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Jost Light"/>
      <p:regular r:id="rId29"/>
      <p:bold r:id="rId30"/>
      <p:italic r:id="rId31"/>
      <p:boldItalic r:id="rId32"/>
    </p:embeddedFont>
    <p:embeddedFont>
      <p:font typeface="Roboto"/>
      <p:regular r:id="rId33"/>
      <p:bold r:id="rId34"/>
      <p:italic r:id="rId35"/>
      <p:boldItalic r:id="rId36"/>
    </p:embeddedFont>
    <p:embeddedFont>
      <p:font typeface="Anaheim"/>
      <p:regular r:id="rId37"/>
      <p:bold r:id="rId38"/>
    </p:embeddedFont>
    <p:embeddedFont>
      <p:font typeface="Jost"/>
      <p:regular r:id="rId39"/>
      <p:bold r:id="rId40"/>
      <p:italic r:id="rId41"/>
      <p:boldItalic r:id="rId42"/>
    </p:embeddedFont>
    <p:embeddedFont>
      <p:font typeface="Archivo Thin"/>
      <p:regular r:id="rId43"/>
      <p:bold r:id="rId44"/>
      <p:italic r:id="rId45"/>
      <p:boldItalic r:id="rId46"/>
    </p:embeddedFont>
    <p:embeddedFont>
      <p:font typeface="Jost Medium"/>
      <p:regular r:id="rId47"/>
      <p:bold r:id="rId48"/>
      <p:italic r:id="rId49"/>
      <p:boldItalic r:id="rId50"/>
    </p:embeddedFont>
    <p:embeddedFont>
      <p:font typeface="Archiv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Jost-bold.fntdata"/><Relationship Id="rId42" Type="http://schemas.openxmlformats.org/officeDocument/2006/relationships/font" Target="fonts/Jost-boldItalic.fntdata"/><Relationship Id="rId41" Type="http://schemas.openxmlformats.org/officeDocument/2006/relationships/font" Target="fonts/Jost-italic.fntdata"/><Relationship Id="rId44" Type="http://schemas.openxmlformats.org/officeDocument/2006/relationships/font" Target="fonts/ArchivoThin-bold.fntdata"/><Relationship Id="rId43" Type="http://schemas.openxmlformats.org/officeDocument/2006/relationships/font" Target="fonts/ArchivoThin-regular.fntdata"/><Relationship Id="rId46" Type="http://schemas.openxmlformats.org/officeDocument/2006/relationships/font" Target="fonts/ArchivoThin-boldItalic.fntdata"/><Relationship Id="rId45" Type="http://schemas.openxmlformats.org/officeDocument/2006/relationships/font" Target="fonts/ArchivoTh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JostMedium-bold.fntdata"/><Relationship Id="rId47" Type="http://schemas.openxmlformats.org/officeDocument/2006/relationships/font" Target="fonts/JostMedium-regular.fntdata"/><Relationship Id="rId49" Type="http://schemas.openxmlformats.org/officeDocument/2006/relationships/font" Target="fonts/JostMedium-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tLight-italic.fntdata"/><Relationship Id="rId30" Type="http://schemas.openxmlformats.org/officeDocument/2006/relationships/font" Target="fonts/JostLight-bold.fntdata"/><Relationship Id="rId33" Type="http://schemas.openxmlformats.org/officeDocument/2006/relationships/font" Target="fonts/Roboto-regular.fntdata"/><Relationship Id="rId32" Type="http://schemas.openxmlformats.org/officeDocument/2006/relationships/font" Target="fonts/JostLight-boldItalic.fntdata"/><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Anaheim-regular.fntdata"/><Relationship Id="rId36" Type="http://schemas.openxmlformats.org/officeDocument/2006/relationships/font" Target="fonts/Roboto-boldItalic.fntdata"/><Relationship Id="rId39" Type="http://schemas.openxmlformats.org/officeDocument/2006/relationships/font" Target="fonts/Jost-regular.fntdata"/><Relationship Id="rId38" Type="http://schemas.openxmlformats.org/officeDocument/2006/relationships/font" Target="fonts/Anaheim-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font" Target="fonts/JostLight-regular.fntdata"/><Relationship Id="rId51" Type="http://schemas.openxmlformats.org/officeDocument/2006/relationships/font" Target="fonts/Archivo-regular.fntdata"/><Relationship Id="rId50" Type="http://schemas.openxmlformats.org/officeDocument/2006/relationships/font" Target="fonts/JostMedium-boldItalic.fntdata"/><Relationship Id="rId53" Type="http://schemas.openxmlformats.org/officeDocument/2006/relationships/font" Target="fonts/Archivo-italic.fntdata"/><Relationship Id="rId52" Type="http://schemas.openxmlformats.org/officeDocument/2006/relationships/font" Target="fonts/Archivo-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Archiv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afb409cad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afb409cad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31aa9104d16_1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31aa9104d16_1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31aa9104d16_1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31aa9104d16_1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31aa9104d16_1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31aa9104d16_1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31aa9104d16_1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31aa9104d16_1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31aa9104d16_1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31aa9104d16_1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31aa9104d16_1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31aa9104d16_1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2afd2ab32be_0_28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2afd2ab32be_0_28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31aa9104d16_1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31aa9104d16_1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g31aa9104d16_1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31aa9104d16_1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31aa9104d16_1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31aa9104d16_1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31aa9104d16_1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31aa9104d16_1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2afd2ab32be_0_29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2afd2ab32be_0_29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afd2ab32be_0_28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afd2ab32be_0_28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05397" y="98908"/>
            <a:ext cx="8933064" cy="4946085"/>
            <a:chOff x="592138" y="4479925"/>
            <a:chExt cx="3067041" cy="1711330"/>
          </a:xfrm>
        </p:grpSpPr>
        <p:sp>
          <p:nvSpPr>
            <p:cNvPr id="10" name="Google Shape;10;p2"/>
            <p:cNvSpPr/>
            <p:nvPr/>
          </p:nvSpPr>
          <p:spPr>
            <a:xfrm>
              <a:off x="1874838" y="4616450"/>
              <a:ext cx="42863" cy="42863"/>
            </a:xfrm>
            <a:custGeom>
              <a:rect b="b" l="l" r="r" t="t"/>
              <a:pathLst>
                <a:path extrusionOk="0" h="136" w="137">
                  <a:moveTo>
                    <a:pt x="69" y="136"/>
                  </a:moveTo>
                  <a:cubicBezTo>
                    <a:pt x="106" y="136"/>
                    <a:pt x="137" y="106"/>
                    <a:pt x="137" y="68"/>
                  </a:cubicBezTo>
                  <a:cubicBezTo>
                    <a:pt x="137" y="31"/>
                    <a:pt x="106" y="0"/>
                    <a:pt x="69" y="0"/>
                  </a:cubicBezTo>
                  <a:cubicBezTo>
                    <a:pt x="31" y="0"/>
                    <a:pt x="0" y="31"/>
                    <a:pt x="0" y="68"/>
                  </a:cubicBezTo>
                  <a:cubicBezTo>
                    <a:pt x="0" y="106"/>
                    <a:pt x="31" y="136"/>
                    <a:pt x="69" y="136"/>
                  </a:cubicBezTo>
                  <a:close/>
                  <a:moveTo>
                    <a:pt x="114" y="109"/>
                  </a:moveTo>
                  <a:cubicBezTo>
                    <a:pt x="77" y="72"/>
                    <a:pt x="77" y="72"/>
                    <a:pt x="77" y="72"/>
                  </a:cubicBezTo>
                  <a:cubicBezTo>
                    <a:pt x="130" y="72"/>
                    <a:pt x="130" y="72"/>
                    <a:pt x="130" y="72"/>
                  </a:cubicBezTo>
                  <a:cubicBezTo>
                    <a:pt x="129" y="86"/>
                    <a:pt x="123" y="99"/>
                    <a:pt x="114" y="109"/>
                  </a:cubicBezTo>
                  <a:close/>
                  <a:moveTo>
                    <a:pt x="130" y="65"/>
                  </a:moveTo>
                  <a:cubicBezTo>
                    <a:pt x="77" y="65"/>
                    <a:pt x="77" y="65"/>
                    <a:pt x="77" y="65"/>
                  </a:cubicBezTo>
                  <a:cubicBezTo>
                    <a:pt x="114" y="27"/>
                    <a:pt x="114" y="27"/>
                    <a:pt x="114" y="27"/>
                  </a:cubicBezTo>
                  <a:cubicBezTo>
                    <a:pt x="123" y="37"/>
                    <a:pt x="129" y="50"/>
                    <a:pt x="130" y="65"/>
                  </a:cubicBezTo>
                  <a:close/>
                  <a:moveTo>
                    <a:pt x="72" y="7"/>
                  </a:moveTo>
                  <a:cubicBezTo>
                    <a:pt x="86" y="8"/>
                    <a:pt x="100" y="13"/>
                    <a:pt x="110" y="22"/>
                  </a:cubicBezTo>
                  <a:cubicBezTo>
                    <a:pt x="72" y="60"/>
                    <a:pt x="72" y="60"/>
                    <a:pt x="72" y="60"/>
                  </a:cubicBezTo>
                  <a:lnTo>
                    <a:pt x="72" y="7"/>
                  </a:lnTo>
                  <a:close/>
                  <a:moveTo>
                    <a:pt x="72" y="77"/>
                  </a:moveTo>
                  <a:cubicBezTo>
                    <a:pt x="110" y="114"/>
                    <a:pt x="110" y="114"/>
                    <a:pt x="110" y="114"/>
                  </a:cubicBezTo>
                  <a:cubicBezTo>
                    <a:pt x="100" y="123"/>
                    <a:pt x="86" y="129"/>
                    <a:pt x="72" y="129"/>
                  </a:cubicBezTo>
                  <a:lnTo>
                    <a:pt x="72" y="77"/>
                  </a:lnTo>
                  <a:close/>
                  <a:moveTo>
                    <a:pt x="65" y="129"/>
                  </a:moveTo>
                  <a:cubicBezTo>
                    <a:pt x="51" y="129"/>
                    <a:pt x="38" y="123"/>
                    <a:pt x="28" y="114"/>
                  </a:cubicBezTo>
                  <a:cubicBezTo>
                    <a:pt x="65" y="77"/>
                    <a:pt x="65" y="77"/>
                    <a:pt x="65" y="77"/>
                  </a:cubicBezTo>
                  <a:lnTo>
                    <a:pt x="65" y="129"/>
                  </a:lnTo>
                  <a:close/>
                  <a:moveTo>
                    <a:pt x="65" y="7"/>
                  </a:moveTo>
                  <a:cubicBezTo>
                    <a:pt x="65" y="60"/>
                    <a:pt x="65" y="60"/>
                    <a:pt x="65" y="60"/>
                  </a:cubicBezTo>
                  <a:cubicBezTo>
                    <a:pt x="28" y="22"/>
                    <a:pt x="28" y="22"/>
                    <a:pt x="28" y="22"/>
                  </a:cubicBezTo>
                  <a:cubicBezTo>
                    <a:pt x="38" y="13"/>
                    <a:pt x="51" y="8"/>
                    <a:pt x="65" y="7"/>
                  </a:cubicBezTo>
                  <a:close/>
                  <a:moveTo>
                    <a:pt x="23" y="27"/>
                  </a:moveTo>
                  <a:cubicBezTo>
                    <a:pt x="60" y="65"/>
                    <a:pt x="60" y="65"/>
                    <a:pt x="60" y="65"/>
                  </a:cubicBezTo>
                  <a:cubicBezTo>
                    <a:pt x="7" y="65"/>
                    <a:pt x="7" y="65"/>
                    <a:pt x="7" y="65"/>
                  </a:cubicBezTo>
                  <a:cubicBezTo>
                    <a:pt x="8" y="50"/>
                    <a:pt x="14" y="37"/>
                    <a:pt x="23" y="27"/>
                  </a:cubicBezTo>
                  <a:close/>
                  <a:moveTo>
                    <a:pt x="60" y="72"/>
                  </a:moveTo>
                  <a:cubicBezTo>
                    <a:pt x="23" y="109"/>
                    <a:pt x="23" y="109"/>
                    <a:pt x="23" y="109"/>
                  </a:cubicBezTo>
                  <a:cubicBezTo>
                    <a:pt x="14"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1968500" y="4579938"/>
              <a:ext cx="79375" cy="38100"/>
            </a:xfrm>
            <a:custGeom>
              <a:rect b="b" l="l" r="r" t="t"/>
              <a:pathLst>
                <a:path extrusionOk="0" h="24" w="50">
                  <a:moveTo>
                    <a:pt x="0" y="0"/>
                  </a:moveTo>
                  <a:lnTo>
                    <a:pt x="0" y="24"/>
                  </a:lnTo>
                  <a:lnTo>
                    <a:pt x="50" y="24"/>
                  </a:lnTo>
                  <a:lnTo>
                    <a:pt x="0" y="0"/>
                  </a:lnTo>
                  <a:close/>
                  <a:moveTo>
                    <a:pt x="2" y="2"/>
                  </a:moveTo>
                  <a:lnTo>
                    <a:pt x="44" y="23"/>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08013" y="5192713"/>
              <a:ext cx="93663" cy="285751"/>
            </a:xfrm>
            <a:custGeom>
              <a:rect b="b" l="l" r="r" t="t"/>
              <a:pathLst>
                <a:path extrusionOk="0" h="914" w="299">
                  <a:moveTo>
                    <a:pt x="64" y="895"/>
                  </a:moveTo>
                  <a:cubicBezTo>
                    <a:pt x="67" y="896"/>
                    <a:pt x="67" y="896"/>
                    <a:pt x="67" y="896"/>
                  </a:cubicBezTo>
                  <a:cubicBezTo>
                    <a:pt x="67" y="896"/>
                    <a:pt x="67" y="896"/>
                    <a:pt x="67" y="896"/>
                  </a:cubicBezTo>
                  <a:cubicBezTo>
                    <a:pt x="80" y="902"/>
                    <a:pt x="93" y="906"/>
                    <a:pt x="107" y="909"/>
                  </a:cubicBezTo>
                  <a:cubicBezTo>
                    <a:pt x="110" y="909"/>
                    <a:pt x="110" y="909"/>
                    <a:pt x="110" y="909"/>
                  </a:cubicBezTo>
                  <a:cubicBezTo>
                    <a:pt x="110" y="909"/>
                    <a:pt x="110" y="909"/>
                    <a:pt x="110" y="909"/>
                  </a:cubicBezTo>
                  <a:cubicBezTo>
                    <a:pt x="136" y="914"/>
                    <a:pt x="162" y="914"/>
                    <a:pt x="188" y="910"/>
                  </a:cubicBezTo>
                  <a:cubicBezTo>
                    <a:pt x="188" y="910"/>
                    <a:pt x="188" y="910"/>
                    <a:pt x="188" y="910"/>
                  </a:cubicBezTo>
                  <a:cubicBezTo>
                    <a:pt x="191" y="909"/>
                    <a:pt x="191" y="909"/>
                    <a:pt x="191" y="909"/>
                  </a:cubicBezTo>
                  <a:cubicBezTo>
                    <a:pt x="191" y="909"/>
                    <a:pt x="191" y="909"/>
                    <a:pt x="191" y="909"/>
                  </a:cubicBezTo>
                  <a:cubicBezTo>
                    <a:pt x="191" y="909"/>
                    <a:pt x="191" y="909"/>
                    <a:pt x="191" y="909"/>
                  </a:cubicBezTo>
                  <a:cubicBezTo>
                    <a:pt x="206" y="906"/>
                    <a:pt x="221" y="902"/>
                    <a:pt x="235" y="895"/>
                  </a:cubicBezTo>
                  <a:cubicBezTo>
                    <a:pt x="235" y="895"/>
                    <a:pt x="236" y="895"/>
                    <a:pt x="236" y="895"/>
                  </a:cubicBezTo>
                  <a:cubicBezTo>
                    <a:pt x="237" y="894"/>
                    <a:pt x="238" y="894"/>
                    <a:pt x="238" y="894"/>
                  </a:cubicBezTo>
                  <a:cubicBezTo>
                    <a:pt x="239" y="894"/>
                    <a:pt x="239" y="893"/>
                    <a:pt x="240" y="893"/>
                  </a:cubicBezTo>
                  <a:cubicBezTo>
                    <a:pt x="240" y="893"/>
                    <a:pt x="240" y="893"/>
                    <a:pt x="240" y="893"/>
                  </a:cubicBezTo>
                  <a:cubicBezTo>
                    <a:pt x="243" y="892"/>
                    <a:pt x="243" y="892"/>
                    <a:pt x="243" y="892"/>
                  </a:cubicBezTo>
                  <a:cubicBezTo>
                    <a:pt x="243" y="892"/>
                    <a:pt x="243" y="892"/>
                    <a:pt x="243" y="892"/>
                  </a:cubicBezTo>
                  <a:cubicBezTo>
                    <a:pt x="243" y="892"/>
                    <a:pt x="243" y="892"/>
                    <a:pt x="243" y="892"/>
                  </a:cubicBezTo>
                  <a:cubicBezTo>
                    <a:pt x="260" y="884"/>
                    <a:pt x="275" y="873"/>
                    <a:pt x="289" y="861"/>
                  </a:cubicBezTo>
                  <a:cubicBezTo>
                    <a:pt x="292" y="859"/>
                    <a:pt x="294" y="857"/>
                    <a:pt x="295" y="855"/>
                  </a:cubicBezTo>
                  <a:cubicBezTo>
                    <a:pt x="299" y="852"/>
                    <a:pt x="299" y="852"/>
                    <a:pt x="299" y="852"/>
                  </a:cubicBezTo>
                  <a:cubicBezTo>
                    <a:pt x="295" y="850"/>
                    <a:pt x="295" y="850"/>
                    <a:pt x="295" y="850"/>
                  </a:cubicBezTo>
                  <a:cubicBezTo>
                    <a:pt x="259" y="832"/>
                    <a:pt x="228" y="793"/>
                    <a:pt x="203" y="737"/>
                  </a:cubicBezTo>
                  <a:cubicBezTo>
                    <a:pt x="187" y="701"/>
                    <a:pt x="175" y="661"/>
                    <a:pt x="166" y="616"/>
                  </a:cubicBezTo>
                  <a:cubicBezTo>
                    <a:pt x="170" y="616"/>
                    <a:pt x="170" y="616"/>
                    <a:pt x="170" y="616"/>
                  </a:cubicBezTo>
                  <a:cubicBezTo>
                    <a:pt x="160" y="572"/>
                    <a:pt x="154" y="523"/>
                    <a:pt x="153" y="472"/>
                  </a:cubicBezTo>
                  <a:cubicBezTo>
                    <a:pt x="153" y="467"/>
                    <a:pt x="153" y="462"/>
                    <a:pt x="152" y="457"/>
                  </a:cubicBezTo>
                  <a:cubicBezTo>
                    <a:pt x="153" y="453"/>
                    <a:pt x="153" y="448"/>
                    <a:pt x="153" y="443"/>
                  </a:cubicBezTo>
                  <a:cubicBezTo>
                    <a:pt x="154" y="392"/>
                    <a:pt x="160" y="343"/>
                    <a:pt x="170" y="298"/>
                  </a:cubicBezTo>
                  <a:cubicBezTo>
                    <a:pt x="166" y="298"/>
                    <a:pt x="166" y="298"/>
                    <a:pt x="166" y="298"/>
                  </a:cubicBezTo>
                  <a:cubicBezTo>
                    <a:pt x="175" y="254"/>
                    <a:pt x="187" y="213"/>
                    <a:pt x="203" y="178"/>
                  </a:cubicBezTo>
                  <a:cubicBezTo>
                    <a:pt x="228" y="122"/>
                    <a:pt x="259" y="82"/>
                    <a:pt x="295" y="65"/>
                  </a:cubicBezTo>
                  <a:cubicBezTo>
                    <a:pt x="299" y="63"/>
                    <a:pt x="299" y="63"/>
                    <a:pt x="299" y="63"/>
                  </a:cubicBezTo>
                  <a:cubicBezTo>
                    <a:pt x="295" y="59"/>
                    <a:pt x="295" y="59"/>
                    <a:pt x="295" y="59"/>
                  </a:cubicBezTo>
                  <a:cubicBezTo>
                    <a:pt x="294" y="58"/>
                    <a:pt x="292" y="56"/>
                    <a:pt x="289" y="54"/>
                  </a:cubicBezTo>
                  <a:cubicBezTo>
                    <a:pt x="275" y="42"/>
                    <a:pt x="260" y="31"/>
                    <a:pt x="243" y="23"/>
                  </a:cubicBezTo>
                  <a:cubicBezTo>
                    <a:pt x="243" y="23"/>
                    <a:pt x="243" y="23"/>
                    <a:pt x="243" y="23"/>
                  </a:cubicBezTo>
                  <a:cubicBezTo>
                    <a:pt x="243" y="23"/>
                    <a:pt x="243" y="23"/>
                    <a:pt x="243" y="23"/>
                  </a:cubicBezTo>
                  <a:cubicBezTo>
                    <a:pt x="240" y="22"/>
                    <a:pt x="240" y="22"/>
                    <a:pt x="240" y="22"/>
                  </a:cubicBezTo>
                  <a:cubicBezTo>
                    <a:pt x="240" y="22"/>
                    <a:pt x="240" y="22"/>
                    <a:pt x="240" y="22"/>
                  </a:cubicBezTo>
                  <a:cubicBezTo>
                    <a:pt x="239" y="21"/>
                    <a:pt x="239" y="21"/>
                    <a:pt x="238" y="21"/>
                  </a:cubicBezTo>
                  <a:cubicBezTo>
                    <a:pt x="238" y="21"/>
                    <a:pt x="237" y="20"/>
                    <a:pt x="236" y="20"/>
                  </a:cubicBezTo>
                  <a:cubicBezTo>
                    <a:pt x="236" y="20"/>
                    <a:pt x="235" y="20"/>
                    <a:pt x="235" y="19"/>
                  </a:cubicBezTo>
                  <a:cubicBezTo>
                    <a:pt x="221" y="13"/>
                    <a:pt x="206" y="9"/>
                    <a:pt x="191" y="6"/>
                  </a:cubicBezTo>
                  <a:cubicBezTo>
                    <a:pt x="191" y="6"/>
                    <a:pt x="191" y="6"/>
                    <a:pt x="191" y="6"/>
                  </a:cubicBezTo>
                  <a:cubicBezTo>
                    <a:pt x="191" y="6"/>
                    <a:pt x="191" y="6"/>
                    <a:pt x="191" y="6"/>
                  </a:cubicBezTo>
                  <a:cubicBezTo>
                    <a:pt x="188" y="5"/>
                    <a:pt x="188" y="5"/>
                    <a:pt x="188" y="5"/>
                  </a:cubicBezTo>
                  <a:cubicBezTo>
                    <a:pt x="188" y="5"/>
                    <a:pt x="188" y="5"/>
                    <a:pt x="188" y="5"/>
                  </a:cubicBezTo>
                  <a:cubicBezTo>
                    <a:pt x="162" y="0"/>
                    <a:pt x="136" y="1"/>
                    <a:pt x="110" y="5"/>
                  </a:cubicBezTo>
                  <a:cubicBezTo>
                    <a:pt x="110" y="5"/>
                    <a:pt x="110" y="5"/>
                    <a:pt x="110" y="5"/>
                  </a:cubicBezTo>
                  <a:cubicBezTo>
                    <a:pt x="107" y="6"/>
                    <a:pt x="107" y="6"/>
                    <a:pt x="107" y="6"/>
                  </a:cubicBezTo>
                  <a:cubicBezTo>
                    <a:pt x="93" y="9"/>
                    <a:pt x="80" y="13"/>
                    <a:pt x="67" y="18"/>
                  </a:cubicBezTo>
                  <a:cubicBezTo>
                    <a:pt x="67" y="18"/>
                    <a:pt x="67" y="18"/>
                    <a:pt x="67" y="18"/>
                  </a:cubicBezTo>
                  <a:cubicBezTo>
                    <a:pt x="64" y="20"/>
                    <a:pt x="64" y="20"/>
                    <a:pt x="64" y="20"/>
                  </a:cubicBezTo>
                  <a:cubicBezTo>
                    <a:pt x="53" y="25"/>
                    <a:pt x="42" y="30"/>
                    <a:pt x="32" y="37"/>
                  </a:cubicBezTo>
                  <a:cubicBezTo>
                    <a:pt x="22" y="44"/>
                    <a:pt x="12" y="52"/>
                    <a:pt x="4" y="60"/>
                  </a:cubicBezTo>
                  <a:cubicBezTo>
                    <a:pt x="0" y="63"/>
                    <a:pt x="0" y="63"/>
                    <a:pt x="0" y="63"/>
                  </a:cubicBezTo>
                  <a:cubicBezTo>
                    <a:pt x="4" y="66"/>
                    <a:pt x="4" y="66"/>
                    <a:pt x="4" y="66"/>
                  </a:cubicBezTo>
                  <a:cubicBezTo>
                    <a:pt x="42" y="85"/>
                    <a:pt x="76" y="130"/>
                    <a:pt x="102" y="193"/>
                  </a:cubicBezTo>
                  <a:cubicBezTo>
                    <a:pt x="106" y="205"/>
                    <a:pt x="111" y="218"/>
                    <a:pt x="115" y="231"/>
                  </a:cubicBezTo>
                  <a:cubicBezTo>
                    <a:pt x="122" y="252"/>
                    <a:pt x="127" y="275"/>
                    <a:pt x="132" y="298"/>
                  </a:cubicBezTo>
                  <a:cubicBezTo>
                    <a:pt x="128" y="298"/>
                    <a:pt x="128" y="298"/>
                    <a:pt x="128" y="298"/>
                  </a:cubicBezTo>
                  <a:cubicBezTo>
                    <a:pt x="132" y="318"/>
                    <a:pt x="136" y="339"/>
                    <a:pt x="139" y="361"/>
                  </a:cubicBezTo>
                  <a:cubicBezTo>
                    <a:pt x="141" y="375"/>
                    <a:pt x="142" y="389"/>
                    <a:pt x="143" y="403"/>
                  </a:cubicBezTo>
                  <a:cubicBezTo>
                    <a:pt x="144" y="417"/>
                    <a:pt x="144" y="430"/>
                    <a:pt x="145" y="443"/>
                  </a:cubicBezTo>
                  <a:cubicBezTo>
                    <a:pt x="145" y="448"/>
                    <a:pt x="145" y="453"/>
                    <a:pt x="145" y="457"/>
                  </a:cubicBezTo>
                  <a:cubicBezTo>
                    <a:pt x="145" y="462"/>
                    <a:pt x="145" y="467"/>
                    <a:pt x="145" y="472"/>
                  </a:cubicBezTo>
                  <a:cubicBezTo>
                    <a:pt x="144" y="485"/>
                    <a:pt x="144" y="498"/>
                    <a:pt x="143" y="511"/>
                  </a:cubicBezTo>
                  <a:cubicBezTo>
                    <a:pt x="142" y="526"/>
                    <a:pt x="141" y="540"/>
                    <a:pt x="139" y="554"/>
                  </a:cubicBezTo>
                  <a:cubicBezTo>
                    <a:pt x="136" y="576"/>
                    <a:pt x="132" y="596"/>
                    <a:pt x="128" y="616"/>
                  </a:cubicBezTo>
                  <a:cubicBezTo>
                    <a:pt x="132" y="616"/>
                    <a:pt x="132" y="616"/>
                    <a:pt x="132" y="616"/>
                  </a:cubicBezTo>
                  <a:cubicBezTo>
                    <a:pt x="127" y="640"/>
                    <a:pt x="122" y="662"/>
                    <a:pt x="115" y="683"/>
                  </a:cubicBezTo>
                  <a:cubicBezTo>
                    <a:pt x="111" y="697"/>
                    <a:pt x="106" y="709"/>
                    <a:pt x="102" y="722"/>
                  </a:cubicBezTo>
                  <a:cubicBezTo>
                    <a:pt x="76" y="785"/>
                    <a:pt x="42" y="830"/>
                    <a:pt x="4" y="849"/>
                  </a:cubicBezTo>
                  <a:cubicBezTo>
                    <a:pt x="0" y="851"/>
                    <a:pt x="0" y="851"/>
                    <a:pt x="0" y="851"/>
                  </a:cubicBezTo>
                  <a:cubicBezTo>
                    <a:pt x="4" y="855"/>
                    <a:pt x="4" y="855"/>
                    <a:pt x="4" y="855"/>
                  </a:cubicBezTo>
                  <a:cubicBezTo>
                    <a:pt x="12" y="863"/>
                    <a:pt x="22" y="871"/>
                    <a:pt x="32" y="878"/>
                  </a:cubicBezTo>
                  <a:cubicBezTo>
                    <a:pt x="42" y="884"/>
                    <a:pt x="53" y="890"/>
                    <a:pt x="64" y="895"/>
                  </a:cubicBezTo>
                  <a:close/>
                  <a:moveTo>
                    <a:pt x="169" y="662"/>
                  </a:moveTo>
                  <a:cubicBezTo>
                    <a:pt x="170" y="665"/>
                    <a:pt x="171" y="668"/>
                    <a:pt x="172" y="671"/>
                  </a:cubicBezTo>
                  <a:cubicBezTo>
                    <a:pt x="172" y="672"/>
                    <a:pt x="172" y="672"/>
                    <a:pt x="172" y="672"/>
                  </a:cubicBezTo>
                  <a:cubicBezTo>
                    <a:pt x="172" y="672"/>
                    <a:pt x="172" y="672"/>
                    <a:pt x="172" y="673"/>
                  </a:cubicBezTo>
                  <a:cubicBezTo>
                    <a:pt x="172" y="673"/>
                    <a:pt x="173" y="673"/>
                    <a:pt x="173" y="674"/>
                  </a:cubicBezTo>
                  <a:cubicBezTo>
                    <a:pt x="173" y="677"/>
                    <a:pt x="174" y="679"/>
                    <a:pt x="175" y="682"/>
                  </a:cubicBezTo>
                  <a:cubicBezTo>
                    <a:pt x="175" y="682"/>
                    <a:pt x="175" y="683"/>
                    <a:pt x="176" y="684"/>
                  </a:cubicBezTo>
                  <a:cubicBezTo>
                    <a:pt x="176" y="685"/>
                    <a:pt x="176" y="685"/>
                    <a:pt x="176" y="686"/>
                  </a:cubicBezTo>
                  <a:cubicBezTo>
                    <a:pt x="177" y="688"/>
                    <a:pt x="177" y="690"/>
                    <a:pt x="178" y="691"/>
                  </a:cubicBezTo>
                  <a:cubicBezTo>
                    <a:pt x="178" y="692"/>
                    <a:pt x="179" y="693"/>
                    <a:pt x="179" y="694"/>
                  </a:cubicBezTo>
                  <a:cubicBezTo>
                    <a:pt x="179" y="695"/>
                    <a:pt x="180" y="696"/>
                    <a:pt x="180" y="697"/>
                  </a:cubicBezTo>
                  <a:cubicBezTo>
                    <a:pt x="180" y="698"/>
                    <a:pt x="181" y="699"/>
                    <a:pt x="181" y="701"/>
                  </a:cubicBezTo>
                  <a:cubicBezTo>
                    <a:pt x="181" y="702"/>
                    <a:pt x="182" y="703"/>
                    <a:pt x="182" y="704"/>
                  </a:cubicBezTo>
                  <a:cubicBezTo>
                    <a:pt x="183" y="705"/>
                    <a:pt x="183" y="706"/>
                    <a:pt x="183" y="707"/>
                  </a:cubicBezTo>
                  <a:cubicBezTo>
                    <a:pt x="183" y="707"/>
                    <a:pt x="184" y="708"/>
                    <a:pt x="184" y="708"/>
                  </a:cubicBezTo>
                  <a:cubicBezTo>
                    <a:pt x="184" y="709"/>
                    <a:pt x="184" y="709"/>
                    <a:pt x="184" y="710"/>
                  </a:cubicBezTo>
                  <a:cubicBezTo>
                    <a:pt x="185" y="711"/>
                    <a:pt x="185" y="712"/>
                    <a:pt x="186" y="713"/>
                  </a:cubicBezTo>
                  <a:cubicBezTo>
                    <a:pt x="186" y="715"/>
                    <a:pt x="187" y="716"/>
                    <a:pt x="187" y="717"/>
                  </a:cubicBezTo>
                  <a:cubicBezTo>
                    <a:pt x="187" y="718"/>
                    <a:pt x="188" y="719"/>
                    <a:pt x="188" y="720"/>
                  </a:cubicBezTo>
                  <a:cubicBezTo>
                    <a:pt x="188" y="720"/>
                    <a:pt x="189" y="721"/>
                    <a:pt x="189" y="722"/>
                  </a:cubicBezTo>
                  <a:cubicBezTo>
                    <a:pt x="190" y="724"/>
                    <a:pt x="190" y="726"/>
                    <a:pt x="191" y="727"/>
                  </a:cubicBezTo>
                  <a:cubicBezTo>
                    <a:pt x="191" y="728"/>
                    <a:pt x="192" y="729"/>
                    <a:pt x="192" y="730"/>
                  </a:cubicBezTo>
                  <a:cubicBezTo>
                    <a:pt x="192" y="730"/>
                    <a:pt x="192" y="730"/>
                    <a:pt x="193" y="731"/>
                  </a:cubicBezTo>
                  <a:cubicBezTo>
                    <a:pt x="194" y="734"/>
                    <a:pt x="195" y="737"/>
                    <a:pt x="196" y="739"/>
                  </a:cubicBezTo>
                  <a:cubicBezTo>
                    <a:pt x="221" y="795"/>
                    <a:pt x="252" y="834"/>
                    <a:pt x="287" y="854"/>
                  </a:cubicBezTo>
                  <a:cubicBezTo>
                    <a:pt x="285" y="855"/>
                    <a:pt x="284" y="857"/>
                    <a:pt x="282" y="858"/>
                  </a:cubicBezTo>
                  <a:cubicBezTo>
                    <a:pt x="281" y="859"/>
                    <a:pt x="281" y="859"/>
                    <a:pt x="280" y="860"/>
                  </a:cubicBezTo>
                  <a:cubicBezTo>
                    <a:pt x="279" y="861"/>
                    <a:pt x="278" y="862"/>
                    <a:pt x="276" y="863"/>
                  </a:cubicBezTo>
                  <a:cubicBezTo>
                    <a:pt x="276" y="863"/>
                    <a:pt x="275" y="864"/>
                    <a:pt x="274" y="864"/>
                  </a:cubicBezTo>
                  <a:cubicBezTo>
                    <a:pt x="273" y="865"/>
                    <a:pt x="272" y="866"/>
                    <a:pt x="271" y="867"/>
                  </a:cubicBezTo>
                  <a:cubicBezTo>
                    <a:pt x="270" y="867"/>
                    <a:pt x="269" y="868"/>
                    <a:pt x="268" y="869"/>
                  </a:cubicBezTo>
                  <a:cubicBezTo>
                    <a:pt x="267" y="869"/>
                    <a:pt x="266" y="870"/>
                    <a:pt x="265" y="871"/>
                  </a:cubicBezTo>
                  <a:cubicBezTo>
                    <a:pt x="264" y="871"/>
                    <a:pt x="263" y="872"/>
                    <a:pt x="263" y="873"/>
                  </a:cubicBezTo>
                  <a:cubicBezTo>
                    <a:pt x="261" y="873"/>
                    <a:pt x="260" y="874"/>
                    <a:pt x="259" y="875"/>
                  </a:cubicBezTo>
                  <a:cubicBezTo>
                    <a:pt x="258" y="875"/>
                    <a:pt x="258" y="876"/>
                    <a:pt x="257" y="876"/>
                  </a:cubicBezTo>
                  <a:cubicBezTo>
                    <a:pt x="256" y="877"/>
                    <a:pt x="254" y="878"/>
                    <a:pt x="253" y="878"/>
                  </a:cubicBezTo>
                  <a:cubicBezTo>
                    <a:pt x="252" y="879"/>
                    <a:pt x="251" y="879"/>
                    <a:pt x="251" y="880"/>
                  </a:cubicBezTo>
                  <a:cubicBezTo>
                    <a:pt x="249" y="880"/>
                    <a:pt x="248" y="881"/>
                    <a:pt x="247" y="882"/>
                  </a:cubicBezTo>
                  <a:cubicBezTo>
                    <a:pt x="246" y="882"/>
                    <a:pt x="245" y="883"/>
                    <a:pt x="244" y="883"/>
                  </a:cubicBezTo>
                  <a:cubicBezTo>
                    <a:pt x="244" y="884"/>
                    <a:pt x="243" y="884"/>
                    <a:pt x="242" y="884"/>
                  </a:cubicBezTo>
                  <a:cubicBezTo>
                    <a:pt x="210" y="831"/>
                    <a:pt x="185" y="753"/>
                    <a:pt x="169" y="662"/>
                  </a:cubicBezTo>
                  <a:cubicBezTo>
                    <a:pt x="169" y="662"/>
                    <a:pt x="169" y="662"/>
                    <a:pt x="169" y="662"/>
                  </a:cubicBezTo>
                  <a:close/>
                  <a:moveTo>
                    <a:pt x="236" y="887"/>
                  </a:moveTo>
                  <a:cubicBezTo>
                    <a:pt x="235" y="888"/>
                    <a:pt x="235" y="888"/>
                    <a:pt x="234" y="888"/>
                  </a:cubicBezTo>
                  <a:cubicBezTo>
                    <a:pt x="233" y="889"/>
                    <a:pt x="233" y="889"/>
                    <a:pt x="232" y="889"/>
                  </a:cubicBezTo>
                  <a:cubicBezTo>
                    <a:pt x="231" y="890"/>
                    <a:pt x="229" y="890"/>
                    <a:pt x="228" y="891"/>
                  </a:cubicBezTo>
                  <a:cubicBezTo>
                    <a:pt x="227" y="891"/>
                    <a:pt x="226" y="891"/>
                    <a:pt x="226" y="892"/>
                  </a:cubicBezTo>
                  <a:cubicBezTo>
                    <a:pt x="224" y="892"/>
                    <a:pt x="223" y="893"/>
                    <a:pt x="222" y="893"/>
                  </a:cubicBezTo>
                  <a:cubicBezTo>
                    <a:pt x="221" y="893"/>
                    <a:pt x="220" y="894"/>
                    <a:pt x="219" y="894"/>
                  </a:cubicBezTo>
                  <a:cubicBezTo>
                    <a:pt x="218" y="895"/>
                    <a:pt x="217" y="895"/>
                    <a:pt x="216" y="895"/>
                  </a:cubicBezTo>
                  <a:cubicBezTo>
                    <a:pt x="215" y="896"/>
                    <a:pt x="214" y="896"/>
                    <a:pt x="213" y="896"/>
                  </a:cubicBezTo>
                  <a:cubicBezTo>
                    <a:pt x="212" y="897"/>
                    <a:pt x="211" y="897"/>
                    <a:pt x="210" y="897"/>
                  </a:cubicBezTo>
                  <a:cubicBezTo>
                    <a:pt x="209" y="898"/>
                    <a:pt x="208" y="898"/>
                    <a:pt x="207" y="898"/>
                  </a:cubicBezTo>
                  <a:cubicBezTo>
                    <a:pt x="206" y="898"/>
                    <a:pt x="205" y="899"/>
                    <a:pt x="204" y="899"/>
                  </a:cubicBezTo>
                  <a:cubicBezTo>
                    <a:pt x="203" y="899"/>
                    <a:pt x="202" y="900"/>
                    <a:pt x="201" y="900"/>
                  </a:cubicBezTo>
                  <a:cubicBezTo>
                    <a:pt x="200" y="900"/>
                    <a:pt x="199" y="900"/>
                    <a:pt x="198" y="901"/>
                  </a:cubicBezTo>
                  <a:cubicBezTo>
                    <a:pt x="197" y="901"/>
                    <a:pt x="196" y="901"/>
                    <a:pt x="195" y="901"/>
                  </a:cubicBezTo>
                  <a:cubicBezTo>
                    <a:pt x="194" y="901"/>
                    <a:pt x="194" y="902"/>
                    <a:pt x="193" y="902"/>
                  </a:cubicBezTo>
                  <a:cubicBezTo>
                    <a:pt x="176" y="821"/>
                    <a:pt x="164" y="728"/>
                    <a:pt x="157" y="629"/>
                  </a:cubicBezTo>
                  <a:cubicBezTo>
                    <a:pt x="172" y="736"/>
                    <a:pt x="200" y="827"/>
                    <a:pt x="236" y="887"/>
                  </a:cubicBezTo>
                  <a:close/>
                  <a:moveTo>
                    <a:pt x="153" y="669"/>
                  </a:moveTo>
                  <a:cubicBezTo>
                    <a:pt x="160" y="753"/>
                    <a:pt x="171" y="833"/>
                    <a:pt x="186" y="903"/>
                  </a:cubicBezTo>
                  <a:cubicBezTo>
                    <a:pt x="175" y="905"/>
                    <a:pt x="164" y="906"/>
                    <a:pt x="153" y="906"/>
                  </a:cubicBezTo>
                  <a:lnTo>
                    <a:pt x="153" y="669"/>
                  </a:lnTo>
                  <a:close/>
                  <a:moveTo>
                    <a:pt x="242" y="31"/>
                  </a:moveTo>
                  <a:cubicBezTo>
                    <a:pt x="243" y="31"/>
                    <a:pt x="244" y="31"/>
                    <a:pt x="244" y="32"/>
                  </a:cubicBezTo>
                  <a:cubicBezTo>
                    <a:pt x="245" y="32"/>
                    <a:pt x="246" y="33"/>
                    <a:pt x="247" y="33"/>
                  </a:cubicBezTo>
                  <a:cubicBezTo>
                    <a:pt x="248" y="34"/>
                    <a:pt x="249" y="34"/>
                    <a:pt x="251" y="35"/>
                  </a:cubicBezTo>
                  <a:cubicBezTo>
                    <a:pt x="251" y="35"/>
                    <a:pt x="252" y="36"/>
                    <a:pt x="253" y="36"/>
                  </a:cubicBezTo>
                  <a:cubicBezTo>
                    <a:pt x="254" y="37"/>
                    <a:pt x="256" y="38"/>
                    <a:pt x="257" y="38"/>
                  </a:cubicBezTo>
                  <a:cubicBezTo>
                    <a:pt x="258" y="39"/>
                    <a:pt x="258" y="40"/>
                    <a:pt x="259" y="40"/>
                  </a:cubicBezTo>
                  <a:cubicBezTo>
                    <a:pt x="260" y="41"/>
                    <a:pt x="261" y="41"/>
                    <a:pt x="263" y="42"/>
                  </a:cubicBezTo>
                  <a:cubicBezTo>
                    <a:pt x="263" y="43"/>
                    <a:pt x="264" y="43"/>
                    <a:pt x="265" y="44"/>
                  </a:cubicBezTo>
                  <a:cubicBezTo>
                    <a:pt x="266" y="45"/>
                    <a:pt x="267" y="45"/>
                    <a:pt x="268" y="46"/>
                  </a:cubicBezTo>
                  <a:cubicBezTo>
                    <a:pt x="269" y="47"/>
                    <a:pt x="270" y="47"/>
                    <a:pt x="271" y="48"/>
                  </a:cubicBezTo>
                  <a:cubicBezTo>
                    <a:pt x="272" y="49"/>
                    <a:pt x="273" y="50"/>
                    <a:pt x="274" y="50"/>
                  </a:cubicBezTo>
                  <a:cubicBezTo>
                    <a:pt x="275" y="51"/>
                    <a:pt x="276" y="52"/>
                    <a:pt x="276" y="52"/>
                  </a:cubicBezTo>
                  <a:cubicBezTo>
                    <a:pt x="278" y="53"/>
                    <a:pt x="279" y="54"/>
                    <a:pt x="280" y="55"/>
                  </a:cubicBezTo>
                  <a:cubicBezTo>
                    <a:pt x="281" y="56"/>
                    <a:pt x="281" y="56"/>
                    <a:pt x="282" y="57"/>
                  </a:cubicBezTo>
                  <a:cubicBezTo>
                    <a:pt x="284" y="58"/>
                    <a:pt x="285" y="60"/>
                    <a:pt x="287" y="61"/>
                  </a:cubicBezTo>
                  <a:cubicBezTo>
                    <a:pt x="252" y="80"/>
                    <a:pt x="221" y="120"/>
                    <a:pt x="196" y="175"/>
                  </a:cubicBezTo>
                  <a:cubicBezTo>
                    <a:pt x="195" y="178"/>
                    <a:pt x="194" y="181"/>
                    <a:pt x="193" y="184"/>
                  </a:cubicBezTo>
                  <a:cubicBezTo>
                    <a:pt x="192" y="184"/>
                    <a:pt x="192" y="185"/>
                    <a:pt x="192" y="185"/>
                  </a:cubicBezTo>
                  <a:cubicBezTo>
                    <a:pt x="192" y="186"/>
                    <a:pt x="191" y="187"/>
                    <a:pt x="191" y="188"/>
                  </a:cubicBezTo>
                  <a:cubicBezTo>
                    <a:pt x="190" y="189"/>
                    <a:pt x="190" y="191"/>
                    <a:pt x="189" y="192"/>
                  </a:cubicBezTo>
                  <a:cubicBezTo>
                    <a:pt x="189" y="193"/>
                    <a:pt x="188" y="194"/>
                    <a:pt x="188" y="195"/>
                  </a:cubicBezTo>
                  <a:cubicBezTo>
                    <a:pt x="188" y="196"/>
                    <a:pt x="187" y="197"/>
                    <a:pt x="187" y="198"/>
                  </a:cubicBezTo>
                  <a:cubicBezTo>
                    <a:pt x="187" y="199"/>
                    <a:pt x="186" y="200"/>
                    <a:pt x="186" y="201"/>
                  </a:cubicBezTo>
                  <a:cubicBezTo>
                    <a:pt x="185" y="203"/>
                    <a:pt x="185" y="204"/>
                    <a:pt x="184" y="205"/>
                  </a:cubicBezTo>
                  <a:cubicBezTo>
                    <a:pt x="184" y="206"/>
                    <a:pt x="184" y="206"/>
                    <a:pt x="184" y="207"/>
                  </a:cubicBezTo>
                  <a:cubicBezTo>
                    <a:pt x="184" y="207"/>
                    <a:pt x="183" y="207"/>
                    <a:pt x="183" y="208"/>
                  </a:cubicBezTo>
                  <a:cubicBezTo>
                    <a:pt x="183" y="209"/>
                    <a:pt x="183" y="209"/>
                    <a:pt x="182" y="210"/>
                  </a:cubicBezTo>
                  <a:cubicBezTo>
                    <a:pt x="182" y="212"/>
                    <a:pt x="181" y="213"/>
                    <a:pt x="181" y="214"/>
                  </a:cubicBezTo>
                  <a:cubicBezTo>
                    <a:pt x="181" y="215"/>
                    <a:pt x="180" y="217"/>
                    <a:pt x="180" y="218"/>
                  </a:cubicBezTo>
                  <a:cubicBezTo>
                    <a:pt x="180" y="219"/>
                    <a:pt x="179" y="219"/>
                    <a:pt x="179" y="220"/>
                  </a:cubicBezTo>
                  <a:cubicBezTo>
                    <a:pt x="179" y="221"/>
                    <a:pt x="178" y="222"/>
                    <a:pt x="178" y="224"/>
                  </a:cubicBezTo>
                  <a:cubicBezTo>
                    <a:pt x="177" y="225"/>
                    <a:pt x="177" y="227"/>
                    <a:pt x="176" y="228"/>
                  </a:cubicBezTo>
                  <a:cubicBezTo>
                    <a:pt x="176" y="229"/>
                    <a:pt x="176" y="230"/>
                    <a:pt x="176" y="231"/>
                  </a:cubicBezTo>
                  <a:cubicBezTo>
                    <a:pt x="175" y="232"/>
                    <a:pt x="175" y="232"/>
                    <a:pt x="175" y="233"/>
                  </a:cubicBezTo>
                  <a:cubicBezTo>
                    <a:pt x="174" y="236"/>
                    <a:pt x="173" y="238"/>
                    <a:pt x="173" y="241"/>
                  </a:cubicBezTo>
                  <a:cubicBezTo>
                    <a:pt x="173" y="241"/>
                    <a:pt x="172" y="242"/>
                    <a:pt x="172" y="242"/>
                  </a:cubicBezTo>
                  <a:cubicBezTo>
                    <a:pt x="172" y="242"/>
                    <a:pt x="172" y="242"/>
                    <a:pt x="172" y="242"/>
                  </a:cubicBezTo>
                  <a:cubicBezTo>
                    <a:pt x="172" y="243"/>
                    <a:pt x="172" y="243"/>
                    <a:pt x="172" y="243"/>
                  </a:cubicBezTo>
                  <a:cubicBezTo>
                    <a:pt x="171" y="246"/>
                    <a:pt x="170" y="249"/>
                    <a:pt x="169" y="252"/>
                  </a:cubicBezTo>
                  <a:cubicBezTo>
                    <a:pt x="169" y="252"/>
                    <a:pt x="169" y="253"/>
                    <a:pt x="169" y="253"/>
                  </a:cubicBezTo>
                  <a:cubicBezTo>
                    <a:pt x="185" y="161"/>
                    <a:pt x="210" y="84"/>
                    <a:pt x="242" y="31"/>
                  </a:cubicBezTo>
                  <a:close/>
                  <a:moveTo>
                    <a:pt x="193" y="13"/>
                  </a:moveTo>
                  <a:cubicBezTo>
                    <a:pt x="194" y="13"/>
                    <a:pt x="194" y="13"/>
                    <a:pt x="195" y="13"/>
                  </a:cubicBezTo>
                  <a:cubicBezTo>
                    <a:pt x="196" y="14"/>
                    <a:pt x="197" y="14"/>
                    <a:pt x="198" y="14"/>
                  </a:cubicBezTo>
                  <a:cubicBezTo>
                    <a:pt x="199" y="14"/>
                    <a:pt x="200" y="15"/>
                    <a:pt x="201" y="15"/>
                  </a:cubicBezTo>
                  <a:cubicBezTo>
                    <a:pt x="202" y="15"/>
                    <a:pt x="203" y="15"/>
                    <a:pt x="204" y="16"/>
                  </a:cubicBezTo>
                  <a:cubicBezTo>
                    <a:pt x="205" y="16"/>
                    <a:pt x="206" y="16"/>
                    <a:pt x="207" y="17"/>
                  </a:cubicBezTo>
                  <a:cubicBezTo>
                    <a:pt x="208" y="17"/>
                    <a:pt x="209" y="17"/>
                    <a:pt x="210" y="17"/>
                  </a:cubicBezTo>
                  <a:cubicBezTo>
                    <a:pt x="211" y="18"/>
                    <a:pt x="212" y="18"/>
                    <a:pt x="213" y="19"/>
                  </a:cubicBezTo>
                  <a:cubicBezTo>
                    <a:pt x="214" y="19"/>
                    <a:pt x="215" y="19"/>
                    <a:pt x="216" y="19"/>
                  </a:cubicBezTo>
                  <a:cubicBezTo>
                    <a:pt x="217" y="20"/>
                    <a:pt x="218" y="20"/>
                    <a:pt x="219" y="21"/>
                  </a:cubicBezTo>
                  <a:cubicBezTo>
                    <a:pt x="220" y="21"/>
                    <a:pt x="221" y="21"/>
                    <a:pt x="222" y="22"/>
                  </a:cubicBezTo>
                  <a:cubicBezTo>
                    <a:pt x="223" y="22"/>
                    <a:pt x="224" y="22"/>
                    <a:pt x="226" y="23"/>
                  </a:cubicBezTo>
                  <a:cubicBezTo>
                    <a:pt x="226" y="23"/>
                    <a:pt x="227" y="24"/>
                    <a:pt x="228" y="24"/>
                  </a:cubicBezTo>
                  <a:cubicBezTo>
                    <a:pt x="229" y="24"/>
                    <a:pt x="231" y="25"/>
                    <a:pt x="232" y="26"/>
                  </a:cubicBezTo>
                  <a:cubicBezTo>
                    <a:pt x="233" y="26"/>
                    <a:pt x="233" y="26"/>
                    <a:pt x="234" y="26"/>
                  </a:cubicBezTo>
                  <a:cubicBezTo>
                    <a:pt x="235" y="27"/>
                    <a:pt x="235" y="27"/>
                    <a:pt x="236" y="28"/>
                  </a:cubicBezTo>
                  <a:cubicBezTo>
                    <a:pt x="200" y="88"/>
                    <a:pt x="172" y="179"/>
                    <a:pt x="157" y="285"/>
                  </a:cubicBezTo>
                  <a:cubicBezTo>
                    <a:pt x="164" y="186"/>
                    <a:pt x="176" y="94"/>
                    <a:pt x="193" y="13"/>
                  </a:cubicBezTo>
                  <a:close/>
                  <a:moveTo>
                    <a:pt x="153" y="9"/>
                  </a:moveTo>
                  <a:cubicBezTo>
                    <a:pt x="164" y="9"/>
                    <a:pt x="175" y="10"/>
                    <a:pt x="186" y="12"/>
                  </a:cubicBezTo>
                  <a:cubicBezTo>
                    <a:pt x="171" y="82"/>
                    <a:pt x="160" y="161"/>
                    <a:pt x="153" y="246"/>
                  </a:cubicBezTo>
                  <a:lnTo>
                    <a:pt x="153" y="9"/>
                  </a:lnTo>
                  <a:close/>
                  <a:moveTo>
                    <a:pt x="135" y="279"/>
                  </a:moveTo>
                  <a:cubicBezTo>
                    <a:pt x="134" y="278"/>
                    <a:pt x="134" y="277"/>
                    <a:pt x="134" y="276"/>
                  </a:cubicBezTo>
                  <a:cubicBezTo>
                    <a:pt x="134" y="275"/>
                    <a:pt x="134" y="275"/>
                    <a:pt x="134" y="275"/>
                  </a:cubicBezTo>
                  <a:cubicBezTo>
                    <a:pt x="133" y="273"/>
                    <a:pt x="133" y="271"/>
                    <a:pt x="133" y="269"/>
                  </a:cubicBezTo>
                  <a:cubicBezTo>
                    <a:pt x="132" y="269"/>
                    <a:pt x="132" y="268"/>
                    <a:pt x="132" y="268"/>
                  </a:cubicBezTo>
                  <a:cubicBezTo>
                    <a:pt x="132" y="267"/>
                    <a:pt x="132" y="266"/>
                    <a:pt x="132" y="265"/>
                  </a:cubicBezTo>
                  <a:cubicBezTo>
                    <a:pt x="131" y="264"/>
                    <a:pt x="131" y="263"/>
                    <a:pt x="131" y="262"/>
                  </a:cubicBezTo>
                  <a:cubicBezTo>
                    <a:pt x="131" y="261"/>
                    <a:pt x="130" y="259"/>
                    <a:pt x="130" y="258"/>
                  </a:cubicBezTo>
                  <a:cubicBezTo>
                    <a:pt x="129" y="257"/>
                    <a:pt x="129" y="256"/>
                    <a:pt x="129" y="255"/>
                  </a:cubicBezTo>
                  <a:cubicBezTo>
                    <a:pt x="129" y="254"/>
                    <a:pt x="129" y="253"/>
                    <a:pt x="128" y="252"/>
                  </a:cubicBezTo>
                  <a:cubicBezTo>
                    <a:pt x="128" y="250"/>
                    <a:pt x="127" y="248"/>
                    <a:pt x="127" y="247"/>
                  </a:cubicBezTo>
                  <a:cubicBezTo>
                    <a:pt x="127" y="246"/>
                    <a:pt x="126" y="245"/>
                    <a:pt x="126" y="244"/>
                  </a:cubicBezTo>
                  <a:cubicBezTo>
                    <a:pt x="126" y="244"/>
                    <a:pt x="126" y="243"/>
                    <a:pt x="126" y="243"/>
                  </a:cubicBezTo>
                  <a:cubicBezTo>
                    <a:pt x="125" y="242"/>
                    <a:pt x="125" y="241"/>
                    <a:pt x="125" y="241"/>
                  </a:cubicBezTo>
                  <a:cubicBezTo>
                    <a:pt x="124" y="239"/>
                    <a:pt x="124" y="236"/>
                    <a:pt x="123" y="234"/>
                  </a:cubicBezTo>
                  <a:cubicBezTo>
                    <a:pt x="123" y="234"/>
                    <a:pt x="123" y="233"/>
                    <a:pt x="123" y="233"/>
                  </a:cubicBezTo>
                  <a:cubicBezTo>
                    <a:pt x="122" y="232"/>
                    <a:pt x="122" y="231"/>
                    <a:pt x="122" y="230"/>
                  </a:cubicBezTo>
                  <a:cubicBezTo>
                    <a:pt x="121" y="228"/>
                    <a:pt x="121" y="226"/>
                    <a:pt x="120" y="224"/>
                  </a:cubicBezTo>
                  <a:cubicBezTo>
                    <a:pt x="120" y="223"/>
                    <a:pt x="120" y="223"/>
                    <a:pt x="119" y="222"/>
                  </a:cubicBezTo>
                  <a:cubicBezTo>
                    <a:pt x="119" y="221"/>
                    <a:pt x="119" y="221"/>
                    <a:pt x="119" y="221"/>
                  </a:cubicBezTo>
                  <a:cubicBezTo>
                    <a:pt x="118" y="218"/>
                    <a:pt x="117" y="215"/>
                    <a:pt x="116" y="212"/>
                  </a:cubicBezTo>
                  <a:cubicBezTo>
                    <a:pt x="116" y="212"/>
                    <a:pt x="116" y="211"/>
                    <a:pt x="116" y="211"/>
                  </a:cubicBezTo>
                  <a:cubicBezTo>
                    <a:pt x="115" y="210"/>
                    <a:pt x="115" y="210"/>
                    <a:pt x="115" y="209"/>
                  </a:cubicBezTo>
                  <a:cubicBezTo>
                    <a:pt x="114" y="207"/>
                    <a:pt x="113" y="205"/>
                    <a:pt x="113" y="202"/>
                  </a:cubicBezTo>
                  <a:cubicBezTo>
                    <a:pt x="112" y="202"/>
                    <a:pt x="112" y="201"/>
                    <a:pt x="112" y="201"/>
                  </a:cubicBezTo>
                  <a:cubicBezTo>
                    <a:pt x="112" y="200"/>
                    <a:pt x="112" y="200"/>
                    <a:pt x="111" y="199"/>
                  </a:cubicBezTo>
                  <a:cubicBezTo>
                    <a:pt x="110" y="196"/>
                    <a:pt x="109" y="194"/>
                    <a:pt x="108" y="191"/>
                  </a:cubicBezTo>
                  <a:cubicBezTo>
                    <a:pt x="101" y="173"/>
                    <a:pt x="93" y="157"/>
                    <a:pt x="85" y="142"/>
                  </a:cubicBezTo>
                  <a:cubicBezTo>
                    <a:pt x="66" y="108"/>
                    <a:pt x="43" y="82"/>
                    <a:pt x="19" y="66"/>
                  </a:cubicBezTo>
                  <a:cubicBezTo>
                    <a:pt x="16" y="65"/>
                    <a:pt x="14" y="63"/>
                    <a:pt x="12" y="62"/>
                  </a:cubicBezTo>
                  <a:cubicBezTo>
                    <a:pt x="14" y="60"/>
                    <a:pt x="16" y="58"/>
                    <a:pt x="18" y="56"/>
                  </a:cubicBezTo>
                  <a:cubicBezTo>
                    <a:pt x="19" y="56"/>
                    <a:pt x="19" y="55"/>
                    <a:pt x="20" y="55"/>
                  </a:cubicBezTo>
                  <a:cubicBezTo>
                    <a:pt x="21" y="54"/>
                    <a:pt x="23" y="53"/>
                    <a:pt x="24" y="51"/>
                  </a:cubicBezTo>
                  <a:cubicBezTo>
                    <a:pt x="25" y="51"/>
                    <a:pt x="26" y="50"/>
                    <a:pt x="27" y="50"/>
                  </a:cubicBezTo>
                  <a:cubicBezTo>
                    <a:pt x="28" y="49"/>
                    <a:pt x="29" y="48"/>
                    <a:pt x="31" y="47"/>
                  </a:cubicBezTo>
                  <a:cubicBezTo>
                    <a:pt x="32" y="46"/>
                    <a:pt x="32" y="45"/>
                    <a:pt x="33" y="45"/>
                  </a:cubicBezTo>
                  <a:cubicBezTo>
                    <a:pt x="35" y="44"/>
                    <a:pt x="36" y="43"/>
                    <a:pt x="37" y="42"/>
                  </a:cubicBezTo>
                  <a:cubicBezTo>
                    <a:pt x="38" y="41"/>
                    <a:pt x="39" y="41"/>
                    <a:pt x="40" y="40"/>
                  </a:cubicBezTo>
                  <a:cubicBezTo>
                    <a:pt x="42" y="39"/>
                    <a:pt x="43" y="39"/>
                    <a:pt x="44" y="38"/>
                  </a:cubicBezTo>
                  <a:cubicBezTo>
                    <a:pt x="45" y="37"/>
                    <a:pt x="46" y="37"/>
                    <a:pt x="47" y="36"/>
                  </a:cubicBezTo>
                  <a:cubicBezTo>
                    <a:pt x="48" y="35"/>
                    <a:pt x="50" y="34"/>
                    <a:pt x="51" y="34"/>
                  </a:cubicBezTo>
                  <a:cubicBezTo>
                    <a:pt x="52" y="33"/>
                    <a:pt x="53" y="33"/>
                    <a:pt x="54" y="32"/>
                  </a:cubicBezTo>
                  <a:cubicBezTo>
                    <a:pt x="56" y="31"/>
                    <a:pt x="57" y="31"/>
                    <a:pt x="58" y="30"/>
                  </a:cubicBezTo>
                  <a:cubicBezTo>
                    <a:pt x="59" y="29"/>
                    <a:pt x="60" y="29"/>
                    <a:pt x="62" y="28"/>
                  </a:cubicBezTo>
                  <a:cubicBezTo>
                    <a:pt x="62" y="28"/>
                    <a:pt x="63" y="28"/>
                    <a:pt x="64" y="27"/>
                  </a:cubicBezTo>
                  <a:cubicBezTo>
                    <a:pt x="97" y="89"/>
                    <a:pt x="122" y="178"/>
                    <a:pt x="135" y="280"/>
                  </a:cubicBezTo>
                  <a:cubicBezTo>
                    <a:pt x="135" y="280"/>
                    <a:pt x="135" y="279"/>
                    <a:pt x="135" y="279"/>
                  </a:cubicBezTo>
                  <a:close/>
                  <a:moveTo>
                    <a:pt x="70" y="24"/>
                  </a:moveTo>
                  <a:cubicBezTo>
                    <a:pt x="71" y="24"/>
                    <a:pt x="71" y="24"/>
                    <a:pt x="72" y="24"/>
                  </a:cubicBezTo>
                  <a:cubicBezTo>
                    <a:pt x="72" y="24"/>
                    <a:pt x="73" y="23"/>
                    <a:pt x="73" y="23"/>
                  </a:cubicBezTo>
                  <a:cubicBezTo>
                    <a:pt x="74" y="23"/>
                    <a:pt x="75" y="22"/>
                    <a:pt x="76" y="22"/>
                  </a:cubicBezTo>
                  <a:cubicBezTo>
                    <a:pt x="77" y="22"/>
                    <a:pt x="78" y="21"/>
                    <a:pt x="78" y="21"/>
                  </a:cubicBezTo>
                  <a:cubicBezTo>
                    <a:pt x="79" y="21"/>
                    <a:pt x="80" y="21"/>
                    <a:pt x="81" y="20"/>
                  </a:cubicBezTo>
                  <a:cubicBezTo>
                    <a:pt x="82" y="20"/>
                    <a:pt x="83" y="20"/>
                    <a:pt x="83" y="19"/>
                  </a:cubicBezTo>
                  <a:cubicBezTo>
                    <a:pt x="84" y="19"/>
                    <a:pt x="85" y="19"/>
                    <a:pt x="86" y="19"/>
                  </a:cubicBezTo>
                  <a:cubicBezTo>
                    <a:pt x="87" y="18"/>
                    <a:pt x="88" y="18"/>
                    <a:pt x="89" y="18"/>
                  </a:cubicBezTo>
                  <a:cubicBezTo>
                    <a:pt x="89" y="18"/>
                    <a:pt x="90" y="17"/>
                    <a:pt x="91" y="17"/>
                  </a:cubicBezTo>
                  <a:cubicBezTo>
                    <a:pt x="92" y="17"/>
                    <a:pt x="93" y="17"/>
                    <a:pt x="94" y="16"/>
                  </a:cubicBezTo>
                  <a:cubicBezTo>
                    <a:pt x="95" y="16"/>
                    <a:pt x="95" y="16"/>
                    <a:pt x="96" y="16"/>
                  </a:cubicBezTo>
                  <a:cubicBezTo>
                    <a:pt x="97" y="15"/>
                    <a:pt x="98" y="15"/>
                    <a:pt x="99" y="15"/>
                  </a:cubicBezTo>
                  <a:cubicBezTo>
                    <a:pt x="100" y="15"/>
                    <a:pt x="101" y="14"/>
                    <a:pt x="102" y="14"/>
                  </a:cubicBezTo>
                  <a:cubicBezTo>
                    <a:pt x="102" y="14"/>
                    <a:pt x="103" y="14"/>
                    <a:pt x="104" y="14"/>
                  </a:cubicBezTo>
                  <a:cubicBezTo>
                    <a:pt x="104" y="14"/>
                    <a:pt x="104" y="14"/>
                    <a:pt x="105" y="13"/>
                  </a:cubicBezTo>
                  <a:cubicBezTo>
                    <a:pt x="120" y="85"/>
                    <a:pt x="131" y="166"/>
                    <a:pt x="138" y="252"/>
                  </a:cubicBezTo>
                  <a:cubicBezTo>
                    <a:pt x="124" y="161"/>
                    <a:pt x="101" y="81"/>
                    <a:pt x="70" y="24"/>
                  </a:cubicBezTo>
                  <a:close/>
                  <a:moveTo>
                    <a:pt x="112" y="12"/>
                  </a:moveTo>
                  <a:cubicBezTo>
                    <a:pt x="123" y="10"/>
                    <a:pt x="135" y="9"/>
                    <a:pt x="146" y="9"/>
                  </a:cubicBezTo>
                  <a:cubicBezTo>
                    <a:pt x="146" y="271"/>
                    <a:pt x="146" y="271"/>
                    <a:pt x="146" y="271"/>
                  </a:cubicBezTo>
                  <a:cubicBezTo>
                    <a:pt x="140" y="177"/>
                    <a:pt x="128" y="89"/>
                    <a:pt x="112" y="12"/>
                  </a:cubicBezTo>
                  <a:close/>
                  <a:moveTo>
                    <a:pt x="146" y="643"/>
                  </a:moveTo>
                  <a:cubicBezTo>
                    <a:pt x="146" y="906"/>
                    <a:pt x="146" y="906"/>
                    <a:pt x="146" y="906"/>
                  </a:cubicBezTo>
                  <a:cubicBezTo>
                    <a:pt x="135" y="906"/>
                    <a:pt x="123" y="905"/>
                    <a:pt x="112" y="903"/>
                  </a:cubicBezTo>
                  <a:cubicBezTo>
                    <a:pt x="128" y="825"/>
                    <a:pt x="140" y="737"/>
                    <a:pt x="146" y="643"/>
                  </a:cubicBezTo>
                  <a:close/>
                  <a:moveTo>
                    <a:pt x="105" y="901"/>
                  </a:moveTo>
                  <a:cubicBezTo>
                    <a:pt x="104" y="901"/>
                    <a:pt x="104" y="901"/>
                    <a:pt x="104" y="901"/>
                  </a:cubicBezTo>
                  <a:cubicBezTo>
                    <a:pt x="103" y="901"/>
                    <a:pt x="102" y="901"/>
                    <a:pt x="102" y="900"/>
                  </a:cubicBezTo>
                  <a:cubicBezTo>
                    <a:pt x="101" y="900"/>
                    <a:pt x="100" y="900"/>
                    <a:pt x="99" y="900"/>
                  </a:cubicBezTo>
                  <a:cubicBezTo>
                    <a:pt x="98" y="900"/>
                    <a:pt x="97" y="899"/>
                    <a:pt x="96" y="899"/>
                  </a:cubicBezTo>
                  <a:cubicBezTo>
                    <a:pt x="95" y="899"/>
                    <a:pt x="95" y="899"/>
                    <a:pt x="94" y="898"/>
                  </a:cubicBezTo>
                  <a:cubicBezTo>
                    <a:pt x="93" y="898"/>
                    <a:pt x="92" y="898"/>
                    <a:pt x="91" y="898"/>
                  </a:cubicBezTo>
                  <a:cubicBezTo>
                    <a:pt x="90" y="897"/>
                    <a:pt x="89" y="897"/>
                    <a:pt x="89" y="897"/>
                  </a:cubicBezTo>
                  <a:cubicBezTo>
                    <a:pt x="88" y="897"/>
                    <a:pt x="87" y="896"/>
                    <a:pt x="86" y="896"/>
                  </a:cubicBezTo>
                  <a:cubicBezTo>
                    <a:pt x="85" y="896"/>
                    <a:pt x="84" y="896"/>
                    <a:pt x="83" y="895"/>
                  </a:cubicBezTo>
                  <a:cubicBezTo>
                    <a:pt x="83" y="895"/>
                    <a:pt x="82" y="895"/>
                    <a:pt x="81" y="895"/>
                  </a:cubicBezTo>
                  <a:cubicBezTo>
                    <a:pt x="80" y="894"/>
                    <a:pt x="79" y="894"/>
                    <a:pt x="78" y="893"/>
                  </a:cubicBezTo>
                  <a:cubicBezTo>
                    <a:pt x="78" y="893"/>
                    <a:pt x="77" y="893"/>
                    <a:pt x="76" y="893"/>
                  </a:cubicBezTo>
                  <a:cubicBezTo>
                    <a:pt x="75" y="892"/>
                    <a:pt x="74" y="892"/>
                    <a:pt x="73" y="891"/>
                  </a:cubicBezTo>
                  <a:cubicBezTo>
                    <a:pt x="73" y="891"/>
                    <a:pt x="72" y="891"/>
                    <a:pt x="72" y="891"/>
                  </a:cubicBezTo>
                  <a:cubicBezTo>
                    <a:pt x="71" y="891"/>
                    <a:pt x="71" y="890"/>
                    <a:pt x="70" y="890"/>
                  </a:cubicBezTo>
                  <a:cubicBezTo>
                    <a:pt x="101" y="833"/>
                    <a:pt x="124" y="754"/>
                    <a:pt x="138" y="663"/>
                  </a:cubicBezTo>
                  <a:cubicBezTo>
                    <a:pt x="131" y="749"/>
                    <a:pt x="120" y="830"/>
                    <a:pt x="105" y="901"/>
                  </a:cubicBezTo>
                  <a:close/>
                  <a:moveTo>
                    <a:pt x="27" y="865"/>
                  </a:moveTo>
                  <a:cubicBezTo>
                    <a:pt x="26" y="865"/>
                    <a:pt x="25" y="864"/>
                    <a:pt x="24" y="863"/>
                  </a:cubicBezTo>
                  <a:cubicBezTo>
                    <a:pt x="23" y="862"/>
                    <a:pt x="21" y="861"/>
                    <a:pt x="20" y="860"/>
                  </a:cubicBezTo>
                  <a:cubicBezTo>
                    <a:pt x="19" y="859"/>
                    <a:pt x="19" y="859"/>
                    <a:pt x="18" y="858"/>
                  </a:cubicBezTo>
                  <a:cubicBezTo>
                    <a:pt x="16" y="856"/>
                    <a:pt x="14" y="855"/>
                    <a:pt x="12" y="853"/>
                  </a:cubicBezTo>
                  <a:cubicBezTo>
                    <a:pt x="14" y="852"/>
                    <a:pt x="16" y="850"/>
                    <a:pt x="19" y="849"/>
                  </a:cubicBezTo>
                  <a:cubicBezTo>
                    <a:pt x="43" y="833"/>
                    <a:pt x="66" y="807"/>
                    <a:pt x="85" y="773"/>
                  </a:cubicBezTo>
                  <a:cubicBezTo>
                    <a:pt x="93" y="758"/>
                    <a:pt x="101" y="742"/>
                    <a:pt x="108" y="724"/>
                  </a:cubicBezTo>
                  <a:cubicBezTo>
                    <a:pt x="109" y="721"/>
                    <a:pt x="110" y="718"/>
                    <a:pt x="111" y="715"/>
                  </a:cubicBezTo>
                  <a:cubicBezTo>
                    <a:pt x="112" y="715"/>
                    <a:pt x="112" y="714"/>
                    <a:pt x="112" y="714"/>
                  </a:cubicBezTo>
                  <a:cubicBezTo>
                    <a:pt x="112" y="713"/>
                    <a:pt x="112" y="713"/>
                    <a:pt x="113" y="712"/>
                  </a:cubicBezTo>
                  <a:cubicBezTo>
                    <a:pt x="113" y="710"/>
                    <a:pt x="114" y="708"/>
                    <a:pt x="115" y="706"/>
                  </a:cubicBezTo>
                  <a:cubicBezTo>
                    <a:pt x="115" y="705"/>
                    <a:pt x="115" y="704"/>
                    <a:pt x="116" y="704"/>
                  </a:cubicBezTo>
                  <a:cubicBezTo>
                    <a:pt x="116" y="703"/>
                    <a:pt x="116" y="703"/>
                    <a:pt x="116" y="703"/>
                  </a:cubicBezTo>
                  <a:cubicBezTo>
                    <a:pt x="117" y="700"/>
                    <a:pt x="118" y="697"/>
                    <a:pt x="119" y="694"/>
                  </a:cubicBezTo>
                  <a:cubicBezTo>
                    <a:pt x="119" y="694"/>
                    <a:pt x="119" y="693"/>
                    <a:pt x="119" y="693"/>
                  </a:cubicBezTo>
                  <a:cubicBezTo>
                    <a:pt x="120" y="692"/>
                    <a:pt x="120" y="691"/>
                    <a:pt x="120" y="691"/>
                  </a:cubicBezTo>
                  <a:cubicBezTo>
                    <a:pt x="121" y="689"/>
                    <a:pt x="121" y="687"/>
                    <a:pt x="122" y="685"/>
                  </a:cubicBezTo>
                  <a:cubicBezTo>
                    <a:pt x="122" y="684"/>
                    <a:pt x="122" y="683"/>
                    <a:pt x="123" y="682"/>
                  </a:cubicBezTo>
                  <a:cubicBezTo>
                    <a:pt x="123" y="681"/>
                    <a:pt x="123" y="681"/>
                    <a:pt x="123" y="680"/>
                  </a:cubicBezTo>
                  <a:cubicBezTo>
                    <a:pt x="124" y="678"/>
                    <a:pt x="124" y="676"/>
                    <a:pt x="125" y="674"/>
                  </a:cubicBezTo>
                  <a:cubicBezTo>
                    <a:pt x="125" y="673"/>
                    <a:pt x="125" y="673"/>
                    <a:pt x="126" y="672"/>
                  </a:cubicBezTo>
                  <a:cubicBezTo>
                    <a:pt x="126" y="671"/>
                    <a:pt x="126" y="671"/>
                    <a:pt x="126" y="670"/>
                  </a:cubicBezTo>
                  <a:cubicBezTo>
                    <a:pt x="126" y="670"/>
                    <a:pt x="127" y="669"/>
                    <a:pt x="127" y="668"/>
                  </a:cubicBezTo>
                  <a:cubicBezTo>
                    <a:pt x="127" y="666"/>
                    <a:pt x="128" y="664"/>
                    <a:pt x="128" y="662"/>
                  </a:cubicBezTo>
                  <a:cubicBezTo>
                    <a:pt x="129" y="662"/>
                    <a:pt x="129" y="661"/>
                    <a:pt x="129" y="660"/>
                  </a:cubicBezTo>
                  <a:cubicBezTo>
                    <a:pt x="129" y="659"/>
                    <a:pt x="129" y="658"/>
                    <a:pt x="130" y="657"/>
                  </a:cubicBezTo>
                  <a:cubicBezTo>
                    <a:pt x="130" y="656"/>
                    <a:pt x="131" y="654"/>
                    <a:pt x="131" y="652"/>
                  </a:cubicBezTo>
                  <a:cubicBezTo>
                    <a:pt x="131" y="651"/>
                    <a:pt x="131" y="650"/>
                    <a:pt x="132" y="649"/>
                  </a:cubicBezTo>
                  <a:cubicBezTo>
                    <a:pt x="132" y="648"/>
                    <a:pt x="132" y="648"/>
                    <a:pt x="132" y="647"/>
                  </a:cubicBezTo>
                  <a:cubicBezTo>
                    <a:pt x="132" y="646"/>
                    <a:pt x="132" y="646"/>
                    <a:pt x="133" y="645"/>
                  </a:cubicBezTo>
                  <a:cubicBezTo>
                    <a:pt x="133" y="644"/>
                    <a:pt x="133" y="642"/>
                    <a:pt x="134" y="640"/>
                  </a:cubicBezTo>
                  <a:cubicBezTo>
                    <a:pt x="134" y="640"/>
                    <a:pt x="134" y="639"/>
                    <a:pt x="134" y="639"/>
                  </a:cubicBezTo>
                  <a:cubicBezTo>
                    <a:pt x="134" y="638"/>
                    <a:pt x="134" y="637"/>
                    <a:pt x="135" y="636"/>
                  </a:cubicBezTo>
                  <a:cubicBezTo>
                    <a:pt x="135" y="636"/>
                    <a:pt x="135" y="635"/>
                    <a:pt x="135" y="635"/>
                  </a:cubicBezTo>
                  <a:cubicBezTo>
                    <a:pt x="122" y="736"/>
                    <a:pt x="97" y="826"/>
                    <a:pt x="64" y="887"/>
                  </a:cubicBezTo>
                  <a:cubicBezTo>
                    <a:pt x="63" y="887"/>
                    <a:pt x="62" y="887"/>
                    <a:pt x="62" y="886"/>
                  </a:cubicBezTo>
                  <a:cubicBezTo>
                    <a:pt x="60" y="886"/>
                    <a:pt x="59" y="885"/>
                    <a:pt x="58" y="885"/>
                  </a:cubicBezTo>
                  <a:cubicBezTo>
                    <a:pt x="57" y="884"/>
                    <a:pt x="56" y="883"/>
                    <a:pt x="54" y="883"/>
                  </a:cubicBezTo>
                  <a:cubicBezTo>
                    <a:pt x="53" y="882"/>
                    <a:pt x="52" y="882"/>
                    <a:pt x="51" y="881"/>
                  </a:cubicBezTo>
                  <a:cubicBezTo>
                    <a:pt x="50" y="880"/>
                    <a:pt x="48" y="879"/>
                    <a:pt x="47" y="879"/>
                  </a:cubicBezTo>
                  <a:cubicBezTo>
                    <a:pt x="46" y="878"/>
                    <a:pt x="45" y="878"/>
                    <a:pt x="44" y="877"/>
                  </a:cubicBezTo>
                  <a:cubicBezTo>
                    <a:pt x="43" y="876"/>
                    <a:pt x="42" y="875"/>
                    <a:pt x="40" y="875"/>
                  </a:cubicBezTo>
                  <a:cubicBezTo>
                    <a:pt x="39" y="874"/>
                    <a:pt x="38" y="873"/>
                    <a:pt x="37" y="873"/>
                  </a:cubicBezTo>
                  <a:cubicBezTo>
                    <a:pt x="36" y="872"/>
                    <a:pt x="35" y="871"/>
                    <a:pt x="33" y="870"/>
                  </a:cubicBezTo>
                  <a:cubicBezTo>
                    <a:pt x="32" y="869"/>
                    <a:pt x="32" y="869"/>
                    <a:pt x="31" y="868"/>
                  </a:cubicBezTo>
                  <a:cubicBezTo>
                    <a:pt x="29" y="867"/>
                    <a:pt x="28" y="866"/>
                    <a:pt x="27" y="86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6127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6762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754063" y="4611688"/>
              <a:ext cx="981075" cy="19050"/>
            </a:xfrm>
            <a:custGeom>
              <a:rect b="b" l="l" r="r" t="t"/>
              <a:pathLst>
                <a:path extrusionOk="0" h="12" w="618">
                  <a:moveTo>
                    <a:pt x="207" y="12"/>
                  </a:moveTo>
                  <a:lnTo>
                    <a:pt x="413" y="12"/>
                  </a:lnTo>
                  <a:lnTo>
                    <a:pt x="413" y="12"/>
                  </a:lnTo>
                  <a:lnTo>
                    <a:pt x="618" y="12"/>
                  </a:lnTo>
                  <a:lnTo>
                    <a:pt x="618" y="0"/>
                  </a:lnTo>
                  <a:lnTo>
                    <a:pt x="411" y="0"/>
                  </a:lnTo>
                  <a:lnTo>
                    <a:pt x="206" y="0"/>
                  </a:lnTo>
                  <a:lnTo>
                    <a:pt x="0" y="0"/>
                  </a:lnTo>
                  <a:lnTo>
                    <a:pt x="0" y="12"/>
                  </a:lnTo>
                  <a:lnTo>
                    <a:pt x="207" y="12"/>
                  </a:lnTo>
                  <a:lnTo>
                    <a:pt x="207" y="12"/>
                  </a:lnTo>
                  <a:close/>
                  <a:moveTo>
                    <a:pt x="599" y="1"/>
                  </a:moveTo>
                  <a:lnTo>
                    <a:pt x="617" y="1"/>
                  </a:lnTo>
                  <a:lnTo>
                    <a:pt x="617" y="11"/>
                  </a:lnTo>
                  <a:lnTo>
                    <a:pt x="599" y="11"/>
                  </a:lnTo>
                  <a:lnTo>
                    <a:pt x="599" y="1"/>
                  </a:lnTo>
                  <a:close/>
                  <a:moveTo>
                    <a:pt x="578" y="1"/>
                  </a:moveTo>
                  <a:lnTo>
                    <a:pt x="598" y="1"/>
                  </a:lnTo>
                  <a:lnTo>
                    <a:pt x="598" y="11"/>
                  </a:lnTo>
                  <a:lnTo>
                    <a:pt x="578" y="11"/>
                  </a:lnTo>
                  <a:lnTo>
                    <a:pt x="578" y="1"/>
                  </a:lnTo>
                  <a:close/>
                  <a:moveTo>
                    <a:pt x="557" y="1"/>
                  </a:moveTo>
                  <a:lnTo>
                    <a:pt x="577" y="1"/>
                  </a:lnTo>
                  <a:lnTo>
                    <a:pt x="577" y="11"/>
                  </a:lnTo>
                  <a:lnTo>
                    <a:pt x="557" y="11"/>
                  </a:lnTo>
                  <a:lnTo>
                    <a:pt x="557" y="1"/>
                  </a:lnTo>
                  <a:close/>
                  <a:moveTo>
                    <a:pt x="536" y="1"/>
                  </a:moveTo>
                  <a:lnTo>
                    <a:pt x="556" y="1"/>
                  </a:lnTo>
                  <a:lnTo>
                    <a:pt x="556" y="11"/>
                  </a:lnTo>
                  <a:lnTo>
                    <a:pt x="536" y="11"/>
                  </a:lnTo>
                  <a:lnTo>
                    <a:pt x="536" y="1"/>
                  </a:lnTo>
                  <a:close/>
                  <a:moveTo>
                    <a:pt x="515" y="1"/>
                  </a:moveTo>
                  <a:lnTo>
                    <a:pt x="535" y="1"/>
                  </a:lnTo>
                  <a:lnTo>
                    <a:pt x="535" y="11"/>
                  </a:lnTo>
                  <a:lnTo>
                    <a:pt x="515" y="11"/>
                  </a:lnTo>
                  <a:lnTo>
                    <a:pt x="515" y="1"/>
                  </a:lnTo>
                  <a:close/>
                  <a:moveTo>
                    <a:pt x="495" y="1"/>
                  </a:moveTo>
                  <a:lnTo>
                    <a:pt x="514" y="1"/>
                  </a:lnTo>
                  <a:lnTo>
                    <a:pt x="514" y="11"/>
                  </a:lnTo>
                  <a:lnTo>
                    <a:pt x="495" y="11"/>
                  </a:lnTo>
                  <a:lnTo>
                    <a:pt x="495" y="1"/>
                  </a:lnTo>
                  <a:close/>
                  <a:moveTo>
                    <a:pt x="474" y="1"/>
                  </a:moveTo>
                  <a:lnTo>
                    <a:pt x="493" y="1"/>
                  </a:lnTo>
                  <a:lnTo>
                    <a:pt x="493" y="11"/>
                  </a:lnTo>
                  <a:lnTo>
                    <a:pt x="474" y="11"/>
                  </a:lnTo>
                  <a:lnTo>
                    <a:pt x="474" y="1"/>
                  </a:lnTo>
                  <a:close/>
                  <a:moveTo>
                    <a:pt x="453" y="1"/>
                  </a:moveTo>
                  <a:lnTo>
                    <a:pt x="472" y="1"/>
                  </a:lnTo>
                  <a:lnTo>
                    <a:pt x="472" y="11"/>
                  </a:lnTo>
                  <a:lnTo>
                    <a:pt x="453" y="11"/>
                  </a:lnTo>
                  <a:lnTo>
                    <a:pt x="453" y="1"/>
                  </a:lnTo>
                  <a:close/>
                  <a:moveTo>
                    <a:pt x="432" y="1"/>
                  </a:moveTo>
                  <a:lnTo>
                    <a:pt x="451" y="1"/>
                  </a:lnTo>
                  <a:lnTo>
                    <a:pt x="451" y="11"/>
                  </a:lnTo>
                  <a:lnTo>
                    <a:pt x="432" y="11"/>
                  </a:lnTo>
                  <a:lnTo>
                    <a:pt x="432" y="1"/>
                  </a:lnTo>
                  <a:close/>
                  <a:moveTo>
                    <a:pt x="413" y="1"/>
                  </a:moveTo>
                  <a:lnTo>
                    <a:pt x="430" y="1"/>
                  </a:lnTo>
                  <a:lnTo>
                    <a:pt x="430" y="11"/>
                  </a:lnTo>
                  <a:lnTo>
                    <a:pt x="413" y="11"/>
                  </a:lnTo>
                  <a:lnTo>
                    <a:pt x="413" y="1"/>
                  </a:lnTo>
                  <a:close/>
                  <a:moveTo>
                    <a:pt x="394" y="1"/>
                  </a:moveTo>
                  <a:lnTo>
                    <a:pt x="411" y="1"/>
                  </a:lnTo>
                  <a:lnTo>
                    <a:pt x="411" y="11"/>
                  </a:lnTo>
                  <a:lnTo>
                    <a:pt x="394" y="11"/>
                  </a:lnTo>
                  <a:lnTo>
                    <a:pt x="394" y="1"/>
                  </a:lnTo>
                  <a:close/>
                  <a:moveTo>
                    <a:pt x="373" y="1"/>
                  </a:moveTo>
                  <a:lnTo>
                    <a:pt x="392" y="1"/>
                  </a:lnTo>
                  <a:lnTo>
                    <a:pt x="392" y="11"/>
                  </a:lnTo>
                  <a:lnTo>
                    <a:pt x="373" y="11"/>
                  </a:lnTo>
                  <a:lnTo>
                    <a:pt x="373" y="1"/>
                  </a:lnTo>
                  <a:close/>
                  <a:moveTo>
                    <a:pt x="352" y="1"/>
                  </a:moveTo>
                  <a:lnTo>
                    <a:pt x="371" y="1"/>
                  </a:lnTo>
                  <a:lnTo>
                    <a:pt x="371" y="11"/>
                  </a:lnTo>
                  <a:lnTo>
                    <a:pt x="352" y="11"/>
                  </a:lnTo>
                  <a:lnTo>
                    <a:pt x="352" y="1"/>
                  </a:lnTo>
                  <a:close/>
                  <a:moveTo>
                    <a:pt x="331" y="1"/>
                  </a:moveTo>
                  <a:lnTo>
                    <a:pt x="350" y="1"/>
                  </a:lnTo>
                  <a:lnTo>
                    <a:pt x="350" y="11"/>
                  </a:lnTo>
                  <a:lnTo>
                    <a:pt x="331" y="11"/>
                  </a:lnTo>
                  <a:lnTo>
                    <a:pt x="331" y="1"/>
                  </a:lnTo>
                  <a:close/>
                  <a:moveTo>
                    <a:pt x="310" y="1"/>
                  </a:moveTo>
                  <a:lnTo>
                    <a:pt x="329" y="1"/>
                  </a:lnTo>
                  <a:lnTo>
                    <a:pt x="329"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47" y="1"/>
                  </a:moveTo>
                  <a:lnTo>
                    <a:pt x="267" y="1"/>
                  </a:lnTo>
                  <a:lnTo>
                    <a:pt x="267" y="11"/>
                  </a:lnTo>
                  <a:lnTo>
                    <a:pt x="247" y="11"/>
                  </a:lnTo>
                  <a:lnTo>
                    <a:pt x="24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0" y="11"/>
                  </a:lnTo>
                  <a:lnTo>
                    <a:pt x="20" y="1"/>
                  </a:lnTo>
                  <a:lnTo>
                    <a:pt x="40" y="1"/>
                  </a:lnTo>
                  <a:lnTo>
                    <a:pt x="40" y="11"/>
                  </a:lnTo>
                  <a:close/>
                  <a:moveTo>
                    <a:pt x="61" y="11"/>
                  </a:moveTo>
                  <a:lnTo>
                    <a:pt x="41" y="11"/>
                  </a:lnTo>
                  <a:lnTo>
                    <a:pt x="41" y="1"/>
                  </a:lnTo>
                  <a:lnTo>
                    <a:pt x="61" y="1"/>
                  </a:lnTo>
                  <a:lnTo>
                    <a:pt x="61" y="11"/>
                  </a:lnTo>
                  <a:close/>
                  <a:moveTo>
                    <a:pt x="82" y="11"/>
                  </a:moveTo>
                  <a:lnTo>
                    <a:pt x="62" y="11"/>
                  </a:lnTo>
                  <a:lnTo>
                    <a:pt x="62" y="1"/>
                  </a:lnTo>
                  <a:lnTo>
                    <a:pt x="82" y="1"/>
                  </a:lnTo>
                  <a:lnTo>
                    <a:pt x="82" y="11"/>
                  </a:lnTo>
                  <a:close/>
                  <a:moveTo>
                    <a:pt x="103" y="11"/>
                  </a:moveTo>
                  <a:lnTo>
                    <a:pt x="83" y="11"/>
                  </a:lnTo>
                  <a:lnTo>
                    <a:pt x="83" y="1"/>
                  </a:lnTo>
                  <a:lnTo>
                    <a:pt x="103" y="1"/>
                  </a:lnTo>
                  <a:lnTo>
                    <a:pt x="103" y="11"/>
                  </a:lnTo>
                  <a:close/>
                  <a:moveTo>
                    <a:pt x="123" y="11"/>
                  </a:moveTo>
                  <a:lnTo>
                    <a:pt x="104" y="11"/>
                  </a:lnTo>
                  <a:lnTo>
                    <a:pt x="104" y="1"/>
                  </a:lnTo>
                  <a:lnTo>
                    <a:pt x="123" y="1"/>
                  </a:lnTo>
                  <a:lnTo>
                    <a:pt x="123" y="11"/>
                  </a:lnTo>
                  <a:close/>
                  <a:moveTo>
                    <a:pt x="145" y="11"/>
                  </a:moveTo>
                  <a:lnTo>
                    <a:pt x="125" y="11"/>
                  </a:lnTo>
                  <a:lnTo>
                    <a:pt x="125" y="1"/>
                  </a:lnTo>
                  <a:lnTo>
                    <a:pt x="145" y="1"/>
                  </a:lnTo>
                  <a:lnTo>
                    <a:pt x="145" y="11"/>
                  </a:lnTo>
                  <a:close/>
                  <a:moveTo>
                    <a:pt x="165" y="11"/>
                  </a:moveTo>
                  <a:lnTo>
                    <a:pt x="146" y="11"/>
                  </a:lnTo>
                  <a:lnTo>
                    <a:pt x="146" y="1"/>
                  </a:lnTo>
                  <a:lnTo>
                    <a:pt x="165" y="1"/>
                  </a:lnTo>
                  <a:lnTo>
                    <a:pt x="165" y="11"/>
                  </a:lnTo>
                  <a:close/>
                  <a:moveTo>
                    <a:pt x="186" y="11"/>
                  </a:moveTo>
                  <a:lnTo>
                    <a:pt x="167" y="11"/>
                  </a:lnTo>
                  <a:lnTo>
                    <a:pt x="167" y="1"/>
                  </a:lnTo>
                  <a:lnTo>
                    <a:pt x="186" y="1"/>
                  </a:lnTo>
                  <a:lnTo>
                    <a:pt x="186" y="11"/>
                  </a:lnTo>
                  <a:close/>
                  <a:moveTo>
                    <a:pt x="206" y="11"/>
                  </a:moveTo>
                  <a:lnTo>
                    <a:pt x="188" y="11"/>
                  </a:lnTo>
                  <a:lnTo>
                    <a:pt x="188" y="1"/>
                  </a:lnTo>
                  <a:lnTo>
                    <a:pt x="206" y="1"/>
                  </a:lnTo>
                  <a:lnTo>
                    <a:pt x="206"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2333625" y="4616450"/>
              <a:ext cx="42863" cy="42863"/>
            </a:xfrm>
            <a:custGeom>
              <a:rect b="b" l="l" r="r" t="t"/>
              <a:pathLst>
                <a:path extrusionOk="0" h="137" w="136">
                  <a:moveTo>
                    <a:pt x="68" y="137"/>
                  </a:moveTo>
                  <a:cubicBezTo>
                    <a:pt x="106" y="137"/>
                    <a:pt x="136" y="106"/>
                    <a:pt x="136" y="69"/>
                  </a:cubicBezTo>
                  <a:cubicBezTo>
                    <a:pt x="136" y="31"/>
                    <a:pt x="106" y="0"/>
                    <a:pt x="68" y="0"/>
                  </a:cubicBezTo>
                  <a:cubicBezTo>
                    <a:pt x="30" y="0"/>
                    <a:pt x="0" y="31"/>
                    <a:pt x="0" y="69"/>
                  </a:cubicBezTo>
                  <a:cubicBezTo>
                    <a:pt x="0" y="106"/>
                    <a:pt x="30" y="137"/>
                    <a:pt x="68" y="137"/>
                  </a:cubicBezTo>
                  <a:close/>
                  <a:moveTo>
                    <a:pt x="114" y="109"/>
                  </a:moveTo>
                  <a:cubicBezTo>
                    <a:pt x="76" y="72"/>
                    <a:pt x="76" y="72"/>
                    <a:pt x="76" y="72"/>
                  </a:cubicBezTo>
                  <a:cubicBezTo>
                    <a:pt x="129" y="72"/>
                    <a:pt x="129" y="72"/>
                    <a:pt x="129" y="72"/>
                  </a:cubicBezTo>
                  <a:cubicBezTo>
                    <a:pt x="129" y="86"/>
                    <a:pt x="123" y="99"/>
                    <a:pt x="114" y="109"/>
                  </a:cubicBezTo>
                  <a:close/>
                  <a:moveTo>
                    <a:pt x="129" y="65"/>
                  </a:moveTo>
                  <a:cubicBezTo>
                    <a:pt x="76" y="65"/>
                    <a:pt x="76" y="65"/>
                    <a:pt x="76" y="65"/>
                  </a:cubicBezTo>
                  <a:cubicBezTo>
                    <a:pt x="114" y="28"/>
                    <a:pt x="114" y="28"/>
                    <a:pt x="114" y="28"/>
                  </a:cubicBezTo>
                  <a:cubicBezTo>
                    <a:pt x="123" y="38"/>
                    <a:pt x="129" y="51"/>
                    <a:pt x="129" y="65"/>
                  </a:cubicBezTo>
                  <a:close/>
                  <a:moveTo>
                    <a:pt x="72" y="7"/>
                  </a:moveTo>
                  <a:cubicBezTo>
                    <a:pt x="86" y="8"/>
                    <a:pt x="99" y="14"/>
                    <a:pt x="109" y="23"/>
                  </a:cubicBezTo>
                  <a:cubicBezTo>
                    <a:pt x="72" y="60"/>
                    <a:pt x="72" y="60"/>
                    <a:pt x="72" y="60"/>
                  </a:cubicBezTo>
                  <a:lnTo>
                    <a:pt x="72" y="7"/>
                  </a:lnTo>
                  <a:close/>
                  <a:moveTo>
                    <a:pt x="72" y="77"/>
                  </a:moveTo>
                  <a:cubicBezTo>
                    <a:pt x="109" y="114"/>
                    <a:pt x="109" y="114"/>
                    <a:pt x="109" y="114"/>
                  </a:cubicBezTo>
                  <a:cubicBezTo>
                    <a:pt x="99" y="123"/>
                    <a:pt x="86" y="129"/>
                    <a:pt x="72" y="130"/>
                  </a:cubicBezTo>
                  <a:lnTo>
                    <a:pt x="72" y="77"/>
                  </a:lnTo>
                  <a:close/>
                  <a:moveTo>
                    <a:pt x="65" y="130"/>
                  </a:moveTo>
                  <a:cubicBezTo>
                    <a:pt x="50" y="129"/>
                    <a:pt x="37" y="123"/>
                    <a:pt x="27" y="114"/>
                  </a:cubicBezTo>
                  <a:cubicBezTo>
                    <a:pt x="65" y="77"/>
                    <a:pt x="65" y="77"/>
                    <a:pt x="65" y="77"/>
                  </a:cubicBezTo>
                  <a:lnTo>
                    <a:pt x="65" y="130"/>
                  </a:lnTo>
                  <a:close/>
                  <a:moveTo>
                    <a:pt x="65" y="7"/>
                  </a:moveTo>
                  <a:cubicBezTo>
                    <a:pt x="65" y="60"/>
                    <a:pt x="65" y="60"/>
                    <a:pt x="65" y="60"/>
                  </a:cubicBezTo>
                  <a:cubicBezTo>
                    <a:pt x="27" y="23"/>
                    <a:pt x="27" y="23"/>
                    <a:pt x="27" y="23"/>
                  </a:cubicBezTo>
                  <a:cubicBezTo>
                    <a:pt x="37" y="14"/>
                    <a:pt x="50" y="8"/>
                    <a:pt x="65" y="7"/>
                  </a:cubicBezTo>
                  <a:close/>
                  <a:moveTo>
                    <a:pt x="22" y="28"/>
                  </a:moveTo>
                  <a:cubicBezTo>
                    <a:pt x="60" y="65"/>
                    <a:pt x="60" y="65"/>
                    <a:pt x="60" y="65"/>
                  </a:cubicBezTo>
                  <a:cubicBezTo>
                    <a:pt x="7" y="65"/>
                    <a:pt x="7" y="65"/>
                    <a:pt x="7" y="65"/>
                  </a:cubicBezTo>
                  <a:cubicBezTo>
                    <a:pt x="8" y="51"/>
                    <a:pt x="13" y="38"/>
                    <a:pt x="22" y="28"/>
                  </a:cubicBezTo>
                  <a:close/>
                  <a:moveTo>
                    <a:pt x="60" y="72"/>
                  </a:moveTo>
                  <a:cubicBezTo>
                    <a:pt x="22" y="109"/>
                    <a:pt x="22" y="109"/>
                    <a:pt x="22" y="109"/>
                  </a:cubicBezTo>
                  <a:cubicBezTo>
                    <a:pt x="13"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592138" y="4479925"/>
              <a:ext cx="3067041" cy="1711330"/>
            </a:xfrm>
            <a:custGeom>
              <a:rect b="b" l="l" r="r" t="t"/>
              <a:pathLst>
                <a:path extrusionOk="0" h="5477" w="9811">
                  <a:moveTo>
                    <a:pt x="5050" y="0"/>
                  </a:moveTo>
                  <a:cubicBezTo>
                    <a:pt x="5050" y="0"/>
                    <a:pt x="5050" y="0"/>
                    <a:pt x="5050" y="0"/>
                  </a:cubicBezTo>
                  <a:cubicBezTo>
                    <a:pt x="0" y="0"/>
                    <a:pt x="0" y="0"/>
                    <a:pt x="0" y="0"/>
                  </a:cubicBezTo>
                  <a:cubicBezTo>
                    <a:pt x="0" y="2579"/>
                    <a:pt x="0" y="2579"/>
                    <a:pt x="0" y="2579"/>
                  </a:cubicBezTo>
                  <a:cubicBezTo>
                    <a:pt x="0" y="2897"/>
                    <a:pt x="0" y="2897"/>
                    <a:pt x="0" y="2897"/>
                  </a:cubicBezTo>
                  <a:cubicBezTo>
                    <a:pt x="0" y="5477"/>
                    <a:pt x="0" y="5477"/>
                    <a:pt x="0" y="5477"/>
                  </a:cubicBezTo>
                  <a:cubicBezTo>
                    <a:pt x="4760" y="5477"/>
                    <a:pt x="4760" y="5477"/>
                    <a:pt x="4760" y="5477"/>
                  </a:cubicBezTo>
                  <a:cubicBezTo>
                    <a:pt x="4760" y="5477"/>
                    <a:pt x="4760" y="5477"/>
                    <a:pt x="4760" y="5477"/>
                  </a:cubicBezTo>
                  <a:cubicBezTo>
                    <a:pt x="9811" y="5477"/>
                    <a:pt x="9811" y="5477"/>
                    <a:pt x="9811" y="5477"/>
                  </a:cubicBezTo>
                  <a:cubicBezTo>
                    <a:pt x="9811" y="2898"/>
                    <a:pt x="9811" y="2898"/>
                    <a:pt x="9811" y="2898"/>
                  </a:cubicBezTo>
                  <a:cubicBezTo>
                    <a:pt x="9811" y="2580"/>
                    <a:pt x="9811" y="2580"/>
                    <a:pt x="9811" y="2580"/>
                  </a:cubicBezTo>
                  <a:cubicBezTo>
                    <a:pt x="9811" y="0"/>
                    <a:pt x="9811" y="0"/>
                    <a:pt x="9811" y="0"/>
                  </a:cubicBezTo>
                  <a:lnTo>
                    <a:pt x="5050" y="0"/>
                  </a:lnTo>
                  <a:close/>
                  <a:moveTo>
                    <a:pt x="7" y="195"/>
                  </a:moveTo>
                  <a:cubicBezTo>
                    <a:pt x="4362" y="195"/>
                    <a:pt x="4362" y="195"/>
                    <a:pt x="4362" y="195"/>
                  </a:cubicBezTo>
                  <a:cubicBezTo>
                    <a:pt x="4361" y="216"/>
                    <a:pt x="4353" y="235"/>
                    <a:pt x="4338" y="250"/>
                  </a:cubicBezTo>
                  <a:cubicBezTo>
                    <a:pt x="4322" y="265"/>
                    <a:pt x="4302" y="274"/>
                    <a:pt x="4280" y="274"/>
                  </a:cubicBezTo>
                  <a:cubicBezTo>
                    <a:pt x="4280" y="274"/>
                    <a:pt x="4280" y="274"/>
                    <a:pt x="4280" y="274"/>
                  </a:cubicBezTo>
                  <a:cubicBezTo>
                    <a:pt x="4276" y="274"/>
                    <a:pt x="4276" y="274"/>
                    <a:pt x="4276" y="274"/>
                  </a:cubicBezTo>
                  <a:cubicBezTo>
                    <a:pt x="4276" y="274"/>
                    <a:pt x="4276" y="274"/>
                    <a:pt x="4276" y="274"/>
                  </a:cubicBezTo>
                  <a:cubicBezTo>
                    <a:pt x="7" y="274"/>
                    <a:pt x="7" y="274"/>
                    <a:pt x="7" y="274"/>
                  </a:cubicBezTo>
                  <a:lnTo>
                    <a:pt x="7" y="195"/>
                  </a:lnTo>
                  <a:close/>
                  <a:moveTo>
                    <a:pt x="4891" y="480"/>
                  </a:moveTo>
                  <a:cubicBezTo>
                    <a:pt x="4596" y="195"/>
                    <a:pt x="4596" y="195"/>
                    <a:pt x="4596" y="195"/>
                  </a:cubicBezTo>
                  <a:cubicBezTo>
                    <a:pt x="4760" y="195"/>
                    <a:pt x="4760" y="195"/>
                    <a:pt x="4760" y="195"/>
                  </a:cubicBezTo>
                  <a:cubicBezTo>
                    <a:pt x="4760" y="201"/>
                    <a:pt x="4760" y="201"/>
                    <a:pt x="4760" y="201"/>
                  </a:cubicBezTo>
                  <a:lnTo>
                    <a:pt x="4891" y="480"/>
                  </a:lnTo>
                  <a:close/>
                  <a:moveTo>
                    <a:pt x="4769" y="196"/>
                  </a:moveTo>
                  <a:cubicBezTo>
                    <a:pt x="4901" y="196"/>
                    <a:pt x="4901" y="196"/>
                    <a:pt x="4901" y="196"/>
                  </a:cubicBezTo>
                  <a:cubicBezTo>
                    <a:pt x="4901" y="479"/>
                    <a:pt x="4901" y="479"/>
                    <a:pt x="4901" y="479"/>
                  </a:cubicBezTo>
                  <a:lnTo>
                    <a:pt x="4769" y="196"/>
                  </a:lnTo>
                  <a:close/>
                  <a:moveTo>
                    <a:pt x="4760" y="364"/>
                  </a:moveTo>
                  <a:cubicBezTo>
                    <a:pt x="4760" y="367"/>
                    <a:pt x="4760" y="367"/>
                    <a:pt x="4760" y="367"/>
                  </a:cubicBezTo>
                  <a:cubicBezTo>
                    <a:pt x="4877" y="480"/>
                    <a:pt x="4877" y="480"/>
                    <a:pt x="4877" y="480"/>
                  </a:cubicBezTo>
                  <a:cubicBezTo>
                    <a:pt x="4378" y="195"/>
                    <a:pt x="4378" y="195"/>
                    <a:pt x="4378" y="195"/>
                  </a:cubicBezTo>
                  <a:cubicBezTo>
                    <a:pt x="4586" y="195"/>
                    <a:pt x="4586" y="195"/>
                    <a:pt x="4586" y="195"/>
                  </a:cubicBezTo>
                  <a:lnTo>
                    <a:pt x="4760" y="364"/>
                  </a:lnTo>
                  <a:close/>
                  <a:moveTo>
                    <a:pt x="4760" y="421"/>
                  </a:moveTo>
                  <a:cubicBezTo>
                    <a:pt x="4760" y="423"/>
                    <a:pt x="4760" y="423"/>
                    <a:pt x="4760" y="423"/>
                  </a:cubicBezTo>
                  <a:cubicBezTo>
                    <a:pt x="4901" y="503"/>
                    <a:pt x="4901" y="503"/>
                    <a:pt x="4901" y="503"/>
                  </a:cubicBezTo>
                  <a:cubicBezTo>
                    <a:pt x="4902" y="504"/>
                    <a:pt x="4902" y="504"/>
                    <a:pt x="4902" y="504"/>
                  </a:cubicBezTo>
                  <a:cubicBezTo>
                    <a:pt x="4283" y="504"/>
                    <a:pt x="4283" y="504"/>
                    <a:pt x="4283" y="504"/>
                  </a:cubicBezTo>
                  <a:cubicBezTo>
                    <a:pt x="4283" y="281"/>
                    <a:pt x="4283" y="281"/>
                    <a:pt x="4283" y="281"/>
                  </a:cubicBezTo>
                  <a:cubicBezTo>
                    <a:pt x="4306" y="280"/>
                    <a:pt x="4327" y="271"/>
                    <a:pt x="4343" y="255"/>
                  </a:cubicBezTo>
                  <a:cubicBezTo>
                    <a:pt x="4358" y="239"/>
                    <a:pt x="4367" y="219"/>
                    <a:pt x="4369" y="197"/>
                  </a:cubicBezTo>
                  <a:lnTo>
                    <a:pt x="4760" y="421"/>
                  </a:lnTo>
                  <a:close/>
                  <a:moveTo>
                    <a:pt x="4920" y="481"/>
                  </a:moveTo>
                  <a:cubicBezTo>
                    <a:pt x="5050" y="200"/>
                    <a:pt x="5050" y="200"/>
                    <a:pt x="5050" y="200"/>
                  </a:cubicBezTo>
                  <a:cubicBezTo>
                    <a:pt x="5050" y="196"/>
                    <a:pt x="5050" y="196"/>
                    <a:pt x="5050" y="196"/>
                  </a:cubicBezTo>
                  <a:cubicBezTo>
                    <a:pt x="5215" y="195"/>
                    <a:pt x="5215" y="195"/>
                    <a:pt x="5215" y="195"/>
                  </a:cubicBezTo>
                  <a:lnTo>
                    <a:pt x="4920" y="481"/>
                  </a:lnTo>
                  <a:close/>
                  <a:moveTo>
                    <a:pt x="5225" y="195"/>
                  </a:moveTo>
                  <a:cubicBezTo>
                    <a:pt x="5432" y="195"/>
                    <a:pt x="5432" y="195"/>
                    <a:pt x="5432" y="195"/>
                  </a:cubicBezTo>
                  <a:cubicBezTo>
                    <a:pt x="4932" y="481"/>
                    <a:pt x="4932" y="481"/>
                    <a:pt x="4932" y="481"/>
                  </a:cubicBezTo>
                  <a:cubicBezTo>
                    <a:pt x="5050" y="367"/>
                    <a:pt x="5050" y="367"/>
                    <a:pt x="5050" y="367"/>
                  </a:cubicBezTo>
                  <a:cubicBezTo>
                    <a:pt x="5050" y="364"/>
                    <a:pt x="5050" y="364"/>
                    <a:pt x="5050" y="364"/>
                  </a:cubicBezTo>
                  <a:lnTo>
                    <a:pt x="5225" y="195"/>
                  </a:lnTo>
                  <a:close/>
                  <a:moveTo>
                    <a:pt x="4910" y="479"/>
                  </a:moveTo>
                  <a:cubicBezTo>
                    <a:pt x="4910" y="196"/>
                    <a:pt x="4910" y="196"/>
                    <a:pt x="4910" y="196"/>
                  </a:cubicBezTo>
                  <a:cubicBezTo>
                    <a:pt x="5042" y="196"/>
                    <a:pt x="5042" y="196"/>
                    <a:pt x="5042" y="196"/>
                  </a:cubicBezTo>
                  <a:lnTo>
                    <a:pt x="4910" y="479"/>
                  </a:lnTo>
                  <a:close/>
                  <a:moveTo>
                    <a:pt x="5050" y="423"/>
                  </a:moveTo>
                  <a:cubicBezTo>
                    <a:pt x="5050" y="421"/>
                    <a:pt x="5050" y="421"/>
                    <a:pt x="5050" y="421"/>
                  </a:cubicBezTo>
                  <a:cubicBezTo>
                    <a:pt x="5442" y="198"/>
                    <a:pt x="5442" y="198"/>
                    <a:pt x="5442" y="198"/>
                  </a:cubicBezTo>
                  <a:cubicBezTo>
                    <a:pt x="5444" y="219"/>
                    <a:pt x="5453" y="239"/>
                    <a:pt x="5468" y="255"/>
                  </a:cubicBezTo>
                  <a:cubicBezTo>
                    <a:pt x="5484" y="271"/>
                    <a:pt x="5505" y="280"/>
                    <a:pt x="5528" y="281"/>
                  </a:cubicBezTo>
                  <a:cubicBezTo>
                    <a:pt x="5528" y="504"/>
                    <a:pt x="5528" y="504"/>
                    <a:pt x="5528" y="504"/>
                  </a:cubicBezTo>
                  <a:cubicBezTo>
                    <a:pt x="5050" y="504"/>
                    <a:pt x="5050" y="504"/>
                    <a:pt x="5050" y="504"/>
                  </a:cubicBezTo>
                  <a:cubicBezTo>
                    <a:pt x="5050" y="504"/>
                    <a:pt x="5050" y="504"/>
                    <a:pt x="5050" y="504"/>
                  </a:cubicBezTo>
                  <a:cubicBezTo>
                    <a:pt x="4909" y="504"/>
                    <a:pt x="4909" y="504"/>
                    <a:pt x="4909" y="504"/>
                  </a:cubicBezTo>
                  <a:cubicBezTo>
                    <a:pt x="4909" y="503"/>
                    <a:pt x="4909" y="503"/>
                    <a:pt x="4909" y="503"/>
                  </a:cubicBezTo>
                  <a:lnTo>
                    <a:pt x="5050" y="423"/>
                  </a:lnTo>
                  <a:close/>
                  <a:moveTo>
                    <a:pt x="5528" y="511"/>
                  </a:moveTo>
                  <a:cubicBezTo>
                    <a:pt x="5530" y="570"/>
                    <a:pt x="5577" y="618"/>
                    <a:pt x="5637" y="620"/>
                  </a:cubicBezTo>
                  <a:cubicBezTo>
                    <a:pt x="5644" y="620"/>
                    <a:pt x="5644" y="620"/>
                    <a:pt x="5644" y="620"/>
                  </a:cubicBezTo>
                  <a:cubicBezTo>
                    <a:pt x="9413" y="620"/>
                    <a:pt x="9413" y="620"/>
                    <a:pt x="9413" y="620"/>
                  </a:cubicBezTo>
                  <a:cubicBezTo>
                    <a:pt x="9413" y="731"/>
                    <a:pt x="9413" y="731"/>
                    <a:pt x="9413" y="731"/>
                  </a:cubicBezTo>
                  <a:cubicBezTo>
                    <a:pt x="9413" y="731"/>
                    <a:pt x="9413" y="731"/>
                    <a:pt x="9413" y="731"/>
                  </a:cubicBezTo>
                  <a:cubicBezTo>
                    <a:pt x="9413" y="738"/>
                    <a:pt x="9413" y="738"/>
                    <a:pt x="9413" y="738"/>
                  </a:cubicBezTo>
                  <a:cubicBezTo>
                    <a:pt x="9413" y="738"/>
                    <a:pt x="9413" y="738"/>
                    <a:pt x="9413" y="738"/>
                  </a:cubicBezTo>
                  <a:cubicBezTo>
                    <a:pt x="9413" y="2898"/>
                    <a:pt x="9413" y="2898"/>
                    <a:pt x="9413" y="2898"/>
                  </a:cubicBezTo>
                  <a:cubicBezTo>
                    <a:pt x="9413" y="4740"/>
                    <a:pt x="9413" y="4740"/>
                    <a:pt x="9413" y="4740"/>
                  </a:cubicBezTo>
                  <a:cubicBezTo>
                    <a:pt x="9413" y="4740"/>
                    <a:pt x="9413" y="4740"/>
                    <a:pt x="9413" y="4740"/>
                  </a:cubicBezTo>
                  <a:cubicBezTo>
                    <a:pt x="9413" y="4746"/>
                    <a:pt x="9413" y="4746"/>
                    <a:pt x="9413" y="4746"/>
                  </a:cubicBezTo>
                  <a:cubicBezTo>
                    <a:pt x="9413" y="4746"/>
                    <a:pt x="9413" y="4746"/>
                    <a:pt x="9413" y="4746"/>
                  </a:cubicBezTo>
                  <a:cubicBezTo>
                    <a:pt x="9413" y="4857"/>
                    <a:pt x="9413" y="4857"/>
                    <a:pt x="9413" y="4857"/>
                  </a:cubicBezTo>
                  <a:cubicBezTo>
                    <a:pt x="5644" y="4857"/>
                    <a:pt x="5644" y="4857"/>
                    <a:pt x="5644" y="4857"/>
                  </a:cubicBezTo>
                  <a:cubicBezTo>
                    <a:pt x="5637" y="4858"/>
                    <a:pt x="5637" y="4858"/>
                    <a:pt x="5637" y="4858"/>
                  </a:cubicBezTo>
                  <a:cubicBezTo>
                    <a:pt x="5577" y="4859"/>
                    <a:pt x="5530" y="4907"/>
                    <a:pt x="5528" y="4966"/>
                  </a:cubicBezTo>
                  <a:cubicBezTo>
                    <a:pt x="5050" y="4966"/>
                    <a:pt x="5050" y="4966"/>
                    <a:pt x="5050" y="4966"/>
                  </a:cubicBezTo>
                  <a:cubicBezTo>
                    <a:pt x="5050" y="4966"/>
                    <a:pt x="5050" y="4966"/>
                    <a:pt x="5050" y="4966"/>
                  </a:cubicBezTo>
                  <a:cubicBezTo>
                    <a:pt x="4283" y="4966"/>
                    <a:pt x="4283" y="4966"/>
                    <a:pt x="4283" y="4966"/>
                  </a:cubicBezTo>
                  <a:cubicBezTo>
                    <a:pt x="4281" y="4907"/>
                    <a:pt x="4233" y="4859"/>
                    <a:pt x="4174" y="4857"/>
                  </a:cubicBezTo>
                  <a:cubicBezTo>
                    <a:pt x="4167" y="4857"/>
                    <a:pt x="4167" y="4857"/>
                    <a:pt x="4167" y="4857"/>
                  </a:cubicBezTo>
                  <a:cubicBezTo>
                    <a:pt x="398" y="4857"/>
                    <a:pt x="398" y="4857"/>
                    <a:pt x="398" y="4857"/>
                  </a:cubicBezTo>
                  <a:cubicBezTo>
                    <a:pt x="398" y="4746"/>
                    <a:pt x="398" y="4746"/>
                    <a:pt x="398" y="4746"/>
                  </a:cubicBezTo>
                  <a:cubicBezTo>
                    <a:pt x="398" y="4746"/>
                    <a:pt x="398" y="4746"/>
                    <a:pt x="398" y="4746"/>
                  </a:cubicBezTo>
                  <a:cubicBezTo>
                    <a:pt x="398" y="4739"/>
                    <a:pt x="398" y="4739"/>
                    <a:pt x="398" y="4739"/>
                  </a:cubicBezTo>
                  <a:cubicBezTo>
                    <a:pt x="398" y="4739"/>
                    <a:pt x="398" y="4739"/>
                    <a:pt x="398" y="4739"/>
                  </a:cubicBezTo>
                  <a:cubicBezTo>
                    <a:pt x="398" y="2579"/>
                    <a:pt x="398" y="2579"/>
                    <a:pt x="398" y="2579"/>
                  </a:cubicBezTo>
                  <a:cubicBezTo>
                    <a:pt x="398" y="2579"/>
                    <a:pt x="398" y="2579"/>
                    <a:pt x="398" y="2579"/>
                  </a:cubicBezTo>
                  <a:cubicBezTo>
                    <a:pt x="398" y="737"/>
                    <a:pt x="398" y="737"/>
                    <a:pt x="398" y="737"/>
                  </a:cubicBezTo>
                  <a:cubicBezTo>
                    <a:pt x="398" y="737"/>
                    <a:pt x="398" y="737"/>
                    <a:pt x="398" y="737"/>
                  </a:cubicBezTo>
                  <a:cubicBezTo>
                    <a:pt x="398" y="731"/>
                    <a:pt x="398" y="731"/>
                    <a:pt x="398" y="731"/>
                  </a:cubicBezTo>
                  <a:cubicBezTo>
                    <a:pt x="398" y="731"/>
                    <a:pt x="398" y="731"/>
                    <a:pt x="398" y="731"/>
                  </a:cubicBezTo>
                  <a:cubicBezTo>
                    <a:pt x="398" y="620"/>
                    <a:pt x="398" y="620"/>
                    <a:pt x="398" y="620"/>
                  </a:cubicBezTo>
                  <a:cubicBezTo>
                    <a:pt x="4167" y="620"/>
                    <a:pt x="4167" y="620"/>
                    <a:pt x="4167" y="620"/>
                  </a:cubicBezTo>
                  <a:cubicBezTo>
                    <a:pt x="4174" y="619"/>
                    <a:pt x="4174" y="619"/>
                    <a:pt x="4174" y="619"/>
                  </a:cubicBezTo>
                  <a:cubicBezTo>
                    <a:pt x="4233" y="618"/>
                    <a:pt x="4281" y="570"/>
                    <a:pt x="4283" y="511"/>
                  </a:cubicBezTo>
                  <a:cubicBezTo>
                    <a:pt x="4760" y="511"/>
                    <a:pt x="4760" y="511"/>
                    <a:pt x="4760" y="511"/>
                  </a:cubicBezTo>
                  <a:cubicBezTo>
                    <a:pt x="4760" y="511"/>
                    <a:pt x="4760" y="511"/>
                    <a:pt x="4760" y="511"/>
                  </a:cubicBezTo>
                  <a:lnTo>
                    <a:pt x="5528" y="511"/>
                  </a:lnTo>
                  <a:close/>
                  <a:moveTo>
                    <a:pt x="5644" y="282"/>
                  </a:moveTo>
                  <a:cubicBezTo>
                    <a:pt x="5644" y="281"/>
                    <a:pt x="5644" y="281"/>
                    <a:pt x="5644" y="281"/>
                  </a:cubicBezTo>
                  <a:cubicBezTo>
                    <a:pt x="5719" y="281"/>
                    <a:pt x="5719" y="281"/>
                    <a:pt x="5719" y="281"/>
                  </a:cubicBezTo>
                  <a:cubicBezTo>
                    <a:pt x="5835" y="613"/>
                    <a:pt x="5835" y="613"/>
                    <a:pt x="5835" y="613"/>
                  </a:cubicBezTo>
                  <a:cubicBezTo>
                    <a:pt x="5640" y="613"/>
                    <a:pt x="5640" y="613"/>
                    <a:pt x="5640" y="613"/>
                  </a:cubicBezTo>
                  <a:cubicBezTo>
                    <a:pt x="5582" y="613"/>
                    <a:pt x="5535" y="566"/>
                    <a:pt x="5535" y="508"/>
                  </a:cubicBezTo>
                  <a:cubicBezTo>
                    <a:pt x="5535" y="394"/>
                    <a:pt x="5535" y="394"/>
                    <a:pt x="5535" y="394"/>
                  </a:cubicBezTo>
                  <a:cubicBezTo>
                    <a:pt x="5595" y="393"/>
                    <a:pt x="5644" y="343"/>
                    <a:pt x="5644" y="282"/>
                  </a:cubicBezTo>
                  <a:close/>
                  <a:moveTo>
                    <a:pt x="5535" y="387"/>
                  </a:moveTo>
                  <a:cubicBezTo>
                    <a:pt x="5535" y="281"/>
                    <a:pt x="5535" y="281"/>
                    <a:pt x="5535" y="281"/>
                  </a:cubicBezTo>
                  <a:cubicBezTo>
                    <a:pt x="5637" y="281"/>
                    <a:pt x="5637" y="281"/>
                    <a:pt x="5637" y="281"/>
                  </a:cubicBezTo>
                  <a:cubicBezTo>
                    <a:pt x="5637" y="282"/>
                    <a:pt x="5637" y="282"/>
                    <a:pt x="5637" y="282"/>
                  </a:cubicBezTo>
                  <a:cubicBezTo>
                    <a:pt x="5637" y="339"/>
                    <a:pt x="5591" y="386"/>
                    <a:pt x="5535" y="387"/>
                  </a:cubicBezTo>
                  <a:close/>
                  <a:moveTo>
                    <a:pt x="5834" y="587"/>
                  </a:moveTo>
                  <a:cubicBezTo>
                    <a:pt x="5727" y="283"/>
                    <a:pt x="5727" y="283"/>
                    <a:pt x="5727" y="283"/>
                  </a:cubicBezTo>
                  <a:cubicBezTo>
                    <a:pt x="5776" y="283"/>
                    <a:pt x="5776" y="283"/>
                    <a:pt x="5776" y="283"/>
                  </a:cubicBezTo>
                  <a:lnTo>
                    <a:pt x="5834" y="587"/>
                  </a:lnTo>
                  <a:close/>
                  <a:moveTo>
                    <a:pt x="5783" y="283"/>
                  </a:moveTo>
                  <a:cubicBezTo>
                    <a:pt x="5833" y="283"/>
                    <a:pt x="5833" y="283"/>
                    <a:pt x="5833" y="283"/>
                  </a:cubicBezTo>
                  <a:cubicBezTo>
                    <a:pt x="5833" y="548"/>
                    <a:pt x="5833" y="548"/>
                    <a:pt x="5833" y="548"/>
                  </a:cubicBezTo>
                  <a:lnTo>
                    <a:pt x="5783" y="283"/>
                  </a:lnTo>
                  <a:close/>
                  <a:moveTo>
                    <a:pt x="5897" y="283"/>
                  </a:moveTo>
                  <a:cubicBezTo>
                    <a:pt x="5947" y="283"/>
                    <a:pt x="5947" y="283"/>
                    <a:pt x="5947" y="283"/>
                  </a:cubicBezTo>
                  <a:cubicBezTo>
                    <a:pt x="5840" y="587"/>
                    <a:pt x="5840" y="587"/>
                    <a:pt x="5840" y="587"/>
                  </a:cubicBezTo>
                  <a:lnTo>
                    <a:pt x="5897" y="283"/>
                  </a:lnTo>
                  <a:close/>
                  <a:moveTo>
                    <a:pt x="5840" y="548"/>
                  </a:moveTo>
                  <a:cubicBezTo>
                    <a:pt x="5840" y="283"/>
                    <a:pt x="5840" y="283"/>
                    <a:pt x="5840" y="283"/>
                  </a:cubicBezTo>
                  <a:cubicBezTo>
                    <a:pt x="5890" y="283"/>
                    <a:pt x="5890" y="283"/>
                    <a:pt x="5890" y="283"/>
                  </a:cubicBezTo>
                  <a:lnTo>
                    <a:pt x="5840" y="548"/>
                  </a:lnTo>
                  <a:close/>
                  <a:moveTo>
                    <a:pt x="5955" y="281"/>
                  </a:moveTo>
                  <a:cubicBezTo>
                    <a:pt x="9614" y="281"/>
                    <a:pt x="9614" y="281"/>
                    <a:pt x="9614" y="281"/>
                  </a:cubicBezTo>
                  <a:cubicBezTo>
                    <a:pt x="9497" y="613"/>
                    <a:pt x="9497" y="613"/>
                    <a:pt x="9497" y="613"/>
                  </a:cubicBezTo>
                  <a:cubicBezTo>
                    <a:pt x="9413" y="613"/>
                    <a:pt x="9413" y="613"/>
                    <a:pt x="9413" y="613"/>
                  </a:cubicBezTo>
                  <a:cubicBezTo>
                    <a:pt x="9413" y="613"/>
                    <a:pt x="9413" y="613"/>
                    <a:pt x="9413" y="613"/>
                  </a:cubicBezTo>
                  <a:cubicBezTo>
                    <a:pt x="5838" y="613"/>
                    <a:pt x="5838" y="613"/>
                    <a:pt x="5838" y="613"/>
                  </a:cubicBezTo>
                  <a:lnTo>
                    <a:pt x="5955" y="281"/>
                  </a:lnTo>
                  <a:close/>
                  <a:moveTo>
                    <a:pt x="9554" y="613"/>
                  </a:moveTo>
                  <a:cubicBezTo>
                    <a:pt x="9505" y="613"/>
                    <a:pt x="9505" y="613"/>
                    <a:pt x="9505" y="613"/>
                  </a:cubicBezTo>
                  <a:cubicBezTo>
                    <a:pt x="9611" y="309"/>
                    <a:pt x="9611" y="309"/>
                    <a:pt x="9611" y="309"/>
                  </a:cubicBezTo>
                  <a:lnTo>
                    <a:pt x="9554" y="613"/>
                  </a:lnTo>
                  <a:close/>
                  <a:moveTo>
                    <a:pt x="9611" y="348"/>
                  </a:moveTo>
                  <a:cubicBezTo>
                    <a:pt x="9611" y="613"/>
                    <a:pt x="9611" y="613"/>
                    <a:pt x="9611" y="613"/>
                  </a:cubicBezTo>
                  <a:cubicBezTo>
                    <a:pt x="9561" y="613"/>
                    <a:pt x="9561" y="613"/>
                    <a:pt x="9561" y="613"/>
                  </a:cubicBezTo>
                  <a:lnTo>
                    <a:pt x="9611" y="348"/>
                  </a:lnTo>
                  <a:close/>
                  <a:moveTo>
                    <a:pt x="9611" y="5168"/>
                  </a:moveTo>
                  <a:cubicBezTo>
                    <a:pt x="9505" y="4865"/>
                    <a:pt x="9505" y="4865"/>
                    <a:pt x="9505" y="4865"/>
                  </a:cubicBezTo>
                  <a:cubicBezTo>
                    <a:pt x="9554" y="4865"/>
                    <a:pt x="9554" y="4865"/>
                    <a:pt x="9554" y="4865"/>
                  </a:cubicBezTo>
                  <a:lnTo>
                    <a:pt x="9611" y="5168"/>
                  </a:lnTo>
                  <a:close/>
                  <a:moveTo>
                    <a:pt x="9561" y="4865"/>
                  </a:moveTo>
                  <a:cubicBezTo>
                    <a:pt x="9611" y="4865"/>
                    <a:pt x="9611" y="4865"/>
                    <a:pt x="9611" y="4865"/>
                  </a:cubicBezTo>
                  <a:cubicBezTo>
                    <a:pt x="9611" y="5130"/>
                    <a:pt x="9611" y="5130"/>
                    <a:pt x="9611" y="5130"/>
                  </a:cubicBezTo>
                  <a:lnTo>
                    <a:pt x="9561" y="4865"/>
                  </a:lnTo>
                  <a:close/>
                  <a:moveTo>
                    <a:pt x="9614" y="5196"/>
                  </a:moveTo>
                  <a:cubicBezTo>
                    <a:pt x="5955" y="5196"/>
                    <a:pt x="5955" y="5196"/>
                    <a:pt x="5955" y="5196"/>
                  </a:cubicBezTo>
                  <a:cubicBezTo>
                    <a:pt x="5838" y="4864"/>
                    <a:pt x="5838" y="4864"/>
                    <a:pt x="5838" y="4864"/>
                  </a:cubicBezTo>
                  <a:cubicBezTo>
                    <a:pt x="9413" y="4864"/>
                    <a:pt x="9413" y="4864"/>
                    <a:pt x="9413" y="4864"/>
                  </a:cubicBezTo>
                  <a:cubicBezTo>
                    <a:pt x="9413" y="4865"/>
                    <a:pt x="9413" y="4865"/>
                    <a:pt x="9413" y="4865"/>
                  </a:cubicBezTo>
                  <a:cubicBezTo>
                    <a:pt x="9497" y="4865"/>
                    <a:pt x="9497" y="4865"/>
                    <a:pt x="9497" y="4865"/>
                  </a:cubicBezTo>
                  <a:lnTo>
                    <a:pt x="9614" y="5196"/>
                  </a:lnTo>
                  <a:close/>
                  <a:moveTo>
                    <a:pt x="5840" y="4891"/>
                  </a:moveTo>
                  <a:cubicBezTo>
                    <a:pt x="5947" y="5195"/>
                    <a:pt x="5947" y="5195"/>
                    <a:pt x="5947" y="5195"/>
                  </a:cubicBezTo>
                  <a:cubicBezTo>
                    <a:pt x="5897" y="5195"/>
                    <a:pt x="5897" y="5195"/>
                    <a:pt x="5897" y="5195"/>
                  </a:cubicBezTo>
                  <a:lnTo>
                    <a:pt x="5840" y="4891"/>
                  </a:lnTo>
                  <a:close/>
                  <a:moveTo>
                    <a:pt x="5890" y="5195"/>
                  </a:moveTo>
                  <a:cubicBezTo>
                    <a:pt x="5840" y="5195"/>
                    <a:pt x="5840" y="5195"/>
                    <a:pt x="5840" y="5195"/>
                  </a:cubicBezTo>
                  <a:cubicBezTo>
                    <a:pt x="5840" y="4929"/>
                    <a:pt x="5840" y="4929"/>
                    <a:pt x="5840" y="4929"/>
                  </a:cubicBezTo>
                  <a:lnTo>
                    <a:pt x="5890" y="5195"/>
                  </a:lnTo>
                  <a:close/>
                  <a:moveTo>
                    <a:pt x="5776" y="5195"/>
                  </a:moveTo>
                  <a:cubicBezTo>
                    <a:pt x="5727" y="5195"/>
                    <a:pt x="5727" y="5195"/>
                    <a:pt x="5727" y="5195"/>
                  </a:cubicBezTo>
                  <a:cubicBezTo>
                    <a:pt x="5834" y="4891"/>
                    <a:pt x="5834" y="4891"/>
                    <a:pt x="5834" y="4891"/>
                  </a:cubicBezTo>
                  <a:lnTo>
                    <a:pt x="5776" y="5195"/>
                  </a:lnTo>
                  <a:close/>
                  <a:moveTo>
                    <a:pt x="5833" y="4929"/>
                  </a:moveTo>
                  <a:cubicBezTo>
                    <a:pt x="5833" y="5195"/>
                    <a:pt x="5833" y="5195"/>
                    <a:pt x="5833" y="5195"/>
                  </a:cubicBezTo>
                  <a:cubicBezTo>
                    <a:pt x="5783" y="5195"/>
                    <a:pt x="5783" y="5195"/>
                    <a:pt x="5783" y="5195"/>
                  </a:cubicBezTo>
                  <a:lnTo>
                    <a:pt x="5833" y="4929"/>
                  </a:lnTo>
                  <a:close/>
                  <a:moveTo>
                    <a:pt x="5719" y="5196"/>
                  </a:moveTo>
                  <a:cubicBezTo>
                    <a:pt x="5644" y="5196"/>
                    <a:pt x="5644" y="5196"/>
                    <a:pt x="5644" y="5196"/>
                  </a:cubicBezTo>
                  <a:cubicBezTo>
                    <a:pt x="5644" y="5195"/>
                    <a:pt x="5644" y="5195"/>
                    <a:pt x="5644" y="5195"/>
                  </a:cubicBezTo>
                  <a:cubicBezTo>
                    <a:pt x="5644" y="5134"/>
                    <a:pt x="5595" y="5085"/>
                    <a:pt x="5535" y="5083"/>
                  </a:cubicBezTo>
                  <a:cubicBezTo>
                    <a:pt x="5535" y="4970"/>
                    <a:pt x="5535" y="4970"/>
                    <a:pt x="5535" y="4970"/>
                  </a:cubicBezTo>
                  <a:cubicBezTo>
                    <a:pt x="5535" y="4912"/>
                    <a:pt x="5582" y="4864"/>
                    <a:pt x="5640" y="4864"/>
                  </a:cubicBezTo>
                  <a:cubicBezTo>
                    <a:pt x="5835" y="4864"/>
                    <a:pt x="5835" y="4864"/>
                    <a:pt x="5835" y="4864"/>
                  </a:cubicBezTo>
                  <a:lnTo>
                    <a:pt x="5719" y="5196"/>
                  </a:lnTo>
                  <a:close/>
                  <a:moveTo>
                    <a:pt x="5637" y="5195"/>
                  </a:moveTo>
                  <a:cubicBezTo>
                    <a:pt x="5637" y="5196"/>
                    <a:pt x="5637" y="5196"/>
                    <a:pt x="5637" y="5196"/>
                  </a:cubicBezTo>
                  <a:cubicBezTo>
                    <a:pt x="5535" y="5196"/>
                    <a:pt x="5535" y="5196"/>
                    <a:pt x="5535" y="5196"/>
                  </a:cubicBezTo>
                  <a:cubicBezTo>
                    <a:pt x="5535" y="5090"/>
                    <a:pt x="5535" y="5090"/>
                    <a:pt x="5535" y="5090"/>
                  </a:cubicBezTo>
                  <a:cubicBezTo>
                    <a:pt x="5591" y="5092"/>
                    <a:pt x="5637" y="5138"/>
                    <a:pt x="5637" y="5195"/>
                  </a:cubicBezTo>
                  <a:close/>
                  <a:moveTo>
                    <a:pt x="4920" y="4997"/>
                  </a:moveTo>
                  <a:cubicBezTo>
                    <a:pt x="5215" y="5282"/>
                    <a:pt x="5215" y="5282"/>
                    <a:pt x="5215" y="5282"/>
                  </a:cubicBezTo>
                  <a:cubicBezTo>
                    <a:pt x="5050" y="5282"/>
                    <a:pt x="5050" y="5282"/>
                    <a:pt x="5050" y="5282"/>
                  </a:cubicBezTo>
                  <a:cubicBezTo>
                    <a:pt x="5050" y="5276"/>
                    <a:pt x="5050" y="5276"/>
                    <a:pt x="5050" y="5276"/>
                  </a:cubicBezTo>
                  <a:lnTo>
                    <a:pt x="4920" y="4997"/>
                  </a:lnTo>
                  <a:close/>
                  <a:moveTo>
                    <a:pt x="5042" y="5281"/>
                  </a:moveTo>
                  <a:cubicBezTo>
                    <a:pt x="4910" y="5281"/>
                    <a:pt x="4910" y="5281"/>
                    <a:pt x="4910" y="5281"/>
                  </a:cubicBezTo>
                  <a:cubicBezTo>
                    <a:pt x="4910" y="4998"/>
                    <a:pt x="4910" y="4998"/>
                    <a:pt x="4910" y="4998"/>
                  </a:cubicBezTo>
                  <a:lnTo>
                    <a:pt x="5042" y="5281"/>
                  </a:lnTo>
                  <a:close/>
                  <a:moveTo>
                    <a:pt x="5050" y="5113"/>
                  </a:moveTo>
                  <a:cubicBezTo>
                    <a:pt x="5050" y="5110"/>
                    <a:pt x="5050" y="5110"/>
                    <a:pt x="5050" y="5110"/>
                  </a:cubicBezTo>
                  <a:cubicBezTo>
                    <a:pt x="4934" y="4997"/>
                    <a:pt x="4934" y="4997"/>
                    <a:pt x="4934" y="4997"/>
                  </a:cubicBezTo>
                  <a:cubicBezTo>
                    <a:pt x="5432" y="5282"/>
                    <a:pt x="5432" y="5282"/>
                    <a:pt x="5432" y="5282"/>
                  </a:cubicBezTo>
                  <a:cubicBezTo>
                    <a:pt x="5225" y="5282"/>
                    <a:pt x="5225" y="5282"/>
                    <a:pt x="5225" y="5282"/>
                  </a:cubicBezTo>
                  <a:lnTo>
                    <a:pt x="5050" y="5113"/>
                  </a:lnTo>
                  <a:close/>
                  <a:moveTo>
                    <a:pt x="5050" y="5056"/>
                  </a:moveTo>
                  <a:cubicBezTo>
                    <a:pt x="5050" y="5054"/>
                    <a:pt x="5050" y="5054"/>
                    <a:pt x="5050" y="5054"/>
                  </a:cubicBezTo>
                  <a:cubicBezTo>
                    <a:pt x="4909" y="4974"/>
                    <a:pt x="4909" y="4974"/>
                    <a:pt x="4909" y="4974"/>
                  </a:cubicBezTo>
                  <a:cubicBezTo>
                    <a:pt x="4909" y="4973"/>
                    <a:pt x="4909" y="4973"/>
                    <a:pt x="4909" y="4973"/>
                  </a:cubicBezTo>
                  <a:cubicBezTo>
                    <a:pt x="5528" y="4973"/>
                    <a:pt x="5528" y="4973"/>
                    <a:pt x="5528" y="4973"/>
                  </a:cubicBezTo>
                  <a:cubicBezTo>
                    <a:pt x="5528" y="5196"/>
                    <a:pt x="5528" y="5196"/>
                    <a:pt x="5528" y="5196"/>
                  </a:cubicBezTo>
                  <a:cubicBezTo>
                    <a:pt x="5505" y="5197"/>
                    <a:pt x="5484" y="5206"/>
                    <a:pt x="5468" y="5222"/>
                  </a:cubicBezTo>
                  <a:cubicBezTo>
                    <a:pt x="5453" y="5238"/>
                    <a:pt x="5444" y="5258"/>
                    <a:pt x="5442" y="5280"/>
                  </a:cubicBezTo>
                  <a:lnTo>
                    <a:pt x="5050" y="5056"/>
                  </a:lnTo>
                  <a:close/>
                  <a:moveTo>
                    <a:pt x="4891" y="4996"/>
                  </a:moveTo>
                  <a:cubicBezTo>
                    <a:pt x="4760" y="5277"/>
                    <a:pt x="4760" y="5277"/>
                    <a:pt x="4760" y="5277"/>
                  </a:cubicBezTo>
                  <a:cubicBezTo>
                    <a:pt x="4760" y="5281"/>
                    <a:pt x="4760" y="5281"/>
                    <a:pt x="4760" y="5281"/>
                  </a:cubicBezTo>
                  <a:cubicBezTo>
                    <a:pt x="4596" y="5282"/>
                    <a:pt x="4596" y="5282"/>
                    <a:pt x="4596" y="5282"/>
                  </a:cubicBezTo>
                  <a:lnTo>
                    <a:pt x="4891" y="4996"/>
                  </a:lnTo>
                  <a:close/>
                  <a:moveTo>
                    <a:pt x="4586" y="5282"/>
                  </a:moveTo>
                  <a:cubicBezTo>
                    <a:pt x="4378" y="5282"/>
                    <a:pt x="4378" y="5282"/>
                    <a:pt x="4378" y="5282"/>
                  </a:cubicBezTo>
                  <a:cubicBezTo>
                    <a:pt x="4879" y="4996"/>
                    <a:pt x="4879" y="4996"/>
                    <a:pt x="4879" y="4996"/>
                  </a:cubicBezTo>
                  <a:cubicBezTo>
                    <a:pt x="4760" y="5111"/>
                    <a:pt x="4760" y="5111"/>
                    <a:pt x="4760" y="5111"/>
                  </a:cubicBezTo>
                  <a:cubicBezTo>
                    <a:pt x="4760" y="5113"/>
                    <a:pt x="4760" y="5113"/>
                    <a:pt x="4760" y="5113"/>
                  </a:cubicBezTo>
                  <a:lnTo>
                    <a:pt x="4586" y="5282"/>
                  </a:lnTo>
                  <a:close/>
                  <a:moveTo>
                    <a:pt x="4901" y="4998"/>
                  </a:moveTo>
                  <a:cubicBezTo>
                    <a:pt x="4901" y="5281"/>
                    <a:pt x="4901" y="5281"/>
                    <a:pt x="4901" y="5281"/>
                  </a:cubicBezTo>
                  <a:cubicBezTo>
                    <a:pt x="4769" y="5281"/>
                    <a:pt x="4769" y="5281"/>
                    <a:pt x="4769" y="5281"/>
                  </a:cubicBezTo>
                  <a:lnTo>
                    <a:pt x="4901" y="4998"/>
                  </a:lnTo>
                  <a:close/>
                  <a:moveTo>
                    <a:pt x="4760" y="5054"/>
                  </a:moveTo>
                  <a:cubicBezTo>
                    <a:pt x="4760" y="5056"/>
                    <a:pt x="4760" y="5056"/>
                    <a:pt x="4760" y="5056"/>
                  </a:cubicBezTo>
                  <a:cubicBezTo>
                    <a:pt x="4369" y="5279"/>
                    <a:pt x="4369" y="5279"/>
                    <a:pt x="4369" y="5279"/>
                  </a:cubicBezTo>
                  <a:cubicBezTo>
                    <a:pt x="4367" y="5258"/>
                    <a:pt x="4358" y="5238"/>
                    <a:pt x="4343" y="5222"/>
                  </a:cubicBezTo>
                  <a:cubicBezTo>
                    <a:pt x="4327" y="5206"/>
                    <a:pt x="4306" y="5197"/>
                    <a:pt x="4283" y="5196"/>
                  </a:cubicBezTo>
                  <a:cubicBezTo>
                    <a:pt x="4283" y="4973"/>
                    <a:pt x="4283" y="4973"/>
                    <a:pt x="4283" y="4973"/>
                  </a:cubicBezTo>
                  <a:cubicBezTo>
                    <a:pt x="4760" y="4973"/>
                    <a:pt x="4760" y="4973"/>
                    <a:pt x="4760" y="4973"/>
                  </a:cubicBezTo>
                  <a:cubicBezTo>
                    <a:pt x="4760" y="4973"/>
                    <a:pt x="4760" y="4973"/>
                    <a:pt x="4760" y="4973"/>
                  </a:cubicBezTo>
                  <a:cubicBezTo>
                    <a:pt x="4902" y="4973"/>
                    <a:pt x="4902" y="4973"/>
                    <a:pt x="4902" y="4973"/>
                  </a:cubicBezTo>
                  <a:cubicBezTo>
                    <a:pt x="4901" y="4974"/>
                    <a:pt x="4901" y="4974"/>
                    <a:pt x="4901" y="4974"/>
                  </a:cubicBezTo>
                  <a:lnTo>
                    <a:pt x="4760" y="5054"/>
                  </a:lnTo>
                  <a:close/>
                  <a:moveTo>
                    <a:pt x="4167" y="5195"/>
                  </a:moveTo>
                  <a:cubicBezTo>
                    <a:pt x="4167" y="5196"/>
                    <a:pt x="4167" y="5196"/>
                    <a:pt x="4167" y="5196"/>
                  </a:cubicBezTo>
                  <a:cubicBezTo>
                    <a:pt x="4092" y="5196"/>
                    <a:pt x="4092" y="5196"/>
                    <a:pt x="4092" y="5196"/>
                  </a:cubicBezTo>
                  <a:cubicBezTo>
                    <a:pt x="3975" y="4864"/>
                    <a:pt x="3975" y="4864"/>
                    <a:pt x="3975" y="4864"/>
                  </a:cubicBezTo>
                  <a:cubicBezTo>
                    <a:pt x="4171" y="4864"/>
                    <a:pt x="4171" y="4864"/>
                    <a:pt x="4171" y="4864"/>
                  </a:cubicBezTo>
                  <a:cubicBezTo>
                    <a:pt x="4229" y="4864"/>
                    <a:pt x="4276" y="4911"/>
                    <a:pt x="4276" y="4970"/>
                  </a:cubicBezTo>
                  <a:cubicBezTo>
                    <a:pt x="4276" y="5083"/>
                    <a:pt x="4276" y="5083"/>
                    <a:pt x="4276" y="5083"/>
                  </a:cubicBezTo>
                  <a:cubicBezTo>
                    <a:pt x="4216" y="5084"/>
                    <a:pt x="4167" y="5134"/>
                    <a:pt x="4167" y="5195"/>
                  </a:cubicBezTo>
                  <a:close/>
                  <a:moveTo>
                    <a:pt x="4276" y="5090"/>
                  </a:moveTo>
                  <a:cubicBezTo>
                    <a:pt x="4276" y="5196"/>
                    <a:pt x="4276" y="5196"/>
                    <a:pt x="4276" y="5196"/>
                  </a:cubicBezTo>
                  <a:cubicBezTo>
                    <a:pt x="4174" y="5196"/>
                    <a:pt x="4174" y="5196"/>
                    <a:pt x="4174" y="5196"/>
                  </a:cubicBezTo>
                  <a:cubicBezTo>
                    <a:pt x="4174" y="5195"/>
                    <a:pt x="4174" y="5195"/>
                    <a:pt x="4174" y="5195"/>
                  </a:cubicBezTo>
                  <a:cubicBezTo>
                    <a:pt x="4174" y="5138"/>
                    <a:pt x="4220" y="5091"/>
                    <a:pt x="4276" y="5090"/>
                  </a:cubicBezTo>
                  <a:close/>
                  <a:moveTo>
                    <a:pt x="3977" y="4890"/>
                  </a:moveTo>
                  <a:cubicBezTo>
                    <a:pt x="4084" y="5194"/>
                    <a:pt x="4084" y="5194"/>
                    <a:pt x="4084" y="5194"/>
                  </a:cubicBezTo>
                  <a:cubicBezTo>
                    <a:pt x="4034" y="5194"/>
                    <a:pt x="4034" y="5194"/>
                    <a:pt x="4034" y="5194"/>
                  </a:cubicBezTo>
                  <a:lnTo>
                    <a:pt x="3977" y="4890"/>
                  </a:lnTo>
                  <a:close/>
                  <a:moveTo>
                    <a:pt x="4027" y="5194"/>
                  </a:moveTo>
                  <a:cubicBezTo>
                    <a:pt x="3978" y="5194"/>
                    <a:pt x="3978" y="5194"/>
                    <a:pt x="3978" y="5194"/>
                  </a:cubicBezTo>
                  <a:cubicBezTo>
                    <a:pt x="3978" y="4929"/>
                    <a:pt x="3978" y="4929"/>
                    <a:pt x="3978" y="4929"/>
                  </a:cubicBezTo>
                  <a:lnTo>
                    <a:pt x="4027" y="5194"/>
                  </a:lnTo>
                  <a:close/>
                  <a:moveTo>
                    <a:pt x="3914" y="5194"/>
                  </a:moveTo>
                  <a:cubicBezTo>
                    <a:pt x="3864" y="5194"/>
                    <a:pt x="3864" y="5194"/>
                    <a:pt x="3864" y="5194"/>
                  </a:cubicBezTo>
                  <a:cubicBezTo>
                    <a:pt x="3971" y="4890"/>
                    <a:pt x="3971" y="4890"/>
                    <a:pt x="3971" y="4890"/>
                  </a:cubicBezTo>
                  <a:lnTo>
                    <a:pt x="3914" y="5194"/>
                  </a:lnTo>
                  <a:close/>
                  <a:moveTo>
                    <a:pt x="3971" y="4929"/>
                  </a:moveTo>
                  <a:cubicBezTo>
                    <a:pt x="3971" y="5194"/>
                    <a:pt x="3971" y="5194"/>
                    <a:pt x="3971" y="5194"/>
                  </a:cubicBezTo>
                  <a:cubicBezTo>
                    <a:pt x="3921" y="5194"/>
                    <a:pt x="3921" y="5194"/>
                    <a:pt x="3921" y="5194"/>
                  </a:cubicBezTo>
                  <a:lnTo>
                    <a:pt x="3971" y="4929"/>
                  </a:lnTo>
                  <a:close/>
                  <a:moveTo>
                    <a:pt x="3856" y="5196"/>
                  </a:moveTo>
                  <a:cubicBezTo>
                    <a:pt x="197" y="5196"/>
                    <a:pt x="197" y="5196"/>
                    <a:pt x="197" y="5196"/>
                  </a:cubicBezTo>
                  <a:cubicBezTo>
                    <a:pt x="314" y="4864"/>
                    <a:pt x="314" y="4864"/>
                    <a:pt x="314" y="4864"/>
                  </a:cubicBezTo>
                  <a:cubicBezTo>
                    <a:pt x="398" y="4864"/>
                    <a:pt x="398" y="4864"/>
                    <a:pt x="398" y="4864"/>
                  </a:cubicBezTo>
                  <a:cubicBezTo>
                    <a:pt x="398" y="4864"/>
                    <a:pt x="398" y="4864"/>
                    <a:pt x="398" y="4864"/>
                  </a:cubicBezTo>
                  <a:cubicBezTo>
                    <a:pt x="3973" y="4864"/>
                    <a:pt x="3973" y="4864"/>
                    <a:pt x="3973" y="4864"/>
                  </a:cubicBezTo>
                  <a:lnTo>
                    <a:pt x="3856" y="5196"/>
                  </a:lnTo>
                  <a:close/>
                  <a:moveTo>
                    <a:pt x="257" y="4864"/>
                  </a:moveTo>
                  <a:cubicBezTo>
                    <a:pt x="306" y="4864"/>
                    <a:pt x="306" y="4864"/>
                    <a:pt x="306" y="4864"/>
                  </a:cubicBezTo>
                  <a:cubicBezTo>
                    <a:pt x="199" y="5168"/>
                    <a:pt x="199" y="5168"/>
                    <a:pt x="199" y="5168"/>
                  </a:cubicBezTo>
                  <a:lnTo>
                    <a:pt x="257" y="4864"/>
                  </a:lnTo>
                  <a:close/>
                  <a:moveTo>
                    <a:pt x="200" y="5129"/>
                  </a:moveTo>
                  <a:cubicBezTo>
                    <a:pt x="200" y="4864"/>
                    <a:pt x="200" y="4864"/>
                    <a:pt x="200" y="4864"/>
                  </a:cubicBezTo>
                  <a:cubicBezTo>
                    <a:pt x="250" y="4864"/>
                    <a:pt x="250" y="4864"/>
                    <a:pt x="250" y="4864"/>
                  </a:cubicBezTo>
                  <a:lnTo>
                    <a:pt x="200" y="5129"/>
                  </a:lnTo>
                  <a:close/>
                  <a:moveTo>
                    <a:pt x="199" y="309"/>
                  </a:moveTo>
                  <a:cubicBezTo>
                    <a:pt x="306" y="612"/>
                    <a:pt x="306" y="612"/>
                    <a:pt x="306" y="612"/>
                  </a:cubicBezTo>
                  <a:cubicBezTo>
                    <a:pt x="257" y="612"/>
                    <a:pt x="257" y="612"/>
                    <a:pt x="257" y="612"/>
                  </a:cubicBezTo>
                  <a:lnTo>
                    <a:pt x="199" y="309"/>
                  </a:lnTo>
                  <a:close/>
                  <a:moveTo>
                    <a:pt x="250" y="612"/>
                  </a:moveTo>
                  <a:cubicBezTo>
                    <a:pt x="200" y="612"/>
                    <a:pt x="200" y="612"/>
                    <a:pt x="200" y="612"/>
                  </a:cubicBezTo>
                  <a:cubicBezTo>
                    <a:pt x="200" y="347"/>
                    <a:pt x="200" y="347"/>
                    <a:pt x="200" y="347"/>
                  </a:cubicBezTo>
                  <a:lnTo>
                    <a:pt x="250" y="612"/>
                  </a:lnTo>
                  <a:close/>
                  <a:moveTo>
                    <a:pt x="197" y="281"/>
                  </a:moveTo>
                  <a:cubicBezTo>
                    <a:pt x="3856" y="281"/>
                    <a:pt x="3856" y="281"/>
                    <a:pt x="3856" y="281"/>
                  </a:cubicBezTo>
                  <a:cubicBezTo>
                    <a:pt x="3973" y="613"/>
                    <a:pt x="3973" y="613"/>
                    <a:pt x="3973" y="613"/>
                  </a:cubicBezTo>
                  <a:cubicBezTo>
                    <a:pt x="398" y="613"/>
                    <a:pt x="398" y="613"/>
                    <a:pt x="398" y="613"/>
                  </a:cubicBezTo>
                  <a:cubicBezTo>
                    <a:pt x="398" y="612"/>
                    <a:pt x="398" y="612"/>
                    <a:pt x="398" y="612"/>
                  </a:cubicBezTo>
                  <a:cubicBezTo>
                    <a:pt x="314" y="612"/>
                    <a:pt x="314" y="612"/>
                    <a:pt x="314" y="612"/>
                  </a:cubicBezTo>
                  <a:lnTo>
                    <a:pt x="197" y="281"/>
                  </a:lnTo>
                  <a:close/>
                  <a:moveTo>
                    <a:pt x="3971" y="586"/>
                  </a:moveTo>
                  <a:cubicBezTo>
                    <a:pt x="3864" y="282"/>
                    <a:pt x="3864" y="282"/>
                    <a:pt x="3864" y="282"/>
                  </a:cubicBezTo>
                  <a:cubicBezTo>
                    <a:pt x="3914" y="282"/>
                    <a:pt x="3914" y="282"/>
                    <a:pt x="3914" y="282"/>
                  </a:cubicBezTo>
                  <a:lnTo>
                    <a:pt x="3971" y="586"/>
                  </a:lnTo>
                  <a:close/>
                  <a:moveTo>
                    <a:pt x="3921" y="282"/>
                  </a:moveTo>
                  <a:cubicBezTo>
                    <a:pt x="3971" y="282"/>
                    <a:pt x="3971" y="282"/>
                    <a:pt x="3971" y="282"/>
                  </a:cubicBezTo>
                  <a:cubicBezTo>
                    <a:pt x="3971" y="548"/>
                    <a:pt x="3971" y="548"/>
                    <a:pt x="3971" y="548"/>
                  </a:cubicBezTo>
                  <a:lnTo>
                    <a:pt x="3921" y="282"/>
                  </a:lnTo>
                  <a:close/>
                  <a:moveTo>
                    <a:pt x="4034" y="282"/>
                  </a:moveTo>
                  <a:cubicBezTo>
                    <a:pt x="4084" y="282"/>
                    <a:pt x="4084" y="282"/>
                    <a:pt x="4084" y="282"/>
                  </a:cubicBezTo>
                  <a:cubicBezTo>
                    <a:pt x="3977" y="586"/>
                    <a:pt x="3977" y="586"/>
                    <a:pt x="3977" y="586"/>
                  </a:cubicBezTo>
                  <a:lnTo>
                    <a:pt x="4034" y="282"/>
                  </a:lnTo>
                  <a:close/>
                  <a:moveTo>
                    <a:pt x="3978" y="548"/>
                  </a:moveTo>
                  <a:cubicBezTo>
                    <a:pt x="3978" y="282"/>
                    <a:pt x="3978" y="282"/>
                    <a:pt x="3978" y="282"/>
                  </a:cubicBezTo>
                  <a:cubicBezTo>
                    <a:pt x="4027" y="282"/>
                    <a:pt x="4027" y="282"/>
                    <a:pt x="4027" y="282"/>
                  </a:cubicBezTo>
                  <a:lnTo>
                    <a:pt x="3978" y="548"/>
                  </a:lnTo>
                  <a:close/>
                  <a:moveTo>
                    <a:pt x="4092" y="281"/>
                  </a:moveTo>
                  <a:cubicBezTo>
                    <a:pt x="4167" y="281"/>
                    <a:pt x="4167" y="281"/>
                    <a:pt x="4167" y="281"/>
                  </a:cubicBezTo>
                  <a:cubicBezTo>
                    <a:pt x="4167" y="282"/>
                    <a:pt x="4167" y="282"/>
                    <a:pt x="4167" y="282"/>
                  </a:cubicBezTo>
                  <a:cubicBezTo>
                    <a:pt x="4167" y="343"/>
                    <a:pt x="4216" y="392"/>
                    <a:pt x="4276" y="394"/>
                  </a:cubicBezTo>
                  <a:cubicBezTo>
                    <a:pt x="4276" y="507"/>
                    <a:pt x="4276" y="507"/>
                    <a:pt x="4276" y="507"/>
                  </a:cubicBezTo>
                  <a:cubicBezTo>
                    <a:pt x="4276" y="565"/>
                    <a:pt x="4229" y="613"/>
                    <a:pt x="4171" y="613"/>
                  </a:cubicBezTo>
                  <a:cubicBezTo>
                    <a:pt x="3975" y="613"/>
                    <a:pt x="3975" y="613"/>
                    <a:pt x="3975" y="613"/>
                  </a:cubicBezTo>
                  <a:lnTo>
                    <a:pt x="4092" y="281"/>
                  </a:lnTo>
                  <a:close/>
                  <a:moveTo>
                    <a:pt x="4174" y="282"/>
                  </a:moveTo>
                  <a:cubicBezTo>
                    <a:pt x="4174" y="281"/>
                    <a:pt x="4174" y="281"/>
                    <a:pt x="4174" y="281"/>
                  </a:cubicBezTo>
                  <a:cubicBezTo>
                    <a:pt x="4276" y="281"/>
                    <a:pt x="4276" y="281"/>
                    <a:pt x="4276" y="281"/>
                  </a:cubicBezTo>
                  <a:cubicBezTo>
                    <a:pt x="4276" y="387"/>
                    <a:pt x="4276" y="387"/>
                    <a:pt x="4276" y="387"/>
                  </a:cubicBezTo>
                  <a:cubicBezTo>
                    <a:pt x="4220" y="385"/>
                    <a:pt x="4174" y="339"/>
                    <a:pt x="4174" y="282"/>
                  </a:cubicBezTo>
                  <a:close/>
                  <a:moveTo>
                    <a:pt x="7" y="281"/>
                  </a:moveTo>
                  <a:cubicBezTo>
                    <a:pt x="196" y="281"/>
                    <a:pt x="196" y="281"/>
                    <a:pt x="196" y="281"/>
                  </a:cubicBezTo>
                  <a:cubicBezTo>
                    <a:pt x="79" y="612"/>
                    <a:pt x="79" y="612"/>
                    <a:pt x="79" y="612"/>
                  </a:cubicBezTo>
                  <a:cubicBezTo>
                    <a:pt x="7" y="612"/>
                    <a:pt x="7" y="612"/>
                    <a:pt x="7" y="612"/>
                  </a:cubicBezTo>
                  <a:lnTo>
                    <a:pt x="7" y="281"/>
                  </a:lnTo>
                  <a:close/>
                  <a:moveTo>
                    <a:pt x="190" y="2132"/>
                  </a:moveTo>
                  <a:cubicBezTo>
                    <a:pt x="152" y="2170"/>
                    <a:pt x="152" y="2170"/>
                    <a:pt x="152" y="2170"/>
                  </a:cubicBezTo>
                  <a:cubicBezTo>
                    <a:pt x="143" y="2160"/>
                    <a:pt x="138" y="2147"/>
                    <a:pt x="137" y="2132"/>
                  </a:cubicBezTo>
                  <a:lnTo>
                    <a:pt x="190" y="2132"/>
                  </a:lnTo>
                  <a:close/>
                  <a:moveTo>
                    <a:pt x="137" y="2126"/>
                  </a:moveTo>
                  <a:cubicBezTo>
                    <a:pt x="138" y="2111"/>
                    <a:pt x="143" y="2098"/>
                    <a:pt x="152" y="2088"/>
                  </a:cubicBezTo>
                  <a:cubicBezTo>
                    <a:pt x="190" y="2126"/>
                    <a:pt x="190" y="2126"/>
                    <a:pt x="190" y="2126"/>
                  </a:cubicBezTo>
                  <a:lnTo>
                    <a:pt x="137" y="2126"/>
                  </a:lnTo>
                  <a:close/>
                  <a:moveTo>
                    <a:pt x="195" y="2137"/>
                  </a:moveTo>
                  <a:cubicBezTo>
                    <a:pt x="195" y="2190"/>
                    <a:pt x="195" y="2190"/>
                    <a:pt x="195" y="2190"/>
                  </a:cubicBezTo>
                  <a:cubicBezTo>
                    <a:pt x="180" y="2189"/>
                    <a:pt x="167" y="2184"/>
                    <a:pt x="157" y="2175"/>
                  </a:cubicBezTo>
                  <a:lnTo>
                    <a:pt x="195" y="2137"/>
                  </a:lnTo>
                  <a:close/>
                  <a:moveTo>
                    <a:pt x="157" y="2083"/>
                  </a:moveTo>
                  <a:cubicBezTo>
                    <a:pt x="167" y="2074"/>
                    <a:pt x="180" y="2068"/>
                    <a:pt x="195" y="2068"/>
                  </a:cubicBezTo>
                  <a:cubicBezTo>
                    <a:pt x="195" y="2121"/>
                    <a:pt x="195" y="2121"/>
                    <a:pt x="195" y="2121"/>
                  </a:cubicBezTo>
                  <a:lnTo>
                    <a:pt x="157" y="2083"/>
                  </a:lnTo>
                  <a:close/>
                  <a:moveTo>
                    <a:pt x="136" y="612"/>
                  </a:moveTo>
                  <a:cubicBezTo>
                    <a:pt x="86" y="612"/>
                    <a:pt x="86" y="612"/>
                    <a:pt x="86" y="612"/>
                  </a:cubicBezTo>
                  <a:cubicBezTo>
                    <a:pt x="193" y="309"/>
                    <a:pt x="193" y="309"/>
                    <a:pt x="193" y="309"/>
                  </a:cubicBezTo>
                  <a:lnTo>
                    <a:pt x="136" y="612"/>
                  </a:lnTo>
                  <a:close/>
                  <a:moveTo>
                    <a:pt x="193" y="347"/>
                  </a:moveTo>
                  <a:cubicBezTo>
                    <a:pt x="193" y="612"/>
                    <a:pt x="193" y="612"/>
                    <a:pt x="193" y="612"/>
                  </a:cubicBezTo>
                  <a:cubicBezTo>
                    <a:pt x="143" y="612"/>
                    <a:pt x="143" y="612"/>
                    <a:pt x="143" y="612"/>
                  </a:cubicBezTo>
                  <a:lnTo>
                    <a:pt x="193" y="347"/>
                  </a:lnTo>
                  <a:close/>
                  <a:moveTo>
                    <a:pt x="7" y="4746"/>
                  </a:moveTo>
                  <a:cubicBezTo>
                    <a:pt x="62" y="4749"/>
                    <a:pt x="107" y="4795"/>
                    <a:pt x="107" y="4851"/>
                  </a:cubicBezTo>
                  <a:cubicBezTo>
                    <a:pt x="107" y="4856"/>
                    <a:pt x="107" y="4856"/>
                    <a:pt x="107" y="4856"/>
                  </a:cubicBezTo>
                  <a:cubicBezTo>
                    <a:pt x="114" y="4856"/>
                    <a:pt x="114" y="4856"/>
                    <a:pt x="114" y="4856"/>
                  </a:cubicBezTo>
                  <a:cubicBezTo>
                    <a:pt x="114" y="4851"/>
                    <a:pt x="114" y="4851"/>
                    <a:pt x="114" y="4851"/>
                  </a:cubicBezTo>
                  <a:cubicBezTo>
                    <a:pt x="114" y="4791"/>
                    <a:pt x="66" y="4742"/>
                    <a:pt x="7" y="4739"/>
                  </a:cubicBezTo>
                  <a:cubicBezTo>
                    <a:pt x="7" y="2973"/>
                    <a:pt x="7" y="2973"/>
                    <a:pt x="7" y="2973"/>
                  </a:cubicBezTo>
                  <a:cubicBezTo>
                    <a:pt x="60" y="2972"/>
                    <a:pt x="102" y="2928"/>
                    <a:pt x="102" y="2875"/>
                  </a:cubicBezTo>
                  <a:cubicBezTo>
                    <a:pt x="102" y="2875"/>
                    <a:pt x="102" y="2875"/>
                    <a:pt x="102" y="2875"/>
                  </a:cubicBezTo>
                  <a:cubicBezTo>
                    <a:pt x="102" y="2875"/>
                    <a:pt x="102" y="2875"/>
                    <a:pt x="102" y="2875"/>
                  </a:cubicBezTo>
                  <a:cubicBezTo>
                    <a:pt x="102" y="2602"/>
                    <a:pt x="102" y="2602"/>
                    <a:pt x="102" y="2602"/>
                  </a:cubicBezTo>
                  <a:cubicBezTo>
                    <a:pt x="102" y="2549"/>
                    <a:pt x="60" y="2505"/>
                    <a:pt x="7" y="2504"/>
                  </a:cubicBezTo>
                  <a:cubicBezTo>
                    <a:pt x="7" y="737"/>
                    <a:pt x="7" y="737"/>
                    <a:pt x="7" y="737"/>
                  </a:cubicBezTo>
                  <a:cubicBezTo>
                    <a:pt x="66" y="735"/>
                    <a:pt x="114" y="685"/>
                    <a:pt x="114" y="625"/>
                  </a:cubicBezTo>
                  <a:cubicBezTo>
                    <a:pt x="114" y="621"/>
                    <a:pt x="114" y="621"/>
                    <a:pt x="114" y="621"/>
                  </a:cubicBezTo>
                  <a:cubicBezTo>
                    <a:pt x="107" y="621"/>
                    <a:pt x="107" y="621"/>
                    <a:pt x="107" y="621"/>
                  </a:cubicBezTo>
                  <a:cubicBezTo>
                    <a:pt x="107" y="625"/>
                    <a:pt x="107" y="625"/>
                    <a:pt x="107" y="625"/>
                  </a:cubicBezTo>
                  <a:cubicBezTo>
                    <a:pt x="107" y="682"/>
                    <a:pt x="62" y="728"/>
                    <a:pt x="7" y="730"/>
                  </a:cubicBezTo>
                  <a:cubicBezTo>
                    <a:pt x="7" y="620"/>
                    <a:pt x="7" y="620"/>
                    <a:pt x="7" y="620"/>
                  </a:cubicBezTo>
                  <a:cubicBezTo>
                    <a:pt x="76" y="620"/>
                    <a:pt x="76" y="620"/>
                    <a:pt x="76" y="620"/>
                  </a:cubicBezTo>
                  <a:cubicBezTo>
                    <a:pt x="76" y="620"/>
                    <a:pt x="76" y="620"/>
                    <a:pt x="76" y="620"/>
                  </a:cubicBezTo>
                  <a:cubicBezTo>
                    <a:pt x="193" y="620"/>
                    <a:pt x="193" y="620"/>
                    <a:pt x="193" y="620"/>
                  </a:cubicBezTo>
                  <a:cubicBezTo>
                    <a:pt x="193" y="2061"/>
                    <a:pt x="193" y="2061"/>
                    <a:pt x="193" y="2061"/>
                  </a:cubicBezTo>
                  <a:cubicBezTo>
                    <a:pt x="158" y="2064"/>
                    <a:pt x="130" y="2093"/>
                    <a:pt x="130" y="2129"/>
                  </a:cubicBezTo>
                  <a:cubicBezTo>
                    <a:pt x="130" y="2167"/>
                    <a:pt x="160" y="2197"/>
                    <a:pt x="198" y="2197"/>
                  </a:cubicBezTo>
                  <a:cubicBezTo>
                    <a:pt x="236" y="2197"/>
                    <a:pt x="266" y="2167"/>
                    <a:pt x="266" y="2129"/>
                  </a:cubicBezTo>
                  <a:cubicBezTo>
                    <a:pt x="266" y="2092"/>
                    <a:pt x="237" y="2062"/>
                    <a:pt x="200" y="2061"/>
                  </a:cubicBezTo>
                  <a:cubicBezTo>
                    <a:pt x="200" y="620"/>
                    <a:pt x="200" y="620"/>
                    <a:pt x="200" y="620"/>
                  </a:cubicBezTo>
                  <a:cubicBezTo>
                    <a:pt x="316" y="620"/>
                    <a:pt x="316" y="620"/>
                    <a:pt x="316" y="620"/>
                  </a:cubicBezTo>
                  <a:cubicBezTo>
                    <a:pt x="316" y="620"/>
                    <a:pt x="316" y="620"/>
                    <a:pt x="316" y="620"/>
                  </a:cubicBezTo>
                  <a:cubicBezTo>
                    <a:pt x="391" y="620"/>
                    <a:pt x="391" y="620"/>
                    <a:pt x="391" y="620"/>
                  </a:cubicBezTo>
                  <a:cubicBezTo>
                    <a:pt x="391" y="730"/>
                    <a:pt x="391" y="730"/>
                    <a:pt x="391" y="730"/>
                  </a:cubicBezTo>
                  <a:cubicBezTo>
                    <a:pt x="336" y="727"/>
                    <a:pt x="293" y="681"/>
                    <a:pt x="293" y="625"/>
                  </a:cubicBezTo>
                  <a:cubicBezTo>
                    <a:pt x="293" y="621"/>
                    <a:pt x="293" y="621"/>
                    <a:pt x="293" y="621"/>
                  </a:cubicBezTo>
                  <a:cubicBezTo>
                    <a:pt x="286" y="621"/>
                    <a:pt x="286" y="621"/>
                    <a:pt x="286" y="621"/>
                  </a:cubicBezTo>
                  <a:cubicBezTo>
                    <a:pt x="286" y="625"/>
                    <a:pt x="286" y="625"/>
                    <a:pt x="286" y="625"/>
                  </a:cubicBezTo>
                  <a:cubicBezTo>
                    <a:pt x="286" y="685"/>
                    <a:pt x="333" y="734"/>
                    <a:pt x="391" y="737"/>
                  </a:cubicBezTo>
                  <a:cubicBezTo>
                    <a:pt x="391" y="2504"/>
                    <a:pt x="391" y="2504"/>
                    <a:pt x="391" y="2504"/>
                  </a:cubicBezTo>
                  <a:cubicBezTo>
                    <a:pt x="339" y="2505"/>
                    <a:pt x="296" y="2549"/>
                    <a:pt x="296" y="2602"/>
                  </a:cubicBezTo>
                  <a:cubicBezTo>
                    <a:pt x="296" y="2875"/>
                    <a:pt x="296" y="2875"/>
                    <a:pt x="296" y="2875"/>
                  </a:cubicBezTo>
                  <a:cubicBezTo>
                    <a:pt x="296" y="2875"/>
                    <a:pt x="296" y="2875"/>
                    <a:pt x="296" y="2875"/>
                  </a:cubicBezTo>
                  <a:cubicBezTo>
                    <a:pt x="296" y="2875"/>
                    <a:pt x="296" y="2875"/>
                    <a:pt x="296" y="2875"/>
                  </a:cubicBezTo>
                  <a:cubicBezTo>
                    <a:pt x="296" y="2928"/>
                    <a:pt x="339" y="2971"/>
                    <a:pt x="391" y="2973"/>
                  </a:cubicBezTo>
                  <a:cubicBezTo>
                    <a:pt x="391" y="4739"/>
                    <a:pt x="391" y="4739"/>
                    <a:pt x="391" y="4739"/>
                  </a:cubicBezTo>
                  <a:cubicBezTo>
                    <a:pt x="333" y="4743"/>
                    <a:pt x="286" y="4792"/>
                    <a:pt x="286" y="4851"/>
                  </a:cubicBezTo>
                  <a:cubicBezTo>
                    <a:pt x="286" y="4856"/>
                    <a:pt x="286" y="4856"/>
                    <a:pt x="286" y="4856"/>
                  </a:cubicBezTo>
                  <a:cubicBezTo>
                    <a:pt x="293" y="4856"/>
                    <a:pt x="293" y="4856"/>
                    <a:pt x="293" y="4856"/>
                  </a:cubicBezTo>
                  <a:cubicBezTo>
                    <a:pt x="293" y="4851"/>
                    <a:pt x="293" y="4851"/>
                    <a:pt x="293" y="4851"/>
                  </a:cubicBezTo>
                  <a:cubicBezTo>
                    <a:pt x="293" y="4796"/>
                    <a:pt x="336" y="4750"/>
                    <a:pt x="391" y="4746"/>
                  </a:cubicBezTo>
                  <a:cubicBezTo>
                    <a:pt x="391" y="4857"/>
                    <a:pt x="391" y="4857"/>
                    <a:pt x="391" y="4857"/>
                  </a:cubicBezTo>
                  <a:cubicBezTo>
                    <a:pt x="316" y="4857"/>
                    <a:pt x="316" y="4857"/>
                    <a:pt x="316" y="4857"/>
                  </a:cubicBezTo>
                  <a:cubicBezTo>
                    <a:pt x="316" y="4857"/>
                    <a:pt x="316" y="4857"/>
                    <a:pt x="316" y="4857"/>
                  </a:cubicBezTo>
                  <a:cubicBezTo>
                    <a:pt x="200" y="4857"/>
                    <a:pt x="200" y="4857"/>
                    <a:pt x="200" y="4857"/>
                  </a:cubicBezTo>
                  <a:cubicBezTo>
                    <a:pt x="200" y="3416"/>
                    <a:pt x="200" y="3416"/>
                    <a:pt x="200" y="3416"/>
                  </a:cubicBezTo>
                  <a:cubicBezTo>
                    <a:pt x="237" y="3415"/>
                    <a:pt x="266" y="3385"/>
                    <a:pt x="266" y="3348"/>
                  </a:cubicBezTo>
                  <a:cubicBezTo>
                    <a:pt x="266" y="3310"/>
                    <a:pt x="236" y="3279"/>
                    <a:pt x="198" y="3279"/>
                  </a:cubicBezTo>
                  <a:cubicBezTo>
                    <a:pt x="160" y="3279"/>
                    <a:pt x="130" y="3310"/>
                    <a:pt x="130" y="3348"/>
                  </a:cubicBezTo>
                  <a:cubicBezTo>
                    <a:pt x="130" y="3384"/>
                    <a:pt x="158" y="3413"/>
                    <a:pt x="193" y="3416"/>
                  </a:cubicBezTo>
                  <a:cubicBezTo>
                    <a:pt x="193" y="4857"/>
                    <a:pt x="193" y="4857"/>
                    <a:pt x="193" y="4857"/>
                  </a:cubicBezTo>
                  <a:cubicBezTo>
                    <a:pt x="76" y="4857"/>
                    <a:pt x="76" y="4857"/>
                    <a:pt x="76" y="4857"/>
                  </a:cubicBezTo>
                  <a:cubicBezTo>
                    <a:pt x="76" y="4857"/>
                    <a:pt x="76" y="4857"/>
                    <a:pt x="76" y="4857"/>
                  </a:cubicBezTo>
                  <a:cubicBezTo>
                    <a:pt x="7" y="4857"/>
                    <a:pt x="7" y="4857"/>
                    <a:pt x="7" y="4857"/>
                  </a:cubicBezTo>
                  <a:lnTo>
                    <a:pt x="7" y="4746"/>
                  </a:lnTo>
                  <a:close/>
                  <a:moveTo>
                    <a:pt x="95" y="2596"/>
                  </a:moveTo>
                  <a:cubicBezTo>
                    <a:pt x="95" y="2596"/>
                    <a:pt x="95" y="2596"/>
                    <a:pt x="95" y="2596"/>
                  </a:cubicBezTo>
                  <a:cubicBezTo>
                    <a:pt x="95" y="2598"/>
                    <a:pt x="95" y="2600"/>
                    <a:pt x="95" y="2602"/>
                  </a:cubicBezTo>
                  <a:cubicBezTo>
                    <a:pt x="95" y="2731"/>
                    <a:pt x="95" y="2731"/>
                    <a:pt x="95" y="2731"/>
                  </a:cubicBezTo>
                  <a:cubicBezTo>
                    <a:pt x="7" y="2620"/>
                    <a:pt x="7" y="2620"/>
                    <a:pt x="7" y="2620"/>
                  </a:cubicBezTo>
                  <a:cubicBezTo>
                    <a:pt x="7" y="2510"/>
                    <a:pt x="7" y="2510"/>
                    <a:pt x="7" y="2510"/>
                  </a:cubicBezTo>
                  <a:cubicBezTo>
                    <a:pt x="48" y="2512"/>
                    <a:pt x="83" y="2541"/>
                    <a:pt x="93" y="2579"/>
                  </a:cubicBezTo>
                  <a:cubicBezTo>
                    <a:pt x="92" y="2579"/>
                    <a:pt x="92" y="2579"/>
                    <a:pt x="92" y="2579"/>
                  </a:cubicBezTo>
                  <a:cubicBezTo>
                    <a:pt x="94" y="2585"/>
                    <a:pt x="95" y="2590"/>
                    <a:pt x="95" y="2596"/>
                  </a:cubicBezTo>
                  <a:close/>
                  <a:moveTo>
                    <a:pt x="89" y="2742"/>
                  </a:moveTo>
                  <a:cubicBezTo>
                    <a:pt x="8" y="2844"/>
                    <a:pt x="8" y="2844"/>
                    <a:pt x="8" y="2844"/>
                  </a:cubicBezTo>
                  <a:cubicBezTo>
                    <a:pt x="8" y="2742"/>
                    <a:pt x="8" y="2742"/>
                    <a:pt x="8" y="2742"/>
                  </a:cubicBezTo>
                  <a:lnTo>
                    <a:pt x="89" y="2742"/>
                  </a:lnTo>
                  <a:close/>
                  <a:moveTo>
                    <a:pt x="8" y="2735"/>
                  </a:moveTo>
                  <a:cubicBezTo>
                    <a:pt x="8" y="2632"/>
                    <a:pt x="8" y="2632"/>
                    <a:pt x="8" y="2632"/>
                  </a:cubicBezTo>
                  <a:cubicBezTo>
                    <a:pt x="89" y="2735"/>
                    <a:pt x="89" y="2735"/>
                    <a:pt x="89" y="2735"/>
                  </a:cubicBezTo>
                  <a:lnTo>
                    <a:pt x="8" y="2735"/>
                  </a:lnTo>
                  <a:close/>
                  <a:moveTo>
                    <a:pt x="95" y="2746"/>
                  </a:moveTo>
                  <a:cubicBezTo>
                    <a:pt x="95" y="2875"/>
                    <a:pt x="95" y="2875"/>
                    <a:pt x="95" y="2875"/>
                  </a:cubicBezTo>
                  <a:cubicBezTo>
                    <a:pt x="95" y="2877"/>
                    <a:pt x="95" y="2879"/>
                    <a:pt x="95" y="2880"/>
                  </a:cubicBezTo>
                  <a:cubicBezTo>
                    <a:pt x="95" y="2881"/>
                    <a:pt x="95" y="2881"/>
                    <a:pt x="95" y="2881"/>
                  </a:cubicBezTo>
                  <a:cubicBezTo>
                    <a:pt x="95" y="2886"/>
                    <a:pt x="94" y="2892"/>
                    <a:pt x="92" y="2897"/>
                  </a:cubicBezTo>
                  <a:cubicBezTo>
                    <a:pt x="93" y="2897"/>
                    <a:pt x="93" y="2897"/>
                    <a:pt x="93" y="2897"/>
                  </a:cubicBezTo>
                  <a:cubicBezTo>
                    <a:pt x="83" y="2936"/>
                    <a:pt x="48" y="2965"/>
                    <a:pt x="7" y="2966"/>
                  </a:cubicBezTo>
                  <a:cubicBezTo>
                    <a:pt x="7" y="2897"/>
                    <a:pt x="7" y="2897"/>
                    <a:pt x="7" y="2897"/>
                  </a:cubicBezTo>
                  <a:cubicBezTo>
                    <a:pt x="7" y="2897"/>
                    <a:pt x="7" y="2897"/>
                    <a:pt x="7" y="2897"/>
                  </a:cubicBezTo>
                  <a:cubicBezTo>
                    <a:pt x="7" y="2857"/>
                    <a:pt x="7" y="2857"/>
                    <a:pt x="7" y="2857"/>
                  </a:cubicBezTo>
                  <a:lnTo>
                    <a:pt x="95" y="2746"/>
                  </a:lnTo>
                  <a:close/>
                  <a:moveTo>
                    <a:pt x="206" y="2126"/>
                  </a:moveTo>
                  <a:cubicBezTo>
                    <a:pt x="244" y="2088"/>
                    <a:pt x="244" y="2088"/>
                    <a:pt x="244" y="2088"/>
                  </a:cubicBezTo>
                  <a:cubicBezTo>
                    <a:pt x="253" y="2098"/>
                    <a:pt x="259" y="2111"/>
                    <a:pt x="259" y="2126"/>
                  </a:cubicBezTo>
                  <a:lnTo>
                    <a:pt x="206" y="2126"/>
                  </a:lnTo>
                  <a:close/>
                  <a:moveTo>
                    <a:pt x="259" y="2132"/>
                  </a:moveTo>
                  <a:cubicBezTo>
                    <a:pt x="259" y="2147"/>
                    <a:pt x="253" y="2160"/>
                    <a:pt x="244" y="2170"/>
                  </a:cubicBezTo>
                  <a:cubicBezTo>
                    <a:pt x="206" y="2132"/>
                    <a:pt x="206" y="2132"/>
                    <a:pt x="206" y="2132"/>
                  </a:cubicBezTo>
                  <a:lnTo>
                    <a:pt x="259" y="2132"/>
                  </a:lnTo>
                  <a:close/>
                  <a:moveTo>
                    <a:pt x="202" y="2121"/>
                  </a:moveTo>
                  <a:cubicBezTo>
                    <a:pt x="202" y="2068"/>
                    <a:pt x="202" y="2068"/>
                    <a:pt x="202" y="2068"/>
                  </a:cubicBezTo>
                  <a:cubicBezTo>
                    <a:pt x="216" y="2068"/>
                    <a:pt x="229" y="2074"/>
                    <a:pt x="239" y="2083"/>
                  </a:cubicBezTo>
                  <a:lnTo>
                    <a:pt x="202" y="2121"/>
                  </a:lnTo>
                  <a:close/>
                  <a:moveTo>
                    <a:pt x="239" y="2175"/>
                  </a:moveTo>
                  <a:cubicBezTo>
                    <a:pt x="229" y="2184"/>
                    <a:pt x="216" y="2189"/>
                    <a:pt x="202" y="2190"/>
                  </a:cubicBezTo>
                  <a:cubicBezTo>
                    <a:pt x="202" y="2137"/>
                    <a:pt x="202" y="2137"/>
                    <a:pt x="202" y="2137"/>
                  </a:cubicBezTo>
                  <a:lnTo>
                    <a:pt x="239" y="2175"/>
                  </a:lnTo>
                  <a:close/>
                  <a:moveTo>
                    <a:pt x="303" y="2881"/>
                  </a:moveTo>
                  <a:cubicBezTo>
                    <a:pt x="303" y="2881"/>
                    <a:pt x="303" y="2881"/>
                    <a:pt x="303" y="2880"/>
                  </a:cubicBezTo>
                  <a:cubicBezTo>
                    <a:pt x="303" y="2879"/>
                    <a:pt x="303" y="2877"/>
                    <a:pt x="303" y="2875"/>
                  </a:cubicBezTo>
                  <a:cubicBezTo>
                    <a:pt x="303" y="2745"/>
                    <a:pt x="303" y="2745"/>
                    <a:pt x="303" y="2745"/>
                  </a:cubicBezTo>
                  <a:cubicBezTo>
                    <a:pt x="391" y="2856"/>
                    <a:pt x="391" y="2856"/>
                    <a:pt x="391" y="2856"/>
                  </a:cubicBezTo>
                  <a:cubicBezTo>
                    <a:pt x="391" y="2966"/>
                    <a:pt x="391" y="2966"/>
                    <a:pt x="391" y="2966"/>
                  </a:cubicBezTo>
                  <a:cubicBezTo>
                    <a:pt x="350" y="2965"/>
                    <a:pt x="316" y="2936"/>
                    <a:pt x="306" y="2897"/>
                  </a:cubicBezTo>
                  <a:cubicBezTo>
                    <a:pt x="306" y="2897"/>
                    <a:pt x="306" y="2897"/>
                    <a:pt x="306" y="2897"/>
                  </a:cubicBezTo>
                  <a:cubicBezTo>
                    <a:pt x="305" y="2892"/>
                    <a:pt x="304" y="2886"/>
                    <a:pt x="303" y="2881"/>
                  </a:cubicBezTo>
                  <a:close/>
                  <a:moveTo>
                    <a:pt x="310" y="2742"/>
                  </a:moveTo>
                  <a:cubicBezTo>
                    <a:pt x="391" y="2742"/>
                    <a:pt x="391" y="2742"/>
                    <a:pt x="391" y="2742"/>
                  </a:cubicBezTo>
                  <a:cubicBezTo>
                    <a:pt x="391" y="2844"/>
                    <a:pt x="391" y="2844"/>
                    <a:pt x="391" y="2844"/>
                  </a:cubicBezTo>
                  <a:lnTo>
                    <a:pt x="310" y="2742"/>
                  </a:lnTo>
                  <a:close/>
                  <a:moveTo>
                    <a:pt x="310" y="2735"/>
                  </a:moveTo>
                  <a:cubicBezTo>
                    <a:pt x="391" y="2632"/>
                    <a:pt x="391" y="2632"/>
                    <a:pt x="391" y="2632"/>
                  </a:cubicBezTo>
                  <a:cubicBezTo>
                    <a:pt x="391" y="2735"/>
                    <a:pt x="391" y="2735"/>
                    <a:pt x="391" y="2735"/>
                  </a:cubicBezTo>
                  <a:lnTo>
                    <a:pt x="310" y="2735"/>
                  </a:lnTo>
                  <a:close/>
                  <a:moveTo>
                    <a:pt x="303" y="2732"/>
                  </a:moveTo>
                  <a:cubicBezTo>
                    <a:pt x="303" y="2602"/>
                    <a:pt x="303" y="2602"/>
                    <a:pt x="303" y="2602"/>
                  </a:cubicBezTo>
                  <a:cubicBezTo>
                    <a:pt x="303" y="2600"/>
                    <a:pt x="303" y="2598"/>
                    <a:pt x="303" y="2596"/>
                  </a:cubicBezTo>
                  <a:cubicBezTo>
                    <a:pt x="303" y="2596"/>
                    <a:pt x="303" y="2596"/>
                    <a:pt x="303" y="2596"/>
                  </a:cubicBezTo>
                  <a:cubicBezTo>
                    <a:pt x="304" y="2590"/>
                    <a:pt x="305" y="2585"/>
                    <a:pt x="306" y="2579"/>
                  </a:cubicBezTo>
                  <a:cubicBezTo>
                    <a:pt x="306" y="2579"/>
                    <a:pt x="306" y="2579"/>
                    <a:pt x="306" y="2579"/>
                  </a:cubicBezTo>
                  <a:cubicBezTo>
                    <a:pt x="316" y="2541"/>
                    <a:pt x="350" y="2512"/>
                    <a:pt x="391" y="2510"/>
                  </a:cubicBezTo>
                  <a:cubicBezTo>
                    <a:pt x="391" y="2579"/>
                    <a:pt x="391" y="2579"/>
                    <a:pt x="391" y="2579"/>
                  </a:cubicBezTo>
                  <a:cubicBezTo>
                    <a:pt x="391" y="2579"/>
                    <a:pt x="391" y="2579"/>
                    <a:pt x="391" y="2579"/>
                  </a:cubicBezTo>
                  <a:cubicBezTo>
                    <a:pt x="391" y="2621"/>
                    <a:pt x="391" y="2621"/>
                    <a:pt x="391" y="2621"/>
                  </a:cubicBezTo>
                  <a:lnTo>
                    <a:pt x="303" y="2732"/>
                  </a:lnTo>
                  <a:close/>
                  <a:moveTo>
                    <a:pt x="206" y="3344"/>
                  </a:moveTo>
                  <a:cubicBezTo>
                    <a:pt x="244" y="3307"/>
                    <a:pt x="244" y="3307"/>
                    <a:pt x="244" y="3307"/>
                  </a:cubicBezTo>
                  <a:cubicBezTo>
                    <a:pt x="253" y="3317"/>
                    <a:pt x="259" y="3330"/>
                    <a:pt x="259" y="3344"/>
                  </a:cubicBezTo>
                  <a:lnTo>
                    <a:pt x="206" y="3344"/>
                  </a:lnTo>
                  <a:close/>
                  <a:moveTo>
                    <a:pt x="259" y="3351"/>
                  </a:moveTo>
                  <a:cubicBezTo>
                    <a:pt x="259" y="3366"/>
                    <a:pt x="253" y="3379"/>
                    <a:pt x="244" y="3389"/>
                  </a:cubicBezTo>
                  <a:cubicBezTo>
                    <a:pt x="206" y="3351"/>
                    <a:pt x="206" y="3351"/>
                    <a:pt x="206" y="3351"/>
                  </a:cubicBezTo>
                  <a:lnTo>
                    <a:pt x="259" y="3351"/>
                  </a:lnTo>
                  <a:close/>
                  <a:moveTo>
                    <a:pt x="202" y="3339"/>
                  </a:moveTo>
                  <a:cubicBezTo>
                    <a:pt x="202" y="3286"/>
                    <a:pt x="202" y="3286"/>
                    <a:pt x="202" y="3286"/>
                  </a:cubicBezTo>
                  <a:cubicBezTo>
                    <a:pt x="216" y="3287"/>
                    <a:pt x="229" y="3293"/>
                    <a:pt x="239" y="3302"/>
                  </a:cubicBezTo>
                  <a:lnTo>
                    <a:pt x="202" y="3339"/>
                  </a:lnTo>
                  <a:close/>
                  <a:moveTo>
                    <a:pt x="239" y="3393"/>
                  </a:moveTo>
                  <a:cubicBezTo>
                    <a:pt x="229" y="3402"/>
                    <a:pt x="216" y="3408"/>
                    <a:pt x="202" y="3409"/>
                  </a:cubicBezTo>
                  <a:cubicBezTo>
                    <a:pt x="202" y="3356"/>
                    <a:pt x="202" y="3356"/>
                    <a:pt x="202" y="3356"/>
                  </a:cubicBezTo>
                  <a:lnTo>
                    <a:pt x="239" y="3393"/>
                  </a:lnTo>
                  <a:close/>
                  <a:moveTo>
                    <a:pt x="193" y="5168"/>
                  </a:moveTo>
                  <a:cubicBezTo>
                    <a:pt x="86" y="4864"/>
                    <a:pt x="86" y="4864"/>
                    <a:pt x="86" y="4864"/>
                  </a:cubicBezTo>
                  <a:cubicBezTo>
                    <a:pt x="136" y="4864"/>
                    <a:pt x="136" y="4864"/>
                    <a:pt x="136" y="4864"/>
                  </a:cubicBezTo>
                  <a:lnTo>
                    <a:pt x="193" y="5168"/>
                  </a:lnTo>
                  <a:close/>
                  <a:moveTo>
                    <a:pt x="143" y="4864"/>
                  </a:moveTo>
                  <a:cubicBezTo>
                    <a:pt x="193" y="4864"/>
                    <a:pt x="193" y="4864"/>
                    <a:pt x="193" y="4864"/>
                  </a:cubicBezTo>
                  <a:cubicBezTo>
                    <a:pt x="193" y="5129"/>
                    <a:pt x="193" y="5129"/>
                    <a:pt x="193" y="5129"/>
                  </a:cubicBezTo>
                  <a:lnTo>
                    <a:pt x="143" y="4864"/>
                  </a:lnTo>
                  <a:close/>
                  <a:moveTo>
                    <a:pt x="190" y="3351"/>
                  </a:moveTo>
                  <a:cubicBezTo>
                    <a:pt x="152" y="3389"/>
                    <a:pt x="152" y="3389"/>
                    <a:pt x="152" y="3389"/>
                  </a:cubicBezTo>
                  <a:cubicBezTo>
                    <a:pt x="143" y="3379"/>
                    <a:pt x="138" y="3366"/>
                    <a:pt x="137" y="3351"/>
                  </a:cubicBezTo>
                  <a:lnTo>
                    <a:pt x="190" y="3351"/>
                  </a:lnTo>
                  <a:close/>
                  <a:moveTo>
                    <a:pt x="137" y="3344"/>
                  </a:moveTo>
                  <a:cubicBezTo>
                    <a:pt x="138" y="3330"/>
                    <a:pt x="143" y="3317"/>
                    <a:pt x="152" y="3307"/>
                  </a:cubicBezTo>
                  <a:cubicBezTo>
                    <a:pt x="190" y="3344"/>
                    <a:pt x="190" y="3344"/>
                    <a:pt x="190" y="3344"/>
                  </a:cubicBezTo>
                  <a:lnTo>
                    <a:pt x="137" y="3344"/>
                  </a:lnTo>
                  <a:close/>
                  <a:moveTo>
                    <a:pt x="195" y="3356"/>
                  </a:moveTo>
                  <a:cubicBezTo>
                    <a:pt x="195" y="3409"/>
                    <a:pt x="195" y="3409"/>
                    <a:pt x="195" y="3409"/>
                  </a:cubicBezTo>
                  <a:cubicBezTo>
                    <a:pt x="180" y="3408"/>
                    <a:pt x="167" y="3402"/>
                    <a:pt x="157" y="3393"/>
                  </a:cubicBezTo>
                  <a:lnTo>
                    <a:pt x="195" y="3356"/>
                  </a:lnTo>
                  <a:close/>
                  <a:moveTo>
                    <a:pt x="157" y="3302"/>
                  </a:moveTo>
                  <a:cubicBezTo>
                    <a:pt x="167" y="3293"/>
                    <a:pt x="180" y="3287"/>
                    <a:pt x="195" y="3286"/>
                  </a:cubicBezTo>
                  <a:cubicBezTo>
                    <a:pt x="195" y="3339"/>
                    <a:pt x="195" y="3339"/>
                    <a:pt x="195" y="3339"/>
                  </a:cubicBezTo>
                  <a:lnTo>
                    <a:pt x="157" y="3302"/>
                  </a:lnTo>
                  <a:close/>
                  <a:moveTo>
                    <a:pt x="7" y="4864"/>
                  </a:moveTo>
                  <a:cubicBezTo>
                    <a:pt x="79" y="4864"/>
                    <a:pt x="79" y="4864"/>
                    <a:pt x="79" y="4864"/>
                  </a:cubicBezTo>
                  <a:cubicBezTo>
                    <a:pt x="196" y="5196"/>
                    <a:pt x="196" y="5196"/>
                    <a:pt x="196" y="5196"/>
                  </a:cubicBezTo>
                  <a:cubicBezTo>
                    <a:pt x="7" y="5196"/>
                    <a:pt x="7" y="5196"/>
                    <a:pt x="7" y="5196"/>
                  </a:cubicBezTo>
                  <a:lnTo>
                    <a:pt x="7" y="4864"/>
                  </a:lnTo>
                  <a:close/>
                  <a:moveTo>
                    <a:pt x="7" y="5203"/>
                  </a:moveTo>
                  <a:cubicBezTo>
                    <a:pt x="4276" y="5203"/>
                    <a:pt x="4276" y="5203"/>
                    <a:pt x="4276" y="5203"/>
                  </a:cubicBezTo>
                  <a:cubicBezTo>
                    <a:pt x="4276" y="5203"/>
                    <a:pt x="4276" y="5203"/>
                    <a:pt x="4276" y="5203"/>
                  </a:cubicBezTo>
                  <a:cubicBezTo>
                    <a:pt x="4280" y="5203"/>
                    <a:pt x="4280" y="5203"/>
                    <a:pt x="4280" y="5203"/>
                  </a:cubicBezTo>
                  <a:cubicBezTo>
                    <a:pt x="4280" y="5203"/>
                    <a:pt x="4280" y="5203"/>
                    <a:pt x="4280" y="5203"/>
                  </a:cubicBezTo>
                  <a:cubicBezTo>
                    <a:pt x="4302" y="5203"/>
                    <a:pt x="4322" y="5211"/>
                    <a:pt x="4338" y="5227"/>
                  </a:cubicBezTo>
                  <a:cubicBezTo>
                    <a:pt x="4353" y="5242"/>
                    <a:pt x="4361" y="5261"/>
                    <a:pt x="4362" y="5282"/>
                  </a:cubicBezTo>
                  <a:cubicBezTo>
                    <a:pt x="7" y="5282"/>
                    <a:pt x="7" y="5282"/>
                    <a:pt x="7" y="5282"/>
                  </a:cubicBezTo>
                  <a:lnTo>
                    <a:pt x="7" y="5203"/>
                  </a:lnTo>
                  <a:close/>
                  <a:moveTo>
                    <a:pt x="9804" y="5420"/>
                  </a:moveTo>
                  <a:cubicBezTo>
                    <a:pt x="5445" y="5420"/>
                    <a:pt x="5445" y="5420"/>
                    <a:pt x="5445" y="5420"/>
                  </a:cubicBezTo>
                  <a:cubicBezTo>
                    <a:pt x="5445" y="5427"/>
                    <a:pt x="5445" y="5427"/>
                    <a:pt x="5445" y="5427"/>
                  </a:cubicBezTo>
                  <a:cubicBezTo>
                    <a:pt x="9804" y="5427"/>
                    <a:pt x="9804" y="5427"/>
                    <a:pt x="9804" y="5427"/>
                  </a:cubicBezTo>
                  <a:cubicBezTo>
                    <a:pt x="9804" y="5470"/>
                    <a:pt x="9804" y="5470"/>
                    <a:pt x="9804" y="5470"/>
                  </a:cubicBezTo>
                  <a:cubicBezTo>
                    <a:pt x="5050" y="5470"/>
                    <a:pt x="5050" y="5470"/>
                    <a:pt x="5050" y="5470"/>
                  </a:cubicBezTo>
                  <a:cubicBezTo>
                    <a:pt x="5050" y="5470"/>
                    <a:pt x="5050" y="5470"/>
                    <a:pt x="5050" y="5470"/>
                  </a:cubicBezTo>
                  <a:cubicBezTo>
                    <a:pt x="7" y="5470"/>
                    <a:pt x="7" y="5470"/>
                    <a:pt x="7" y="5470"/>
                  </a:cubicBezTo>
                  <a:cubicBezTo>
                    <a:pt x="7" y="5427"/>
                    <a:pt x="7" y="5427"/>
                    <a:pt x="7" y="5427"/>
                  </a:cubicBezTo>
                  <a:cubicBezTo>
                    <a:pt x="4365" y="5427"/>
                    <a:pt x="4365" y="5427"/>
                    <a:pt x="4365" y="5427"/>
                  </a:cubicBezTo>
                  <a:cubicBezTo>
                    <a:pt x="4365" y="5420"/>
                    <a:pt x="4365" y="5420"/>
                    <a:pt x="4365" y="5420"/>
                  </a:cubicBezTo>
                  <a:cubicBezTo>
                    <a:pt x="7" y="5420"/>
                    <a:pt x="7" y="5420"/>
                    <a:pt x="7" y="5420"/>
                  </a:cubicBezTo>
                  <a:cubicBezTo>
                    <a:pt x="7" y="5382"/>
                    <a:pt x="7" y="5382"/>
                    <a:pt x="7" y="5382"/>
                  </a:cubicBezTo>
                  <a:cubicBezTo>
                    <a:pt x="4651" y="5382"/>
                    <a:pt x="4651" y="5382"/>
                    <a:pt x="4651" y="5382"/>
                  </a:cubicBezTo>
                  <a:cubicBezTo>
                    <a:pt x="4698" y="5429"/>
                    <a:pt x="4698" y="5429"/>
                    <a:pt x="4698" y="5429"/>
                  </a:cubicBezTo>
                  <a:cubicBezTo>
                    <a:pt x="4721" y="5406"/>
                    <a:pt x="4721" y="5406"/>
                    <a:pt x="4721" y="5406"/>
                  </a:cubicBezTo>
                  <a:cubicBezTo>
                    <a:pt x="4744" y="5429"/>
                    <a:pt x="4744" y="5429"/>
                    <a:pt x="4744" y="5429"/>
                  </a:cubicBezTo>
                  <a:cubicBezTo>
                    <a:pt x="4767" y="5407"/>
                    <a:pt x="4767" y="5407"/>
                    <a:pt x="4767" y="5407"/>
                  </a:cubicBezTo>
                  <a:cubicBezTo>
                    <a:pt x="4790" y="5430"/>
                    <a:pt x="4790" y="5430"/>
                    <a:pt x="4790" y="5430"/>
                  </a:cubicBezTo>
                  <a:cubicBezTo>
                    <a:pt x="4790" y="5429"/>
                    <a:pt x="4790" y="5429"/>
                    <a:pt x="4790" y="5429"/>
                  </a:cubicBezTo>
                  <a:cubicBezTo>
                    <a:pt x="4790" y="5429"/>
                    <a:pt x="4790" y="5429"/>
                    <a:pt x="4790" y="5429"/>
                  </a:cubicBezTo>
                  <a:cubicBezTo>
                    <a:pt x="4813" y="5407"/>
                    <a:pt x="4813" y="5407"/>
                    <a:pt x="4813" y="5407"/>
                  </a:cubicBezTo>
                  <a:cubicBezTo>
                    <a:pt x="4836" y="5430"/>
                    <a:pt x="4836" y="5430"/>
                    <a:pt x="4836" y="5430"/>
                  </a:cubicBezTo>
                  <a:cubicBezTo>
                    <a:pt x="4836" y="5429"/>
                    <a:pt x="4836" y="5429"/>
                    <a:pt x="4836" y="5429"/>
                  </a:cubicBezTo>
                  <a:cubicBezTo>
                    <a:pt x="4836" y="5429"/>
                    <a:pt x="4836" y="5429"/>
                    <a:pt x="4836" y="5429"/>
                  </a:cubicBezTo>
                  <a:cubicBezTo>
                    <a:pt x="4859" y="5407"/>
                    <a:pt x="4859" y="5407"/>
                    <a:pt x="4859" y="5407"/>
                  </a:cubicBezTo>
                  <a:cubicBezTo>
                    <a:pt x="4882" y="5430"/>
                    <a:pt x="4882" y="5430"/>
                    <a:pt x="4882" y="5430"/>
                  </a:cubicBezTo>
                  <a:cubicBezTo>
                    <a:pt x="4883" y="5429"/>
                    <a:pt x="4883" y="5429"/>
                    <a:pt x="4883" y="5429"/>
                  </a:cubicBezTo>
                  <a:cubicBezTo>
                    <a:pt x="4883" y="5429"/>
                    <a:pt x="4883" y="5429"/>
                    <a:pt x="4883" y="5429"/>
                  </a:cubicBezTo>
                  <a:cubicBezTo>
                    <a:pt x="4905" y="5407"/>
                    <a:pt x="4905" y="5407"/>
                    <a:pt x="4905" y="5407"/>
                  </a:cubicBezTo>
                  <a:cubicBezTo>
                    <a:pt x="4928" y="5430"/>
                    <a:pt x="4928" y="5430"/>
                    <a:pt x="4928" y="5430"/>
                  </a:cubicBezTo>
                  <a:cubicBezTo>
                    <a:pt x="4929" y="5429"/>
                    <a:pt x="4929" y="5429"/>
                    <a:pt x="4929" y="5429"/>
                  </a:cubicBezTo>
                  <a:cubicBezTo>
                    <a:pt x="4929" y="5429"/>
                    <a:pt x="4929" y="5429"/>
                    <a:pt x="4929" y="5429"/>
                  </a:cubicBezTo>
                  <a:cubicBezTo>
                    <a:pt x="4951" y="5407"/>
                    <a:pt x="4951" y="5407"/>
                    <a:pt x="4951" y="5407"/>
                  </a:cubicBezTo>
                  <a:cubicBezTo>
                    <a:pt x="4974" y="5430"/>
                    <a:pt x="4974" y="5430"/>
                    <a:pt x="4974" y="5430"/>
                  </a:cubicBezTo>
                  <a:cubicBezTo>
                    <a:pt x="4975" y="5429"/>
                    <a:pt x="4975" y="5429"/>
                    <a:pt x="4975" y="5429"/>
                  </a:cubicBezTo>
                  <a:cubicBezTo>
                    <a:pt x="4975" y="5429"/>
                    <a:pt x="4975" y="5429"/>
                    <a:pt x="4975" y="5429"/>
                  </a:cubicBezTo>
                  <a:cubicBezTo>
                    <a:pt x="4997" y="5407"/>
                    <a:pt x="4997" y="5407"/>
                    <a:pt x="4997" y="5407"/>
                  </a:cubicBezTo>
                  <a:cubicBezTo>
                    <a:pt x="5020" y="5430"/>
                    <a:pt x="5020" y="5430"/>
                    <a:pt x="5020" y="5430"/>
                  </a:cubicBezTo>
                  <a:cubicBezTo>
                    <a:pt x="5021" y="5429"/>
                    <a:pt x="5021" y="5429"/>
                    <a:pt x="5021" y="5429"/>
                  </a:cubicBezTo>
                  <a:cubicBezTo>
                    <a:pt x="5021" y="5429"/>
                    <a:pt x="5021" y="5429"/>
                    <a:pt x="5021" y="5429"/>
                  </a:cubicBezTo>
                  <a:cubicBezTo>
                    <a:pt x="5044" y="5407"/>
                    <a:pt x="5044" y="5407"/>
                    <a:pt x="5044" y="5407"/>
                  </a:cubicBezTo>
                  <a:cubicBezTo>
                    <a:pt x="5067" y="5430"/>
                    <a:pt x="5067" y="5430"/>
                    <a:pt x="5067" y="5430"/>
                  </a:cubicBezTo>
                  <a:cubicBezTo>
                    <a:pt x="5090" y="5406"/>
                    <a:pt x="5090" y="5406"/>
                    <a:pt x="5090" y="5406"/>
                  </a:cubicBezTo>
                  <a:cubicBezTo>
                    <a:pt x="5113" y="5430"/>
                    <a:pt x="5113" y="5430"/>
                    <a:pt x="5113" y="5430"/>
                  </a:cubicBezTo>
                  <a:cubicBezTo>
                    <a:pt x="5160" y="5382"/>
                    <a:pt x="5160" y="5382"/>
                    <a:pt x="5160" y="5382"/>
                  </a:cubicBezTo>
                  <a:cubicBezTo>
                    <a:pt x="9804" y="5382"/>
                    <a:pt x="9804" y="5382"/>
                    <a:pt x="9804" y="5382"/>
                  </a:cubicBezTo>
                  <a:lnTo>
                    <a:pt x="9804" y="5420"/>
                  </a:lnTo>
                  <a:close/>
                  <a:moveTo>
                    <a:pt x="4762" y="5356"/>
                  </a:moveTo>
                  <a:cubicBezTo>
                    <a:pt x="4760" y="5357"/>
                    <a:pt x="4760" y="5357"/>
                    <a:pt x="4760" y="5357"/>
                  </a:cubicBezTo>
                  <a:cubicBezTo>
                    <a:pt x="4760" y="5357"/>
                    <a:pt x="4760" y="5357"/>
                    <a:pt x="4760" y="5357"/>
                  </a:cubicBezTo>
                  <a:cubicBezTo>
                    <a:pt x="4744" y="5373"/>
                    <a:pt x="4744" y="5373"/>
                    <a:pt x="4744" y="5373"/>
                  </a:cubicBezTo>
                  <a:cubicBezTo>
                    <a:pt x="4726" y="5355"/>
                    <a:pt x="4726" y="5355"/>
                    <a:pt x="4726" y="5355"/>
                  </a:cubicBezTo>
                  <a:cubicBezTo>
                    <a:pt x="4744" y="5337"/>
                    <a:pt x="4744" y="5337"/>
                    <a:pt x="4744" y="5337"/>
                  </a:cubicBezTo>
                  <a:cubicBezTo>
                    <a:pt x="4760" y="5353"/>
                    <a:pt x="4760" y="5353"/>
                    <a:pt x="4760" y="5353"/>
                  </a:cubicBezTo>
                  <a:cubicBezTo>
                    <a:pt x="4760" y="5354"/>
                    <a:pt x="4760" y="5354"/>
                    <a:pt x="4760" y="5354"/>
                  </a:cubicBezTo>
                  <a:lnTo>
                    <a:pt x="4762" y="5356"/>
                  </a:lnTo>
                  <a:close/>
                  <a:moveTo>
                    <a:pt x="5108" y="5379"/>
                  </a:moveTo>
                  <a:cubicBezTo>
                    <a:pt x="5090" y="5397"/>
                    <a:pt x="5090" y="5397"/>
                    <a:pt x="5090" y="5397"/>
                  </a:cubicBezTo>
                  <a:cubicBezTo>
                    <a:pt x="5071" y="5379"/>
                    <a:pt x="5071" y="5379"/>
                    <a:pt x="5071" y="5379"/>
                  </a:cubicBezTo>
                  <a:cubicBezTo>
                    <a:pt x="5090" y="5360"/>
                    <a:pt x="5090" y="5360"/>
                    <a:pt x="5090" y="5360"/>
                  </a:cubicBezTo>
                  <a:lnTo>
                    <a:pt x="5108" y="5379"/>
                  </a:lnTo>
                  <a:close/>
                  <a:moveTo>
                    <a:pt x="5094" y="5356"/>
                  </a:moveTo>
                  <a:cubicBezTo>
                    <a:pt x="5113" y="5337"/>
                    <a:pt x="5113" y="5337"/>
                    <a:pt x="5113" y="5337"/>
                  </a:cubicBezTo>
                  <a:cubicBezTo>
                    <a:pt x="5154" y="5379"/>
                    <a:pt x="5154" y="5379"/>
                    <a:pt x="5154" y="5379"/>
                  </a:cubicBezTo>
                  <a:cubicBezTo>
                    <a:pt x="5113" y="5420"/>
                    <a:pt x="5113" y="5420"/>
                    <a:pt x="5113" y="5420"/>
                  </a:cubicBezTo>
                  <a:cubicBezTo>
                    <a:pt x="5094" y="5402"/>
                    <a:pt x="5094" y="5402"/>
                    <a:pt x="5094" y="5402"/>
                  </a:cubicBezTo>
                  <a:cubicBezTo>
                    <a:pt x="5118" y="5379"/>
                    <a:pt x="5118" y="5379"/>
                    <a:pt x="5118" y="5379"/>
                  </a:cubicBezTo>
                  <a:lnTo>
                    <a:pt x="5094" y="5356"/>
                  </a:lnTo>
                  <a:close/>
                  <a:moveTo>
                    <a:pt x="5049" y="5401"/>
                  </a:moveTo>
                  <a:cubicBezTo>
                    <a:pt x="5050" y="5400"/>
                    <a:pt x="5050" y="5400"/>
                    <a:pt x="5050" y="5400"/>
                  </a:cubicBezTo>
                  <a:cubicBezTo>
                    <a:pt x="5050" y="5400"/>
                    <a:pt x="5050" y="5400"/>
                    <a:pt x="5050" y="5400"/>
                  </a:cubicBezTo>
                  <a:cubicBezTo>
                    <a:pt x="5067" y="5383"/>
                    <a:pt x="5067" y="5383"/>
                    <a:pt x="5067" y="5383"/>
                  </a:cubicBezTo>
                  <a:cubicBezTo>
                    <a:pt x="5085" y="5402"/>
                    <a:pt x="5085" y="5402"/>
                    <a:pt x="5085" y="5402"/>
                  </a:cubicBezTo>
                  <a:cubicBezTo>
                    <a:pt x="5067" y="5420"/>
                    <a:pt x="5067" y="5420"/>
                    <a:pt x="5067" y="5420"/>
                  </a:cubicBezTo>
                  <a:cubicBezTo>
                    <a:pt x="5050" y="5404"/>
                    <a:pt x="5050" y="5404"/>
                    <a:pt x="5050" y="5404"/>
                  </a:cubicBezTo>
                  <a:cubicBezTo>
                    <a:pt x="5050" y="5403"/>
                    <a:pt x="5050" y="5403"/>
                    <a:pt x="5050" y="5403"/>
                  </a:cubicBezTo>
                  <a:lnTo>
                    <a:pt x="5049" y="5401"/>
                  </a:lnTo>
                  <a:close/>
                  <a:moveTo>
                    <a:pt x="5067" y="5374"/>
                  </a:moveTo>
                  <a:cubicBezTo>
                    <a:pt x="5050" y="5358"/>
                    <a:pt x="5050" y="5358"/>
                    <a:pt x="5050" y="5358"/>
                  </a:cubicBezTo>
                  <a:cubicBezTo>
                    <a:pt x="5050" y="5357"/>
                    <a:pt x="5050" y="5357"/>
                    <a:pt x="5050" y="5357"/>
                  </a:cubicBezTo>
                  <a:cubicBezTo>
                    <a:pt x="5049" y="5355"/>
                    <a:pt x="5049" y="5355"/>
                    <a:pt x="5049" y="5355"/>
                  </a:cubicBezTo>
                  <a:cubicBezTo>
                    <a:pt x="5050" y="5354"/>
                    <a:pt x="5050" y="5354"/>
                    <a:pt x="5050" y="5354"/>
                  </a:cubicBezTo>
                  <a:cubicBezTo>
                    <a:pt x="5050" y="5353"/>
                    <a:pt x="5050" y="5353"/>
                    <a:pt x="5050" y="5353"/>
                  </a:cubicBezTo>
                  <a:cubicBezTo>
                    <a:pt x="5067" y="5337"/>
                    <a:pt x="5067" y="5337"/>
                    <a:pt x="5067" y="5337"/>
                  </a:cubicBezTo>
                  <a:cubicBezTo>
                    <a:pt x="5085" y="5356"/>
                    <a:pt x="5085" y="5356"/>
                    <a:pt x="5085" y="5356"/>
                  </a:cubicBezTo>
                  <a:lnTo>
                    <a:pt x="5067" y="5374"/>
                  </a:lnTo>
                  <a:close/>
                  <a:moveTo>
                    <a:pt x="5062" y="5379"/>
                  </a:moveTo>
                  <a:cubicBezTo>
                    <a:pt x="5044" y="5396"/>
                    <a:pt x="5044" y="5396"/>
                    <a:pt x="5044" y="5396"/>
                  </a:cubicBezTo>
                  <a:cubicBezTo>
                    <a:pt x="5026" y="5378"/>
                    <a:pt x="5026" y="5378"/>
                    <a:pt x="5026" y="5378"/>
                  </a:cubicBezTo>
                  <a:cubicBezTo>
                    <a:pt x="5044" y="5360"/>
                    <a:pt x="5044" y="5360"/>
                    <a:pt x="5044" y="5360"/>
                  </a:cubicBezTo>
                  <a:lnTo>
                    <a:pt x="5062" y="5379"/>
                  </a:lnTo>
                  <a:close/>
                  <a:moveTo>
                    <a:pt x="5039" y="5402"/>
                  </a:moveTo>
                  <a:cubicBezTo>
                    <a:pt x="5021" y="5419"/>
                    <a:pt x="5021" y="5419"/>
                    <a:pt x="5021" y="5419"/>
                  </a:cubicBezTo>
                  <a:cubicBezTo>
                    <a:pt x="5003" y="5401"/>
                    <a:pt x="5003" y="5401"/>
                    <a:pt x="5003" y="5401"/>
                  </a:cubicBezTo>
                  <a:cubicBezTo>
                    <a:pt x="5021" y="5384"/>
                    <a:pt x="5021" y="5384"/>
                    <a:pt x="5021" y="5384"/>
                  </a:cubicBezTo>
                  <a:lnTo>
                    <a:pt x="5039" y="5402"/>
                  </a:lnTo>
                  <a:close/>
                  <a:moveTo>
                    <a:pt x="5021" y="5373"/>
                  </a:moveTo>
                  <a:cubicBezTo>
                    <a:pt x="5003" y="5355"/>
                    <a:pt x="5003" y="5355"/>
                    <a:pt x="5003" y="5355"/>
                  </a:cubicBezTo>
                  <a:cubicBezTo>
                    <a:pt x="5021" y="5337"/>
                    <a:pt x="5021" y="5337"/>
                    <a:pt x="5021" y="5337"/>
                  </a:cubicBezTo>
                  <a:cubicBezTo>
                    <a:pt x="5039" y="5356"/>
                    <a:pt x="5039" y="5356"/>
                    <a:pt x="5039" y="5356"/>
                  </a:cubicBezTo>
                  <a:lnTo>
                    <a:pt x="5021" y="5373"/>
                  </a:lnTo>
                  <a:close/>
                  <a:moveTo>
                    <a:pt x="5016" y="5379"/>
                  </a:moveTo>
                  <a:cubicBezTo>
                    <a:pt x="4998" y="5396"/>
                    <a:pt x="4998" y="5396"/>
                    <a:pt x="4998" y="5396"/>
                  </a:cubicBezTo>
                  <a:cubicBezTo>
                    <a:pt x="4980" y="5378"/>
                    <a:pt x="4980" y="5378"/>
                    <a:pt x="4980" y="5378"/>
                  </a:cubicBezTo>
                  <a:cubicBezTo>
                    <a:pt x="4997" y="5360"/>
                    <a:pt x="4997" y="5360"/>
                    <a:pt x="4997" y="5360"/>
                  </a:cubicBezTo>
                  <a:lnTo>
                    <a:pt x="5016" y="5379"/>
                  </a:lnTo>
                  <a:close/>
                  <a:moveTo>
                    <a:pt x="4993" y="5402"/>
                  </a:moveTo>
                  <a:cubicBezTo>
                    <a:pt x="4975" y="5419"/>
                    <a:pt x="4975" y="5419"/>
                    <a:pt x="4975" y="5419"/>
                  </a:cubicBezTo>
                  <a:cubicBezTo>
                    <a:pt x="4957" y="5401"/>
                    <a:pt x="4957" y="5401"/>
                    <a:pt x="4957" y="5401"/>
                  </a:cubicBezTo>
                  <a:cubicBezTo>
                    <a:pt x="4974" y="5384"/>
                    <a:pt x="4974" y="5384"/>
                    <a:pt x="4974" y="5384"/>
                  </a:cubicBezTo>
                  <a:lnTo>
                    <a:pt x="4993" y="5402"/>
                  </a:lnTo>
                  <a:close/>
                  <a:moveTo>
                    <a:pt x="4975" y="5373"/>
                  </a:moveTo>
                  <a:cubicBezTo>
                    <a:pt x="4957" y="5355"/>
                    <a:pt x="4957" y="5355"/>
                    <a:pt x="4957" y="5355"/>
                  </a:cubicBezTo>
                  <a:cubicBezTo>
                    <a:pt x="4974" y="5337"/>
                    <a:pt x="4974" y="5337"/>
                    <a:pt x="4974" y="5337"/>
                  </a:cubicBezTo>
                  <a:cubicBezTo>
                    <a:pt x="4993" y="5356"/>
                    <a:pt x="4993" y="5356"/>
                    <a:pt x="4993" y="5356"/>
                  </a:cubicBezTo>
                  <a:lnTo>
                    <a:pt x="4975" y="5373"/>
                  </a:lnTo>
                  <a:close/>
                  <a:moveTo>
                    <a:pt x="4969" y="5379"/>
                  </a:moveTo>
                  <a:cubicBezTo>
                    <a:pt x="4952" y="5396"/>
                    <a:pt x="4952" y="5396"/>
                    <a:pt x="4952" y="5396"/>
                  </a:cubicBezTo>
                  <a:cubicBezTo>
                    <a:pt x="4934" y="5378"/>
                    <a:pt x="4934" y="5378"/>
                    <a:pt x="4934" y="5378"/>
                  </a:cubicBezTo>
                  <a:cubicBezTo>
                    <a:pt x="4951" y="5360"/>
                    <a:pt x="4951" y="5360"/>
                    <a:pt x="4951" y="5360"/>
                  </a:cubicBezTo>
                  <a:lnTo>
                    <a:pt x="4969" y="5379"/>
                  </a:lnTo>
                  <a:close/>
                  <a:moveTo>
                    <a:pt x="4946" y="5402"/>
                  </a:moveTo>
                  <a:cubicBezTo>
                    <a:pt x="4929" y="5419"/>
                    <a:pt x="4929" y="5419"/>
                    <a:pt x="4929" y="5419"/>
                  </a:cubicBezTo>
                  <a:cubicBezTo>
                    <a:pt x="4911" y="5401"/>
                    <a:pt x="4911" y="5401"/>
                    <a:pt x="4911" y="5401"/>
                  </a:cubicBezTo>
                  <a:cubicBezTo>
                    <a:pt x="4928" y="5384"/>
                    <a:pt x="4928" y="5384"/>
                    <a:pt x="4928" y="5384"/>
                  </a:cubicBezTo>
                  <a:lnTo>
                    <a:pt x="4946" y="5402"/>
                  </a:lnTo>
                  <a:close/>
                  <a:moveTo>
                    <a:pt x="4929" y="5373"/>
                  </a:moveTo>
                  <a:cubicBezTo>
                    <a:pt x="4911" y="5355"/>
                    <a:pt x="4911" y="5355"/>
                    <a:pt x="4911" y="5355"/>
                  </a:cubicBezTo>
                  <a:cubicBezTo>
                    <a:pt x="4928" y="5337"/>
                    <a:pt x="4928" y="5337"/>
                    <a:pt x="4928" y="5337"/>
                  </a:cubicBezTo>
                  <a:cubicBezTo>
                    <a:pt x="4946" y="5356"/>
                    <a:pt x="4946" y="5356"/>
                    <a:pt x="4946" y="5356"/>
                  </a:cubicBezTo>
                  <a:lnTo>
                    <a:pt x="4929" y="5373"/>
                  </a:lnTo>
                  <a:close/>
                  <a:moveTo>
                    <a:pt x="4923" y="5379"/>
                  </a:moveTo>
                  <a:cubicBezTo>
                    <a:pt x="4906" y="5396"/>
                    <a:pt x="4906" y="5396"/>
                    <a:pt x="4906" y="5396"/>
                  </a:cubicBezTo>
                  <a:cubicBezTo>
                    <a:pt x="4887" y="5378"/>
                    <a:pt x="4887" y="5378"/>
                    <a:pt x="4887" y="5378"/>
                  </a:cubicBezTo>
                  <a:cubicBezTo>
                    <a:pt x="4905" y="5360"/>
                    <a:pt x="4905" y="5360"/>
                    <a:pt x="4905" y="5360"/>
                  </a:cubicBezTo>
                  <a:lnTo>
                    <a:pt x="4923" y="5379"/>
                  </a:lnTo>
                  <a:close/>
                  <a:moveTo>
                    <a:pt x="4900" y="5402"/>
                  </a:moveTo>
                  <a:cubicBezTo>
                    <a:pt x="4883" y="5419"/>
                    <a:pt x="4883" y="5419"/>
                    <a:pt x="4883" y="5419"/>
                  </a:cubicBezTo>
                  <a:cubicBezTo>
                    <a:pt x="4864" y="5401"/>
                    <a:pt x="4864" y="5401"/>
                    <a:pt x="4864" y="5401"/>
                  </a:cubicBezTo>
                  <a:cubicBezTo>
                    <a:pt x="4882" y="5384"/>
                    <a:pt x="4882" y="5384"/>
                    <a:pt x="4882" y="5384"/>
                  </a:cubicBezTo>
                  <a:lnTo>
                    <a:pt x="4900" y="5402"/>
                  </a:lnTo>
                  <a:close/>
                  <a:moveTo>
                    <a:pt x="4883" y="5373"/>
                  </a:moveTo>
                  <a:cubicBezTo>
                    <a:pt x="4864" y="5355"/>
                    <a:pt x="4864" y="5355"/>
                    <a:pt x="4864" y="5355"/>
                  </a:cubicBezTo>
                  <a:cubicBezTo>
                    <a:pt x="4882" y="5337"/>
                    <a:pt x="4882" y="5337"/>
                    <a:pt x="4882" y="5337"/>
                  </a:cubicBezTo>
                  <a:cubicBezTo>
                    <a:pt x="4900" y="5356"/>
                    <a:pt x="4900" y="5356"/>
                    <a:pt x="4900" y="5356"/>
                  </a:cubicBezTo>
                  <a:lnTo>
                    <a:pt x="4883" y="5373"/>
                  </a:lnTo>
                  <a:close/>
                  <a:moveTo>
                    <a:pt x="4877" y="5379"/>
                  </a:moveTo>
                  <a:cubicBezTo>
                    <a:pt x="4859" y="5396"/>
                    <a:pt x="4859" y="5396"/>
                    <a:pt x="4859" y="5396"/>
                  </a:cubicBezTo>
                  <a:cubicBezTo>
                    <a:pt x="4841" y="5378"/>
                    <a:pt x="4841" y="5378"/>
                    <a:pt x="4841" y="5378"/>
                  </a:cubicBezTo>
                  <a:cubicBezTo>
                    <a:pt x="4859" y="5360"/>
                    <a:pt x="4859" y="5360"/>
                    <a:pt x="4859" y="5360"/>
                  </a:cubicBezTo>
                  <a:lnTo>
                    <a:pt x="4877" y="5379"/>
                  </a:lnTo>
                  <a:close/>
                  <a:moveTo>
                    <a:pt x="4854" y="5402"/>
                  </a:moveTo>
                  <a:cubicBezTo>
                    <a:pt x="4836" y="5419"/>
                    <a:pt x="4836" y="5419"/>
                    <a:pt x="4836" y="5419"/>
                  </a:cubicBezTo>
                  <a:cubicBezTo>
                    <a:pt x="4818" y="5401"/>
                    <a:pt x="4818" y="5401"/>
                    <a:pt x="4818" y="5401"/>
                  </a:cubicBezTo>
                  <a:cubicBezTo>
                    <a:pt x="4836" y="5384"/>
                    <a:pt x="4836" y="5384"/>
                    <a:pt x="4836" y="5384"/>
                  </a:cubicBezTo>
                  <a:lnTo>
                    <a:pt x="4854" y="5402"/>
                  </a:lnTo>
                  <a:close/>
                  <a:moveTo>
                    <a:pt x="4836" y="5373"/>
                  </a:moveTo>
                  <a:cubicBezTo>
                    <a:pt x="4818" y="5355"/>
                    <a:pt x="4818" y="5355"/>
                    <a:pt x="4818" y="5355"/>
                  </a:cubicBezTo>
                  <a:cubicBezTo>
                    <a:pt x="4836" y="5337"/>
                    <a:pt x="4836" y="5337"/>
                    <a:pt x="4836" y="5337"/>
                  </a:cubicBezTo>
                  <a:cubicBezTo>
                    <a:pt x="4854" y="5356"/>
                    <a:pt x="4854" y="5356"/>
                    <a:pt x="4854" y="5356"/>
                  </a:cubicBezTo>
                  <a:lnTo>
                    <a:pt x="4836" y="5373"/>
                  </a:lnTo>
                  <a:close/>
                  <a:moveTo>
                    <a:pt x="4831" y="5379"/>
                  </a:moveTo>
                  <a:cubicBezTo>
                    <a:pt x="4813" y="5396"/>
                    <a:pt x="4813" y="5396"/>
                    <a:pt x="4813" y="5396"/>
                  </a:cubicBezTo>
                  <a:cubicBezTo>
                    <a:pt x="4795" y="5378"/>
                    <a:pt x="4795" y="5378"/>
                    <a:pt x="4795" y="5378"/>
                  </a:cubicBezTo>
                  <a:cubicBezTo>
                    <a:pt x="4813" y="5360"/>
                    <a:pt x="4813" y="5360"/>
                    <a:pt x="4813" y="5360"/>
                  </a:cubicBezTo>
                  <a:lnTo>
                    <a:pt x="4831" y="5379"/>
                  </a:lnTo>
                  <a:close/>
                  <a:moveTo>
                    <a:pt x="4808" y="5402"/>
                  </a:moveTo>
                  <a:cubicBezTo>
                    <a:pt x="4790" y="5419"/>
                    <a:pt x="4790" y="5419"/>
                    <a:pt x="4790" y="5419"/>
                  </a:cubicBezTo>
                  <a:cubicBezTo>
                    <a:pt x="4772" y="5401"/>
                    <a:pt x="4772" y="5401"/>
                    <a:pt x="4772" y="5401"/>
                  </a:cubicBezTo>
                  <a:cubicBezTo>
                    <a:pt x="4790" y="5384"/>
                    <a:pt x="4790" y="5384"/>
                    <a:pt x="4790" y="5384"/>
                  </a:cubicBezTo>
                  <a:lnTo>
                    <a:pt x="4808" y="5402"/>
                  </a:lnTo>
                  <a:close/>
                  <a:moveTo>
                    <a:pt x="4790" y="5373"/>
                  </a:moveTo>
                  <a:cubicBezTo>
                    <a:pt x="4772" y="5355"/>
                    <a:pt x="4772" y="5355"/>
                    <a:pt x="4772" y="5355"/>
                  </a:cubicBezTo>
                  <a:cubicBezTo>
                    <a:pt x="4790" y="5337"/>
                    <a:pt x="4790" y="5337"/>
                    <a:pt x="4790" y="5337"/>
                  </a:cubicBezTo>
                  <a:cubicBezTo>
                    <a:pt x="4808" y="5356"/>
                    <a:pt x="4808" y="5356"/>
                    <a:pt x="4808" y="5356"/>
                  </a:cubicBezTo>
                  <a:lnTo>
                    <a:pt x="4790" y="5373"/>
                  </a:lnTo>
                  <a:close/>
                  <a:moveTo>
                    <a:pt x="4785" y="5379"/>
                  </a:moveTo>
                  <a:cubicBezTo>
                    <a:pt x="4767" y="5396"/>
                    <a:pt x="4767" y="5396"/>
                    <a:pt x="4767" y="5396"/>
                  </a:cubicBezTo>
                  <a:cubicBezTo>
                    <a:pt x="4749" y="5378"/>
                    <a:pt x="4749" y="5378"/>
                    <a:pt x="4749" y="5378"/>
                  </a:cubicBezTo>
                  <a:cubicBezTo>
                    <a:pt x="4767" y="5360"/>
                    <a:pt x="4767" y="5360"/>
                    <a:pt x="4767" y="5360"/>
                  </a:cubicBezTo>
                  <a:lnTo>
                    <a:pt x="4785" y="5379"/>
                  </a:lnTo>
                  <a:close/>
                  <a:moveTo>
                    <a:pt x="4762" y="5402"/>
                  </a:moveTo>
                  <a:cubicBezTo>
                    <a:pt x="4760" y="5403"/>
                    <a:pt x="4760" y="5403"/>
                    <a:pt x="4760" y="5403"/>
                  </a:cubicBezTo>
                  <a:cubicBezTo>
                    <a:pt x="4760" y="5403"/>
                    <a:pt x="4760" y="5403"/>
                    <a:pt x="4760" y="5403"/>
                  </a:cubicBezTo>
                  <a:cubicBezTo>
                    <a:pt x="4744" y="5419"/>
                    <a:pt x="4744" y="5419"/>
                    <a:pt x="4744" y="5419"/>
                  </a:cubicBezTo>
                  <a:cubicBezTo>
                    <a:pt x="4726" y="5401"/>
                    <a:pt x="4726" y="5401"/>
                    <a:pt x="4726" y="5401"/>
                  </a:cubicBezTo>
                  <a:cubicBezTo>
                    <a:pt x="4744" y="5383"/>
                    <a:pt x="4744" y="5383"/>
                    <a:pt x="4744" y="5383"/>
                  </a:cubicBezTo>
                  <a:cubicBezTo>
                    <a:pt x="4760" y="5399"/>
                    <a:pt x="4760" y="5399"/>
                    <a:pt x="4760" y="5399"/>
                  </a:cubicBezTo>
                  <a:cubicBezTo>
                    <a:pt x="4760" y="5400"/>
                    <a:pt x="4760" y="5400"/>
                    <a:pt x="4760" y="5400"/>
                  </a:cubicBezTo>
                  <a:lnTo>
                    <a:pt x="4762" y="5402"/>
                  </a:lnTo>
                  <a:close/>
                  <a:moveTo>
                    <a:pt x="4739" y="5378"/>
                  </a:moveTo>
                  <a:cubicBezTo>
                    <a:pt x="4721" y="5396"/>
                    <a:pt x="4721" y="5396"/>
                    <a:pt x="4721" y="5396"/>
                  </a:cubicBezTo>
                  <a:cubicBezTo>
                    <a:pt x="4703" y="5378"/>
                    <a:pt x="4703" y="5378"/>
                    <a:pt x="4703" y="5378"/>
                  </a:cubicBezTo>
                  <a:cubicBezTo>
                    <a:pt x="4721" y="5360"/>
                    <a:pt x="4721" y="5360"/>
                    <a:pt x="4721" y="5360"/>
                  </a:cubicBezTo>
                  <a:lnTo>
                    <a:pt x="4739" y="5378"/>
                  </a:lnTo>
                  <a:close/>
                  <a:moveTo>
                    <a:pt x="4693" y="5378"/>
                  </a:moveTo>
                  <a:cubicBezTo>
                    <a:pt x="4716" y="5401"/>
                    <a:pt x="4716" y="5401"/>
                    <a:pt x="4716" y="5401"/>
                  </a:cubicBezTo>
                  <a:cubicBezTo>
                    <a:pt x="4698" y="5419"/>
                    <a:pt x="4698" y="5419"/>
                    <a:pt x="4698" y="5419"/>
                  </a:cubicBezTo>
                  <a:cubicBezTo>
                    <a:pt x="4657" y="5378"/>
                    <a:pt x="4657" y="5378"/>
                    <a:pt x="4657" y="5378"/>
                  </a:cubicBezTo>
                  <a:cubicBezTo>
                    <a:pt x="4698" y="5337"/>
                    <a:pt x="4698" y="5337"/>
                    <a:pt x="4698" y="5337"/>
                  </a:cubicBezTo>
                  <a:cubicBezTo>
                    <a:pt x="4716" y="5355"/>
                    <a:pt x="4716" y="5355"/>
                    <a:pt x="4716" y="5355"/>
                  </a:cubicBezTo>
                  <a:lnTo>
                    <a:pt x="4693" y="5378"/>
                  </a:lnTo>
                  <a:close/>
                  <a:moveTo>
                    <a:pt x="9804" y="5330"/>
                  </a:moveTo>
                  <a:cubicBezTo>
                    <a:pt x="5445" y="5330"/>
                    <a:pt x="5445" y="5330"/>
                    <a:pt x="5445" y="5330"/>
                  </a:cubicBezTo>
                  <a:cubicBezTo>
                    <a:pt x="5445" y="5337"/>
                    <a:pt x="5445" y="5337"/>
                    <a:pt x="5445" y="5337"/>
                  </a:cubicBezTo>
                  <a:cubicBezTo>
                    <a:pt x="9804" y="5337"/>
                    <a:pt x="9804" y="5337"/>
                    <a:pt x="9804" y="5337"/>
                  </a:cubicBezTo>
                  <a:cubicBezTo>
                    <a:pt x="9804" y="5375"/>
                    <a:pt x="9804" y="5375"/>
                    <a:pt x="9804" y="5375"/>
                  </a:cubicBezTo>
                  <a:cubicBezTo>
                    <a:pt x="5160" y="5375"/>
                    <a:pt x="5160" y="5375"/>
                    <a:pt x="5160" y="5375"/>
                  </a:cubicBezTo>
                  <a:cubicBezTo>
                    <a:pt x="5113" y="5328"/>
                    <a:pt x="5113" y="5328"/>
                    <a:pt x="5113" y="5328"/>
                  </a:cubicBezTo>
                  <a:cubicBezTo>
                    <a:pt x="5090" y="5351"/>
                    <a:pt x="5090" y="5351"/>
                    <a:pt x="5090" y="5351"/>
                  </a:cubicBezTo>
                  <a:cubicBezTo>
                    <a:pt x="5067" y="5328"/>
                    <a:pt x="5067" y="5328"/>
                    <a:pt x="5067" y="5328"/>
                  </a:cubicBezTo>
                  <a:cubicBezTo>
                    <a:pt x="5044" y="5350"/>
                    <a:pt x="5044" y="5350"/>
                    <a:pt x="5044" y="5350"/>
                  </a:cubicBezTo>
                  <a:cubicBezTo>
                    <a:pt x="5021" y="5327"/>
                    <a:pt x="5021" y="5327"/>
                    <a:pt x="5021" y="5327"/>
                  </a:cubicBezTo>
                  <a:cubicBezTo>
                    <a:pt x="5021" y="5328"/>
                    <a:pt x="5021" y="5328"/>
                    <a:pt x="5021" y="5328"/>
                  </a:cubicBezTo>
                  <a:cubicBezTo>
                    <a:pt x="5020" y="5328"/>
                    <a:pt x="5020" y="5328"/>
                    <a:pt x="5020" y="5328"/>
                  </a:cubicBezTo>
                  <a:cubicBezTo>
                    <a:pt x="4998" y="5350"/>
                    <a:pt x="4998" y="5350"/>
                    <a:pt x="4998" y="5350"/>
                  </a:cubicBezTo>
                  <a:cubicBezTo>
                    <a:pt x="4975" y="5327"/>
                    <a:pt x="4975" y="5327"/>
                    <a:pt x="4975" y="5327"/>
                  </a:cubicBezTo>
                  <a:cubicBezTo>
                    <a:pt x="4974" y="5328"/>
                    <a:pt x="4974" y="5328"/>
                    <a:pt x="4974" y="5328"/>
                  </a:cubicBezTo>
                  <a:cubicBezTo>
                    <a:pt x="4974" y="5328"/>
                    <a:pt x="4974" y="5328"/>
                    <a:pt x="4974" y="5328"/>
                  </a:cubicBezTo>
                  <a:cubicBezTo>
                    <a:pt x="4952" y="5350"/>
                    <a:pt x="4952" y="5350"/>
                    <a:pt x="4952" y="5350"/>
                  </a:cubicBezTo>
                  <a:cubicBezTo>
                    <a:pt x="4929" y="5327"/>
                    <a:pt x="4929" y="5327"/>
                    <a:pt x="4929" y="5327"/>
                  </a:cubicBezTo>
                  <a:cubicBezTo>
                    <a:pt x="4928" y="5328"/>
                    <a:pt x="4928" y="5328"/>
                    <a:pt x="4928" y="5328"/>
                  </a:cubicBezTo>
                  <a:cubicBezTo>
                    <a:pt x="4928" y="5328"/>
                    <a:pt x="4928" y="5328"/>
                    <a:pt x="4928" y="5328"/>
                  </a:cubicBezTo>
                  <a:cubicBezTo>
                    <a:pt x="4906" y="5350"/>
                    <a:pt x="4906" y="5350"/>
                    <a:pt x="4906" y="5350"/>
                  </a:cubicBezTo>
                  <a:cubicBezTo>
                    <a:pt x="4883" y="5327"/>
                    <a:pt x="4883" y="5327"/>
                    <a:pt x="4883" y="5327"/>
                  </a:cubicBezTo>
                  <a:cubicBezTo>
                    <a:pt x="4882" y="5328"/>
                    <a:pt x="4882" y="5328"/>
                    <a:pt x="4882" y="5328"/>
                  </a:cubicBezTo>
                  <a:cubicBezTo>
                    <a:pt x="4882" y="5328"/>
                    <a:pt x="4882" y="5328"/>
                    <a:pt x="4882" y="5328"/>
                  </a:cubicBezTo>
                  <a:cubicBezTo>
                    <a:pt x="4859" y="5350"/>
                    <a:pt x="4859" y="5350"/>
                    <a:pt x="4859" y="5350"/>
                  </a:cubicBezTo>
                  <a:cubicBezTo>
                    <a:pt x="4836" y="5327"/>
                    <a:pt x="4836" y="5327"/>
                    <a:pt x="4836" y="5327"/>
                  </a:cubicBezTo>
                  <a:cubicBezTo>
                    <a:pt x="4836" y="5328"/>
                    <a:pt x="4836" y="5328"/>
                    <a:pt x="4836" y="5328"/>
                  </a:cubicBezTo>
                  <a:cubicBezTo>
                    <a:pt x="4836" y="5328"/>
                    <a:pt x="4836" y="5328"/>
                    <a:pt x="4836" y="5328"/>
                  </a:cubicBezTo>
                  <a:cubicBezTo>
                    <a:pt x="4813" y="5350"/>
                    <a:pt x="4813" y="5350"/>
                    <a:pt x="4813" y="5350"/>
                  </a:cubicBezTo>
                  <a:cubicBezTo>
                    <a:pt x="4790" y="5327"/>
                    <a:pt x="4790" y="5327"/>
                    <a:pt x="4790" y="5327"/>
                  </a:cubicBezTo>
                  <a:cubicBezTo>
                    <a:pt x="4790" y="5328"/>
                    <a:pt x="4790" y="5328"/>
                    <a:pt x="4790" y="5328"/>
                  </a:cubicBezTo>
                  <a:cubicBezTo>
                    <a:pt x="4790" y="5328"/>
                    <a:pt x="4790" y="5328"/>
                    <a:pt x="4790" y="5328"/>
                  </a:cubicBezTo>
                  <a:cubicBezTo>
                    <a:pt x="4767" y="5350"/>
                    <a:pt x="4767" y="5350"/>
                    <a:pt x="4767" y="5350"/>
                  </a:cubicBezTo>
                  <a:cubicBezTo>
                    <a:pt x="4744" y="5327"/>
                    <a:pt x="4744" y="5327"/>
                    <a:pt x="4744" y="5327"/>
                  </a:cubicBezTo>
                  <a:cubicBezTo>
                    <a:pt x="4721" y="5350"/>
                    <a:pt x="4721" y="5350"/>
                    <a:pt x="4721" y="5350"/>
                  </a:cubicBezTo>
                  <a:cubicBezTo>
                    <a:pt x="4698" y="5327"/>
                    <a:pt x="4698" y="5327"/>
                    <a:pt x="4698" y="5327"/>
                  </a:cubicBezTo>
                  <a:cubicBezTo>
                    <a:pt x="4651" y="5375"/>
                    <a:pt x="4651" y="5375"/>
                    <a:pt x="4651" y="5375"/>
                  </a:cubicBezTo>
                  <a:cubicBezTo>
                    <a:pt x="7" y="5375"/>
                    <a:pt x="7" y="5375"/>
                    <a:pt x="7" y="5375"/>
                  </a:cubicBezTo>
                  <a:cubicBezTo>
                    <a:pt x="7" y="5337"/>
                    <a:pt x="7" y="5337"/>
                    <a:pt x="7" y="5337"/>
                  </a:cubicBezTo>
                  <a:cubicBezTo>
                    <a:pt x="4365" y="5337"/>
                    <a:pt x="4365" y="5337"/>
                    <a:pt x="4365" y="5337"/>
                  </a:cubicBezTo>
                  <a:cubicBezTo>
                    <a:pt x="4365" y="5330"/>
                    <a:pt x="4365" y="5330"/>
                    <a:pt x="4365" y="5330"/>
                  </a:cubicBezTo>
                  <a:cubicBezTo>
                    <a:pt x="7" y="5330"/>
                    <a:pt x="7" y="5330"/>
                    <a:pt x="7" y="5330"/>
                  </a:cubicBezTo>
                  <a:cubicBezTo>
                    <a:pt x="7" y="5289"/>
                    <a:pt x="7" y="5289"/>
                    <a:pt x="7" y="5289"/>
                  </a:cubicBezTo>
                  <a:cubicBezTo>
                    <a:pt x="4362" y="5289"/>
                    <a:pt x="4362" y="5289"/>
                    <a:pt x="4362" y="5289"/>
                  </a:cubicBezTo>
                  <a:cubicBezTo>
                    <a:pt x="4362" y="5289"/>
                    <a:pt x="4362" y="5289"/>
                    <a:pt x="4362" y="5289"/>
                  </a:cubicBezTo>
                  <a:cubicBezTo>
                    <a:pt x="4365" y="5289"/>
                    <a:pt x="4365" y="5289"/>
                    <a:pt x="4365" y="5289"/>
                  </a:cubicBezTo>
                  <a:cubicBezTo>
                    <a:pt x="4760" y="5289"/>
                    <a:pt x="4760" y="5289"/>
                    <a:pt x="4760" y="5289"/>
                  </a:cubicBezTo>
                  <a:cubicBezTo>
                    <a:pt x="4760" y="5289"/>
                    <a:pt x="4760" y="5289"/>
                    <a:pt x="4760" y="5289"/>
                  </a:cubicBezTo>
                  <a:cubicBezTo>
                    <a:pt x="5445" y="5289"/>
                    <a:pt x="5445" y="5289"/>
                    <a:pt x="5445" y="5289"/>
                  </a:cubicBezTo>
                  <a:cubicBezTo>
                    <a:pt x="5449" y="5289"/>
                    <a:pt x="5449" y="5289"/>
                    <a:pt x="5449" y="5289"/>
                  </a:cubicBezTo>
                  <a:cubicBezTo>
                    <a:pt x="5449" y="5289"/>
                    <a:pt x="5449" y="5289"/>
                    <a:pt x="5449" y="5289"/>
                  </a:cubicBezTo>
                  <a:cubicBezTo>
                    <a:pt x="9804" y="5289"/>
                    <a:pt x="9804" y="5289"/>
                    <a:pt x="9804" y="5289"/>
                  </a:cubicBezTo>
                  <a:lnTo>
                    <a:pt x="9804" y="5330"/>
                  </a:lnTo>
                  <a:close/>
                  <a:moveTo>
                    <a:pt x="9804" y="5282"/>
                  </a:moveTo>
                  <a:cubicBezTo>
                    <a:pt x="5449" y="5282"/>
                    <a:pt x="5449" y="5282"/>
                    <a:pt x="5449" y="5282"/>
                  </a:cubicBezTo>
                  <a:cubicBezTo>
                    <a:pt x="5450" y="5261"/>
                    <a:pt x="5458" y="5242"/>
                    <a:pt x="5473" y="5227"/>
                  </a:cubicBezTo>
                  <a:cubicBezTo>
                    <a:pt x="5489" y="5212"/>
                    <a:pt x="5509" y="5203"/>
                    <a:pt x="5531" y="5203"/>
                  </a:cubicBezTo>
                  <a:cubicBezTo>
                    <a:pt x="5531" y="5203"/>
                    <a:pt x="5531" y="5203"/>
                    <a:pt x="5531" y="5203"/>
                  </a:cubicBezTo>
                  <a:cubicBezTo>
                    <a:pt x="5535" y="5203"/>
                    <a:pt x="5535" y="5203"/>
                    <a:pt x="5535" y="5203"/>
                  </a:cubicBezTo>
                  <a:cubicBezTo>
                    <a:pt x="5535" y="5203"/>
                    <a:pt x="5535" y="5203"/>
                    <a:pt x="5535" y="5203"/>
                  </a:cubicBezTo>
                  <a:cubicBezTo>
                    <a:pt x="9804" y="5203"/>
                    <a:pt x="9804" y="5203"/>
                    <a:pt x="9804" y="5203"/>
                  </a:cubicBezTo>
                  <a:lnTo>
                    <a:pt x="9804" y="5282"/>
                  </a:lnTo>
                  <a:close/>
                  <a:moveTo>
                    <a:pt x="9804" y="5196"/>
                  </a:moveTo>
                  <a:cubicBezTo>
                    <a:pt x="9615" y="5196"/>
                    <a:pt x="9615" y="5196"/>
                    <a:pt x="9615" y="5196"/>
                  </a:cubicBezTo>
                  <a:cubicBezTo>
                    <a:pt x="9732" y="4865"/>
                    <a:pt x="9732" y="4865"/>
                    <a:pt x="9732" y="4865"/>
                  </a:cubicBezTo>
                  <a:cubicBezTo>
                    <a:pt x="9804" y="4865"/>
                    <a:pt x="9804" y="4865"/>
                    <a:pt x="9804" y="4865"/>
                  </a:cubicBezTo>
                  <a:lnTo>
                    <a:pt x="9804" y="5196"/>
                  </a:lnTo>
                  <a:close/>
                  <a:moveTo>
                    <a:pt x="9621" y="3345"/>
                  </a:moveTo>
                  <a:cubicBezTo>
                    <a:pt x="9658" y="3307"/>
                    <a:pt x="9658" y="3307"/>
                    <a:pt x="9658" y="3307"/>
                  </a:cubicBezTo>
                  <a:cubicBezTo>
                    <a:pt x="9667" y="3317"/>
                    <a:pt x="9673" y="3330"/>
                    <a:pt x="9674" y="3345"/>
                  </a:cubicBezTo>
                  <a:lnTo>
                    <a:pt x="9621" y="3345"/>
                  </a:lnTo>
                  <a:close/>
                  <a:moveTo>
                    <a:pt x="9674" y="3352"/>
                  </a:moveTo>
                  <a:cubicBezTo>
                    <a:pt x="9673" y="3366"/>
                    <a:pt x="9667" y="3379"/>
                    <a:pt x="9658" y="3389"/>
                  </a:cubicBezTo>
                  <a:cubicBezTo>
                    <a:pt x="9621" y="3352"/>
                    <a:pt x="9621" y="3352"/>
                    <a:pt x="9621" y="3352"/>
                  </a:cubicBezTo>
                  <a:lnTo>
                    <a:pt x="9674" y="3352"/>
                  </a:lnTo>
                  <a:close/>
                  <a:moveTo>
                    <a:pt x="9616" y="3340"/>
                  </a:moveTo>
                  <a:cubicBezTo>
                    <a:pt x="9616" y="3287"/>
                    <a:pt x="9616" y="3287"/>
                    <a:pt x="9616" y="3287"/>
                  </a:cubicBezTo>
                  <a:cubicBezTo>
                    <a:pt x="9630" y="3288"/>
                    <a:pt x="9644" y="3293"/>
                    <a:pt x="9654" y="3302"/>
                  </a:cubicBezTo>
                  <a:lnTo>
                    <a:pt x="9616" y="3340"/>
                  </a:lnTo>
                  <a:close/>
                  <a:moveTo>
                    <a:pt x="9654" y="3394"/>
                  </a:moveTo>
                  <a:cubicBezTo>
                    <a:pt x="9644" y="3403"/>
                    <a:pt x="9630" y="3409"/>
                    <a:pt x="9616" y="3409"/>
                  </a:cubicBezTo>
                  <a:cubicBezTo>
                    <a:pt x="9616" y="3356"/>
                    <a:pt x="9616" y="3356"/>
                    <a:pt x="9616" y="3356"/>
                  </a:cubicBezTo>
                  <a:lnTo>
                    <a:pt x="9654" y="3394"/>
                  </a:lnTo>
                  <a:close/>
                  <a:moveTo>
                    <a:pt x="9675" y="4865"/>
                  </a:moveTo>
                  <a:cubicBezTo>
                    <a:pt x="9725" y="4865"/>
                    <a:pt x="9725" y="4865"/>
                    <a:pt x="9725" y="4865"/>
                  </a:cubicBezTo>
                  <a:cubicBezTo>
                    <a:pt x="9618" y="5168"/>
                    <a:pt x="9618" y="5168"/>
                    <a:pt x="9618" y="5168"/>
                  </a:cubicBezTo>
                  <a:lnTo>
                    <a:pt x="9675" y="4865"/>
                  </a:lnTo>
                  <a:close/>
                  <a:moveTo>
                    <a:pt x="9618" y="5130"/>
                  </a:moveTo>
                  <a:cubicBezTo>
                    <a:pt x="9618" y="4865"/>
                    <a:pt x="9618" y="4865"/>
                    <a:pt x="9618" y="4865"/>
                  </a:cubicBezTo>
                  <a:cubicBezTo>
                    <a:pt x="9668" y="4865"/>
                    <a:pt x="9668" y="4865"/>
                    <a:pt x="9668" y="4865"/>
                  </a:cubicBezTo>
                  <a:lnTo>
                    <a:pt x="9618" y="5130"/>
                  </a:lnTo>
                  <a:close/>
                  <a:moveTo>
                    <a:pt x="9804" y="731"/>
                  </a:moveTo>
                  <a:cubicBezTo>
                    <a:pt x="9748" y="728"/>
                    <a:pt x="9704" y="682"/>
                    <a:pt x="9704" y="626"/>
                  </a:cubicBezTo>
                  <a:cubicBezTo>
                    <a:pt x="9704" y="621"/>
                    <a:pt x="9704" y="621"/>
                    <a:pt x="9704" y="621"/>
                  </a:cubicBezTo>
                  <a:cubicBezTo>
                    <a:pt x="9697" y="621"/>
                    <a:pt x="9697" y="621"/>
                    <a:pt x="9697" y="621"/>
                  </a:cubicBezTo>
                  <a:cubicBezTo>
                    <a:pt x="9697" y="626"/>
                    <a:pt x="9697" y="626"/>
                    <a:pt x="9697" y="626"/>
                  </a:cubicBezTo>
                  <a:cubicBezTo>
                    <a:pt x="9697" y="686"/>
                    <a:pt x="9745" y="735"/>
                    <a:pt x="9804" y="738"/>
                  </a:cubicBezTo>
                  <a:cubicBezTo>
                    <a:pt x="9804" y="2504"/>
                    <a:pt x="9804" y="2504"/>
                    <a:pt x="9804" y="2504"/>
                  </a:cubicBezTo>
                  <a:cubicBezTo>
                    <a:pt x="9751" y="2505"/>
                    <a:pt x="9709" y="2549"/>
                    <a:pt x="9709" y="2602"/>
                  </a:cubicBezTo>
                  <a:cubicBezTo>
                    <a:pt x="9709" y="2602"/>
                    <a:pt x="9709" y="2602"/>
                    <a:pt x="9709" y="2602"/>
                  </a:cubicBezTo>
                  <a:cubicBezTo>
                    <a:pt x="9709" y="2602"/>
                    <a:pt x="9709" y="2602"/>
                    <a:pt x="9709" y="2602"/>
                  </a:cubicBezTo>
                  <a:cubicBezTo>
                    <a:pt x="9709" y="2875"/>
                    <a:pt x="9709" y="2875"/>
                    <a:pt x="9709" y="2875"/>
                  </a:cubicBezTo>
                  <a:cubicBezTo>
                    <a:pt x="9709" y="2928"/>
                    <a:pt x="9751" y="2972"/>
                    <a:pt x="9804" y="2974"/>
                  </a:cubicBezTo>
                  <a:cubicBezTo>
                    <a:pt x="9804" y="4740"/>
                    <a:pt x="9804" y="4740"/>
                    <a:pt x="9804" y="4740"/>
                  </a:cubicBezTo>
                  <a:cubicBezTo>
                    <a:pt x="9745" y="4742"/>
                    <a:pt x="9697" y="4792"/>
                    <a:pt x="9697" y="4852"/>
                  </a:cubicBezTo>
                  <a:cubicBezTo>
                    <a:pt x="9697" y="4856"/>
                    <a:pt x="9697" y="4856"/>
                    <a:pt x="9697" y="4856"/>
                  </a:cubicBezTo>
                  <a:cubicBezTo>
                    <a:pt x="9704" y="4856"/>
                    <a:pt x="9704" y="4856"/>
                    <a:pt x="9704" y="4856"/>
                  </a:cubicBezTo>
                  <a:cubicBezTo>
                    <a:pt x="9704" y="4852"/>
                    <a:pt x="9704" y="4852"/>
                    <a:pt x="9704" y="4852"/>
                  </a:cubicBezTo>
                  <a:cubicBezTo>
                    <a:pt x="9704" y="4795"/>
                    <a:pt x="9748" y="4749"/>
                    <a:pt x="9804" y="4747"/>
                  </a:cubicBezTo>
                  <a:cubicBezTo>
                    <a:pt x="9804" y="4857"/>
                    <a:pt x="9804" y="4857"/>
                    <a:pt x="9804" y="4857"/>
                  </a:cubicBezTo>
                  <a:cubicBezTo>
                    <a:pt x="9734" y="4857"/>
                    <a:pt x="9734" y="4857"/>
                    <a:pt x="9734" y="4857"/>
                  </a:cubicBezTo>
                  <a:cubicBezTo>
                    <a:pt x="9734" y="4857"/>
                    <a:pt x="9734" y="4857"/>
                    <a:pt x="9734" y="4857"/>
                  </a:cubicBezTo>
                  <a:cubicBezTo>
                    <a:pt x="9618" y="4857"/>
                    <a:pt x="9618" y="4857"/>
                    <a:pt x="9618" y="4857"/>
                  </a:cubicBezTo>
                  <a:cubicBezTo>
                    <a:pt x="9618" y="3416"/>
                    <a:pt x="9618" y="3416"/>
                    <a:pt x="9618" y="3416"/>
                  </a:cubicBezTo>
                  <a:cubicBezTo>
                    <a:pt x="9653" y="3414"/>
                    <a:pt x="9681" y="3384"/>
                    <a:pt x="9681" y="3348"/>
                  </a:cubicBezTo>
                  <a:cubicBezTo>
                    <a:pt x="9681" y="3310"/>
                    <a:pt x="9650" y="3280"/>
                    <a:pt x="9613" y="3280"/>
                  </a:cubicBezTo>
                  <a:cubicBezTo>
                    <a:pt x="9575" y="3280"/>
                    <a:pt x="9544" y="3310"/>
                    <a:pt x="9544" y="3348"/>
                  </a:cubicBezTo>
                  <a:cubicBezTo>
                    <a:pt x="9544" y="3385"/>
                    <a:pt x="9574" y="3415"/>
                    <a:pt x="9611" y="3416"/>
                  </a:cubicBezTo>
                  <a:cubicBezTo>
                    <a:pt x="9611" y="4857"/>
                    <a:pt x="9611" y="4857"/>
                    <a:pt x="9611" y="4857"/>
                  </a:cubicBezTo>
                  <a:cubicBezTo>
                    <a:pt x="9495" y="4857"/>
                    <a:pt x="9495" y="4857"/>
                    <a:pt x="9495" y="4857"/>
                  </a:cubicBezTo>
                  <a:cubicBezTo>
                    <a:pt x="9495" y="4857"/>
                    <a:pt x="9495" y="4857"/>
                    <a:pt x="9495" y="4857"/>
                  </a:cubicBezTo>
                  <a:cubicBezTo>
                    <a:pt x="9420" y="4857"/>
                    <a:pt x="9420" y="4857"/>
                    <a:pt x="9420" y="4857"/>
                  </a:cubicBezTo>
                  <a:cubicBezTo>
                    <a:pt x="9420" y="4747"/>
                    <a:pt x="9420" y="4747"/>
                    <a:pt x="9420" y="4747"/>
                  </a:cubicBezTo>
                  <a:cubicBezTo>
                    <a:pt x="9474" y="4750"/>
                    <a:pt x="9518" y="4796"/>
                    <a:pt x="9518" y="4852"/>
                  </a:cubicBezTo>
                  <a:cubicBezTo>
                    <a:pt x="9518" y="4856"/>
                    <a:pt x="9518" y="4856"/>
                    <a:pt x="9518" y="4856"/>
                  </a:cubicBezTo>
                  <a:cubicBezTo>
                    <a:pt x="9525" y="4856"/>
                    <a:pt x="9525" y="4856"/>
                    <a:pt x="9525" y="4856"/>
                  </a:cubicBezTo>
                  <a:cubicBezTo>
                    <a:pt x="9525" y="4852"/>
                    <a:pt x="9525" y="4852"/>
                    <a:pt x="9525" y="4852"/>
                  </a:cubicBezTo>
                  <a:cubicBezTo>
                    <a:pt x="9525" y="4792"/>
                    <a:pt x="9478" y="4743"/>
                    <a:pt x="9420" y="4740"/>
                  </a:cubicBezTo>
                  <a:cubicBezTo>
                    <a:pt x="9420" y="2974"/>
                    <a:pt x="9420" y="2974"/>
                    <a:pt x="9420" y="2974"/>
                  </a:cubicBezTo>
                  <a:cubicBezTo>
                    <a:pt x="9472" y="2972"/>
                    <a:pt x="9515" y="2928"/>
                    <a:pt x="9515" y="2875"/>
                  </a:cubicBezTo>
                  <a:cubicBezTo>
                    <a:pt x="9515" y="2602"/>
                    <a:pt x="9515" y="2602"/>
                    <a:pt x="9515" y="2602"/>
                  </a:cubicBezTo>
                  <a:cubicBezTo>
                    <a:pt x="9515" y="2602"/>
                    <a:pt x="9515" y="2602"/>
                    <a:pt x="9515" y="2602"/>
                  </a:cubicBezTo>
                  <a:cubicBezTo>
                    <a:pt x="9515" y="2602"/>
                    <a:pt x="9515" y="2602"/>
                    <a:pt x="9515" y="2602"/>
                  </a:cubicBezTo>
                  <a:cubicBezTo>
                    <a:pt x="9515" y="2549"/>
                    <a:pt x="9472" y="2506"/>
                    <a:pt x="9420" y="2504"/>
                  </a:cubicBezTo>
                  <a:cubicBezTo>
                    <a:pt x="9420" y="738"/>
                    <a:pt x="9420" y="738"/>
                    <a:pt x="9420" y="738"/>
                  </a:cubicBezTo>
                  <a:cubicBezTo>
                    <a:pt x="9478" y="734"/>
                    <a:pt x="9525" y="685"/>
                    <a:pt x="9525" y="626"/>
                  </a:cubicBezTo>
                  <a:cubicBezTo>
                    <a:pt x="9525" y="621"/>
                    <a:pt x="9525" y="621"/>
                    <a:pt x="9525" y="621"/>
                  </a:cubicBezTo>
                  <a:cubicBezTo>
                    <a:pt x="9518" y="621"/>
                    <a:pt x="9518" y="621"/>
                    <a:pt x="9518" y="621"/>
                  </a:cubicBezTo>
                  <a:cubicBezTo>
                    <a:pt x="9518" y="626"/>
                    <a:pt x="9518" y="626"/>
                    <a:pt x="9518" y="626"/>
                  </a:cubicBezTo>
                  <a:cubicBezTo>
                    <a:pt x="9518" y="681"/>
                    <a:pt x="9474" y="727"/>
                    <a:pt x="9420" y="731"/>
                  </a:cubicBezTo>
                  <a:cubicBezTo>
                    <a:pt x="9420" y="620"/>
                    <a:pt x="9420" y="620"/>
                    <a:pt x="9420" y="620"/>
                  </a:cubicBezTo>
                  <a:cubicBezTo>
                    <a:pt x="9495" y="620"/>
                    <a:pt x="9495" y="620"/>
                    <a:pt x="9495" y="620"/>
                  </a:cubicBezTo>
                  <a:cubicBezTo>
                    <a:pt x="9495" y="620"/>
                    <a:pt x="9495" y="620"/>
                    <a:pt x="9495" y="620"/>
                  </a:cubicBezTo>
                  <a:cubicBezTo>
                    <a:pt x="9611" y="620"/>
                    <a:pt x="9611" y="620"/>
                    <a:pt x="9611" y="620"/>
                  </a:cubicBezTo>
                  <a:cubicBezTo>
                    <a:pt x="9611" y="2061"/>
                    <a:pt x="9611" y="2061"/>
                    <a:pt x="9611" y="2061"/>
                  </a:cubicBezTo>
                  <a:cubicBezTo>
                    <a:pt x="9574" y="2062"/>
                    <a:pt x="9544" y="2092"/>
                    <a:pt x="9544" y="2129"/>
                  </a:cubicBezTo>
                  <a:cubicBezTo>
                    <a:pt x="9544" y="2167"/>
                    <a:pt x="9575" y="2198"/>
                    <a:pt x="9613" y="2198"/>
                  </a:cubicBezTo>
                  <a:cubicBezTo>
                    <a:pt x="9650" y="2198"/>
                    <a:pt x="9681" y="2167"/>
                    <a:pt x="9681" y="2129"/>
                  </a:cubicBezTo>
                  <a:cubicBezTo>
                    <a:pt x="9681" y="2093"/>
                    <a:pt x="9653" y="2064"/>
                    <a:pt x="9618" y="2061"/>
                  </a:cubicBezTo>
                  <a:cubicBezTo>
                    <a:pt x="9618" y="620"/>
                    <a:pt x="9618" y="620"/>
                    <a:pt x="9618" y="620"/>
                  </a:cubicBezTo>
                  <a:cubicBezTo>
                    <a:pt x="9734" y="620"/>
                    <a:pt x="9734" y="620"/>
                    <a:pt x="9734" y="620"/>
                  </a:cubicBezTo>
                  <a:cubicBezTo>
                    <a:pt x="9734" y="620"/>
                    <a:pt x="9734" y="620"/>
                    <a:pt x="9734" y="620"/>
                  </a:cubicBezTo>
                  <a:cubicBezTo>
                    <a:pt x="9804" y="620"/>
                    <a:pt x="9804" y="620"/>
                    <a:pt x="9804" y="620"/>
                  </a:cubicBezTo>
                  <a:lnTo>
                    <a:pt x="9804" y="731"/>
                  </a:lnTo>
                  <a:close/>
                  <a:moveTo>
                    <a:pt x="9716" y="2881"/>
                  </a:moveTo>
                  <a:cubicBezTo>
                    <a:pt x="9716" y="2881"/>
                    <a:pt x="9716" y="2881"/>
                    <a:pt x="9716" y="2881"/>
                  </a:cubicBezTo>
                  <a:cubicBezTo>
                    <a:pt x="9716" y="2879"/>
                    <a:pt x="9715" y="2877"/>
                    <a:pt x="9715" y="2875"/>
                  </a:cubicBezTo>
                  <a:cubicBezTo>
                    <a:pt x="9715" y="2746"/>
                    <a:pt x="9715" y="2746"/>
                    <a:pt x="9715" y="2746"/>
                  </a:cubicBezTo>
                  <a:cubicBezTo>
                    <a:pt x="9804" y="2857"/>
                    <a:pt x="9804" y="2857"/>
                    <a:pt x="9804" y="2857"/>
                  </a:cubicBezTo>
                  <a:cubicBezTo>
                    <a:pt x="9804" y="2967"/>
                    <a:pt x="9804" y="2967"/>
                    <a:pt x="9804" y="2967"/>
                  </a:cubicBezTo>
                  <a:cubicBezTo>
                    <a:pt x="9762" y="2965"/>
                    <a:pt x="9728" y="2936"/>
                    <a:pt x="9718" y="2898"/>
                  </a:cubicBezTo>
                  <a:cubicBezTo>
                    <a:pt x="9718" y="2898"/>
                    <a:pt x="9718" y="2898"/>
                    <a:pt x="9718" y="2898"/>
                  </a:cubicBezTo>
                  <a:cubicBezTo>
                    <a:pt x="9717" y="2892"/>
                    <a:pt x="9716" y="2887"/>
                    <a:pt x="9716" y="2881"/>
                  </a:cubicBezTo>
                  <a:close/>
                  <a:moveTo>
                    <a:pt x="9803" y="2742"/>
                  </a:moveTo>
                  <a:cubicBezTo>
                    <a:pt x="9803" y="2845"/>
                    <a:pt x="9803" y="2845"/>
                    <a:pt x="9803" y="2845"/>
                  </a:cubicBezTo>
                  <a:cubicBezTo>
                    <a:pt x="9722" y="2742"/>
                    <a:pt x="9722" y="2742"/>
                    <a:pt x="9722" y="2742"/>
                  </a:cubicBezTo>
                  <a:lnTo>
                    <a:pt x="9803" y="2742"/>
                  </a:lnTo>
                  <a:close/>
                  <a:moveTo>
                    <a:pt x="9722" y="2735"/>
                  </a:moveTo>
                  <a:cubicBezTo>
                    <a:pt x="9803" y="2633"/>
                    <a:pt x="9803" y="2633"/>
                    <a:pt x="9803" y="2633"/>
                  </a:cubicBezTo>
                  <a:cubicBezTo>
                    <a:pt x="9803" y="2735"/>
                    <a:pt x="9803" y="2735"/>
                    <a:pt x="9803" y="2735"/>
                  </a:cubicBezTo>
                  <a:lnTo>
                    <a:pt x="9722" y="2735"/>
                  </a:lnTo>
                  <a:close/>
                  <a:moveTo>
                    <a:pt x="9715" y="2731"/>
                  </a:moveTo>
                  <a:cubicBezTo>
                    <a:pt x="9715" y="2602"/>
                    <a:pt x="9715" y="2602"/>
                    <a:pt x="9715" y="2602"/>
                  </a:cubicBezTo>
                  <a:cubicBezTo>
                    <a:pt x="9715" y="2600"/>
                    <a:pt x="9716" y="2599"/>
                    <a:pt x="9716" y="2597"/>
                  </a:cubicBezTo>
                  <a:cubicBezTo>
                    <a:pt x="9716" y="2597"/>
                    <a:pt x="9716" y="2596"/>
                    <a:pt x="9716" y="2596"/>
                  </a:cubicBezTo>
                  <a:cubicBezTo>
                    <a:pt x="9716" y="2591"/>
                    <a:pt x="9717" y="2585"/>
                    <a:pt x="9718" y="2580"/>
                  </a:cubicBezTo>
                  <a:cubicBezTo>
                    <a:pt x="9718" y="2580"/>
                    <a:pt x="9718" y="2580"/>
                    <a:pt x="9718" y="2580"/>
                  </a:cubicBezTo>
                  <a:cubicBezTo>
                    <a:pt x="9728" y="2541"/>
                    <a:pt x="9762" y="2512"/>
                    <a:pt x="9804" y="2511"/>
                  </a:cubicBezTo>
                  <a:cubicBezTo>
                    <a:pt x="9804" y="2580"/>
                    <a:pt x="9804" y="2580"/>
                    <a:pt x="9804" y="2580"/>
                  </a:cubicBezTo>
                  <a:cubicBezTo>
                    <a:pt x="9804" y="2620"/>
                    <a:pt x="9804" y="2620"/>
                    <a:pt x="9804" y="2620"/>
                  </a:cubicBezTo>
                  <a:lnTo>
                    <a:pt x="9715" y="2731"/>
                  </a:lnTo>
                  <a:close/>
                  <a:moveTo>
                    <a:pt x="9604" y="3352"/>
                  </a:moveTo>
                  <a:cubicBezTo>
                    <a:pt x="9567" y="3389"/>
                    <a:pt x="9567" y="3389"/>
                    <a:pt x="9567" y="3389"/>
                  </a:cubicBezTo>
                  <a:cubicBezTo>
                    <a:pt x="9558" y="3379"/>
                    <a:pt x="9552" y="3366"/>
                    <a:pt x="9551" y="3352"/>
                  </a:cubicBezTo>
                  <a:lnTo>
                    <a:pt x="9604" y="3352"/>
                  </a:lnTo>
                  <a:close/>
                  <a:moveTo>
                    <a:pt x="9551" y="3345"/>
                  </a:moveTo>
                  <a:cubicBezTo>
                    <a:pt x="9552" y="3330"/>
                    <a:pt x="9558" y="3317"/>
                    <a:pt x="9567" y="3307"/>
                  </a:cubicBezTo>
                  <a:cubicBezTo>
                    <a:pt x="9604" y="3345"/>
                    <a:pt x="9604" y="3345"/>
                    <a:pt x="9604" y="3345"/>
                  </a:cubicBezTo>
                  <a:lnTo>
                    <a:pt x="9551" y="3345"/>
                  </a:lnTo>
                  <a:close/>
                  <a:moveTo>
                    <a:pt x="9609" y="3356"/>
                  </a:moveTo>
                  <a:cubicBezTo>
                    <a:pt x="9609" y="3409"/>
                    <a:pt x="9609" y="3409"/>
                    <a:pt x="9609" y="3409"/>
                  </a:cubicBezTo>
                  <a:cubicBezTo>
                    <a:pt x="9595" y="3409"/>
                    <a:pt x="9582" y="3403"/>
                    <a:pt x="9572" y="3394"/>
                  </a:cubicBezTo>
                  <a:lnTo>
                    <a:pt x="9609" y="3356"/>
                  </a:lnTo>
                  <a:close/>
                  <a:moveTo>
                    <a:pt x="9572" y="3302"/>
                  </a:moveTo>
                  <a:cubicBezTo>
                    <a:pt x="9582" y="3293"/>
                    <a:pt x="9595" y="3288"/>
                    <a:pt x="9609" y="3287"/>
                  </a:cubicBezTo>
                  <a:cubicBezTo>
                    <a:pt x="9609" y="3340"/>
                    <a:pt x="9609" y="3340"/>
                    <a:pt x="9609" y="3340"/>
                  </a:cubicBezTo>
                  <a:lnTo>
                    <a:pt x="9572" y="3302"/>
                  </a:lnTo>
                  <a:close/>
                  <a:moveTo>
                    <a:pt x="9508" y="2596"/>
                  </a:moveTo>
                  <a:cubicBezTo>
                    <a:pt x="9508" y="2596"/>
                    <a:pt x="9508" y="2597"/>
                    <a:pt x="9508" y="2597"/>
                  </a:cubicBezTo>
                  <a:cubicBezTo>
                    <a:pt x="9508" y="2599"/>
                    <a:pt x="9508" y="2600"/>
                    <a:pt x="9508" y="2602"/>
                  </a:cubicBezTo>
                  <a:cubicBezTo>
                    <a:pt x="9508" y="2732"/>
                    <a:pt x="9508" y="2732"/>
                    <a:pt x="9508" y="2732"/>
                  </a:cubicBezTo>
                  <a:cubicBezTo>
                    <a:pt x="9420" y="2621"/>
                    <a:pt x="9420" y="2621"/>
                    <a:pt x="9420" y="2621"/>
                  </a:cubicBezTo>
                  <a:cubicBezTo>
                    <a:pt x="9420" y="2511"/>
                    <a:pt x="9420" y="2511"/>
                    <a:pt x="9420" y="2511"/>
                  </a:cubicBezTo>
                  <a:cubicBezTo>
                    <a:pt x="9461" y="2512"/>
                    <a:pt x="9495" y="2541"/>
                    <a:pt x="9505" y="2580"/>
                  </a:cubicBezTo>
                  <a:cubicBezTo>
                    <a:pt x="9505" y="2580"/>
                    <a:pt x="9505" y="2580"/>
                    <a:pt x="9505" y="2580"/>
                  </a:cubicBezTo>
                  <a:cubicBezTo>
                    <a:pt x="9506" y="2585"/>
                    <a:pt x="9507" y="2591"/>
                    <a:pt x="9508" y="2596"/>
                  </a:cubicBezTo>
                  <a:close/>
                  <a:moveTo>
                    <a:pt x="9501" y="2735"/>
                  </a:moveTo>
                  <a:cubicBezTo>
                    <a:pt x="9420" y="2735"/>
                    <a:pt x="9420" y="2735"/>
                    <a:pt x="9420" y="2735"/>
                  </a:cubicBezTo>
                  <a:cubicBezTo>
                    <a:pt x="9420" y="2633"/>
                    <a:pt x="9420" y="2633"/>
                    <a:pt x="9420" y="2633"/>
                  </a:cubicBezTo>
                  <a:lnTo>
                    <a:pt x="9501" y="2735"/>
                  </a:lnTo>
                  <a:close/>
                  <a:moveTo>
                    <a:pt x="9501" y="2742"/>
                  </a:moveTo>
                  <a:cubicBezTo>
                    <a:pt x="9420" y="2845"/>
                    <a:pt x="9420" y="2845"/>
                    <a:pt x="9420" y="2845"/>
                  </a:cubicBezTo>
                  <a:cubicBezTo>
                    <a:pt x="9420" y="2742"/>
                    <a:pt x="9420" y="2742"/>
                    <a:pt x="9420" y="2742"/>
                  </a:cubicBezTo>
                  <a:lnTo>
                    <a:pt x="9501" y="2742"/>
                  </a:lnTo>
                  <a:close/>
                  <a:moveTo>
                    <a:pt x="9508" y="2745"/>
                  </a:moveTo>
                  <a:cubicBezTo>
                    <a:pt x="9508" y="2875"/>
                    <a:pt x="9508" y="2875"/>
                    <a:pt x="9508" y="2875"/>
                  </a:cubicBezTo>
                  <a:cubicBezTo>
                    <a:pt x="9508" y="2877"/>
                    <a:pt x="9508" y="2879"/>
                    <a:pt x="9508" y="2881"/>
                  </a:cubicBezTo>
                  <a:cubicBezTo>
                    <a:pt x="9508" y="2881"/>
                    <a:pt x="9508" y="2881"/>
                    <a:pt x="9508" y="2881"/>
                  </a:cubicBezTo>
                  <a:cubicBezTo>
                    <a:pt x="9507" y="2887"/>
                    <a:pt x="9506" y="2892"/>
                    <a:pt x="9505" y="2898"/>
                  </a:cubicBezTo>
                  <a:cubicBezTo>
                    <a:pt x="9505" y="2898"/>
                    <a:pt x="9505" y="2898"/>
                    <a:pt x="9505" y="2898"/>
                  </a:cubicBezTo>
                  <a:cubicBezTo>
                    <a:pt x="9495" y="2936"/>
                    <a:pt x="9461" y="2965"/>
                    <a:pt x="9420" y="2967"/>
                  </a:cubicBezTo>
                  <a:cubicBezTo>
                    <a:pt x="9420" y="2898"/>
                    <a:pt x="9420" y="2898"/>
                    <a:pt x="9420" y="2898"/>
                  </a:cubicBezTo>
                  <a:cubicBezTo>
                    <a:pt x="9420" y="2898"/>
                    <a:pt x="9420" y="2898"/>
                    <a:pt x="9420" y="2898"/>
                  </a:cubicBezTo>
                  <a:cubicBezTo>
                    <a:pt x="9420" y="2856"/>
                    <a:pt x="9420" y="2856"/>
                    <a:pt x="9420" y="2856"/>
                  </a:cubicBezTo>
                  <a:lnTo>
                    <a:pt x="9508" y="2745"/>
                  </a:lnTo>
                  <a:close/>
                  <a:moveTo>
                    <a:pt x="9604" y="2133"/>
                  </a:moveTo>
                  <a:cubicBezTo>
                    <a:pt x="9567" y="2170"/>
                    <a:pt x="9567" y="2170"/>
                    <a:pt x="9567" y="2170"/>
                  </a:cubicBezTo>
                  <a:cubicBezTo>
                    <a:pt x="9558" y="2160"/>
                    <a:pt x="9552" y="2147"/>
                    <a:pt x="9551" y="2133"/>
                  </a:cubicBezTo>
                  <a:lnTo>
                    <a:pt x="9604" y="2133"/>
                  </a:lnTo>
                  <a:close/>
                  <a:moveTo>
                    <a:pt x="9551" y="2126"/>
                  </a:moveTo>
                  <a:cubicBezTo>
                    <a:pt x="9552" y="2112"/>
                    <a:pt x="9558" y="2098"/>
                    <a:pt x="9567" y="2088"/>
                  </a:cubicBezTo>
                  <a:cubicBezTo>
                    <a:pt x="9604" y="2126"/>
                    <a:pt x="9604" y="2126"/>
                    <a:pt x="9604" y="2126"/>
                  </a:cubicBezTo>
                  <a:lnTo>
                    <a:pt x="9551" y="2126"/>
                  </a:lnTo>
                  <a:close/>
                  <a:moveTo>
                    <a:pt x="9609" y="2138"/>
                  </a:moveTo>
                  <a:cubicBezTo>
                    <a:pt x="9609" y="2191"/>
                    <a:pt x="9609" y="2191"/>
                    <a:pt x="9609" y="2191"/>
                  </a:cubicBezTo>
                  <a:cubicBezTo>
                    <a:pt x="9595" y="2190"/>
                    <a:pt x="9582" y="2184"/>
                    <a:pt x="9572" y="2175"/>
                  </a:cubicBezTo>
                  <a:lnTo>
                    <a:pt x="9609" y="2138"/>
                  </a:lnTo>
                  <a:close/>
                  <a:moveTo>
                    <a:pt x="9572" y="2084"/>
                  </a:moveTo>
                  <a:cubicBezTo>
                    <a:pt x="9582" y="2075"/>
                    <a:pt x="9595" y="2069"/>
                    <a:pt x="9609" y="2068"/>
                  </a:cubicBezTo>
                  <a:cubicBezTo>
                    <a:pt x="9609" y="2121"/>
                    <a:pt x="9609" y="2121"/>
                    <a:pt x="9609" y="2121"/>
                  </a:cubicBezTo>
                  <a:lnTo>
                    <a:pt x="9572" y="2084"/>
                  </a:lnTo>
                  <a:close/>
                  <a:moveTo>
                    <a:pt x="9618" y="309"/>
                  </a:moveTo>
                  <a:cubicBezTo>
                    <a:pt x="9725" y="613"/>
                    <a:pt x="9725" y="613"/>
                    <a:pt x="9725" y="613"/>
                  </a:cubicBezTo>
                  <a:cubicBezTo>
                    <a:pt x="9675" y="613"/>
                    <a:pt x="9675" y="613"/>
                    <a:pt x="9675" y="613"/>
                  </a:cubicBezTo>
                  <a:lnTo>
                    <a:pt x="9618" y="309"/>
                  </a:lnTo>
                  <a:close/>
                  <a:moveTo>
                    <a:pt x="9668" y="613"/>
                  </a:moveTo>
                  <a:cubicBezTo>
                    <a:pt x="9618" y="613"/>
                    <a:pt x="9618" y="613"/>
                    <a:pt x="9618" y="613"/>
                  </a:cubicBezTo>
                  <a:cubicBezTo>
                    <a:pt x="9618" y="348"/>
                    <a:pt x="9618" y="348"/>
                    <a:pt x="9618" y="348"/>
                  </a:cubicBezTo>
                  <a:lnTo>
                    <a:pt x="9668" y="613"/>
                  </a:lnTo>
                  <a:close/>
                  <a:moveTo>
                    <a:pt x="9621" y="2126"/>
                  </a:moveTo>
                  <a:cubicBezTo>
                    <a:pt x="9658" y="2088"/>
                    <a:pt x="9658" y="2088"/>
                    <a:pt x="9658" y="2088"/>
                  </a:cubicBezTo>
                  <a:cubicBezTo>
                    <a:pt x="9667" y="2098"/>
                    <a:pt x="9673" y="2112"/>
                    <a:pt x="9674" y="2126"/>
                  </a:cubicBezTo>
                  <a:lnTo>
                    <a:pt x="9621" y="2126"/>
                  </a:lnTo>
                  <a:close/>
                  <a:moveTo>
                    <a:pt x="9674" y="2133"/>
                  </a:moveTo>
                  <a:cubicBezTo>
                    <a:pt x="9673" y="2147"/>
                    <a:pt x="9667" y="2160"/>
                    <a:pt x="9658" y="2170"/>
                  </a:cubicBezTo>
                  <a:cubicBezTo>
                    <a:pt x="9621" y="2133"/>
                    <a:pt x="9621" y="2133"/>
                    <a:pt x="9621" y="2133"/>
                  </a:cubicBezTo>
                  <a:lnTo>
                    <a:pt x="9674" y="2133"/>
                  </a:lnTo>
                  <a:close/>
                  <a:moveTo>
                    <a:pt x="9616" y="2121"/>
                  </a:moveTo>
                  <a:cubicBezTo>
                    <a:pt x="9616" y="2068"/>
                    <a:pt x="9616" y="2068"/>
                    <a:pt x="9616" y="2068"/>
                  </a:cubicBezTo>
                  <a:cubicBezTo>
                    <a:pt x="9630" y="2069"/>
                    <a:pt x="9644" y="2075"/>
                    <a:pt x="9654" y="2084"/>
                  </a:cubicBezTo>
                  <a:lnTo>
                    <a:pt x="9616" y="2121"/>
                  </a:lnTo>
                  <a:close/>
                  <a:moveTo>
                    <a:pt x="9654" y="2175"/>
                  </a:moveTo>
                  <a:cubicBezTo>
                    <a:pt x="9644" y="2184"/>
                    <a:pt x="9630" y="2190"/>
                    <a:pt x="9616" y="2191"/>
                  </a:cubicBezTo>
                  <a:cubicBezTo>
                    <a:pt x="9616" y="2138"/>
                    <a:pt x="9616" y="2138"/>
                    <a:pt x="9616" y="2138"/>
                  </a:cubicBezTo>
                  <a:lnTo>
                    <a:pt x="9654" y="2175"/>
                  </a:lnTo>
                  <a:close/>
                  <a:moveTo>
                    <a:pt x="9804" y="613"/>
                  </a:moveTo>
                  <a:cubicBezTo>
                    <a:pt x="9732" y="613"/>
                    <a:pt x="9732" y="613"/>
                    <a:pt x="9732" y="613"/>
                  </a:cubicBezTo>
                  <a:cubicBezTo>
                    <a:pt x="9615" y="281"/>
                    <a:pt x="9615" y="281"/>
                    <a:pt x="9615" y="281"/>
                  </a:cubicBezTo>
                  <a:cubicBezTo>
                    <a:pt x="9804" y="281"/>
                    <a:pt x="9804" y="281"/>
                    <a:pt x="9804" y="281"/>
                  </a:cubicBezTo>
                  <a:lnTo>
                    <a:pt x="9804" y="613"/>
                  </a:lnTo>
                  <a:close/>
                  <a:moveTo>
                    <a:pt x="9804" y="274"/>
                  </a:moveTo>
                  <a:cubicBezTo>
                    <a:pt x="5535" y="274"/>
                    <a:pt x="5535" y="274"/>
                    <a:pt x="5535" y="274"/>
                  </a:cubicBezTo>
                  <a:cubicBezTo>
                    <a:pt x="5535" y="274"/>
                    <a:pt x="5535" y="274"/>
                    <a:pt x="5535" y="274"/>
                  </a:cubicBezTo>
                  <a:cubicBezTo>
                    <a:pt x="5531" y="274"/>
                    <a:pt x="5531" y="274"/>
                    <a:pt x="5531" y="274"/>
                  </a:cubicBezTo>
                  <a:cubicBezTo>
                    <a:pt x="5531" y="274"/>
                    <a:pt x="5531" y="274"/>
                    <a:pt x="5531" y="274"/>
                  </a:cubicBezTo>
                  <a:cubicBezTo>
                    <a:pt x="5509" y="274"/>
                    <a:pt x="5489" y="266"/>
                    <a:pt x="5473" y="250"/>
                  </a:cubicBezTo>
                  <a:cubicBezTo>
                    <a:pt x="5458" y="235"/>
                    <a:pt x="5450" y="216"/>
                    <a:pt x="5449" y="195"/>
                  </a:cubicBezTo>
                  <a:cubicBezTo>
                    <a:pt x="9804" y="195"/>
                    <a:pt x="9804" y="195"/>
                    <a:pt x="9804" y="195"/>
                  </a:cubicBezTo>
                  <a:lnTo>
                    <a:pt x="9804" y="274"/>
                  </a:lnTo>
                  <a:close/>
                  <a:moveTo>
                    <a:pt x="9804" y="140"/>
                  </a:moveTo>
                  <a:cubicBezTo>
                    <a:pt x="5445" y="140"/>
                    <a:pt x="5445" y="140"/>
                    <a:pt x="5445" y="140"/>
                  </a:cubicBezTo>
                  <a:cubicBezTo>
                    <a:pt x="5445" y="147"/>
                    <a:pt x="5445" y="147"/>
                    <a:pt x="5445" y="147"/>
                  </a:cubicBezTo>
                  <a:cubicBezTo>
                    <a:pt x="9804" y="147"/>
                    <a:pt x="9804" y="147"/>
                    <a:pt x="9804" y="147"/>
                  </a:cubicBezTo>
                  <a:cubicBezTo>
                    <a:pt x="9804" y="188"/>
                    <a:pt x="9804" y="188"/>
                    <a:pt x="9804" y="188"/>
                  </a:cubicBezTo>
                  <a:cubicBezTo>
                    <a:pt x="5449" y="188"/>
                    <a:pt x="5449" y="188"/>
                    <a:pt x="5449" y="188"/>
                  </a:cubicBezTo>
                  <a:cubicBezTo>
                    <a:pt x="5449" y="188"/>
                    <a:pt x="5449" y="188"/>
                    <a:pt x="5449" y="188"/>
                  </a:cubicBezTo>
                  <a:cubicBezTo>
                    <a:pt x="5445" y="188"/>
                    <a:pt x="5445" y="188"/>
                    <a:pt x="5445" y="188"/>
                  </a:cubicBezTo>
                  <a:cubicBezTo>
                    <a:pt x="5050" y="188"/>
                    <a:pt x="5050" y="188"/>
                    <a:pt x="5050" y="188"/>
                  </a:cubicBezTo>
                  <a:cubicBezTo>
                    <a:pt x="5050" y="188"/>
                    <a:pt x="5050" y="188"/>
                    <a:pt x="5050" y="188"/>
                  </a:cubicBezTo>
                  <a:cubicBezTo>
                    <a:pt x="4365" y="188"/>
                    <a:pt x="4365" y="188"/>
                    <a:pt x="4365" y="188"/>
                  </a:cubicBezTo>
                  <a:cubicBezTo>
                    <a:pt x="4362" y="188"/>
                    <a:pt x="4362" y="188"/>
                    <a:pt x="4362" y="188"/>
                  </a:cubicBezTo>
                  <a:cubicBezTo>
                    <a:pt x="4362" y="188"/>
                    <a:pt x="4362" y="188"/>
                    <a:pt x="4362" y="188"/>
                  </a:cubicBezTo>
                  <a:cubicBezTo>
                    <a:pt x="7" y="188"/>
                    <a:pt x="7" y="188"/>
                    <a:pt x="7" y="188"/>
                  </a:cubicBezTo>
                  <a:cubicBezTo>
                    <a:pt x="7" y="147"/>
                    <a:pt x="7" y="147"/>
                    <a:pt x="7" y="147"/>
                  </a:cubicBezTo>
                  <a:cubicBezTo>
                    <a:pt x="4365" y="147"/>
                    <a:pt x="4365" y="147"/>
                    <a:pt x="4365" y="147"/>
                  </a:cubicBezTo>
                  <a:cubicBezTo>
                    <a:pt x="4365" y="140"/>
                    <a:pt x="4365" y="140"/>
                    <a:pt x="4365" y="140"/>
                  </a:cubicBezTo>
                  <a:cubicBezTo>
                    <a:pt x="7" y="140"/>
                    <a:pt x="7" y="140"/>
                    <a:pt x="7" y="140"/>
                  </a:cubicBezTo>
                  <a:cubicBezTo>
                    <a:pt x="7" y="102"/>
                    <a:pt x="7" y="102"/>
                    <a:pt x="7" y="102"/>
                  </a:cubicBezTo>
                  <a:cubicBezTo>
                    <a:pt x="4651" y="102"/>
                    <a:pt x="4651" y="102"/>
                    <a:pt x="4651" y="102"/>
                  </a:cubicBezTo>
                  <a:cubicBezTo>
                    <a:pt x="4698" y="149"/>
                    <a:pt x="4698" y="149"/>
                    <a:pt x="4698" y="149"/>
                  </a:cubicBezTo>
                  <a:cubicBezTo>
                    <a:pt x="4721" y="126"/>
                    <a:pt x="4721" y="126"/>
                    <a:pt x="4721" y="126"/>
                  </a:cubicBezTo>
                  <a:cubicBezTo>
                    <a:pt x="4744" y="149"/>
                    <a:pt x="4744" y="149"/>
                    <a:pt x="4744" y="149"/>
                  </a:cubicBezTo>
                  <a:cubicBezTo>
                    <a:pt x="4767" y="127"/>
                    <a:pt x="4767" y="127"/>
                    <a:pt x="4767" y="127"/>
                  </a:cubicBezTo>
                  <a:cubicBezTo>
                    <a:pt x="4790" y="150"/>
                    <a:pt x="4790" y="150"/>
                    <a:pt x="4790" y="150"/>
                  </a:cubicBezTo>
                  <a:cubicBezTo>
                    <a:pt x="4790" y="149"/>
                    <a:pt x="4790" y="149"/>
                    <a:pt x="4790" y="149"/>
                  </a:cubicBezTo>
                  <a:cubicBezTo>
                    <a:pt x="4790" y="149"/>
                    <a:pt x="4790" y="149"/>
                    <a:pt x="4790" y="149"/>
                  </a:cubicBezTo>
                  <a:cubicBezTo>
                    <a:pt x="4813" y="127"/>
                    <a:pt x="4813" y="127"/>
                    <a:pt x="4813" y="127"/>
                  </a:cubicBezTo>
                  <a:cubicBezTo>
                    <a:pt x="4836" y="150"/>
                    <a:pt x="4836" y="150"/>
                    <a:pt x="4836" y="150"/>
                  </a:cubicBezTo>
                  <a:cubicBezTo>
                    <a:pt x="4836" y="149"/>
                    <a:pt x="4836" y="149"/>
                    <a:pt x="4836" y="149"/>
                  </a:cubicBezTo>
                  <a:cubicBezTo>
                    <a:pt x="4836" y="149"/>
                    <a:pt x="4836" y="149"/>
                    <a:pt x="4836" y="149"/>
                  </a:cubicBezTo>
                  <a:cubicBezTo>
                    <a:pt x="4859" y="127"/>
                    <a:pt x="4859" y="127"/>
                    <a:pt x="4859" y="127"/>
                  </a:cubicBezTo>
                  <a:cubicBezTo>
                    <a:pt x="4882" y="150"/>
                    <a:pt x="4882" y="150"/>
                    <a:pt x="4882" y="150"/>
                  </a:cubicBezTo>
                  <a:cubicBezTo>
                    <a:pt x="4883" y="149"/>
                    <a:pt x="4883" y="149"/>
                    <a:pt x="4883" y="149"/>
                  </a:cubicBezTo>
                  <a:cubicBezTo>
                    <a:pt x="4883" y="149"/>
                    <a:pt x="4883" y="149"/>
                    <a:pt x="4883" y="149"/>
                  </a:cubicBezTo>
                  <a:cubicBezTo>
                    <a:pt x="4905" y="127"/>
                    <a:pt x="4905" y="127"/>
                    <a:pt x="4905" y="127"/>
                  </a:cubicBezTo>
                  <a:cubicBezTo>
                    <a:pt x="4928" y="150"/>
                    <a:pt x="4928" y="150"/>
                    <a:pt x="4928" y="150"/>
                  </a:cubicBezTo>
                  <a:cubicBezTo>
                    <a:pt x="4929" y="149"/>
                    <a:pt x="4929" y="149"/>
                    <a:pt x="4929" y="149"/>
                  </a:cubicBezTo>
                  <a:cubicBezTo>
                    <a:pt x="4929" y="149"/>
                    <a:pt x="4929" y="149"/>
                    <a:pt x="4929" y="149"/>
                  </a:cubicBezTo>
                  <a:cubicBezTo>
                    <a:pt x="4951" y="127"/>
                    <a:pt x="4951" y="127"/>
                    <a:pt x="4951" y="127"/>
                  </a:cubicBezTo>
                  <a:cubicBezTo>
                    <a:pt x="4974" y="150"/>
                    <a:pt x="4974" y="150"/>
                    <a:pt x="4974" y="150"/>
                  </a:cubicBezTo>
                  <a:cubicBezTo>
                    <a:pt x="4975" y="149"/>
                    <a:pt x="4975" y="149"/>
                    <a:pt x="4975" y="149"/>
                  </a:cubicBezTo>
                  <a:cubicBezTo>
                    <a:pt x="4975" y="149"/>
                    <a:pt x="4975" y="149"/>
                    <a:pt x="4975" y="149"/>
                  </a:cubicBezTo>
                  <a:cubicBezTo>
                    <a:pt x="4997" y="127"/>
                    <a:pt x="4997" y="127"/>
                    <a:pt x="4997" y="127"/>
                  </a:cubicBezTo>
                  <a:cubicBezTo>
                    <a:pt x="5020" y="150"/>
                    <a:pt x="5020" y="150"/>
                    <a:pt x="5020" y="150"/>
                  </a:cubicBezTo>
                  <a:cubicBezTo>
                    <a:pt x="5021" y="149"/>
                    <a:pt x="5021" y="149"/>
                    <a:pt x="5021" y="149"/>
                  </a:cubicBezTo>
                  <a:cubicBezTo>
                    <a:pt x="5021" y="149"/>
                    <a:pt x="5021" y="149"/>
                    <a:pt x="5021" y="149"/>
                  </a:cubicBezTo>
                  <a:cubicBezTo>
                    <a:pt x="5044" y="127"/>
                    <a:pt x="5044" y="127"/>
                    <a:pt x="5044" y="127"/>
                  </a:cubicBezTo>
                  <a:cubicBezTo>
                    <a:pt x="5067" y="150"/>
                    <a:pt x="5067" y="150"/>
                    <a:pt x="5067" y="150"/>
                  </a:cubicBezTo>
                  <a:cubicBezTo>
                    <a:pt x="5090" y="127"/>
                    <a:pt x="5090" y="127"/>
                    <a:pt x="5090" y="127"/>
                  </a:cubicBezTo>
                  <a:cubicBezTo>
                    <a:pt x="5113" y="150"/>
                    <a:pt x="5113" y="150"/>
                    <a:pt x="5113" y="150"/>
                  </a:cubicBezTo>
                  <a:cubicBezTo>
                    <a:pt x="5160" y="102"/>
                    <a:pt x="5160" y="102"/>
                    <a:pt x="5160" y="102"/>
                  </a:cubicBezTo>
                  <a:cubicBezTo>
                    <a:pt x="9804" y="102"/>
                    <a:pt x="9804" y="102"/>
                    <a:pt x="9804" y="102"/>
                  </a:cubicBezTo>
                  <a:lnTo>
                    <a:pt x="9804" y="140"/>
                  </a:lnTo>
                  <a:close/>
                  <a:moveTo>
                    <a:pt x="4762" y="76"/>
                  </a:moveTo>
                  <a:cubicBezTo>
                    <a:pt x="4760" y="77"/>
                    <a:pt x="4760" y="77"/>
                    <a:pt x="4760" y="77"/>
                  </a:cubicBezTo>
                  <a:cubicBezTo>
                    <a:pt x="4760" y="77"/>
                    <a:pt x="4760" y="77"/>
                    <a:pt x="4760" y="77"/>
                  </a:cubicBezTo>
                  <a:cubicBezTo>
                    <a:pt x="4744" y="94"/>
                    <a:pt x="4744" y="94"/>
                    <a:pt x="4744" y="94"/>
                  </a:cubicBezTo>
                  <a:cubicBezTo>
                    <a:pt x="4726" y="75"/>
                    <a:pt x="4726" y="75"/>
                    <a:pt x="4726" y="75"/>
                  </a:cubicBezTo>
                  <a:cubicBezTo>
                    <a:pt x="4744" y="57"/>
                    <a:pt x="4744" y="57"/>
                    <a:pt x="4744" y="57"/>
                  </a:cubicBezTo>
                  <a:cubicBezTo>
                    <a:pt x="4760" y="73"/>
                    <a:pt x="4760" y="73"/>
                    <a:pt x="4760" y="73"/>
                  </a:cubicBezTo>
                  <a:cubicBezTo>
                    <a:pt x="4760" y="74"/>
                    <a:pt x="4760" y="74"/>
                    <a:pt x="4760" y="74"/>
                  </a:cubicBezTo>
                  <a:lnTo>
                    <a:pt x="4762" y="76"/>
                  </a:lnTo>
                  <a:close/>
                  <a:moveTo>
                    <a:pt x="5108" y="99"/>
                  </a:moveTo>
                  <a:cubicBezTo>
                    <a:pt x="5090" y="117"/>
                    <a:pt x="5090" y="117"/>
                    <a:pt x="5090" y="117"/>
                  </a:cubicBezTo>
                  <a:cubicBezTo>
                    <a:pt x="5071" y="99"/>
                    <a:pt x="5071" y="99"/>
                    <a:pt x="5071" y="99"/>
                  </a:cubicBezTo>
                  <a:cubicBezTo>
                    <a:pt x="5090" y="81"/>
                    <a:pt x="5090" y="81"/>
                    <a:pt x="5090" y="81"/>
                  </a:cubicBezTo>
                  <a:lnTo>
                    <a:pt x="5108" y="99"/>
                  </a:lnTo>
                  <a:close/>
                  <a:moveTo>
                    <a:pt x="5094" y="76"/>
                  </a:moveTo>
                  <a:cubicBezTo>
                    <a:pt x="5113" y="58"/>
                    <a:pt x="5113" y="58"/>
                    <a:pt x="5113" y="58"/>
                  </a:cubicBezTo>
                  <a:cubicBezTo>
                    <a:pt x="5154" y="99"/>
                    <a:pt x="5154" y="99"/>
                    <a:pt x="5154" y="99"/>
                  </a:cubicBezTo>
                  <a:cubicBezTo>
                    <a:pt x="5113" y="140"/>
                    <a:pt x="5113" y="140"/>
                    <a:pt x="5113" y="140"/>
                  </a:cubicBezTo>
                  <a:cubicBezTo>
                    <a:pt x="5094" y="122"/>
                    <a:pt x="5094" y="122"/>
                    <a:pt x="5094" y="122"/>
                  </a:cubicBezTo>
                  <a:cubicBezTo>
                    <a:pt x="5118" y="99"/>
                    <a:pt x="5118" y="99"/>
                    <a:pt x="5118" y="99"/>
                  </a:cubicBezTo>
                  <a:lnTo>
                    <a:pt x="5094" y="76"/>
                  </a:lnTo>
                  <a:close/>
                  <a:moveTo>
                    <a:pt x="5049" y="122"/>
                  </a:moveTo>
                  <a:cubicBezTo>
                    <a:pt x="5050" y="120"/>
                    <a:pt x="5050" y="120"/>
                    <a:pt x="5050" y="120"/>
                  </a:cubicBezTo>
                  <a:cubicBezTo>
                    <a:pt x="5050" y="120"/>
                    <a:pt x="5050" y="120"/>
                    <a:pt x="5050" y="120"/>
                  </a:cubicBezTo>
                  <a:cubicBezTo>
                    <a:pt x="5067" y="104"/>
                    <a:pt x="5067" y="104"/>
                    <a:pt x="5067" y="104"/>
                  </a:cubicBezTo>
                  <a:cubicBezTo>
                    <a:pt x="5085" y="122"/>
                    <a:pt x="5085" y="122"/>
                    <a:pt x="5085" y="122"/>
                  </a:cubicBezTo>
                  <a:cubicBezTo>
                    <a:pt x="5067" y="140"/>
                    <a:pt x="5067" y="140"/>
                    <a:pt x="5067" y="140"/>
                  </a:cubicBezTo>
                  <a:cubicBezTo>
                    <a:pt x="5050" y="124"/>
                    <a:pt x="5050" y="124"/>
                    <a:pt x="5050" y="124"/>
                  </a:cubicBezTo>
                  <a:cubicBezTo>
                    <a:pt x="5050" y="123"/>
                    <a:pt x="5050" y="123"/>
                    <a:pt x="5050" y="123"/>
                  </a:cubicBezTo>
                  <a:lnTo>
                    <a:pt x="5049" y="122"/>
                  </a:lnTo>
                  <a:close/>
                  <a:moveTo>
                    <a:pt x="5067" y="94"/>
                  </a:moveTo>
                  <a:cubicBezTo>
                    <a:pt x="5050" y="78"/>
                    <a:pt x="5050" y="78"/>
                    <a:pt x="5050" y="78"/>
                  </a:cubicBezTo>
                  <a:cubicBezTo>
                    <a:pt x="5050" y="77"/>
                    <a:pt x="5050" y="77"/>
                    <a:pt x="5050" y="77"/>
                  </a:cubicBezTo>
                  <a:cubicBezTo>
                    <a:pt x="5049" y="75"/>
                    <a:pt x="5049" y="75"/>
                    <a:pt x="5049" y="75"/>
                  </a:cubicBezTo>
                  <a:cubicBezTo>
                    <a:pt x="5050" y="74"/>
                    <a:pt x="5050" y="74"/>
                    <a:pt x="5050" y="74"/>
                  </a:cubicBezTo>
                  <a:cubicBezTo>
                    <a:pt x="5050" y="74"/>
                    <a:pt x="5050" y="74"/>
                    <a:pt x="5050" y="74"/>
                  </a:cubicBezTo>
                  <a:cubicBezTo>
                    <a:pt x="5067" y="58"/>
                    <a:pt x="5067" y="58"/>
                    <a:pt x="5067" y="58"/>
                  </a:cubicBezTo>
                  <a:cubicBezTo>
                    <a:pt x="5085" y="76"/>
                    <a:pt x="5085" y="76"/>
                    <a:pt x="5085" y="76"/>
                  </a:cubicBezTo>
                  <a:lnTo>
                    <a:pt x="5067" y="94"/>
                  </a:lnTo>
                  <a:close/>
                  <a:moveTo>
                    <a:pt x="5062" y="99"/>
                  </a:moveTo>
                  <a:cubicBezTo>
                    <a:pt x="5044" y="117"/>
                    <a:pt x="5044" y="117"/>
                    <a:pt x="5044" y="117"/>
                  </a:cubicBezTo>
                  <a:cubicBezTo>
                    <a:pt x="5026" y="98"/>
                    <a:pt x="5026" y="98"/>
                    <a:pt x="5026" y="98"/>
                  </a:cubicBezTo>
                  <a:cubicBezTo>
                    <a:pt x="5044" y="81"/>
                    <a:pt x="5044" y="81"/>
                    <a:pt x="5044" y="81"/>
                  </a:cubicBezTo>
                  <a:lnTo>
                    <a:pt x="5062" y="99"/>
                  </a:lnTo>
                  <a:close/>
                  <a:moveTo>
                    <a:pt x="5039" y="122"/>
                  </a:moveTo>
                  <a:cubicBezTo>
                    <a:pt x="5021" y="140"/>
                    <a:pt x="5021" y="140"/>
                    <a:pt x="5021" y="140"/>
                  </a:cubicBezTo>
                  <a:cubicBezTo>
                    <a:pt x="5003" y="122"/>
                    <a:pt x="5003" y="122"/>
                    <a:pt x="5003" y="122"/>
                  </a:cubicBezTo>
                  <a:cubicBezTo>
                    <a:pt x="5021" y="104"/>
                    <a:pt x="5021" y="104"/>
                    <a:pt x="5021" y="104"/>
                  </a:cubicBezTo>
                  <a:lnTo>
                    <a:pt x="5039" y="122"/>
                  </a:lnTo>
                  <a:close/>
                  <a:moveTo>
                    <a:pt x="5021" y="94"/>
                  </a:moveTo>
                  <a:cubicBezTo>
                    <a:pt x="5003" y="75"/>
                    <a:pt x="5003" y="75"/>
                    <a:pt x="5003" y="75"/>
                  </a:cubicBezTo>
                  <a:cubicBezTo>
                    <a:pt x="5021" y="58"/>
                    <a:pt x="5021" y="58"/>
                    <a:pt x="5021" y="58"/>
                  </a:cubicBezTo>
                  <a:cubicBezTo>
                    <a:pt x="5039" y="76"/>
                    <a:pt x="5039" y="76"/>
                    <a:pt x="5039" y="76"/>
                  </a:cubicBezTo>
                  <a:lnTo>
                    <a:pt x="5021" y="94"/>
                  </a:lnTo>
                  <a:close/>
                  <a:moveTo>
                    <a:pt x="5016" y="99"/>
                  </a:moveTo>
                  <a:cubicBezTo>
                    <a:pt x="4998" y="117"/>
                    <a:pt x="4998" y="117"/>
                    <a:pt x="4998" y="117"/>
                  </a:cubicBezTo>
                  <a:cubicBezTo>
                    <a:pt x="4980" y="98"/>
                    <a:pt x="4980" y="98"/>
                    <a:pt x="4980" y="98"/>
                  </a:cubicBezTo>
                  <a:cubicBezTo>
                    <a:pt x="4997" y="81"/>
                    <a:pt x="4997" y="81"/>
                    <a:pt x="4997" y="81"/>
                  </a:cubicBezTo>
                  <a:lnTo>
                    <a:pt x="5016" y="99"/>
                  </a:lnTo>
                  <a:close/>
                  <a:moveTo>
                    <a:pt x="4993" y="122"/>
                  </a:moveTo>
                  <a:cubicBezTo>
                    <a:pt x="4975" y="140"/>
                    <a:pt x="4975" y="140"/>
                    <a:pt x="4975" y="140"/>
                  </a:cubicBezTo>
                  <a:cubicBezTo>
                    <a:pt x="4957" y="122"/>
                    <a:pt x="4957" y="122"/>
                    <a:pt x="4957" y="122"/>
                  </a:cubicBezTo>
                  <a:cubicBezTo>
                    <a:pt x="4974" y="104"/>
                    <a:pt x="4974" y="104"/>
                    <a:pt x="4974" y="104"/>
                  </a:cubicBezTo>
                  <a:lnTo>
                    <a:pt x="4993" y="122"/>
                  </a:lnTo>
                  <a:close/>
                  <a:moveTo>
                    <a:pt x="4975" y="94"/>
                  </a:moveTo>
                  <a:cubicBezTo>
                    <a:pt x="4957" y="75"/>
                    <a:pt x="4957" y="75"/>
                    <a:pt x="4957" y="75"/>
                  </a:cubicBezTo>
                  <a:cubicBezTo>
                    <a:pt x="4974" y="58"/>
                    <a:pt x="4974" y="58"/>
                    <a:pt x="4974" y="58"/>
                  </a:cubicBezTo>
                  <a:cubicBezTo>
                    <a:pt x="4993" y="76"/>
                    <a:pt x="4993" y="76"/>
                    <a:pt x="4993" y="76"/>
                  </a:cubicBezTo>
                  <a:lnTo>
                    <a:pt x="4975" y="94"/>
                  </a:lnTo>
                  <a:close/>
                  <a:moveTo>
                    <a:pt x="4969" y="99"/>
                  </a:moveTo>
                  <a:cubicBezTo>
                    <a:pt x="4952" y="117"/>
                    <a:pt x="4952" y="117"/>
                    <a:pt x="4952" y="117"/>
                  </a:cubicBezTo>
                  <a:cubicBezTo>
                    <a:pt x="4934" y="98"/>
                    <a:pt x="4934" y="98"/>
                    <a:pt x="4934" y="98"/>
                  </a:cubicBezTo>
                  <a:cubicBezTo>
                    <a:pt x="4951" y="81"/>
                    <a:pt x="4951" y="81"/>
                    <a:pt x="4951" y="81"/>
                  </a:cubicBezTo>
                  <a:lnTo>
                    <a:pt x="4969" y="99"/>
                  </a:lnTo>
                  <a:close/>
                  <a:moveTo>
                    <a:pt x="4946" y="122"/>
                  </a:moveTo>
                  <a:cubicBezTo>
                    <a:pt x="4929" y="140"/>
                    <a:pt x="4929" y="140"/>
                    <a:pt x="4929" y="140"/>
                  </a:cubicBezTo>
                  <a:cubicBezTo>
                    <a:pt x="4911" y="122"/>
                    <a:pt x="4911" y="122"/>
                    <a:pt x="4911" y="122"/>
                  </a:cubicBezTo>
                  <a:cubicBezTo>
                    <a:pt x="4928" y="104"/>
                    <a:pt x="4928" y="104"/>
                    <a:pt x="4928" y="104"/>
                  </a:cubicBezTo>
                  <a:lnTo>
                    <a:pt x="4946" y="122"/>
                  </a:lnTo>
                  <a:close/>
                  <a:moveTo>
                    <a:pt x="4929" y="94"/>
                  </a:moveTo>
                  <a:cubicBezTo>
                    <a:pt x="4911" y="75"/>
                    <a:pt x="4911" y="75"/>
                    <a:pt x="4911" y="75"/>
                  </a:cubicBezTo>
                  <a:cubicBezTo>
                    <a:pt x="4928" y="58"/>
                    <a:pt x="4928" y="58"/>
                    <a:pt x="4928" y="58"/>
                  </a:cubicBezTo>
                  <a:cubicBezTo>
                    <a:pt x="4946" y="76"/>
                    <a:pt x="4946" y="76"/>
                    <a:pt x="4946" y="76"/>
                  </a:cubicBezTo>
                  <a:lnTo>
                    <a:pt x="4929" y="94"/>
                  </a:lnTo>
                  <a:close/>
                  <a:moveTo>
                    <a:pt x="4923" y="99"/>
                  </a:moveTo>
                  <a:cubicBezTo>
                    <a:pt x="4906" y="117"/>
                    <a:pt x="4906" y="117"/>
                    <a:pt x="4906" y="117"/>
                  </a:cubicBezTo>
                  <a:cubicBezTo>
                    <a:pt x="4887" y="98"/>
                    <a:pt x="4887" y="98"/>
                    <a:pt x="4887" y="98"/>
                  </a:cubicBezTo>
                  <a:cubicBezTo>
                    <a:pt x="4905" y="81"/>
                    <a:pt x="4905" y="81"/>
                    <a:pt x="4905" y="81"/>
                  </a:cubicBezTo>
                  <a:lnTo>
                    <a:pt x="4923" y="99"/>
                  </a:lnTo>
                  <a:close/>
                  <a:moveTo>
                    <a:pt x="4900" y="122"/>
                  </a:moveTo>
                  <a:cubicBezTo>
                    <a:pt x="4883" y="140"/>
                    <a:pt x="4883" y="140"/>
                    <a:pt x="4883" y="140"/>
                  </a:cubicBezTo>
                  <a:cubicBezTo>
                    <a:pt x="4864" y="122"/>
                    <a:pt x="4864" y="122"/>
                    <a:pt x="4864" y="122"/>
                  </a:cubicBezTo>
                  <a:cubicBezTo>
                    <a:pt x="4882" y="104"/>
                    <a:pt x="4882" y="104"/>
                    <a:pt x="4882" y="104"/>
                  </a:cubicBezTo>
                  <a:lnTo>
                    <a:pt x="4900" y="122"/>
                  </a:lnTo>
                  <a:close/>
                  <a:moveTo>
                    <a:pt x="4883" y="94"/>
                  </a:moveTo>
                  <a:cubicBezTo>
                    <a:pt x="4864" y="75"/>
                    <a:pt x="4864" y="75"/>
                    <a:pt x="4864" y="75"/>
                  </a:cubicBezTo>
                  <a:cubicBezTo>
                    <a:pt x="4882" y="58"/>
                    <a:pt x="4882" y="58"/>
                    <a:pt x="4882" y="58"/>
                  </a:cubicBezTo>
                  <a:cubicBezTo>
                    <a:pt x="4900" y="76"/>
                    <a:pt x="4900" y="76"/>
                    <a:pt x="4900" y="76"/>
                  </a:cubicBezTo>
                  <a:lnTo>
                    <a:pt x="4883" y="94"/>
                  </a:lnTo>
                  <a:close/>
                  <a:moveTo>
                    <a:pt x="4877" y="99"/>
                  </a:moveTo>
                  <a:cubicBezTo>
                    <a:pt x="4859" y="117"/>
                    <a:pt x="4859" y="117"/>
                    <a:pt x="4859" y="117"/>
                  </a:cubicBezTo>
                  <a:cubicBezTo>
                    <a:pt x="4841" y="98"/>
                    <a:pt x="4841" y="98"/>
                    <a:pt x="4841" y="98"/>
                  </a:cubicBezTo>
                  <a:cubicBezTo>
                    <a:pt x="4859" y="81"/>
                    <a:pt x="4859" y="81"/>
                    <a:pt x="4859" y="81"/>
                  </a:cubicBezTo>
                  <a:lnTo>
                    <a:pt x="4877" y="99"/>
                  </a:lnTo>
                  <a:close/>
                  <a:moveTo>
                    <a:pt x="4854" y="122"/>
                  </a:moveTo>
                  <a:cubicBezTo>
                    <a:pt x="4836" y="140"/>
                    <a:pt x="4836" y="140"/>
                    <a:pt x="4836" y="140"/>
                  </a:cubicBezTo>
                  <a:cubicBezTo>
                    <a:pt x="4818" y="122"/>
                    <a:pt x="4818" y="122"/>
                    <a:pt x="4818" y="122"/>
                  </a:cubicBezTo>
                  <a:cubicBezTo>
                    <a:pt x="4836" y="104"/>
                    <a:pt x="4836" y="104"/>
                    <a:pt x="4836" y="104"/>
                  </a:cubicBezTo>
                  <a:lnTo>
                    <a:pt x="4854" y="122"/>
                  </a:lnTo>
                  <a:close/>
                  <a:moveTo>
                    <a:pt x="4836" y="94"/>
                  </a:moveTo>
                  <a:cubicBezTo>
                    <a:pt x="4818" y="75"/>
                    <a:pt x="4818" y="75"/>
                    <a:pt x="4818" y="75"/>
                  </a:cubicBezTo>
                  <a:cubicBezTo>
                    <a:pt x="4836" y="58"/>
                    <a:pt x="4836" y="58"/>
                    <a:pt x="4836" y="58"/>
                  </a:cubicBezTo>
                  <a:cubicBezTo>
                    <a:pt x="4854" y="76"/>
                    <a:pt x="4854" y="76"/>
                    <a:pt x="4854" y="76"/>
                  </a:cubicBezTo>
                  <a:lnTo>
                    <a:pt x="4836" y="94"/>
                  </a:lnTo>
                  <a:close/>
                  <a:moveTo>
                    <a:pt x="4831" y="99"/>
                  </a:moveTo>
                  <a:cubicBezTo>
                    <a:pt x="4813" y="117"/>
                    <a:pt x="4813" y="117"/>
                    <a:pt x="4813" y="117"/>
                  </a:cubicBezTo>
                  <a:cubicBezTo>
                    <a:pt x="4795" y="98"/>
                    <a:pt x="4795" y="98"/>
                    <a:pt x="4795" y="98"/>
                  </a:cubicBezTo>
                  <a:cubicBezTo>
                    <a:pt x="4813" y="81"/>
                    <a:pt x="4813" y="81"/>
                    <a:pt x="4813" y="81"/>
                  </a:cubicBezTo>
                  <a:lnTo>
                    <a:pt x="4831" y="99"/>
                  </a:lnTo>
                  <a:close/>
                  <a:moveTo>
                    <a:pt x="4808" y="122"/>
                  </a:moveTo>
                  <a:cubicBezTo>
                    <a:pt x="4790" y="140"/>
                    <a:pt x="4790" y="140"/>
                    <a:pt x="4790" y="140"/>
                  </a:cubicBezTo>
                  <a:cubicBezTo>
                    <a:pt x="4772" y="122"/>
                    <a:pt x="4772" y="122"/>
                    <a:pt x="4772" y="122"/>
                  </a:cubicBezTo>
                  <a:cubicBezTo>
                    <a:pt x="4790" y="104"/>
                    <a:pt x="4790" y="104"/>
                    <a:pt x="4790" y="104"/>
                  </a:cubicBezTo>
                  <a:lnTo>
                    <a:pt x="4808" y="122"/>
                  </a:lnTo>
                  <a:close/>
                  <a:moveTo>
                    <a:pt x="4790" y="94"/>
                  </a:moveTo>
                  <a:cubicBezTo>
                    <a:pt x="4772" y="75"/>
                    <a:pt x="4772" y="75"/>
                    <a:pt x="4772" y="75"/>
                  </a:cubicBezTo>
                  <a:cubicBezTo>
                    <a:pt x="4790" y="58"/>
                    <a:pt x="4790" y="58"/>
                    <a:pt x="4790" y="58"/>
                  </a:cubicBezTo>
                  <a:cubicBezTo>
                    <a:pt x="4808" y="76"/>
                    <a:pt x="4808" y="76"/>
                    <a:pt x="4808" y="76"/>
                  </a:cubicBezTo>
                  <a:lnTo>
                    <a:pt x="4790" y="94"/>
                  </a:lnTo>
                  <a:close/>
                  <a:moveTo>
                    <a:pt x="4785" y="99"/>
                  </a:moveTo>
                  <a:cubicBezTo>
                    <a:pt x="4767" y="117"/>
                    <a:pt x="4767" y="117"/>
                    <a:pt x="4767" y="117"/>
                  </a:cubicBezTo>
                  <a:cubicBezTo>
                    <a:pt x="4749" y="98"/>
                    <a:pt x="4749" y="98"/>
                    <a:pt x="4749" y="98"/>
                  </a:cubicBezTo>
                  <a:cubicBezTo>
                    <a:pt x="4767" y="81"/>
                    <a:pt x="4767" y="81"/>
                    <a:pt x="4767" y="81"/>
                  </a:cubicBezTo>
                  <a:lnTo>
                    <a:pt x="4785" y="99"/>
                  </a:lnTo>
                  <a:close/>
                  <a:moveTo>
                    <a:pt x="4762" y="122"/>
                  </a:moveTo>
                  <a:cubicBezTo>
                    <a:pt x="4760" y="123"/>
                    <a:pt x="4760" y="123"/>
                    <a:pt x="4760" y="123"/>
                  </a:cubicBezTo>
                  <a:cubicBezTo>
                    <a:pt x="4760" y="124"/>
                    <a:pt x="4760" y="124"/>
                    <a:pt x="4760" y="124"/>
                  </a:cubicBezTo>
                  <a:cubicBezTo>
                    <a:pt x="4744" y="140"/>
                    <a:pt x="4744" y="140"/>
                    <a:pt x="4744" y="140"/>
                  </a:cubicBezTo>
                  <a:cubicBezTo>
                    <a:pt x="4726" y="122"/>
                    <a:pt x="4726" y="122"/>
                    <a:pt x="4726" y="122"/>
                  </a:cubicBezTo>
                  <a:cubicBezTo>
                    <a:pt x="4744" y="103"/>
                    <a:pt x="4744" y="103"/>
                    <a:pt x="4744" y="103"/>
                  </a:cubicBezTo>
                  <a:cubicBezTo>
                    <a:pt x="4760" y="119"/>
                    <a:pt x="4760" y="119"/>
                    <a:pt x="4760" y="119"/>
                  </a:cubicBezTo>
                  <a:cubicBezTo>
                    <a:pt x="4760" y="120"/>
                    <a:pt x="4760" y="120"/>
                    <a:pt x="4760" y="120"/>
                  </a:cubicBezTo>
                  <a:lnTo>
                    <a:pt x="4762" y="122"/>
                  </a:lnTo>
                  <a:close/>
                  <a:moveTo>
                    <a:pt x="4739" y="98"/>
                  </a:moveTo>
                  <a:cubicBezTo>
                    <a:pt x="4721" y="117"/>
                    <a:pt x="4721" y="117"/>
                    <a:pt x="4721" y="117"/>
                  </a:cubicBezTo>
                  <a:cubicBezTo>
                    <a:pt x="4703" y="98"/>
                    <a:pt x="4703" y="98"/>
                    <a:pt x="4703" y="98"/>
                  </a:cubicBezTo>
                  <a:cubicBezTo>
                    <a:pt x="4721" y="80"/>
                    <a:pt x="4721" y="80"/>
                    <a:pt x="4721" y="80"/>
                  </a:cubicBezTo>
                  <a:lnTo>
                    <a:pt x="4739" y="98"/>
                  </a:lnTo>
                  <a:close/>
                  <a:moveTo>
                    <a:pt x="4693" y="98"/>
                  </a:moveTo>
                  <a:cubicBezTo>
                    <a:pt x="4716" y="122"/>
                    <a:pt x="4716" y="122"/>
                    <a:pt x="4716" y="122"/>
                  </a:cubicBezTo>
                  <a:cubicBezTo>
                    <a:pt x="4698" y="140"/>
                    <a:pt x="4698" y="140"/>
                    <a:pt x="4698" y="140"/>
                  </a:cubicBezTo>
                  <a:cubicBezTo>
                    <a:pt x="4657" y="98"/>
                    <a:pt x="4657" y="98"/>
                    <a:pt x="4657" y="98"/>
                  </a:cubicBezTo>
                  <a:cubicBezTo>
                    <a:pt x="4698" y="57"/>
                    <a:pt x="4698" y="57"/>
                    <a:pt x="4698" y="57"/>
                  </a:cubicBezTo>
                  <a:cubicBezTo>
                    <a:pt x="4716" y="75"/>
                    <a:pt x="4716" y="75"/>
                    <a:pt x="4716" y="75"/>
                  </a:cubicBezTo>
                  <a:lnTo>
                    <a:pt x="4693" y="98"/>
                  </a:lnTo>
                  <a:close/>
                  <a:moveTo>
                    <a:pt x="9804" y="50"/>
                  </a:moveTo>
                  <a:cubicBezTo>
                    <a:pt x="5445" y="50"/>
                    <a:pt x="5445" y="50"/>
                    <a:pt x="5445" y="50"/>
                  </a:cubicBezTo>
                  <a:cubicBezTo>
                    <a:pt x="5445" y="57"/>
                    <a:pt x="5445" y="57"/>
                    <a:pt x="5445" y="57"/>
                  </a:cubicBezTo>
                  <a:cubicBezTo>
                    <a:pt x="9804" y="57"/>
                    <a:pt x="9804" y="57"/>
                    <a:pt x="9804" y="57"/>
                  </a:cubicBezTo>
                  <a:cubicBezTo>
                    <a:pt x="9804" y="95"/>
                    <a:pt x="9804" y="95"/>
                    <a:pt x="9804" y="95"/>
                  </a:cubicBezTo>
                  <a:cubicBezTo>
                    <a:pt x="5160" y="95"/>
                    <a:pt x="5160" y="95"/>
                    <a:pt x="5160" y="95"/>
                  </a:cubicBezTo>
                  <a:cubicBezTo>
                    <a:pt x="5113" y="48"/>
                    <a:pt x="5113" y="48"/>
                    <a:pt x="5113" y="48"/>
                  </a:cubicBezTo>
                  <a:cubicBezTo>
                    <a:pt x="5090" y="71"/>
                    <a:pt x="5090" y="71"/>
                    <a:pt x="5090" y="71"/>
                  </a:cubicBezTo>
                  <a:cubicBezTo>
                    <a:pt x="5067" y="48"/>
                    <a:pt x="5067" y="48"/>
                    <a:pt x="5067" y="48"/>
                  </a:cubicBezTo>
                  <a:cubicBezTo>
                    <a:pt x="5044" y="70"/>
                    <a:pt x="5044" y="70"/>
                    <a:pt x="5044" y="70"/>
                  </a:cubicBezTo>
                  <a:cubicBezTo>
                    <a:pt x="5021" y="47"/>
                    <a:pt x="5021" y="47"/>
                    <a:pt x="5021" y="47"/>
                  </a:cubicBezTo>
                  <a:cubicBezTo>
                    <a:pt x="5021" y="48"/>
                    <a:pt x="5021" y="48"/>
                    <a:pt x="5021" y="48"/>
                  </a:cubicBezTo>
                  <a:cubicBezTo>
                    <a:pt x="5020" y="48"/>
                    <a:pt x="5020" y="48"/>
                    <a:pt x="5020" y="48"/>
                  </a:cubicBezTo>
                  <a:cubicBezTo>
                    <a:pt x="4998" y="70"/>
                    <a:pt x="4998" y="70"/>
                    <a:pt x="4998" y="70"/>
                  </a:cubicBezTo>
                  <a:cubicBezTo>
                    <a:pt x="4975" y="47"/>
                    <a:pt x="4975" y="47"/>
                    <a:pt x="4975" y="47"/>
                  </a:cubicBezTo>
                  <a:cubicBezTo>
                    <a:pt x="4974" y="48"/>
                    <a:pt x="4974" y="48"/>
                    <a:pt x="4974" y="48"/>
                  </a:cubicBezTo>
                  <a:cubicBezTo>
                    <a:pt x="4974" y="48"/>
                    <a:pt x="4974" y="48"/>
                    <a:pt x="4974" y="48"/>
                  </a:cubicBezTo>
                  <a:cubicBezTo>
                    <a:pt x="4952" y="70"/>
                    <a:pt x="4952" y="70"/>
                    <a:pt x="4952" y="70"/>
                  </a:cubicBezTo>
                  <a:cubicBezTo>
                    <a:pt x="4929" y="47"/>
                    <a:pt x="4929" y="47"/>
                    <a:pt x="4929" y="47"/>
                  </a:cubicBezTo>
                  <a:cubicBezTo>
                    <a:pt x="4928" y="48"/>
                    <a:pt x="4928" y="48"/>
                    <a:pt x="4928" y="48"/>
                  </a:cubicBezTo>
                  <a:cubicBezTo>
                    <a:pt x="4928" y="48"/>
                    <a:pt x="4928" y="48"/>
                    <a:pt x="4928" y="48"/>
                  </a:cubicBezTo>
                  <a:cubicBezTo>
                    <a:pt x="4906" y="70"/>
                    <a:pt x="4906" y="70"/>
                    <a:pt x="4906" y="70"/>
                  </a:cubicBezTo>
                  <a:cubicBezTo>
                    <a:pt x="4883" y="47"/>
                    <a:pt x="4883" y="47"/>
                    <a:pt x="4883" y="47"/>
                  </a:cubicBezTo>
                  <a:cubicBezTo>
                    <a:pt x="4882" y="48"/>
                    <a:pt x="4882" y="48"/>
                    <a:pt x="4882" y="48"/>
                  </a:cubicBezTo>
                  <a:cubicBezTo>
                    <a:pt x="4882" y="48"/>
                    <a:pt x="4882" y="48"/>
                    <a:pt x="4882" y="48"/>
                  </a:cubicBezTo>
                  <a:cubicBezTo>
                    <a:pt x="4859" y="70"/>
                    <a:pt x="4859" y="70"/>
                    <a:pt x="4859" y="70"/>
                  </a:cubicBezTo>
                  <a:cubicBezTo>
                    <a:pt x="4836" y="47"/>
                    <a:pt x="4836" y="47"/>
                    <a:pt x="4836" y="47"/>
                  </a:cubicBezTo>
                  <a:cubicBezTo>
                    <a:pt x="4836" y="48"/>
                    <a:pt x="4836" y="48"/>
                    <a:pt x="4836" y="48"/>
                  </a:cubicBezTo>
                  <a:cubicBezTo>
                    <a:pt x="4836" y="48"/>
                    <a:pt x="4836" y="48"/>
                    <a:pt x="4836" y="48"/>
                  </a:cubicBezTo>
                  <a:cubicBezTo>
                    <a:pt x="4813" y="70"/>
                    <a:pt x="4813" y="70"/>
                    <a:pt x="4813" y="70"/>
                  </a:cubicBezTo>
                  <a:cubicBezTo>
                    <a:pt x="4790" y="47"/>
                    <a:pt x="4790" y="47"/>
                    <a:pt x="4790" y="47"/>
                  </a:cubicBezTo>
                  <a:cubicBezTo>
                    <a:pt x="4790" y="48"/>
                    <a:pt x="4790" y="48"/>
                    <a:pt x="4790" y="48"/>
                  </a:cubicBezTo>
                  <a:cubicBezTo>
                    <a:pt x="4790" y="48"/>
                    <a:pt x="4790" y="48"/>
                    <a:pt x="4790" y="48"/>
                  </a:cubicBezTo>
                  <a:cubicBezTo>
                    <a:pt x="4767" y="70"/>
                    <a:pt x="4767" y="70"/>
                    <a:pt x="4767" y="70"/>
                  </a:cubicBezTo>
                  <a:cubicBezTo>
                    <a:pt x="4744" y="47"/>
                    <a:pt x="4744" y="47"/>
                    <a:pt x="4744" y="47"/>
                  </a:cubicBezTo>
                  <a:cubicBezTo>
                    <a:pt x="4721" y="71"/>
                    <a:pt x="4721" y="71"/>
                    <a:pt x="4721" y="71"/>
                  </a:cubicBezTo>
                  <a:cubicBezTo>
                    <a:pt x="4698" y="47"/>
                    <a:pt x="4698" y="47"/>
                    <a:pt x="4698" y="47"/>
                  </a:cubicBezTo>
                  <a:cubicBezTo>
                    <a:pt x="4651" y="95"/>
                    <a:pt x="4651" y="95"/>
                    <a:pt x="4651" y="95"/>
                  </a:cubicBezTo>
                  <a:cubicBezTo>
                    <a:pt x="7" y="95"/>
                    <a:pt x="7" y="95"/>
                    <a:pt x="7" y="95"/>
                  </a:cubicBezTo>
                  <a:cubicBezTo>
                    <a:pt x="7" y="57"/>
                    <a:pt x="7" y="57"/>
                    <a:pt x="7" y="57"/>
                  </a:cubicBezTo>
                  <a:cubicBezTo>
                    <a:pt x="4365" y="57"/>
                    <a:pt x="4365" y="57"/>
                    <a:pt x="4365" y="57"/>
                  </a:cubicBezTo>
                  <a:cubicBezTo>
                    <a:pt x="4365" y="50"/>
                    <a:pt x="4365" y="50"/>
                    <a:pt x="4365" y="50"/>
                  </a:cubicBezTo>
                  <a:cubicBezTo>
                    <a:pt x="7" y="50"/>
                    <a:pt x="7" y="50"/>
                    <a:pt x="7" y="50"/>
                  </a:cubicBezTo>
                  <a:cubicBezTo>
                    <a:pt x="7" y="7"/>
                    <a:pt x="7" y="7"/>
                    <a:pt x="7" y="7"/>
                  </a:cubicBezTo>
                  <a:cubicBezTo>
                    <a:pt x="4760" y="7"/>
                    <a:pt x="4760" y="7"/>
                    <a:pt x="4760" y="7"/>
                  </a:cubicBezTo>
                  <a:cubicBezTo>
                    <a:pt x="4760" y="7"/>
                    <a:pt x="4760" y="7"/>
                    <a:pt x="4760" y="7"/>
                  </a:cubicBezTo>
                  <a:cubicBezTo>
                    <a:pt x="9804" y="7"/>
                    <a:pt x="9804" y="7"/>
                    <a:pt x="9804" y="7"/>
                  </a:cubicBezTo>
                  <a:lnTo>
                    <a:pt x="9804" y="5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2203450" y="4579938"/>
              <a:ext cx="77788" cy="38100"/>
            </a:xfrm>
            <a:custGeom>
              <a:rect b="b" l="l" r="r" t="t"/>
              <a:pathLst>
                <a:path extrusionOk="0" h="24" w="49">
                  <a:moveTo>
                    <a:pt x="49" y="0"/>
                  </a:moveTo>
                  <a:lnTo>
                    <a:pt x="0" y="24"/>
                  </a:lnTo>
                  <a:lnTo>
                    <a:pt x="49" y="24"/>
                  </a:lnTo>
                  <a:lnTo>
                    <a:pt x="49" y="0"/>
                  </a:lnTo>
                  <a:close/>
                  <a:moveTo>
                    <a:pt x="48" y="23"/>
                  </a:moveTo>
                  <a:lnTo>
                    <a:pt x="5" y="23"/>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3617913" y="4746625"/>
              <a:ext cx="20638" cy="328613"/>
            </a:xfrm>
            <a:custGeom>
              <a:rect b="b" l="l" r="r" t="t"/>
              <a:pathLst>
                <a:path extrusionOk="0" h="207" w="13">
                  <a:moveTo>
                    <a:pt x="0" y="207"/>
                  </a:moveTo>
                  <a:lnTo>
                    <a:pt x="13" y="207"/>
                  </a:lnTo>
                  <a:lnTo>
                    <a:pt x="13" y="0"/>
                  </a:lnTo>
                  <a:lnTo>
                    <a:pt x="0" y="0"/>
                  </a:lnTo>
                  <a:lnTo>
                    <a:pt x="0" y="207"/>
                  </a:lnTo>
                  <a:close/>
                  <a:moveTo>
                    <a:pt x="2" y="2"/>
                  </a:moveTo>
                  <a:lnTo>
                    <a:pt x="12" y="2"/>
                  </a:lnTo>
                  <a:lnTo>
                    <a:pt x="12" y="19"/>
                  </a:lnTo>
                  <a:lnTo>
                    <a:pt x="2" y="19"/>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7"/>
                  </a:moveTo>
                  <a:lnTo>
                    <a:pt x="12" y="167"/>
                  </a:lnTo>
                  <a:lnTo>
                    <a:pt x="12" y="187"/>
                  </a:lnTo>
                  <a:lnTo>
                    <a:pt x="2" y="187"/>
                  </a:lnTo>
                  <a:lnTo>
                    <a:pt x="2" y="167"/>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3554413" y="4746625"/>
              <a:ext cx="20638" cy="328613"/>
            </a:xfrm>
            <a:custGeom>
              <a:rect b="b" l="l" r="r" t="t"/>
              <a:pathLst>
                <a:path extrusionOk="0" h="207" w="13">
                  <a:moveTo>
                    <a:pt x="13" y="0"/>
                  </a:moveTo>
                  <a:lnTo>
                    <a:pt x="0" y="0"/>
                  </a:lnTo>
                  <a:lnTo>
                    <a:pt x="0" y="207"/>
                  </a:lnTo>
                  <a:lnTo>
                    <a:pt x="13" y="207"/>
                  </a:lnTo>
                  <a:lnTo>
                    <a:pt x="13" y="0"/>
                  </a:lnTo>
                  <a:close/>
                  <a:moveTo>
                    <a:pt x="12" y="206"/>
                  </a:moveTo>
                  <a:lnTo>
                    <a:pt x="2" y="206"/>
                  </a:lnTo>
                  <a:lnTo>
                    <a:pt x="2" y="188"/>
                  </a:lnTo>
                  <a:lnTo>
                    <a:pt x="12" y="188"/>
                  </a:lnTo>
                  <a:lnTo>
                    <a:pt x="12" y="206"/>
                  </a:lnTo>
                  <a:close/>
                  <a:moveTo>
                    <a:pt x="12" y="187"/>
                  </a:moveTo>
                  <a:lnTo>
                    <a:pt x="2" y="187"/>
                  </a:lnTo>
                  <a:lnTo>
                    <a:pt x="2" y="167"/>
                  </a:lnTo>
                  <a:lnTo>
                    <a:pt x="12" y="167"/>
                  </a:lnTo>
                  <a:lnTo>
                    <a:pt x="12" y="187"/>
                  </a:lnTo>
                  <a:close/>
                  <a:moveTo>
                    <a:pt x="12" y="166"/>
                  </a:moveTo>
                  <a:lnTo>
                    <a:pt x="2" y="166"/>
                  </a:lnTo>
                  <a:lnTo>
                    <a:pt x="2" y="146"/>
                  </a:lnTo>
                  <a:lnTo>
                    <a:pt x="12" y="146"/>
                  </a:lnTo>
                  <a:lnTo>
                    <a:pt x="12" y="166"/>
                  </a:lnTo>
                  <a:close/>
                  <a:moveTo>
                    <a:pt x="12" y="145"/>
                  </a:moveTo>
                  <a:lnTo>
                    <a:pt x="2" y="145"/>
                  </a:lnTo>
                  <a:lnTo>
                    <a:pt x="2" y="126"/>
                  </a:lnTo>
                  <a:lnTo>
                    <a:pt x="12" y="126"/>
                  </a:lnTo>
                  <a:lnTo>
                    <a:pt x="12" y="145"/>
                  </a:lnTo>
                  <a:close/>
                  <a:moveTo>
                    <a:pt x="12" y="124"/>
                  </a:moveTo>
                  <a:lnTo>
                    <a:pt x="2" y="124"/>
                  </a:lnTo>
                  <a:lnTo>
                    <a:pt x="2" y="105"/>
                  </a:lnTo>
                  <a:lnTo>
                    <a:pt x="12" y="105"/>
                  </a:lnTo>
                  <a:lnTo>
                    <a:pt x="12" y="124"/>
                  </a:lnTo>
                  <a:close/>
                  <a:moveTo>
                    <a:pt x="12" y="103"/>
                  </a:moveTo>
                  <a:lnTo>
                    <a:pt x="2" y="103"/>
                  </a:lnTo>
                  <a:lnTo>
                    <a:pt x="2" y="84"/>
                  </a:lnTo>
                  <a:lnTo>
                    <a:pt x="12" y="84"/>
                  </a:lnTo>
                  <a:lnTo>
                    <a:pt x="12" y="103"/>
                  </a:lnTo>
                  <a:close/>
                  <a:moveTo>
                    <a:pt x="12" y="82"/>
                  </a:moveTo>
                  <a:lnTo>
                    <a:pt x="2" y="82"/>
                  </a:lnTo>
                  <a:lnTo>
                    <a:pt x="2" y="63"/>
                  </a:lnTo>
                  <a:lnTo>
                    <a:pt x="12" y="63"/>
                  </a:lnTo>
                  <a:lnTo>
                    <a:pt x="12" y="82"/>
                  </a:lnTo>
                  <a:close/>
                  <a:moveTo>
                    <a:pt x="12" y="61"/>
                  </a:moveTo>
                  <a:lnTo>
                    <a:pt x="2" y="61"/>
                  </a:lnTo>
                  <a:lnTo>
                    <a:pt x="2" y="42"/>
                  </a:lnTo>
                  <a:lnTo>
                    <a:pt x="12" y="42"/>
                  </a:lnTo>
                  <a:lnTo>
                    <a:pt x="12" y="61"/>
                  </a:lnTo>
                  <a:close/>
                  <a:moveTo>
                    <a:pt x="12" y="41"/>
                  </a:moveTo>
                  <a:lnTo>
                    <a:pt x="2" y="41"/>
                  </a:lnTo>
                  <a:lnTo>
                    <a:pt x="2" y="21"/>
                  </a:lnTo>
                  <a:lnTo>
                    <a:pt x="12" y="21"/>
                  </a:lnTo>
                  <a:lnTo>
                    <a:pt x="12" y="41"/>
                  </a:lnTo>
                  <a:close/>
                  <a:moveTo>
                    <a:pt x="12" y="19"/>
                  </a:moveTo>
                  <a:lnTo>
                    <a:pt x="2" y="19"/>
                  </a:lnTo>
                  <a:lnTo>
                    <a:pt x="2" y="2"/>
                  </a:lnTo>
                  <a:lnTo>
                    <a:pt x="12" y="2"/>
                  </a:lnTo>
                  <a:lnTo>
                    <a:pt x="1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2514600" y="4611688"/>
              <a:ext cx="982663" cy="20638"/>
            </a:xfrm>
            <a:custGeom>
              <a:rect b="b" l="l" r="r" t="t"/>
              <a:pathLst>
                <a:path extrusionOk="0" h="13" w="619">
                  <a:moveTo>
                    <a:pt x="206" y="13"/>
                  </a:moveTo>
                  <a:lnTo>
                    <a:pt x="412" y="13"/>
                  </a:lnTo>
                  <a:lnTo>
                    <a:pt x="412" y="13"/>
                  </a:lnTo>
                  <a:lnTo>
                    <a:pt x="619" y="13"/>
                  </a:lnTo>
                  <a:lnTo>
                    <a:pt x="619" y="0"/>
                  </a:lnTo>
                  <a:lnTo>
                    <a:pt x="413" y="0"/>
                  </a:lnTo>
                  <a:lnTo>
                    <a:pt x="207" y="0"/>
                  </a:lnTo>
                  <a:lnTo>
                    <a:pt x="0" y="0"/>
                  </a:lnTo>
                  <a:lnTo>
                    <a:pt x="0" y="13"/>
                  </a:lnTo>
                  <a:lnTo>
                    <a:pt x="206" y="13"/>
                  </a:lnTo>
                  <a:lnTo>
                    <a:pt x="206" y="13"/>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73" y="1"/>
                  </a:moveTo>
                  <a:lnTo>
                    <a:pt x="473" y="11"/>
                  </a:lnTo>
                  <a:lnTo>
                    <a:pt x="453" y="11"/>
                  </a:lnTo>
                  <a:lnTo>
                    <a:pt x="453" y="1"/>
                  </a:lnTo>
                  <a:lnTo>
                    <a:pt x="47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moveTo>
                    <a:pt x="394" y="1"/>
                  </a:moveTo>
                  <a:lnTo>
                    <a:pt x="412" y="1"/>
                  </a:lnTo>
                  <a:lnTo>
                    <a:pt x="412" y="11"/>
                  </a:lnTo>
                  <a:lnTo>
                    <a:pt x="394" y="11"/>
                  </a:lnTo>
                  <a:lnTo>
                    <a:pt x="394" y="1"/>
                  </a:lnTo>
                  <a:close/>
                  <a:moveTo>
                    <a:pt x="373" y="1"/>
                  </a:moveTo>
                  <a:lnTo>
                    <a:pt x="392" y="1"/>
                  </a:lnTo>
                  <a:lnTo>
                    <a:pt x="392" y="11"/>
                  </a:lnTo>
                  <a:lnTo>
                    <a:pt x="373" y="11"/>
                  </a:lnTo>
                  <a:lnTo>
                    <a:pt x="373" y="1"/>
                  </a:lnTo>
                  <a:close/>
                  <a:moveTo>
                    <a:pt x="352" y="1"/>
                  </a:moveTo>
                  <a:lnTo>
                    <a:pt x="372" y="1"/>
                  </a:lnTo>
                  <a:lnTo>
                    <a:pt x="372" y="11"/>
                  </a:lnTo>
                  <a:lnTo>
                    <a:pt x="352" y="11"/>
                  </a:lnTo>
                  <a:lnTo>
                    <a:pt x="352" y="1"/>
                  </a:lnTo>
                  <a:close/>
                  <a:moveTo>
                    <a:pt x="331" y="1"/>
                  </a:moveTo>
                  <a:lnTo>
                    <a:pt x="351" y="1"/>
                  </a:lnTo>
                  <a:lnTo>
                    <a:pt x="351" y="11"/>
                  </a:lnTo>
                  <a:lnTo>
                    <a:pt x="331" y="11"/>
                  </a:lnTo>
                  <a:lnTo>
                    <a:pt x="331" y="1"/>
                  </a:lnTo>
                  <a:close/>
                  <a:moveTo>
                    <a:pt x="310" y="1"/>
                  </a:moveTo>
                  <a:lnTo>
                    <a:pt x="330" y="1"/>
                  </a:lnTo>
                  <a:lnTo>
                    <a:pt x="330"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67" y="1"/>
                  </a:moveTo>
                  <a:lnTo>
                    <a:pt x="267" y="11"/>
                  </a:lnTo>
                  <a:lnTo>
                    <a:pt x="247" y="11"/>
                  </a:lnTo>
                  <a:lnTo>
                    <a:pt x="247" y="1"/>
                  </a:lnTo>
                  <a:lnTo>
                    <a:pt x="26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188" y="11"/>
                  </a:moveTo>
                  <a:lnTo>
                    <a:pt x="188" y="1"/>
                  </a:lnTo>
                  <a:lnTo>
                    <a:pt x="206" y="1"/>
                  </a:lnTo>
                  <a:lnTo>
                    <a:pt x="206" y="11"/>
                  </a:lnTo>
                  <a:lnTo>
                    <a:pt x="188"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2333625" y="6011863"/>
              <a:ext cx="42863" cy="42863"/>
            </a:xfrm>
            <a:custGeom>
              <a:rect b="b" l="l" r="r" t="t"/>
              <a:pathLst>
                <a:path extrusionOk="0" h="136" w="136">
                  <a:moveTo>
                    <a:pt x="68" y="0"/>
                  </a:moveTo>
                  <a:cubicBezTo>
                    <a:pt x="30" y="0"/>
                    <a:pt x="0" y="30"/>
                    <a:pt x="0" y="68"/>
                  </a:cubicBezTo>
                  <a:cubicBezTo>
                    <a:pt x="0" y="105"/>
                    <a:pt x="30" y="136"/>
                    <a:pt x="68" y="136"/>
                  </a:cubicBezTo>
                  <a:cubicBezTo>
                    <a:pt x="106" y="136"/>
                    <a:pt x="136" y="105"/>
                    <a:pt x="136" y="68"/>
                  </a:cubicBezTo>
                  <a:cubicBezTo>
                    <a:pt x="136" y="30"/>
                    <a:pt x="106" y="0"/>
                    <a:pt x="68" y="0"/>
                  </a:cubicBezTo>
                  <a:close/>
                  <a:moveTo>
                    <a:pt x="22" y="27"/>
                  </a:moveTo>
                  <a:cubicBezTo>
                    <a:pt x="60" y="64"/>
                    <a:pt x="60" y="64"/>
                    <a:pt x="60" y="64"/>
                  </a:cubicBezTo>
                  <a:cubicBezTo>
                    <a:pt x="7" y="64"/>
                    <a:pt x="7" y="64"/>
                    <a:pt x="7" y="64"/>
                  </a:cubicBezTo>
                  <a:cubicBezTo>
                    <a:pt x="8" y="50"/>
                    <a:pt x="13" y="37"/>
                    <a:pt x="22" y="27"/>
                  </a:cubicBezTo>
                  <a:close/>
                  <a:moveTo>
                    <a:pt x="7" y="71"/>
                  </a:moveTo>
                  <a:cubicBezTo>
                    <a:pt x="60" y="71"/>
                    <a:pt x="60" y="71"/>
                    <a:pt x="60" y="71"/>
                  </a:cubicBezTo>
                  <a:cubicBezTo>
                    <a:pt x="22" y="109"/>
                    <a:pt x="22" y="109"/>
                    <a:pt x="22" y="109"/>
                  </a:cubicBezTo>
                  <a:cubicBezTo>
                    <a:pt x="13" y="99"/>
                    <a:pt x="8" y="86"/>
                    <a:pt x="7" y="71"/>
                  </a:cubicBezTo>
                  <a:close/>
                  <a:moveTo>
                    <a:pt x="65" y="129"/>
                  </a:moveTo>
                  <a:cubicBezTo>
                    <a:pt x="50" y="128"/>
                    <a:pt x="37" y="123"/>
                    <a:pt x="27" y="114"/>
                  </a:cubicBezTo>
                  <a:cubicBezTo>
                    <a:pt x="65" y="76"/>
                    <a:pt x="65" y="76"/>
                    <a:pt x="65" y="76"/>
                  </a:cubicBezTo>
                  <a:lnTo>
                    <a:pt x="65" y="129"/>
                  </a:lnTo>
                  <a:close/>
                  <a:moveTo>
                    <a:pt x="65" y="60"/>
                  </a:moveTo>
                  <a:cubicBezTo>
                    <a:pt x="27" y="22"/>
                    <a:pt x="27" y="22"/>
                    <a:pt x="27" y="22"/>
                  </a:cubicBezTo>
                  <a:cubicBezTo>
                    <a:pt x="37" y="13"/>
                    <a:pt x="50" y="7"/>
                    <a:pt x="65" y="7"/>
                  </a:cubicBezTo>
                  <a:lnTo>
                    <a:pt x="65" y="60"/>
                  </a:lnTo>
                  <a:close/>
                  <a:moveTo>
                    <a:pt x="72" y="7"/>
                  </a:moveTo>
                  <a:cubicBezTo>
                    <a:pt x="86" y="7"/>
                    <a:pt x="99" y="13"/>
                    <a:pt x="109" y="22"/>
                  </a:cubicBezTo>
                  <a:cubicBezTo>
                    <a:pt x="72" y="60"/>
                    <a:pt x="72" y="60"/>
                    <a:pt x="72" y="60"/>
                  </a:cubicBezTo>
                  <a:lnTo>
                    <a:pt x="72" y="7"/>
                  </a:lnTo>
                  <a:close/>
                  <a:moveTo>
                    <a:pt x="72" y="129"/>
                  </a:moveTo>
                  <a:cubicBezTo>
                    <a:pt x="72" y="76"/>
                    <a:pt x="72" y="76"/>
                    <a:pt x="72" y="76"/>
                  </a:cubicBezTo>
                  <a:cubicBezTo>
                    <a:pt x="109" y="114"/>
                    <a:pt x="109" y="114"/>
                    <a:pt x="109" y="114"/>
                  </a:cubicBezTo>
                  <a:cubicBezTo>
                    <a:pt x="99" y="123"/>
                    <a:pt x="86" y="128"/>
                    <a:pt x="72" y="129"/>
                  </a:cubicBezTo>
                  <a:close/>
                  <a:moveTo>
                    <a:pt x="114" y="109"/>
                  </a:moveTo>
                  <a:cubicBezTo>
                    <a:pt x="76" y="71"/>
                    <a:pt x="76" y="71"/>
                    <a:pt x="76" y="71"/>
                  </a:cubicBezTo>
                  <a:cubicBezTo>
                    <a:pt x="129" y="71"/>
                    <a:pt x="129" y="71"/>
                    <a:pt x="129" y="71"/>
                  </a:cubicBezTo>
                  <a:cubicBezTo>
                    <a:pt x="129" y="86"/>
                    <a:pt x="123" y="99"/>
                    <a:pt x="114" y="109"/>
                  </a:cubicBezTo>
                  <a:close/>
                  <a:moveTo>
                    <a:pt x="76" y="64"/>
                  </a:moveTo>
                  <a:cubicBezTo>
                    <a:pt x="114" y="27"/>
                    <a:pt x="114" y="27"/>
                    <a:pt x="114" y="27"/>
                  </a:cubicBezTo>
                  <a:cubicBezTo>
                    <a:pt x="123" y="37"/>
                    <a:pt x="129" y="50"/>
                    <a:pt x="129" y="64"/>
                  </a:cubicBezTo>
                  <a:lnTo>
                    <a:pt x="76" y="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2203450" y="6051550"/>
              <a:ext cx="77788" cy="39688"/>
            </a:xfrm>
            <a:custGeom>
              <a:rect b="b" l="l" r="r" t="t"/>
              <a:pathLst>
                <a:path extrusionOk="0" h="25" w="49">
                  <a:moveTo>
                    <a:pt x="49" y="25"/>
                  </a:moveTo>
                  <a:lnTo>
                    <a:pt x="49" y="0"/>
                  </a:lnTo>
                  <a:lnTo>
                    <a:pt x="0" y="0"/>
                  </a:lnTo>
                  <a:lnTo>
                    <a:pt x="49" y="25"/>
                  </a:lnTo>
                  <a:close/>
                  <a:moveTo>
                    <a:pt x="48" y="23"/>
                  </a:moveTo>
                  <a:lnTo>
                    <a:pt x="5" y="2"/>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3549650" y="5192713"/>
              <a:ext cx="93663" cy="285751"/>
            </a:xfrm>
            <a:custGeom>
              <a:rect b="b" l="l" r="r" t="t"/>
              <a:pathLst>
                <a:path extrusionOk="0" h="914" w="299">
                  <a:moveTo>
                    <a:pt x="235" y="19"/>
                  </a:moveTo>
                  <a:cubicBezTo>
                    <a:pt x="232" y="18"/>
                    <a:pt x="232" y="18"/>
                    <a:pt x="232" y="18"/>
                  </a:cubicBezTo>
                  <a:cubicBezTo>
                    <a:pt x="232" y="18"/>
                    <a:pt x="232" y="18"/>
                    <a:pt x="232" y="18"/>
                  </a:cubicBezTo>
                  <a:cubicBezTo>
                    <a:pt x="219" y="12"/>
                    <a:pt x="206" y="8"/>
                    <a:pt x="192" y="5"/>
                  </a:cubicBezTo>
                  <a:cubicBezTo>
                    <a:pt x="189" y="5"/>
                    <a:pt x="189" y="5"/>
                    <a:pt x="189" y="5"/>
                  </a:cubicBezTo>
                  <a:cubicBezTo>
                    <a:pt x="189" y="5"/>
                    <a:pt x="189" y="5"/>
                    <a:pt x="189" y="5"/>
                  </a:cubicBezTo>
                  <a:cubicBezTo>
                    <a:pt x="163" y="0"/>
                    <a:pt x="137" y="0"/>
                    <a:pt x="111" y="4"/>
                  </a:cubicBezTo>
                  <a:cubicBezTo>
                    <a:pt x="111" y="4"/>
                    <a:pt x="111" y="4"/>
                    <a:pt x="111" y="4"/>
                  </a:cubicBezTo>
                  <a:cubicBezTo>
                    <a:pt x="108" y="5"/>
                    <a:pt x="108" y="5"/>
                    <a:pt x="108" y="5"/>
                  </a:cubicBezTo>
                  <a:cubicBezTo>
                    <a:pt x="108" y="5"/>
                    <a:pt x="108" y="5"/>
                    <a:pt x="108" y="5"/>
                  </a:cubicBezTo>
                  <a:cubicBezTo>
                    <a:pt x="108" y="5"/>
                    <a:pt x="108" y="5"/>
                    <a:pt x="108" y="5"/>
                  </a:cubicBezTo>
                  <a:cubicBezTo>
                    <a:pt x="93" y="8"/>
                    <a:pt x="78" y="12"/>
                    <a:pt x="64" y="19"/>
                  </a:cubicBezTo>
                  <a:cubicBezTo>
                    <a:pt x="64" y="19"/>
                    <a:pt x="63" y="19"/>
                    <a:pt x="62" y="19"/>
                  </a:cubicBezTo>
                  <a:cubicBezTo>
                    <a:pt x="62" y="20"/>
                    <a:pt x="61" y="20"/>
                    <a:pt x="60" y="20"/>
                  </a:cubicBezTo>
                  <a:cubicBezTo>
                    <a:pt x="60" y="20"/>
                    <a:pt x="59" y="21"/>
                    <a:pt x="59" y="21"/>
                  </a:cubicBezTo>
                  <a:cubicBezTo>
                    <a:pt x="59" y="21"/>
                    <a:pt x="59" y="21"/>
                    <a:pt x="59" y="21"/>
                  </a:cubicBezTo>
                  <a:cubicBezTo>
                    <a:pt x="56" y="22"/>
                    <a:pt x="56" y="22"/>
                    <a:pt x="56" y="22"/>
                  </a:cubicBezTo>
                  <a:cubicBezTo>
                    <a:pt x="56" y="22"/>
                    <a:pt x="56" y="22"/>
                    <a:pt x="56" y="22"/>
                  </a:cubicBezTo>
                  <a:cubicBezTo>
                    <a:pt x="56" y="22"/>
                    <a:pt x="56" y="22"/>
                    <a:pt x="56" y="22"/>
                  </a:cubicBezTo>
                  <a:cubicBezTo>
                    <a:pt x="39" y="30"/>
                    <a:pt x="24" y="41"/>
                    <a:pt x="9" y="53"/>
                  </a:cubicBezTo>
                  <a:cubicBezTo>
                    <a:pt x="7" y="55"/>
                    <a:pt x="5" y="57"/>
                    <a:pt x="3" y="59"/>
                  </a:cubicBezTo>
                  <a:cubicBezTo>
                    <a:pt x="0" y="62"/>
                    <a:pt x="0" y="62"/>
                    <a:pt x="0" y="62"/>
                  </a:cubicBezTo>
                  <a:cubicBezTo>
                    <a:pt x="4" y="64"/>
                    <a:pt x="4" y="64"/>
                    <a:pt x="4" y="64"/>
                  </a:cubicBezTo>
                  <a:cubicBezTo>
                    <a:pt x="39" y="82"/>
                    <a:pt x="71" y="121"/>
                    <a:pt x="96" y="177"/>
                  </a:cubicBezTo>
                  <a:cubicBezTo>
                    <a:pt x="112" y="213"/>
                    <a:pt x="124" y="253"/>
                    <a:pt x="133" y="298"/>
                  </a:cubicBezTo>
                  <a:cubicBezTo>
                    <a:pt x="129" y="298"/>
                    <a:pt x="129" y="298"/>
                    <a:pt x="129" y="298"/>
                  </a:cubicBezTo>
                  <a:cubicBezTo>
                    <a:pt x="139" y="343"/>
                    <a:pt x="145" y="391"/>
                    <a:pt x="146" y="442"/>
                  </a:cubicBezTo>
                  <a:cubicBezTo>
                    <a:pt x="146" y="447"/>
                    <a:pt x="146" y="452"/>
                    <a:pt x="146" y="457"/>
                  </a:cubicBezTo>
                  <a:cubicBezTo>
                    <a:pt x="146" y="461"/>
                    <a:pt x="146" y="466"/>
                    <a:pt x="146" y="471"/>
                  </a:cubicBezTo>
                  <a:cubicBezTo>
                    <a:pt x="145" y="522"/>
                    <a:pt x="139" y="571"/>
                    <a:pt x="129" y="616"/>
                  </a:cubicBezTo>
                  <a:cubicBezTo>
                    <a:pt x="133" y="616"/>
                    <a:pt x="133" y="616"/>
                    <a:pt x="133" y="616"/>
                  </a:cubicBezTo>
                  <a:cubicBezTo>
                    <a:pt x="124" y="660"/>
                    <a:pt x="112" y="701"/>
                    <a:pt x="96" y="736"/>
                  </a:cubicBezTo>
                  <a:cubicBezTo>
                    <a:pt x="71" y="792"/>
                    <a:pt x="39" y="832"/>
                    <a:pt x="4" y="849"/>
                  </a:cubicBezTo>
                  <a:cubicBezTo>
                    <a:pt x="0" y="851"/>
                    <a:pt x="0" y="851"/>
                    <a:pt x="0" y="851"/>
                  </a:cubicBezTo>
                  <a:cubicBezTo>
                    <a:pt x="3" y="855"/>
                    <a:pt x="3" y="855"/>
                    <a:pt x="3" y="855"/>
                  </a:cubicBezTo>
                  <a:cubicBezTo>
                    <a:pt x="5" y="856"/>
                    <a:pt x="7" y="858"/>
                    <a:pt x="9" y="860"/>
                  </a:cubicBezTo>
                  <a:cubicBezTo>
                    <a:pt x="24" y="872"/>
                    <a:pt x="39" y="883"/>
                    <a:pt x="56" y="891"/>
                  </a:cubicBezTo>
                  <a:cubicBezTo>
                    <a:pt x="56" y="891"/>
                    <a:pt x="56" y="891"/>
                    <a:pt x="56" y="891"/>
                  </a:cubicBezTo>
                  <a:cubicBezTo>
                    <a:pt x="56" y="891"/>
                    <a:pt x="56" y="891"/>
                    <a:pt x="56" y="891"/>
                  </a:cubicBezTo>
                  <a:cubicBezTo>
                    <a:pt x="59" y="892"/>
                    <a:pt x="59" y="892"/>
                    <a:pt x="59" y="892"/>
                  </a:cubicBezTo>
                  <a:cubicBezTo>
                    <a:pt x="59" y="892"/>
                    <a:pt x="59" y="892"/>
                    <a:pt x="59" y="892"/>
                  </a:cubicBezTo>
                  <a:cubicBezTo>
                    <a:pt x="59" y="893"/>
                    <a:pt x="60" y="893"/>
                    <a:pt x="60" y="893"/>
                  </a:cubicBezTo>
                  <a:cubicBezTo>
                    <a:pt x="61" y="893"/>
                    <a:pt x="62" y="894"/>
                    <a:pt x="62" y="894"/>
                  </a:cubicBezTo>
                  <a:cubicBezTo>
                    <a:pt x="63" y="894"/>
                    <a:pt x="64" y="895"/>
                    <a:pt x="64" y="895"/>
                  </a:cubicBezTo>
                  <a:cubicBezTo>
                    <a:pt x="78" y="901"/>
                    <a:pt x="93" y="906"/>
                    <a:pt x="108" y="908"/>
                  </a:cubicBezTo>
                  <a:cubicBezTo>
                    <a:pt x="108" y="908"/>
                    <a:pt x="108" y="908"/>
                    <a:pt x="108" y="908"/>
                  </a:cubicBezTo>
                  <a:cubicBezTo>
                    <a:pt x="108" y="908"/>
                    <a:pt x="108" y="908"/>
                    <a:pt x="108" y="908"/>
                  </a:cubicBezTo>
                  <a:cubicBezTo>
                    <a:pt x="111" y="909"/>
                    <a:pt x="111" y="909"/>
                    <a:pt x="111" y="909"/>
                  </a:cubicBezTo>
                  <a:cubicBezTo>
                    <a:pt x="111" y="909"/>
                    <a:pt x="111" y="909"/>
                    <a:pt x="111" y="909"/>
                  </a:cubicBezTo>
                  <a:cubicBezTo>
                    <a:pt x="137" y="914"/>
                    <a:pt x="163" y="914"/>
                    <a:pt x="189" y="909"/>
                  </a:cubicBezTo>
                  <a:cubicBezTo>
                    <a:pt x="189" y="909"/>
                    <a:pt x="189" y="909"/>
                    <a:pt x="189" y="909"/>
                  </a:cubicBezTo>
                  <a:cubicBezTo>
                    <a:pt x="192" y="908"/>
                    <a:pt x="192" y="908"/>
                    <a:pt x="192" y="908"/>
                  </a:cubicBezTo>
                  <a:cubicBezTo>
                    <a:pt x="206" y="905"/>
                    <a:pt x="219" y="901"/>
                    <a:pt x="232" y="896"/>
                  </a:cubicBezTo>
                  <a:cubicBezTo>
                    <a:pt x="232" y="896"/>
                    <a:pt x="232" y="896"/>
                    <a:pt x="232" y="896"/>
                  </a:cubicBezTo>
                  <a:cubicBezTo>
                    <a:pt x="235" y="894"/>
                    <a:pt x="235" y="894"/>
                    <a:pt x="235" y="894"/>
                  </a:cubicBezTo>
                  <a:cubicBezTo>
                    <a:pt x="246" y="889"/>
                    <a:pt x="257" y="884"/>
                    <a:pt x="267" y="877"/>
                  </a:cubicBezTo>
                  <a:cubicBezTo>
                    <a:pt x="277" y="870"/>
                    <a:pt x="286" y="862"/>
                    <a:pt x="295" y="854"/>
                  </a:cubicBezTo>
                  <a:cubicBezTo>
                    <a:pt x="299" y="851"/>
                    <a:pt x="299" y="851"/>
                    <a:pt x="299" y="851"/>
                  </a:cubicBezTo>
                  <a:cubicBezTo>
                    <a:pt x="295" y="848"/>
                    <a:pt x="295" y="848"/>
                    <a:pt x="295" y="848"/>
                  </a:cubicBezTo>
                  <a:cubicBezTo>
                    <a:pt x="257" y="829"/>
                    <a:pt x="222" y="784"/>
                    <a:pt x="197" y="721"/>
                  </a:cubicBezTo>
                  <a:cubicBezTo>
                    <a:pt x="192" y="709"/>
                    <a:pt x="188" y="696"/>
                    <a:pt x="184" y="683"/>
                  </a:cubicBezTo>
                  <a:cubicBezTo>
                    <a:pt x="177" y="662"/>
                    <a:pt x="172" y="639"/>
                    <a:pt x="167" y="616"/>
                  </a:cubicBezTo>
                  <a:cubicBezTo>
                    <a:pt x="171" y="616"/>
                    <a:pt x="171" y="616"/>
                    <a:pt x="171" y="616"/>
                  </a:cubicBezTo>
                  <a:cubicBezTo>
                    <a:pt x="167" y="596"/>
                    <a:pt x="163" y="575"/>
                    <a:pt x="160" y="553"/>
                  </a:cubicBezTo>
                  <a:cubicBezTo>
                    <a:pt x="158" y="539"/>
                    <a:pt x="157" y="525"/>
                    <a:pt x="156" y="511"/>
                  </a:cubicBezTo>
                  <a:cubicBezTo>
                    <a:pt x="155" y="497"/>
                    <a:pt x="154" y="484"/>
                    <a:pt x="154" y="471"/>
                  </a:cubicBezTo>
                  <a:cubicBezTo>
                    <a:pt x="154" y="466"/>
                    <a:pt x="154" y="461"/>
                    <a:pt x="154" y="457"/>
                  </a:cubicBezTo>
                  <a:cubicBezTo>
                    <a:pt x="154" y="452"/>
                    <a:pt x="154" y="447"/>
                    <a:pt x="154" y="442"/>
                  </a:cubicBezTo>
                  <a:cubicBezTo>
                    <a:pt x="154" y="429"/>
                    <a:pt x="155" y="416"/>
                    <a:pt x="156" y="403"/>
                  </a:cubicBezTo>
                  <a:cubicBezTo>
                    <a:pt x="157" y="388"/>
                    <a:pt x="158" y="374"/>
                    <a:pt x="160" y="360"/>
                  </a:cubicBezTo>
                  <a:cubicBezTo>
                    <a:pt x="163" y="338"/>
                    <a:pt x="167" y="318"/>
                    <a:pt x="171" y="298"/>
                  </a:cubicBezTo>
                  <a:cubicBezTo>
                    <a:pt x="167" y="298"/>
                    <a:pt x="167" y="298"/>
                    <a:pt x="167" y="298"/>
                  </a:cubicBezTo>
                  <a:cubicBezTo>
                    <a:pt x="172" y="274"/>
                    <a:pt x="177" y="252"/>
                    <a:pt x="184" y="231"/>
                  </a:cubicBezTo>
                  <a:cubicBezTo>
                    <a:pt x="188" y="217"/>
                    <a:pt x="192" y="205"/>
                    <a:pt x="197" y="192"/>
                  </a:cubicBezTo>
                  <a:cubicBezTo>
                    <a:pt x="222" y="129"/>
                    <a:pt x="257" y="84"/>
                    <a:pt x="295" y="65"/>
                  </a:cubicBezTo>
                  <a:cubicBezTo>
                    <a:pt x="299" y="63"/>
                    <a:pt x="299" y="63"/>
                    <a:pt x="299" y="63"/>
                  </a:cubicBezTo>
                  <a:cubicBezTo>
                    <a:pt x="295" y="59"/>
                    <a:pt x="295" y="59"/>
                    <a:pt x="295" y="59"/>
                  </a:cubicBezTo>
                  <a:cubicBezTo>
                    <a:pt x="286" y="51"/>
                    <a:pt x="277" y="43"/>
                    <a:pt x="267" y="37"/>
                  </a:cubicBezTo>
                  <a:cubicBezTo>
                    <a:pt x="257" y="30"/>
                    <a:pt x="246" y="24"/>
                    <a:pt x="235" y="19"/>
                  </a:cubicBezTo>
                  <a:close/>
                  <a:moveTo>
                    <a:pt x="129" y="252"/>
                  </a:moveTo>
                  <a:cubicBezTo>
                    <a:pt x="129" y="249"/>
                    <a:pt x="128" y="246"/>
                    <a:pt x="127" y="243"/>
                  </a:cubicBezTo>
                  <a:cubicBezTo>
                    <a:pt x="127" y="242"/>
                    <a:pt x="127" y="242"/>
                    <a:pt x="127" y="242"/>
                  </a:cubicBezTo>
                  <a:cubicBezTo>
                    <a:pt x="127" y="242"/>
                    <a:pt x="127" y="242"/>
                    <a:pt x="127" y="241"/>
                  </a:cubicBezTo>
                  <a:cubicBezTo>
                    <a:pt x="126" y="241"/>
                    <a:pt x="126" y="241"/>
                    <a:pt x="126" y="240"/>
                  </a:cubicBezTo>
                  <a:cubicBezTo>
                    <a:pt x="125" y="237"/>
                    <a:pt x="125" y="235"/>
                    <a:pt x="124" y="232"/>
                  </a:cubicBezTo>
                  <a:cubicBezTo>
                    <a:pt x="124" y="232"/>
                    <a:pt x="124" y="231"/>
                    <a:pt x="123" y="230"/>
                  </a:cubicBezTo>
                  <a:cubicBezTo>
                    <a:pt x="123" y="230"/>
                    <a:pt x="123" y="229"/>
                    <a:pt x="122" y="228"/>
                  </a:cubicBezTo>
                  <a:cubicBezTo>
                    <a:pt x="122" y="226"/>
                    <a:pt x="121" y="224"/>
                    <a:pt x="121" y="223"/>
                  </a:cubicBezTo>
                  <a:cubicBezTo>
                    <a:pt x="121" y="222"/>
                    <a:pt x="120" y="221"/>
                    <a:pt x="120" y="220"/>
                  </a:cubicBezTo>
                  <a:cubicBezTo>
                    <a:pt x="120" y="219"/>
                    <a:pt x="119" y="218"/>
                    <a:pt x="119" y="217"/>
                  </a:cubicBezTo>
                  <a:cubicBezTo>
                    <a:pt x="119" y="216"/>
                    <a:pt x="118" y="215"/>
                    <a:pt x="118" y="214"/>
                  </a:cubicBezTo>
                  <a:cubicBezTo>
                    <a:pt x="117" y="212"/>
                    <a:pt x="117" y="211"/>
                    <a:pt x="117" y="210"/>
                  </a:cubicBezTo>
                  <a:cubicBezTo>
                    <a:pt x="116" y="209"/>
                    <a:pt x="116" y="208"/>
                    <a:pt x="115" y="207"/>
                  </a:cubicBezTo>
                  <a:cubicBezTo>
                    <a:pt x="115" y="207"/>
                    <a:pt x="115" y="206"/>
                    <a:pt x="115" y="206"/>
                  </a:cubicBezTo>
                  <a:cubicBezTo>
                    <a:pt x="115" y="205"/>
                    <a:pt x="115" y="205"/>
                    <a:pt x="115" y="204"/>
                  </a:cubicBezTo>
                  <a:cubicBezTo>
                    <a:pt x="114" y="203"/>
                    <a:pt x="114" y="202"/>
                    <a:pt x="113" y="201"/>
                  </a:cubicBezTo>
                  <a:cubicBezTo>
                    <a:pt x="113" y="199"/>
                    <a:pt x="112" y="198"/>
                    <a:pt x="112" y="197"/>
                  </a:cubicBezTo>
                  <a:cubicBezTo>
                    <a:pt x="111" y="196"/>
                    <a:pt x="111" y="195"/>
                    <a:pt x="111" y="194"/>
                  </a:cubicBezTo>
                  <a:cubicBezTo>
                    <a:pt x="111" y="194"/>
                    <a:pt x="110" y="193"/>
                    <a:pt x="110" y="192"/>
                  </a:cubicBezTo>
                  <a:cubicBezTo>
                    <a:pt x="109" y="190"/>
                    <a:pt x="108" y="189"/>
                    <a:pt x="108" y="187"/>
                  </a:cubicBezTo>
                  <a:cubicBezTo>
                    <a:pt x="107" y="186"/>
                    <a:pt x="107" y="185"/>
                    <a:pt x="107" y="184"/>
                  </a:cubicBezTo>
                  <a:cubicBezTo>
                    <a:pt x="107" y="184"/>
                    <a:pt x="106" y="184"/>
                    <a:pt x="106" y="183"/>
                  </a:cubicBezTo>
                  <a:cubicBezTo>
                    <a:pt x="105" y="180"/>
                    <a:pt x="104" y="177"/>
                    <a:pt x="103" y="175"/>
                  </a:cubicBezTo>
                  <a:cubicBezTo>
                    <a:pt x="78" y="119"/>
                    <a:pt x="47" y="80"/>
                    <a:pt x="12" y="60"/>
                  </a:cubicBezTo>
                  <a:cubicBezTo>
                    <a:pt x="13" y="59"/>
                    <a:pt x="15" y="57"/>
                    <a:pt x="17" y="56"/>
                  </a:cubicBezTo>
                  <a:cubicBezTo>
                    <a:pt x="18" y="55"/>
                    <a:pt x="18" y="55"/>
                    <a:pt x="19" y="54"/>
                  </a:cubicBezTo>
                  <a:cubicBezTo>
                    <a:pt x="20" y="53"/>
                    <a:pt x="21" y="52"/>
                    <a:pt x="22" y="51"/>
                  </a:cubicBezTo>
                  <a:cubicBezTo>
                    <a:pt x="23" y="51"/>
                    <a:pt x="24" y="50"/>
                    <a:pt x="25" y="50"/>
                  </a:cubicBezTo>
                  <a:cubicBezTo>
                    <a:pt x="26" y="49"/>
                    <a:pt x="27" y="48"/>
                    <a:pt x="28" y="47"/>
                  </a:cubicBezTo>
                  <a:cubicBezTo>
                    <a:pt x="29" y="47"/>
                    <a:pt x="30" y="46"/>
                    <a:pt x="30" y="46"/>
                  </a:cubicBezTo>
                  <a:cubicBezTo>
                    <a:pt x="31" y="45"/>
                    <a:pt x="33" y="44"/>
                    <a:pt x="34" y="43"/>
                  </a:cubicBezTo>
                  <a:cubicBezTo>
                    <a:pt x="35" y="43"/>
                    <a:pt x="35" y="42"/>
                    <a:pt x="36" y="42"/>
                  </a:cubicBezTo>
                  <a:cubicBezTo>
                    <a:pt x="37" y="41"/>
                    <a:pt x="38" y="40"/>
                    <a:pt x="40" y="39"/>
                  </a:cubicBezTo>
                  <a:cubicBezTo>
                    <a:pt x="40" y="39"/>
                    <a:pt x="41" y="38"/>
                    <a:pt x="42" y="38"/>
                  </a:cubicBezTo>
                  <a:cubicBezTo>
                    <a:pt x="43" y="37"/>
                    <a:pt x="44" y="36"/>
                    <a:pt x="46" y="36"/>
                  </a:cubicBezTo>
                  <a:cubicBezTo>
                    <a:pt x="46" y="35"/>
                    <a:pt x="47" y="35"/>
                    <a:pt x="48" y="34"/>
                  </a:cubicBezTo>
                  <a:cubicBezTo>
                    <a:pt x="49" y="34"/>
                    <a:pt x="51" y="33"/>
                    <a:pt x="52" y="32"/>
                  </a:cubicBezTo>
                  <a:cubicBezTo>
                    <a:pt x="53" y="32"/>
                    <a:pt x="54" y="31"/>
                    <a:pt x="54" y="31"/>
                  </a:cubicBezTo>
                  <a:cubicBezTo>
                    <a:pt x="55" y="31"/>
                    <a:pt x="56" y="30"/>
                    <a:pt x="56" y="30"/>
                  </a:cubicBezTo>
                  <a:cubicBezTo>
                    <a:pt x="89" y="83"/>
                    <a:pt x="114" y="161"/>
                    <a:pt x="130" y="252"/>
                  </a:cubicBezTo>
                  <a:cubicBezTo>
                    <a:pt x="129" y="252"/>
                    <a:pt x="129" y="252"/>
                    <a:pt x="129" y="252"/>
                  </a:cubicBezTo>
                  <a:close/>
                  <a:moveTo>
                    <a:pt x="63" y="27"/>
                  </a:moveTo>
                  <a:cubicBezTo>
                    <a:pt x="63" y="26"/>
                    <a:pt x="64" y="26"/>
                    <a:pt x="65" y="26"/>
                  </a:cubicBezTo>
                  <a:cubicBezTo>
                    <a:pt x="66" y="25"/>
                    <a:pt x="66" y="25"/>
                    <a:pt x="67" y="25"/>
                  </a:cubicBezTo>
                  <a:cubicBezTo>
                    <a:pt x="68" y="24"/>
                    <a:pt x="70" y="24"/>
                    <a:pt x="71" y="23"/>
                  </a:cubicBezTo>
                  <a:cubicBezTo>
                    <a:pt x="72" y="23"/>
                    <a:pt x="72" y="23"/>
                    <a:pt x="73" y="22"/>
                  </a:cubicBezTo>
                  <a:cubicBezTo>
                    <a:pt x="74" y="22"/>
                    <a:pt x="76" y="21"/>
                    <a:pt x="77" y="21"/>
                  </a:cubicBezTo>
                  <a:cubicBezTo>
                    <a:pt x="78" y="21"/>
                    <a:pt x="79" y="20"/>
                    <a:pt x="79" y="20"/>
                  </a:cubicBezTo>
                  <a:cubicBezTo>
                    <a:pt x="81" y="20"/>
                    <a:pt x="82" y="19"/>
                    <a:pt x="83" y="19"/>
                  </a:cubicBezTo>
                  <a:cubicBezTo>
                    <a:pt x="84" y="18"/>
                    <a:pt x="85" y="18"/>
                    <a:pt x="85" y="18"/>
                  </a:cubicBezTo>
                  <a:cubicBezTo>
                    <a:pt x="87" y="17"/>
                    <a:pt x="88" y="17"/>
                    <a:pt x="89" y="17"/>
                  </a:cubicBezTo>
                  <a:cubicBezTo>
                    <a:pt x="90" y="16"/>
                    <a:pt x="91" y="16"/>
                    <a:pt x="92" y="16"/>
                  </a:cubicBezTo>
                  <a:cubicBezTo>
                    <a:pt x="93" y="16"/>
                    <a:pt x="94" y="15"/>
                    <a:pt x="95" y="15"/>
                  </a:cubicBezTo>
                  <a:cubicBezTo>
                    <a:pt x="96" y="15"/>
                    <a:pt x="97" y="14"/>
                    <a:pt x="98" y="14"/>
                  </a:cubicBezTo>
                  <a:cubicBezTo>
                    <a:pt x="99" y="14"/>
                    <a:pt x="100" y="14"/>
                    <a:pt x="101" y="13"/>
                  </a:cubicBezTo>
                  <a:cubicBezTo>
                    <a:pt x="102" y="13"/>
                    <a:pt x="103" y="13"/>
                    <a:pt x="104" y="13"/>
                  </a:cubicBezTo>
                  <a:cubicBezTo>
                    <a:pt x="105" y="13"/>
                    <a:pt x="105" y="13"/>
                    <a:pt x="106" y="12"/>
                  </a:cubicBezTo>
                  <a:cubicBezTo>
                    <a:pt x="123" y="93"/>
                    <a:pt x="135" y="186"/>
                    <a:pt x="141" y="285"/>
                  </a:cubicBezTo>
                  <a:cubicBezTo>
                    <a:pt x="127" y="178"/>
                    <a:pt x="99" y="87"/>
                    <a:pt x="63" y="27"/>
                  </a:cubicBezTo>
                  <a:close/>
                  <a:moveTo>
                    <a:pt x="146" y="245"/>
                  </a:moveTo>
                  <a:cubicBezTo>
                    <a:pt x="139" y="161"/>
                    <a:pt x="128" y="82"/>
                    <a:pt x="113" y="11"/>
                  </a:cubicBezTo>
                  <a:cubicBezTo>
                    <a:pt x="123" y="9"/>
                    <a:pt x="134" y="8"/>
                    <a:pt x="146" y="8"/>
                  </a:cubicBezTo>
                  <a:lnTo>
                    <a:pt x="146" y="245"/>
                  </a:lnTo>
                  <a:close/>
                  <a:moveTo>
                    <a:pt x="56" y="883"/>
                  </a:moveTo>
                  <a:cubicBezTo>
                    <a:pt x="56" y="883"/>
                    <a:pt x="55" y="883"/>
                    <a:pt x="54" y="883"/>
                  </a:cubicBezTo>
                  <a:cubicBezTo>
                    <a:pt x="54" y="882"/>
                    <a:pt x="53" y="882"/>
                    <a:pt x="52" y="881"/>
                  </a:cubicBezTo>
                  <a:cubicBezTo>
                    <a:pt x="51" y="880"/>
                    <a:pt x="49" y="880"/>
                    <a:pt x="48" y="879"/>
                  </a:cubicBezTo>
                  <a:cubicBezTo>
                    <a:pt x="47" y="879"/>
                    <a:pt x="46" y="878"/>
                    <a:pt x="46" y="878"/>
                  </a:cubicBezTo>
                  <a:cubicBezTo>
                    <a:pt x="44" y="877"/>
                    <a:pt x="43" y="876"/>
                    <a:pt x="42" y="876"/>
                  </a:cubicBezTo>
                  <a:cubicBezTo>
                    <a:pt x="41" y="875"/>
                    <a:pt x="40" y="875"/>
                    <a:pt x="40" y="874"/>
                  </a:cubicBezTo>
                  <a:cubicBezTo>
                    <a:pt x="38" y="873"/>
                    <a:pt x="37" y="873"/>
                    <a:pt x="36" y="872"/>
                  </a:cubicBezTo>
                  <a:cubicBezTo>
                    <a:pt x="35" y="871"/>
                    <a:pt x="35" y="871"/>
                    <a:pt x="34" y="870"/>
                  </a:cubicBezTo>
                  <a:cubicBezTo>
                    <a:pt x="33" y="869"/>
                    <a:pt x="31" y="869"/>
                    <a:pt x="30" y="868"/>
                  </a:cubicBezTo>
                  <a:cubicBezTo>
                    <a:pt x="30" y="867"/>
                    <a:pt x="29" y="867"/>
                    <a:pt x="28" y="866"/>
                  </a:cubicBezTo>
                  <a:cubicBezTo>
                    <a:pt x="27" y="865"/>
                    <a:pt x="26" y="864"/>
                    <a:pt x="25" y="864"/>
                  </a:cubicBezTo>
                  <a:cubicBezTo>
                    <a:pt x="24" y="863"/>
                    <a:pt x="23" y="862"/>
                    <a:pt x="22" y="862"/>
                  </a:cubicBezTo>
                  <a:cubicBezTo>
                    <a:pt x="21" y="861"/>
                    <a:pt x="20" y="860"/>
                    <a:pt x="19" y="859"/>
                  </a:cubicBezTo>
                  <a:cubicBezTo>
                    <a:pt x="18" y="858"/>
                    <a:pt x="18" y="858"/>
                    <a:pt x="17" y="857"/>
                  </a:cubicBezTo>
                  <a:cubicBezTo>
                    <a:pt x="15" y="856"/>
                    <a:pt x="13" y="854"/>
                    <a:pt x="12" y="853"/>
                  </a:cubicBezTo>
                  <a:cubicBezTo>
                    <a:pt x="47" y="834"/>
                    <a:pt x="78" y="794"/>
                    <a:pt x="103" y="739"/>
                  </a:cubicBezTo>
                  <a:cubicBezTo>
                    <a:pt x="104" y="736"/>
                    <a:pt x="105" y="733"/>
                    <a:pt x="106" y="730"/>
                  </a:cubicBezTo>
                  <a:cubicBezTo>
                    <a:pt x="106" y="730"/>
                    <a:pt x="107" y="729"/>
                    <a:pt x="107" y="729"/>
                  </a:cubicBezTo>
                  <a:cubicBezTo>
                    <a:pt x="107" y="728"/>
                    <a:pt x="107" y="727"/>
                    <a:pt x="108" y="726"/>
                  </a:cubicBezTo>
                  <a:cubicBezTo>
                    <a:pt x="108" y="725"/>
                    <a:pt x="109" y="723"/>
                    <a:pt x="110" y="722"/>
                  </a:cubicBezTo>
                  <a:cubicBezTo>
                    <a:pt x="110" y="721"/>
                    <a:pt x="111" y="720"/>
                    <a:pt x="111" y="719"/>
                  </a:cubicBezTo>
                  <a:cubicBezTo>
                    <a:pt x="111" y="718"/>
                    <a:pt x="111" y="717"/>
                    <a:pt x="112" y="716"/>
                  </a:cubicBezTo>
                  <a:cubicBezTo>
                    <a:pt x="112" y="715"/>
                    <a:pt x="113" y="714"/>
                    <a:pt x="113" y="713"/>
                  </a:cubicBezTo>
                  <a:cubicBezTo>
                    <a:pt x="114" y="711"/>
                    <a:pt x="114" y="710"/>
                    <a:pt x="115" y="709"/>
                  </a:cubicBezTo>
                  <a:cubicBezTo>
                    <a:pt x="115" y="708"/>
                    <a:pt x="115" y="708"/>
                    <a:pt x="115" y="707"/>
                  </a:cubicBezTo>
                  <a:cubicBezTo>
                    <a:pt x="115" y="707"/>
                    <a:pt x="115" y="707"/>
                    <a:pt x="115" y="707"/>
                  </a:cubicBezTo>
                  <a:cubicBezTo>
                    <a:pt x="116" y="706"/>
                    <a:pt x="116" y="705"/>
                    <a:pt x="117" y="704"/>
                  </a:cubicBezTo>
                  <a:cubicBezTo>
                    <a:pt x="117" y="702"/>
                    <a:pt x="117" y="701"/>
                    <a:pt x="118" y="700"/>
                  </a:cubicBezTo>
                  <a:cubicBezTo>
                    <a:pt x="118" y="699"/>
                    <a:pt x="119" y="698"/>
                    <a:pt x="119" y="696"/>
                  </a:cubicBezTo>
                  <a:cubicBezTo>
                    <a:pt x="119" y="696"/>
                    <a:pt x="120" y="695"/>
                    <a:pt x="120" y="694"/>
                  </a:cubicBezTo>
                  <a:cubicBezTo>
                    <a:pt x="120" y="693"/>
                    <a:pt x="121" y="692"/>
                    <a:pt x="121" y="691"/>
                  </a:cubicBezTo>
                  <a:cubicBezTo>
                    <a:pt x="121" y="689"/>
                    <a:pt x="122" y="687"/>
                    <a:pt x="122" y="686"/>
                  </a:cubicBezTo>
                  <a:cubicBezTo>
                    <a:pt x="123" y="685"/>
                    <a:pt x="123" y="684"/>
                    <a:pt x="123" y="683"/>
                  </a:cubicBezTo>
                  <a:cubicBezTo>
                    <a:pt x="124" y="682"/>
                    <a:pt x="124" y="682"/>
                    <a:pt x="124" y="681"/>
                  </a:cubicBezTo>
                  <a:cubicBezTo>
                    <a:pt x="125" y="679"/>
                    <a:pt x="125" y="676"/>
                    <a:pt x="126" y="673"/>
                  </a:cubicBezTo>
                  <a:cubicBezTo>
                    <a:pt x="126" y="673"/>
                    <a:pt x="126" y="672"/>
                    <a:pt x="127" y="672"/>
                  </a:cubicBezTo>
                  <a:cubicBezTo>
                    <a:pt x="127" y="672"/>
                    <a:pt x="127" y="672"/>
                    <a:pt x="127" y="672"/>
                  </a:cubicBezTo>
                  <a:cubicBezTo>
                    <a:pt x="127" y="671"/>
                    <a:pt x="127" y="671"/>
                    <a:pt x="127" y="671"/>
                  </a:cubicBezTo>
                  <a:cubicBezTo>
                    <a:pt x="128" y="668"/>
                    <a:pt x="129" y="665"/>
                    <a:pt x="129" y="662"/>
                  </a:cubicBezTo>
                  <a:cubicBezTo>
                    <a:pt x="129" y="662"/>
                    <a:pt x="129" y="661"/>
                    <a:pt x="130" y="661"/>
                  </a:cubicBezTo>
                  <a:cubicBezTo>
                    <a:pt x="114" y="753"/>
                    <a:pt x="89" y="830"/>
                    <a:pt x="56" y="883"/>
                  </a:cubicBezTo>
                  <a:close/>
                  <a:moveTo>
                    <a:pt x="106" y="901"/>
                  </a:moveTo>
                  <a:cubicBezTo>
                    <a:pt x="105" y="901"/>
                    <a:pt x="105" y="901"/>
                    <a:pt x="104" y="901"/>
                  </a:cubicBezTo>
                  <a:cubicBezTo>
                    <a:pt x="103" y="900"/>
                    <a:pt x="102" y="900"/>
                    <a:pt x="101" y="900"/>
                  </a:cubicBezTo>
                  <a:cubicBezTo>
                    <a:pt x="100" y="900"/>
                    <a:pt x="99" y="899"/>
                    <a:pt x="98" y="899"/>
                  </a:cubicBezTo>
                  <a:cubicBezTo>
                    <a:pt x="97" y="899"/>
                    <a:pt x="96" y="899"/>
                    <a:pt x="95" y="898"/>
                  </a:cubicBezTo>
                  <a:cubicBezTo>
                    <a:pt x="94" y="898"/>
                    <a:pt x="93" y="898"/>
                    <a:pt x="92" y="897"/>
                  </a:cubicBezTo>
                  <a:cubicBezTo>
                    <a:pt x="91" y="897"/>
                    <a:pt x="90" y="897"/>
                    <a:pt x="89" y="897"/>
                  </a:cubicBezTo>
                  <a:cubicBezTo>
                    <a:pt x="88" y="896"/>
                    <a:pt x="87" y="896"/>
                    <a:pt x="85" y="896"/>
                  </a:cubicBezTo>
                  <a:cubicBezTo>
                    <a:pt x="85" y="895"/>
                    <a:pt x="84" y="895"/>
                    <a:pt x="83" y="895"/>
                  </a:cubicBezTo>
                  <a:cubicBezTo>
                    <a:pt x="82" y="894"/>
                    <a:pt x="81" y="894"/>
                    <a:pt x="79" y="893"/>
                  </a:cubicBezTo>
                  <a:cubicBezTo>
                    <a:pt x="79" y="893"/>
                    <a:pt x="78" y="893"/>
                    <a:pt x="77" y="893"/>
                  </a:cubicBezTo>
                  <a:cubicBezTo>
                    <a:pt x="76" y="892"/>
                    <a:pt x="74" y="892"/>
                    <a:pt x="73" y="891"/>
                  </a:cubicBezTo>
                  <a:cubicBezTo>
                    <a:pt x="72" y="891"/>
                    <a:pt x="72" y="890"/>
                    <a:pt x="71" y="890"/>
                  </a:cubicBezTo>
                  <a:cubicBezTo>
                    <a:pt x="70" y="890"/>
                    <a:pt x="68" y="889"/>
                    <a:pt x="67" y="888"/>
                  </a:cubicBezTo>
                  <a:cubicBezTo>
                    <a:pt x="66" y="888"/>
                    <a:pt x="66" y="888"/>
                    <a:pt x="65" y="888"/>
                  </a:cubicBezTo>
                  <a:cubicBezTo>
                    <a:pt x="64" y="887"/>
                    <a:pt x="63" y="887"/>
                    <a:pt x="63" y="887"/>
                  </a:cubicBezTo>
                  <a:cubicBezTo>
                    <a:pt x="99" y="826"/>
                    <a:pt x="127" y="735"/>
                    <a:pt x="141" y="629"/>
                  </a:cubicBezTo>
                  <a:cubicBezTo>
                    <a:pt x="135" y="728"/>
                    <a:pt x="123" y="820"/>
                    <a:pt x="106" y="901"/>
                  </a:cubicBezTo>
                  <a:close/>
                  <a:moveTo>
                    <a:pt x="146" y="905"/>
                  </a:moveTo>
                  <a:cubicBezTo>
                    <a:pt x="134" y="905"/>
                    <a:pt x="123" y="904"/>
                    <a:pt x="113" y="902"/>
                  </a:cubicBezTo>
                  <a:cubicBezTo>
                    <a:pt x="128" y="832"/>
                    <a:pt x="139" y="753"/>
                    <a:pt x="146" y="668"/>
                  </a:cubicBezTo>
                  <a:lnTo>
                    <a:pt x="146" y="905"/>
                  </a:lnTo>
                  <a:close/>
                  <a:moveTo>
                    <a:pt x="164" y="636"/>
                  </a:moveTo>
                  <a:cubicBezTo>
                    <a:pt x="164" y="637"/>
                    <a:pt x="165" y="638"/>
                    <a:pt x="165" y="639"/>
                  </a:cubicBezTo>
                  <a:cubicBezTo>
                    <a:pt x="165" y="639"/>
                    <a:pt x="165" y="639"/>
                    <a:pt x="165" y="639"/>
                  </a:cubicBezTo>
                  <a:cubicBezTo>
                    <a:pt x="165" y="641"/>
                    <a:pt x="166" y="643"/>
                    <a:pt x="166" y="645"/>
                  </a:cubicBezTo>
                  <a:cubicBezTo>
                    <a:pt x="166" y="645"/>
                    <a:pt x="166" y="646"/>
                    <a:pt x="167" y="646"/>
                  </a:cubicBezTo>
                  <a:cubicBezTo>
                    <a:pt x="167" y="647"/>
                    <a:pt x="167" y="648"/>
                    <a:pt x="167" y="649"/>
                  </a:cubicBezTo>
                  <a:cubicBezTo>
                    <a:pt x="167" y="650"/>
                    <a:pt x="168" y="651"/>
                    <a:pt x="168" y="652"/>
                  </a:cubicBezTo>
                  <a:cubicBezTo>
                    <a:pt x="168" y="653"/>
                    <a:pt x="169" y="655"/>
                    <a:pt x="169" y="657"/>
                  </a:cubicBezTo>
                  <a:cubicBezTo>
                    <a:pt x="169" y="657"/>
                    <a:pt x="170" y="658"/>
                    <a:pt x="170" y="659"/>
                  </a:cubicBezTo>
                  <a:cubicBezTo>
                    <a:pt x="170" y="660"/>
                    <a:pt x="170" y="661"/>
                    <a:pt x="170" y="662"/>
                  </a:cubicBezTo>
                  <a:cubicBezTo>
                    <a:pt x="171" y="664"/>
                    <a:pt x="172" y="666"/>
                    <a:pt x="172" y="668"/>
                  </a:cubicBezTo>
                  <a:cubicBezTo>
                    <a:pt x="172" y="668"/>
                    <a:pt x="172" y="669"/>
                    <a:pt x="173" y="670"/>
                  </a:cubicBezTo>
                  <a:cubicBezTo>
                    <a:pt x="173" y="670"/>
                    <a:pt x="173" y="671"/>
                    <a:pt x="173" y="671"/>
                  </a:cubicBezTo>
                  <a:cubicBezTo>
                    <a:pt x="173" y="672"/>
                    <a:pt x="174" y="673"/>
                    <a:pt x="174" y="673"/>
                  </a:cubicBezTo>
                  <a:cubicBezTo>
                    <a:pt x="174" y="675"/>
                    <a:pt x="175" y="678"/>
                    <a:pt x="176" y="680"/>
                  </a:cubicBezTo>
                  <a:cubicBezTo>
                    <a:pt x="176" y="680"/>
                    <a:pt x="176" y="681"/>
                    <a:pt x="176" y="681"/>
                  </a:cubicBezTo>
                  <a:cubicBezTo>
                    <a:pt x="176" y="682"/>
                    <a:pt x="177" y="683"/>
                    <a:pt x="177" y="684"/>
                  </a:cubicBezTo>
                  <a:cubicBezTo>
                    <a:pt x="178" y="686"/>
                    <a:pt x="178" y="688"/>
                    <a:pt x="179" y="690"/>
                  </a:cubicBezTo>
                  <a:cubicBezTo>
                    <a:pt x="179" y="691"/>
                    <a:pt x="179" y="691"/>
                    <a:pt x="180" y="692"/>
                  </a:cubicBezTo>
                  <a:cubicBezTo>
                    <a:pt x="180" y="693"/>
                    <a:pt x="180" y="693"/>
                    <a:pt x="180" y="693"/>
                  </a:cubicBezTo>
                  <a:cubicBezTo>
                    <a:pt x="181" y="696"/>
                    <a:pt x="182" y="699"/>
                    <a:pt x="183" y="702"/>
                  </a:cubicBezTo>
                  <a:cubicBezTo>
                    <a:pt x="183" y="702"/>
                    <a:pt x="183" y="703"/>
                    <a:pt x="183" y="703"/>
                  </a:cubicBezTo>
                  <a:cubicBezTo>
                    <a:pt x="183" y="704"/>
                    <a:pt x="184" y="704"/>
                    <a:pt x="184" y="705"/>
                  </a:cubicBezTo>
                  <a:cubicBezTo>
                    <a:pt x="185" y="707"/>
                    <a:pt x="185" y="709"/>
                    <a:pt x="186" y="712"/>
                  </a:cubicBezTo>
                  <a:cubicBezTo>
                    <a:pt x="186" y="712"/>
                    <a:pt x="187" y="713"/>
                    <a:pt x="187" y="713"/>
                  </a:cubicBezTo>
                  <a:cubicBezTo>
                    <a:pt x="187" y="714"/>
                    <a:pt x="187" y="714"/>
                    <a:pt x="187" y="715"/>
                  </a:cubicBezTo>
                  <a:cubicBezTo>
                    <a:pt x="189" y="718"/>
                    <a:pt x="190" y="721"/>
                    <a:pt x="191" y="723"/>
                  </a:cubicBezTo>
                  <a:cubicBezTo>
                    <a:pt x="198" y="741"/>
                    <a:pt x="206" y="758"/>
                    <a:pt x="214" y="772"/>
                  </a:cubicBezTo>
                  <a:cubicBezTo>
                    <a:pt x="233" y="807"/>
                    <a:pt x="256" y="832"/>
                    <a:pt x="280" y="848"/>
                  </a:cubicBezTo>
                  <a:cubicBezTo>
                    <a:pt x="282" y="849"/>
                    <a:pt x="285" y="851"/>
                    <a:pt x="287" y="852"/>
                  </a:cubicBezTo>
                  <a:cubicBezTo>
                    <a:pt x="285" y="854"/>
                    <a:pt x="283" y="856"/>
                    <a:pt x="281" y="858"/>
                  </a:cubicBezTo>
                  <a:cubicBezTo>
                    <a:pt x="280" y="858"/>
                    <a:pt x="280" y="859"/>
                    <a:pt x="279" y="859"/>
                  </a:cubicBezTo>
                  <a:cubicBezTo>
                    <a:pt x="278" y="860"/>
                    <a:pt x="276" y="862"/>
                    <a:pt x="275" y="863"/>
                  </a:cubicBezTo>
                  <a:cubicBezTo>
                    <a:pt x="274" y="863"/>
                    <a:pt x="273" y="864"/>
                    <a:pt x="272" y="864"/>
                  </a:cubicBezTo>
                  <a:cubicBezTo>
                    <a:pt x="271" y="865"/>
                    <a:pt x="270" y="866"/>
                    <a:pt x="268" y="867"/>
                  </a:cubicBezTo>
                  <a:cubicBezTo>
                    <a:pt x="267" y="868"/>
                    <a:pt x="266" y="869"/>
                    <a:pt x="265" y="869"/>
                  </a:cubicBezTo>
                  <a:cubicBezTo>
                    <a:pt x="264" y="870"/>
                    <a:pt x="263" y="871"/>
                    <a:pt x="262" y="872"/>
                  </a:cubicBezTo>
                  <a:cubicBezTo>
                    <a:pt x="261" y="873"/>
                    <a:pt x="260" y="873"/>
                    <a:pt x="259" y="874"/>
                  </a:cubicBezTo>
                  <a:cubicBezTo>
                    <a:pt x="257" y="875"/>
                    <a:pt x="256" y="875"/>
                    <a:pt x="255" y="876"/>
                  </a:cubicBezTo>
                  <a:cubicBezTo>
                    <a:pt x="254" y="877"/>
                    <a:pt x="253" y="877"/>
                    <a:pt x="252" y="878"/>
                  </a:cubicBezTo>
                  <a:cubicBezTo>
                    <a:pt x="250" y="879"/>
                    <a:pt x="249" y="880"/>
                    <a:pt x="248" y="880"/>
                  </a:cubicBezTo>
                  <a:cubicBezTo>
                    <a:pt x="247" y="881"/>
                    <a:pt x="246" y="881"/>
                    <a:pt x="245" y="882"/>
                  </a:cubicBezTo>
                  <a:cubicBezTo>
                    <a:pt x="243" y="883"/>
                    <a:pt x="242" y="883"/>
                    <a:pt x="241" y="884"/>
                  </a:cubicBezTo>
                  <a:cubicBezTo>
                    <a:pt x="240" y="885"/>
                    <a:pt x="238" y="885"/>
                    <a:pt x="237" y="886"/>
                  </a:cubicBezTo>
                  <a:cubicBezTo>
                    <a:pt x="236" y="886"/>
                    <a:pt x="236" y="886"/>
                    <a:pt x="235" y="887"/>
                  </a:cubicBezTo>
                  <a:cubicBezTo>
                    <a:pt x="202" y="825"/>
                    <a:pt x="177" y="736"/>
                    <a:pt x="164" y="634"/>
                  </a:cubicBezTo>
                  <a:cubicBezTo>
                    <a:pt x="164" y="635"/>
                    <a:pt x="164" y="635"/>
                    <a:pt x="164" y="636"/>
                  </a:cubicBezTo>
                  <a:close/>
                  <a:moveTo>
                    <a:pt x="229" y="890"/>
                  </a:moveTo>
                  <a:cubicBezTo>
                    <a:pt x="228" y="890"/>
                    <a:pt x="228" y="890"/>
                    <a:pt x="227" y="890"/>
                  </a:cubicBezTo>
                  <a:cubicBezTo>
                    <a:pt x="227" y="890"/>
                    <a:pt x="226" y="891"/>
                    <a:pt x="226" y="891"/>
                  </a:cubicBezTo>
                  <a:cubicBezTo>
                    <a:pt x="224" y="891"/>
                    <a:pt x="223" y="892"/>
                    <a:pt x="222" y="892"/>
                  </a:cubicBezTo>
                  <a:cubicBezTo>
                    <a:pt x="222" y="892"/>
                    <a:pt x="221" y="893"/>
                    <a:pt x="220" y="893"/>
                  </a:cubicBezTo>
                  <a:cubicBezTo>
                    <a:pt x="219" y="893"/>
                    <a:pt x="218" y="894"/>
                    <a:pt x="217" y="894"/>
                  </a:cubicBezTo>
                  <a:cubicBezTo>
                    <a:pt x="217" y="894"/>
                    <a:pt x="216" y="894"/>
                    <a:pt x="215" y="895"/>
                  </a:cubicBezTo>
                  <a:cubicBezTo>
                    <a:pt x="214" y="895"/>
                    <a:pt x="213" y="895"/>
                    <a:pt x="212" y="896"/>
                  </a:cubicBezTo>
                  <a:cubicBezTo>
                    <a:pt x="212" y="896"/>
                    <a:pt x="211" y="896"/>
                    <a:pt x="210" y="896"/>
                  </a:cubicBezTo>
                  <a:cubicBezTo>
                    <a:pt x="209" y="897"/>
                    <a:pt x="208" y="897"/>
                    <a:pt x="207" y="897"/>
                  </a:cubicBezTo>
                  <a:cubicBezTo>
                    <a:pt x="207" y="897"/>
                    <a:pt x="206" y="898"/>
                    <a:pt x="205" y="898"/>
                  </a:cubicBezTo>
                  <a:cubicBezTo>
                    <a:pt x="204" y="898"/>
                    <a:pt x="203" y="898"/>
                    <a:pt x="202" y="899"/>
                  </a:cubicBezTo>
                  <a:cubicBezTo>
                    <a:pt x="202" y="899"/>
                    <a:pt x="201" y="899"/>
                    <a:pt x="200" y="899"/>
                  </a:cubicBezTo>
                  <a:cubicBezTo>
                    <a:pt x="199" y="899"/>
                    <a:pt x="198" y="900"/>
                    <a:pt x="197" y="900"/>
                  </a:cubicBezTo>
                  <a:cubicBezTo>
                    <a:pt x="197" y="900"/>
                    <a:pt x="196" y="900"/>
                    <a:pt x="195" y="900"/>
                  </a:cubicBezTo>
                  <a:cubicBezTo>
                    <a:pt x="195" y="900"/>
                    <a:pt x="194" y="901"/>
                    <a:pt x="194" y="901"/>
                  </a:cubicBezTo>
                  <a:cubicBezTo>
                    <a:pt x="179" y="829"/>
                    <a:pt x="167" y="748"/>
                    <a:pt x="161" y="662"/>
                  </a:cubicBezTo>
                  <a:cubicBezTo>
                    <a:pt x="175" y="753"/>
                    <a:pt x="198" y="833"/>
                    <a:pt x="229" y="890"/>
                  </a:cubicBezTo>
                  <a:close/>
                  <a:moveTo>
                    <a:pt x="187" y="902"/>
                  </a:moveTo>
                  <a:cubicBezTo>
                    <a:pt x="176" y="904"/>
                    <a:pt x="164" y="905"/>
                    <a:pt x="152" y="905"/>
                  </a:cubicBezTo>
                  <a:cubicBezTo>
                    <a:pt x="152" y="643"/>
                    <a:pt x="152" y="643"/>
                    <a:pt x="152" y="643"/>
                  </a:cubicBezTo>
                  <a:cubicBezTo>
                    <a:pt x="159" y="737"/>
                    <a:pt x="171" y="825"/>
                    <a:pt x="187" y="902"/>
                  </a:cubicBezTo>
                  <a:close/>
                  <a:moveTo>
                    <a:pt x="152" y="271"/>
                  </a:moveTo>
                  <a:cubicBezTo>
                    <a:pt x="152" y="8"/>
                    <a:pt x="152" y="8"/>
                    <a:pt x="152" y="8"/>
                  </a:cubicBezTo>
                  <a:cubicBezTo>
                    <a:pt x="164" y="8"/>
                    <a:pt x="176" y="9"/>
                    <a:pt x="187" y="11"/>
                  </a:cubicBezTo>
                  <a:cubicBezTo>
                    <a:pt x="171" y="89"/>
                    <a:pt x="159" y="177"/>
                    <a:pt x="152" y="271"/>
                  </a:cubicBezTo>
                  <a:close/>
                  <a:moveTo>
                    <a:pt x="194" y="13"/>
                  </a:moveTo>
                  <a:cubicBezTo>
                    <a:pt x="194" y="13"/>
                    <a:pt x="195" y="13"/>
                    <a:pt x="195" y="13"/>
                  </a:cubicBezTo>
                  <a:cubicBezTo>
                    <a:pt x="196" y="13"/>
                    <a:pt x="197" y="13"/>
                    <a:pt x="197" y="14"/>
                  </a:cubicBezTo>
                  <a:cubicBezTo>
                    <a:pt x="198" y="14"/>
                    <a:pt x="199" y="14"/>
                    <a:pt x="200" y="14"/>
                  </a:cubicBezTo>
                  <a:cubicBezTo>
                    <a:pt x="201" y="14"/>
                    <a:pt x="202" y="15"/>
                    <a:pt x="202" y="15"/>
                  </a:cubicBezTo>
                  <a:cubicBezTo>
                    <a:pt x="203" y="15"/>
                    <a:pt x="204" y="15"/>
                    <a:pt x="205" y="16"/>
                  </a:cubicBezTo>
                  <a:cubicBezTo>
                    <a:pt x="206" y="16"/>
                    <a:pt x="207" y="16"/>
                    <a:pt x="207" y="16"/>
                  </a:cubicBezTo>
                  <a:cubicBezTo>
                    <a:pt x="208" y="17"/>
                    <a:pt x="209" y="17"/>
                    <a:pt x="210" y="17"/>
                  </a:cubicBezTo>
                  <a:cubicBezTo>
                    <a:pt x="211" y="17"/>
                    <a:pt x="212" y="18"/>
                    <a:pt x="212" y="18"/>
                  </a:cubicBezTo>
                  <a:cubicBezTo>
                    <a:pt x="213" y="18"/>
                    <a:pt x="214" y="18"/>
                    <a:pt x="215" y="19"/>
                  </a:cubicBezTo>
                  <a:cubicBezTo>
                    <a:pt x="216" y="19"/>
                    <a:pt x="217" y="19"/>
                    <a:pt x="217" y="20"/>
                  </a:cubicBezTo>
                  <a:cubicBezTo>
                    <a:pt x="218" y="20"/>
                    <a:pt x="219" y="20"/>
                    <a:pt x="220" y="21"/>
                  </a:cubicBezTo>
                  <a:cubicBezTo>
                    <a:pt x="221" y="21"/>
                    <a:pt x="222" y="21"/>
                    <a:pt x="222" y="21"/>
                  </a:cubicBezTo>
                  <a:cubicBezTo>
                    <a:pt x="223" y="22"/>
                    <a:pt x="224" y="22"/>
                    <a:pt x="226" y="23"/>
                  </a:cubicBezTo>
                  <a:cubicBezTo>
                    <a:pt x="226" y="23"/>
                    <a:pt x="227" y="23"/>
                    <a:pt x="227" y="23"/>
                  </a:cubicBezTo>
                  <a:cubicBezTo>
                    <a:pt x="228" y="23"/>
                    <a:pt x="228" y="24"/>
                    <a:pt x="229" y="24"/>
                  </a:cubicBezTo>
                  <a:cubicBezTo>
                    <a:pt x="198" y="81"/>
                    <a:pt x="175" y="160"/>
                    <a:pt x="161" y="251"/>
                  </a:cubicBezTo>
                  <a:cubicBezTo>
                    <a:pt x="167" y="165"/>
                    <a:pt x="179" y="84"/>
                    <a:pt x="194" y="13"/>
                  </a:cubicBezTo>
                  <a:close/>
                  <a:moveTo>
                    <a:pt x="272" y="49"/>
                  </a:moveTo>
                  <a:cubicBezTo>
                    <a:pt x="273" y="49"/>
                    <a:pt x="274" y="50"/>
                    <a:pt x="275" y="51"/>
                  </a:cubicBezTo>
                  <a:cubicBezTo>
                    <a:pt x="276" y="52"/>
                    <a:pt x="278" y="53"/>
                    <a:pt x="279" y="54"/>
                  </a:cubicBezTo>
                  <a:cubicBezTo>
                    <a:pt x="280" y="55"/>
                    <a:pt x="280" y="55"/>
                    <a:pt x="281" y="56"/>
                  </a:cubicBezTo>
                  <a:cubicBezTo>
                    <a:pt x="283" y="58"/>
                    <a:pt x="285" y="59"/>
                    <a:pt x="287" y="61"/>
                  </a:cubicBezTo>
                  <a:cubicBezTo>
                    <a:pt x="285" y="62"/>
                    <a:pt x="282" y="64"/>
                    <a:pt x="280" y="65"/>
                  </a:cubicBezTo>
                  <a:cubicBezTo>
                    <a:pt x="256" y="81"/>
                    <a:pt x="233" y="107"/>
                    <a:pt x="214" y="141"/>
                  </a:cubicBezTo>
                  <a:cubicBezTo>
                    <a:pt x="206" y="156"/>
                    <a:pt x="198" y="172"/>
                    <a:pt x="191" y="190"/>
                  </a:cubicBezTo>
                  <a:cubicBezTo>
                    <a:pt x="190" y="193"/>
                    <a:pt x="189" y="196"/>
                    <a:pt x="187" y="199"/>
                  </a:cubicBezTo>
                  <a:cubicBezTo>
                    <a:pt x="187" y="199"/>
                    <a:pt x="187" y="200"/>
                    <a:pt x="187" y="200"/>
                  </a:cubicBezTo>
                  <a:cubicBezTo>
                    <a:pt x="187" y="201"/>
                    <a:pt x="186" y="201"/>
                    <a:pt x="186" y="202"/>
                  </a:cubicBezTo>
                  <a:cubicBezTo>
                    <a:pt x="185" y="204"/>
                    <a:pt x="185" y="206"/>
                    <a:pt x="184" y="208"/>
                  </a:cubicBezTo>
                  <a:cubicBezTo>
                    <a:pt x="184" y="209"/>
                    <a:pt x="183" y="210"/>
                    <a:pt x="183" y="211"/>
                  </a:cubicBezTo>
                  <a:cubicBezTo>
                    <a:pt x="183" y="211"/>
                    <a:pt x="183" y="211"/>
                    <a:pt x="183" y="211"/>
                  </a:cubicBezTo>
                  <a:cubicBezTo>
                    <a:pt x="182" y="214"/>
                    <a:pt x="181" y="217"/>
                    <a:pt x="180" y="220"/>
                  </a:cubicBezTo>
                  <a:cubicBezTo>
                    <a:pt x="180" y="220"/>
                    <a:pt x="180" y="221"/>
                    <a:pt x="180" y="221"/>
                  </a:cubicBezTo>
                  <a:cubicBezTo>
                    <a:pt x="179" y="222"/>
                    <a:pt x="179" y="223"/>
                    <a:pt x="179" y="223"/>
                  </a:cubicBezTo>
                  <a:cubicBezTo>
                    <a:pt x="178" y="225"/>
                    <a:pt x="178" y="227"/>
                    <a:pt x="177" y="229"/>
                  </a:cubicBezTo>
                  <a:cubicBezTo>
                    <a:pt x="177" y="230"/>
                    <a:pt x="176" y="231"/>
                    <a:pt x="176" y="232"/>
                  </a:cubicBezTo>
                  <a:cubicBezTo>
                    <a:pt x="176" y="233"/>
                    <a:pt x="176" y="233"/>
                    <a:pt x="176" y="234"/>
                  </a:cubicBezTo>
                  <a:cubicBezTo>
                    <a:pt x="175" y="236"/>
                    <a:pt x="174" y="238"/>
                    <a:pt x="174" y="240"/>
                  </a:cubicBezTo>
                  <a:cubicBezTo>
                    <a:pt x="174" y="241"/>
                    <a:pt x="173" y="241"/>
                    <a:pt x="173" y="242"/>
                  </a:cubicBezTo>
                  <a:cubicBezTo>
                    <a:pt x="173" y="243"/>
                    <a:pt x="173" y="243"/>
                    <a:pt x="173" y="244"/>
                  </a:cubicBezTo>
                  <a:cubicBezTo>
                    <a:pt x="172" y="244"/>
                    <a:pt x="172" y="245"/>
                    <a:pt x="172" y="246"/>
                  </a:cubicBezTo>
                  <a:cubicBezTo>
                    <a:pt x="172" y="248"/>
                    <a:pt x="171" y="250"/>
                    <a:pt x="170" y="252"/>
                  </a:cubicBezTo>
                  <a:cubicBezTo>
                    <a:pt x="170" y="253"/>
                    <a:pt x="170" y="253"/>
                    <a:pt x="170" y="254"/>
                  </a:cubicBezTo>
                  <a:cubicBezTo>
                    <a:pt x="170" y="255"/>
                    <a:pt x="169" y="256"/>
                    <a:pt x="169" y="257"/>
                  </a:cubicBezTo>
                  <a:cubicBezTo>
                    <a:pt x="169" y="258"/>
                    <a:pt x="168" y="260"/>
                    <a:pt x="168" y="262"/>
                  </a:cubicBezTo>
                  <a:cubicBezTo>
                    <a:pt x="168" y="263"/>
                    <a:pt x="167" y="264"/>
                    <a:pt x="167" y="265"/>
                  </a:cubicBezTo>
                  <a:cubicBezTo>
                    <a:pt x="167" y="266"/>
                    <a:pt x="167" y="266"/>
                    <a:pt x="167" y="267"/>
                  </a:cubicBezTo>
                  <a:cubicBezTo>
                    <a:pt x="166" y="268"/>
                    <a:pt x="166" y="268"/>
                    <a:pt x="166" y="269"/>
                  </a:cubicBezTo>
                  <a:cubicBezTo>
                    <a:pt x="166" y="270"/>
                    <a:pt x="165" y="272"/>
                    <a:pt x="165" y="274"/>
                  </a:cubicBezTo>
                  <a:cubicBezTo>
                    <a:pt x="165" y="274"/>
                    <a:pt x="165" y="275"/>
                    <a:pt x="165" y="275"/>
                  </a:cubicBezTo>
                  <a:cubicBezTo>
                    <a:pt x="165" y="276"/>
                    <a:pt x="164" y="277"/>
                    <a:pt x="164" y="278"/>
                  </a:cubicBezTo>
                  <a:cubicBezTo>
                    <a:pt x="164" y="278"/>
                    <a:pt x="164" y="279"/>
                    <a:pt x="164" y="279"/>
                  </a:cubicBezTo>
                  <a:cubicBezTo>
                    <a:pt x="177" y="178"/>
                    <a:pt x="202" y="88"/>
                    <a:pt x="235" y="27"/>
                  </a:cubicBezTo>
                  <a:cubicBezTo>
                    <a:pt x="236" y="27"/>
                    <a:pt x="236" y="27"/>
                    <a:pt x="237" y="28"/>
                  </a:cubicBezTo>
                  <a:cubicBezTo>
                    <a:pt x="238" y="28"/>
                    <a:pt x="240" y="29"/>
                    <a:pt x="241" y="29"/>
                  </a:cubicBezTo>
                  <a:cubicBezTo>
                    <a:pt x="242" y="30"/>
                    <a:pt x="243" y="31"/>
                    <a:pt x="245" y="31"/>
                  </a:cubicBezTo>
                  <a:cubicBezTo>
                    <a:pt x="246" y="32"/>
                    <a:pt x="247" y="33"/>
                    <a:pt x="248" y="33"/>
                  </a:cubicBezTo>
                  <a:cubicBezTo>
                    <a:pt x="249" y="34"/>
                    <a:pt x="250" y="35"/>
                    <a:pt x="252" y="35"/>
                  </a:cubicBezTo>
                  <a:cubicBezTo>
                    <a:pt x="253" y="36"/>
                    <a:pt x="254" y="36"/>
                    <a:pt x="255" y="37"/>
                  </a:cubicBezTo>
                  <a:cubicBezTo>
                    <a:pt x="256" y="38"/>
                    <a:pt x="257" y="39"/>
                    <a:pt x="259" y="40"/>
                  </a:cubicBezTo>
                  <a:cubicBezTo>
                    <a:pt x="260" y="40"/>
                    <a:pt x="261" y="41"/>
                    <a:pt x="262" y="41"/>
                  </a:cubicBezTo>
                  <a:cubicBezTo>
                    <a:pt x="263" y="42"/>
                    <a:pt x="264" y="43"/>
                    <a:pt x="265" y="44"/>
                  </a:cubicBezTo>
                  <a:cubicBezTo>
                    <a:pt x="266" y="45"/>
                    <a:pt x="267" y="45"/>
                    <a:pt x="268" y="46"/>
                  </a:cubicBezTo>
                  <a:cubicBezTo>
                    <a:pt x="270" y="47"/>
                    <a:pt x="271" y="48"/>
                    <a:pt x="272" y="4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36179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35544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2514600" y="6040438"/>
              <a:ext cx="982663" cy="19050"/>
            </a:xfrm>
            <a:custGeom>
              <a:rect b="b" l="l" r="r" t="t"/>
              <a:pathLst>
                <a:path extrusionOk="0" h="12" w="619">
                  <a:moveTo>
                    <a:pt x="412" y="0"/>
                  </a:moveTo>
                  <a:lnTo>
                    <a:pt x="206" y="0"/>
                  </a:lnTo>
                  <a:lnTo>
                    <a:pt x="206" y="0"/>
                  </a:lnTo>
                  <a:lnTo>
                    <a:pt x="0" y="0"/>
                  </a:lnTo>
                  <a:lnTo>
                    <a:pt x="0" y="12"/>
                  </a:lnTo>
                  <a:lnTo>
                    <a:pt x="207" y="12"/>
                  </a:lnTo>
                  <a:lnTo>
                    <a:pt x="413" y="12"/>
                  </a:lnTo>
                  <a:lnTo>
                    <a:pt x="619" y="12"/>
                  </a:lnTo>
                  <a:lnTo>
                    <a:pt x="619" y="0"/>
                  </a:lnTo>
                  <a:lnTo>
                    <a:pt x="412" y="0"/>
                  </a:lnTo>
                  <a:lnTo>
                    <a:pt x="412" y="0"/>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206" y="11"/>
                  </a:moveTo>
                  <a:lnTo>
                    <a:pt x="188" y="11"/>
                  </a:lnTo>
                  <a:lnTo>
                    <a:pt x="188" y="1"/>
                  </a:lnTo>
                  <a:lnTo>
                    <a:pt x="206" y="1"/>
                  </a:lnTo>
                  <a:lnTo>
                    <a:pt x="206" y="11"/>
                  </a:lnTo>
                  <a:close/>
                  <a:moveTo>
                    <a:pt x="225" y="11"/>
                  </a:moveTo>
                  <a:lnTo>
                    <a:pt x="207" y="11"/>
                  </a:lnTo>
                  <a:lnTo>
                    <a:pt x="207" y="1"/>
                  </a:lnTo>
                  <a:lnTo>
                    <a:pt x="225" y="1"/>
                  </a:lnTo>
                  <a:lnTo>
                    <a:pt x="225" y="11"/>
                  </a:lnTo>
                  <a:close/>
                  <a:moveTo>
                    <a:pt x="246" y="11"/>
                  </a:moveTo>
                  <a:lnTo>
                    <a:pt x="226" y="11"/>
                  </a:lnTo>
                  <a:lnTo>
                    <a:pt x="226" y="1"/>
                  </a:lnTo>
                  <a:lnTo>
                    <a:pt x="246" y="1"/>
                  </a:lnTo>
                  <a:lnTo>
                    <a:pt x="246" y="11"/>
                  </a:lnTo>
                  <a:close/>
                  <a:moveTo>
                    <a:pt x="267" y="11"/>
                  </a:moveTo>
                  <a:lnTo>
                    <a:pt x="247" y="11"/>
                  </a:lnTo>
                  <a:lnTo>
                    <a:pt x="247" y="1"/>
                  </a:lnTo>
                  <a:lnTo>
                    <a:pt x="267" y="1"/>
                  </a:lnTo>
                  <a:lnTo>
                    <a:pt x="267" y="11"/>
                  </a:lnTo>
                  <a:close/>
                  <a:moveTo>
                    <a:pt x="288" y="11"/>
                  </a:moveTo>
                  <a:lnTo>
                    <a:pt x="268" y="11"/>
                  </a:lnTo>
                  <a:lnTo>
                    <a:pt x="268" y="1"/>
                  </a:lnTo>
                  <a:lnTo>
                    <a:pt x="288" y="1"/>
                  </a:lnTo>
                  <a:lnTo>
                    <a:pt x="288" y="11"/>
                  </a:lnTo>
                  <a:close/>
                  <a:moveTo>
                    <a:pt x="309" y="11"/>
                  </a:moveTo>
                  <a:lnTo>
                    <a:pt x="289" y="11"/>
                  </a:lnTo>
                  <a:lnTo>
                    <a:pt x="289" y="1"/>
                  </a:lnTo>
                  <a:lnTo>
                    <a:pt x="309" y="1"/>
                  </a:lnTo>
                  <a:lnTo>
                    <a:pt x="309" y="11"/>
                  </a:lnTo>
                  <a:close/>
                  <a:moveTo>
                    <a:pt x="330" y="11"/>
                  </a:moveTo>
                  <a:lnTo>
                    <a:pt x="310" y="11"/>
                  </a:lnTo>
                  <a:lnTo>
                    <a:pt x="310" y="1"/>
                  </a:lnTo>
                  <a:lnTo>
                    <a:pt x="330" y="1"/>
                  </a:lnTo>
                  <a:lnTo>
                    <a:pt x="330" y="11"/>
                  </a:lnTo>
                  <a:close/>
                  <a:moveTo>
                    <a:pt x="351" y="11"/>
                  </a:moveTo>
                  <a:lnTo>
                    <a:pt x="331" y="11"/>
                  </a:lnTo>
                  <a:lnTo>
                    <a:pt x="331" y="1"/>
                  </a:lnTo>
                  <a:lnTo>
                    <a:pt x="351" y="1"/>
                  </a:lnTo>
                  <a:lnTo>
                    <a:pt x="351" y="11"/>
                  </a:lnTo>
                  <a:close/>
                  <a:moveTo>
                    <a:pt x="372" y="11"/>
                  </a:moveTo>
                  <a:lnTo>
                    <a:pt x="352" y="11"/>
                  </a:lnTo>
                  <a:lnTo>
                    <a:pt x="352" y="1"/>
                  </a:lnTo>
                  <a:lnTo>
                    <a:pt x="372" y="1"/>
                  </a:lnTo>
                  <a:lnTo>
                    <a:pt x="372" y="11"/>
                  </a:lnTo>
                  <a:close/>
                  <a:moveTo>
                    <a:pt x="392" y="11"/>
                  </a:moveTo>
                  <a:lnTo>
                    <a:pt x="373" y="11"/>
                  </a:lnTo>
                  <a:lnTo>
                    <a:pt x="373" y="1"/>
                  </a:lnTo>
                  <a:lnTo>
                    <a:pt x="392" y="1"/>
                  </a:lnTo>
                  <a:lnTo>
                    <a:pt x="392" y="11"/>
                  </a:lnTo>
                  <a:close/>
                  <a:moveTo>
                    <a:pt x="412" y="11"/>
                  </a:moveTo>
                  <a:lnTo>
                    <a:pt x="394" y="11"/>
                  </a:lnTo>
                  <a:lnTo>
                    <a:pt x="394" y="1"/>
                  </a:lnTo>
                  <a:lnTo>
                    <a:pt x="412" y="1"/>
                  </a:lnTo>
                  <a:lnTo>
                    <a:pt x="412" y="11"/>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53" y="1"/>
                  </a:moveTo>
                  <a:lnTo>
                    <a:pt x="473" y="1"/>
                  </a:lnTo>
                  <a:lnTo>
                    <a:pt x="473" y="11"/>
                  </a:lnTo>
                  <a:lnTo>
                    <a:pt x="453" y="11"/>
                  </a:lnTo>
                  <a:lnTo>
                    <a:pt x="45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1874838" y="6011863"/>
              <a:ext cx="42863" cy="42863"/>
            </a:xfrm>
            <a:custGeom>
              <a:rect b="b" l="l" r="r" t="t"/>
              <a:pathLst>
                <a:path extrusionOk="0" h="137" w="137">
                  <a:moveTo>
                    <a:pt x="69" y="0"/>
                  </a:moveTo>
                  <a:cubicBezTo>
                    <a:pt x="31" y="0"/>
                    <a:pt x="0" y="31"/>
                    <a:pt x="0" y="69"/>
                  </a:cubicBezTo>
                  <a:cubicBezTo>
                    <a:pt x="0" y="106"/>
                    <a:pt x="31" y="137"/>
                    <a:pt x="69" y="137"/>
                  </a:cubicBezTo>
                  <a:cubicBezTo>
                    <a:pt x="106" y="137"/>
                    <a:pt x="137" y="106"/>
                    <a:pt x="137" y="69"/>
                  </a:cubicBezTo>
                  <a:cubicBezTo>
                    <a:pt x="137" y="31"/>
                    <a:pt x="106" y="0"/>
                    <a:pt x="69" y="0"/>
                  </a:cubicBezTo>
                  <a:close/>
                  <a:moveTo>
                    <a:pt x="23" y="28"/>
                  </a:moveTo>
                  <a:cubicBezTo>
                    <a:pt x="60" y="65"/>
                    <a:pt x="60" y="65"/>
                    <a:pt x="60" y="65"/>
                  </a:cubicBezTo>
                  <a:cubicBezTo>
                    <a:pt x="7" y="65"/>
                    <a:pt x="7" y="65"/>
                    <a:pt x="7" y="65"/>
                  </a:cubicBezTo>
                  <a:cubicBezTo>
                    <a:pt x="8" y="51"/>
                    <a:pt x="14" y="38"/>
                    <a:pt x="23" y="28"/>
                  </a:cubicBezTo>
                  <a:close/>
                  <a:moveTo>
                    <a:pt x="7" y="72"/>
                  </a:moveTo>
                  <a:cubicBezTo>
                    <a:pt x="60" y="72"/>
                    <a:pt x="60" y="72"/>
                    <a:pt x="60" y="72"/>
                  </a:cubicBezTo>
                  <a:cubicBezTo>
                    <a:pt x="23" y="109"/>
                    <a:pt x="23" y="109"/>
                    <a:pt x="23" y="109"/>
                  </a:cubicBezTo>
                  <a:cubicBezTo>
                    <a:pt x="14" y="99"/>
                    <a:pt x="8" y="86"/>
                    <a:pt x="7" y="72"/>
                  </a:cubicBezTo>
                  <a:close/>
                  <a:moveTo>
                    <a:pt x="65" y="130"/>
                  </a:moveTo>
                  <a:cubicBezTo>
                    <a:pt x="51" y="129"/>
                    <a:pt x="38" y="123"/>
                    <a:pt x="28" y="114"/>
                  </a:cubicBezTo>
                  <a:cubicBezTo>
                    <a:pt x="65" y="77"/>
                    <a:pt x="65" y="77"/>
                    <a:pt x="65" y="77"/>
                  </a:cubicBezTo>
                  <a:lnTo>
                    <a:pt x="65" y="130"/>
                  </a:lnTo>
                  <a:close/>
                  <a:moveTo>
                    <a:pt x="65" y="60"/>
                  </a:moveTo>
                  <a:cubicBezTo>
                    <a:pt x="28" y="23"/>
                    <a:pt x="28" y="23"/>
                    <a:pt x="28" y="23"/>
                  </a:cubicBezTo>
                  <a:cubicBezTo>
                    <a:pt x="38" y="14"/>
                    <a:pt x="51" y="8"/>
                    <a:pt x="65" y="7"/>
                  </a:cubicBezTo>
                  <a:lnTo>
                    <a:pt x="65" y="60"/>
                  </a:lnTo>
                  <a:close/>
                  <a:moveTo>
                    <a:pt x="72" y="7"/>
                  </a:moveTo>
                  <a:cubicBezTo>
                    <a:pt x="86" y="8"/>
                    <a:pt x="100" y="14"/>
                    <a:pt x="110" y="23"/>
                  </a:cubicBezTo>
                  <a:cubicBezTo>
                    <a:pt x="72" y="60"/>
                    <a:pt x="72" y="60"/>
                    <a:pt x="72" y="60"/>
                  </a:cubicBezTo>
                  <a:lnTo>
                    <a:pt x="72" y="7"/>
                  </a:lnTo>
                  <a:close/>
                  <a:moveTo>
                    <a:pt x="72" y="130"/>
                  </a:moveTo>
                  <a:cubicBezTo>
                    <a:pt x="72" y="77"/>
                    <a:pt x="72" y="77"/>
                    <a:pt x="72" y="77"/>
                  </a:cubicBezTo>
                  <a:cubicBezTo>
                    <a:pt x="110" y="114"/>
                    <a:pt x="110" y="114"/>
                    <a:pt x="110" y="114"/>
                  </a:cubicBezTo>
                  <a:cubicBezTo>
                    <a:pt x="100" y="123"/>
                    <a:pt x="86" y="129"/>
                    <a:pt x="72" y="130"/>
                  </a:cubicBezTo>
                  <a:close/>
                  <a:moveTo>
                    <a:pt x="114" y="109"/>
                  </a:moveTo>
                  <a:cubicBezTo>
                    <a:pt x="77" y="72"/>
                    <a:pt x="77" y="72"/>
                    <a:pt x="77" y="72"/>
                  </a:cubicBezTo>
                  <a:cubicBezTo>
                    <a:pt x="130" y="72"/>
                    <a:pt x="130" y="72"/>
                    <a:pt x="130" y="72"/>
                  </a:cubicBezTo>
                  <a:cubicBezTo>
                    <a:pt x="129" y="86"/>
                    <a:pt x="123" y="99"/>
                    <a:pt x="114" y="109"/>
                  </a:cubicBezTo>
                  <a:close/>
                  <a:moveTo>
                    <a:pt x="77" y="65"/>
                  </a:moveTo>
                  <a:cubicBezTo>
                    <a:pt x="114" y="28"/>
                    <a:pt x="114" y="28"/>
                    <a:pt x="114" y="28"/>
                  </a:cubicBezTo>
                  <a:cubicBezTo>
                    <a:pt x="123" y="38"/>
                    <a:pt x="129" y="51"/>
                    <a:pt x="130" y="65"/>
                  </a:cubicBezTo>
                  <a:lnTo>
                    <a:pt x="77" y="6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1968500" y="6051550"/>
              <a:ext cx="79375" cy="39688"/>
            </a:xfrm>
            <a:custGeom>
              <a:rect b="b" l="l" r="r" t="t"/>
              <a:pathLst>
                <a:path extrusionOk="0" h="25" w="50">
                  <a:moveTo>
                    <a:pt x="0" y="25"/>
                  </a:moveTo>
                  <a:lnTo>
                    <a:pt x="50" y="0"/>
                  </a:lnTo>
                  <a:lnTo>
                    <a:pt x="0" y="0"/>
                  </a:lnTo>
                  <a:lnTo>
                    <a:pt x="0" y="25"/>
                  </a:lnTo>
                  <a:close/>
                  <a:moveTo>
                    <a:pt x="2" y="2"/>
                  </a:moveTo>
                  <a:lnTo>
                    <a:pt x="44" y="2"/>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612775" y="5594350"/>
              <a:ext cx="19050" cy="330200"/>
            </a:xfrm>
            <a:custGeom>
              <a:rect b="b" l="l" r="r" t="t"/>
              <a:pathLst>
                <a:path extrusionOk="0" h="208" w="12">
                  <a:moveTo>
                    <a:pt x="12" y="0"/>
                  </a:moveTo>
                  <a:lnTo>
                    <a:pt x="0" y="0"/>
                  </a:lnTo>
                  <a:lnTo>
                    <a:pt x="0" y="208"/>
                  </a:lnTo>
                  <a:lnTo>
                    <a:pt x="12" y="208"/>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20"/>
                  </a:moveTo>
                  <a:lnTo>
                    <a:pt x="1" y="20"/>
                  </a:lnTo>
                  <a:lnTo>
                    <a:pt x="1" y="2"/>
                  </a:lnTo>
                  <a:lnTo>
                    <a:pt x="11" y="2"/>
                  </a:lnTo>
                  <a:lnTo>
                    <a:pt x="11" y="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676275" y="5594350"/>
              <a:ext cx="19050" cy="330200"/>
            </a:xfrm>
            <a:custGeom>
              <a:rect b="b" l="l" r="r" t="t"/>
              <a:pathLst>
                <a:path extrusionOk="0" h="208" w="12">
                  <a:moveTo>
                    <a:pt x="0" y="208"/>
                  </a:moveTo>
                  <a:lnTo>
                    <a:pt x="12" y="208"/>
                  </a:lnTo>
                  <a:lnTo>
                    <a:pt x="12" y="0"/>
                  </a:lnTo>
                  <a:lnTo>
                    <a:pt x="0" y="0"/>
                  </a:lnTo>
                  <a:lnTo>
                    <a:pt x="0" y="208"/>
                  </a:lnTo>
                  <a:close/>
                  <a:moveTo>
                    <a:pt x="1" y="2"/>
                  </a:moveTo>
                  <a:lnTo>
                    <a:pt x="11" y="2"/>
                  </a:lnTo>
                  <a:lnTo>
                    <a:pt x="11" y="20"/>
                  </a:lnTo>
                  <a:lnTo>
                    <a:pt x="1" y="20"/>
                  </a:lnTo>
                  <a:lnTo>
                    <a:pt x="1" y="2"/>
                  </a:lnTo>
                  <a:close/>
                  <a:moveTo>
                    <a:pt x="1" y="21"/>
                  </a:moveTo>
                  <a:lnTo>
                    <a:pt x="11" y="21"/>
                  </a:lnTo>
                  <a:lnTo>
                    <a:pt x="11" y="40"/>
                  </a:lnTo>
                  <a:lnTo>
                    <a:pt x="1" y="40"/>
                  </a:lnTo>
                  <a:lnTo>
                    <a:pt x="1" y="21"/>
                  </a:lnTo>
                  <a:close/>
                  <a:moveTo>
                    <a:pt x="1" y="42"/>
                  </a:moveTo>
                  <a:lnTo>
                    <a:pt x="11" y="42"/>
                  </a:lnTo>
                  <a:lnTo>
                    <a:pt x="11" y="61"/>
                  </a:lnTo>
                  <a:lnTo>
                    <a:pt x="1" y="61"/>
                  </a:lnTo>
                  <a:lnTo>
                    <a:pt x="1" y="42"/>
                  </a:lnTo>
                  <a:close/>
                  <a:moveTo>
                    <a:pt x="1" y="63"/>
                  </a:moveTo>
                  <a:lnTo>
                    <a:pt x="11" y="63"/>
                  </a:lnTo>
                  <a:lnTo>
                    <a:pt x="11" y="82"/>
                  </a:lnTo>
                  <a:lnTo>
                    <a:pt x="1" y="82"/>
                  </a:lnTo>
                  <a:lnTo>
                    <a:pt x="1" y="63"/>
                  </a:lnTo>
                  <a:close/>
                  <a:moveTo>
                    <a:pt x="1" y="84"/>
                  </a:moveTo>
                  <a:lnTo>
                    <a:pt x="11" y="84"/>
                  </a:lnTo>
                  <a:lnTo>
                    <a:pt x="11" y="103"/>
                  </a:lnTo>
                  <a:lnTo>
                    <a:pt x="1" y="103"/>
                  </a:lnTo>
                  <a:lnTo>
                    <a:pt x="1" y="84"/>
                  </a:lnTo>
                  <a:close/>
                  <a:moveTo>
                    <a:pt x="1" y="105"/>
                  </a:moveTo>
                  <a:lnTo>
                    <a:pt x="11" y="105"/>
                  </a:lnTo>
                  <a:lnTo>
                    <a:pt x="11" y="124"/>
                  </a:lnTo>
                  <a:lnTo>
                    <a:pt x="1" y="124"/>
                  </a:lnTo>
                  <a:lnTo>
                    <a:pt x="1" y="105"/>
                  </a:lnTo>
                  <a:close/>
                  <a:moveTo>
                    <a:pt x="1" y="126"/>
                  </a:moveTo>
                  <a:lnTo>
                    <a:pt x="11" y="126"/>
                  </a:lnTo>
                  <a:lnTo>
                    <a:pt x="11" y="145"/>
                  </a:lnTo>
                  <a:lnTo>
                    <a:pt x="1" y="145"/>
                  </a:lnTo>
                  <a:lnTo>
                    <a:pt x="1" y="126"/>
                  </a:lnTo>
                  <a:close/>
                  <a:moveTo>
                    <a:pt x="1" y="146"/>
                  </a:moveTo>
                  <a:lnTo>
                    <a:pt x="11" y="146"/>
                  </a:lnTo>
                  <a:lnTo>
                    <a:pt x="11" y="166"/>
                  </a:lnTo>
                  <a:lnTo>
                    <a:pt x="1" y="166"/>
                  </a:lnTo>
                  <a:lnTo>
                    <a:pt x="1" y="146"/>
                  </a:lnTo>
                  <a:close/>
                  <a:moveTo>
                    <a:pt x="1" y="167"/>
                  </a:moveTo>
                  <a:lnTo>
                    <a:pt x="11" y="167"/>
                  </a:lnTo>
                  <a:lnTo>
                    <a:pt x="11" y="187"/>
                  </a:lnTo>
                  <a:lnTo>
                    <a:pt x="1" y="187"/>
                  </a:lnTo>
                  <a:lnTo>
                    <a:pt x="1" y="167"/>
                  </a:lnTo>
                  <a:close/>
                  <a:moveTo>
                    <a:pt x="1" y="188"/>
                  </a:moveTo>
                  <a:lnTo>
                    <a:pt x="11" y="188"/>
                  </a:lnTo>
                  <a:lnTo>
                    <a:pt x="11" y="206"/>
                  </a:lnTo>
                  <a:lnTo>
                    <a:pt x="1" y="206"/>
                  </a:lnTo>
                  <a:lnTo>
                    <a:pt x="1"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54063" y="6038850"/>
              <a:ext cx="981075" cy="20638"/>
            </a:xfrm>
            <a:custGeom>
              <a:rect b="b" l="l" r="r" t="t"/>
              <a:pathLst>
                <a:path extrusionOk="0" h="13" w="618">
                  <a:moveTo>
                    <a:pt x="413" y="0"/>
                  </a:moveTo>
                  <a:lnTo>
                    <a:pt x="207" y="0"/>
                  </a:lnTo>
                  <a:lnTo>
                    <a:pt x="207" y="0"/>
                  </a:lnTo>
                  <a:lnTo>
                    <a:pt x="0" y="0"/>
                  </a:lnTo>
                  <a:lnTo>
                    <a:pt x="0" y="13"/>
                  </a:lnTo>
                  <a:lnTo>
                    <a:pt x="206" y="13"/>
                  </a:lnTo>
                  <a:lnTo>
                    <a:pt x="411" y="13"/>
                  </a:lnTo>
                  <a:lnTo>
                    <a:pt x="618" y="13"/>
                  </a:lnTo>
                  <a:lnTo>
                    <a:pt x="618" y="0"/>
                  </a:lnTo>
                  <a:lnTo>
                    <a:pt x="413" y="0"/>
                  </a:lnTo>
                  <a:lnTo>
                    <a:pt x="413" y="0"/>
                  </a:lnTo>
                  <a:close/>
                  <a:moveTo>
                    <a:pt x="19" y="12"/>
                  </a:moveTo>
                  <a:lnTo>
                    <a:pt x="1" y="12"/>
                  </a:lnTo>
                  <a:lnTo>
                    <a:pt x="1" y="2"/>
                  </a:lnTo>
                  <a:lnTo>
                    <a:pt x="19" y="2"/>
                  </a:lnTo>
                  <a:lnTo>
                    <a:pt x="19" y="12"/>
                  </a:lnTo>
                  <a:close/>
                  <a:moveTo>
                    <a:pt x="40" y="12"/>
                  </a:moveTo>
                  <a:lnTo>
                    <a:pt x="20" y="12"/>
                  </a:lnTo>
                  <a:lnTo>
                    <a:pt x="20" y="2"/>
                  </a:lnTo>
                  <a:lnTo>
                    <a:pt x="40" y="2"/>
                  </a:lnTo>
                  <a:lnTo>
                    <a:pt x="40" y="12"/>
                  </a:lnTo>
                  <a:close/>
                  <a:moveTo>
                    <a:pt x="61" y="12"/>
                  </a:moveTo>
                  <a:lnTo>
                    <a:pt x="41" y="12"/>
                  </a:lnTo>
                  <a:lnTo>
                    <a:pt x="41" y="2"/>
                  </a:lnTo>
                  <a:lnTo>
                    <a:pt x="61" y="2"/>
                  </a:lnTo>
                  <a:lnTo>
                    <a:pt x="61" y="12"/>
                  </a:lnTo>
                  <a:close/>
                  <a:moveTo>
                    <a:pt x="82" y="12"/>
                  </a:moveTo>
                  <a:lnTo>
                    <a:pt x="62" y="12"/>
                  </a:lnTo>
                  <a:lnTo>
                    <a:pt x="62" y="2"/>
                  </a:lnTo>
                  <a:lnTo>
                    <a:pt x="82" y="2"/>
                  </a:lnTo>
                  <a:lnTo>
                    <a:pt x="82" y="12"/>
                  </a:lnTo>
                  <a:close/>
                  <a:moveTo>
                    <a:pt x="103" y="12"/>
                  </a:moveTo>
                  <a:lnTo>
                    <a:pt x="83" y="12"/>
                  </a:lnTo>
                  <a:lnTo>
                    <a:pt x="83" y="2"/>
                  </a:lnTo>
                  <a:lnTo>
                    <a:pt x="103" y="2"/>
                  </a:lnTo>
                  <a:lnTo>
                    <a:pt x="103" y="12"/>
                  </a:lnTo>
                  <a:close/>
                  <a:moveTo>
                    <a:pt x="123" y="12"/>
                  </a:moveTo>
                  <a:lnTo>
                    <a:pt x="104" y="12"/>
                  </a:lnTo>
                  <a:lnTo>
                    <a:pt x="104" y="2"/>
                  </a:lnTo>
                  <a:lnTo>
                    <a:pt x="123" y="2"/>
                  </a:lnTo>
                  <a:lnTo>
                    <a:pt x="123" y="12"/>
                  </a:lnTo>
                  <a:close/>
                  <a:moveTo>
                    <a:pt x="145" y="12"/>
                  </a:moveTo>
                  <a:lnTo>
                    <a:pt x="125" y="12"/>
                  </a:lnTo>
                  <a:lnTo>
                    <a:pt x="125" y="2"/>
                  </a:lnTo>
                  <a:lnTo>
                    <a:pt x="145" y="2"/>
                  </a:lnTo>
                  <a:lnTo>
                    <a:pt x="145" y="12"/>
                  </a:lnTo>
                  <a:close/>
                  <a:moveTo>
                    <a:pt x="146" y="12"/>
                  </a:moveTo>
                  <a:lnTo>
                    <a:pt x="146" y="2"/>
                  </a:lnTo>
                  <a:lnTo>
                    <a:pt x="165" y="2"/>
                  </a:lnTo>
                  <a:lnTo>
                    <a:pt x="165" y="12"/>
                  </a:lnTo>
                  <a:lnTo>
                    <a:pt x="146" y="12"/>
                  </a:lnTo>
                  <a:close/>
                  <a:moveTo>
                    <a:pt x="186" y="12"/>
                  </a:moveTo>
                  <a:lnTo>
                    <a:pt x="167" y="12"/>
                  </a:lnTo>
                  <a:lnTo>
                    <a:pt x="167" y="2"/>
                  </a:lnTo>
                  <a:lnTo>
                    <a:pt x="186" y="2"/>
                  </a:lnTo>
                  <a:lnTo>
                    <a:pt x="186" y="12"/>
                  </a:lnTo>
                  <a:close/>
                  <a:moveTo>
                    <a:pt x="206" y="12"/>
                  </a:moveTo>
                  <a:lnTo>
                    <a:pt x="188" y="12"/>
                  </a:lnTo>
                  <a:lnTo>
                    <a:pt x="188" y="2"/>
                  </a:lnTo>
                  <a:lnTo>
                    <a:pt x="206" y="2"/>
                  </a:lnTo>
                  <a:lnTo>
                    <a:pt x="206" y="12"/>
                  </a:lnTo>
                  <a:close/>
                  <a:moveTo>
                    <a:pt x="225" y="12"/>
                  </a:moveTo>
                  <a:lnTo>
                    <a:pt x="207" y="12"/>
                  </a:lnTo>
                  <a:lnTo>
                    <a:pt x="207" y="2"/>
                  </a:lnTo>
                  <a:lnTo>
                    <a:pt x="225" y="2"/>
                  </a:lnTo>
                  <a:lnTo>
                    <a:pt x="225" y="12"/>
                  </a:lnTo>
                  <a:close/>
                  <a:moveTo>
                    <a:pt x="246" y="12"/>
                  </a:moveTo>
                  <a:lnTo>
                    <a:pt x="226" y="12"/>
                  </a:lnTo>
                  <a:lnTo>
                    <a:pt x="226" y="2"/>
                  </a:lnTo>
                  <a:lnTo>
                    <a:pt x="246" y="2"/>
                  </a:lnTo>
                  <a:lnTo>
                    <a:pt x="246" y="12"/>
                  </a:lnTo>
                  <a:close/>
                  <a:moveTo>
                    <a:pt x="267" y="12"/>
                  </a:moveTo>
                  <a:lnTo>
                    <a:pt x="247" y="12"/>
                  </a:lnTo>
                  <a:lnTo>
                    <a:pt x="247" y="2"/>
                  </a:lnTo>
                  <a:lnTo>
                    <a:pt x="267" y="2"/>
                  </a:lnTo>
                  <a:lnTo>
                    <a:pt x="267" y="12"/>
                  </a:lnTo>
                  <a:close/>
                  <a:moveTo>
                    <a:pt x="288" y="12"/>
                  </a:moveTo>
                  <a:lnTo>
                    <a:pt x="268" y="12"/>
                  </a:lnTo>
                  <a:lnTo>
                    <a:pt x="268" y="2"/>
                  </a:lnTo>
                  <a:lnTo>
                    <a:pt x="288" y="2"/>
                  </a:lnTo>
                  <a:lnTo>
                    <a:pt x="288" y="12"/>
                  </a:lnTo>
                  <a:close/>
                  <a:moveTo>
                    <a:pt x="309" y="12"/>
                  </a:moveTo>
                  <a:lnTo>
                    <a:pt x="289" y="12"/>
                  </a:lnTo>
                  <a:lnTo>
                    <a:pt x="289" y="2"/>
                  </a:lnTo>
                  <a:lnTo>
                    <a:pt x="309" y="2"/>
                  </a:lnTo>
                  <a:lnTo>
                    <a:pt x="309" y="12"/>
                  </a:lnTo>
                  <a:close/>
                  <a:moveTo>
                    <a:pt x="329" y="12"/>
                  </a:moveTo>
                  <a:lnTo>
                    <a:pt x="310" y="12"/>
                  </a:lnTo>
                  <a:lnTo>
                    <a:pt x="310" y="2"/>
                  </a:lnTo>
                  <a:lnTo>
                    <a:pt x="329" y="2"/>
                  </a:lnTo>
                  <a:lnTo>
                    <a:pt x="329" y="12"/>
                  </a:lnTo>
                  <a:close/>
                  <a:moveTo>
                    <a:pt x="350" y="12"/>
                  </a:moveTo>
                  <a:lnTo>
                    <a:pt x="331" y="12"/>
                  </a:lnTo>
                  <a:lnTo>
                    <a:pt x="331" y="2"/>
                  </a:lnTo>
                  <a:lnTo>
                    <a:pt x="350" y="2"/>
                  </a:lnTo>
                  <a:lnTo>
                    <a:pt x="350" y="12"/>
                  </a:lnTo>
                  <a:close/>
                  <a:moveTo>
                    <a:pt x="352" y="12"/>
                  </a:moveTo>
                  <a:lnTo>
                    <a:pt x="352" y="2"/>
                  </a:lnTo>
                  <a:lnTo>
                    <a:pt x="371" y="2"/>
                  </a:lnTo>
                  <a:lnTo>
                    <a:pt x="371" y="12"/>
                  </a:lnTo>
                  <a:lnTo>
                    <a:pt x="352" y="12"/>
                  </a:lnTo>
                  <a:close/>
                  <a:moveTo>
                    <a:pt x="392" y="12"/>
                  </a:moveTo>
                  <a:lnTo>
                    <a:pt x="373" y="12"/>
                  </a:lnTo>
                  <a:lnTo>
                    <a:pt x="373" y="2"/>
                  </a:lnTo>
                  <a:lnTo>
                    <a:pt x="392" y="2"/>
                  </a:lnTo>
                  <a:lnTo>
                    <a:pt x="392" y="12"/>
                  </a:lnTo>
                  <a:close/>
                  <a:moveTo>
                    <a:pt x="411" y="12"/>
                  </a:moveTo>
                  <a:lnTo>
                    <a:pt x="394" y="12"/>
                  </a:lnTo>
                  <a:lnTo>
                    <a:pt x="394" y="2"/>
                  </a:lnTo>
                  <a:lnTo>
                    <a:pt x="411" y="2"/>
                  </a:lnTo>
                  <a:lnTo>
                    <a:pt x="411" y="12"/>
                  </a:lnTo>
                  <a:close/>
                  <a:moveTo>
                    <a:pt x="599" y="2"/>
                  </a:moveTo>
                  <a:lnTo>
                    <a:pt x="617" y="2"/>
                  </a:lnTo>
                  <a:lnTo>
                    <a:pt x="617" y="12"/>
                  </a:lnTo>
                  <a:lnTo>
                    <a:pt x="599" y="12"/>
                  </a:lnTo>
                  <a:lnTo>
                    <a:pt x="599" y="2"/>
                  </a:lnTo>
                  <a:close/>
                  <a:moveTo>
                    <a:pt x="578" y="2"/>
                  </a:moveTo>
                  <a:lnTo>
                    <a:pt x="598" y="2"/>
                  </a:lnTo>
                  <a:lnTo>
                    <a:pt x="598" y="12"/>
                  </a:lnTo>
                  <a:lnTo>
                    <a:pt x="578" y="12"/>
                  </a:lnTo>
                  <a:lnTo>
                    <a:pt x="578" y="2"/>
                  </a:lnTo>
                  <a:close/>
                  <a:moveTo>
                    <a:pt x="557" y="2"/>
                  </a:moveTo>
                  <a:lnTo>
                    <a:pt x="577" y="2"/>
                  </a:lnTo>
                  <a:lnTo>
                    <a:pt x="577" y="12"/>
                  </a:lnTo>
                  <a:lnTo>
                    <a:pt x="557" y="12"/>
                  </a:lnTo>
                  <a:lnTo>
                    <a:pt x="557" y="2"/>
                  </a:lnTo>
                  <a:close/>
                  <a:moveTo>
                    <a:pt x="536" y="2"/>
                  </a:moveTo>
                  <a:lnTo>
                    <a:pt x="556" y="2"/>
                  </a:lnTo>
                  <a:lnTo>
                    <a:pt x="556" y="12"/>
                  </a:lnTo>
                  <a:lnTo>
                    <a:pt x="536" y="12"/>
                  </a:lnTo>
                  <a:lnTo>
                    <a:pt x="536" y="2"/>
                  </a:lnTo>
                  <a:close/>
                  <a:moveTo>
                    <a:pt x="515" y="2"/>
                  </a:moveTo>
                  <a:lnTo>
                    <a:pt x="535" y="2"/>
                  </a:lnTo>
                  <a:lnTo>
                    <a:pt x="535" y="12"/>
                  </a:lnTo>
                  <a:lnTo>
                    <a:pt x="515" y="12"/>
                  </a:lnTo>
                  <a:lnTo>
                    <a:pt x="515" y="2"/>
                  </a:lnTo>
                  <a:close/>
                  <a:moveTo>
                    <a:pt x="495" y="2"/>
                  </a:moveTo>
                  <a:lnTo>
                    <a:pt x="514" y="2"/>
                  </a:lnTo>
                  <a:lnTo>
                    <a:pt x="514" y="12"/>
                  </a:lnTo>
                  <a:lnTo>
                    <a:pt x="495" y="12"/>
                  </a:lnTo>
                  <a:lnTo>
                    <a:pt x="495" y="2"/>
                  </a:lnTo>
                  <a:close/>
                  <a:moveTo>
                    <a:pt x="474" y="2"/>
                  </a:moveTo>
                  <a:lnTo>
                    <a:pt x="493" y="2"/>
                  </a:lnTo>
                  <a:lnTo>
                    <a:pt x="493" y="12"/>
                  </a:lnTo>
                  <a:lnTo>
                    <a:pt x="474" y="12"/>
                  </a:lnTo>
                  <a:lnTo>
                    <a:pt x="474" y="2"/>
                  </a:lnTo>
                  <a:close/>
                  <a:moveTo>
                    <a:pt x="453" y="2"/>
                  </a:moveTo>
                  <a:lnTo>
                    <a:pt x="472" y="2"/>
                  </a:lnTo>
                  <a:lnTo>
                    <a:pt x="472" y="12"/>
                  </a:lnTo>
                  <a:lnTo>
                    <a:pt x="453" y="12"/>
                  </a:lnTo>
                  <a:lnTo>
                    <a:pt x="453" y="2"/>
                  </a:lnTo>
                  <a:close/>
                  <a:moveTo>
                    <a:pt x="432" y="2"/>
                  </a:moveTo>
                  <a:lnTo>
                    <a:pt x="451" y="2"/>
                  </a:lnTo>
                  <a:lnTo>
                    <a:pt x="451" y="12"/>
                  </a:lnTo>
                  <a:lnTo>
                    <a:pt x="432" y="12"/>
                  </a:lnTo>
                  <a:lnTo>
                    <a:pt x="432" y="2"/>
                  </a:lnTo>
                  <a:close/>
                  <a:moveTo>
                    <a:pt x="430" y="2"/>
                  </a:moveTo>
                  <a:lnTo>
                    <a:pt x="430" y="12"/>
                  </a:lnTo>
                  <a:lnTo>
                    <a:pt x="413" y="12"/>
                  </a:lnTo>
                  <a:lnTo>
                    <a:pt x="413" y="2"/>
                  </a:lnTo>
                  <a:lnTo>
                    <a:pt x="430"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 name="Google Shape;33;p2"/>
          <p:cNvSpPr txBox="1"/>
          <p:nvPr>
            <p:ph type="ctrTitle"/>
          </p:nvPr>
        </p:nvSpPr>
        <p:spPr>
          <a:xfrm>
            <a:off x="826363" y="1410025"/>
            <a:ext cx="4320900" cy="1515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7000">
                <a:latin typeface="Jost Medium"/>
                <a:ea typeface="Jost Medium"/>
                <a:cs typeface="Jost Medium"/>
                <a:sym typeface="Jost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34" name="Google Shape;34;p2"/>
          <p:cNvSpPr txBox="1"/>
          <p:nvPr>
            <p:ph idx="1" type="subTitle"/>
          </p:nvPr>
        </p:nvSpPr>
        <p:spPr>
          <a:xfrm>
            <a:off x="826375" y="3326975"/>
            <a:ext cx="4320900" cy="4065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5" name="Google Shape;35;p2"/>
          <p:cNvSpPr/>
          <p:nvPr>
            <p:ph idx="2" type="pic"/>
          </p:nvPr>
        </p:nvSpPr>
        <p:spPr>
          <a:xfrm>
            <a:off x="5473688" y="844050"/>
            <a:ext cx="2676600" cy="3455400"/>
          </a:xfrm>
          <a:prstGeom prst="plaque">
            <a:avLst>
              <a:gd fmla="val 16667" name="adj"/>
            </a:avLst>
          </a:prstGeom>
          <a:noFill/>
          <a:ln cap="flat" cmpd="dbl" w="38100">
            <a:solidFill>
              <a:schemeClr val="dk1"/>
            </a:solidFill>
            <a:prstDash val="solid"/>
            <a:miter lim="8000"/>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8" name="Shape 278"/>
        <p:cNvGrpSpPr/>
        <p:nvPr/>
      </p:nvGrpSpPr>
      <p:grpSpPr>
        <a:xfrm>
          <a:off x="0" y="0"/>
          <a:ext cx="0" cy="0"/>
          <a:chOff x="0" y="0"/>
          <a:chExt cx="0" cy="0"/>
        </a:xfrm>
      </p:grpSpPr>
      <p:grpSp>
        <p:nvGrpSpPr>
          <p:cNvPr id="279" name="Google Shape;279;p11"/>
          <p:cNvGrpSpPr/>
          <p:nvPr/>
        </p:nvGrpSpPr>
        <p:grpSpPr>
          <a:xfrm>
            <a:off x="105397" y="98908"/>
            <a:ext cx="8933064" cy="4946085"/>
            <a:chOff x="592138" y="4479925"/>
            <a:chExt cx="3067041" cy="1711330"/>
          </a:xfrm>
        </p:grpSpPr>
        <p:sp>
          <p:nvSpPr>
            <p:cNvPr id="280" name="Google Shape;280;p11"/>
            <p:cNvSpPr/>
            <p:nvPr/>
          </p:nvSpPr>
          <p:spPr>
            <a:xfrm>
              <a:off x="1874838" y="4616450"/>
              <a:ext cx="42863" cy="42863"/>
            </a:xfrm>
            <a:custGeom>
              <a:rect b="b" l="l" r="r" t="t"/>
              <a:pathLst>
                <a:path extrusionOk="0" h="136" w="137">
                  <a:moveTo>
                    <a:pt x="69" y="136"/>
                  </a:moveTo>
                  <a:cubicBezTo>
                    <a:pt x="106" y="136"/>
                    <a:pt x="137" y="106"/>
                    <a:pt x="137" y="68"/>
                  </a:cubicBezTo>
                  <a:cubicBezTo>
                    <a:pt x="137" y="31"/>
                    <a:pt x="106" y="0"/>
                    <a:pt x="69" y="0"/>
                  </a:cubicBezTo>
                  <a:cubicBezTo>
                    <a:pt x="31" y="0"/>
                    <a:pt x="0" y="31"/>
                    <a:pt x="0" y="68"/>
                  </a:cubicBezTo>
                  <a:cubicBezTo>
                    <a:pt x="0" y="106"/>
                    <a:pt x="31" y="136"/>
                    <a:pt x="69" y="136"/>
                  </a:cubicBezTo>
                  <a:close/>
                  <a:moveTo>
                    <a:pt x="114" y="109"/>
                  </a:moveTo>
                  <a:cubicBezTo>
                    <a:pt x="77" y="72"/>
                    <a:pt x="77" y="72"/>
                    <a:pt x="77" y="72"/>
                  </a:cubicBezTo>
                  <a:cubicBezTo>
                    <a:pt x="130" y="72"/>
                    <a:pt x="130" y="72"/>
                    <a:pt x="130" y="72"/>
                  </a:cubicBezTo>
                  <a:cubicBezTo>
                    <a:pt x="129" y="86"/>
                    <a:pt x="123" y="99"/>
                    <a:pt x="114" y="109"/>
                  </a:cubicBezTo>
                  <a:close/>
                  <a:moveTo>
                    <a:pt x="130" y="65"/>
                  </a:moveTo>
                  <a:cubicBezTo>
                    <a:pt x="77" y="65"/>
                    <a:pt x="77" y="65"/>
                    <a:pt x="77" y="65"/>
                  </a:cubicBezTo>
                  <a:cubicBezTo>
                    <a:pt x="114" y="27"/>
                    <a:pt x="114" y="27"/>
                    <a:pt x="114" y="27"/>
                  </a:cubicBezTo>
                  <a:cubicBezTo>
                    <a:pt x="123" y="37"/>
                    <a:pt x="129" y="50"/>
                    <a:pt x="130" y="65"/>
                  </a:cubicBezTo>
                  <a:close/>
                  <a:moveTo>
                    <a:pt x="72" y="7"/>
                  </a:moveTo>
                  <a:cubicBezTo>
                    <a:pt x="86" y="8"/>
                    <a:pt x="100" y="13"/>
                    <a:pt x="110" y="22"/>
                  </a:cubicBezTo>
                  <a:cubicBezTo>
                    <a:pt x="72" y="60"/>
                    <a:pt x="72" y="60"/>
                    <a:pt x="72" y="60"/>
                  </a:cubicBezTo>
                  <a:lnTo>
                    <a:pt x="72" y="7"/>
                  </a:lnTo>
                  <a:close/>
                  <a:moveTo>
                    <a:pt x="72" y="77"/>
                  </a:moveTo>
                  <a:cubicBezTo>
                    <a:pt x="110" y="114"/>
                    <a:pt x="110" y="114"/>
                    <a:pt x="110" y="114"/>
                  </a:cubicBezTo>
                  <a:cubicBezTo>
                    <a:pt x="100" y="123"/>
                    <a:pt x="86" y="129"/>
                    <a:pt x="72" y="129"/>
                  </a:cubicBezTo>
                  <a:lnTo>
                    <a:pt x="72" y="77"/>
                  </a:lnTo>
                  <a:close/>
                  <a:moveTo>
                    <a:pt x="65" y="129"/>
                  </a:moveTo>
                  <a:cubicBezTo>
                    <a:pt x="51" y="129"/>
                    <a:pt x="38" y="123"/>
                    <a:pt x="28" y="114"/>
                  </a:cubicBezTo>
                  <a:cubicBezTo>
                    <a:pt x="65" y="77"/>
                    <a:pt x="65" y="77"/>
                    <a:pt x="65" y="77"/>
                  </a:cubicBezTo>
                  <a:lnTo>
                    <a:pt x="65" y="129"/>
                  </a:lnTo>
                  <a:close/>
                  <a:moveTo>
                    <a:pt x="65" y="7"/>
                  </a:moveTo>
                  <a:cubicBezTo>
                    <a:pt x="65" y="60"/>
                    <a:pt x="65" y="60"/>
                    <a:pt x="65" y="60"/>
                  </a:cubicBezTo>
                  <a:cubicBezTo>
                    <a:pt x="28" y="22"/>
                    <a:pt x="28" y="22"/>
                    <a:pt x="28" y="22"/>
                  </a:cubicBezTo>
                  <a:cubicBezTo>
                    <a:pt x="38" y="13"/>
                    <a:pt x="51" y="8"/>
                    <a:pt x="65" y="7"/>
                  </a:cubicBezTo>
                  <a:close/>
                  <a:moveTo>
                    <a:pt x="23" y="27"/>
                  </a:moveTo>
                  <a:cubicBezTo>
                    <a:pt x="60" y="65"/>
                    <a:pt x="60" y="65"/>
                    <a:pt x="60" y="65"/>
                  </a:cubicBezTo>
                  <a:cubicBezTo>
                    <a:pt x="7" y="65"/>
                    <a:pt x="7" y="65"/>
                    <a:pt x="7" y="65"/>
                  </a:cubicBezTo>
                  <a:cubicBezTo>
                    <a:pt x="8" y="50"/>
                    <a:pt x="14" y="37"/>
                    <a:pt x="23" y="27"/>
                  </a:cubicBezTo>
                  <a:close/>
                  <a:moveTo>
                    <a:pt x="60" y="72"/>
                  </a:moveTo>
                  <a:cubicBezTo>
                    <a:pt x="23" y="109"/>
                    <a:pt x="23" y="109"/>
                    <a:pt x="23" y="109"/>
                  </a:cubicBezTo>
                  <a:cubicBezTo>
                    <a:pt x="14"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1"/>
            <p:cNvSpPr/>
            <p:nvPr/>
          </p:nvSpPr>
          <p:spPr>
            <a:xfrm>
              <a:off x="1968500" y="4579938"/>
              <a:ext cx="79375" cy="38100"/>
            </a:xfrm>
            <a:custGeom>
              <a:rect b="b" l="l" r="r" t="t"/>
              <a:pathLst>
                <a:path extrusionOk="0" h="24" w="50">
                  <a:moveTo>
                    <a:pt x="0" y="0"/>
                  </a:moveTo>
                  <a:lnTo>
                    <a:pt x="0" y="24"/>
                  </a:lnTo>
                  <a:lnTo>
                    <a:pt x="50" y="24"/>
                  </a:lnTo>
                  <a:lnTo>
                    <a:pt x="0" y="0"/>
                  </a:lnTo>
                  <a:close/>
                  <a:moveTo>
                    <a:pt x="2" y="2"/>
                  </a:moveTo>
                  <a:lnTo>
                    <a:pt x="44" y="23"/>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1"/>
            <p:cNvSpPr/>
            <p:nvPr/>
          </p:nvSpPr>
          <p:spPr>
            <a:xfrm>
              <a:off x="608013" y="5192713"/>
              <a:ext cx="93663" cy="285751"/>
            </a:xfrm>
            <a:custGeom>
              <a:rect b="b" l="l" r="r" t="t"/>
              <a:pathLst>
                <a:path extrusionOk="0" h="914" w="299">
                  <a:moveTo>
                    <a:pt x="64" y="895"/>
                  </a:moveTo>
                  <a:cubicBezTo>
                    <a:pt x="67" y="896"/>
                    <a:pt x="67" y="896"/>
                    <a:pt x="67" y="896"/>
                  </a:cubicBezTo>
                  <a:cubicBezTo>
                    <a:pt x="67" y="896"/>
                    <a:pt x="67" y="896"/>
                    <a:pt x="67" y="896"/>
                  </a:cubicBezTo>
                  <a:cubicBezTo>
                    <a:pt x="80" y="902"/>
                    <a:pt x="93" y="906"/>
                    <a:pt x="107" y="909"/>
                  </a:cubicBezTo>
                  <a:cubicBezTo>
                    <a:pt x="110" y="909"/>
                    <a:pt x="110" y="909"/>
                    <a:pt x="110" y="909"/>
                  </a:cubicBezTo>
                  <a:cubicBezTo>
                    <a:pt x="110" y="909"/>
                    <a:pt x="110" y="909"/>
                    <a:pt x="110" y="909"/>
                  </a:cubicBezTo>
                  <a:cubicBezTo>
                    <a:pt x="136" y="914"/>
                    <a:pt x="162" y="914"/>
                    <a:pt x="188" y="910"/>
                  </a:cubicBezTo>
                  <a:cubicBezTo>
                    <a:pt x="188" y="910"/>
                    <a:pt x="188" y="910"/>
                    <a:pt x="188" y="910"/>
                  </a:cubicBezTo>
                  <a:cubicBezTo>
                    <a:pt x="191" y="909"/>
                    <a:pt x="191" y="909"/>
                    <a:pt x="191" y="909"/>
                  </a:cubicBezTo>
                  <a:cubicBezTo>
                    <a:pt x="191" y="909"/>
                    <a:pt x="191" y="909"/>
                    <a:pt x="191" y="909"/>
                  </a:cubicBezTo>
                  <a:cubicBezTo>
                    <a:pt x="191" y="909"/>
                    <a:pt x="191" y="909"/>
                    <a:pt x="191" y="909"/>
                  </a:cubicBezTo>
                  <a:cubicBezTo>
                    <a:pt x="206" y="906"/>
                    <a:pt x="221" y="902"/>
                    <a:pt x="235" y="895"/>
                  </a:cubicBezTo>
                  <a:cubicBezTo>
                    <a:pt x="235" y="895"/>
                    <a:pt x="236" y="895"/>
                    <a:pt x="236" y="895"/>
                  </a:cubicBezTo>
                  <a:cubicBezTo>
                    <a:pt x="237" y="894"/>
                    <a:pt x="238" y="894"/>
                    <a:pt x="238" y="894"/>
                  </a:cubicBezTo>
                  <a:cubicBezTo>
                    <a:pt x="239" y="894"/>
                    <a:pt x="239" y="893"/>
                    <a:pt x="240" y="893"/>
                  </a:cubicBezTo>
                  <a:cubicBezTo>
                    <a:pt x="240" y="893"/>
                    <a:pt x="240" y="893"/>
                    <a:pt x="240" y="893"/>
                  </a:cubicBezTo>
                  <a:cubicBezTo>
                    <a:pt x="243" y="892"/>
                    <a:pt x="243" y="892"/>
                    <a:pt x="243" y="892"/>
                  </a:cubicBezTo>
                  <a:cubicBezTo>
                    <a:pt x="243" y="892"/>
                    <a:pt x="243" y="892"/>
                    <a:pt x="243" y="892"/>
                  </a:cubicBezTo>
                  <a:cubicBezTo>
                    <a:pt x="243" y="892"/>
                    <a:pt x="243" y="892"/>
                    <a:pt x="243" y="892"/>
                  </a:cubicBezTo>
                  <a:cubicBezTo>
                    <a:pt x="260" y="884"/>
                    <a:pt x="275" y="873"/>
                    <a:pt x="289" y="861"/>
                  </a:cubicBezTo>
                  <a:cubicBezTo>
                    <a:pt x="292" y="859"/>
                    <a:pt x="294" y="857"/>
                    <a:pt x="295" y="855"/>
                  </a:cubicBezTo>
                  <a:cubicBezTo>
                    <a:pt x="299" y="852"/>
                    <a:pt x="299" y="852"/>
                    <a:pt x="299" y="852"/>
                  </a:cubicBezTo>
                  <a:cubicBezTo>
                    <a:pt x="295" y="850"/>
                    <a:pt x="295" y="850"/>
                    <a:pt x="295" y="850"/>
                  </a:cubicBezTo>
                  <a:cubicBezTo>
                    <a:pt x="259" y="832"/>
                    <a:pt x="228" y="793"/>
                    <a:pt x="203" y="737"/>
                  </a:cubicBezTo>
                  <a:cubicBezTo>
                    <a:pt x="187" y="701"/>
                    <a:pt x="175" y="661"/>
                    <a:pt x="166" y="616"/>
                  </a:cubicBezTo>
                  <a:cubicBezTo>
                    <a:pt x="170" y="616"/>
                    <a:pt x="170" y="616"/>
                    <a:pt x="170" y="616"/>
                  </a:cubicBezTo>
                  <a:cubicBezTo>
                    <a:pt x="160" y="572"/>
                    <a:pt x="154" y="523"/>
                    <a:pt x="153" y="472"/>
                  </a:cubicBezTo>
                  <a:cubicBezTo>
                    <a:pt x="153" y="467"/>
                    <a:pt x="153" y="462"/>
                    <a:pt x="152" y="457"/>
                  </a:cubicBezTo>
                  <a:cubicBezTo>
                    <a:pt x="153" y="453"/>
                    <a:pt x="153" y="448"/>
                    <a:pt x="153" y="443"/>
                  </a:cubicBezTo>
                  <a:cubicBezTo>
                    <a:pt x="154" y="392"/>
                    <a:pt x="160" y="343"/>
                    <a:pt x="170" y="298"/>
                  </a:cubicBezTo>
                  <a:cubicBezTo>
                    <a:pt x="166" y="298"/>
                    <a:pt x="166" y="298"/>
                    <a:pt x="166" y="298"/>
                  </a:cubicBezTo>
                  <a:cubicBezTo>
                    <a:pt x="175" y="254"/>
                    <a:pt x="187" y="213"/>
                    <a:pt x="203" y="178"/>
                  </a:cubicBezTo>
                  <a:cubicBezTo>
                    <a:pt x="228" y="122"/>
                    <a:pt x="259" y="82"/>
                    <a:pt x="295" y="65"/>
                  </a:cubicBezTo>
                  <a:cubicBezTo>
                    <a:pt x="299" y="63"/>
                    <a:pt x="299" y="63"/>
                    <a:pt x="299" y="63"/>
                  </a:cubicBezTo>
                  <a:cubicBezTo>
                    <a:pt x="295" y="59"/>
                    <a:pt x="295" y="59"/>
                    <a:pt x="295" y="59"/>
                  </a:cubicBezTo>
                  <a:cubicBezTo>
                    <a:pt x="294" y="58"/>
                    <a:pt x="292" y="56"/>
                    <a:pt x="289" y="54"/>
                  </a:cubicBezTo>
                  <a:cubicBezTo>
                    <a:pt x="275" y="42"/>
                    <a:pt x="260" y="31"/>
                    <a:pt x="243" y="23"/>
                  </a:cubicBezTo>
                  <a:cubicBezTo>
                    <a:pt x="243" y="23"/>
                    <a:pt x="243" y="23"/>
                    <a:pt x="243" y="23"/>
                  </a:cubicBezTo>
                  <a:cubicBezTo>
                    <a:pt x="243" y="23"/>
                    <a:pt x="243" y="23"/>
                    <a:pt x="243" y="23"/>
                  </a:cubicBezTo>
                  <a:cubicBezTo>
                    <a:pt x="240" y="22"/>
                    <a:pt x="240" y="22"/>
                    <a:pt x="240" y="22"/>
                  </a:cubicBezTo>
                  <a:cubicBezTo>
                    <a:pt x="240" y="22"/>
                    <a:pt x="240" y="22"/>
                    <a:pt x="240" y="22"/>
                  </a:cubicBezTo>
                  <a:cubicBezTo>
                    <a:pt x="239" y="21"/>
                    <a:pt x="239" y="21"/>
                    <a:pt x="238" y="21"/>
                  </a:cubicBezTo>
                  <a:cubicBezTo>
                    <a:pt x="238" y="21"/>
                    <a:pt x="237" y="20"/>
                    <a:pt x="236" y="20"/>
                  </a:cubicBezTo>
                  <a:cubicBezTo>
                    <a:pt x="236" y="20"/>
                    <a:pt x="235" y="20"/>
                    <a:pt x="235" y="19"/>
                  </a:cubicBezTo>
                  <a:cubicBezTo>
                    <a:pt x="221" y="13"/>
                    <a:pt x="206" y="9"/>
                    <a:pt x="191" y="6"/>
                  </a:cubicBezTo>
                  <a:cubicBezTo>
                    <a:pt x="191" y="6"/>
                    <a:pt x="191" y="6"/>
                    <a:pt x="191" y="6"/>
                  </a:cubicBezTo>
                  <a:cubicBezTo>
                    <a:pt x="191" y="6"/>
                    <a:pt x="191" y="6"/>
                    <a:pt x="191" y="6"/>
                  </a:cubicBezTo>
                  <a:cubicBezTo>
                    <a:pt x="188" y="5"/>
                    <a:pt x="188" y="5"/>
                    <a:pt x="188" y="5"/>
                  </a:cubicBezTo>
                  <a:cubicBezTo>
                    <a:pt x="188" y="5"/>
                    <a:pt x="188" y="5"/>
                    <a:pt x="188" y="5"/>
                  </a:cubicBezTo>
                  <a:cubicBezTo>
                    <a:pt x="162" y="0"/>
                    <a:pt x="136" y="1"/>
                    <a:pt x="110" y="5"/>
                  </a:cubicBezTo>
                  <a:cubicBezTo>
                    <a:pt x="110" y="5"/>
                    <a:pt x="110" y="5"/>
                    <a:pt x="110" y="5"/>
                  </a:cubicBezTo>
                  <a:cubicBezTo>
                    <a:pt x="107" y="6"/>
                    <a:pt x="107" y="6"/>
                    <a:pt x="107" y="6"/>
                  </a:cubicBezTo>
                  <a:cubicBezTo>
                    <a:pt x="93" y="9"/>
                    <a:pt x="80" y="13"/>
                    <a:pt x="67" y="18"/>
                  </a:cubicBezTo>
                  <a:cubicBezTo>
                    <a:pt x="67" y="18"/>
                    <a:pt x="67" y="18"/>
                    <a:pt x="67" y="18"/>
                  </a:cubicBezTo>
                  <a:cubicBezTo>
                    <a:pt x="64" y="20"/>
                    <a:pt x="64" y="20"/>
                    <a:pt x="64" y="20"/>
                  </a:cubicBezTo>
                  <a:cubicBezTo>
                    <a:pt x="53" y="25"/>
                    <a:pt x="42" y="30"/>
                    <a:pt x="32" y="37"/>
                  </a:cubicBezTo>
                  <a:cubicBezTo>
                    <a:pt x="22" y="44"/>
                    <a:pt x="12" y="52"/>
                    <a:pt x="4" y="60"/>
                  </a:cubicBezTo>
                  <a:cubicBezTo>
                    <a:pt x="0" y="63"/>
                    <a:pt x="0" y="63"/>
                    <a:pt x="0" y="63"/>
                  </a:cubicBezTo>
                  <a:cubicBezTo>
                    <a:pt x="4" y="66"/>
                    <a:pt x="4" y="66"/>
                    <a:pt x="4" y="66"/>
                  </a:cubicBezTo>
                  <a:cubicBezTo>
                    <a:pt x="42" y="85"/>
                    <a:pt x="76" y="130"/>
                    <a:pt x="102" y="193"/>
                  </a:cubicBezTo>
                  <a:cubicBezTo>
                    <a:pt x="106" y="205"/>
                    <a:pt x="111" y="218"/>
                    <a:pt x="115" y="231"/>
                  </a:cubicBezTo>
                  <a:cubicBezTo>
                    <a:pt x="122" y="252"/>
                    <a:pt x="127" y="275"/>
                    <a:pt x="132" y="298"/>
                  </a:cubicBezTo>
                  <a:cubicBezTo>
                    <a:pt x="128" y="298"/>
                    <a:pt x="128" y="298"/>
                    <a:pt x="128" y="298"/>
                  </a:cubicBezTo>
                  <a:cubicBezTo>
                    <a:pt x="132" y="318"/>
                    <a:pt x="136" y="339"/>
                    <a:pt x="139" y="361"/>
                  </a:cubicBezTo>
                  <a:cubicBezTo>
                    <a:pt x="141" y="375"/>
                    <a:pt x="142" y="389"/>
                    <a:pt x="143" y="403"/>
                  </a:cubicBezTo>
                  <a:cubicBezTo>
                    <a:pt x="144" y="417"/>
                    <a:pt x="144" y="430"/>
                    <a:pt x="145" y="443"/>
                  </a:cubicBezTo>
                  <a:cubicBezTo>
                    <a:pt x="145" y="448"/>
                    <a:pt x="145" y="453"/>
                    <a:pt x="145" y="457"/>
                  </a:cubicBezTo>
                  <a:cubicBezTo>
                    <a:pt x="145" y="462"/>
                    <a:pt x="145" y="467"/>
                    <a:pt x="145" y="472"/>
                  </a:cubicBezTo>
                  <a:cubicBezTo>
                    <a:pt x="144" y="485"/>
                    <a:pt x="144" y="498"/>
                    <a:pt x="143" y="511"/>
                  </a:cubicBezTo>
                  <a:cubicBezTo>
                    <a:pt x="142" y="526"/>
                    <a:pt x="141" y="540"/>
                    <a:pt x="139" y="554"/>
                  </a:cubicBezTo>
                  <a:cubicBezTo>
                    <a:pt x="136" y="576"/>
                    <a:pt x="132" y="596"/>
                    <a:pt x="128" y="616"/>
                  </a:cubicBezTo>
                  <a:cubicBezTo>
                    <a:pt x="132" y="616"/>
                    <a:pt x="132" y="616"/>
                    <a:pt x="132" y="616"/>
                  </a:cubicBezTo>
                  <a:cubicBezTo>
                    <a:pt x="127" y="640"/>
                    <a:pt x="122" y="662"/>
                    <a:pt x="115" y="683"/>
                  </a:cubicBezTo>
                  <a:cubicBezTo>
                    <a:pt x="111" y="697"/>
                    <a:pt x="106" y="709"/>
                    <a:pt x="102" y="722"/>
                  </a:cubicBezTo>
                  <a:cubicBezTo>
                    <a:pt x="76" y="785"/>
                    <a:pt x="42" y="830"/>
                    <a:pt x="4" y="849"/>
                  </a:cubicBezTo>
                  <a:cubicBezTo>
                    <a:pt x="0" y="851"/>
                    <a:pt x="0" y="851"/>
                    <a:pt x="0" y="851"/>
                  </a:cubicBezTo>
                  <a:cubicBezTo>
                    <a:pt x="4" y="855"/>
                    <a:pt x="4" y="855"/>
                    <a:pt x="4" y="855"/>
                  </a:cubicBezTo>
                  <a:cubicBezTo>
                    <a:pt x="12" y="863"/>
                    <a:pt x="22" y="871"/>
                    <a:pt x="32" y="878"/>
                  </a:cubicBezTo>
                  <a:cubicBezTo>
                    <a:pt x="42" y="884"/>
                    <a:pt x="53" y="890"/>
                    <a:pt x="64" y="895"/>
                  </a:cubicBezTo>
                  <a:close/>
                  <a:moveTo>
                    <a:pt x="169" y="662"/>
                  </a:moveTo>
                  <a:cubicBezTo>
                    <a:pt x="170" y="665"/>
                    <a:pt x="171" y="668"/>
                    <a:pt x="172" y="671"/>
                  </a:cubicBezTo>
                  <a:cubicBezTo>
                    <a:pt x="172" y="672"/>
                    <a:pt x="172" y="672"/>
                    <a:pt x="172" y="672"/>
                  </a:cubicBezTo>
                  <a:cubicBezTo>
                    <a:pt x="172" y="672"/>
                    <a:pt x="172" y="672"/>
                    <a:pt x="172" y="673"/>
                  </a:cubicBezTo>
                  <a:cubicBezTo>
                    <a:pt x="172" y="673"/>
                    <a:pt x="173" y="673"/>
                    <a:pt x="173" y="674"/>
                  </a:cubicBezTo>
                  <a:cubicBezTo>
                    <a:pt x="173" y="677"/>
                    <a:pt x="174" y="679"/>
                    <a:pt x="175" y="682"/>
                  </a:cubicBezTo>
                  <a:cubicBezTo>
                    <a:pt x="175" y="682"/>
                    <a:pt x="175" y="683"/>
                    <a:pt x="176" y="684"/>
                  </a:cubicBezTo>
                  <a:cubicBezTo>
                    <a:pt x="176" y="685"/>
                    <a:pt x="176" y="685"/>
                    <a:pt x="176" y="686"/>
                  </a:cubicBezTo>
                  <a:cubicBezTo>
                    <a:pt x="177" y="688"/>
                    <a:pt x="177" y="690"/>
                    <a:pt x="178" y="691"/>
                  </a:cubicBezTo>
                  <a:cubicBezTo>
                    <a:pt x="178" y="692"/>
                    <a:pt x="179" y="693"/>
                    <a:pt x="179" y="694"/>
                  </a:cubicBezTo>
                  <a:cubicBezTo>
                    <a:pt x="179" y="695"/>
                    <a:pt x="180" y="696"/>
                    <a:pt x="180" y="697"/>
                  </a:cubicBezTo>
                  <a:cubicBezTo>
                    <a:pt x="180" y="698"/>
                    <a:pt x="181" y="699"/>
                    <a:pt x="181" y="701"/>
                  </a:cubicBezTo>
                  <a:cubicBezTo>
                    <a:pt x="181" y="702"/>
                    <a:pt x="182" y="703"/>
                    <a:pt x="182" y="704"/>
                  </a:cubicBezTo>
                  <a:cubicBezTo>
                    <a:pt x="183" y="705"/>
                    <a:pt x="183" y="706"/>
                    <a:pt x="183" y="707"/>
                  </a:cubicBezTo>
                  <a:cubicBezTo>
                    <a:pt x="183" y="707"/>
                    <a:pt x="184" y="708"/>
                    <a:pt x="184" y="708"/>
                  </a:cubicBezTo>
                  <a:cubicBezTo>
                    <a:pt x="184" y="709"/>
                    <a:pt x="184" y="709"/>
                    <a:pt x="184" y="710"/>
                  </a:cubicBezTo>
                  <a:cubicBezTo>
                    <a:pt x="185" y="711"/>
                    <a:pt x="185" y="712"/>
                    <a:pt x="186" y="713"/>
                  </a:cubicBezTo>
                  <a:cubicBezTo>
                    <a:pt x="186" y="715"/>
                    <a:pt x="187" y="716"/>
                    <a:pt x="187" y="717"/>
                  </a:cubicBezTo>
                  <a:cubicBezTo>
                    <a:pt x="187" y="718"/>
                    <a:pt x="188" y="719"/>
                    <a:pt x="188" y="720"/>
                  </a:cubicBezTo>
                  <a:cubicBezTo>
                    <a:pt x="188" y="720"/>
                    <a:pt x="189" y="721"/>
                    <a:pt x="189" y="722"/>
                  </a:cubicBezTo>
                  <a:cubicBezTo>
                    <a:pt x="190" y="724"/>
                    <a:pt x="190" y="726"/>
                    <a:pt x="191" y="727"/>
                  </a:cubicBezTo>
                  <a:cubicBezTo>
                    <a:pt x="191" y="728"/>
                    <a:pt x="192" y="729"/>
                    <a:pt x="192" y="730"/>
                  </a:cubicBezTo>
                  <a:cubicBezTo>
                    <a:pt x="192" y="730"/>
                    <a:pt x="192" y="730"/>
                    <a:pt x="193" y="731"/>
                  </a:cubicBezTo>
                  <a:cubicBezTo>
                    <a:pt x="194" y="734"/>
                    <a:pt x="195" y="737"/>
                    <a:pt x="196" y="739"/>
                  </a:cubicBezTo>
                  <a:cubicBezTo>
                    <a:pt x="221" y="795"/>
                    <a:pt x="252" y="834"/>
                    <a:pt x="287" y="854"/>
                  </a:cubicBezTo>
                  <a:cubicBezTo>
                    <a:pt x="285" y="855"/>
                    <a:pt x="284" y="857"/>
                    <a:pt x="282" y="858"/>
                  </a:cubicBezTo>
                  <a:cubicBezTo>
                    <a:pt x="281" y="859"/>
                    <a:pt x="281" y="859"/>
                    <a:pt x="280" y="860"/>
                  </a:cubicBezTo>
                  <a:cubicBezTo>
                    <a:pt x="279" y="861"/>
                    <a:pt x="278" y="862"/>
                    <a:pt x="276" y="863"/>
                  </a:cubicBezTo>
                  <a:cubicBezTo>
                    <a:pt x="276" y="863"/>
                    <a:pt x="275" y="864"/>
                    <a:pt x="274" y="864"/>
                  </a:cubicBezTo>
                  <a:cubicBezTo>
                    <a:pt x="273" y="865"/>
                    <a:pt x="272" y="866"/>
                    <a:pt x="271" y="867"/>
                  </a:cubicBezTo>
                  <a:cubicBezTo>
                    <a:pt x="270" y="867"/>
                    <a:pt x="269" y="868"/>
                    <a:pt x="268" y="869"/>
                  </a:cubicBezTo>
                  <a:cubicBezTo>
                    <a:pt x="267" y="869"/>
                    <a:pt x="266" y="870"/>
                    <a:pt x="265" y="871"/>
                  </a:cubicBezTo>
                  <a:cubicBezTo>
                    <a:pt x="264" y="871"/>
                    <a:pt x="263" y="872"/>
                    <a:pt x="263" y="873"/>
                  </a:cubicBezTo>
                  <a:cubicBezTo>
                    <a:pt x="261" y="873"/>
                    <a:pt x="260" y="874"/>
                    <a:pt x="259" y="875"/>
                  </a:cubicBezTo>
                  <a:cubicBezTo>
                    <a:pt x="258" y="875"/>
                    <a:pt x="258" y="876"/>
                    <a:pt x="257" y="876"/>
                  </a:cubicBezTo>
                  <a:cubicBezTo>
                    <a:pt x="256" y="877"/>
                    <a:pt x="254" y="878"/>
                    <a:pt x="253" y="878"/>
                  </a:cubicBezTo>
                  <a:cubicBezTo>
                    <a:pt x="252" y="879"/>
                    <a:pt x="251" y="879"/>
                    <a:pt x="251" y="880"/>
                  </a:cubicBezTo>
                  <a:cubicBezTo>
                    <a:pt x="249" y="880"/>
                    <a:pt x="248" y="881"/>
                    <a:pt x="247" y="882"/>
                  </a:cubicBezTo>
                  <a:cubicBezTo>
                    <a:pt x="246" y="882"/>
                    <a:pt x="245" y="883"/>
                    <a:pt x="244" y="883"/>
                  </a:cubicBezTo>
                  <a:cubicBezTo>
                    <a:pt x="244" y="884"/>
                    <a:pt x="243" y="884"/>
                    <a:pt x="242" y="884"/>
                  </a:cubicBezTo>
                  <a:cubicBezTo>
                    <a:pt x="210" y="831"/>
                    <a:pt x="185" y="753"/>
                    <a:pt x="169" y="662"/>
                  </a:cubicBezTo>
                  <a:cubicBezTo>
                    <a:pt x="169" y="662"/>
                    <a:pt x="169" y="662"/>
                    <a:pt x="169" y="662"/>
                  </a:cubicBezTo>
                  <a:close/>
                  <a:moveTo>
                    <a:pt x="236" y="887"/>
                  </a:moveTo>
                  <a:cubicBezTo>
                    <a:pt x="235" y="888"/>
                    <a:pt x="235" y="888"/>
                    <a:pt x="234" y="888"/>
                  </a:cubicBezTo>
                  <a:cubicBezTo>
                    <a:pt x="233" y="889"/>
                    <a:pt x="233" y="889"/>
                    <a:pt x="232" y="889"/>
                  </a:cubicBezTo>
                  <a:cubicBezTo>
                    <a:pt x="231" y="890"/>
                    <a:pt x="229" y="890"/>
                    <a:pt x="228" y="891"/>
                  </a:cubicBezTo>
                  <a:cubicBezTo>
                    <a:pt x="227" y="891"/>
                    <a:pt x="226" y="891"/>
                    <a:pt x="226" y="892"/>
                  </a:cubicBezTo>
                  <a:cubicBezTo>
                    <a:pt x="224" y="892"/>
                    <a:pt x="223" y="893"/>
                    <a:pt x="222" y="893"/>
                  </a:cubicBezTo>
                  <a:cubicBezTo>
                    <a:pt x="221" y="893"/>
                    <a:pt x="220" y="894"/>
                    <a:pt x="219" y="894"/>
                  </a:cubicBezTo>
                  <a:cubicBezTo>
                    <a:pt x="218" y="895"/>
                    <a:pt x="217" y="895"/>
                    <a:pt x="216" y="895"/>
                  </a:cubicBezTo>
                  <a:cubicBezTo>
                    <a:pt x="215" y="896"/>
                    <a:pt x="214" y="896"/>
                    <a:pt x="213" y="896"/>
                  </a:cubicBezTo>
                  <a:cubicBezTo>
                    <a:pt x="212" y="897"/>
                    <a:pt x="211" y="897"/>
                    <a:pt x="210" y="897"/>
                  </a:cubicBezTo>
                  <a:cubicBezTo>
                    <a:pt x="209" y="898"/>
                    <a:pt x="208" y="898"/>
                    <a:pt x="207" y="898"/>
                  </a:cubicBezTo>
                  <a:cubicBezTo>
                    <a:pt x="206" y="898"/>
                    <a:pt x="205" y="899"/>
                    <a:pt x="204" y="899"/>
                  </a:cubicBezTo>
                  <a:cubicBezTo>
                    <a:pt x="203" y="899"/>
                    <a:pt x="202" y="900"/>
                    <a:pt x="201" y="900"/>
                  </a:cubicBezTo>
                  <a:cubicBezTo>
                    <a:pt x="200" y="900"/>
                    <a:pt x="199" y="900"/>
                    <a:pt x="198" y="901"/>
                  </a:cubicBezTo>
                  <a:cubicBezTo>
                    <a:pt x="197" y="901"/>
                    <a:pt x="196" y="901"/>
                    <a:pt x="195" y="901"/>
                  </a:cubicBezTo>
                  <a:cubicBezTo>
                    <a:pt x="194" y="901"/>
                    <a:pt x="194" y="902"/>
                    <a:pt x="193" y="902"/>
                  </a:cubicBezTo>
                  <a:cubicBezTo>
                    <a:pt x="176" y="821"/>
                    <a:pt x="164" y="728"/>
                    <a:pt x="157" y="629"/>
                  </a:cubicBezTo>
                  <a:cubicBezTo>
                    <a:pt x="172" y="736"/>
                    <a:pt x="200" y="827"/>
                    <a:pt x="236" y="887"/>
                  </a:cubicBezTo>
                  <a:close/>
                  <a:moveTo>
                    <a:pt x="153" y="669"/>
                  </a:moveTo>
                  <a:cubicBezTo>
                    <a:pt x="160" y="753"/>
                    <a:pt x="171" y="833"/>
                    <a:pt x="186" y="903"/>
                  </a:cubicBezTo>
                  <a:cubicBezTo>
                    <a:pt x="175" y="905"/>
                    <a:pt x="164" y="906"/>
                    <a:pt x="153" y="906"/>
                  </a:cubicBezTo>
                  <a:lnTo>
                    <a:pt x="153" y="669"/>
                  </a:lnTo>
                  <a:close/>
                  <a:moveTo>
                    <a:pt x="242" y="31"/>
                  </a:moveTo>
                  <a:cubicBezTo>
                    <a:pt x="243" y="31"/>
                    <a:pt x="244" y="31"/>
                    <a:pt x="244" y="32"/>
                  </a:cubicBezTo>
                  <a:cubicBezTo>
                    <a:pt x="245" y="32"/>
                    <a:pt x="246" y="33"/>
                    <a:pt x="247" y="33"/>
                  </a:cubicBezTo>
                  <a:cubicBezTo>
                    <a:pt x="248" y="34"/>
                    <a:pt x="249" y="34"/>
                    <a:pt x="251" y="35"/>
                  </a:cubicBezTo>
                  <a:cubicBezTo>
                    <a:pt x="251" y="35"/>
                    <a:pt x="252" y="36"/>
                    <a:pt x="253" y="36"/>
                  </a:cubicBezTo>
                  <a:cubicBezTo>
                    <a:pt x="254" y="37"/>
                    <a:pt x="256" y="38"/>
                    <a:pt x="257" y="38"/>
                  </a:cubicBezTo>
                  <a:cubicBezTo>
                    <a:pt x="258" y="39"/>
                    <a:pt x="258" y="40"/>
                    <a:pt x="259" y="40"/>
                  </a:cubicBezTo>
                  <a:cubicBezTo>
                    <a:pt x="260" y="41"/>
                    <a:pt x="261" y="41"/>
                    <a:pt x="263" y="42"/>
                  </a:cubicBezTo>
                  <a:cubicBezTo>
                    <a:pt x="263" y="43"/>
                    <a:pt x="264" y="43"/>
                    <a:pt x="265" y="44"/>
                  </a:cubicBezTo>
                  <a:cubicBezTo>
                    <a:pt x="266" y="45"/>
                    <a:pt x="267" y="45"/>
                    <a:pt x="268" y="46"/>
                  </a:cubicBezTo>
                  <a:cubicBezTo>
                    <a:pt x="269" y="47"/>
                    <a:pt x="270" y="47"/>
                    <a:pt x="271" y="48"/>
                  </a:cubicBezTo>
                  <a:cubicBezTo>
                    <a:pt x="272" y="49"/>
                    <a:pt x="273" y="50"/>
                    <a:pt x="274" y="50"/>
                  </a:cubicBezTo>
                  <a:cubicBezTo>
                    <a:pt x="275" y="51"/>
                    <a:pt x="276" y="52"/>
                    <a:pt x="276" y="52"/>
                  </a:cubicBezTo>
                  <a:cubicBezTo>
                    <a:pt x="278" y="53"/>
                    <a:pt x="279" y="54"/>
                    <a:pt x="280" y="55"/>
                  </a:cubicBezTo>
                  <a:cubicBezTo>
                    <a:pt x="281" y="56"/>
                    <a:pt x="281" y="56"/>
                    <a:pt x="282" y="57"/>
                  </a:cubicBezTo>
                  <a:cubicBezTo>
                    <a:pt x="284" y="58"/>
                    <a:pt x="285" y="60"/>
                    <a:pt x="287" y="61"/>
                  </a:cubicBezTo>
                  <a:cubicBezTo>
                    <a:pt x="252" y="80"/>
                    <a:pt x="221" y="120"/>
                    <a:pt x="196" y="175"/>
                  </a:cubicBezTo>
                  <a:cubicBezTo>
                    <a:pt x="195" y="178"/>
                    <a:pt x="194" y="181"/>
                    <a:pt x="193" y="184"/>
                  </a:cubicBezTo>
                  <a:cubicBezTo>
                    <a:pt x="192" y="184"/>
                    <a:pt x="192" y="185"/>
                    <a:pt x="192" y="185"/>
                  </a:cubicBezTo>
                  <a:cubicBezTo>
                    <a:pt x="192" y="186"/>
                    <a:pt x="191" y="187"/>
                    <a:pt x="191" y="188"/>
                  </a:cubicBezTo>
                  <a:cubicBezTo>
                    <a:pt x="190" y="189"/>
                    <a:pt x="190" y="191"/>
                    <a:pt x="189" y="192"/>
                  </a:cubicBezTo>
                  <a:cubicBezTo>
                    <a:pt x="189" y="193"/>
                    <a:pt x="188" y="194"/>
                    <a:pt x="188" y="195"/>
                  </a:cubicBezTo>
                  <a:cubicBezTo>
                    <a:pt x="188" y="196"/>
                    <a:pt x="187" y="197"/>
                    <a:pt x="187" y="198"/>
                  </a:cubicBezTo>
                  <a:cubicBezTo>
                    <a:pt x="187" y="199"/>
                    <a:pt x="186" y="200"/>
                    <a:pt x="186" y="201"/>
                  </a:cubicBezTo>
                  <a:cubicBezTo>
                    <a:pt x="185" y="203"/>
                    <a:pt x="185" y="204"/>
                    <a:pt x="184" y="205"/>
                  </a:cubicBezTo>
                  <a:cubicBezTo>
                    <a:pt x="184" y="206"/>
                    <a:pt x="184" y="206"/>
                    <a:pt x="184" y="207"/>
                  </a:cubicBezTo>
                  <a:cubicBezTo>
                    <a:pt x="184" y="207"/>
                    <a:pt x="183" y="207"/>
                    <a:pt x="183" y="208"/>
                  </a:cubicBezTo>
                  <a:cubicBezTo>
                    <a:pt x="183" y="209"/>
                    <a:pt x="183" y="209"/>
                    <a:pt x="182" y="210"/>
                  </a:cubicBezTo>
                  <a:cubicBezTo>
                    <a:pt x="182" y="212"/>
                    <a:pt x="181" y="213"/>
                    <a:pt x="181" y="214"/>
                  </a:cubicBezTo>
                  <a:cubicBezTo>
                    <a:pt x="181" y="215"/>
                    <a:pt x="180" y="217"/>
                    <a:pt x="180" y="218"/>
                  </a:cubicBezTo>
                  <a:cubicBezTo>
                    <a:pt x="180" y="219"/>
                    <a:pt x="179" y="219"/>
                    <a:pt x="179" y="220"/>
                  </a:cubicBezTo>
                  <a:cubicBezTo>
                    <a:pt x="179" y="221"/>
                    <a:pt x="178" y="222"/>
                    <a:pt x="178" y="224"/>
                  </a:cubicBezTo>
                  <a:cubicBezTo>
                    <a:pt x="177" y="225"/>
                    <a:pt x="177" y="227"/>
                    <a:pt x="176" y="228"/>
                  </a:cubicBezTo>
                  <a:cubicBezTo>
                    <a:pt x="176" y="229"/>
                    <a:pt x="176" y="230"/>
                    <a:pt x="176" y="231"/>
                  </a:cubicBezTo>
                  <a:cubicBezTo>
                    <a:pt x="175" y="232"/>
                    <a:pt x="175" y="232"/>
                    <a:pt x="175" y="233"/>
                  </a:cubicBezTo>
                  <a:cubicBezTo>
                    <a:pt x="174" y="236"/>
                    <a:pt x="173" y="238"/>
                    <a:pt x="173" y="241"/>
                  </a:cubicBezTo>
                  <a:cubicBezTo>
                    <a:pt x="173" y="241"/>
                    <a:pt x="172" y="242"/>
                    <a:pt x="172" y="242"/>
                  </a:cubicBezTo>
                  <a:cubicBezTo>
                    <a:pt x="172" y="242"/>
                    <a:pt x="172" y="242"/>
                    <a:pt x="172" y="242"/>
                  </a:cubicBezTo>
                  <a:cubicBezTo>
                    <a:pt x="172" y="243"/>
                    <a:pt x="172" y="243"/>
                    <a:pt x="172" y="243"/>
                  </a:cubicBezTo>
                  <a:cubicBezTo>
                    <a:pt x="171" y="246"/>
                    <a:pt x="170" y="249"/>
                    <a:pt x="169" y="252"/>
                  </a:cubicBezTo>
                  <a:cubicBezTo>
                    <a:pt x="169" y="252"/>
                    <a:pt x="169" y="253"/>
                    <a:pt x="169" y="253"/>
                  </a:cubicBezTo>
                  <a:cubicBezTo>
                    <a:pt x="185" y="161"/>
                    <a:pt x="210" y="84"/>
                    <a:pt x="242" y="31"/>
                  </a:cubicBezTo>
                  <a:close/>
                  <a:moveTo>
                    <a:pt x="193" y="13"/>
                  </a:moveTo>
                  <a:cubicBezTo>
                    <a:pt x="194" y="13"/>
                    <a:pt x="194" y="13"/>
                    <a:pt x="195" y="13"/>
                  </a:cubicBezTo>
                  <a:cubicBezTo>
                    <a:pt x="196" y="14"/>
                    <a:pt x="197" y="14"/>
                    <a:pt x="198" y="14"/>
                  </a:cubicBezTo>
                  <a:cubicBezTo>
                    <a:pt x="199" y="14"/>
                    <a:pt x="200" y="15"/>
                    <a:pt x="201" y="15"/>
                  </a:cubicBezTo>
                  <a:cubicBezTo>
                    <a:pt x="202" y="15"/>
                    <a:pt x="203" y="15"/>
                    <a:pt x="204" y="16"/>
                  </a:cubicBezTo>
                  <a:cubicBezTo>
                    <a:pt x="205" y="16"/>
                    <a:pt x="206" y="16"/>
                    <a:pt x="207" y="17"/>
                  </a:cubicBezTo>
                  <a:cubicBezTo>
                    <a:pt x="208" y="17"/>
                    <a:pt x="209" y="17"/>
                    <a:pt x="210" y="17"/>
                  </a:cubicBezTo>
                  <a:cubicBezTo>
                    <a:pt x="211" y="18"/>
                    <a:pt x="212" y="18"/>
                    <a:pt x="213" y="19"/>
                  </a:cubicBezTo>
                  <a:cubicBezTo>
                    <a:pt x="214" y="19"/>
                    <a:pt x="215" y="19"/>
                    <a:pt x="216" y="19"/>
                  </a:cubicBezTo>
                  <a:cubicBezTo>
                    <a:pt x="217" y="20"/>
                    <a:pt x="218" y="20"/>
                    <a:pt x="219" y="21"/>
                  </a:cubicBezTo>
                  <a:cubicBezTo>
                    <a:pt x="220" y="21"/>
                    <a:pt x="221" y="21"/>
                    <a:pt x="222" y="22"/>
                  </a:cubicBezTo>
                  <a:cubicBezTo>
                    <a:pt x="223" y="22"/>
                    <a:pt x="224" y="22"/>
                    <a:pt x="226" y="23"/>
                  </a:cubicBezTo>
                  <a:cubicBezTo>
                    <a:pt x="226" y="23"/>
                    <a:pt x="227" y="24"/>
                    <a:pt x="228" y="24"/>
                  </a:cubicBezTo>
                  <a:cubicBezTo>
                    <a:pt x="229" y="24"/>
                    <a:pt x="231" y="25"/>
                    <a:pt x="232" y="26"/>
                  </a:cubicBezTo>
                  <a:cubicBezTo>
                    <a:pt x="233" y="26"/>
                    <a:pt x="233" y="26"/>
                    <a:pt x="234" y="26"/>
                  </a:cubicBezTo>
                  <a:cubicBezTo>
                    <a:pt x="235" y="27"/>
                    <a:pt x="235" y="27"/>
                    <a:pt x="236" y="28"/>
                  </a:cubicBezTo>
                  <a:cubicBezTo>
                    <a:pt x="200" y="88"/>
                    <a:pt x="172" y="179"/>
                    <a:pt x="157" y="285"/>
                  </a:cubicBezTo>
                  <a:cubicBezTo>
                    <a:pt x="164" y="186"/>
                    <a:pt x="176" y="94"/>
                    <a:pt x="193" y="13"/>
                  </a:cubicBezTo>
                  <a:close/>
                  <a:moveTo>
                    <a:pt x="153" y="9"/>
                  </a:moveTo>
                  <a:cubicBezTo>
                    <a:pt x="164" y="9"/>
                    <a:pt x="175" y="10"/>
                    <a:pt x="186" y="12"/>
                  </a:cubicBezTo>
                  <a:cubicBezTo>
                    <a:pt x="171" y="82"/>
                    <a:pt x="160" y="161"/>
                    <a:pt x="153" y="246"/>
                  </a:cubicBezTo>
                  <a:lnTo>
                    <a:pt x="153" y="9"/>
                  </a:lnTo>
                  <a:close/>
                  <a:moveTo>
                    <a:pt x="135" y="279"/>
                  </a:moveTo>
                  <a:cubicBezTo>
                    <a:pt x="134" y="278"/>
                    <a:pt x="134" y="277"/>
                    <a:pt x="134" y="276"/>
                  </a:cubicBezTo>
                  <a:cubicBezTo>
                    <a:pt x="134" y="275"/>
                    <a:pt x="134" y="275"/>
                    <a:pt x="134" y="275"/>
                  </a:cubicBezTo>
                  <a:cubicBezTo>
                    <a:pt x="133" y="273"/>
                    <a:pt x="133" y="271"/>
                    <a:pt x="133" y="269"/>
                  </a:cubicBezTo>
                  <a:cubicBezTo>
                    <a:pt x="132" y="269"/>
                    <a:pt x="132" y="268"/>
                    <a:pt x="132" y="268"/>
                  </a:cubicBezTo>
                  <a:cubicBezTo>
                    <a:pt x="132" y="267"/>
                    <a:pt x="132" y="266"/>
                    <a:pt x="132" y="265"/>
                  </a:cubicBezTo>
                  <a:cubicBezTo>
                    <a:pt x="131" y="264"/>
                    <a:pt x="131" y="263"/>
                    <a:pt x="131" y="262"/>
                  </a:cubicBezTo>
                  <a:cubicBezTo>
                    <a:pt x="131" y="261"/>
                    <a:pt x="130" y="259"/>
                    <a:pt x="130" y="258"/>
                  </a:cubicBezTo>
                  <a:cubicBezTo>
                    <a:pt x="129" y="257"/>
                    <a:pt x="129" y="256"/>
                    <a:pt x="129" y="255"/>
                  </a:cubicBezTo>
                  <a:cubicBezTo>
                    <a:pt x="129" y="254"/>
                    <a:pt x="129" y="253"/>
                    <a:pt x="128" y="252"/>
                  </a:cubicBezTo>
                  <a:cubicBezTo>
                    <a:pt x="128" y="250"/>
                    <a:pt x="127" y="248"/>
                    <a:pt x="127" y="247"/>
                  </a:cubicBezTo>
                  <a:cubicBezTo>
                    <a:pt x="127" y="246"/>
                    <a:pt x="126" y="245"/>
                    <a:pt x="126" y="244"/>
                  </a:cubicBezTo>
                  <a:cubicBezTo>
                    <a:pt x="126" y="244"/>
                    <a:pt x="126" y="243"/>
                    <a:pt x="126" y="243"/>
                  </a:cubicBezTo>
                  <a:cubicBezTo>
                    <a:pt x="125" y="242"/>
                    <a:pt x="125" y="241"/>
                    <a:pt x="125" y="241"/>
                  </a:cubicBezTo>
                  <a:cubicBezTo>
                    <a:pt x="124" y="239"/>
                    <a:pt x="124" y="236"/>
                    <a:pt x="123" y="234"/>
                  </a:cubicBezTo>
                  <a:cubicBezTo>
                    <a:pt x="123" y="234"/>
                    <a:pt x="123" y="233"/>
                    <a:pt x="123" y="233"/>
                  </a:cubicBezTo>
                  <a:cubicBezTo>
                    <a:pt x="122" y="232"/>
                    <a:pt x="122" y="231"/>
                    <a:pt x="122" y="230"/>
                  </a:cubicBezTo>
                  <a:cubicBezTo>
                    <a:pt x="121" y="228"/>
                    <a:pt x="121" y="226"/>
                    <a:pt x="120" y="224"/>
                  </a:cubicBezTo>
                  <a:cubicBezTo>
                    <a:pt x="120" y="223"/>
                    <a:pt x="120" y="223"/>
                    <a:pt x="119" y="222"/>
                  </a:cubicBezTo>
                  <a:cubicBezTo>
                    <a:pt x="119" y="221"/>
                    <a:pt x="119" y="221"/>
                    <a:pt x="119" y="221"/>
                  </a:cubicBezTo>
                  <a:cubicBezTo>
                    <a:pt x="118" y="218"/>
                    <a:pt x="117" y="215"/>
                    <a:pt x="116" y="212"/>
                  </a:cubicBezTo>
                  <a:cubicBezTo>
                    <a:pt x="116" y="212"/>
                    <a:pt x="116" y="211"/>
                    <a:pt x="116" y="211"/>
                  </a:cubicBezTo>
                  <a:cubicBezTo>
                    <a:pt x="115" y="210"/>
                    <a:pt x="115" y="210"/>
                    <a:pt x="115" y="209"/>
                  </a:cubicBezTo>
                  <a:cubicBezTo>
                    <a:pt x="114" y="207"/>
                    <a:pt x="113" y="205"/>
                    <a:pt x="113" y="202"/>
                  </a:cubicBezTo>
                  <a:cubicBezTo>
                    <a:pt x="112" y="202"/>
                    <a:pt x="112" y="201"/>
                    <a:pt x="112" y="201"/>
                  </a:cubicBezTo>
                  <a:cubicBezTo>
                    <a:pt x="112" y="200"/>
                    <a:pt x="112" y="200"/>
                    <a:pt x="111" y="199"/>
                  </a:cubicBezTo>
                  <a:cubicBezTo>
                    <a:pt x="110" y="196"/>
                    <a:pt x="109" y="194"/>
                    <a:pt x="108" y="191"/>
                  </a:cubicBezTo>
                  <a:cubicBezTo>
                    <a:pt x="101" y="173"/>
                    <a:pt x="93" y="157"/>
                    <a:pt x="85" y="142"/>
                  </a:cubicBezTo>
                  <a:cubicBezTo>
                    <a:pt x="66" y="108"/>
                    <a:pt x="43" y="82"/>
                    <a:pt x="19" y="66"/>
                  </a:cubicBezTo>
                  <a:cubicBezTo>
                    <a:pt x="16" y="65"/>
                    <a:pt x="14" y="63"/>
                    <a:pt x="12" y="62"/>
                  </a:cubicBezTo>
                  <a:cubicBezTo>
                    <a:pt x="14" y="60"/>
                    <a:pt x="16" y="58"/>
                    <a:pt x="18" y="56"/>
                  </a:cubicBezTo>
                  <a:cubicBezTo>
                    <a:pt x="19" y="56"/>
                    <a:pt x="19" y="55"/>
                    <a:pt x="20" y="55"/>
                  </a:cubicBezTo>
                  <a:cubicBezTo>
                    <a:pt x="21" y="54"/>
                    <a:pt x="23" y="53"/>
                    <a:pt x="24" y="51"/>
                  </a:cubicBezTo>
                  <a:cubicBezTo>
                    <a:pt x="25" y="51"/>
                    <a:pt x="26" y="50"/>
                    <a:pt x="27" y="50"/>
                  </a:cubicBezTo>
                  <a:cubicBezTo>
                    <a:pt x="28" y="49"/>
                    <a:pt x="29" y="48"/>
                    <a:pt x="31" y="47"/>
                  </a:cubicBezTo>
                  <a:cubicBezTo>
                    <a:pt x="32" y="46"/>
                    <a:pt x="32" y="45"/>
                    <a:pt x="33" y="45"/>
                  </a:cubicBezTo>
                  <a:cubicBezTo>
                    <a:pt x="35" y="44"/>
                    <a:pt x="36" y="43"/>
                    <a:pt x="37" y="42"/>
                  </a:cubicBezTo>
                  <a:cubicBezTo>
                    <a:pt x="38" y="41"/>
                    <a:pt x="39" y="41"/>
                    <a:pt x="40" y="40"/>
                  </a:cubicBezTo>
                  <a:cubicBezTo>
                    <a:pt x="42" y="39"/>
                    <a:pt x="43" y="39"/>
                    <a:pt x="44" y="38"/>
                  </a:cubicBezTo>
                  <a:cubicBezTo>
                    <a:pt x="45" y="37"/>
                    <a:pt x="46" y="37"/>
                    <a:pt x="47" y="36"/>
                  </a:cubicBezTo>
                  <a:cubicBezTo>
                    <a:pt x="48" y="35"/>
                    <a:pt x="50" y="34"/>
                    <a:pt x="51" y="34"/>
                  </a:cubicBezTo>
                  <a:cubicBezTo>
                    <a:pt x="52" y="33"/>
                    <a:pt x="53" y="33"/>
                    <a:pt x="54" y="32"/>
                  </a:cubicBezTo>
                  <a:cubicBezTo>
                    <a:pt x="56" y="31"/>
                    <a:pt x="57" y="31"/>
                    <a:pt x="58" y="30"/>
                  </a:cubicBezTo>
                  <a:cubicBezTo>
                    <a:pt x="59" y="29"/>
                    <a:pt x="60" y="29"/>
                    <a:pt x="62" y="28"/>
                  </a:cubicBezTo>
                  <a:cubicBezTo>
                    <a:pt x="62" y="28"/>
                    <a:pt x="63" y="28"/>
                    <a:pt x="64" y="27"/>
                  </a:cubicBezTo>
                  <a:cubicBezTo>
                    <a:pt x="97" y="89"/>
                    <a:pt x="122" y="178"/>
                    <a:pt x="135" y="280"/>
                  </a:cubicBezTo>
                  <a:cubicBezTo>
                    <a:pt x="135" y="280"/>
                    <a:pt x="135" y="279"/>
                    <a:pt x="135" y="279"/>
                  </a:cubicBezTo>
                  <a:close/>
                  <a:moveTo>
                    <a:pt x="70" y="24"/>
                  </a:moveTo>
                  <a:cubicBezTo>
                    <a:pt x="71" y="24"/>
                    <a:pt x="71" y="24"/>
                    <a:pt x="72" y="24"/>
                  </a:cubicBezTo>
                  <a:cubicBezTo>
                    <a:pt x="72" y="24"/>
                    <a:pt x="73" y="23"/>
                    <a:pt x="73" y="23"/>
                  </a:cubicBezTo>
                  <a:cubicBezTo>
                    <a:pt x="74" y="23"/>
                    <a:pt x="75" y="22"/>
                    <a:pt x="76" y="22"/>
                  </a:cubicBezTo>
                  <a:cubicBezTo>
                    <a:pt x="77" y="22"/>
                    <a:pt x="78" y="21"/>
                    <a:pt x="78" y="21"/>
                  </a:cubicBezTo>
                  <a:cubicBezTo>
                    <a:pt x="79" y="21"/>
                    <a:pt x="80" y="21"/>
                    <a:pt x="81" y="20"/>
                  </a:cubicBezTo>
                  <a:cubicBezTo>
                    <a:pt x="82" y="20"/>
                    <a:pt x="83" y="20"/>
                    <a:pt x="83" y="19"/>
                  </a:cubicBezTo>
                  <a:cubicBezTo>
                    <a:pt x="84" y="19"/>
                    <a:pt x="85" y="19"/>
                    <a:pt x="86" y="19"/>
                  </a:cubicBezTo>
                  <a:cubicBezTo>
                    <a:pt x="87" y="18"/>
                    <a:pt x="88" y="18"/>
                    <a:pt x="89" y="18"/>
                  </a:cubicBezTo>
                  <a:cubicBezTo>
                    <a:pt x="89" y="18"/>
                    <a:pt x="90" y="17"/>
                    <a:pt x="91" y="17"/>
                  </a:cubicBezTo>
                  <a:cubicBezTo>
                    <a:pt x="92" y="17"/>
                    <a:pt x="93" y="17"/>
                    <a:pt x="94" y="16"/>
                  </a:cubicBezTo>
                  <a:cubicBezTo>
                    <a:pt x="95" y="16"/>
                    <a:pt x="95" y="16"/>
                    <a:pt x="96" y="16"/>
                  </a:cubicBezTo>
                  <a:cubicBezTo>
                    <a:pt x="97" y="15"/>
                    <a:pt x="98" y="15"/>
                    <a:pt x="99" y="15"/>
                  </a:cubicBezTo>
                  <a:cubicBezTo>
                    <a:pt x="100" y="15"/>
                    <a:pt x="101" y="14"/>
                    <a:pt x="102" y="14"/>
                  </a:cubicBezTo>
                  <a:cubicBezTo>
                    <a:pt x="102" y="14"/>
                    <a:pt x="103" y="14"/>
                    <a:pt x="104" y="14"/>
                  </a:cubicBezTo>
                  <a:cubicBezTo>
                    <a:pt x="104" y="14"/>
                    <a:pt x="104" y="14"/>
                    <a:pt x="105" y="13"/>
                  </a:cubicBezTo>
                  <a:cubicBezTo>
                    <a:pt x="120" y="85"/>
                    <a:pt x="131" y="166"/>
                    <a:pt x="138" y="252"/>
                  </a:cubicBezTo>
                  <a:cubicBezTo>
                    <a:pt x="124" y="161"/>
                    <a:pt x="101" y="81"/>
                    <a:pt x="70" y="24"/>
                  </a:cubicBezTo>
                  <a:close/>
                  <a:moveTo>
                    <a:pt x="112" y="12"/>
                  </a:moveTo>
                  <a:cubicBezTo>
                    <a:pt x="123" y="10"/>
                    <a:pt x="135" y="9"/>
                    <a:pt x="146" y="9"/>
                  </a:cubicBezTo>
                  <a:cubicBezTo>
                    <a:pt x="146" y="271"/>
                    <a:pt x="146" y="271"/>
                    <a:pt x="146" y="271"/>
                  </a:cubicBezTo>
                  <a:cubicBezTo>
                    <a:pt x="140" y="177"/>
                    <a:pt x="128" y="89"/>
                    <a:pt x="112" y="12"/>
                  </a:cubicBezTo>
                  <a:close/>
                  <a:moveTo>
                    <a:pt x="146" y="643"/>
                  </a:moveTo>
                  <a:cubicBezTo>
                    <a:pt x="146" y="906"/>
                    <a:pt x="146" y="906"/>
                    <a:pt x="146" y="906"/>
                  </a:cubicBezTo>
                  <a:cubicBezTo>
                    <a:pt x="135" y="906"/>
                    <a:pt x="123" y="905"/>
                    <a:pt x="112" y="903"/>
                  </a:cubicBezTo>
                  <a:cubicBezTo>
                    <a:pt x="128" y="825"/>
                    <a:pt x="140" y="737"/>
                    <a:pt x="146" y="643"/>
                  </a:cubicBezTo>
                  <a:close/>
                  <a:moveTo>
                    <a:pt x="105" y="901"/>
                  </a:moveTo>
                  <a:cubicBezTo>
                    <a:pt x="104" y="901"/>
                    <a:pt x="104" y="901"/>
                    <a:pt x="104" y="901"/>
                  </a:cubicBezTo>
                  <a:cubicBezTo>
                    <a:pt x="103" y="901"/>
                    <a:pt x="102" y="901"/>
                    <a:pt x="102" y="900"/>
                  </a:cubicBezTo>
                  <a:cubicBezTo>
                    <a:pt x="101" y="900"/>
                    <a:pt x="100" y="900"/>
                    <a:pt x="99" y="900"/>
                  </a:cubicBezTo>
                  <a:cubicBezTo>
                    <a:pt x="98" y="900"/>
                    <a:pt x="97" y="899"/>
                    <a:pt x="96" y="899"/>
                  </a:cubicBezTo>
                  <a:cubicBezTo>
                    <a:pt x="95" y="899"/>
                    <a:pt x="95" y="899"/>
                    <a:pt x="94" y="898"/>
                  </a:cubicBezTo>
                  <a:cubicBezTo>
                    <a:pt x="93" y="898"/>
                    <a:pt x="92" y="898"/>
                    <a:pt x="91" y="898"/>
                  </a:cubicBezTo>
                  <a:cubicBezTo>
                    <a:pt x="90" y="897"/>
                    <a:pt x="89" y="897"/>
                    <a:pt x="89" y="897"/>
                  </a:cubicBezTo>
                  <a:cubicBezTo>
                    <a:pt x="88" y="897"/>
                    <a:pt x="87" y="896"/>
                    <a:pt x="86" y="896"/>
                  </a:cubicBezTo>
                  <a:cubicBezTo>
                    <a:pt x="85" y="896"/>
                    <a:pt x="84" y="896"/>
                    <a:pt x="83" y="895"/>
                  </a:cubicBezTo>
                  <a:cubicBezTo>
                    <a:pt x="83" y="895"/>
                    <a:pt x="82" y="895"/>
                    <a:pt x="81" y="895"/>
                  </a:cubicBezTo>
                  <a:cubicBezTo>
                    <a:pt x="80" y="894"/>
                    <a:pt x="79" y="894"/>
                    <a:pt x="78" y="893"/>
                  </a:cubicBezTo>
                  <a:cubicBezTo>
                    <a:pt x="78" y="893"/>
                    <a:pt x="77" y="893"/>
                    <a:pt x="76" y="893"/>
                  </a:cubicBezTo>
                  <a:cubicBezTo>
                    <a:pt x="75" y="892"/>
                    <a:pt x="74" y="892"/>
                    <a:pt x="73" y="891"/>
                  </a:cubicBezTo>
                  <a:cubicBezTo>
                    <a:pt x="73" y="891"/>
                    <a:pt x="72" y="891"/>
                    <a:pt x="72" y="891"/>
                  </a:cubicBezTo>
                  <a:cubicBezTo>
                    <a:pt x="71" y="891"/>
                    <a:pt x="71" y="890"/>
                    <a:pt x="70" y="890"/>
                  </a:cubicBezTo>
                  <a:cubicBezTo>
                    <a:pt x="101" y="833"/>
                    <a:pt x="124" y="754"/>
                    <a:pt x="138" y="663"/>
                  </a:cubicBezTo>
                  <a:cubicBezTo>
                    <a:pt x="131" y="749"/>
                    <a:pt x="120" y="830"/>
                    <a:pt x="105" y="901"/>
                  </a:cubicBezTo>
                  <a:close/>
                  <a:moveTo>
                    <a:pt x="27" y="865"/>
                  </a:moveTo>
                  <a:cubicBezTo>
                    <a:pt x="26" y="865"/>
                    <a:pt x="25" y="864"/>
                    <a:pt x="24" y="863"/>
                  </a:cubicBezTo>
                  <a:cubicBezTo>
                    <a:pt x="23" y="862"/>
                    <a:pt x="21" y="861"/>
                    <a:pt x="20" y="860"/>
                  </a:cubicBezTo>
                  <a:cubicBezTo>
                    <a:pt x="19" y="859"/>
                    <a:pt x="19" y="859"/>
                    <a:pt x="18" y="858"/>
                  </a:cubicBezTo>
                  <a:cubicBezTo>
                    <a:pt x="16" y="856"/>
                    <a:pt x="14" y="855"/>
                    <a:pt x="12" y="853"/>
                  </a:cubicBezTo>
                  <a:cubicBezTo>
                    <a:pt x="14" y="852"/>
                    <a:pt x="16" y="850"/>
                    <a:pt x="19" y="849"/>
                  </a:cubicBezTo>
                  <a:cubicBezTo>
                    <a:pt x="43" y="833"/>
                    <a:pt x="66" y="807"/>
                    <a:pt x="85" y="773"/>
                  </a:cubicBezTo>
                  <a:cubicBezTo>
                    <a:pt x="93" y="758"/>
                    <a:pt x="101" y="742"/>
                    <a:pt x="108" y="724"/>
                  </a:cubicBezTo>
                  <a:cubicBezTo>
                    <a:pt x="109" y="721"/>
                    <a:pt x="110" y="718"/>
                    <a:pt x="111" y="715"/>
                  </a:cubicBezTo>
                  <a:cubicBezTo>
                    <a:pt x="112" y="715"/>
                    <a:pt x="112" y="714"/>
                    <a:pt x="112" y="714"/>
                  </a:cubicBezTo>
                  <a:cubicBezTo>
                    <a:pt x="112" y="713"/>
                    <a:pt x="112" y="713"/>
                    <a:pt x="113" y="712"/>
                  </a:cubicBezTo>
                  <a:cubicBezTo>
                    <a:pt x="113" y="710"/>
                    <a:pt x="114" y="708"/>
                    <a:pt x="115" y="706"/>
                  </a:cubicBezTo>
                  <a:cubicBezTo>
                    <a:pt x="115" y="705"/>
                    <a:pt x="115" y="704"/>
                    <a:pt x="116" y="704"/>
                  </a:cubicBezTo>
                  <a:cubicBezTo>
                    <a:pt x="116" y="703"/>
                    <a:pt x="116" y="703"/>
                    <a:pt x="116" y="703"/>
                  </a:cubicBezTo>
                  <a:cubicBezTo>
                    <a:pt x="117" y="700"/>
                    <a:pt x="118" y="697"/>
                    <a:pt x="119" y="694"/>
                  </a:cubicBezTo>
                  <a:cubicBezTo>
                    <a:pt x="119" y="694"/>
                    <a:pt x="119" y="693"/>
                    <a:pt x="119" y="693"/>
                  </a:cubicBezTo>
                  <a:cubicBezTo>
                    <a:pt x="120" y="692"/>
                    <a:pt x="120" y="691"/>
                    <a:pt x="120" y="691"/>
                  </a:cubicBezTo>
                  <a:cubicBezTo>
                    <a:pt x="121" y="689"/>
                    <a:pt x="121" y="687"/>
                    <a:pt x="122" y="685"/>
                  </a:cubicBezTo>
                  <a:cubicBezTo>
                    <a:pt x="122" y="684"/>
                    <a:pt x="122" y="683"/>
                    <a:pt x="123" y="682"/>
                  </a:cubicBezTo>
                  <a:cubicBezTo>
                    <a:pt x="123" y="681"/>
                    <a:pt x="123" y="681"/>
                    <a:pt x="123" y="680"/>
                  </a:cubicBezTo>
                  <a:cubicBezTo>
                    <a:pt x="124" y="678"/>
                    <a:pt x="124" y="676"/>
                    <a:pt x="125" y="674"/>
                  </a:cubicBezTo>
                  <a:cubicBezTo>
                    <a:pt x="125" y="673"/>
                    <a:pt x="125" y="673"/>
                    <a:pt x="126" y="672"/>
                  </a:cubicBezTo>
                  <a:cubicBezTo>
                    <a:pt x="126" y="671"/>
                    <a:pt x="126" y="671"/>
                    <a:pt x="126" y="670"/>
                  </a:cubicBezTo>
                  <a:cubicBezTo>
                    <a:pt x="126" y="670"/>
                    <a:pt x="127" y="669"/>
                    <a:pt x="127" y="668"/>
                  </a:cubicBezTo>
                  <a:cubicBezTo>
                    <a:pt x="127" y="666"/>
                    <a:pt x="128" y="664"/>
                    <a:pt x="128" y="662"/>
                  </a:cubicBezTo>
                  <a:cubicBezTo>
                    <a:pt x="129" y="662"/>
                    <a:pt x="129" y="661"/>
                    <a:pt x="129" y="660"/>
                  </a:cubicBezTo>
                  <a:cubicBezTo>
                    <a:pt x="129" y="659"/>
                    <a:pt x="129" y="658"/>
                    <a:pt x="130" y="657"/>
                  </a:cubicBezTo>
                  <a:cubicBezTo>
                    <a:pt x="130" y="656"/>
                    <a:pt x="131" y="654"/>
                    <a:pt x="131" y="652"/>
                  </a:cubicBezTo>
                  <a:cubicBezTo>
                    <a:pt x="131" y="651"/>
                    <a:pt x="131" y="650"/>
                    <a:pt x="132" y="649"/>
                  </a:cubicBezTo>
                  <a:cubicBezTo>
                    <a:pt x="132" y="648"/>
                    <a:pt x="132" y="648"/>
                    <a:pt x="132" y="647"/>
                  </a:cubicBezTo>
                  <a:cubicBezTo>
                    <a:pt x="132" y="646"/>
                    <a:pt x="132" y="646"/>
                    <a:pt x="133" y="645"/>
                  </a:cubicBezTo>
                  <a:cubicBezTo>
                    <a:pt x="133" y="644"/>
                    <a:pt x="133" y="642"/>
                    <a:pt x="134" y="640"/>
                  </a:cubicBezTo>
                  <a:cubicBezTo>
                    <a:pt x="134" y="640"/>
                    <a:pt x="134" y="639"/>
                    <a:pt x="134" y="639"/>
                  </a:cubicBezTo>
                  <a:cubicBezTo>
                    <a:pt x="134" y="638"/>
                    <a:pt x="134" y="637"/>
                    <a:pt x="135" y="636"/>
                  </a:cubicBezTo>
                  <a:cubicBezTo>
                    <a:pt x="135" y="636"/>
                    <a:pt x="135" y="635"/>
                    <a:pt x="135" y="635"/>
                  </a:cubicBezTo>
                  <a:cubicBezTo>
                    <a:pt x="122" y="736"/>
                    <a:pt x="97" y="826"/>
                    <a:pt x="64" y="887"/>
                  </a:cubicBezTo>
                  <a:cubicBezTo>
                    <a:pt x="63" y="887"/>
                    <a:pt x="62" y="887"/>
                    <a:pt x="62" y="886"/>
                  </a:cubicBezTo>
                  <a:cubicBezTo>
                    <a:pt x="60" y="886"/>
                    <a:pt x="59" y="885"/>
                    <a:pt x="58" y="885"/>
                  </a:cubicBezTo>
                  <a:cubicBezTo>
                    <a:pt x="57" y="884"/>
                    <a:pt x="56" y="883"/>
                    <a:pt x="54" y="883"/>
                  </a:cubicBezTo>
                  <a:cubicBezTo>
                    <a:pt x="53" y="882"/>
                    <a:pt x="52" y="882"/>
                    <a:pt x="51" y="881"/>
                  </a:cubicBezTo>
                  <a:cubicBezTo>
                    <a:pt x="50" y="880"/>
                    <a:pt x="48" y="879"/>
                    <a:pt x="47" y="879"/>
                  </a:cubicBezTo>
                  <a:cubicBezTo>
                    <a:pt x="46" y="878"/>
                    <a:pt x="45" y="878"/>
                    <a:pt x="44" y="877"/>
                  </a:cubicBezTo>
                  <a:cubicBezTo>
                    <a:pt x="43" y="876"/>
                    <a:pt x="42" y="875"/>
                    <a:pt x="40" y="875"/>
                  </a:cubicBezTo>
                  <a:cubicBezTo>
                    <a:pt x="39" y="874"/>
                    <a:pt x="38" y="873"/>
                    <a:pt x="37" y="873"/>
                  </a:cubicBezTo>
                  <a:cubicBezTo>
                    <a:pt x="36" y="872"/>
                    <a:pt x="35" y="871"/>
                    <a:pt x="33" y="870"/>
                  </a:cubicBezTo>
                  <a:cubicBezTo>
                    <a:pt x="32" y="869"/>
                    <a:pt x="32" y="869"/>
                    <a:pt x="31" y="868"/>
                  </a:cubicBezTo>
                  <a:cubicBezTo>
                    <a:pt x="29" y="867"/>
                    <a:pt x="28" y="866"/>
                    <a:pt x="27" y="86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1"/>
            <p:cNvSpPr/>
            <p:nvPr/>
          </p:nvSpPr>
          <p:spPr>
            <a:xfrm>
              <a:off x="6127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1"/>
            <p:cNvSpPr/>
            <p:nvPr/>
          </p:nvSpPr>
          <p:spPr>
            <a:xfrm>
              <a:off x="6762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1"/>
            <p:cNvSpPr/>
            <p:nvPr/>
          </p:nvSpPr>
          <p:spPr>
            <a:xfrm>
              <a:off x="754063" y="4611688"/>
              <a:ext cx="981075" cy="19050"/>
            </a:xfrm>
            <a:custGeom>
              <a:rect b="b" l="l" r="r" t="t"/>
              <a:pathLst>
                <a:path extrusionOk="0" h="12" w="618">
                  <a:moveTo>
                    <a:pt x="207" y="12"/>
                  </a:moveTo>
                  <a:lnTo>
                    <a:pt x="413" y="12"/>
                  </a:lnTo>
                  <a:lnTo>
                    <a:pt x="413" y="12"/>
                  </a:lnTo>
                  <a:lnTo>
                    <a:pt x="618" y="12"/>
                  </a:lnTo>
                  <a:lnTo>
                    <a:pt x="618" y="0"/>
                  </a:lnTo>
                  <a:lnTo>
                    <a:pt x="411" y="0"/>
                  </a:lnTo>
                  <a:lnTo>
                    <a:pt x="206" y="0"/>
                  </a:lnTo>
                  <a:lnTo>
                    <a:pt x="0" y="0"/>
                  </a:lnTo>
                  <a:lnTo>
                    <a:pt x="0" y="12"/>
                  </a:lnTo>
                  <a:lnTo>
                    <a:pt x="207" y="12"/>
                  </a:lnTo>
                  <a:lnTo>
                    <a:pt x="207" y="12"/>
                  </a:lnTo>
                  <a:close/>
                  <a:moveTo>
                    <a:pt x="599" y="1"/>
                  </a:moveTo>
                  <a:lnTo>
                    <a:pt x="617" y="1"/>
                  </a:lnTo>
                  <a:lnTo>
                    <a:pt x="617" y="11"/>
                  </a:lnTo>
                  <a:lnTo>
                    <a:pt x="599" y="11"/>
                  </a:lnTo>
                  <a:lnTo>
                    <a:pt x="599" y="1"/>
                  </a:lnTo>
                  <a:close/>
                  <a:moveTo>
                    <a:pt x="578" y="1"/>
                  </a:moveTo>
                  <a:lnTo>
                    <a:pt x="598" y="1"/>
                  </a:lnTo>
                  <a:lnTo>
                    <a:pt x="598" y="11"/>
                  </a:lnTo>
                  <a:lnTo>
                    <a:pt x="578" y="11"/>
                  </a:lnTo>
                  <a:lnTo>
                    <a:pt x="578" y="1"/>
                  </a:lnTo>
                  <a:close/>
                  <a:moveTo>
                    <a:pt x="557" y="1"/>
                  </a:moveTo>
                  <a:lnTo>
                    <a:pt x="577" y="1"/>
                  </a:lnTo>
                  <a:lnTo>
                    <a:pt x="577" y="11"/>
                  </a:lnTo>
                  <a:lnTo>
                    <a:pt x="557" y="11"/>
                  </a:lnTo>
                  <a:lnTo>
                    <a:pt x="557" y="1"/>
                  </a:lnTo>
                  <a:close/>
                  <a:moveTo>
                    <a:pt x="536" y="1"/>
                  </a:moveTo>
                  <a:lnTo>
                    <a:pt x="556" y="1"/>
                  </a:lnTo>
                  <a:lnTo>
                    <a:pt x="556" y="11"/>
                  </a:lnTo>
                  <a:lnTo>
                    <a:pt x="536" y="11"/>
                  </a:lnTo>
                  <a:lnTo>
                    <a:pt x="536" y="1"/>
                  </a:lnTo>
                  <a:close/>
                  <a:moveTo>
                    <a:pt x="515" y="1"/>
                  </a:moveTo>
                  <a:lnTo>
                    <a:pt x="535" y="1"/>
                  </a:lnTo>
                  <a:lnTo>
                    <a:pt x="535" y="11"/>
                  </a:lnTo>
                  <a:lnTo>
                    <a:pt x="515" y="11"/>
                  </a:lnTo>
                  <a:lnTo>
                    <a:pt x="515" y="1"/>
                  </a:lnTo>
                  <a:close/>
                  <a:moveTo>
                    <a:pt x="495" y="1"/>
                  </a:moveTo>
                  <a:lnTo>
                    <a:pt x="514" y="1"/>
                  </a:lnTo>
                  <a:lnTo>
                    <a:pt x="514" y="11"/>
                  </a:lnTo>
                  <a:lnTo>
                    <a:pt x="495" y="11"/>
                  </a:lnTo>
                  <a:lnTo>
                    <a:pt x="495" y="1"/>
                  </a:lnTo>
                  <a:close/>
                  <a:moveTo>
                    <a:pt x="474" y="1"/>
                  </a:moveTo>
                  <a:lnTo>
                    <a:pt x="493" y="1"/>
                  </a:lnTo>
                  <a:lnTo>
                    <a:pt x="493" y="11"/>
                  </a:lnTo>
                  <a:lnTo>
                    <a:pt x="474" y="11"/>
                  </a:lnTo>
                  <a:lnTo>
                    <a:pt x="474" y="1"/>
                  </a:lnTo>
                  <a:close/>
                  <a:moveTo>
                    <a:pt x="453" y="1"/>
                  </a:moveTo>
                  <a:lnTo>
                    <a:pt x="472" y="1"/>
                  </a:lnTo>
                  <a:lnTo>
                    <a:pt x="472" y="11"/>
                  </a:lnTo>
                  <a:lnTo>
                    <a:pt x="453" y="11"/>
                  </a:lnTo>
                  <a:lnTo>
                    <a:pt x="453" y="1"/>
                  </a:lnTo>
                  <a:close/>
                  <a:moveTo>
                    <a:pt x="432" y="1"/>
                  </a:moveTo>
                  <a:lnTo>
                    <a:pt x="451" y="1"/>
                  </a:lnTo>
                  <a:lnTo>
                    <a:pt x="451" y="11"/>
                  </a:lnTo>
                  <a:lnTo>
                    <a:pt x="432" y="11"/>
                  </a:lnTo>
                  <a:lnTo>
                    <a:pt x="432" y="1"/>
                  </a:lnTo>
                  <a:close/>
                  <a:moveTo>
                    <a:pt x="413" y="1"/>
                  </a:moveTo>
                  <a:lnTo>
                    <a:pt x="430" y="1"/>
                  </a:lnTo>
                  <a:lnTo>
                    <a:pt x="430" y="11"/>
                  </a:lnTo>
                  <a:lnTo>
                    <a:pt x="413" y="11"/>
                  </a:lnTo>
                  <a:lnTo>
                    <a:pt x="413" y="1"/>
                  </a:lnTo>
                  <a:close/>
                  <a:moveTo>
                    <a:pt x="394" y="1"/>
                  </a:moveTo>
                  <a:lnTo>
                    <a:pt x="411" y="1"/>
                  </a:lnTo>
                  <a:lnTo>
                    <a:pt x="411" y="11"/>
                  </a:lnTo>
                  <a:lnTo>
                    <a:pt x="394" y="11"/>
                  </a:lnTo>
                  <a:lnTo>
                    <a:pt x="394" y="1"/>
                  </a:lnTo>
                  <a:close/>
                  <a:moveTo>
                    <a:pt x="373" y="1"/>
                  </a:moveTo>
                  <a:lnTo>
                    <a:pt x="392" y="1"/>
                  </a:lnTo>
                  <a:lnTo>
                    <a:pt x="392" y="11"/>
                  </a:lnTo>
                  <a:lnTo>
                    <a:pt x="373" y="11"/>
                  </a:lnTo>
                  <a:lnTo>
                    <a:pt x="373" y="1"/>
                  </a:lnTo>
                  <a:close/>
                  <a:moveTo>
                    <a:pt x="352" y="1"/>
                  </a:moveTo>
                  <a:lnTo>
                    <a:pt x="371" y="1"/>
                  </a:lnTo>
                  <a:lnTo>
                    <a:pt x="371" y="11"/>
                  </a:lnTo>
                  <a:lnTo>
                    <a:pt x="352" y="11"/>
                  </a:lnTo>
                  <a:lnTo>
                    <a:pt x="352" y="1"/>
                  </a:lnTo>
                  <a:close/>
                  <a:moveTo>
                    <a:pt x="331" y="1"/>
                  </a:moveTo>
                  <a:lnTo>
                    <a:pt x="350" y="1"/>
                  </a:lnTo>
                  <a:lnTo>
                    <a:pt x="350" y="11"/>
                  </a:lnTo>
                  <a:lnTo>
                    <a:pt x="331" y="11"/>
                  </a:lnTo>
                  <a:lnTo>
                    <a:pt x="331" y="1"/>
                  </a:lnTo>
                  <a:close/>
                  <a:moveTo>
                    <a:pt x="310" y="1"/>
                  </a:moveTo>
                  <a:lnTo>
                    <a:pt x="329" y="1"/>
                  </a:lnTo>
                  <a:lnTo>
                    <a:pt x="329"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47" y="1"/>
                  </a:moveTo>
                  <a:lnTo>
                    <a:pt x="267" y="1"/>
                  </a:lnTo>
                  <a:lnTo>
                    <a:pt x="267" y="11"/>
                  </a:lnTo>
                  <a:lnTo>
                    <a:pt x="247" y="11"/>
                  </a:lnTo>
                  <a:lnTo>
                    <a:pt x="24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0" y="11"/>
                  </a:lnTo>
                  <a:lnTo>
                    <a:pt x="20" y="1"/>
                  </a:lnTo>
                  <a:lnTo>
                    <a:pt x="40" y="1"/>
                  </a:lnTo>
                  <a:lnTo>
                    <a:pt x="40" y="11"/>
                  </a:lnTo>
                  <a:close/>
                  <a:moveTo>
                    <a:pt x="61" y="11"/>
                  </a:moveTo>
                  <a:lnTo>
                    <a:pt x="41" y="11"/>
                  </a:lnTo>
                  <a:lnTo>
                    <a:pt x="41" y="1"/>
                  </a:lnTo>
                  <a:lnTo>
                    <a:pt x="61" y="1"/>
                  </a:lnTo>
                  <a:lnTo>
                    <a:pt x="61" y="11"/>
                  </a:lnTo>
                  <a:close/>
                  <a:moveTo>
                    <a:pt x="82" y="11"/>
                  </a:moveTo>
                  <a:lnTo>
                    <a:pt x="62" y="11"/>
                  </a:lnTo>
                  <a:lnTo>
                    <a:pt x="62" y="1"/>
                  </a:lnTo>
                  <a:lnTo>
                    <a:pt x="82" y="1"/>
                  </a:lnTo>
                  <a:lnTo>
                    <a:pt x="82" y="11"/>
                  </a:lnTo>
                  <a:close/>
                  <a:moveTo>
                    <a:pt x="103" y="11"/>
                  </a:moveTo>
                  <a:lnTo>
                    <a:pt x="83" y="11"/>
                  </a:lnTo>
                  <a:lnTo>
                    <a:pt x="83" y="1"/>
                  </a:lnTo>
                  <a:lnTo>
                    <a:pt x="103" y="1"/>
                  </a:lnTo>
                  <a:lnTo>
                    <a:pt x="103" y="11"/>
                  </a:lnTo>
                  <a:close/>
                  <a:moveTo>
                    <a:pt x="123" y="11"/>
                  </a:moveTo>
                  <a:lnTo>
                    <a:pt x="104" y="11"/>
                  </a:lnTo>
                  <a:lnTo>
                    <a:pt x="104" y="1"/>
                  </a:lnTo>
                  <a:lnTo>
                    <a:pt x="123" y="1"/>
                  </a:lnTo>
                  <a:lnTo>
                    <a:pt x="123" y="11"/>
                  </a:lnTo>
                  <a:close/>
                  <a:moveTo>
                    <a:pt x="145" y="11"/>
                  </a:moveTo>
                  <a:lnTo>
                    <a:pt x="125" y="11"/>
                  </a:lnTo>
                  <a:lnTo>
                    <a:pt x="125" y="1"/>
                  </a:lnTo>
                  <a:lnTo>
                    <a:pt x="145" y="1"/>
                  </a:lnTo>
                  <a:lnTo>
                    <a:pt x="145" y="11"/>
                  </a:lnTo>
                  <a:close/>
                  <a:moveTo>
                    <a:pt x="165" y="11"/>
                  </a:moveTo>
                  <a:lnTo>
                    <a:pt x="146" y="11"/>
                  </a:lnTo>
                  <a:lnTo>
                    <a:pt x="146" y="1"/>
                  </a:lnTo>
                  <a:lnTo>
                    <a:pt x="165" y="1"/>
                  </a:lnTo>
                  <a:lnTo>
                    <a:pt x="165" y="11"/>
                  </a:lnTo>
                  <a:close/>
                  <a:moveTo>
                    <a:pt x="186" y="11"/>
                  </a:moveTo>
                  <a:lnTo>
                    <a:pt x="167" y="11"/>
                  </a:lnTo>
                  <a:lnTo>
                    <a:pt x="167" y="1"/>
                  </a:lnTo>
                  <a:lnTo>
                    <a:pt x="186" y="1"/>
                  </a:lnTo>
                  <a:lnTo>
                    <a:pt x="186" y="11"/>
                  </a:lnTo>
                  <a:close/>
                  <a:moveTo>
                    <a:pt x="206" y="11"/>
                  </a:moveTo>
                  <a:lnTo>
                    <a:pt x="188" y="11"/>
                  </a:lnTo>
                  <a:lnTo>
                    <a:pt x="188" y="1"/>
                  </a:lnTo>
                  <a:lnTo>
                    <a:pt x="206" y="1"/>
                  </a:lnTo>
                  <a:lnTo>
                    <a:pt x="206"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1"/>
            <p:cNvSpPr/>
            <p:nvPr/>
          </p:nvSpPr>
          <p:spPr>
            <a:xfrm>
              <a:off x="2333625" y="4616450"/>
              <a:ext cx="42863" cy="42863"/>
            </a:xfrm>
            <a:custGeom>
              <a:rect b="b" l="l" r="r" t="t"/>
              <a:pathLst>
                <a:path extrusionOk="0" h="137" w="136">
                  <a:moveTo>
                    <a:pt x="68" y="137"/>
                  </a:moveTo>
                  <a:cubicBezTo>
                    <a:pt x="106" y="137"/>
                    <a:pt x="136" y="106"/>
                    <a:pt x="136" y="69"/>
                  </a:cubicBezTo>
                  <a:cubicBezTo>
                    <a:pt x="136" y="31"/>
                    <a:pt x="106" y="0"/>
                    <a:pt x="68" y="0"/>
                  </a:cubicBezTo>
                  <a:cubicBezTo>
                    <a:pt x="30" y="0"/>
                    <a:pt x="0" y="31"/>
                    <a:pt x="0" y="69"/>
                  </a:cubicBezTo>
                  <a:cubicBezTo>
                    <a:pt x="0" y="106"/>
                    <a:pt x="30" y="137"/>
                    <a:pt x="68" y="137"/>
                  </a:cubicBezTo>
                  <a:close/>
                  <a:moveTo>
                    <a:pt x="114" y="109"/>
                  </a:moveTo>
                  <a:cubicBezTo>
                    <a:pt x="76" y="72"/>
                    <a:pt x="76" y="72"/>
                    <a:pt x="76" y="72"/>
                  </a:cubicBezTo>
                  <a:cubicBezTo>
                    <a:pt x="129" y="72"/>
                    <a:pt x="129" y="72"/>
                    <a:pt x="129" y="72"/>
                  </a:cubicBezTo>
                  <a:cubicBezTo>
                    <a:pt x="129" y="86"/>
                    <a:pt x="123" y="99"/>
                    <a:pt x="114" y="109"/>
                  </a:cubicBezTo>
                  <a:close/>
                  <a:moveTo>
                    <a:pt x="129" y="65"/>
                  </a:moveTo>
                  <a:cubicBezTo>
                    <a:pt x="76" y="65"/>
                    <a:pt x="76" y="65"/>
                    <a:pt x="76" y="65"/>
                  </a:cubicBezTo>
                  <a:cubicBezTo>
                    <a:pt x="114" y="28"/>
                    <a:pt x="114" y="28"/>
                    <a:pt x="114" y="28"/>
                  </a:cubicBezTo>
                  <a:cubicBezTo>
                    <a:pt x="123" y="38"/>
                    <a:pt x="129" y="51"/>
                    <a:pt x="129" y="65"/>
                  </a:cubicBezTo>
                  <a:close/>
                  <a:moveTo>
                    <a:pt x="72" y="7"/>
                  </a:moveTo>
                  <a:cubicBezTo>
                    <a:pt x="86" y="8"/>
                    <a:pt x="99" y="14"/>
                    <a:pt x="109" y="23"/>
                  </a:cubicBezTo>
                  <a:cubicBezTo>
                    <a:pt x="72" y="60"/>
                    <a:pt x="72" y="60"/>
                    <a:pt x="72" y="60"/>
                  </a:cubicBezTo>
                  <a:lnTo>
                    <a:pt x="72" y="7"/>
                  </a:lnTo>
                  <a:close/>
                  <a:moveTo>
                    <a:pt x="72" y="77"/>
                  </a:moveTo>
                  <a:cubicBezTo>
                    <a:pt x="109" y="114"/>
                    <a:pt x="109" y="114"/>
                    <a:pt x="109" y="114"/>
                  </a:cubicBezTo>
                  <a:cubicBezTo>
                    <a:pt x="99" y="123"/>
                    <a:pt x="86" y="129"/>
                    <a:pt x="72" y="130"/>
                  </a:cubicBezTo>
                  <a:lnTo>
                    <a:pt x="72" y="77"/>
                  </a:lnTo>
                  <a:close/>
                  <a:moveTo>
                    <a:pt x="65" y="130"/>
                  </a:moveTo>
                  <a:cubicBezTo>
                    <a:pt x="50" y="129"/>
                    <a:pt x="37" y="123"/>
                    <a:pt x="27" y="114"/>
                  </a:cubicBezTo>
                  <a:cubicBezTo>
                    <a:pt x="65" y="77"/>
                    <a:pt x="65" y="77"/>
                    <a:pt x="65" y="77"/>
                  </a:cubicBezTo>
                  <a:lnTo>
                    <a:pt x="65" y="130"/>
                  </a:lnTo>
                  <a:close/>
                  <a:moveTo>
                    <a:pt x="65" y="7"/>
                  </a:moveTo>
                  <a:cubicBezTo>
                    <a:pt x="65" y="60"/>
                    <a:pt x="65" y="60"/>
                    <a:pt x="65" y="60"/>
                  </a:cubicBezTo>
                  <a:cubicBezTo>
                    <a:pt x="27" y="23"/>
                    <a:pt x="27" y="23"/>
                    <a:pt x="27" y="23"/>
                  </a:cubicBezTo>
                  <a:cubicBezTo>
                    <a:pt x="37" y="14"/>
                    <a:pt x="50" y="8"/>
                    <a:pt x="65" y="7"/>
                  </a:cubicBezTo>
                  <a:close/>
                  <a:moveTo>
                    <a:pt x="22" y="28"/>
                  </a:moveTo>
                  <a:cubicBezTo>
                    <a:pt x="60" y="65"/>
                    <a:pt x="60" y="65"/>
                    <a:pt x="60" y="65"/>
                  </a:cubicBezTo>
                  <a:cubicBezTo>
                    <a:pt x="7" y="65"/>
                    <a:pt x="7" y="65"/>
                    <a:pt x="7" y="65"/>
                  </a:cubicBezTo>
                  <a:cubicBezTo>
                    <a:pt x="8" y="51"/>
                    <a:pt x="13" y="38"/>
                    <a:pt x="22" y="28"/>
                  </a:cubicBezTo>
                  <a:close/>
                  <a:moveTo>
                    <a:pt x="60" y="72"/>
                  </a:moveTo>
                  <a:cubicBezTo>
                    <a:pt x="22" y="109"/>
                    <a:pt x="22" y="109"/>
                    <a:pt x="22" y="109"/>
                  </a:cubicBezTo>
                  <a:cubicBezTo>
                    <a:pt x="13"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1"/>
            <p:cNvSpPr/>
            <p:nvPr/>
          </p:nvSpPr>
          <p:spPr>
            <a:xfrm>
              <a:off x="592138" y="4479925"/>
              <a:ext cx="3067041" cy="1711330"/>
            </a:xfrm>
            <a:custGeom>
              <a:rect b="b" l="l" r="r" t="t"/>
              <a:pathLst>
                <a:path extrusionOk="0" h="5477" w="9811">
                  <a:moveTo>
                    <a:pt x="5050" y="0"/>
                  </a:moveTo>
                  <a:cubicBezTo>
                    <a:pt x="5050" y="0"/>
                    <a:pt x="5050" y="0"/>
                    <a:pt x="5050" y="0"/>
                  </a:cubicBezTo>
                  <a:cubicBezTo>
                    <a:pt x="0" y="0"/>
                    <a:pt x="0" y="0"/>
                    <a:pt x="0" y="0"/>
                  </a:cubicBezTo>
                  <a:cubicBezTo>
                    <a:pt x="0" y="2579"/>
                    <a:pt x="0" y="2579"/>
                    <a:pt x="0" y="2579"/>
                  </a:cubicBezTo>
                  <a:cubicBezTo>
                    <a:pt x="0" y="2897"/>
                    <a:pt x="0" y="2897"/>
                    <a:pt x="0" y="2897"/>
                  </a:cubicBezTo>
                  <a:cubicBezTo>
                    <a:pt x="0" y="5477"/>
                    <a:pt x="0" y="5477"/>
                    <a:pt x="0" y="5477"/>
                  </a:cubicBezTo>
                  <a:cubicBezTo>
                    <a:pt x="4760" y="5477"/>
                    <a:pt x="4760" y="5477"/>
                    <a:pt x="4760" y="5477"/>
                  </a:cubicBezTo>
                  <a:cubicBezTo>
                    <a:pt x="4760" y="5477"/>
                    <a:pt x="4760" y="5477"/>
                    <a:pt x="4760" y="5477"/>
                  </a:cubicBezTo>
                  <a:cubicBezTo>
                    <a:pt x="9811" y="5477"/>
                    <a:pt x="9811" y="5477"/>
                    <a:pt x="9811" y="5477"/>
                  </a:cubicBezTo>
                  <a:cubicBezTo>
                    <a:pt x="9811" y="2898"/>
                    <a:pt x="9811" y="2898"/>
                    <a:pt x="9811" y="2898"/>
                  </a:cubicBezTo>
                  <a:cubicBezTo>
                    <a:pt x="9811" y="2580"/>
                    <a:pt x="9811" y="2580"/>
                    <a:pt x="9811" y="2580"/>
                  </a:cubicBezTo>
                  <a:cubicBezTo>
                    <a:pt x="9811" y="0"/>
                    <a:pt x="9811" y="0"/>
                    <a:pt x="9811" y="0"/>
                  </a:cubicBezTo>
                  <a:lnTo>
                    <a:pt x="5050" y="0"/>
                  </a:lnTo>
                  <a:close/>
                  <a:moveTo>
                    <a:pt x="7" y="195"/>
                  </a:moveTo>
                  <a:cubicBezTo>
                    <a:pt x="4362" y="195"/>
                    <a:pt x="4362" y="195"/>
                    <a:pt x="4362" y="195"/>
                  </a:cubicBezTo>
                  <a:cubicBezTo>
                    <a:pt x="4361" y="216"/>
                    <a:pt x="4353" y="235"/>
                    <a:pt x="4338" y="250"/>
                  </a:cubicBezTo>
                  <a:cubicBezTo>
                    <a:pt x="4322" y="265"/>
                    <a:pt x="4302" y="274"/>
                    <a:pt x="4280" y="274"/>
                  </a:cubicBezTo>
                  <a:cubicBezTo>
                    <a:pt x="4280" y="274"/>
                    <a:pt x="4280" y="274"/>
                    <a:pt x="4280" y="274"/>
                  </a:cubicBezTo>
                  <a:cubicBezTo>
                    <a:pt x="4276" y="274"/>
                    <a:pt x="4276" y="274"/>
                    <a:pt x="4276" y="274"/>
                  </a:cubicBezTo>
                  <a:cubicBezTo>
                    <a:pt x="4276" y="274"/>
                    <a:pt x="4276" y="274"/>
                    <a:pt x="4276" y="274"/>
                  </a:cubicBezTo>
                  <a:cubicBezTo>
                    <a:pt x="7" y="274"/>
                    <a:pt x="7" y="274"/>
                    <a:pt x="7" y="274"/>
                  </a:cubicBezTo>
                  <a:lnTo>
                    <a:pt x="7" y="195"/>
                  </a:lnTo>
                  <a:close/>
                  <a:moveTo>
                    <a:pt x="4891" y="480"/>
                  </a:moveTo>
                  <a:cubicBezTo>
                    <a:pt x="4596" y="195"/>
                    <a:pt x="4596" y="195"/>
                    <a:pt x="4596" y="195"/>
                  </a:cubicBezTo>
                  <a:cubicBezTo>
                    <a:pt x="4760" y="195"/>
                    <a:pt x="4760" y="195"/>
                    <a:pt x="4760" y="195"/>
                  </a:cubicBezTo>
                  <a:cubicBezTo>
                    <a:pt x="4760" y="201"/>
                    <a:pt x="4760" y="201"/>
                    <a:pt x="4760" y="201"/>
                  </a:cubicBezTo>
                  <a:lnTo>
                    <a:pt x="4891" y="480"/>
                  </a:lnTo>
                  <a:close/>
                  <a:moveTo>
                    <a:pt x="4769" y="196"/>
                  </a:moveTo>
                  <a:cubicBezTo>
                    <a:pt x="4901" y="196"/>
                    <a:pt x="4901" y="196"/>
                    <a:pt x="4901" y="196"/>
                  </a:cubicBezTo>
                  <a:cubicBezTo>
                    <a:pt x="4901" y="479"/>
                    <a:pt x="4901" y="479"/>
                    <a:pt x="4901" y="479"/>
                  </a:cubicBezTo>
                  <a:lnTo>
                    <a:pt x="4769" y="196"/>
                  </a:lnTo>
                  <a:close/>
                  <a:moveTo>
                    <a:pt x="4760" y="364"/>
                  </a:moveTo>
                  <a:cubicBezTo>
                    <a:pt x="4760" y="367"/>
                    <a:pt x="4760" y="367"/>
                    <a:pt x="4760" y="367"/>
                  </a:cubicBezTo>
                  <a:cubicBezTo>
                    <a:pt x="4877" y="480"/>
                    <a:pt x="4877" y="480"/>
                    <a:pt x="4877" y="480"/>
                  </a:cubicBezTo>
                  <a:cubicBezTo>
                    <a:pt x="4378" y="195"/>
                    <a:pt x="4378" y="195"/>
                    <a:pt x="4378" y="195"/>
                  </a:cubicBezTo>
                  <a:cubicBezTo>
                    <a:pt x="4586" y="195"/>
                    <a:pt x="4586" y="195"/>
                    <a:pt x="4586" y="195"/>
                  </a:cubicBezTo>
                  <a:lnTo>
                    <a:pt x="4760" y="364"/>
                  </a:lnTo>
                  <a:close/>
                  <a:moveTo>
                    <a:pt x="4760" y="421"/>
                  </a:moveTo>
                  <a:cubicBezTo>
                    <a:pt x="4760" y="423"/>
                    <a:pt x="4760" y="423"/>
                    <a:pt x="4760" y="423"/>
                  </a:cubicBezTo>
                  <a:cubicBezTo>
                    <a:pt x="4901" y="503"/>
                    <a:pt x="4901" y="503"/>
                    <a:pt x="4901" y="503"/>
                  </a:cubicBezTo>
                  <a:cubicBezTo>
                    <a:pt x="4902" y="504"/>
                    <a:pt x="4902" y="504"/>
                    <a:pt x="4902" y="504"/>
                  </a:cubicBezTo>
                  <a:cubicBezTo>
                    <a:pt x="4283" y="504"/>
                    <a:pt x="4283" y="504"/>
                    <a:pt x="4283" y="504"/>
                  </a:cubicBezTo>
                  <a:cubicBezTo>
                    <a:pt x="4283" y="281"/>
                    <a:pt x="4283" y="281"/>
                    <a:pt x="4283" y="281"/>
                  </a:cubicBezTo>
                  <a:cubicBezTo>
                    <a:pt x="4306" y="280"/>
                    <a:pt x="4327" y="271"/>
                    <a:pt x="4343" y="255"/>
                  </a:cubicBezTo>
                  <a:cubicBezTo>
                    <a:pt x="4358" y="239"/>
                    <a:pt x="4367" y="219"/>
                    <a:pt x="4369" y="197"/>
                  </a:cubicBezTo>
                  <a:lnTo>
                    <a:pt x="4760" y="421"/>
                  </a:lnTo>
                  <a:close/>
                  <a:moveTo>
                    <a:pt x="4920" y="481"/>
                  </a:moveTo>
                  <a:cubicBezTo>
                    <a:pt x="5050" y="200"/>
                    <a:pt x="5050" y="200"/>
                    <a:pt x="5050" y="200"/>
                  </a:cubicBezTo>
                  <a:cubicBezTo>
                    <a:pt x="5050" y="196"/>
                    <a:pt x="5050" y="196"/>
                    <a:pt x="5050" y="196"/>
                  </a:cubicBezTo>
                  <a:cubicBezTo>
                    <a:pt x="5215" y="195"/>
                    <a:pt x="5215" y="195"/>
                    <a:pt x="5215" y="195"/>
                  </a:cubicBezTo>
                  <a:lnTo>
                    <a:pt x="4920" y="481"/>
                  </a:lnTo>
                  <a:close/>
                  <a:moveTo>
                    <a:pt x="5225" y="195"/>
                  </a:moveTo>
                  <a:cubicBezTo>
                    <a:pt x="5432" y="195"/>
                    <a:pt x="5432" y="195"/>
                    <a:pt x="5432" y="195"/>
                  </a:cubicBezTo>
                  <a:cubicBezTo>
                    <a:pt x="4932" y="481"/>
                    <a:pt x="4932" y="481"/>
                    <a:pt x="4932" y="481"/>
                  </a:cubicBezTo>
                  <a:cubicBezTo>
                    <a:pt x="5050" y="367"/>
                    <a:pt x="5050" y="367"/>
                    <a:pt x="5050" y="367"/>
                  </a:cubicBezTo>
                  <a:cubicBezTo>
                    <a:pt x="5050" y="364"/>
                    <a:pt x="5050" y="364"/>
                    <a:pt x="5050" y="364"/>
                  </a:cubicBezTo>
                  <a:lnTo>
                    <a:pt x="5225" y="195"/>
                  </a:lnTo>
                  <a:close/>
                  <a:moveTo>
                    <a:pt x="4910" y="479"/>
                  </a:moveTo>
                  <a:cubicBezTo>
                    <a:pt x="4910" y="196"/>
                    <a:pt x="4910" y="196"/>
                    <a:pt x="4910" y="196"/>
                  </a:cubicBezTo>
                  <a:cubicBezTo>
                    <a:pt x="5042" y="196"/>
                    <a:pt x="5042" y="196"/>
                    <a:pt x="5042" y="196"/>
                  </a:cubicBezTo>
                  <a:lnTo>
                    <a:pt x="4910" y="479"/>
                  </a:lnTo>
                  <a:close/>
                  <a:moveTo>
                    <a:pt x="5050" y="423"/>
                  </a:moveTo>
                  <a:cubicBezTo>
                    <a:pt x="5050" y="421"/>
                    <a:pt x="5050" y="421"/>
                    <a:pt x="5050" y="421"/>
                  </a:cubicBezTo>
                  <a:cubicBezTo>
                    <a:pt x="5442" y="198"/>
                    <a:pt x="5442" y="198"/>
                    <a:pt x="5442" y="198"/>
                  </a:cubicBezTo>
                  <a:cubicBezTo>
                    <a:pt x="5444" y="219"/>
                    <a:pt x="5453" y="239"/>
                    <a:pt x="5468" y="255"/>
                  </a:cubicBezTo>
                  <a:cubicBezTo>
                    <a:pt x="5484" y="271"/>
                    <a:pt x="5505" y="280"/>
                    <a:pt x="5528" y="281"/>
                  </a:cubicBezTo>
                  <a:cubicBezTo>
                    <a:pt x="5528" y="504"/>
                    <a:pt x="5528" y="504"/>
                    <a:pt x="5528" y="504"/>
                  </a:cubicBezTo>
                  <a:cubicBezTo>
                    <a:pt x="5050" y="504"/>
                    <a:pt x="5050" y="504"/>
                    <a:pt x="5050" y="504"/>
                  </a:cubicBezTo>
                  <a:cubicBezTo>
                    <a:pt x="5050" y="504"/>
                    <a:pt x="5050" y="504"/>
                    <a:pt x="5050" y="504"/>
                  </a:cubicBezTo>
                  <a:cubicBezTo>
                    <a:pt x="4909" y="504"/>
                    <a:pt x="4909" y="504"/>
                    <a:pt x="4909" y="504"/>
                  </a:cubicBezTo>
                  <a:cubicBezTo>
                    <a:pt x="4909" y="503"/>
                    <a:pt x="4909" y="503"/>
                    <a:pt x="4909" y="503"/>
                  </a:cubicBezTo>
                  <a:lnTo>
                    <a:pt x="5050" y="423"/>
                  </a:lnTo>
                  <a:close/>
                  <a:moveTo>
                    <a:pt x="5528" y="511"/>
                  </a:moveTo>
                  <a:cubicBezTo>
                    <a:pt x="5530" y="570"/>
                    <a:pt x="5577" y="618"/>
                    <a:pt x="5637" y="620"/>
                  </a:cubicBezTo>
                  <a:cubicBezTo>
                    <a:pt x="5644" y="620"/>
                    <a:pt x="5644" y="620"/>
                    <a:pt x="5644" y="620"/>
                  </a:cubicBezTo>
                  <a:cubicBezTo>
                    <a:pt x="9413" y="620"/>
                    <a:pt x="9413" y="620"/>
                    <a:pt x="9413" y="620"/>
                  </a:cubicBezTo>
                  <a:cubicBezTo>
                    <a:pt x="9413" y="731"/>
                    <a:pt x="9413" y="731"/>
                    <a:pt x="9413" y="731"/>
                  </a:cubicBezTo>
                  <a:cubicBezTo>
                    <a:pt x="9413" y="731"/>
                    <a:pt x="9413" y="731"/>
                    <a:pt x="9413" y="731"/>
                  </a:cubicBezTo>
                  <a:cubicBezTo>
                    <a:pt x="9413" y="738"/>
                    <a:pt x="9413" y="738"/>
                    <a:pt x="9413" y="738"/>
                  </a:cubicBezTo>
                  <a:cubicBezTo>
                    <a:pt x="9413" y="738"/>
                    <a:pt x="9413" y="738"/>
                    <a:pt x="9413" y="738"/>
                  </a:cubicBezTo>
                  <a:cubicBezTo>
                    <a:pt x="9413" y="2898"/>
                    <a:pt x="9413" y="2898"/>
                    <a:pt x="9413" y="2898"/>
                  </a:cubicBezTo>
                  <a:cubicBezTo>
                    <a:pt x="9413" y="4740"/>
                    <a:pt x="9413" y="4740"/>
                    <a:pt x="9413" y="4740"/>
                  </a:cubicBezTo>
                  <a:cubicBezTo>
                    <a:pt x="9413" y="4740"/>
                    <a:pt x="9413" y="4740"/>
                    <a:pt x="9413" y="4740"/>
                  </a:cubicBezTo>
                  <a:cubicBezTo>
                    <a:pt x="9413" y="4746"/>
                    <a:pt x="9413" y="4746"/>
                    <a:pt x="9413" y="4746"/>
                  </a:cubicBezTo>
                  <a:cubicBezTo>
                    <a:pt x="9413" y="4746"/>
                    <a:pt x="9413" y="4746"/>
                    <a:pt x="9413" y="4746"/>
                  </a:cubicBezTo>
                  <a:cubicBezTo>
                    <a:pt x="9413" y="4857"/>
                    <a:pt x="9413" y="4857"/>
                    <a:pt x="9413" y="4857"/>
                  </a:cubicBezTo>
                  <a:cubicBezTo>
                    <a:pt x="5644" y="4857"/>
                    <a:pt x="5644" y="4857"/>
                    <a:pt x="5644" y="4857"/>
                  </a:cubicBezTo>
                  <a:cubicBezTo>
                    <a:pt x="5637" y="4858"/>
                    <a:pt x="5637" y="4858"/>
                    <a:pt x="5637" y="4858"/>
                  </a:cubicBezTo>
                  <a:cubicBezTo>
                    <a:pt x="5577" y="4859"/>
                    <a:pt x="5530" y="4907"/>
                    <a:pt x="5528" y="4966"/>
                  </a:cubicBezTo>
                  <a:cubicBezTo>
                    <a:pt x="5050" y="4966"/>
                    <a:pt x="5050" y="4966"/>
                    <a:pt x="5050" y="4966"/>
                  </a:cubicBezTo>
                  <a:cubicBezTo>
                    <a:pt x="5050" y="4966"/>
                    <a:pt x="5050" y="4966"/>
                    <a:pt x="5050" y="4966"/>
                  </a:cubicBezTo>
                  <a:cubicBezTo>
                    <a:pt x="4283" y="4966"/>
                    <a:pt x="4283" y="4966"/>
                    <a:pt x="4283" y="4966"/>
                  </a:cubicBezTo>
                  <a:cubicBezTo>
                    <a:pt x="4281" y="4907"/>
                    <a:pt x="4233" y="4859"/>
                    <a:pt x="4174" y="4857"/>
                  </a:cubicBezTo>
                  <a:cubicBezTo>
                    <a:pt x="4167" y="4857"/>
                    <a:pt x="4167" y="4857"/>
                    <a:pt x="4167" y="4857"/>
                  </a:cubicBezTo>
                  <a:cubicBezTo>
                    <a:pt x="398" y="4857"/>
                    <a:pt x="398" y="4857"/>
                    <a:pt x="398" y="4857"/>
                  </a:cubicBezTo>
                  <a:cubicBezTo>
                    <a:pt x="398" y="4746"/>
                    <a:pt x="398" y="4746"/>
                    <a:pt x="398" y="4746"/>
                  </a:cubicBezTo>
                  <a:cubicBezTo>
                    <a:pt x="398" y="4746"/>
                    <a:pt x="398" y="4746"/>
                    <a:pt x="398" y="4746"/>
                  </a:cubicBezTo>
                  <a:cubicBezTo>
                    <a:pt x="398" y="4739"/>
                    <a:pt x="398" y="4739"/>
                    <a:pt x="398" y="4739"/>
                  </a:cubicBezTo>
                  <a:cubicBezTo>
                    <a:pt x="398" y="4739"/>
                    <a:pt x="398" y="4739"/>
                    <a:pt x="398" y="4739"/>
                  </a:cubicBezTo>
                  <a:cubicBezTo>
                    <a:pt x="398" y="2579"/>
                    <a:pt x="398" y="2579"/>
                    <a:pt x="398" y="2579"/>
                  </a:cubicBezTo>
                  <a:cubicBezTo>
                    <a:pt x="398" y="2579"/>
                    <a:pt x="398" y="2579"/>
                    <a:pt x="398" y="2579"/>
                  </a:cubicBezTo>
                  <a:cubicBezTo>
                    <a:pt x="398" y="737"/>
                    <a:pt x="398" y="737"/>
                    <a:pt x="398" y="737"/>
                  </a:cubicBezTo>
                  <a:cubicBezTo>
                    <a:pt x="398" y="737"/>
                    <a:pt x="398" y="737"/>
                    <a:pt x="398" y="737"/>
                  </a:cubicBezTo>
                  <a:cubicBezTo>
                    <a:pt x="398" y="731"/>
                    <a:pt x="398" y="731"/>
                    <a:pt x="398" y="731"/>
                  </a:cubicBezTo>
                  <a:cubicBezTo>
                    <a:pt x="398" y="731"/>
                    <a:pt x="398" y="731"/>
                    <a:pt x="398" y="731"/>
                  </a:cubicBezTo>
                  <a:cubicBezTo>
                    <a:pt x="398" y="620"/>
                    <a:pt x="398" y="620"/>
                    <a:pt x="398" y="620"/>
                  </a:cubicBezTo>
                  <a:cubicBezTo>
                    <a:pt x="4167" y="620"/>
                    <a:pt x="4167" y="620"/>
                    <a:pt x="4167" y="620"/>
                  </a:cubicBezTo>
                  <a:cubicBezTo>
                    <a:pt x="4174" y="619"/>
                    <a:pt x="4174" y="619"/>
                    <a:pt x="4174" y="619"/>
                  </a:cubicBezTo>
                  <a:cubicBezTo>
                    <a:pt x="4233" y="618"/>
                    <a:pt x="4281" y="570"/>
                    <a:pt x="4283" y="511"/>
                  </a:cubicBezTo>
                  <a:cubicBezTo>
                    <a:pt x="4760" y="511"/>
                    <a:pt x="4760" y="511"/>
                    <a:pt x="4760" y="511"/>
                  </a:cubicBezTo>
                  <a:cubicBezTo>
                    <a:pt x="4760" y="511"/>
                    <a:pt x="4760" y="511"/>
                    <a:pt x="4760" y="511"/>
                  </a:cubicBezTo>
                  <a:lnTo>
                    <a:pt x="5528" y="511"/>
                  </a:lnTo>
                  <a:close/>
                  <a:moveTo>
                    <a:pt x="5644" y="282"/>
                  </a:moveTo>
                  <a:cubicBezTo>
                    <a:pt x="5644" y="281"/>
                    <a:pt x="5644" y="281"/>
                    <a:pt x="5644" y="281"/>
                  </a:cubicBezTo>
                  <a:cubicBezTo>
                    <a:pt x="5719" y="281"/>
                    <a:pt x="5719" y="281"/>
                    <a:pt x="5719" y="281"/>
                  </a:cubicBezTo>
                  <a:cubicBezTo>
                    <a:pt x="5835" y="613"/>
                    <a:pt x="5835" y="613"/>
                    <a:pt x="5835" y="613"/>
                  </a:cubicBezTo>
                  <a:cubicBezTo>
                    <a:pt x="5640" y="613"/>
                    <a:pt x="5640" y="613"/>
                    <a:pt x="5640" y="613"/>
                  </a:cubicBezTo>
                  <a:cubicBezTo>
                    <a:pt x="5582" y="613"/>
                    <a:pt x="5535" y="566"/>
                    <a:pt x="5535" y="508"/>
                  </a:cubicBezTo>
                  <a:cubicBezTo>
                    <a:pt x="5535" y="394"/>
                    <a:pt x="5535" y="394"/>
                    <a:pt x="5535" y="394"/>
                  </a:cubicBezTo>
                  <a:cubicBezTo>
                    <a:pt x="5595" y="393"/>
                    <a:pt x="5644" y="343"/>
                    <a:pt x="5644" y="282"/>
                  </a:cubicBezTo>
                  <a:close/>
                  <a:moveTo>
                    <a:pt x="5535" y="387"/>
                  </a:moveTo>
                  <a:cubicBezTo>
                    <a:pt x="5535" y="281"/>
                    <a:pt x="5535" y="281"/>
                    <a:pt x="5535" y="281"/>
                  </a:cubicBezTo>
                  <a:cubicBezTo>
                    <a:pt x="5637" y="281"/>
                    <a:pt x="5637" y="281"/>
                    <a:pt x="5637" y="281"/>
                  </a:cubicBezTo>
                  <a:cubicBezTo>
                    <a:pt x="5637" y="282"/>
                    <a:pt x="5637" y="282"/>
                    <a:pt x="5637" y="282"/>
                  </a:cubicBezTo>
                  <a:cubicBezTo>
                    <a:pt x="5637" y="339"/>
                    <a:pt x="5591" y="386"/>
                    <a:pt x="5535" y="387"/>
                  </a:cubicBezTo>
                  <a:close/>
                  <a:moveTo>
                    <a:pt x="5834" y="587"/>
                  </a:moveTo>
                  <a:cubicBezTo>
                    <a:pt x="5727" y="283"/>
                    <a:pt x="5727" y="283"/>
                    <a:pt x="5727" y="283"/>
                  </a:cubicBezTo>
                  <a:cubicBezTo>
                    <a:pt x="5776" y="283"/>
                    <a:pt x="5776" y="283"/>
                    <a:pt x="5776" y="283"/>
                  </a:cubicBezTo>
                  <a:lnTo>
                    <a:pt x="5834" y="587"/>
                  </a:lnTo>
                  <a:close/>
                  <a:moveTo>
                    <a:pt x="5783" y="283"/>
                  </a:moveTo>
                  <a:cubicBezTo>
                    <a:pt x="5833" y="283"/>
                    <a:pt x="5833" y="283"/>
                    <a:pt x="5833" y="283"/>
                  </a:cubicBezTo>
                  <a:cubicBezTo>
                    <a:pt x="5833" y="548"/>
                    <a:pt x="5833" y="548"/>
                    <a:pt x="5833" y="548"/>
                  </a:cubicBezTo>
                  <a:lnTo>
                    <a:pt x="5783" y="283"/>
                  </a:lnTo>
                  <a:close/>
                  <a:moveTo>
                    <a:pt x="5897" y="283"/>
                  </a:moveTo>
                  <a:cubicBezTo>
                    <a:pt x="5947" y="283"/>
                    <a:pt x="5947" y="283"/>
                    <a:pt x="5947" y="283"/>
                  </a:cubicBezTo>
                  <a:cubicBezTo>
                    <a:pt x="5840" y="587"/>
                    <a:pt x="5840" y="587"/>
                    <a:pt x="5840" y="587"/>
                  </a:cubicBezTo>
                  <a:lnTo>
                    <a:pt x="5897" y="283"/>
                  </a:lnTo>
                  <a:close/>
                  <a:moveTo>
                    <a:pt x="5840" y="548"/>
                  </a:moveTo>
                  <a:cubicBezTo>
                    <a:pt x="5840" y="283"/>
                    <a:pt x="5840" y="283"/>
                    <a:pt x="5840" y="283"/>
                  </a:cubicBezTo>
                  <a:cubicBezTo>
                    <a:pt x="5890" y="283"/>
                    <a:pt x="5890" y="283"/>
                    <a:pt x="5890" y="283"/>
                  </a:cubicBezTo>
                  <a:lnTo>
                    <a:pt x="5840" y="548"/>
                  </a:lnTo>
                  <a:close/>
                  <a:moveTo>
                    <a:pt x="5955" y="281"/>
                  </a:moveTo>
                  <a:cubicBezTo>
                    <a:pt x="9614" y="281"/>
                    <a:pt x="9614" y="281"/>
                    <a:pt x="9614" y="281"/>
                  </a:cubicBezTo>
                  <a:cubicBezTo>
                    <a:pt x="9497" y="613"/>
                    <a:pt x="9497" y="613"/>
                    <a:pt x="9497" y="613"/>
                  </a:cubicBezTo>
                  <a:cubicBezTo>
                    <a:pt x="9413" y="613"/>
                    <a:pt x="9413" y="613"/>
                    <a:pt x="9413" y="613"/>
                  </a:cubicBezTo>
                  <a:cubicBezTo>
                    <a:pt x="9413" y="613"/>
                    <a:pt x="9413" y="613"/>
                    <a:pt x="9413" y="613"/>
                  </a:cubicBezTo>
                  <a:cubicBezTo>
                    <a:pt x="5838" y="613"/>
                    <a:pt x="5838" y="613"/>
                    <a:pt x="5838" y="613"/>
                  </a:cubicBezTo>
                  <a:lnTo>
                    <a:pt x="5955" y="281"/>
                  </a:lnTo>
                  <a:close/>
                  <a:moveTo>
                    <a:pt x="9554" y="613"/>
                  </a:moveTo>
                  <a:cubicBezTo>
                    <a:pt x="9505" y="613"/>
                    <a:pt x="9505" y="613"/>
                    <a:pt x="9505" y="613"/>
                  </a:cubicBezTo>
                  <a:cubicBezTo>
                    <a:pt x="9611" y="309"/>
                    <a:pt x="9611" y="309"/>
                    <a:pt x="9611" y="309"/>
                  </a:cubicBezTo>
                  <a:lnTo>
                    <a:pt x="9554" y="613"/>
                  </a:lnTo>
                  <a:close/>
                  <a:moveTo>
                    <a:pt x="9611" y="348"/>
                  </a:moveTo>
                  <a:cubicBezTo>
                    <a:pt x="9611" y="613"/>
                    <a:pt x="9611" y="613"/>
                    <a:pt x="9611" y="613"/>
                  </a:cubicBezTo>
                  <a:cubicBezTo>
                    <a:pt x="9561" y="613"/>
                    <a:pt x="9561" y="613"/>
                    <a:pt x="9561" y="613"/>
                  </a:cubicBezTo>
                  <a:lnTo>
                    <a:pt x="9611" y="348"/>
                  </a:lnTo>
                  <a:close/>
                  <a:moveTo>
                    <a:pt x="9611" y="5168"/>
                  </a:moveTo>
                  <a:cubicBezTo>
                    <a:pt x="9505" y="4865"/>
                    <a:pt x="9505" y="4865"/>
                    <a:pt x="9505" y="4865"/>
                  </a:cubicBezTo>
                  <a:cubicBezTo>
                    <a:pt x="9554" y="4865"/>
                    <a:pt x="9554" y="4865"/>
                    <a:pt x="9554" y="4865"/>
                  </a:cubicBezTo>
                  <a:lnTo>
                    <a:pt x="9611" y="5168"/>
                  </a:lnTo>
                  <a:close/>
                  <a:moveTo>
                    <a:pt x="9561" y="4865"/>
                  </a:moveTo>
                  <a:cubicBezTo>
                    <a:pt x="9611" y="4865"/>
                    <a:pt x="9611" y="4865"/>
                    <a:pt x="9611" y="4865"/>
                  </a:cubicBezTo>
                  <a:cubicBezTo>
                    <a:pt x="9611" y="5130"/>
                    <a:pt x="9611" y="5130"/>
                    <a:pt x="9611" y="5130"/>
                  </a:cubicBezTo>
                  <a:lnTo>
                    <a:pt x="9561" y="4865"/>
                  </a:lnTo>
                  <a:close/>
                  <a:moveTo>
                    <a:pt x="9614" y="5196"/>
                  </a:moveTo>
                  <a:cubicBezTo>
                    <a:pt x="5955" y="5196"/>
                    <a:pt x="5955" y="5196"/>
                    <a:pt x="5955" y="5196"/>
                  </a:cubicBezTo>
                  <a:cubicBezTo>
                    <a:pt x="5838" y="4864"/>
                    <a:pt x="5838" y="4864"/>
                    <a:pt x="5838" y="4864"/>
                  </a:cubicBezTo>
                  <a:cubicBezTo>
                    <a:pt x="9413" y="4864"/>
                    <a:pt x="9413" y="4864"/>
                    <a:pt x="9413" y="4864"/>
                  </a:cubicBezTo>
                  <a:cubicBezTo>
                    <a:pt x="9413" y="4865"/>
                    <a:pt x="9413" y="4865"/>
                    <a:pt x="9413" y="4865"/>
                  </a:cubicBezTo>
                  <a:cubicBezTo>
                    <a:pt x="9497" y="4865"/>
                    <a:pt x="9497" y="4865"/>
                    <a:pt x="9497" y="4865"/>
                  </a:cubicBezTo>
                  <a:lnTo>
                    <a:pt x="9614" y="5196"/>
                  </a:lnTo>
                  <a:close/>
                  <a:moveTo>
                    <a:pt x="5840" y="4891"/>
                  </a:moveTo>
                  <a:cubicBezTo>
                    <a:pt x="5947" y="5195"/>
                    <a:pt x="5947" y="5195"/>
                    <a:pt x="5947" y="5195"/>
                  </a:cubicBezTo>
                  <a:cubicBezTo>
                    <a:pt x="5897" y="5195"/>
                    <a:pt x="5897" y="5195"/>
                    <a:pt x="5897" y="5195"/>
                  </a:cubicBezTo>
                  <a:lnTo>
                    <a:pt x="5840" y="4891"/>
                  </a:lnTo>
                  <a:close/>
                  <a:moveTo>
                    <a:pt x="5890" y="5195"/>
                  </a:moveTo>
                  <a:cubicBezTo>
                    <a:pt x="5840" y="5195"/>
                    <a:pt x="5840" y="5195"/>
                    <a:pt x="5840" y="5195"/>
                  </a:cubicBezTo>
                  <a:cubicBezTo>
                    <a:pt x="5840" y="4929"/>
                    <a:pt x="5840" y="4929"/>
                    <a:pt x="5840" y="4929"/>
                  </a:cubicBezTo>
                  <a:lnTo>
                    <a:pt x="5890" y="5195"/>
                  </a:lnTo>
                  <a:close/>
                  <a:moveTo>
                    <a:pt x="5776" y="5195"/>
                  </a:moveTo>
                  <a:cubicBezTo>
                    <a:pt x="5727" y="5195"/>
                    <a:pt x="5727" y="5195"/>
                    <a:pt x="5727" y="5195"/>
                  </a:cubicBezTo>
                  <a:cubicBezTo>
                    <a:pt x="5834" y="4891"/>
                    <a:pt x="5834" y="4891"/>
                    <a:pt x="5834" y="4891"/>
                  </a:cubicBezTo>
                  <a:lnTo>
                    <a:pt x="5776" y="5195"/>
                  </a:lnTo>
                  <a:close/>
                  <a:moveTo>
                    <a:pt x="5833" y="4929"/>
                  </a:moveTo>
                  <a:cubicBezTo>
                    <a:pt x="5833" y="5195"/>
                    <a:pt x="5833" y="5195"/>
                    <a:pt x="5833" y="5195"/>
                  </a:cubicBezTo>
                  <a:cubicBezTo>
                    <a:pt x="5783" y="5195"/>
                    <a:pt x="5783" y="5195"/>
                    <a:pt x="5783" y="5195"/>
                  </a:cubicBezTo>
                  <a:lnTo>
                    <a:pt x="5833" y="4929"/>
                  </a:lnTo>
                  <a:close/>
                  <a:moveTo>
                    <a:pt x="5719" y="5196"/>
                  </a:moveTo>
                  <a:cubicBezTo>
                    <a:pt x="5644" y="5196"/>
                    <a:pt x="5644" y="5196"/>
                    <a:pt x="5644" y="5196"/>
                  </a:cubicBezTo>
                  <a:cubicBezTo>
                    <a:pt x="5644" y="5195"/>
                    <a:pt x="5644" y="5195"/>
                    <a:pt x="5644" y="5195"/>
                  </a:cubicBezTo>
                  <a:cubicBezTo>
                    <a:pt x="5644" y="5134"/>
                    <a:pt x="5595" y="5085"/>
                    <a:pt x="5535" y="5083"/>
                  </a:cubicBezTo>
                  <a:cubicBezTo>
                    <a:pt x="5535" y="4970"/>
                    <a:pt x="5535" y="4970"/>
                    <a:pt x="5535" y="4970"/>
                  </a:cubicBezTo>
                  <a:cubicBezTo>
                    <a:pt x="5535" y="4912"/>
                    <a:pt x="5582" y="4864"/>
                    <a:pt x="5640" y="4864"/>
                  </a:cubicBezTo>
                  <a:cubicBezTo>
                    <a:pt x="5835" y="4864"/>
                    <a:pt x="5835" y="4864"/>
                    <a:pt x="5835" y="4864"/>
                  </a:cubicBezTo>
                  <a:lnTo>
                    <a:pt x="5719" y="5196"/>
                  </a:lnTo>
                  <a:close/>
                  <a:moveTo>
                    <a:pt x="5637" y="5195"/>
                  </a:moveTo>
                  <a:cubicBezTo>
                    <a:pt x="5637" y="5196"/>
                    <a:pt x="5637" y="5196"/>
                    <a:pt x="5637" y="5196"/>
                  </a:cubicBezTo>
                  <a:cubicBezTo>
                    <a:pt x="5535" y="5196"/>
                    <a:pt x="5535" y="5196"/>
                    <a:pt x="5535" y="5196"/>
                  </a:cubicBezTo>
                  <a:cubicBezTo>
                    <a:pt x="5535" y="5090"/>
                    <a:pt x="5535" y="5090"/>
                    <a:pt x="5535" y="5090"/>
                  </a:cubicBezTo>
                  <a:cubicBezTo>
                    <a:pt x="5591" y="5092"/>
                    <a:pt x="5637" y="5138"/>
                    <a:pt x="5637" y="5195"/>
                  </a:cubicBezTo>
                  <a:close/>
                  <a:moveTo>
                    <a:pt x="4920" y="4997"/>
                  </a:moveTo>
                  <a:cubicBezTo>
                    <a:pt x="5215" y="5282"/>
                    <a:pt x="5215" y="5282"/>
                    <a:pt x="5215" y="5282"/>
                  </a:cubicBezTo>
                  <a:cubicBezTo>
                    <a:pt x="5050" y="5282"/>
                    <a:pt x="5050" y="5282"/>
                    <a:pt x="5050" y="5282"/>
                  </a:cubicBezTo>
                  <a:cubicBezTo>
                    <a:pt x="5050" y="5276"/>
                    <a:pt x="5050" y="5276"/>
                    <a:pt x="5050" y="5276"/>
                  </a:cubicBezTo>
                  <a:lnTo>
                    <a:pt x="4920" y="4997"/>
                  </a:lnTo>
                  <a:close/>
                  <a:moveTo>
                    <a:pt x="5042" y="5281"/>
                  </a:moveTo>
                  <a:cubicBezTo>
                    <a:pt x="4910" y="5281"/>
                    <a:pt x="4910" y="5281"/>
                    <a:pt x="4910" y="5281"/>
                  </a:cubicBezTo>
                  <a:cubicBezTo>
                    <a:pt x="4910" y="4998"/>
                    <a:pt x="4910" y="4998"/>
                    <a:pt x="4910" y="4998"/>
                  </a:cubicBezTo>
                  <a:lnTo>
                    <a:pt x="5042" y="5281"/>
                  </a:lnTo>
                  <a:close/>
                  <a:moveTo>
                    <a:pt x="5050" y="5113"/>
                  </a:moveTo>
                  <a:cubicBezTo>
                    <a:pt x="5050" y="5110"/>
                    <a:pt x="5050" y="5110"/>
                    <a:pt x="5050" y="5110"/>
                  </a:cubicBezTo>
                  <a:cubicBezTo>
                    <a:pt x="4934" y="4997"/>
                    <a:pt x="4934" y="4997"/>
                    <a:pt x="4934" y="4997"/>
                  </a:cubicBezTo>
                  <a:cubicBezTo>
                    <a:pt x="5432" y="5282"/>
                    <a:pt x="5432" y="5282"/>
                    <a:pt x="5432" y="5282"/>
                  </a:cubicBezTo>
                  <a:cubicBezTo>
                    <a:pt x="5225" y="5282"/>
                    <a:pt x="5225" y="5282"/>
                    <a:pt x="5225" y="5282"/>
                  </a:cubicBezTo>
                  <a:lnTo>
                    <a:pt x="5050" y="5113"/>
                  </a:lnTo>
                  <a:close/>
                  <a:moveTo>
                    <a:pt x="5050" y="5056"/>
                  </a:moveTo>
                  <a:cubicBezTo>
                    <a:pt x="5050" y="5054"/>
                    <a:pt x="5050" y="5054"/>
                    <a:pt x="5050" y="5054"/>
                  </a:cubicBezTo>
                  <a:cubicBezTo>
                    <a:pt x="4909" y="4974"/>
                    <a:pt x="4909" y="4974"/>
                    <a:pt x="4909" y="4974"/>
                  </a:cubicBezTo>
                  <a:cubicBezTo>
                    <a:pt x="4909" y="4973"/>
                    <a:pt x="4909" y="4973"/>
                    <a:pt x="4909" y="4973"/>
                  </a:cubicBezTo>
                  <a:cubicBezTo>
                    <a:pt x="5528" y="4973"/>
                    <a:pt x="5528" y="4973"/>
                    <a:pt x="5528" y="4973"/>
                  </a:cubicBezTo>
                  <a:cubicBezTo>
                    <a:pt x="5528" y="5196"/>
                    <a:pt x="5528" y="5196"/>
                    <a:pt x="5528" y="5196"/>
                  </a:cubicBezTo>
                  <a:cubicBezTo>
                    <a:pt x="5505" y="5197"/>
                    <a:pt x="5484" y="5206"/>
                    <a:pt x="5468" y="5222"/>
                  </a:cubicBezTo>
                  <a:cubicBezTo>
                    <a:pt x="5453" y="5238"/>
                    <a:pt x="5444" y="5258"/>
                    <a:pt x="5442" y="5280"/>
                  </a:cubicBezTo>
                  <a:lnTo>
                    <a:pt x="5050" y="5056"/>
                  </a:lnTo>
                  <a:close/>
                  <a:moveTo>
                    <a:pt x="4891" y="4996"/>
                  </a:moveTo>
                  <a:cubicBezTo>
                    <a:pt x="4760" y="5277"/>
                    <a:pt x="4760" y="5277"/>
                    <a:pt x="4760" y="5277"/>
                  </a:cubicBezTo>
                  <a:cubicBezTo>
                    <a:pt x="4760" y="5281"/>
                    <a:pt x="4760" y="5281"/>
                    <a:pt x="4760" y="5281"/>
                  </a:cubicBezTo>
                  <a:cubicBezTo>
                    <a:pt x="4596" y="5282"/>
                    <a:pt x="4596" y="5282"/>
                    <a:pt x="4596" y="5282"/>
                  </a:cubicBezTo>
                  <a:lnTo>
                    <a:pt x="4891" y="4996"/>
                  </a:lnTo>
                  <a:close/>
                  <a:moveTo>
                    <a:pt x="4586" y="5282"/>
                  </a:moveTo>
                  <a:cubicBezTo>
                    <a:pt x="4378" y="5282"/>
                    <a:pt x="4378" y="5282"/>
                    <a:pt x="4378" y="5282"/>
                  </a:cubicBezTo>
                  <a:cubicBezTo>
                    <a:pt x="4879" y="4996"/>
                    <a:pt x="4879" y="4996"/>
                    <a:pt x="4879" y="4996"/>
                  </a:cubicBezTo>
                  <a:cubicBezTo>
                    <a:pt x="4760" y="5111"/>
                    <a:pt x="4760" y="5111"/>
                    <a:pt x="4760" y="5111"/>
                  </a:cubicBezTo>
                  <a:cubicBezTo>
                    <a:pt x="4760" y="5113"/>
                    <a:pt x="4760" y="5113"/>
                    <a:pt x="4760" y="5113"/>
                  </a:cubicBezTo>
                  <a:lnTo>
                    <a:pt x="4586" y="5282"/>
                  </a:lnTo>
                  <a:close/>
                  <a:moveTo>
                    <a:pt x="4901" y="4998"/>
                  </a:moveTo>
                  <a:cubicBezTo>
                    <a:pt x="4901" y="5281"/>
                    <a:pt x="4901" y="5281"/>
                    <a:pt x="4901" y="5281"/>
                  </a:cubicBezTo>
                  <a:cubicBezTo>
                    <a:pt x="4769" y="5281"/>
                    <a:pt x="4769" y="5281"/>
                    <a:pt x="4769" y="5281"/>
                  </a:cubicBezTo>
                  <a:lnTo>
                    <a:pt x="4901" y="4998"/>
                  </a:lnTo>
                  <a:close/>
                  <a:moveTo>
                    <a:pt x="4760" y="5054"/>
                  </a:moveTo>
                  <a:cubicBezTo>
                    <a:pt x="4760" y="5056"/>
                    <a:pt x="4760" y="5056"/>
                    <a:pt x="4760" y="5056"/>
                  </a:cubicBezTo>
                  <a:cubicBezTo>
                    <a:pt x="4369" y="5279"/>
                    <a:pt x="4369" y="5279"/>
                    <a:pt x="4369" y="5279"/>
                  </a:cubicBezTo>
                  <a:cubicBezTo>
                    <a:pt x="4367" y="5258"/>
                    <a:pt x="4358" y="5238"/>
                    <a:pt x="4343" y="5222"/>
                  </a:cubicBezTo>
                  <a:cubicBezTo>
                    <a:pt x="4327" y="5206"/>
                    <a:pt x="4306" y="5197"/>
                    <a:pt x="4283" y="5196"/>
                  </a:cubicBezTo>
                  <a:cubicBezTo>
                    <a:pt x="4283" y="4973"/>
                    <a:pt x="4283" y="4973"/>
                    <a:pt x="4283" y="4973"/>
                  </a:cubicBezTo>
                  <a:cubicBezTo>
                    <a:pt x="4760" y="4973"/>
                    <a:pt x="4760" y="4973"/>
                    <a:pt x="4760" y="4973"/>
                  </a:cubicBezTo>
                  <a:cubicBezTo>
                    <a:pt x="4760" y="4973"/>
                    <a:pt x="4760" y="4973"/>
                    <a:pt x="4760" y="4973"/>
                  </a:cubicBezTo>
                  <a:cubicBezTo>
                    <a:pt x="4902" y="4973"/>
                    <a:pt x="4902" y="4973"/>
                    <a:pt x="4902" y="4973"/>
                  </a:cubicBezTo>
                  <a:cubicBezTo>
                    <a:pt x="4901" y="4974"/>
                    <a:pt x="4901" y="4974"/>
                    <a:pt x="4901" y="4974"/>
                  </a:cubicBezTo>
                  <a:lnTo>
                    <a:pt x="4760" y="5054"/>
                  </a:lnTo>
                  <a:close/>
                  <a:moveTo>
                    <a:pt x="4167" y="5195"/>
                  </a:moveTo>
                  <a:cubicBezTo>
                    <a:pt x="4167" y="5196"/>
                    <a:pt x="4167" y="5196"/>
                    <a:pt x="4167" y="5196"/>
                  </a:cubicBezTo>
                  <a:cubicBezTo>
                    <a:pt x="4092" y="5196"/>
                    <a:pt x="4092" y="5196"/>
                    <a:pt x="4092" y="5196"/>
                  </a:cubicBezTo>
                  <a:cubicBezTo>
                    <a:pt x="3975" y="4864"/>
                    <a:pt x="3975" y="4864"/>
                    <a:pt x="3975" y="4864"/>
                  </a:cubicBezTo>
                  <a:cubicBezTo>
                    <a:pt x="4171" y="4864"/>
                    <a:pt x="4171" y="4864"/>
                    <a:pt x="4171" y="4864"/>
                  </a:cubicBezTo>
                  <a:cubicBezTo>
                    <a:pt x="4229" y="4864"/>
                    <a:pt x="4276" y="4911"/>
                    <a:pt x="4276" y="4970"/>
                  </a:cubicBezTo>
                  <a:cubicBezTo>
                    <a:pt x="4276" y="5083"/>
                    <a:pt x="4276" y="5083"/>
                    <a:pt x="4276" y="5083"/>
                  </a:cubicBezTo>
                  <a:cubicBezTo>
                    <a:pt x="4216" y="5084"/>
                    <a:pt x="4167" y="5134"/>
                    <a:pt x="4167" y="5195"/>
                  </a:cubicBezTo>
                  <a:close/>
                  <a:moveTo>
                    <a:pt x="4276" y="5090"/>
                  </a:moveTo>
                  <a:cubicBezTo>
                    <a:pt x="4276" y="5196"/>
                    <a:pt x="4276" y="5196"/>
                    <a:pt x="4276" y="5196"/>
                  </a:cubicBezTo>
                  <a:cubicBezTo>
                    <a:pt x="4174" y="5196"/>
                    <a:pt x="4174" y="5196"/>
                    <a:pt x="4174" y="5196"/>
                  </a:cubicBezTo>
                  <a:cubicBezTo>
                    <a:pt x="4174" y="5195"/>
                    <a:pt x="4174" y="5195"/>
                    <a:pt x="4174" y="5195"/>
                  </a:cubicBezTo>
                  <a:cubicBezTo>
                    <a:pt x="4174" y="5138"/>
                    <a:pt x="4220" y="5091"/>
                    <a:pt x="4276" y="5090"/>
                  </a:cubicBezTo>
                  <a:close/>
                  <a:moveTo>
                    <a:pt x="3977" y="4890"/>
                  </a:moveTo>
                  <a:cubicBezTo>
                    <a:pt x="4084" y="5194"/>
                    <a:pt x="4084" y="5194"/>
                    <a:pt x="4084" y="5194"/>
                  </a:cubicBezTo>
                  <a:cubicBezTo>
                    <a:pt x="4034" y="5194"/>
                    <a:pt x="4034" y="5194"/>
                    <a:pt x="4034" y="5194"/>
                  </a:cubicBezTo>
                  <a:lnTo>
                    <a:pt x="3977" y="4890"/>
                  </a:lnTo>
                  <a:close/>
                  <a:moveTo>
                    <a:pt x="4027" y="5194"/>
                  </a:moveTo>
                  <a:cubicBezTo>
                    <a:pt x="3978" y="5194"/>
                    <a:pt x="3978" y="5194"/>
                    <a:pt x="3978" y="5194"/>
                  </a:cubicBezTo>
                  <a:cubicBezTo>
                    <a:pt x="3978" y="4929"/>
                    <a:pt x="3978" y="4929"/>
                    <a:pt x="3978" y="4929"/>
                  </a:cubicBezTo>
                  <a:lnTo>
                    <a:pt x="4027" y="5194"/>
                  </a:lnTo>
                  <a:close/>
                  <a:moveTo>
                    <a:pt x="3914" y="5194"/>
                  </a:moveTo>
                  <a:cubicBezTo>
                    <a:pt x="3864" y="5194"/>
                    <a:pt x="3864" y="5194"/>
                    <a:pt x="3864" y="5194"/>
                  </a:cubicBezTo>
                  <a:cubicBezTo>
                    <a:pt x="3971" y="4890"/>
                    <a:pt x="3971" y="4890"/>
                    <a:pt x="3971" y="4890"/>
                  </a:cubicBezTo>
                  <a:lnTo>
                    <a:pt x="3914" y="5194"/>
                  </a:lnTo>
                  <a:close/>
                  <a:moveTo>
                    <a:pt x="3971" y="4929"/>
                  </a:moveTo>
                  <a:cubicBezTo>
                    <a:pt x="3971" y="5194"/>
                    <a:pt x="3971" y="5194"/>
                    <a:pt x="3971" y="5194"/>
                  </a:cubicBezTo>
                  <a:cubicBezTo>
                    <a:pt x="3921" y="5194"/>
                    <a:pt x="3921" y="5194"/>
                    <a:pt x="3921" y="5194"/>
                  </a:cubicBezTo>
                  <a:lnTo>
                    <a:pt x="3971" y="4929"/>
                  </a:lnTo>
                  <a:close/>
                  <a:moveTo>
                    <a:pt x="3856" y="5196"/>
                  </a:moveTo>
                  <a:cubicBezTo>
                    <a:pt x="197" y="5196"/>
                    <a:pt x="197" y="5196"/>
                    <a:pt x="197" y="5196"/>
                  </a:cubicBezTo>
                  <a:cubicBezTo>
                    <a:pt x="314" y="4864"/>
                    <a:pt x="314" y="4864"/>
                    <a:pt x="314" y="4864"/>
                  </a:cubicBezTo>
                  <a:cubicBezTo>
                    <a:pt x="398" y="4864"/>
                    <a:pt x="398" y="4864"/>
                    <a:pt x="398" y="4864"/>
                  </a:cubicBezTo>
                  <a:cubicBezTo>
                    <a:pt x="398" y="4864"/>
                    <a:pt x="398" y="4864"/>
                    <a:pt x="398" y="4864"/>
                  </a:cubicBezTo>
                  <a:cubicBezTo>
                    <a:pt x="3973" y="4864"/>
                    <a:pt x="3973" y="4864"/>
                    <a:pt x="3973" y="4864"/>
                  </a:cubicBezTo>
                  <a:lnTo>
                    <a:pt x="3856" y="5196"/>
                  </a:lnTo>
                  <a:close/>
                  <a:moveTo>
                    <a:pt x="257" y="4864"/>
                  </a:moveTo>
                  <a:cubicBezTo>
                    <a:pt x="306" y="4864"/>
                    <a:pt x="306" y="4864"/>
                    <a:pt x="306" y="4864"/>
                  </a:cubicBezTo>
                  <a:cubicBezTo>
                    <a:pt x="199" y="5168"/>
                    <a:pt x="199" y="5168"/>
                    <a:pt x="199" y="5168"/>
                  </a:cubicBezTo>
                  <a:lnTo>
                    <a:pt x="257" y="4864"/>
                  </a:lnTo>
                  <a:close/>
                  <a:moveTo>
                    <a:pt x="200" y="5129"/>
                  </a:moveTo>
                  <a:cubicBezTo>
                    <a:pt x="200" y="4864"/>
                    <a:pt x="200" y="4864"/>
                    <a:pt x="200" y="4864"/>
                  </a:cubicBezTo>
                  <a:cubicBezTo>
                    <a:pt x="250" y="4864"/>
                    <a:pt x="250" y="4864"/>
                    <a:pt x="250" y="4864"/>
                  </a:cubicBezTo>
                  <a:lnTo>
                    <a:pt x="200" y="5129"/>
                  </a:lnTo>
                  <a:close/>
                  <a:moveTo>
                    <a:pt x="199" y="309"/>
                  </a:moveTo>
                  <a:cubicBezTo>
                    <a:pt x="306" y="612"/>
                    <a:pt x="306" y="612"/>
                    <a:pt x="306" y="612"/>
                  </a:cubicBezTo>
                  <a:cubicBezTo>
                    <a:pt x="257" y="612"/>
                    <a:pt x="257" y="612"/>
                    <a:pt x="257" y="612"/>
                  </a:cubicBezTo>
                  <a:lnTo>
                    <a:pt x="199" y="309"/>
                  </a:lnTo>
                  <a:close/>
                  <a:moveTo>
                    <a:pt x="250" y="612"/>
                  </a:moveTo>
                  <a:cubicBezTo>
                    <a:pt x="200" y="612"/>
                    <a:pt x="200" y="612"/>
                    <a:pt x="200" y="612"/>
                  </a:cubicBezTo>
                  <a:cubicBezTo>
                    <a:pt x="200" y="347"/>
                    <a:pt x="200" y="347"/>
                    <a:pt x="200" y="347"/>
                  </a:cubicBezTo>
                  <a:lnTo>
                    <a:pt x="250" y="612"/>
                  </a:lnTo>
                  <a:close/>
                  <a:moveTo>
                    <a:pt x="197" y="281"/>
                  </a:moveTo>
                  <a:cubicBezTo>
                    <a:pt x="3856" y="281"/>
                    <a:pt x="3856" y="281"/>
                    <a:pt x="3856" y="281"/>
                  </a:cubicBezTo>
                  <a:cubicBezTo>
                    <a:pt x="3973" y="613"/>
                    <a:pt x="3973" y="613"/>
                    <a:pt x="3973" y="613"/>
                  </a:cubicBezTo>
                  <a:cubicBezTo>
                    <a:pt x="398" y="613"/>
                    <a:pt x="398" y="613"/>
                    <a:pt x="398" y="613"/>
                  </a:cubicBezTo>
                  <a:cubicBezTo>
                    <a:pt x="398" y="612"/>
                    <a:pt x="398" y="612"/>
                    <a:pt x="398" y="612"/>
                  </a:cubicBezTo>
                  <a:cubicBezTo>
                    <a:pt x="314" y="612"/>
                    <a:pt x="314" y="612"/>
                    <a:pt x="314" y="612"/>
                  </a:cubicBezTo>
                  <a:lnTo>
                    <a:pt x="197" y="281"/>
                  </a:lnTo>
                  <a:close/>
                  <a:moveTo>
                    <a:pt x="3971" y="586"/>
                  </a:moveTo>
                  <a:cubicBezTo>
                    <a:pt x="3864" y="282"/>
                    <a:pt x="3864" y="282"/>
                    <a:pt x="3864" y="282"/>
                  </a:cubicBezTo>
                  <a:cubicBezTo>
                    <a:pt x="3914" y="282"/>
                    <a:pt x="3914" y="282"/>
                    <a:pt x="3914" y="282"/>
                  </a:cubicBezTo>
                  <a:lnTo>
                    <a:pt x="3971" y="586"/>
                  </a:lnTo>
                  <a:close/>
                  <a:moveTo>
                    <a:pt x="3921" y="282"/>
                  </a:moveTo>
                  <a:cubicBezTo>
                    <a:pt x="3971" y="282"/>
                    <a:pt x="3971" y="282"/>
                    <a:pt x="3971" y="282"/>
                  </a:cubicBezTo>
                  <a:cubicBezTo>
                    <a:pt x="3971" y="548"/>
                    <a:pt x="3971" y="548"/>
                    <a:pt x="3971" y="548"/>
                  </a:cubicBezTo>
                  <a:lnTo>
                    <a:pt x="3921" y="282"/>
                  </a:lnTo>
                  <a:close/>
                  <a:moveTo>
                    <a:pt x="4034" y="282"/>
                  </a:moveTo>
                  <a:cubicBezTo>
                    <a:pt x="4084" y="282"/>
                    <a:pt x="4084" y="282"/>
                    <a:pt x="4084" y="282"/>
                  </a:cubicBezTo>
                  <a:cubicBezTo>
                    <a:pt x="3977" y="586"/>
                    <a:pt x="3977" y="586"/>
                    <a:pt x="3977" y="586"/>
                  </a:cubicBezTo>
                  <a:lnTo>
                    <a:pt x="4034" y="282"/>
                  </a:lnTo>
                  <a:close/>
                  <a:moveTo>
                    <a:pt x="3978" y="548"/>
                  </a:moveTo>
                  <a:cubicBezTo>
                    <a:pt x="3978" y="282"/>
                    <a:pt x="3978" y="282"/>
                    <a:pt x="3978" y="282"/>
                  </a:cubicBezTo>
                  <a:cubicBezTo>
                    <a:pt x="4027" y="282"/>
                    <a:pt x="4027" y="282"/>
                    <a:pt x="4027" y="282"/>
                  </a:cubicBezTo>
                  <a:lnTo>
                    <a:pt x="3978" y="548"/>
                  </a:lnTo>
                  <a:close/>
                  <a:moveTo>
                    <a:pt x="4092" y="281"/>
                  </a:moveTo>
                  <a:cubicBezTo>
                    <a:pt x="4167" y="281"/>
                    <a:pt x="4167" y="281"/>
                    <a:pt x="4167" y="281"/>
                  </a:cubicBezTo>
                  <a:cubicBezTo>
                    <a:pt x="4167" y="282"/>
                    <a:pt x="4167" y="282"/>
                    <a:pt x="4167" y="282"/>
                  </a:cubicBezTo>
                  <a:cubicBezTo>
                    <a:pt x="4167" y="343"/>
                    <a:pt x="4216" y="392"/>
                    <a:pt x="4276" y="394"/>
                  </a:cubicBezTo>
                  <a:cubicBezTo>
                    <a:pt x="4276" y="507"/>
                    <a:pt x="4276" y="507"/>
                    <a:pt x="4276" y="507"/>
                  </a:cubicBezTo>
                  <a:cubicBezTo>
                    <a:pt x="4276" y="565"/>
                    <a:pt x="4229" y="613"/>
                    <a:pt x="4171" y="613"/>
                  </a:cubicBezTo>
                  <a:cubicBezTo>
                    <a:pt x="3975" y="613"/>
                    <a:pt x="3975" y="613"/>
                    <a:pt x="3975" y="613"/>
                  </a:cubicBezTo>
                  <a:lnTo>
                    <a:pt x="4092" y="281"/>
                  </a:lnTo>
                  <a:close/>
                  <a:moveTo>
                    <a:pt x="4174" y="282"/>
                  </a:moveTo>
                  <a:cubicBezTo>
                    <a:pt x="4174" y="281"/>
                    <a:pt x="4174" y="281"/>
                    <a:pt x="4174" y="281"/>
                  </a:cubicBezTo>
                  <a:cubicBezTo>
                    <a:pt x="4276" y="281"/>
                    <a:pt x="4276" y="281"/>
                    <a:pt x="4276" y="281"/>
                  </a:cubicBezTo>
                  <a:cubicBezTo>
                    <a:pt x="4276" y="387"/>
                    <a:pt x="4276" y="387"/>
                    <a:pt x="4276" y="387"/>
                  </a:cubicBezTo>
                  <a:cubicBezTo>
                    <a:pt x="4220" y="385"/>
                    <a:pt x="4174" y="339"/>
                    <a:pt x="4174" y="282"/>
                  </a:cubicBezTo>
                  <a:close/>
                  <a:moveTo>
                    <a:pt x="7" y="281"/>
                  </a:moveTo>
                  <a:cubicBezTo>
                    <a:pt x="196" y="281"/>
                    <a:pt x="196" y="281"/>
                    <a:pt x="196" y="281"/>
                  </a:cubicBezTo>
                  <a:cubicBezTo>
                    <a:pt x="79" y="612"/>
                    <a:pt x="79" y="612"/>
                    <a:pt x="79" y="612"/>
                  </a:cubicBezTo>
                  <a:cubicBezTo>
                    <a:pt x="7" y="612"/>
                    <a:pt x="7" y="612"/>
                    <a:pt x="7" y="612"/>
                  </a:cubicBezTo>
                  <a:lnTo>
                    <a:pt x="7" y="281"/>
                  </a:lnTo>
                  <a:close/>
                  <a:moveTo>
                    <a:pt x="190" y="2132"/>
                  </a:moveTo>
                  <a:cubicBezTo>
                    <a:pt x="152" y="2170"/>
                    <a:pt x="152" y="2170"/>
                    <a:pt x="152" y="2170"/>
                  </a:cubicBezTo>
                  <a:cubicBezTo>
                    <a:pt x="143" y="2160"/>
                    <a:pt x="138" y="2147"/>
                    <a:pt x="137" y="2132"/>
                  </a:cubicBezTo>
                  <a:lnTo>
                    <a:pt x="190" y="2132"/>
                  </a:lnTo>
                  <a:close/>
                  <a:moveTo>
                    <a:pt x="137" y="2126"/>
                  </a:moveTo>
                  <a:cubicBezTo>
                    <a:pt x="138" y="2111"/>
                    <a:pt x="143" y="2098"/>
                    <a:pt x="152" y="2088"/>
                  </a:cubicBezTo>
                  <a:cubicBezTo>
                    <a:pt x="190" y="2126"/>
                    <a:pt x="190" y="2126"/>
                    <a:pt x="190" y="2126"/>
                  </a:cubicBezTo>
                  <a:lnTo>
                    <a:pt x="137" y="2126"/>
                  </a:lnTo>
                  <a:close/>
                  <a:moveTo>
                    <a:pt x="195" y="2137"/>
                  </a:moveTo>
                  <a:cubicBezTo>
                    <a:pt x="195" y="2190"/>
                    <a:pt x="195" y="2190"/>
                    <a:pt x="195" y="2190"/>
                  </a:cubicBezTo>
                  <a:cubicBezTo>
                    <a:pt x="180" y="2189"/>
                    <a:pt x="167" y="2184"/>
                    <a:pt x="157" y="2175"/>
                  </a:cubicBezTo>
                  <a:lnTo>
                    <a:pt x="195" y="2137"/>
                  </a:lnTo>
                  <a:close/>
                  <a:moveTo>
                    <a:pt x="157" y="2083"/>
                  </a:moveTo>
                  <a:cubicBezTo>
                    <a:pt x="167" y="2074"/>
                    <a:pt x="180" y="2068"/>
                    <a:pt x="195" y="2068"/>
                  </a:cubicBezTo>
                  <a:cubicBezTo>
                    <a:pt x="195" y="2121"/>
                    <a:pt x="195" y="2121"/>
                    <a:pt x="195" y="2121"/>
                  </a:cubicBezTo>
                  <a:lnTo>
                    <a:pt x="157" y="2083"/>
                  </a:lnTo>
                  <a:close/>
                  <a:moveTo>
                    <a:pt x="136" y="612"/>
                  </a:moveTo>
                  <a:cubicBezTo>
                    <a:pt x="86" y="612"/>
                    <a:pt x="86" y="612"/>
                    <a:pt x="86" y="612"/>
                  </a:cubicBezTo>
                  <a:cubicBezTo>
                    <a:pt x="193" y="309"/>
                    <a:pt x="193" y="309"/>
                    <a:pt x="193" y="309"/>
                  </a:cubicBezTo>
                  <a:lnTo>
                    <a:pt x="136" y="612"/>
                  </a:lnTo>
                  <a:close/>
                  <a:moveTo>
                    <a:pt x="193" y="347"/>
                  </a:moveTo>
                  <a:cubicBezTo>
                    <a:pt x="193" y="612"/>
                    <a:pt x="193" y="612"/>
                    <a:pt x="193" y="612"/>
                  </a:cubicBezTo>
                  <a:cubicBezTo>
                    <a:pt x="143" y="612"/>
                    <a:pt x="143" y="612"/>
                    <a:pt x="143" y="612"/>
                  </a:cubicBezTo>
                  <a:lnTo>
                    <a:pt x="193" y="347"/>
                  </a:lnTo>
                  <a:close/>
                  <a:moveTo>
                    <a:pt x="7" y="4746"/>
                  </a:moveTo>
                  <a:cubicBezTo>
                    <a:pt x="62" y="4749"/>
                    <a:pt x="107" y="4795"/>
                    <a:pt x="107" y="4851"/>
                  </a:cubicBezTo>
                  <a:cubicBezTo>
                    <a:pt x="107" y="4856"/>
                    <a:pt x="107" y="4856"/>
                    <a:pt x="107" y="4856"/>
                  </a:cubicBezTo>
                  <a:cubicBezTo>
                    <a:pt x="114" y="4856"/>
                    <a:pt x="114" y="4856"/>
                    <a:pt x="114" y="4856"/>
                  </a:cubicBezTo>
                  <a:cubicBezTo>
                    <a:pt x="114" y="4851"/>
                    <a:pt x="114" y="4851"/>
                    <a:pt x="114" y="4851"/>
                  </a:cubicBezTo>
                  <a:cubicBezTo>
                    <a:pt x="114" y="4791"/>
                    <a:pt x="66" y="4742"/>
                    <a:pt x="7" y="4739"/>
                  </a:cubicBezTo>
                  <a:cubicBezTo>
                    <a:pt x="7" y="2973"/>
                    <a:pt x="7" y="2973"/>
                    <a:pt x="7" y="2973"/>
                  </a:cubicBezTo>
                  <a:cubicBezTo>
                    <a:pt x="60" y="2972"/>
                    <a:pt x="102" y="2928"/>
                    <a:pt x="102" y="2875"/>
                  </a:cubicBezTo>
                  <a:cubicBezTo>
                    <a:pt x="102" y="2875"/>
                    <a:pt x="102" y="2875"/>
                    <a:pt x="102" y="2875"/>
                  </a:cubicBezTo>
                  <a:cubicBezTo>
                    <a:pt x="102" y="2875"/>
                    <a:pt x="102" y="2875"/>
                    <a:pt x="102" y="2875"/>
                  </a:cubicBezTo>
                  <a:cubicBezTo>
                    <a:pt x="102" y="2602"/>
                    <a:pt x="102" y="2602"/>
                    <a:pt x="102" y="2602"/>
                  </a:cubicBezTo>
                  <a:cubicBezTo>
                    <a:pt x="102" y="2549"/>
                    <a:pt x="60" y="2505"/>
                    <a:pt x="7" y="2504"/>
                  </a:cubicBezTo>
                  <a:cubicBezTo>
                    <a:pt x="7" y="737"/>
                    <a:pt x="7" y="737"/>
                    <a:pt x="7" y="737"/>
                  </a:cubicBezTo>
                  <a:cubicBezTo>
                    <a:pt x="66" y="735"/>
                    <a:pt x="114" y="685"/>
                    <a:pt x="114" y="625"/>
                  </a:cubicBezTo>
                  <a:cubicBezTo>
                    <a:pt x="114" y="621"/>
                    <a:pt x="114" y="621"/>
                    <a:pt x="114" y="621"/>
                  </a:cubicBezTo>
                  <a:cubicBezTo>
                    <a:pt x="107" y="621"/>
                    <a:pt x="107" y="621"/>
                    <a:pt x="107" y="621"/>
                  </a:cubicBezTo>
                  <a:cubicBezTo>
                    <a:pt x="107" y="625"/>
                    <a:pt x="107" y="625"/>
                    <a:pt x="107" y="625"/>
                  </a:cubicBezTo>
                  <a:cubicBezTo>
                    <a:pt x="107" y="682"/>
                    <a:pt x="62" y="728"/>
                    <a:pt x="7" y="730"/>
                  </a:cubicBezTo>
                  <a:cubicBezTo>
                    <a:pt x="7" y="620"/>
                    <a:pt x="7" y="620"/>
                    <a:pt x="7" y="620"/>
                  </a:cubicBezTo>
                  <a:cubicBezTo>
                    <a:pt x="76" y="620"/>
                    <a:pt x="76" y="620"/>
                    <a:pt x="76" y="620"/>
                  </a:cubicBezTo>
                  <a:cubicBezTo>
                    <a:pt x="76" y="620"/>
                    <a:pt x="76" y="620"/>
                    <a:pt x="76" y="620"/>
                  </a:cubicBezTo>
                  <a:cubicBezTo>
                    <a:pt x="193" y="620"/>
                    <a:pt x="193" y="620"/>
                    <a:pt x="193" y="620"/>
                  </a:cubicBezTo>
                  <a:cubicBezTo>
                    <a:pt x="193" y="2061"/>
                    <a:pt x="193" y="2061"/>
                    <a:pt x="193" y="2061"/>
                  </a:cubicBezTo>
                  <a:cubicBezTo>
                    <a:pt x="158" y="2064"/>
                    <a:pt x="130" y="2093"/>
                    <a:pt x="130" y="2129"/>
                  </a:cubicBezTo>
                  <a:cubicBezTo>
                    <a:pt x="130" y="2167"/>
                    <a:pt x="160" y="2197"/>
                    <a:pt x="198" y="2197"/>
                  </a:cubicBezTo>
                  <a:cubicBezTo>
                    <a:pt x="236" y="2197"/>
                    <a:pt x="266" y="2167"/>
                    <a:pt x="266" y="2129"/>
                  </a:cubicBezTo>
                  <a:cubicBezTo>
                    <a:pt x="266" y="2092"/>
                    <a:pt x="237" y="2062"/>
                    <a:pt x="200" y="2061"/>
                  </a:cubicBezTo>
                  <a:cubicBezTo>
                    <a:pt x="200" y="620"/>
                    <a:pt x="200" y="620"/>
                    <a:pt x="200" y="620"/>
                  </a:cubicBezTo>
                  <a:cubicBezTo>
                    <a:pt x="316" y="620"/>
                    <a:pt x="316" y="620"/>
                    <a:pt x="316" y="620"/>
                  </a:cubicBezTo>
                  <a:cubicBezTo>
                    <a:pt x="316" y="620"/>
                    <a:pt x="316" y="620"/>
                    <a:pt x="316" y="620"/>
                  </a:cubicBezTo>
                  <a:cubicBezTo>
                    <a:pt x="391" y="620"/>
                    <a:pt x="391" y="620"/>
                    <a:pt x="391" y="620"/>
                  </a:cubicBezTo>
                  <a:cubicBezTo>
                    <a:pt x="391" y="730"/>
                    <a:pt x="391" y="730"/>
                    <a:pt x="391" y="730"/>
                  </a:cubicBezTo>
                  <a:cubicBezTo>
                    <a:pt x="336" y="727"/>
                    <a:pt x="293" y="681"/>
                    <a:pt x="293" y="625"/>
                  </a:cubicBezTo>
                  <a:cubicBezTo>
                    <a:pt x="293" y="621"/>
                    <a:pt x="293" y="621"/>
                    <a:pt x="293" y="621"/>
                  </a:cubicBezTo>
                  <a:cubicBezTo>
                    <a:pt x="286" y="621"/>
                    <a:pt x="286" y="621"/>
                    <a:pt x="286" y="621"/>
                  </a:cubicBezTo>
                  <a:cubicBezTo>
                    <a:pt x="286" y="625"/>
                    <a:pt x="286" y="625"/>
                    <a:pt x="286" y="625"/>
                  </a:cubicBezTo>
                  <a:cubicBezTo>
                    <a:pt x="286" y="685"/>
                    <a:pt x="333" y="734"/>
                    <a:pt x="391" y="737"/>
                  </a:cubicBezTo>
                  <a:cubicBezTo>
                    <a:pt x="391" y="2504"/>
                    <a:pt x="391" y="2504"/>
                    <a:pt x="391" y="2504"/>
                  </a:cubicBezTo>
                  <a:cubicBezTo>
                    <a:pt x="339" y="2505"/>
                    <a:pt x="296" y="2549"/>
                    <a:pt x="296" y="2602"/>
                  </a:cubicBezTo>
                  <a:cubicBezTo>
                    <a:pt x="296" y="2875"/>
                    <a:pt x="296" y="2875"/>
                    <a:pt x="296" y="2875"/>
                  </a:cubicBezTo>
                  <a:cubicBezTo>
                    <a:pt x="296" y="2875"/>
                    <a:pt x="296" y="2875"/>
                    <a:pt x="296" y="2875"/>
                  </a:cubicBezTo>
                  <a:cubicBezTo>
                    <a:pt x="296" y="2875"/>
                    <a:pt x="296" y="2875"/>
                    <a:pt x="296" y="2875"/>
                  </a:cubicBezTo>
                  <a:cubicBezTo>
                    <a:pt x="296" y="2928"/>
                    <a:pt x="339" y="2971"/>
                    <a:pt x="391" y="2973"/>
                  </a:cubicBezTo>
                  <a:cubicBezTo>
                    <a:pt x="391" y="4739"/>
                    <a:pt x="391" y="4739"/>
                    <a:pt x="391" y="4739"/>
                  </a:cubicBezTo>
                  <a:cubicBezTo>
                    <a:pt x="333" y="4743"/>
                    <a:pt x="286" y="4792"/>
                    <a:pt x="286" y="4851"/>
                  </a:cubicBezTo>
                  <a:cubicBezTo>
                    <a:pt x="286" y="4856"/>
                    <a:pt x="286" y="4856"/>
                    <a:pt x="286" y="4856"/>
                  </a:cubicBezTo>
                  <a:cubicBezTo>
                    <a:pt x="293" y="4856"/>
                    <a:pt x="293" y="4856"/>
                    <a:pt x="293" y="4856"/>
                  </a:cubicBezTo>
                  <a:cubicBezTo>
                    <a:pt x="293" y="4851"/>
                    <a:pt x="293" y="4851"/>
                    <a:pt x="293" y="4851"/>
                  </a:cubicBezTo>
                  <a:cubicBezTo>
                    <a:pt x="293" y="4796"/>
                    <a:pt x="336" y="4750"/>
                    <a:pt x="391" y="4746"/>
                  </a:cubicBezTo>
                  <a:cubicBezTo>
                    <a:pt x="391" y="4857"/>
                    <a:pt x="391" y="4857"/>
                    <a:pt x="391" y="4857"/>
                  </a:cubicBezTo>
                  <a:cubicBezTo>
                    <a:pt x="316" y="4857"/>
                    <a:pt x="316" y="4857"/>
                    <a:pt x="316" y="4857"/>
                  </a:cubicBezTo>
                  <a:cubicBezTo>
                    <a:pt x="316" y="4857"/>
                    <a:pt x="316" y="4857"/>
                    <a:pt x="316" y="4857"/>
                  </a:cubicBezTo>
                  <a:cubicBezTo>
                    <a:pt x="200" y="4857"/>
                    <a:pt x="200" y="4857"/>
                    <a:pt x="200" y="4857"/>
                  </a:cubicBezTo>
                  <a:cubicBezTo>
                    <a:pt x="200" y="3416"/>
                    <a:pt x="200" y="3416"/>
                    <a:pt x="200" y="3416"/>
                  </a:cubicBezTo>
                  <a:cubicBezTo>
                    <a:pt x="237" y="3415"/>
                    <a:pt x="266" y="3385"/>
                    <a:pt x="266" y="3348"/>
                  </a:cubicBezTo>
                  <a:cubicBezTo>
                    <a:pt x="266" y="3310"/>
                    <a:pt x="236" y="3279"/>
                    <a:pt x="198" y="3279"/>
                  </a:cubicBezTo>
                  <a:cubicBezTo>
                    <a:pt x="160" y="3279"/>
                    <a:pt x="130" y="3310"/>
                    <a:pt x="130" y="3348"/>
                  </a:cubicBezTo>
                  <a:cubicBezTo>
                    <a:pt x="130" y="3384"/>
                    <a:pt x="158" y="3413"/>
                    <a:pt x="193" y="3416"/>
                  </a:cubicBezTo>
                  <a:cubicBezTo>
                    <a:pt x="193" y="4857"/>
                    <a:pt x="193" y="4857"/>
                    <a:pt x="193" y="4857"/>
                  </a:cubicBezTo>
                  <a:cubicBezTo>
                    <a:pt x="76" y="4857"/>
                    <a:pt x="76" y="4857"/>
                    <a:pt x="76" y="4857"/>
                  </a:cubicBezTo>
                  <a:cubicBezTo>
                    <a:pt x="76" y="4857"/>
                    <a:pt x="76" y="4857"/>
                    <a:pt x="76" y="4857"/>
                  </a:cubicBezTo>
                  <a:cubicBezTo>
                    <a:pt x="7" y="4857"/>
                    <a:pt x="7" y="4857"/>
                    <a:pt x="7" y="4857"/>
                  </a:cubicBezTo>
                  <a:lnTo>
                    <a:pt x="7" y="4746"/>
                  </a:lnTo>
                  <a:close/>
                  <a:moveTo>
                    <a:pt x="95" y="2596"/>
                  </a:moveTo>
                  <a:cubicBezTo>
                    <a:pt x="95" y="2596"/>
                    <a:pt x="95" y="2596"/>
                    <a:pt x="95" y="2596"/>
                  </a:cubicBezTo>
                  <a:cubicBezTo>
                    <a:pt x="95" y="2598"/>
                    <a:pt x="95" y="2600"/>
                    <a:pt x="95" y="2602"/>
                  </a:cubicBezTo>
                  <a:cubicBezTo>
                    <a:pt x="95" y="2731"/>
                    <a:pt x="95" y="2731"/>
                    <a:pt x="95" y="2731"/>
                  </a:cubicBezTo>
                  <a:cubicBezTo>
                    <a:pt x="7" y="2620"/>
                    <a:pt x="7" y="2620"/>
                    <a:pt x="7" y="2620"/>
                  </a:cubicBezTo>
                  <a:cubicBezTo>
                    <a:pt x="7" y="2510"/>
                    <a:pt x="7" y="2510"/>
                    <a:pt x="7" y="2510"/>
                  </a:cubicBezTo>
                  <a:cubicBezTo>
                    <a:pt x="48" y="2512"/>
                    <a:pt x="83" y="2541"/>
                    <a:pt x="93" y="2579"/>
                  </a:cubicBezTo>
                  <a:cubicBezTo>
                    <a:pt x="92" y="2579"/>
                    <a:pt x="92" y="2579"/>
                    <a:pt x="92" y="2579"/>
                  </a:cubicBezTo>
                  <a:cubicBezTo>
                    <a:pt x="94" y="2585"/>
                    <a:pt x="95" y="2590"/>
                    <a:pt x="95" y="2596"/>
                  </a:cubicBezTo>
                  <a:close/>
                  <a:moveTo>
                    <a:pt x="89" y="2742"/>
                  </a:moveTo>
                  <a:cubicBezTo>
                    <a:pt x="8" y="2844"/>
                    <a:pt x="8" y="2844"/>
                    <a:pt x="8" y="2844"/>
                  </a:cubicBezTo>
                  <a:cubicBezTo>
                    <a:pt x="8" y="2742"/>
                    <a:pt x="8" y="2742"/>
                    <a:pt x="8" y="2742"/>
                  </a:cubicBezTo>
                  <a:lnTo>
                    <a:pt x="89" y="2742"/>
                  </a:lnTo>
                  <a:close/>
                  <a:moveTo>
                    <a:pt x="8" y="2735"/>
                  </a:moveTo>
                  <a:cubicBezTo>
                    <a:pt x="8" y="2632"/>
                    <a:pt x="8" y="2632"/>
                    <a:pt x="8" y="2632"/>
                  </a:cubicBezTo>
                  <a:cubicBezTo>
                    <a:pt x="89" y="2735"/>
                    <a:pt x="89" y="2735"/>
                    <a:pt x="89" y="2735"/>
                  </a:cubicBezTo>
                  <a:lnTo>
                    <a:pt x="8" y="2735"/>
                  </a:lnTo>
                  <a:close/>
                  <a:moveTo>
                    <a:pt x="95" y="2746"/>
                  </a:moveTo>
                  <a:cubicBezTo>
                    <a:pt x="95" y="2875"/>
                    <a:pt x="95" y="2875"/>
                    <a:pt x="95" y="2875"/>
                  </a:cubicBezTo>
                  <a:cubicBezTo>
                    <a:pt x="95" y="2877"/>
                    <a:pt x="95" y="2879"/>
                    <a:pt x="95" y="2880"/>
                  </a:cubicBezTo>
                  <a:cubicBezTo>
                    <a:pt x="95" y="2881"/>
                    <a:pt x="95" y="2881"/>
                    <a:pt x="95" y="2881"/>
                  </a:cubicBezTo>
                  <a:cubicBezTo>
                    <a:pt x="95" y="2886"/>
                    <a:pt x="94" y="2892"/>
                    <a:pt x="92" y="2897"/>
                  </a:cubicBezTo>
                  <a:cubicBezTo>
                    <a:pt x="93" y="2897"/>
                    <a:pt x="93" y="2897"/>
                    <a:pt x="93" y="2897"/>
                  </a:cubicBezTo>
                  <a:cubicBezTo>
                    <a:pt x="83" y="2936"/>
                    <a:pt x="48" y="2965"/>
                    <a:pt x="7" y="2966"/>
                  </a:cubicBezTo>
                  <a:cubicBezTo>
                    <a:pt x="7" y="2897"/>
                    <a:pt x="7" y="2897"/>
                    <a:pt x="7" y="2897"/>
                  </a:cubicBezTo>
                  <a:cubicBezTo>
                    <a:pt x="7" y="2897"/>
                    <a:pt x="7" y="2897"/>
                    <a:pt x="7" y="2897"/>
                  </a:cubicBezTo>
                  <a:cubicBezTo>
                    <a:pt x="7" y="2857"/>
                    <a:pt x="7" y="2857"/>
                    <a:pt x="7" y="2857"/>
                  </a:cubicBezTo>
                  <a:lnTo>
                    <a:pt x="95" y="2746"/>
                  </a:lnTo>
                  <a:close/>
                  <a:moveTo>
                    <a:pt x="206" y="2126"/>
                  </a:moveTo>
                  <a:cubicBezTo>
                    <a:pt x="244" y="2088"/>
                    <a:pt x="244" y="2088"/>
                    <a:pt x="244" y="2088"/>
                  </a:cubicBezTo>
                  <a:cubicBezTo>
                    <a:pt x="253" y="2098"/>
                    <a:pt x="259" y="2111"/>
                    <a:pt x="259" y="2126"/>
                  </a:cubicBezTo>
                  <a:lnTo>
                    <a:pt x="206" y="2126"/>
                  </a:lnTo>
                  <a:close/>
                  <a:moveTo>
                    <a:pt x="259" y="2132"/>
                  </a:moveTo>
                  <a:cubicBezTo>
                    <a:pt x="259" y="2147"/>
                    <a:pt x="253" y="2160"/>
                    <a:pt x="244" y="2170"/>
                  </a:cubicBezTo>
                  <a:cubicBezTo>
                    <a:pt x="206" y="2132"/>
                    <a:pt x="206" y="2132"/>
                    <a:pt x="206" y="2132"/>
                  </a:cubicBezTo>
                  <a:lnTo>
                    <a:pt x="259" y="2132"/>
                  </a:lnTo>
                  <a:close/>
                  <a:moveTo>
                    <a:pt x="202" y="2121"/>
                  </a:moveTo>
                  <a:cubicBezTo>
                    <a:pt x="202" y="2068"/>
                    <a:pt x="202" y="2068"/>
                    <a:pt x="202" y="2068"/>
                  </a:cubicBezTo>
                  <a:cubicBezTo>
                    <a:pt x="216" y="2068"/>
                    <a:pt x="229" y="2074"/>
                    <a:pt x="239" y="2083"/>
                  </a:cubicBezTo>
                  <a:lnTo>
                    <a:pt x="202" y="2121"/>
                  </a:lnTo>
                  <a:close/>
                  <a:moveTo>
                    <a:pt x="239" y="2175"/>
                  </a:moveTo>
                  <a:cubicBezTo>
                    <a:pt x="229" y="2184"/>
                    <a:pt x="216" y="2189"/>
                    <a:pt x="202" y="2190"/>
                  </a:cubicBezTo>
                  <a:cubicBezTo>
                    <a:pt x="202" y="2137"/>
                    <a:pt x="202" y="2137"/>
                    <a:pt x="202" y="2137"/>
                  </a:cubicBezTo>
                  <a:lnTo>
                    <a:pt x="239" y="2175"/>
                  </a:lnTo>
                  <a:close/>
                  <a:moveTo>
                    <a:pt x="303" y="2881"/>
                  </a:moveTo>
                  <a:cubicBezTo>
                    <a:pt x="303" y="2881"/>
                    <a:pt x="303" y="2881"/>
                    <a:pt x="303" y="2880"/>
                  </a:cubicBezTo>
                  <a:cubicBezTo>
                    <a:pt x="303" y="2879"/>
                    <a:pt x="303" y="2877"/>
                    <a:pt x="303" y="2875"/>
                  </a:cubicBezTo>
                  <a:cubicBezTo>
                    <a:pt x="303" y="2745"/>
                    <a:pt x="303" y="2745"/>
                    <a:pt x="303" y="2745"/>
                  </a:cubicBezTo>
                  <a:cubicBezTo>
                    <a:pt x="391" y="2856"/>
                    <a:pt x="391" y="2856"/>
                    <a:pt x="391" y="2856"/>
                  </a:cubicBezTo>
                  <a:cubicBezTo>
                    <a:pt x="391" y="2966"/>
                    <a:pt x="391" y="2966"/>
                    <a:pt x="391" y="2966"/>
                  </a:cubicBezTo>
                  <a:cubicBezTo>
                    <a:pt x="350" y="2965"/>
                    <a:pt x="316" y="2936"/>
                    <a:pt x="306" y="2897"/>
                  </a:cubicBezTo>
                  <a:cubicBezTo>
                    <a:pt x="306" y="2897"/>
                    <a:pt x="306" y="2897"/>
                    <a:pt x="306" y="2897"/>
                  </a:cubicBezTo>
                  <a:cubicBezTo>
                    <a:pt x="305" y="2892"/>
                    <a:pt x="304" y="2886"/>
                    <a:pt x="303" y="2881"/>
                  </a:cubicBezTo>
                  <a:close/>
                  <a:moveTo>
                    <a:pt x="310" y="2742"/>
                  </a:moveTo>
                  <a:cubicBezTo>
                    <a:pt x="391" y="2742"/>
                    <a:pt x="391" y="2742"/>
                    <a:pt x="391" y="2742"/>
                  </a:cubicBezTo>
                  <a:cubicBezTo>
                    <a:pt x="391" y="2844"/>
                    <a:pt x="391" y="2844"/>
                    <a:pt x="391" y="2844"/>
                  </a:cubicBezTo>
                  <a:lnTo>
                    <a:pt x="310" y="2742"/>
                  </a:lnTo>
                  <a:close/>
                  <a:moveTo>
                    <a:pt x="310" y="2735"/>
                  </a:moveTo>
                  <a:cubicBezTo>
                    <a:pt x="391" y="2632"/>
                    <a:pt x="391" y="2632"/>
                    <a:pt x="391" y="2632"/>
                  </a:cubicBezTo>
                  <a:cubicBezTo>
                    <a:pt x="391" y="2735"/>
                    <a:pt x="391" y="2735"/>
                    <a:pt x="391" y="2735"/>
                  </a:cubicBezTo>
                  <a:lnTo>
                    <a:pt x="310" y="2735"/>
                  </a:lnTo>
                  <a:close/>
                  <a:moveTo>
                    <a:pt x="303" y="2732"/>
                  </a:moveTo>
                  <a:cubicBezTo>
                    <a:pt x="303" y="2602"/>
                    <a:pt x="303" y="2602"/>
                    <a:pt x="303" y="2602"/>
                  </a:cubicBezTo>
                  <a:cubicBezTo>
                    <a:pt x="303" y="2600"/>
                    <a:pt x="303" y="2598"/>
                    <a:pt x="303" y="2596"/>
                  </a:cubicBezTo>
                  <a:cubicBezTo>
                    <a:pt x="303" y="2596"/>
                    <a:pt x="303" y="2596"/>
                    <a:pt x="303" y="2596"/>
                  </a:cubicBezTo>
                  <a:cubicBezTo>
                    <a:pt x="304" y="2590"/>
                    <a:pt x="305" y="2585"/>
                    <a:pt x="306" y="2579"/>
                  </a:cubicBezTo>
                  <a:cubicBezTo>
                    <a:pt x="306" y="2579"/>
                    <a:pt x="306" y="2579"/>
                    <a:pt x="306" y="2579"/>
                  </a:cubicBezTo>
                  <a:cubicBezTo>
                    <a:pt x="316" y="2541"/>
                    <a:pt x="350" y="2512"/>
                    <a:pt x="391" y="2510"/>
                  </a:cubicBezTo>
                  <a:cubicBezTo>
                    <a:pt x="391" y="2579"/>
                    <a:pt x="391" y="2579"/>
                    <a:pt x="391" y="2579"/>
                  </a:cubicBezTo>
                  <a:cubicBezTo>
                    <a:pt x="391" y="2579"/>
                    <a:pt x="391" y="2579"/>
                    <a:pt x="391" y="2579"/>
                  </a:cubicBezTo>
                  <a:cubicBezTo>
                    <a:pt x="391" y="2621"/>
                    <a:pt x="391" y="2621"/>
                    <a:pt x="391" y="2621"/>
                  </a:cubicBezTo>
                  <a:lnTo>
                    <a:pt x="303" y="2732"/>
                  </a:lnTo>
                  <a:close/>
                  <a:moveTo>
                    <a:pt x="206" y="3344"/>
                  </a:moveTo>
                  <a:cubicBezTo>
                    <a:pt x="244" y="3307"/>
                    <a:pt x="244" y="3307"/>
                    <a:pt x="244" y="3307"/>
                  </a:cubicBezTo>
                  <a:cubicBezTo>
                    <a:pt x="253" y="3317"/>
                    <a:pt x="259" y="3330"/>
                    <a:pt x="259" y="3344"/>
                  </a:cubicBezTo>
                  <a:lnTo>
                    <a:pt x="206" y="3344"/>
                  </a:lnTo>
                  <a:close/>
                  <a:moveTo>
                    <a:pt x="259" y="3351"/>
                  </a:moveTo>
                  <a:cubicBezTo>
                    <a:pt x="259" y="3366"/>
                    <a:pt x="253" y="3379"/>
                    <a:pt x="244" y="3389"/>
                  </a:cubicBezTo>
                  <a:cubicBezTo>
                    <a:pt x="206" y="3351"/>
                    <a:pt x="206" y="3351"/>
                    <a:pt x="206" y="3351"/>
                  </a:cubicBezTo>
                  <a:lnTo>
                    <a:pt x="259" y="3351"/>
                  </a:lnTo>
                  <a:close/>
                  <a:moveTo>
                    <a:pt x="202" y="3339"/>
                  </a:moveTo>
                  <a:cubicBezTo>
                    <a:pt x="202" y="3286"/>
                    <a:pt x="202" y="3286"/>
                    <a:pt x="202" y="3286"/>
                  </a:cubicBezTo>
                  <a:cubicBezTo>
                    <a:pt x="216" y="3287"/>
                    <a:pt x="229" y="3293"/>
                    <a:pt x="239" y="3302"/>
                  </a:cubicBezTo>
                  <a:lnTo>
                    <a:pt x="202" y="3339"/>
                  </a:lnTo>
                  <a:close/>
                  <a:moveTo>
                    <a:pt x="239" y="3393"/>
                  </a:moveTo>
                  <a:cubicBezTo>
                    <a:pt x="229" y="3402"/>
                    <a:pt x="216" y="3408"/>
                    <a:pt x="202" y="3409"/>
                  </a:cubicBezTo>
                  <a:cubicBezTo>
                    <a:pt x="202" y="3356"/>
                    <a:pt x="202" y="3356"/>
                    <a:pt x="202" y="3356"/>
                  </a:cubicBezTo>
                  <a:lnTo>
                    <a:pt x="239" y="3393"/>
                  </a:lnTo>
                  <a:close/>
                  <a:moveTo>
                    <a:pt x="193" y="5168"/>
                  </a:moveTo>
                  <a:cubicBezTo>
                    <a:pt x="86" y="4864"/>
                    <a:pt x="86" y="4864"/>
                    <a:pt x="86" y="4864"/>
                  </a:cubicBezTo>
                  <a:cubicBezTo>
                    <a:pt x="136" y="4864"/>
                    <a:pt x="136" y="4864"/>
                    <a:pt x="136" y="4864"/>
                  </a:cubicBezTo>
                  <a:lnTo>
                    <a:pt x="193" y="5168"/>
                  </a:lnTo>
                  <a:close/>
                  <a:moveTo>
                    <a:pt x="143" y="4864"/>
                  </a:moveTo>
                  <a:cubicBezTo>
                    <a:pt x="193" y="4864"/>
                    <a:pt x="193" y="4864"/>
                    <a:pt x="193" y="4864"/>
                  </a:cubicBezTo>
                  <a:cubicBezTo>
                    <a:pt x="193" y="5129"/>
                    <a:pt x="193" y="5129"/>
                    <a:pt x="193" y="5129"/>
                  </a:cubicBezTo>
                  <a:lnTo>
                    <a:pt x="143" y="4864"/>
                  </a:lnTo>
                  <a:close/>
                  <a:moveTo>
                    <a:pt x="190" y="3351"/>
                  </a:moveTo>
                  <a:cubicBezTo>
                    <a:pt x="152" y="3389"/>
                    <a:pt x="152" y="3389"/>
                    <a:pt x="152" y="3389"/>
                  </a:cubicBezTo>
                  <a:cubicBezTo>
                    <a:pt x="143" y="3379"/>
                    <a:pt x="138" y="3366"/>
                    <a:pt x="137" y="3351"/>
                  </a:cubicBezTo>
                  <a:lnTo>
                    <a:pt x="190" y="3351"/>
                  </a:lnTo>
                  <a:close/>
                  <a:moveTo>
                    <a:pt x="137" y="3344"/>
                  </a:moveTo>
                  <a:cubicBezTo>
                    <a:pt x="138" y="3330"/>
                    <a:pt x="143" y="3317"/>
                    <a:pt x="152" y="3307"/>
                  </a:cubicBezTo>
                  <a:cubicBezTo>
                    <a:pt x="190" y="3344"/>
                    <a:pt x="190" y="3344"/>
                    <a:pt x="190" y="3344"/>
                  </a:cubicBezTo>
                  <a:lnTo>
                    <a:pt x="137" y="3344"/>
                  </a:lnTo>
                  <a:close/>
                  <a:moveTo>
                    <a:pt x="195" y="3356"/>
                  </a:moveTo>
                  <a:cubicBezTo>
                    <a:pt x="195" y="3409"/>
                    <a:pt x="195" y="3409"/>
                    <a:pt x="195" y="3409"/>
                  </a:cubicBezTo>
                  <a:cubicBezTo>
                    <a:pt x="180" y="3408"/>
                    <a:pt x="167" y="3402"/>
                    <a:pt x="157" y="3393"/>
                  </a:cubicBezTo>
                  <a:lnTo>
                    <a:pt x="195" y="3356"/>
                  </a:lnTo>
                  <a:close/>
                  <a:moveTo>
                    <a:pt x="157" y="3302"/>
                  </a:moveTo>
                  <a:cubicBezTo>
                    <a:pt x="167" y="3293"/>
                    <a:pt x="180" y="3287"/>
                    <a:pt x="195" y="3286"/>
                  </a:cubicBezTo>
                  <a:cubicBezTo>
                    <a:pt x="195" y="3339"/>
                    <a:pt x="195" y="3339"/>
                    <a:pt x="195" y="3339"/>
                  </a:cubicBezTo>
                  <a:lnTo>
                    <a:pt x="157" y="3302"/>
                  </a:lnTo>
                  <a:close/>
                  <a:moveTo>
                    <a:pt x="7" y="4864"/>
                  </a:moveTo>
                  <a:cubicBezTo>
                    <a:pt x="79" y="4864"/>
                    <a:pt x="79" y="4864"/>
                    <a:pt x="79" y="4864"/>
                  </a:cubicBezTo>
                  <a:cubicBezTo>
                    <a:pt x="196" y="5196"/>
                    <a:pt x="196" y="5196"/>
                    <a:pt x="196" y="5196"/>
                  </a:cubicBezTo>
                  <a:cubicBezTo>
                    <a:pt x="7" y="5196"/>
                    <a:pt x="7" y="5196"/>
                    <a:pt x="7" y="5196"/>
                  </a:cubicBezTo>
                  <a:lnTo>
                    <a:pt x="7" y="4864"/>
                  </a:lnTo>
                  <a:close/>
                  <a:moveTo>
                    <a:pt x="7" y="5203"/>
                  </a:moveTo>
                  <a:cubicBezTo>
                    <a:pt x="4276" y="5203"/>
                    <a:pt x="4276" y="5203"/>
                    <a:pt x="4276" y="5203"/>
                  </a:cubicBezTo>
                  <a:cubicBezTo>
                    <a:pt x="4276" y="5203"/>
                    <a:pt x="4276" y="5203"/>
                    <a:pt x="4276" y="5203"/>
                  </a:cubicBezTo>
                  <a:cubicBezTo>
                    <a:pt x="4280" y="5203"/>
                    <a:pt x="4280" y="5203"/>
                    <a:pt x="4280" y="5203"/>
                  </a:cubicBezTo>
                  <a:cubicBezTo>
                    <a:pt x="4280" y="5203"/>
                    <a:pt x="4280" y="5203"/>
                    <a:pt x="4280" y="5203"/>
                  </a:cubicBezTo>
                  <a:cubicBezTo>
                    <a:pt x="4302" y="5203"/>
                    <a:pt x="4322" y="5211"/>
                    <a:pt x="4338" y="5227"/>
                  </a:cubicBezTo>
                  <a:cubicBezTo>
                    <a:pt x="4353" y="5242"/>
                    <a:pt x="4361" y="5261"/>
                    <a:pt x="4362" y="5282"/>
                  </a:cubicBezTo>
                  <a:cubicBezTo>
                    <a:pt x="7" y="5282"/>
                    <a:pt x="7" y="5282"/>
                    <a:pt x="7" y="5282"/>
                  </a:cubicBezTo>
                  <a:lnTo>
                    <a:pt x="7" y="5203"/>
                  </a:lnTo>
                  <a:close/>
                  <a:moveTo>
                    <a:pt x="9804" y="5420"/>
                  </a:moveTo>
                  <a:cubicBezTo>
                    <a:pt x="5445" y="5420"/>
                    <a:pt x="5445" y="5420"/>
                    <a:pt x="5445" y="5420"/>
                  </a:cubicBezTo>
                  <a:cubicBezTo>
                    <a:pt x="5445" y="5427"/>
                    <a:pt x="5445" y="5427"/>
                    <a:pt x="5445" y="5427"/>
                  </a:cubicBezTo>
                  <a:cubicBezTo>
                    <a:pt x="9804" y="5427"/>
                    <a:pt x="9804" y="5427"/>
                    <a:pt x="9804" y="5427"/>
                  </a:cubicBezTo>
                  <a:cubicBezTo>
                    <a:pt x="9804" y="5470"/>
                    <a:pt x="9804" y="5470"/>
                    <a:pt x="9804" y="5470"/>
                  </a:cubicBezTo>
                  <a:cubicBezTo>
                    <a:pt x="5050" y="5470"/>
                    <a:pt x="5050" y="5470"/>
                    <a:pt x="5050" y="5470"/>
                  </a:cubicBezTo>
                  <a:cubicBezTo>
                    <a:pt x="5050" y="5470"/>
                    <a:pt x="5050" y="5470"/>
                    <a:pt x="5050" y="5470"/>
                  </a:cubicBezTo>
                  <a:cubicBezTo>
                    <a:pt x="7" y="5470"/>
                    <a:pt x="7" y="5470"/>
                    <a:pt x="7" y="5470"/>
                  </a:cubicBezTo>
                  <a:cubicBezTo>
                    <a:pt x="7" y="5427"/>
                    <a:pt x="7" y="5427"/>
                    <a:pt x="7" y="5427"/>
                  </a:cubicBezTo>
                  <a:cubicBezTo>
                    <a:pt x="4365" y="5427"/>
                    <a:pt x="4365" y="5427"/>
                    <a:pt x="4365" y="5427"/>
                  </a:cubicBezTo>
                  <a:cubicBezTo>
                    <a:pt x="4365" y="5420"/>
                    <a:pt x="4365" y="5420"/>
                    <a:pt x="4365" y="5420"/>
                  </a:cubicBezTo>
                  <a:cubicBezTo>
                    <a:pt x="7" y="5420"/>
                    <a:pt x="7" y="5420"/>
                    <a:pt x="7" y="5420"/>
                  </a:cubicBezTo>
                  <a:cubicBezTo>
                    <a:pt x="7" y="5382"/>
                    <a:pt x="7" y="5382"/>
                    <a:pt x="7" y="5382"/>
                  </a:cubicBezTo>
                  <a:cubicBezTo>
                    <a:pt x="4651" y="5382"/>
                    <a:pt x="4651" y="5382"/>
                    <a:pt x="4651" y="5382"/>
                  </a:cubicBezTo>
                  <a:cubicBezTo>
                    <a:pt x="4698" y="5429"/>
                    <a:pt x="4698" y="5429"/>
                    <a:pt x="4698" y="5429"/>
                  </a:cubicBezTo>
                  <a:cubicBezTo>
                    <a:pt x="4721" y="5406"/>
                    <a:pt x="4721" y="5406"/>
                    <a:pt x="4721" y="5406"/>
                  </a:cubicBezTo>
                  <a:cubicBezTo>
                    <a:pt x="4744" y="5429"/>
                    <a:pt x="4744" y="5429"/>
                    <a:pt x="4744" y="5429"/>
                  </a:cubicBezTo>
                  <a:cubicBezTo>
                    <a:pt x="4767" y="5407"/>
                    <a:pt x="4767" y="5407"/>
                    <a:pt x="4767" y="5407"/>
                  </a:cubicBezTo>
                  <a:cubicBezTo>
                    <a:pt x="4790" y="5430"/>
                    <a:pt x="4790" y="5430"/>
                    <a:pt x="4790" y="5430"/>
                  </a:cubicBezTo>
                  <a:cubicBezTo>
                    <a:pt x="4790" y="5429"/>
                    <a:pt x="4790" y="5429"/>
                    <a:pt x="4790" y="5429"/>
                  </a:cubicBezTo>
                  <a:cubicBezTo>
                    <a:pt x="4790" y="5429"/>
                    <a:pt x="4790" y="5429"/>
                    <a:pt x="4790" y="5429"/>
                  </a:cubicBezTo>
                  <a:cubicBezTo>
                    <a:pt x="4813" y="5407"/>
                    <a:pt x="4813" y="5407"/>
                    <a:pt x="4813" y="5407"/>
                  </a:cubicBezTo>
                  <a:cubicBezTo>
                    <a:pt x="4836" y="5430"/>
                    <a:pt x="4836" y="5430"/>
                    <a:pt x="4836" y="5430"/>
                  </a:cubicBezTo>
                  <a:cubicBezTo>
                    <a:pt x="4836" y="5429"/>
                    <a:pt x="4836" y="5429"/>
                    <a:pt x="4836" y="5429"/>
                  </a:cubicBezTo>
                  <a:cubicBezTo>
                    <a:pt x="4836" y="5429"/>
                    <a:pt x="4836" y="5429"/>
                    <a:pt x="4836" y="5429"/>
                  </a:cubicBezTo>
                  <a:cubicBezTo>
                    <a:pt x="4859" y="5407"/>
                    <a:pt x="4859" y="5407"/>
                    <a:pt x="4859" y="5407"/>
                  </a:cubicBezTo>
                  <a:cubicBezTo>
                    <a:pt x="4882" y="5430"/>
                    <a:pt x="4882" y="5430"/>
                    <a:pt x="4882" y="5430"/>
                  </a:cubicBezTo>
                  <a:cubicBezTo>
                    <a:pt x="4883" y="5429"/>
                    <a:pt x="4883" y="5429"/>
                    <a:pt x="4883" y="5429"/>
                  </a:cubicBezTo>
                  <a:cubicBezTo>
                    <a:pt x="4883" y="5429"/>
                    <a:pt x="4883" y="5429"/>
                    <a:pt x="4883" y="5429"/>
                  </a:cubicBezTo>
                  <a:cubicBezTo>
                    <a:pt x="4905" y="5407"/>
                    <a:pt x="4905" y="5407"/>
                    <a:pt x="4905" y="5407"/>
                  </a:cubicBezTo>
                  <a:cubicBezTo>
                    <a:pt x="4928" y="5430"/>
                    <a:pt x="4928" y="5430"/>
                    <a:pt x="4928" y="5430"/>
                  </a:cubicBezTo>
                  <a:cubicBezTo>
                    <a:pt x="4929" y="5429"/>
                    <a:pt x="4929" y="5429"/>
                    <a:pt x="4929" y="5429"/>
                  </a:cubicBezTo>
                  <a:cubicBezTo>
                    <a:pt x="4929" y="5429"/>
                    <a:pt x="4929" y="5429"/>
                    <a:pt x="4929" y="5429"/>
                  </a:cubicBezTo>
                  <a:cubicBezTo>
                    <a:pt x="4951" y="5407"/>
                    <a:pt x="4951" y="5407"/>
                    <a:pt x="4951" y="5407"/>
                  </a:cubicBezTo>
                  <a:cubicBezTo>
                    <a:pt x="4974" y="5430"/>
                    <a:pt x="4974" y="5430"/>
                    <a:pt x="4974" y="5430"/>
                  </a:cubicBezTo>
                  <a:cubicBezTo>
                    <a:pt x="4975" y="5429"/>
                    <a:pt x="4975" y="5429"/>
                    <a:pt x="4975" y="5429"/>
                  </a:cubicBezTo>
                  <a:cubicBezTo>
                    <a:pt x="4975" y="5429"/>
                    <a:pt x="4975" y="5429"/>
                    <a:pt x="4975" y="5429"/>
                  </a:cubicBezTo>
                  <a:cubicBezTo>
                    <a:pt x="4997" y="5407"/>
                    <a:pt x="4997" y="5407"/>
                    <a:pt x="4997" y="5407"/>
                  </a:cubicBezTo>
                  <a:cubicBezTo>
                    <a:pt x="5020" y="5430"/>
                    <a:pt x="5020" y="5430"/>
                    <a:pt x="5020" y="5430"/>
                  </a:cubicBezTo>
                  <a:cubicBezTo>
                    <a:pt x="5021" y="5429"/>
                    <a:pt x="5021" y="5429"/>
                    <a:pt x="5021" y="5429"/>
                  </a:cubicBezTo>
                  <a:cubicBezTo>
                    <a:pt x="5021" y="5429"/>
                    <a:pt x="5021" y="5429"/>
                    <a:pt x="5021" y="5429"/>
                  </a:cubicBezTo>
                  <a:cubicBezTo>
                    <a:pt x="5044" y="5407"/>
                    <a:pt x="5044" y="5407"/>
                    <a:pt x="5044" y="5407"/>
                  </a:cubicBezTo>
                  <a:cubicBezTo>
                    <a:pt x="5067" y="5430"/>
                    <a:pt x="5067" y="5430"/>
                    <a:pt x="5067" y="5430"/>
                  </a:cubicBezTo>
                  <a:cubicBezTo>
                    <a:pt x="5090" y="5406"/>
                    <a:pt x="5090" y="5406"/>
                    <a:pt x="5090" y="5406"/>
                  </a:cubicBezTo>
                  <a:cubicBezTo>
                    <a:pt x="5113" y="5430"/>
                    <a:pt x="5113" y="5430"/>
                    <a:pt x="5113" y="5430"/>
                  </a:cubicBezTo>
                  <a:cubicBezTo>
                    <a:pt x="5160" y="5382"/>
                    <a:pt x="5160" y="5382"/>
                    <a:pt x="5160" y="5382"/>
                  </a:cubicBezTo>
                  <a:cubicBezTo>
                    <a:pt x="9804" y="5382"/>
                    <a:pt x="9804" y="5382"/>
                    <a:pt x="9804" y="5382"/>
                  </a:cubicBezTo>
                  <a:lnTo>
                    <a:pt x="9804" y="5420"/>
                  </a:lnTo>
                  <a:close/>
                  <a:moveTo>
                    <a:pt x="4762" y="5356"/>
                  </a:moveTo>
                  <a:cubicBezTo>
                    <a:pt x="4760" y="5357"/>
                    <a:pt x="4760" y="5357"/>
                    <a:pt x="4760" y="5357"/>
                  </a:cubicBezTo>
                  <a:cubicBezTo>
                    <a:pt x="4760" y="5357"/>
                    <a:pt x="4760" y="5357"/>
                    <a:pt x="4760" y="5357"/>
                  </a:cubicBezTo>
                  <a:cubicBezTo>
                    <a:pt x="4744" y="5373"/>
                    <a:pt x="4744" y="5373"/>
                    <a:pt x="4744" y="5373"/>
                  </a:cubicBezTo>
                  <a:cubicBezTo>
                    <a:pt x="4726" y="5355"/>
                    <a:pt x="4726" y="5355"/>
                    <a:pt x="4726" y="5355"/>
                  </a:cubicBezTo>
                  <a:cubicBezTo>
                    <a:pt x="4744" y="5337"/>
                    <a:pt x="4744" y="5337"/>
                    <a:pt x="4744" y="5337"/>
                  </a:cubicBezTo>
                  <a:cubicBezTo>
                    <a:pt x="4760" y="5353"/>
                    <a:pt x="4760" y="5353"/>
                    <a:pt x="4760" y="5353"/>
                  </a:cubicBezTo>
                  <a:cubicBezTo>
                    <a:pt x="4760" y="5354"/>
                    <a:pt x="4760" y="5354"/>
                    <a:pt x="4760" y="5354"/>
                  </a:cubicBezTo>
                  <a:lnTo>
                    <a:pt x="4762" y="5356"/>
                  </a:lnTo>
                  <a:close/>
                  <a:moveTo>
                    <a:pt x="5108" y="5379"/>
                  </a:moveTo>
                  <a:cubicBezTo>
                    <a:pt x="5090" y="5397"/>
                    <a:pt x="5090" y="5397"/>
                    <a:pt x="5090" y="5397"/>
                  </a:cubicBezTo>
                  <a:cubicBezTo>
                    <a:pt x="5071" y="5379"/>
                    <a:pt x="5071" y="5379"/>
                    <a:pt x="5071" y="5379"/>
                  </a:cubicBezTo>
                  <a:cubicBezTo>
                    <a:pt x="5090" y="5360"/>
                    <a:pt x="5090" y="5360"/>
                    <a:pt x="5090" y="5360"/>
                  </a:cubicBezTo>
                  <a:lnTo>
                    <a:pt x="5108" y="5379"/>
                  </a:lnTo>
                  <a:close/>
                  <a:moveTo>
                    <a:pt x="5094" y="5356"/>
                  </a:moveTo>
                  <a:cubicBezTo>
                    <a:pt x="5113" y="5337"/>
                    <a:pt x="5113" y="5337"/>
                    <a:pt x="5113" y="5337"/>
                  </a:cubicBezTo>
                  <a:cubicBezTo>
                    <a:pt x="5154" y="5379"/>
                    <a:pt x="5154" y="5379"/>
                    <a:pt x="5154" y="5379"/>
                  </a:cubicBezTo>
                  <a:cubicBezTo>
                    <a:pt x="5113" y="5420"/>
                    <a:pt x="5113" y="5420"/>
                    <a:pt x="5113" y="5420"/>
                  </a:cubicBezTo>
                  <a:cubicBezTo>
                    <a:pt x="5094" y="5402"/>
                    <a:pt x="5094" y="5402"/>
                    <a:pt x="5094" y="5402"/>
                  </a:cubicBezTo>
                  <a:cubicBezTo>
                    <a:pt x="5118" y="5379"/>
                    <a:pt x="5118" y="5379"/>
                    <a:pt x="5118" y="5379"/>
                  </a:cubicBezTo>
                  <a:lnTo>
                    <a:pt x="5094" y="5356"/>
                  </a:lnTo>
                  <a:close/>
                  <a:moveTo>
                    <a:pt x="5049" y="5401"/>
                  </a:moveTo>
                  <a:cubicBezTo>
                    <a:pt x="5050" y="5400"/>
                    <a:pt x="5050" y="5400"/>
                    <a:pt x="5050" y="5400"/>
                  </a:cubicBezTo>
                  <a:cubicBezTo>
                    <a:pt x="5050" y="5400"/>
                    <a:pt x="5050" y="5400"/>
                    <a:pt x="5050" y="5400"/>
                  </a:cubicBezTo>
                  <a:cubicBezTo>
                    <a:pt x="5067" y="5383"/>
                    <a:pt x="5067" y="5383"/>
                    <a:pt x="5067" y="5383"/>
                  </a:cubicBezTo>
                  <a:cubicBezTo>
                    <a:pt x="5085" y="5402"/>
                    <a:pt x="5085" y="5402"/>
                    <a:pt x="5085" y="5402"/>
                  </a:cubicBezTo>
                  <a:cubicBezTo>
                    <a:pt x="5067" y="5420"/>
                    <a:pt x="5067" y="5420"/>
                    <a:pt x="5067" y="5420"/>
                  </a:cubicBezTo>
                  <a:cubicBezTo>
                    <a:pt x="5050" y="5404"/>
                    <a:pt x="5050" y="5404"/>
                    <a:pt x="5050" y="5404"/>
                  </a:cubicBezTo>
                  <a:cubicBezTo>
                    <a:pt x="5050" y="5403"/>
                    <a:pt x="5050" y="5403"/>
                    <a:pt x="5050" y="5403"/>
                  </a:cubicBezTo>
                  <a:lnTo>
                    <a:pt x="5049" y="5401"/>
                  </a:lnTo>
                  <a:close/>
                  <a:moveTo>
                    <a:pt x="5067" y="5374"/>
                  </a:moveTo>
                  <a:cubicBezTo>
                    <a:pt x="5050" y="5358"/>
                    <a:pt x="5050" y="5358"/>
                    <a:pt x="5050" y="5358"/>
                  </a:cubicBezTo>
                  <a:cubicBezTo>
                    <a:pt x="5050" y="5357"/>
                    <a:pt x="5050" y="5357"/>
                    <a:pt x="5050" y="5357"/>
                  </a:cubicBezTo>
                  <a:cubicBezTo>
                    <a:pt x="5049" y="5355"/>
                    <a:pt x="5049" y="5355"/>
                    <a:pt x="5049" y="5355"/>
                  </a:cubicBezTo>
                  <a:cubicBezTo>
                    <a:pt x="5050" y="5354"/>
                    <a:pt x="5050" y="5354"/>
                    <a:pt x="5050" y="5354"/>
                  </a:cubicBezTo>
                  <a:cubicBezTo>
                    <a:pt x="5050" y="5353"/>
                    <a:pt x="5050" y="5353"/>
                    <a:pt x="5050" y="5353"/>
                  </a:cubicBezTo>
                  <a:cubicBezTo>
                    <a:pt x="5067" y="5337"/>
                    <a:pt x="5067" y="5337"/>
                    <a:pt x="5067" y="5337"/>
                  </a:cubicBezTo>
                  <a:cubicBezTo>
                    <a:pt x="5085" y="5356"/>
                    <a:pt x="5085" y="5356"/>
                    <a:pt x="5085" y="5356"/>
                  </a:cubicBezTo>
                  <a:lnTo>
                    <a:pt x="5067" y="5374"/>
                  </a:lnTo>
                  <a:close/>
                  <a:moveTo>
                    <a:pt x="5062" y="5379"/>
                  </a:moveTo>
                  <a:cubicBezTo>
                    <a:pt x="5044" y="5396"/>
                    <a:pt x="5044" y="5396"/>
                    <a:pt x="5044" y="5396"/>
                  </a:cubicBezTo>
                  <a:cubicBezTo>
                    <a:pt x="5026" y="5378"/>
                    <a:pt x="5026" y="5378"/>
                    <a:pt x="5026" y="5378"/>
                  </a:cubicBezTo>
                  <a:cubicBezTo>
                    <a:pt x="5044" y="5360"/>
                    <a:pt x="5044" y="5360"/>
                    <a:pt x="5044" y="5360"/>
                  </a:cubicBezTo>
                  <a:lnTo>
                    <a:pt x="5062" y="5379"/>
                  </a:lnTo>
                  <a:close/>
                  <a:moveTo>
                    <a:pt x="5039" y="5402"/>
                  </a:moveTo>
                  <a:cubicBezTo>
                    <a:pt x="5021" y="5419"/>
                    <a:pt x="5021" y="5419"/>
                    <a:pt x="5021" y="5419"/>
                  </a:cubicBezTo>
                  <a:cubicBezTo>
                    <a:pt x="5003" y="5401"/>
                    <a:pt x="5003" y="5401"/>
                    <a:pt x="5003" y="5401"/>
                  </a:cubicBezTo>
                  <a:cubicBezTo>
                    <a:pt x="5021" y="5384"/>
                    <a:pt x="5021" y="5384"/>
                    <a:pt x="5021" y="5384"/>
                  </a:cubicBezTo>
                  <a:lnTo>
                    <a:pt x="5039" y="5402"/>
                  </a:lnTo>
                  <a:close/>
                  <a:moveTo>
                    <a:pt x="5021" y="5373"/>
                  </a:moveTo>
                  <a:cubicBezTo>
                    <a:pt x="5003" y="5355"/>
                    <a:pt x="5003" y="5355"/>
                    <a:pt x="5003" y="5355"/>
                  </a:cubicBezTo>
                  <a:cubicBezTo>
                    <a:pt x="5021" y="5337"/>
                    <a:pt x="5021" y="5337"/>
                    <a:pt x="5021" y="5337"/>
                  </a:cubicBezTo>
                  <a:cubicBezTo>
                    <a:pt x="5039" y="5356"/>
                    <a:pt x="5039" y="5356"/>
                    <a:pt x="5039" y="5356"/>
                  </a:cubicBezTo>
                  <a:lnTo>
                    <a:pt x="5021" y="5373"/>
                  </a:lnTo>
                  <a:close/>
                  <a:moveTo>
                    <a:pt x="5016" y="5379"/>
                  </a:moveTo>
                  <a:cubicBezTo>
                    <a:pt x="4998" y="5396"/>
                    <a:pt x="4998" y="5396"/>
                    <a:pt x="4998" y="5396"/>
                  </a:cubicBezTo>
                  <a:cubicBezTo>
                    <a:pt x="4980" y="5378"/>
                    <a:pt x="4980" y="5378"/>
                    <a:pt x="4980" y="5378"/>
                  </a:cubicBezTo>
                  <a:cubicBezTo>
                    <a:pt x="4997" y="5360"/>
                    <a:pt x="4997" y="5360"/>
                    <a:pt x="4997" y="5360"/>
                  </a:cubicBezTo>
                  <a:lnTo>
                    <a:pt x="5016" y="5379"/>
                  </a:lnTo>
                  <a:close/>
                  <a:moveTo>
                    <a:pt x="4993" y="5402"/>
                  </a:moveTo>
                  <a:cubicBezTo>
                    <a:pt x="4975" y="5419"/>
                    <a:pt x="4975" y="5419"/>
                    <a:pt x="4975" y="5419"/>
                  </a:cubicBezTo>
                  <a:cubicBezTo>
                    <a:pt x="4957" y="5401"/>
                    <a:pt x="4957" y="5401"/>
                    <a:pt x="4957" y="5401"/>
                  </a:cubicBezTo>
                  <a:cubicBezTo>
                    <a:pt x="4974" y="5384"/>
                    <a:pt x="4974" y="5384"/>
                    <a:pt x="4974" y="5384"/>
                  </a:cubicBezTo>
                  <a:lnTo>
                    <a:pt x="4993" y="5402"/>
                  </a:lnTo>
                  <a:close/>
                  <a:moveTo>
                    <a:pt x="4975" y="5373"/>
                  </a:moveTo>
                  <a:cubicBezTo>
                    <a:pt x="4957" y="5355"/>
                    <a:pt x="4957" y="5355"/>
                    <a:pt x="4957" y="5355"/>
                  </a:cubicBezTo>
                  <a:cubicBezTo>
                    <a:pt x="4974" y="5337"/>
                    <a:pt x="4974" y="5337"/>
                    <a:pt x="4974" y="5337"/>
                  </a:cubicBezTo>
                  <a:cubicBezTo>
                    <a:pt x="4993" y="5356"/>
                    <a:pt x="4993" y="5356"/>
                    <a:pt x="4993" y="5356"/>
                  </a:cubicBezTo>
                  <a:lnTo>
                    <a:pt x="4975" y="5373"/>
                  </a:lnTo>
                  <a:close/>
                  <a:moveTo>
                    <a:pt x="4969" y="5379"/>
                  </a:moveTo>
                  <a:cubicBezTo>
                    <a:pt x="4952" y="5396"/>
                    <a:pt x="4952" y="5396"/>
                    <a:pt x="4952" y="5396"/>
                  </a:cubicBezTo>
                  <a:cubicBezTo>
                    <a:pt x="4934" y="5378"/>
                    <a:pt x="4934" y="5378"/>
                    <a:pt x="4934" y="5378"/>
                  </a:cubicBezTo>
                  <a:cubicBezTo>
                    <a:pt x="4951" y="5360"/>
                    <a:pt x="4951" y="5360"/>
                    <a:pt x="4951" y="5360"/>
                  </a:cubicBezTo>
                  <a:lnTo>
                    <a:pt x="4969" y="5379"/>
                  </a:lnTo>
                  <a:close/>
                  <a:moveTo>
                    <a:pt x="4946" y="5402"/>
                  </a:moveTo>
                  <a:cubicBezTo>
                    <a:pt x="4929" y="5419"/>
                    <a:pt x="4929" y="5419"/>
                    <a:pt x="4929" y="5419"/>
                  </a:cubicBezTo>
                  <a:cubicBezTo>
                    <a:pt x="4911" y="5401"/>
                    <a:pt x="4911" y="5401"/>
                    <a:pt x="4911" y="5401"/>
                  </a:cubicBezTo>
                  <a:cubicBezTo>
                    <a:pt x="4928" y="5384"/>
                    <a:pt x="4928" y="5384"/>
                    <a:pt x="4928" y="5384"/>
                  </a:cubicBezTo>
                  <a:lnTo>
                    <a:pt x="4946" y="5402"/>
                  </a:lnTo>
                  <a:close/>
                  <a:moveTo>
                    <a:pt x="4929" y="5373"/>
                  </a:moveTo>
                  <a:cubicBezTo>
                    <a:pt x="4911" y="5355"/>
                    <a:pt x="4911" y="5355"/>
                    <a:pt x="4911" y="5355"/>
                  </a:cubicBezTo>
                  <a:cubicBezTo>
                    <a:pt x="4928" y="5337"/>
                    <a:pt x="4928" y="5337"/>
                    <a:pt x="4928" y="5337"/>
                  </a:cubicBezTo>
                  <a:cubicBezTo>
                    <a:pt x="4946" y="5356"/>
                    <a:pt x="4946" y="5356"/>
                    <a:pt x="4946" y="5356"/>
                  </a:cubicBezTo>
                  <a:lnTo>
                    <a:pt x="4929" y="5373"/>
                  </a:lnTo>
                  <a:close/>
                  <a:moveTo>
                    <a:pt x="4923" y="5379"/>
                  </a:moveTo>
                  <a:cubicBezTo>
                    <a:pt x="4906" y="5396"/>
                    <a:pt x="4906" y="5396"/>
                    <a:pt x="4906" y="5396"/>
                  </a:cubicBezTo>
                  <a:cubicBezTo>
                    <a:pt x="4887" y="5378"/>
                    <a:pt x="4887" y="5378"/>
                    <a:pt x="4887" y="5378"/>
                  </a:cubicBezTo>
                  <a:cubicBezTo>
                    <a:pt x="4905" y="5360"/>
                    <a:pt x="4905" y="5360"/>
                    <a:pt x="4905" y="5360"/>
                  </a:cubicBezTo>
                  <a:lnTo>
                    <a:pt x="4923" y="5379"/>
                  </a:lnTo>
                  <a:close/>
                  <a:moveTo>
                    <a:pt x="4900" y="5402"/>
                  </a:moveTo>
                  <a:cubicBezTo>
                    <a:pt x="4883" y="5419"/>
                    <a:pt x="4883" y="5419"/>
                    <a:pt x="4883" y="5419"/>
                  </a:cubicBezTo>
                  <a:cubicBezTo>
                    <a:pt x="4864" y="5401"/>
                    <a:pt x="4864" y="5401"/>
                    <a:pt x="4864" y="5401"/>
                  </a:cubicBezTo>
                  <a:cubicBezTo>
                    <a:pt x="4882" y="5384"/>
                    <a:pt x="4882" y="5384"/>
                    <a:pt x="4882" y="5384"/>
                  </a:cubicBezTo>
                  <a:lnTo>
                    <a:pt x="4900" y="5402"/>
                  </a:lnTo>
                  <a:close/>
                  <a:moveTo>
                    <a:pt x="4883" y="5373"/>
                  </a:moveTo>
                  <a:cubicBezTo>
                    <a:pt x="4864" y="5355"/>
                    <a:pt x="4864" y="5355"/>
                    <a:pt x="4864" y="5355"/>
                  </a:cubicBezTo>
                  <a:cubicBezTo>
                    <a:pt x="4882" y="5337"/>
                    <a:pt x="4882" y="5337"/>
                    <a:pt x="4882" y="5337"/>
                  </a:cubicBezTo>
                  <a:cubicBezTo>
                    <a:pt x="4900" y="5356"/>
                    <a:pt x="4900" y="5356"/>
                    <a:pt x="4900" y="5356"/>
                  </a:cubicBezTo>
                  <a:lnTo>
                    <a:pt x="4883" y="5373"/>
                  </a:lnTo>
                  <a:close/>
                  <a:moveTo>
                    <a:pt x="4877" y="5379"/>
                  </a:moveTo>
                  <a:cubicBezTo>
                    <a:pt x="4859" y="5396"/>
                    <a:pt x="4859" y="5396"/>
                    <a:pt x="4859" y="5396"/>
                  </a:cubicBezTo>
                  <a:cubicBezTo>
                    <a:pt x="4841" y="5378"/>
                    <a:pt x="4841" y="5378"/>
                    <a:pt x="4841" y="5378"/>
                  </a:cubicBezTo>
                  <a:cubicBezTo>
                    <a:pt x="4859" y="5360"/>
                    <a:pt x="4859" y="5360"/>
                    <a:pt x="4859" y="5360"/>
                  </a:cubicBezTo>
                  <a:lnTo>
                    <a:pt x="4877" y="5379"/>
                  </a:lnTo>
                  <a:close/>
                  <a:moveTo>
                    <a:pt x="4854" y="5402"/>
                  </a:moveTo>
                  <a:cubicBezTo>
                    <a:pt x="4836" y="5419"/>
                    <a:pt x="4836" y="5419"/>
                    <a:pt x="4836" y="5419"/>
                  </a:cubicBezTo>
                  <a:cubicBezTo>
                    <a:pt x="4818" y="5401"/>
                    <a:pt x="4818" y="5401"/>
                    <a:pt x="4818" y="5401"/>
                  </a:cubicBezTo>
                  <a:cubicBezTo>
                    <a:pt x="4836" y="5384"/>
                    <a:pt x="4836" y="5384"/>
                    <a:pt x="4836" y="5384"/>
                  </a:cubicBezTo>
                  <a:lnTo>
                    <a:pt x="4854" y="5402"/>
                  </a:lnTo>
                  <a:close/>
                  <a:moveTo>
                    <a:pt x="4836" y="5373"/>
                  </a:moveTo>
                  <a:cubicBezTo>
                    <a:pt x="4818" y="5355"/>
                    <a:pt x="4818" y="5355"/>
                    <a:pt x="4818" y="5355"/>
                  </a:cubicBezTo>
                  <a:cubicBezTo>
                    <a:pt x="4836" y="5337"/>
                    <a:pt x="4836" y="5337"/>
                    <a:pt x="4836" y="5337"/>
                  </a:cubicBezTo>
                  <a:cubicBezTo>
                    <a:pt x="4854" y="5356"/>
                    <a:pt x="4854" y="5356"/>
                    <a:pt x="4854" y="5356"/>
                  </a:cubicBezTo>
                  <a:lnTo>
                    <a:pt x="4836" y="5373"/>
                  </a:lnTo>
                  <a:close/>
                  <a:moveTo>
                    <a:pt x="4831" y="5379"/>
                  </a:moveTo>
                  <a:cubicBezTo>
                    <a:pt x="4813" y="5396"/>
                    <a:pt x="4813" y="5396"/>
                    <a:pt x="4813" y="5396"/>
                  </a:cubicBezTo>
                  <a:cubicBezTo>
                    <a:pt x="4795" y="5378"/>
                    <a:pt x="4795" y="5378"/>
                    <a:pt x="4795" y="5378"/>
                  </a:cubicBezTo>
                  <a:cubicBezTo>
                    <a:pt x="4813" y="5360"/>
                    <a:pt x="4813" y="5360"/>
                    <a:pt x="4813" y="5360"/>
                  </a:cubicBezTo>
                  <a:lnTo>
                    <a:pt x="4831" y="5379"/>
                  </a:lnTo>
                  <a:close/>
                  <a:moveTo>
                    <a:pt x="4808" y="5402"/>
                  </a:moveTo>
                  <a:cubicBezTo>
                    <a:pt x="4790" y="5419"/>
                    <a:pt x="4790" y="5419"/>
                    <a:pt x="4790" y="5419"/>
                  </a:cubicBezTo>
                  <a:cubicBezTo>
                    <a:pt x="4772" y="5401"/>
                    <a:pt x="4772" y="5401"/>
                    <a:pt x="4772" y="5401"/>
                  </a:cubicBezTo>
                  <a:cubicBezTo>
                    <a:pt x="4790" y="5384"/>
                    <a:pt x="4790" y="5384"/>
                    <a:pt x="4790" y="5384"/>
                  </a:cubicBezTo>
                  <a:lnTo>
                    <a:pt x="4808" y="5402"/>
                  </a:lnTo>
                  <a:close/>
                  <a:moveTo>
                    <a:pt x="4790" y="5373"/>
                  </a:moveTo>
                  <a:cubicBezTo>
                    <a:pt x="4772" y="5355"/>
                    <a:pt x="4772" y="5355"/>
                    <a:pt x="4772" y="5355"/>
                  </a:cubicBezTo>
                  <a:cubicBezTo>
                    <a:pt x="4790" y="5337"/>
                    <a:pt x="4790" y="5337"/>
                    <a:pt x="4790" y="5337"/>
                  </a:cubicBezTo>
                  <a:cubicBezTo>
                    <a:pt x="4808" y="5356"/>
                    <a:pt x="4808" y="5356"/>
                    <a:pt x="4808" y="5356"/>
                  </a:cubicBezTo>
                  <a:lnTo>
                    <a:pt x="4790" y="5373"/>
                  </a:lnTo>
                  <a:close/>
                  <a:moveTo>
                    <a:pt x="4785" y="5379"/>
                  </a:moveTo>
                  <a:cubicBezTo>
                    <a:pt x="4767" y="5396"/>
                    <a:pt x="4767" y="5396"/>
                    <a:pt x="4767" y="5396"/>
                  </a:cubicBezTo>
                  <a:cubicBezTo>
                    <a:pt x="4749" y="5378"/>
                    <a:pt x="4749" y="5378"/>
                    <a:pt x="4749" y="5378"/>
                  </a:cubicBezTo>
                  <a:cubicBezTo>
                    <a:pt x="4767" y="5360"/>
                    <a:pt x="4767" y="5360"/>
                    <a:pt x="4767" y="5360"/>
                  </a:cubicBezTo>
                  <a:lnTo>
                    <a:pt x="4785" y="5379"/>
                  </a:lnTo>
                  <a:close/>
                  <a:moveTo>
                    <a:pt x="4762" y="5402"/>
                  </a:moveTo>
                  <a:cubicBezTo>
                    <a:pt x="4760" y="5403"/>
                    <a:pt x="4760" y="5403"/>
                    <a:pt x="4760" y="5403"/>
                  </a:cubicBezTo>
                  <a:cubicBezTo>
                    <a:pt x="4760" y="5403"/>
                    <a:pt x="4760" y="5403"/>
                    <a:pt x="4760" y="5403"/>
                  </a:cubicBezTo>
                  <a:cubicBezTo>
                    <a:pt x="4744" y="5419"/>
                    <a:pt x="4744" y="5419"/>
                    <a:pt x="4744" y="5419"/>
                  </a:cubicBezTo>
                  <a:cubicBezTo>
                    <a:pt x="4726" y="5401"/>
                    <a:pt x="4726" y="5401"/>
                    <a:pt x="4726" y="5401"/>
                  </a:cubicBezTo>
                  <a:cubicBezTo>
                    <a:pt x="4744" y="5383"/>
                    <a:pt x="4744" y="5383"/>
                    <a:pt x="4744" y="5383"/>
                  </a:cubicBezTo>
                  <a:cubicBezTo>
                    <a:pt x="4760" y="5399"/>
                    <a:pt x="4760" y="5399"/>
                    <a:pt x="4760" y="5399"/>
                  </a:cubicBezTo>
                  <a:cubicBezTo>
                    <a:pt x="4760" y="5400"/>
                    <a:pt x="4760" y="5400"/>
                    <a:pt x="4760" y="5400"/>
                  </a:cubicBezTo>
                  <a:lnTo>
                    <a:pt x="4762" y="5402"/>
                  </a:lnTo>
                  <a:close/>
                  <a:moveTo>
                    <a:pt x="4739" y="5378"/>
                  </a:moveTo>
                  <a:cubicBezTo>
                    <a:pt x="4721" y="5396"/>
                    <a:pt x="4721" y="5396"/>
                    <a:pt x="4721" y="5396"/>
                  </a:cubicBezTo>
                  <a:cubicBezTo>
                    <a:pt x="4703" y="5378"/>
                    <a:pt x="4703" y="5378"/>
                    <a:pt x="4703" y="5378"/>
                  </a:cubicBezTo>
                  <a:cubicBezTo>
                    <a:pt x="4721" y="5360"/>
                    <a:pt x="4721" y="5360"/>
                    <a:pt x="4721" y="5360"/>
                  </a:cubicBezTo>
                  <a:lnTo>
                    <a:pt x="4739" y="5378"/>
                  </a:lnTo>
                  <a:close/>
                  <a:moveTo>
                    <a:pt x="4693" y="5378"/>
                  </a:moveTo>
                  <a:cubicBezTo>
                    <a:pt x="4716" y="5401"/>
                    <a:pt x="4716" y="5401"/>
                    <a:pt x="4716" y="5401"/>
                  </a:cubicBezTo>
                  <a:cubicBezTo>
                    <a:pt x="4698" y="5419"/>
                    <a:pt x="4698" y="5419"/>
                    <a:pt x="4698" y="5419"/>
                  </a:cubicBezTo>
                  <a:cubicBezTo>
                    <a:pt x="4657" y="5378"/>
                    <a:pt x="4657" y="5378"/>
                    <a:pt x="4657" y="5378"/>
                  </a:cubicBezTo>
                  <a:cubicBezTo>
                    <a:pt x="4698" y="5337"/>
                    <a:pt x="4698" y="5337"/>
                    <a:pt x="4698" y="5337"/>
                  </a:cubicBezTo>
                  <a:cubicBezTo>
                    <a:pt x="4716" y="5355"/>
                    <a:pt x="4716" y="5355"/>
                    <a:pt x="4716" y="5355"/>
                  </a:cubicBezTo>
                  <a:lnTo>
                    <a:pt x="4693" y="5378"/>
                  </a:lnTo>
                  <a:close/>
                  <a:moveTo>
                    <a:pt x="9804" y="5330"/>
                  </a:moveTo>
                  <a:cubicBezTo>
                    <a:pt x="5445" y="5330"/>
                    <a:pt x="5445" y="5330"/>
                    <a:pt x="5445" y="5330"/>
                  </a:cubicBezTo>
                  <a:cubicBezTo>
                    <a:pt x="5445" y="5337"/>
                    <a:pt x="5445" y="5337"/>
                    <a:pt x="5445" y="5337"/>
                  </a:cubicBezTo>
                  <a:cubicBezTo>
                    <a:pt x="9804" y="5337"/>
                    <a:pt x="9804" y="5337"/>
                    <a:pt x="9804" y="5337"/>
                  </a:cubicBezTo>
                  <a:cubicBezTo>
                    <a:pt x="9804" y="5375"/>
                    <a:pt x="9804" y="5375"/>
                    <a:pt x="9804" y="5375"/>
                  </a:cubicBezTo>
                  <a:cubicBezTo>
                    <a:pt x="5160" y="5375"/>
                    <a:pt x="5160" y="5375"/>
                    <a:pt x="5160" y="5375"/>
                  </a:cubicBezTo>
                  <a:cubicBezTo>
                    <a:pt x="5113" y="5328"/>
                    <a:pt x="5113" y="5328"/>
                    <a:pt x="5113" y="5328"/>
                  </a:cubicBezTo>
                  <a:cubicBezTo>
                    <a:pt x="5090" y="5351"/>
                    <a:pt x="5090" y="5351"/>
                    <a:pt x="5090" y="5351"/>
                  </a:cubicBezTo>
                  <a:cubicBezTo>
                    <a:pt x="5067" y="5328"/>
                    <a:pt x="5067" y="5328"/>
                    <a:pt x="5067" y="5328"/>
                  </a:cubicBezTo>
                  <a:cubicBezTo>
                    <a:pt x="5044" y="5350"/>
                    <a:pt x="5044" y="5350"/>
                    <a:pt x="5044" y="5350"/>
                  </a:cubicBezTo>
                  <a:cubicBezTo>
                    <a:pt x="5021" y="5327"/>
                    <a:pt x="5021" y="5327"/>
                    <a:pt x="5021" y="5327"/>
                  </a:cubicBezTo>
                  <a:cubicBezTo>
                    <a:pt x="5021" y="5328"/>
                    <a:pt x="5021" y="5328"/>
                    <a:pt x="5021" y="5328"/>
                  </a:cubicBezTo>
                  <a:cubicBezTo>
                    <a:pt x="5020" y="5328"/>
                    <a:pt x="5020" y="5328"/>
                    <a:pt x="5020" y="5328"/>
                  </a:cubicBezTo>
                  <a:cubicBezTo>
                    <a:pt x="4998" y="5350"/>
                    <a:pt x="4998" y="5350"/>
                    <a:pt x="4998" y="5350"/>
                  </a:cubicBezTo>
                  <a:cubicBezTo>
                    <a:pt x="4975" y="5327"/>
                    <a:pt x="4975" y="5327"/>
                    <a:pt x="4975" y="5327"/>
                  </a:cubicBezTo>
                  <a:cubicBezTo>
                    <a:pt x="4974" y="5328"/>
                    <a:pt x="4974" y="5328"/>
                    <a:pt x="4974" y="5328"/>
                  </a:cubicBezTo>
                  <a:cubicBezTo>
                    <a:pt x="4974" y="5328"/>
                    <a:pt x="4974" y="5328"/>
                    <a:pt x="4974" y="5328"/>
                  </a:cubicBezTo>
                  <a:cubicBezTo>
                    <a:pt x="4952" y="5350"/>
                    <a:pt x="4952" y="5350"/>
                    <a:pt x="4952" y="5350"/>
                  </a:cubicBezTo>
                  <a:cubicBezTo>
                    <a:pt x="4929" y="5327"/>
                    <a:pt x="4929" y="5327"/>
                    <a:pt x="4929" y="5327"/>
                  </a:cubicBezTo>
                  <a:cubicBezTo>
                    <a:pt x="4928" y="5328"/>
                    <a:pt x="4928" y="5328"/>
                    <a:pt x="4928" y="5328"/>
                  </a:cubicBezTo>
                  <a:cubicBezTo>
                    <a:pt x="4928" y="5328"/>
                    <a:pt x="4928" y="5328"/>
                    <a:pt x="4928" y="5328"/>
                  </a:cubicBezTo>
                  <a:cubicBezTo>
                    <a:pt x="4906" y="5350"/>
                    <a:pt x="4906" y="5350"/>
                    <a:pt x="4906" y="5350"/>
                  </a:cubicBezTo>
                  <a:cubicBezTo>
                    <a:pt x="4883" y="5327"/>
                    <a:pt x="4883" y="5327"/>
                    <a:pt x="4883" y="5327"/>
                  </a:cubicBezTo>
                  <a:cubicBezTo>
                    <a:pt x="4882" y="5328"/>
                    <a:pt x="4882" y="5328"/>
                    <a:pt x="4882" y="5328"/>
                  </a:cubicBezTo>
                  <a:cubicBezTo>
                    <a:pt x="4882" y="5328"/>
                    <a:pt x="4882" y="5328"/>
                    <a:pt x="4882" y="5328"/>
                  </a:cubicBezTo>
                  <a:cubicBezTo>
                    <a:pt x="4859" y="5350"/>
                    <a:pt x="4859" y="5350"/>
                    <a:pt x="4859" y="5350"/>
                  </a:cubicBezTo>
                  <a:cubicBezTo>
                    <a:pt x="4836" y="5327"/>
                    <a:pt x="4836" y="5327"/>
                    <a:pt x="4836" y="5327"/>
                  </a:cubicBezTo>
                  <a:cubicBezTo>
                    <a:pt x="4836" y="5328"/>
                    <a:pt x="4836" y="5328"/>
                    <a:pt x="4836" y="5328"/>
                  </a:cubicBezTo>
                  <a:cubicBezTo>
                    <a:pt x="4836" y="5328"/>
                    <a:pt x="4836" y="5328"/>
                    <a:pt x="4836" y="5328"/>
                  </a:cubicBezTo>
                  <a:cubicBezTo>
                    <a:pt x="4813" y="5350"/>
                    <a:pt x="4813" y="5350"/>
                    <a:pt x="4813" y="5350"/>
                  </a:cubicBezTo>
                  <a:cubicBezTo>
                    <a:pt x="4790" y="5327"/>
                    <a:pt x="4790" y="5327"/>
                    <a:pt x="4790" y="5327"/>
                  </a:cubicBezTo>
                  <a:cubicBezTo>
                    <a:pt x="4790" y="5328"/>
                    <a:pt x="4790" y="5328"/>
                    <a:pt x="4790" y="5328"/>
                  </a:cubicBezTo>
                  <a:cubicBezTo>
                    <a:pt x="4790" y="5328"/>
                    <a:pt x="4790" y="5328"/>
                    <a:pt x="4790" y="5328"/>
                  </a:cubicBezTo>
                  <a:cubicBezTo>
                    <a:pt x="4767" y="5350"/>
                    <a:pt x="4767" y="5350"/>
                    <a:pt x="4767" y="5350"/>
                  </a:cubicBezTo>
                  <a:cubicBezTo>
                    <a:pt x="4744" y="5327"/>
                    <a:pt x="4744" y="5327"/>
                    <a:pt x="4744" y="5327"/>
                  </a:cubicBezTo>
                  <a:cubicBezTo>
                    <a:pt x="4721" y="5350"/>
                    <a:pt x="4721" y="5350"/>
                    <a:pt x="4721" y="5350"/>
                  </a:cubicBezTo>
                  <a:cubicBezTo>
                    <a:pt x="4698" y="5327"/>
                    <a:pt x="4698" y="5327"/>
                    <a:pt x="4698" y="5327"/>
                  </a:cubicBezTo>
                  <a:cubicBezTo>
                    <a:pt x="4651" y="5375"/>
                    <a:pt x="4651" y="5375"/>
                    <a:pt x="4651" y="5375"/>
                  </a:cubicBezTo>
                  <a:cubicBezTo>
                    <a:pt x="7" y="5375"/>
                    <a:pt x="7" y="5375"/>
                    <a:pt x="7" y="5375"/>
                  </a:cubicBezTo>
                  <a:cubicBezTo>
                    <a:pt x="7" y="5337"/>
                    <a:pt x="7" y="5337"/>
                    <a:pt x="7" y="5337"/>
                  </a:cubicBezTo>
                  <a:cubicBezTo>
                    <a:pt x="4365" y="5337"/>
                    <a:pt x="4365" y="5337"/>
                    <a:pt x="4365" y="5337"/>
                  </a:cubicBezTo>
                  <a:cubicBezTo>
                    <a:pt x="4365" y="5330"/>
                    <a:pt x="4365" y="5330"/>
                    <a:pt x="4365" y="5330"/>
                  </a:cubicBezTo>
                  <a:cubicBezTo>
                    <a:pt x="7" y="5330"/>
                    <a:pt x="7" y="5330"/>
                    <a:pt x="7" y="5330"/>
                  </a:cubicBezTo>
                  <a:cubicBezTo>
                    <a:pt x="7" y="5289"/>
                    <a:pt x="7" y="5289"/>
                    <a:pt x="7" y="5289"/>
                  </a:cubicBezTo>
                  <a:cubicBezTo>
                    <a:pt x="4362" y="5289"/>
                    <a:pt x="4362" y="5289"/>
                    <a:pt x="4362" y="5289"/>
                  </a:cubicBezTo>
                  <a:cubicBezTo>
                    <a:pt x="4362" y="5289"/>
                    <a:pt x="4362" y="5289"/>
                    <a:pt x="4362" y="5289"/>
                  </a:cubicBezTo>
                  <a:cubicBezTo>
                    <a:pt x="4365" y="5289"/>
                    <a:pt x="4365" y="5289"/>
                    <a:pt x="4365" y="5289"/>
                  </a:cubicBezTo>
                  <a:cubicBezTo>
                    <a:pt x="4760" y="5289"/>
                    <a:pt x="4760" y="5289"/>
                    <a:pt x="4760" y="5289"/>
                  </a:cubicBezTo>
                  <a:cubicBezTo>
                    <a:pt x="4760" y="5289"/>
                    <a:pt x="4760" y="5289"/>
                    <a:pt x="4760" y="5289"/>
                  </a:cubicBezTo>
                  <a:cubicBezTo>
                    <a:pt x="5445" y="5289"/>
                    <a:pt x="5445" y="5289"/>
                    <a:pt x="5445" y="5289"/>
                  </a:cubicBezTo>
                  <a:cubicBezTo>
                    <a:pt x="5449" y="5289"/>
                    <a:pt x="5449" y="5289"/>
                    <a:pt x="5449" y="5289"/>
                  </a:cubicBezTo>
                  <a:cubicBezTo>
                    <a:pt x="5449" y="5289"/>
                    <a:pt x="5449" y="5289"/>
                    <a:pt x="5449" y="5289"/>
                  </a:cubicBezTo>
                  <a:cubicBezTo>
                    <a:pt x="9804" y="5289"/>
                    <a:pt x="9804" y="5289"/>
                    <a:pt x="9804" y="5289"/>
                  </a:cubicBezTo>
                  <a:lnTo>
                    <a:pt x="9804" y="5330"/>
                  </a:lnTo>
                  <a:close/>
                  <a:moveTo>
                    <a:pt x="9804" y="5282"/>
                  </a:moveTo>
                  <a:cubicBezTo>
                    <a:pt x="5449" y="5282"/>
                    <a:pt x="5449" y="5282"/>
                    <a:pt x="5449" y="5282"/>
                  </a:cubicBezTo>
                  <a:cubicBezTo>
                    <a:pt x="5450" y="5261"/>
                    <a:pt x="5458" y="5242"/>
                    <a:pt x="5473" y="5227"/>
                  </a:cubicBezTo>
                  <a:cubicBezTo>
                    <a:pt x="5489" y="5212"/>
                    <a:pt x="5509" y="5203"/>
                    <a:pt x="5531" y="5203"/>
                  </a:cubicBezTo>
                  <a:cubicBezTo>
                    <a:pt x="5531" y="5203"/>
                    <a:pt x="5531" y="5203"/>
                    <a:pt x="5531" y="5203"/>
                  </a:cubicBezTo>
                  <a:cubicBezTo>
                    <a:pt x="5535" y="5203"/>
                    <a:pt x="5535" y="5203"/>
                    <a:pt x="5535" y="5203"/>
                  </a:cubicBezTo>
                  <a:cubicBezTo>
                    <a:pt x="5535" y="5203"/>
                    <a:pt x="5535" y="5203"/>
                    <a:pt x="5535" y="5203"/>
                  </a:cubicBezTo>
                  <a:cubicBezTo>
                    <a:pt x="9804" y="5203"/>
                    <a:pt x="9804" y="5203"/>
                    <a:pt x="9804" y="5203"/>
                  </a:cubicBezTo>
                  <a:lnTo>
                    <a:pt x="9804" y="5282"/>
                  </a:lnTo>
                  <a:close/>
                  <a:moveTo>
                    <a:pt x="9804" y="5196"/>
                  </a:moveTo>
                  <a:cubicBezTo>
                    <a:pt x="9615" y="5196"/>
                    <a:pt x="9615" y="5196"/>
                    <a:pt x="9615" y="5196"/>
                  </a:cubicBezTo>
                  <a:cubicBezTo>
                    <a:pt x="9732" y="4865"/>
                    <a:pt x="9732" y="4865"/>
                    <a:pt x="9732" y="4865"/>
                  </a:cubicBezTo>
                  <a:cubicBezTo>
                    <a:pt x="9804" y="4865"/>
                    <a:pt x="9804" y="4865"/>
                    <a:pt x="9804" y="4865"/>
                  </a:cubicBezTo>
                  <a:lnTo>
                    <a:pt x="9804" y="5196"/>
                  </a:lnTo>
                  <a:close/>
                  <a:moveTo>
                    <a:pt x="9621" y="3345"/>
                  </a:moveTo>
                  <a:cubicBezTo>
                    <a:pt x="9658" y="3307"/>
                    <a:pt x="9658" y="3307"/>
                    <a:pt x="9658" y="3307"/>
                  </a:cubicBezTo>
                  <a:cubicBezTo>
                    <a:pt x="9667" y="3317"/>
                    <a:pt x="9673" y="3330"/>
                    <a:pt x="9674" y="3345"/>
                  </a:cubicBezTo>
                  <a:lnTo>
                    <a:pt x="9621" y="3345"/>
                  </a:lnTo>
                  <a:close/>
                  <a:moveTo>
                    <a:pt x="9674" y="3352"/>
                  </a:moveTo>
                  <a:cubicBezTo>
                    <a:pt x="9673" y="3366"/>
                    <a:pt x="9667" y="3379"/>
                    <a:pt x="9658" y="3389"/>
                  </a:cubicBezTo>
                  <a:cubicBezTo>
                    <a:pt x="9621" y="3352"/>
                    <a:pt x="9621" y="3352"/>
                    <a:pt x="9621" y="3352"/>
                  </a:cubicBezTo>
                  <a:lnTo>
                    <a:pt x="9674" y="3352"/>
                  </a:lnTo>
                  <a:close/>
                  <a:moveTo>
                    <a:pt x="9616" y="3340"/>
                  </a:moveTo>
                  <a:cubicBezTo>
                    <a:pt x="9616" y="3287"/>
                    <a:pt x="9616" y="3287"/>
                    <a:pt x="9616" y="3287"/>
                  </a:cubicBezTo>
                  <a:cubicBezTo>
                    <a:pt x="9630" y="3288"/>
                    <a:pt x="9644" y="3293"/>
                    <a:pt x="9654" y="3302"/>
                  </a:cubicBezTo>
                  <a:lnTo>
                    <a:pt x="9616" y="3340"/>
                  </a:lnTo>
                  <a:close/>
                  <a:moveTo>
                    <a:pt x="9654" y="3394"/>
                  </a:moveTo>
                  <a:cubicBezTo>
                    <a:pt x="9644" y="3403"/>
                    <a:pt x="9630" y="3409"/>
                    <a:pt x="9616" y="3409"/>
                  </a:cubicBezTo>
                  <a:cubicBezTo>
                    <a:pt x="9616" y="3356"/>
                    <a:pt x="9616" y="3356"/>
                    <a:pt x="9616" y="3356"/>
                  </a:cubicBezTo>
                  <a:lnTo>
                    <a:pt x="9654" y="3394"/>
                  </a:lnTo>
                  <a:close/>
                  <a:moveTo>
                    <a:pt x="9675" y="4865"/>
                  </a:moveTo>
                  <a:cubicBezTo>
                    <a:pt x="9725" y="4865"/>
                    <a:pt x="9725" y="4865"/>
                    <a:pt x="9725" y="4865"/>
                  </a:cubicBezTo>
                  <a:cubicBezTo>
                    <a:pt x="9618" y="5168"/>
                    <a:pt x="9618" y="5168"/>
                    <a:pt x="9618" y="5168"/>
                  </a:cubicBezTo>
                  <a:lnTo>
                    <a:pt x="9675" y="4865"/>
                  </a:lnTo>
                  <a:close/>
                  <a:moveTo>
                    <a:pt x="9618" y="5130"/>
                  </a:moveTo>
                  <a:cubicBezTo>
                    <a:pt x="9618" y="4865"/>
                    <a:pt x="9618" y="4865"/>
                    <a:pt x="9618" y="4865"/>
                  </a:cubicBezTo>
                  <a:cubicBezTo>
                    <a:pt x="9668" y="4865"/>
                    <a:pt x="9668" y="4865"/>
                    <a:pt x="9668" y="4865"/>
                  </a:cubicBezTo>
                  <a:lnTo>
                    <a:pt x="9618" y="5130"/>
                  </a:lnTo>
                  <a:close/>
                  <a:moveTo>
                    <a:pt x="9804" y="731"/>
                  </a:moveTo>
                  <a:cubicBezTo>
                    <a:pt x="9748" y="728"/>
                    <a:pt x="9704" y="682"/>
                    <a:pt x="9704" y="626"/>
                  </a:cubicBezTo>
                  <a:cubicBezTo>
                    <a:pt x="9704" y="621"/>
                    <a:pt x="9704" y="621"/>
                    <a:pt x="9704" y="621"/>
                  </a:cubicBezTo>
                  <a:cubicBezTo>
                    <a:pt x="9697" y="621"/>
                    <a:pt x="9697" y="621"/>
                    <a:pt x="9697" y="621"/>
                  </a:cubicBezTo>
                  <a:cubicBezTo>
                    <a:pt x="9697" y="626"/>
                    <a:pt x="9697" y="626"/>
                    <a:pt x="9697" y="626"/>
                  </a:cubicBezTo>
                  <a:cubicBezTo>
                    <a:pt x="9697" y="686"/>
                    <a:pt x="9745" y="735"/>
                    <a:pt x="9804" y="738"/>
                  </a:cubicBezTo>
                  <a:cubicBezTo>
                    <a:pt x="9804" y="2504"/>
                    <a:pt x="9804" y="2504"/>
                    <a:pt x="9804" y="2504"/>
                  </a:cubicBezTo>
                  <a:cubicBezTo>
                    <a:pt x="9751" y="2505"/>
                    <a:pt x="9709" y="2549"/>
                    <a:pt x="9709" y="2602"/>
                  </a:cubicBezTo>
                  <a:cubicBezTo>
                    <a:pt x="9709" y="2602"/>
                    <a:pt x="9709" y="2602"/>
                    <a:pt x="9709" y="2602"/>
                  </a:cubicBezTo>
                  <a:cubicBezTo>
                    <a:pt x="9709" y="2602"/>
                    <a:pt x="9709" y="2602"/>
                    <a:pt x="9709" y="2602"/>
                  </a:cubicBezTo>
                  <a:cubicBezTo>
                    <a:pt x="9709" y="2875"/>
                    <a:pt x="9709" y="2875"/>
                    <a:pt x="9709" y="2875"/>
                  </a:cubicBezTo>
                  <a:cubicBezTo>
                    <a:pt x="9709" y="2928"/>
                    <a:pt x="9751" y="2972"/>
                    <a:pt x="9804" y="2974"/>
                  </a:cubicBezTo>
                  <a:cubicBezTo>
                    <a:pt x="9804" y="4740"/>
                    <a:pt x="9804" y="4740"/>
                    <a:pt x="9804" y="4740"/>
                  </a:cubicBezTo>
                  <a:cubicBezTo>
                    <a:pt x="9745" y="4742"/>
                    <a:pt x="9697" y="4792"/>
                    <a:pt x="9697" y="4852"/>
                  </a:cubicBezTo>
                  <a:cubicBezTo>
                    <a:pt x="9697" y="4856"/>
                    <a:pt x="9697" y="4856"/>
                    <a:pt x="9697" y="4856"/>
                  </a:cubicBezTo>
                  <a:cubicBezTo>
                    <a:pt x="9704" y="4856"/>
                    <a:pt x="9704" y="4856"/>
                    <a:pt x="9704" y="4856"/>
                  </a:cubicBezTo>
                  <a:cubicBezTo>
                    <a:pt x="9704" y="4852"/>
                    <a:pt x="9704" y="4852"/>
                    <a:pt x="9704" y="4852"/>
                  </a:cubicBezTo>
                  <a:cubicBezTo>
                    <a:pt x="9704" y="4795"/>
                    <a:pt x="9748" y="4749"/>
                    <a:pt x="9804" y="4747"/>
                  </a:cubicBezTo>
                  <a:cubicBezTo>
                    <a:pt x="9804" y="4857"/>
                    <a:pt x="9804" y="4857"/>
                    <a:pt x="9804" y="4857"/>
                  </a:cubicBezTo>
                  <a:cubicBezTo>
                    <a:pt x="9734" y="4857"/>
                    <a:pt x="9734" y="4857"/>
                    <a:pt x="9734" y="4857"/>
                  </a:cubicBezTo>
                  <a:cubicBezTo>
                    <a:pt x="9734" y="4857"/>
                    <a:pt x="9734" y="4857"/>
                    <a:pt x="9734" y="4857"/>
                  </a:cubicBezTo>
                  <a:cubicBezTo>
                    <a:pt x="9618" y="4857"/>
                    <a:pt x="9618" y="4857"/>
                    <a:pt x="9618" y="4857"/>
                  </a:cubicBezTo>
                  <a:cubicBezTo>
                    <a:pt x="9618" y="3416"/>
                    <a:pt x="9618" y="3416"/>
                    <a:pt x="9618" y="3416"/>
                  </a:cubicBezTo>
                  <a:cubicBezTo>
                    <a:pt x="9653" y="3414"/>
                    <a:pt x="9681" y="3384"/>
                    <a:pt x="9681" y="3348"/>
                  </a:cubicBezTo>
                  <a:cubicBezTo>
                    <a:pt x="9681" y="3310"/>
                    <a:pt x="9650" y="3280"/>
                    <a:pt x="9613" y="3280"/>
                  </a:cubicBezTo>
                  <a:cubicBezTo>
                    <a:pt x="9575" y="3280"/>
                    <a:pt x="9544" y="3310"/>
                    <a:pt x="9544" y="3348"/>
                  </a:cubicBezTo>
                  <a:cubicBezTo>
                    <a:pt x="9544" y="3385"/>
                    <a:pt x="9574" y="3415"/>
                    <a:pt x="9611" y="3416"/>
                  </a:cubicBezTo>
                  <a:cubicBezTo>
                    <a:pt x="9611" y="4857"/>
                    <a:pt x="9611" y="4857"/>
                    <a:pt x="9611" y="4857"/>
                  </a:cubicBezTo>
                  <a:cubicBezTo>
                    <a:pt x="9495" y="4857"/>
                    <a:pt x="9495" y="4857"/>
                    <a:pt x="9495" y="4857"/>
                  </a:cubicBezTo>
                  <a:cubicBezTo>
                    <a:pt x="9495" y="4857"/>
                    <a:pt x="9495" y="4857"/>
                    <a:pt x="9495" y="4857"/>
                  </a:cubicBezTo>
                  <a:cubicBezTo>
                    <a:pt x="9420" y="4857"/>
                    <a:pt x="9420" y="4857"/>
                    <a:pt x="9420" y="4857"/>
                  </a:cubicBezTo>
                  <a:cubicBezTo>
                    <a:pt x="9420" y="4747"/>
                    <a:pt x="9420" y="4747"/>
                    <a:pt x="9420" y="4747"/>
                  </a:cubicBezTo>
                  <a:cubicBezTo>
                    <a:pt x="9474" y="4750"/>
                    <a:pt x="9518" y="4796"/>
                    <a:pt x="9518" y="4852"/>
                  </a:cubicBezTo>
                  <a:cubicBezTo>
                    <a:pt x="9518" y="4856"/>
                    <a:pt x="9518" y="4856"/>
                    <a:pt x="9518" y="4856"/>
                  </a:cubicBezTo>
                  <a:cubicBezTo>
                    <a:pt x="9525" y="4856"/>
                    <a:pt x="9525" y="4856"/>
                    <a:pt x="9525" y="4856"/>
                  </a:cubicBezTo>
                  <a:cubicBezTo>
                    <a:pt x="9525" y="4852"/>
                    <a:pt x="9525" y="4852"/>
                    <a:pt x="9525" y="4852"/>
                  </a:cubicBezTo>
                  <a:cubicBezTo>
                    <a:pt x="9525" y="4792"/>
                    <a:pt x="9478" y="4743"/>
                    <a:pt x="9420" y="4740"/>
                  </a:cubicBezTo>
                  <a:cubicBezTo>
                    <a:pt x="9420" y="2974"/>
                    <a:pt x="9420" y="2974"/>
                    <a:pt x="9420" y="2974"/>
                  </a:cubicBezTo>
                  <a:cubicBezTo>
                    <a:pt x="9472" y="2972"/>
                    <a:pt x="9515" y="2928"/>
                    <a:pt x="9515" y="2875"/>
                  </a:cubicBezTo>
                  <a:cubicBezTo>
                    <a:pt x="9515" y="2602"/>
                    <a:pt x="9515" y="2602"/>
                    <a:pt x="9515" y="2602"/>
                  </a:cubicBezTo>
                  <a:cubicBezTo>
                    <a:pt x="9515" y="2602"/>
                    <a:pt x="9515" y="2602"/>
                    <a:pt x="9515" y="2602"/>
                  </a:cubicBezTo>
                  <a:cubicBezTo>
                    <a:pt x="9515" y="2602"/>
                    <a:pt x="9515" y="2602"/>
                    <a:pt x="9515" y="2602"/>
                  </a:cubicBezTo>
                  <a:cubicBezTo>
                    <a:pt x="9515" y="2549"/>
                    <a:pt x="9472" y="2506"/>
                    <a:pt x="9420" y="2504"/>
                  </a:cubicBezTo>
                  <a:cubicBezTo>
                    <a:pt x="9420" y="738"/>
                    <a:pt x="9420" y="738"/>
                    <a:pt x="9420" y="738"/>
                  </a:cubicBezTo>
                  <a:cubicBezTo>
                    <a:pt x="9478" y="734"/>
                    <a:pt x="9525" y="685"/>
                    <a:pt x="9525" y="626"/>
                  </a:cubicBezTo>
                  <a:cubicBezTo>
                    <a:pt x="9525" y="621"/>
                    <a:pt x="9525" y="621"/>
                    <a:pt x="9525" y="621"/>
                  </a:cubicBezTo>
                  <a:cubicBezTo>
                    <a:pt x="9518" y="621"/>
                    <a:pt x="9518" y="621"/>
                    <a:pt x="9518" y="621"/>
                  </a:cubicBezTo>
                  <a:cubicBezTo>
                    <a:pt x="9518" y="626"/>
                    <a:pt x="9518" y="626"/>
                    <a:pt x="9518" y="626"/>
                  </a:cubicBezTo>
                  <a:cubicBezTo>
                    <a:pt x="9518" y="681"/>
                    <a:pt x="9474" y="727"/>
                    <a:pt x="9420" y="731"/>
                  </a:cubicBezTo>
                  <a:cubicBezTo>
                    <a:pt x="9420" y="620"/>
                    <a:pt x="9420" y="620"/>
                    <a:pt x="9420" y="620"/>
                  </a:cubicBezTo>
                  <a:cubicBezTo>
                    <a:pt x="9495" y="620"/>
                    <a:pt x="9495" y="620"/>
                    <a:pt x="9495" y="620"/>
                  </a:cubicBezTo>
                  <a:cubicBezTo>
                    <a:pt x="9495" y="620"/>
                    <a:pt x="9495" y="620"/>
                    <a:pt x="9495" y="620"/>
                  </a:cubicBezTo>
                  <a:cubicBezTo>
                    <a:pt x="9611" y="620"/>
                    <a:pt x="9611" y="620"/>
                    <a:pt x="9611" y="620"/>
                  </a:cubicBezTo>
                  <a:cubicBezTo>
                    <a:pt x="9611" y="2061"/>
                    <a:pt x="9611" y="2061"/>
                    <a:pt x="9611" y="2061"/>
                  </a:cubicBezTo>
                  <a:cubicBezTo>
                    <a:pt x="9574" y="2062"/>
                    <a:pt x="9544" y="2092"/>
                    <a:pt x="9544" y="2129"/>
                  </a:cubicBezTo>
                  <a:cubicBezTo>
                    <a:pt x="9544" y="2167"/>
                    <a:pt x="9575" y="2198"/>
                    <a:pt x="9613" y="2198"/>
                  </a:cubicBezTo>
                  <a:cubicBezTo>
                    <a:pt x="9650" y="2198"/>
                    <a:pt x="9681" y="2167"/>
                    <a:pt x="9681" y="2129"/>
                  </a:cubicBezTo>
                  <a:cubicBezTo>
                    <a:pt x="9681" y="2093"/>
                    <a:pt x="9653" y="2064"/>
                    <a:pt x="9618" y="2061"/>
                  </a:cubicBezTo>
                  <a:cubicBezTo>
                    <a:pt x="9618" y="620"/>
                    <a:pt x="9618" y="620"/>
                    <a:pt x="9618" y="620"/>
                  </a:cubicBezTo>
                  <a:cubicBezTo>
                    <a:pt x="9734" y="620"/>
                    <a:pt x="9734" y="620"/>
                    <a:pt x="9734" y="620"/>
                  </a:cubicBezTo>
                  <a:cubicBezTo>
                    <a:pt x="9734" y="620"/>
                    <a:pt x="9734" y="620"/>
                    <a:pt x="9734" y="620"/>
                  </a:cubicBezTo>
                  <a:cubicBezTo>
                    <a:pt x="9804" y="620"/>
                    <a:pt x="9804" y="620"/>
                    <a:pt x="9804" y="620"/>
                  </a:cubicBezTo>
                  <a:lnTo>
                    <a:pt x="9804" y="731"/>
                  </a:lnTo>
                  <a:close/>
                  <a:moveTo>
                    <a:pt x="9716" y="2881"/>
                  </a:moveTo>
                  <a:cubicBezTo>
                    <a:pt x="9716" y="2881"/>
                    <a:pt x="9716" y="2881"/>
                    <a:pt x="9716" y="2881"/>
                  </a:cubicBezTo>
                  <a:cubicBezTo>
                    <a:pt x="9716" y="2879"/>
                    <a:pt x="9715" y="2877"/>
                    <a:pt x="9715" y="2875"/>
                  </a:cubicBezTo>
                  <a:cubicBezTo>
                    <a:pt x="9715" y="2746"/>
                    <a:pt x="9715" y="2746"/>
                    <a:pt x="9715" y="2746"/>
                  </a:cubicBezTo>
                  <a:cubicBezTo>
                    <a:pt x="9804" y="2857"/>
                    <a:pt x="9804" y="2857"/>
                    <a:pt x="9804" y="2857"/>
                  </a:cubicBezTo>
                  <a:cubicBezTo>
                    <a:pt x="9804" y="2967"/>
                    <a:pt x="9804" y="2967"/>
                    <a:pt x="9804" y="2967"/>
                  </a:cubicBezTo>
                  <a:cubicBezTo>
                    <a:pt x="9762" y="2965"/>
                    <a:pt x="9728" y="2936"/>
                    <a:pt x="9718" y="2898"/>
                  </a:cubicBezTo>
                  <a:cubicBezTo>
                    <a:pt x="9718" y="2898"/>
                    <a:pt x="9718" y="2898"/>
                    <a:pt x="9718" y="2898"/>
                  </a:cubicBezTo>
                  <a:cubicBezTo>
                    <a:pt x="9717" y="2892"/>
                    <a:pt x="9716" y="2887"/>
                    <a:pt x="9716" y="2881"/>
                  </a:cubicBezTo>
                  <a:close/>
                  <a:moveTo>
                    <a:pt x="9803" y="2742"/>
                  </a:moveTo>
                  <a:cubicBezTo>
                    <a:pt x="9803" y="2845"/>
                    <a:pt x="9803" y="2845"/>
                    <a:pt x="9803" y="2845"/>
                  </a:cubicBezTo>
                  <a:cubicBezTo>
                    <a:pt x="9722" y="2742"/>
                    <a:pt x="9722" y="2742"/>
                    <a:pt x="9722" y="2742"/>
                  </a:cubicBezTo>
                  <a:lnTo>
                    <a:pt x="9803" y="2742"/>
                  </a:lnTo>
                  <a:close/>
                  <a:moveTo>
                    <a:pt x="9722" y="2735"/>
                  </a:moveTo>
                  <a:cubicBezTo>
                    <a:pt x="9803" y="2633"/>
                    <a:pt x="9803" y="2633"/>
                    <a:pt x="9803" y="2633"/>
                  </a:cubicBezTo>
                  <a:cubicBezTo>
                    <a:pt x="9803" y="2735"/>
                    <a:pt x="9803" y="2735"/>
                    <a:pt x="9803" y="2735"/>
                  </a:cubicBezTo>
                  <a:lnTo>
                    <a:pt x="9722" y="2735"/>
                  </a:lnTo>
                  <a:close/>
                  <a:moveTo>
                    <a:pt x="9715" y="2731"/>
                  </a:moveTo>
                  <a:cubicBezTo>
                    <a:pt x="9715" y="2602"/>
                    <a:pt x="9715" y="2602"/>
                    <a:pt x="9715" y="2602"/>
                  </a:cubicBezTo>
                  <a:cubicBezTo>
                    <a:pt x="9715" y="2600"/>
                    <a:pt x="9716" y="2599"/>
                    <a:pt x="9716" y="2597"/>
                  </a:cubicBezTo>
                  <a:cubicBezTo>
                    <a:pt x="9716" y="2597"/>
                    <a:pt x="9716" y="2596"/>
                    <a:pt x="9716" y="2596"/>
                  </a:cubicBezTo>
                  <a:cubicBezTo>
                    <a:pt x="9716" y="2591"/>
                    <a:pt x="9717" y="2585"/>
                    <a:pt x="9718" y="2580"/>
                  </a:cubicBezTo>
                  <a:cubicBezTo>
                    <a:pt x="9718" y="2580"/>
                    <a:pt x="9718" y="2580"/>
                    <a:pt x="9718" y="2580"/>
                  </a:cubicBezTo>
                  <a:cubicBezTo>
                    <a:pt x="9728" y="2541"/>
                    <a:pt x="9762" y="2512"/>
                    <a:pt x="9804" y="2511"/>
                  </a:cubicBezTo>
                  <a:cubicBezTo>
                    <a:pt x="9804" y="2580"/>
                    <a:pt x="9804" y="2580"/>
                    <a:pt x="9804" y="2580"/>
                  </a:cubicBezTo>
                  <a:cubicBezTo>
                    <a:pt x="9804" y="2620"/>
                    <a:pt x="9804" y="2620"/>
                    <a:pt x="9804" y="2620"/>
                  </a:cubicBezTo>
                  <a:lnTo>
                    <a:pt x="9715" y="2731"/>
                  </a:lnTo>
                  <a:close/>
                  <a:moveTo>
                    <a:pt x="9604" y="3352"/>
                  </a:moveTo>
                  <a:cubicBezTo>
                    <a:pt x="9567" y="3389"/>
                    <a:pt x="9567" y="3389"/>
                    <a:pt x="9567" y="3389"/>
                  </a:cubicBezTo>
                  <a:cubicBezTo>
                    <a:pt x="9558" y="3379"/>
                    <a:pt x="9552" y="3366"/>
                    <a:pt x="9551" y="3352"/>
                  </a:cubicBezTo>
                  <a:lnTo>
                    <a:pt x="9604" y="3352"/>
                  </a:lnTo>
                  <a:close/>
                  <a:moveTo>
                    <a:pt x="9551" y="3345"/>
                  </a:moveTo>
                  <a:cubicBezTo>
                    <a:pt x="9552" y="3330"/>
                    <a:pt x="9558" y="3317"/>
                    <a:pt x="9567" y="3307"/>
                  </a:cubicBezTo>
                  <a:cubicBezTo>
                    <a:pt x="9604" y="3345"/>
                    <a:pt x="9604" y="3345"/>
                    <a:pt x="9604" y="3345"/>
                  </a:cubicBezTo>
                  <a:lnTo>
                    <a:pt x="9551" y="3345"/>
                  </a:lnTo>
                  <a:close/>
                  <a:moveTo>
                    <a:pt x="9609" y="3356"/>
                  </a:moveTo>
                  <a:cubicBezTo>
                    <a:pt x="9609" y="3409"/>
                    <a:pt x="9609" y="3409"/>
                    <a:pt x="9609" y="3409"/>
                  </a:cubicBezTo>
                  <a:cubicBezTo>
                    <a:pt x="9595" y="3409"/>
                    <a:pt x="9582" y="3403"/>
                    <a:pt x="9572" y="3394"/>
                  </a:cubicBezTo>
                  <a:lnTo>
                    <a:pt x="9609" y="3356"/>
                  </a:lnTo>
                  <a:close/>
                  <a:moveTo>
                    <a:pt x="9572" y="3302"/>
                  </a:moveTo>
                  <a:cubicBezTo>
                    <a:pt x="9582" y="3293"/>
                    <a:pt x="9595" y="3288"/>
                    <a:pt x="9609" y="3287"/>
                  </a:cubicBezTo>
                  <a:cubicBezTo>
                    <a:pt x="9609" y="3340"/>
                    <a:pt x="9609" y="3340"/>
                    <a:pt x="9609" y="3340"/>
                  </a:cubicBezTo>
                  <a:lnTo>
                    <a:pt x="9572" y="3302"/>
                  </a:lnTo>
                  <a:close/>
                  <a:moveTo>
                    <a:pt x="9508" y="2596"/>
                  </a:moveTo>
                  <a:cubicBezTo>
                    <a:pt x="9508" y="2596"/>
                    <a:pt x="9508" y="2597"/>
                    <a:pt x="9508" y="2597"/>
                  </a:cubicBezTo>
                  <a:cubicBezTo>
                    <a:pt x="9508" y="2599"/>
                    <a:pt x="9508" y="2600"/>
                    <a:pt x="9508" y="2602"/>
                  </a:cubicBezTo>
                  <a:cubicBezTo>
                    <a:pt x="9508" y="2732"/>
                    <a:pt x="9508" y="2732"/>
                    <a:pt x="9508" y="2732"/>
                  </a:cubicBezTo>
                  <a:cubicBezTo>
                    <a:pt x="9420" y="2621"/>
                    <a:pt x="9420" y="2621"/>
                    <a:pt x="9420" y="2621"/>
                  </a:cubicBezTo>
                  <a:cubicBezTo>
                    <a:pt x="9420" y="2511"/>
                    <a:pt x="9420" y="2511"/>
                    <a:pt x="9420" y="2511"/>
                  </a:cubicBezTo>
                  <a:cubicBezTo>
                    <a:pt x="9461" y="2512"/>
                    <a:pt x="9495" y="2541"/>
                    <a:pt x="9505" y="2580"/>
                  </a:cubicBezTo>
                  <a:cubicBezTo>
                    <a:pt x="9505" y="2580"/>
                    <a:pt x="9505" y="2580"/>
                    <a:pt x="9505" y="2580"/>
                  </a:cubicBezTo>
                  <a:cubicBezTo>
                    <a:pt x="9506" y="2585"/>
                    <a:pt x="9507" y="2591"/>
                    <a:pt x="9508" y="2596"/>
                  </a:cubicBezTo>
                  <a:close/>
                  <a:moveTo>
                    <a:pt x="9501" y="2735"/>
                  </a:moveTo>
                  <a:cubicBezTo>
                    <a:pt x="9420" y="2735"/>
                    <a:pt x="9420" y="2735"/>
                    <a:pt x="9420" y="2735"/>
                  </a:cubicBezTo>
                  <a:cubicBezTo>
                    <a:pt x="9420" y="2633"/>
                    <a:pt x="9420" y="2633"/>
                    <a:pt x="9420" y="2633"/>
                  </a:cubicBezTo>
                  <a:lnTo>
                    <a:pt x="9501" y="2735"/>
                  </a:lnTo>
                  <a:close/>
                  <a:moveTo>
                    <a:pt x="9501" y="2742"/>
                  </a:moveTo>
                  <a:cubicBezTo>
                    <a:pt x="9420" y="2845"/>
                    <a:pt x="9420" y="2845"/>
                    <a:pt x="9420" y="2845"/>
                  </a:cubicBezTo>
                  <a:cubicBezTo>
                    <a:pt x="9420" y="2742"/>
                    <a:pt x="9420" y="2742"/>
                    <a:pt x="9420" y="2742"/>
                  </a:cubicBezTo>
                  <a:lnTo>
                    <a:pt x="9501" y="2742"/>
                  </a:lnTo>
                  <a:close/>
                  <a:moveTo>
                    <a:pt x="9508" y="2745"/>
                  </a:moveTo>
                  <a:cubicBezTo>
                    <a:pt x="9508" y="2875"/>
                    <a:pt x="9508" y="2875"/>
                    <a:pt x="9508" y="2875"/>
                  </a:cubicBezTo>
                  <a:cubicBezTo>
                    <a:pt x="9508" y="2877"/>
                    <a:pt x="9508" y="2879"/>
                    <a:pt x="9508" y="2881"/>
                  </a:cubicBezTo>
                  <a:cubicBezTo>
                    <a:pt x="9508" y="2881"/>
                    <a:pt x="9508" y="2881"/>
                    <a:pt x="9508" y="2881"/>
                  </a:cubicBezTo>
                  <a:cubicBezTo>
                    <a:pt x="9507" y="2887"/>
                    <a:pt x="9506" y="2892"/>
                    <a:pt x="9505" y="2898"/>
                  </a:cubicBezTo>
                  <a:cubicBezTo>
                    <a:pt x="9505" y="2898"/>
                    <a:pt x="9505" y="2898"/>
                    <a:pt x="9505" y="2898"/>
                  </a:cubicBezTo>
                  <a:cubicBezTo>
                    <a:pt x="9495" y="2936"/>
                    <a:pt x="9461" y="2965"/>
                    <a:pt x="9420" y="2967"/>
                  </a:cubicBezTo>
                  <a:cubicBezTo>
                    <a:pt x="9420" y="2898"/>
                    <a:pt x="9420" y="2898"/>
                    <a:pt x="9420" y="2898"/>
                  </a:cubicBezTo>
                  <a:cubicBezTo>
                    <a:pt x="9420" y="2898"/>
                    <a:pt x="9420" y="2898"/>
                    <a:pt x="9420" y="2898"/>
                  </a:cubicBezTo>
                  <a:cubicBezTo>
                    <a:pt x="9420" y="2856"/>
                    <a:pt x="9420" y="2856"/>
                    <a:pt x="9420" y="2856"/>
                  </a:cubicBezTo>
                  <a:lnTo>
                    <a:pt x="9508" y="2745"/>
                  </a:lnTo>
                  <a:close/>
                  <a:moveTo>
                    <a:pt x="9604" y="2133"/>
                  </a:moveTo>
                  <a:cubicBezTo>
                    <a:pt x="9567" y="2170"/>
                    <a:pt x="9567" y="2170"/>
                    <a:pt x="9567" y="2170"/>
                  </a:cubicBezTo>
                  <a:cubicBezTo>
                    <a:pt x="9558" y="2160"/>
                    <a:pt x="9552" y="2147"/>
                    <a:pt x="9551" y="2133"/>
                  </a:cubicBezTo>
                  <a:lnTo>
                    <a:pt x="9604" y="2133"/>
                  </a:lnTo>
                  <a:close/>
                  <a:moveTo>
                    <a:pt x="9551" y="2126"/>
                  </a:moveTo>
                  <a:cubicBezTo>
                    <a:pt x="9552" y="2112"/>
                    <a:pt x="9558" y="2098"/>
                    <a:pt x="9567" y="2088"/>
                  </a:cubicBezTo>
                  <a:cubicBezTo>
                    <a:pt x="9604" y="2126"/>
                    <a:pt x="9604" y="2126"/>
                    <a:pt x="9604" y="2126"/>
                  </a:cubicBezTo>
                  <a:lnTo>
                    <a:pt x="9551" y="2126"/>
                  </a:lnTo>
                  <a:close/>
                  <a:moveTo>
                    <a:pt x="9609" y="2138"/>
                  </a:moveTo>
                  <a:cubicBezTo>
                    <a:pt x="9609" y="2191"/>
                    <a:pt x="9609" y="2191"/>
                    <a:pt x="9609" y="2191"/>
                  </a:cubicBezTo>
                  <a:cubicBezTo>
                    <a:pt x="9595" y="2190"/>
                    <a:pt x="9582" y="2184"/>
                    <a:pt x="9572" y="2175"/>
                  </a:cubicBezTo>
                  <a:lnTo>
                    <a:pt x="9609" y="2138"/>
                  </a:lnTo>
                  <a:close/>
                  <a:moveTo>
                    <a:pt x="9572" y="2084"/>
                  </a:moveTo>
                  <a:cubicBezTo>
                    <a:pt x="9582" y="2075"/>
                    <a:pt x="9595" y="2069"/>
                    <a:pt x="9609" y="2068"/>
                  </a:cubicBezTo>
                  <a:cubicBezTo>
                    <a:pt x="9609" y="2121"/>
                    <a:pt x="9609" y="2121"/>
                    <a:pt x="9609" y="2121"/>
                  </a:cubicBezTo>
                  <a:lnTo>
                    <a:pt x="9572" y="2084"/>
                  </a:lnTo>
                  <a:close/>
                  <a:moveTo>
                    <a:pt x="9618" y="309"/>
                  </a:moveTo>
                  <a:cubicBezTo>
                    <a:pt x="9725" y="613"/>
                    <a:pt x="9725" y="613"/>
                    <a:pt x="9725" y="613"/>
                  </a:cubicBezTo>
                  <a:cubicBezTo>
                    <a:pt x="9675" y="613"/>
                    <a:pt x="9675" y="613"/>
                    <a:pt x="9675" y="613"/>
                  </a:cubicBezTo>
                  <a:lnTo>
                    <a:pt x="9618" y="309"/>
                  </a:lnTo>
                  <a:close/>
                  <a:moveTo>
                    <a:pt x="9668" y="613"/>
                  </a:moveTo>
                  <a:cubicBezTo>
                    <a:pt x="9618" y="613"/>
                    <a:pt x="9618" y="613"/>
                    <a:pt x="9618" y="613"/>
                  </a:cubicBezTo>
                  <a:cubicBezTo>
                    <a:pt x="9618" y="348"/>
                    <a:pt x="9618" y="348"/>
                    <a:pt x="9618" y="348"/>
                  </a:cubicBezTo>
                  <a:lnTo>
                    <a:pt x="9668" y="613"/>
                  </a:lnTo>
                  <a:close/>
                  <a:moveTo>
                    <a:pt x="9621" y="2126"/>
                  </a:moveTo>
                  <a:cubicBezTo>
                    <a:pt x="9658" y="2088"/>
                    <a:pt x="9658" y="2088"/>
                    <a:pt x="9658" y="2088"/>
                  </a:cubicBezTo>
                  <a:cubicBezTo>
                    <a:pt x="9667" y="2098"/>
                    <a:pt x="9673" y="2112"/>
                    <a:pt x="9674" y="2126"/>
                  </a:cubicBezTo>
                  <a:lnTo>
                    <a:pt x="9621" y="2126"/>
                  </a:lnTo>
                  <a:close/>
                  <a:moveTo>
                    <a:pt x="9674" y="2133"/>
                  </a:moveTo>
                  <a:cubicBezTo>
                    <a:pt x="9673" y="2147"/>
                    <a:pt x="9667" y="2160"/>
                    <a:pt x="9658" y="2170"/>
                  </a:cubicBezTo>
                  <a:cubicBezTo>
                    <a:pt x="9621" y="2133"/>
                    <a:pt x="9621" y="2133"/>
                    <a:pt x="9621" y="2133"/>
                  </a:cubicBezTo>
                  <a:lnTo>
                    <a:pt x="9674" y="2133"/>
                  </a:lnTo>
                  <a:close/>
                  <a:moveTo>
                    <a:pt x="9616" y="2121"/>
                  </a:moveTo>
                  <a:cubicBezTo>
                    <a:pt x="9616" y="2068"/>
                    <a:pt x="9616" y="2068"/>
                    <a:pt x="9616" y="2068"/>
                  </a:cubicBezTo>
                  <a:cubicBezTo>
                    <a:pt x="9630" y="2069"/>
                    <a:pt x="9644" y="2075"/>
                    <a:pt x="9654" y="2084"/>
                  </a:cubicBezTo>
                  <a:lnTo>
                    <a:pt x="9616" y="2121"/>
                  </a:lnTo>
                  <a:close/>
                  <a:moveTo>
                    <a:pt x="9654" y="2175"/>
                  </a:moveTo>
                  <a:cubicBezTo>
                    <a:pt x="9644" y="2184"/>
                    <a:pt x="9630" y="2190"/>
                    <a:pt x="9616" y="2191"/>
                  </a:cubicBezTo>
                  <a:cubicBezTo>
                    <a:pt x="9616" y="2138"/>
                    <a:pt x="9616" y="2138"/>
                    <a:pt x="9616" y="2138"/>
                  </a:cubicBezTo>
                  <a:lnTo>
                    <a:pt x="9654" y="2175"/>
                  </a:lnTo>
                  <a:close/>
                  <a:moveTo>
                    <a:pt x="9804" y="613"/>
                  </a:moveTo>
                  <a:cubicBezTo>
                    <a:pt x="9732" y="613"/>
                    <a:pt x="9732" y="613"/>
                    <a:pt x="9732" y="613"/>
                  </a:cubicBezTo>
                  <a:cubicBezTo>
                    <a:pt x="9615" y="281"/>
                    <a:pt x="9615" y="281"/>
                    <a:pt x="9615" y="281"/>
                  </a:cubicBezTo>
                  <a:cubicBezTo>
                    <a:pt x="9804" y="281"/>
                    <a:pt x="9804" y="281"/>
                    <a:pt x="9804" y="281"/>
                  </a:cubicBezTo>
                  <a:lnTo>
                    <a:pt x="9804" y="613"/>
                  </a:lnTo>
                  <a:close/>
                  <a:moveTo>
                    <a:pt x="9804" y="274"/>
                  </a:moveTo>
                  <a:cubicBezTo>
                    <a:pt x="5535" y="274"/>
                    <a:pt x="5535" y="274"/>
                    <a:pt x="5535" y="274"/>
                  </a:cubicBezTo>
                  <a:cubicBezTo>
                    <a:pt x="5535" y="274"/>
                    <a:pt x="5535" y="274"/>
                    <a:pt x="5535" y="274"/>
                  </a:cubicBezTo>
                  <a:cubicBezTo>
                    <a:pt x="5531" y="274"/>
                    <a:pt x="5531" y="274"/>
                    <a:pt x="5531" y="274"/>
                  </a:cubicBezTo>
                  <a:cubicBezTo>
                    <a:pt x="5531" y="274"/>
                    <a:pt x="5531" y="274"/>
                    <a:pt x="5531" y="274"/>
                  </a:cubicBezTo>
                  <a:cubicBezTo>
                    <a:pt x="5509" y="274"/>
                    <a:pt x="5489" y="266"/>
                    <a:pt x="5473" y="250"/>
                  </a:cubicBezTo>
                  <a:cubicBezTo>
                    <a:pt x="5458" y="235"/>
                    <a:pt x="5450" y="216"/>
                    <a:pt x="5449" y="195"/>
                  </a:cubicBezTo>
                  <a:cubicBezTo>
                    <a:pt x="9804" y="195"/>
                    <a:pt x="9804" y="195"/>
                    <a:pt x="9804" y="195"/>
                  </a:cubicBezTo>
                  <a:lnTo>
                    <a:pt x="9804" y="274"/>
                  </a:lnTo>
                  <a:close/>
                  <a:moveTo>
                    <a:pt x="9804" y="140"/>
                  </a:moveTo>
                  <a:cubicBezTo>
                    <a:pt x="5445" y="140"/>
                    <a:pt x="5445" y="140"/>
                    <a:pt x="5445" y="140"/>
                  </a:cubicBezTo>
                  <a:cubicBezTo>
                    <a:pt x="5445" y="147"/>
                    <a:pt x="5445" y="147"/>
                    <a:pt x="5445" y="147"/>
                  </a:cubicBezTo>
                  <a:cubicBezTo>
                    <a:pt x="9804" y="147"/>
                    <a:pt x="9804" y="147"/>
                    <a:pt x="9804" y="147"/>
                  </a:cubicBezTo>
                  <a:cubicBezTo>
                    <a:pt x="9804" y="188"/>
                    <a:pt x="9804" y="188"/>
                    <a:pt x="9804" y="188"/>
                  </a:cubicBezTo>
                  <a:cubicBezTo>
                    <a:pt x="5449" y="188"/>
                    <a:pt x="5449" y="188"/>
                    <a:pt x="5449" y="188"/>
                  </a:cubicBezTo>
                  <a:cubicBezTo>
                    <a:pt x="5449" y="188"/>
                    <a:pt x="5449" y="188"/>
                    <a:pt x="5449" y="188"/>
                  </a:cubicBezTo>
                  <a:cubicBezTo>
                    <a:pt x="5445" y="188"/>
                    <a:pt x="5445" y="188"/>
                    <a:pt x="5445" y="188"/>
                  </a:cubicBezTo>
                  <a:cubicBezTo>
                    <a:pt x="5050" y="188"/>
                    <a:pt x="5050" y="188"/>
                    <a:pt x="5050" y="188"/>
                  </a:cubicBezTo>
                  <a:cubicBezTo>
                    <a:pt x="5050" y="188"/>
                    <a:pt x="5050" y="188"/>
                    <a:pt x="5050" y="188"/>
                  </a:cubicBezTo>
                  <a:cubicBezTo>
                    <a:pt x="4365" y="188"/>
                    <a:pt x="4365" y="188"/>
                    <a:pt x="4365" y="188"/>
                  </a:cubicBezTo>
                  <a:cubicBezTo>
                    <a:pt x="4362" y="188"/>
                    <a:pt x="4362" y="188"/>
                    <a:pt x="4362" y="188"/>
                  </a:cubicBezTo>
                  <a:cubicBezTo>
                    <a:pt x="4362" y="188"/>
                    <a:pt x="4362" y="188"/>
                    <a:pt x="4362" y="188"/>
                  </a:cubicBezTo>
                  <a:cubicBezTo>
                    <a:pt x="7" y="188"/>
                    <a:pt x="7" y="188"/>
                    <a:pt x="7" y="188"/>
                  </a:cubicBezTo>
                  <a:cubicBezTo>
                    <a:pt x="7" y="147"/>
                    <a:pt x="7" y="147"/>
                    <a:pt x="7" y="147"/>
                  </a:cubicBezTo>
                  <a:cubicBezTo>
                    <a:pt x="4365" y="147"/>
                    <a:pt x="4365" y="147"/>
                    <a:pt x="4365" y="147"/>
                  </a:cubicBezTo>
                  <a:cubicBezTo>
                    <a:pt x="4365" y="140"/>
                    <a:pt x="4365" y="140"/>
                    <a:pt x="4365" y="140"/>
                  </a:cubicBezTo>
                  <a:cubicBezTo>
                    <a:pt x="7" y="140"/>
                    <a:pt x="7" y="140"/>
                    <a:pt x="7" y="140"/>
                  </a:cubicBezTo>
                  <a:cubicBezTo>
                    <a:pt x="7" y="102"/>
                    <a:pt x="7" y="102"/>
                    <a:pt x="7" y="102"/>
                  </a:cubicBezTo>
                  <a:cubicBezTo>
                    <a:pt x="4651" y="102"/>
                    <a:pt x="4651" y="102"/>
                    <a:pt x="4651" y="102"/>
                  </a:cubicBezTo>
                  <a:cubicBezTo>
                    <a:pt x="4698" y="149"/>
                    <a:pt x="4698" y="149"/>
                    <a:pt x="4698" y="149"/>
                  </a:cubicBezTo>
                  <a:cubicBezTo>
                    <a:pt x="4721" y="126"/>
                    <a:pt x="4721" y="126"/>
                    <a:pt x="4721" y="126"/>
                  </a:cubicBezTo>
                  <a:cubicBezTo>
                    <a:pt x="4744" y="149"/>
                    <a:pt x="4744" y="149"/>
                    <a:pt x="4744" y="149"/>
                  </a:cubicBezTo>
                  <a:cubicBezTo>
                    <a:pt x="4767" y="127"/>
                    <a:pt x="4767" y="127"/>
                    <a:pt x="4767" y="127"/>
                  </a:cubicBezTo>
                  <a:cubicBezTo>
                    <a:pt x="4790" y="150"/>
                    <a:pt x="4790" y="150"/>
                    <a:pt x="4790" y="150"/>
                  </a:cubicBezTo>
                  <a:cubicBezTo>
                    <a:pt x="4790" y="149"/>
                    <a:pt x="4790" y="149"/>
                    <a:pt x="4790" y="149"/>
                  </a:cubicBezTo>
                  <a:cubicBezTo>
                    <a:pt x="4790" y="149"/>
                    <a:pt x="4790" y="149"/>
                    <a:pt x="4790" y="149"/>
                  </a:cubicBezTo>
                  <a:cubicBezTo>
                    <a:pt x="4813" y="127"/>
                    <a:pt x="4813" y="127"/>
                    <a:pt x="4813" y="127"/>
                  </a:cubicBezTo>
                  <a:cubicBezTo>
                    <a:pt x="4836" y="150"/>
                    <a:pt x="4836" y="150"/>
                    <a:pt x="4836" y="150"/>
                  </a:cubicBezTo>
                  <a:cubicBezTo>
                    <a:pt x="4836" y="149"/>
                    <a:pt x="4836" y="149"/>
                    <a:pt x="4836" y="149"/>
                  </a:cubicBezTo>
                  <a:cubicBezTo>
                    <a:pt x="4836" y="149"/>
                    <a:pt x="4836" y="149"/>
                    <a:pt x="4836" y="149"/>
                  </a:cubicBezTo>
                  <a:cubicBezTo>
                    <a:pt x="4859" y="127"/>
                    <a:pt x="4859" y="127"/>
                    <a:pt x="4859" y="127"/>
                  </a:cubicBezTo>
                  <a:cubicBezTo>
                    <a:pt x="4882" y="150"/>
                    <a:pt x="4882" y="150"/>
                    <a:pt x="4882" y="150"/>
                  </a:cubicBezTo>
                  <a:cubicBezTo>
                    <a:pt x="4883" y="149"/>
                    <a:pt x="4883" y="149"/>
                    <a:pt x="4883" y="149"/>
                  </a:cubicBezTo>
                  <a:cubicBezTo>
                    <a:pt x="4883" y="149"/>
                    <a:pt x="4883" y="149"/>
                    <a:pt x="4883" y="149"/>
                  </a:cubicBezTo>
                  <a:cubicBezTo>
                    <a:pt x="4905" y="127"/>
                    <a:pt x="4905" y="127"/>
                    <a:pt x="4905" y="127"/>
                  </a:cubicBezTo>
                  <a:cubicBezTo>
                    <a:pt x="4928" y="150"/>
                    <a:pt x="4928" y="150"/>
                    <a:pt x="4928" y="150"/>
                  </a:cubicBezTo>
                  <a:cubicBezTo>
                    <a:pt x="4929" y="149"/>
                    <a:pt x="4929" y="149"/>
                    <a:pt x="4929" y="149"/>
                  </a:cubicBezTo>
                  <a:cubicBezTo>
                    <a:pt x="4929" y="149"/>
                    <a:pt x="4929" y="149"/>
                    <a:pt x="4929" y="149"/>
                  </a:cubicBezTo>
                  <a:cubicBezTo>
                    <a:pt x="4951" y="127"/>
                    <a:pt x="4951" y="127"/>
                    <a:pt x="4951" y="127"/>
                  </a:cubicBezTo>
                  <a:cubicBezTo>
                    <a:pt x="4974" y="150"/>
                    <a:pt x="4974" y="150"/>
                    <a:pt x="4974" y="150"/>
                  </a:cubicBezTo>
                  <a:cubicBezTo>
                    <a:pt x="4975" y="149"/>
                    <a:pt x="4975" y="149"/>
                    <a:pt x="4975" y="149"/>
                  </a:cubicBezTo>
                  <a:cubicBezTo>
                    <a:pt x="4975" y="149"/>
                    <a:pt x="4975" y="149"/>
                    <a:pt x="4975" y="149"/>
                  </a:cubicBezTo>
                  <a:cubicBezTo>
                    <a:pt x="4997" y="127"/>
                    <a:pt x="4997" y="127"/>
                    <a:pt x="4997" y="127"/>
                  </a:cubicBezTo>
                  <a:cubicBezTo>
                    <a:pt x="5020" y="150"/>
                    <a:pt x="5020" y="150"/>
                    <a:pt x="5020" y="150"/>
                  </a:cubicBezTo>
                  <a:cubicBezTo>
                    <a:pt x="5021" y="149"/>
                    <a:pt x="5021" y="149"/>
                    <a:pt x="5021" y="149"/>
                  </a:cubicBezTo>
                  <a:cubicBezTo>
                    <a:pt x="5021" y="149"/>
                    <a:pt x="5021" y="149"/>
                    <a:pt x="5021" y="149"/>
                  </a:cubicBezTo>
                  <a:cubicBezTo>
                    <a:pt x="5044" y="127"/>
                    <a:pt x="5044" y="127"/>
                    <a:pt x="5044" y="127"/>
                  </a:cubicBezTo>
                  <a:cubicBezTo>
                    <a:pt x="5067" y="150"/>
                    <a:pt x="5067" y="150"/>
                    <a:pt x="5067" y="150"/>
                  </a:cubicBezTo>
                  <a:cubicBezTo>
                    <a:pt x="5090" y="127"/>
                    <a:pt x="5090" y="127"/>
                    <a:pt x="5090" y="127"/>
                  </a:cubicBezTo>
                  <a:cubicBezTo>
                    <a:pt x="5113" y="150"/>
                    <a:pt x="5113" y="150"/>
                    <a:pt x="5113" y="150"/>
                  </a:cubicBezTo>
                  <a:cubicBezTo>
                    <a:pt x="5160" y="102"/>
                    <a:pt x="5160" y="102"/>
                    <a:pt x="5160" y="102"/>
                  </a:cubicBezTo>
                  <a:cubicBezTo>
                    <a:pt x="9804" y="102"/>
                    <a:pt x="9804" y="102"/>
                    <a:pt x="9804" y="102"/>
                  </a:cubicBezTo>
                  <a:lnTo>
                    <a:pt x="9804" y="140"/>
                  </a:lnTo>
                  <a:close/>
                  <a:moveTo>
                    <a:pt x="4762" y="76"/>
                  </a:moveTo>
                  <a:cubicBezTo>
                    <a:pt x="4760" y="77"/>
                    <a:pt x="4760" y="77"/>
                    <a:pt x="4760" y="77"/>
                  </a:cubicBezTo>
                  <a:cubicBezTo>
                    <a:pt x="4760" y="77"/>
                    <a:pt x="4760" y="77"/>
                    <a:pt x="4760" y="77"/>
                  </a:cubicBezTo>
                  <a:cubicBezTo>
                    <a:pt x="4744" y="94"/>
                    <a:pt x="4744" y="94"/>
                    <a:pt x="4744" y="94"/>
                  </a:cubicBezTo>
                  <a:cubicBezTo>
                    <a:pt x="4726" y="75"/>
                    <a:pt x="4726" y="75"/>
                    <a:pt x="4726" y="75"/>
                  </a:cubicBezTo>
                  <a:cubicBezTo>
                    <a:pt x="4744" y="57"/>
                    <a:pt x="4744" y="57"/>
                    <a:pt x="4744" y="57"/>
                  </a:cubicBezTo>
                  <a:cubicBezTo>
                    <a:pt x="4760" y="73"/>
                    <a:pt x="4760" y="73"/>
                    <a:pt x="4760" y="73"/>
                  </a:cubicBezTo>
                  <a:cubicBezTo>
                    <a:pt x="4760" y="74"/>
                    <a:pt x="4760" y="74"/>
                    <a:pt x="4760" y="74"/>
                  </a:cubicBezTo>
                  <a:lnTo>
                    <a:pt x="4762" y="76"/>
                  </a:lnTo>
                  <a:close/>
                  <a:moveTo>
                    <a:pt x="5108" y="99"/>
                  </a:moveTo>
                  <a:cubicBezTo>
                    <a:pt x="5090" y="117"/>
                    <a:pt x="5090" y="117"/>
                    <a:pt x="5090" y="117"/>
                  </a:cubicBezTo>
                  <a:cubicBezTo>
                    <a:pt x="5071" y="99"/>
                    <a:pt x="5071" y="99"/>
                    <a:pt x="5071" y="99"/>
                  </a:cubicBezTo>
                  <a:cubicBezTo>
                    <a:pt x="5090" y="81"/>
                    <a:pt x="5090" y="81"/>
                    <a:pt x="5090" y="81"/>
                  </a:cubicBezTo>
                  <a:lnTo>
                    <a:pt x="5108" y="99"/>
                  </a:lnTo>
                  <a:close/>
                  <a:moveTo>
                    <a:pt x="5094" y="76"/>
                  </a:moveTo>
                  <a:cubicBezTo>
                    <a:pt x="5113" y="58"/>
                    <a:pt x="5113" y="58"/>
                    <a:pt x="5113" y="58"/>
                  </a:cubicBezTo>
                  <a:cubicBezTo>
                    <a:pt x="5154" y="99"/>
                    <a:pt x="5154" y="99"/>
                    <a:pt x="5154" y="99"/>
                  </a:cubicBezTo>
                  <a:cubicBezTo>
                    <a:pt x="5113" y="140"/>
                    <a:pt x="5113" y="140"/>
                    <a:pt x="5113" y="140"/>
                  </a:cubicBezTo>
                  <a:cubicBezTo>
                    <a:pt x="5094" y="122"/>
                    <a:pt x="5094" y="122"/>
                    <a:pt x="5094" y="122"/>
                  </a:cubicBezTo>
                  <a:cubicBezTo>
                    <a:pt x="5118" y="99"/>
                    <a:pt x="5118" y="99"/>
                    <a:pt x="5118" y="99"/>
                  </a:cubicBezTo>
                  <a:lnTo>
                    <a:pt x="5094" y="76"/>
                  </a:lnTo>
                  <a:close/>
                  <a:moveTo>
                    <a:pt x="5049" y="122"/>
                  </a:moveTo>
                  <a:cubicBezTo>
                    <a:pt x="5050" y="120"/>
                    <a:pt x="5050" y="120"/>
                    <a:pt x="5050" y="120"/>
                  </a:cubicBezTo>
                  <a:cubicBezTo>
                    <a:pt x="5050" y="120"/>
                    <a:pt x="5050" y="120"/>
                    <a:pt x="5050" y="120"/>
                  </a:cubicBezTo>
                  <a:cubicBezTo>
                    <a:pt x="5067" y="104"/>
                    <a:pt x="5067" y="104"/>
                    <a:pt x="5067" y="104"/>
                  </a:cubicBezTo>
                  <a:cubicBezTo>
                    <a:pt x="5085" y="122"/>
                    <a:pt x="5085" y="122"/>
                    <a:pt x="5085" y="122"/>
                  </a:cubicBezTo>
                  <a:cubicBezTo>
                    <a:pt x="5067" y="140"/>
                    <a:pt x="5067" y="140"/>
                    <a:pt x="5067" y="140"/>
                  </a:cubicBezTo>
                  <a:cubicBezTo>
                    <a:pt x="5050" y="124"/>
                    <a:pt x="5050" y="124"/>
                    <a:pt x="5050" y="124"/>
                  </a:cubicBezTo>
                  <a:cubicBezTo>
                    <a:pt x="5050" y="123"/>
                    <a:pt x="5050" y="123"/>
                    <a:pt x="5050" y="123"/>
                  </a:cubicBezTo>
                  <a:lnTo>
                    <a:pt x="5049" y="122"/>
                  </a:lnTo>
                  <a:close/>
                  <a:moveTo>
                    <a:pt x="5067" y="94"/>
                  </a:moveTo>
                  <a:cubicBezTo>
                    <a:pt x="5050" y="78"/>
                    <a:pt x="5050" y="78"/>
                    <a:pt x="5050" y="78"/>
                  </a:cubicBezTo>
                  <a:cubicBezTo>
                    <a:pt x="5050" y="77"/>
                    <a:pt x="5050" y="77"/>
                    <a:pt x="5050" y="77"/>
                  </a:cubicBezTo>
                  <a:cubicBezTo>
                    <a:pt x="5049" y="75"/>
                    <a:pt x="5049" y="75"/>
                    <a:pt x="5049" y="75"/>
                  </a:cubicBezTo>
                  <a:cubicBezTo>
                    <a:pt x="5050" y="74"/>
                    <a:pt x="5050" y="74"/>
                    <a:pt x="5050" y="74"/>
                  </a:cubicBezTo>
                  <a:cubicBezTo>
                    <a:pt x="5050" y="74"/>
                    <a:pt x="5050" y="74"/>
                    <a:pt x="5050" y="74"/>
                  </a:cubicBezTo>
                  <a:cubicBezTo>
                    <a:pt x="5067" y="58"/>
                    <a:pt x="5067" y="58"/>
                    <a:pt x="5067" y="58"/>
                  </a:cubicBezTo>
                  <a:cubicBezTo>
                    <a:pt x="5085" y="76"/>
                    <a:pt x="5085" y="76"/>
                    <a:pt x="5085" y="76"/>
                  </a:cubicBezTo>
                  <a:lnTo>
                    <a:pt x="5067" y="94"/>
                  </a:lnTo>
                  <a:close/>
                  <a:moveTo>
                    <a:pt x="5062" y="99"/>
                  </a:moveTo>
                  <a:cubicBezTo>
                    <a:pt x="5044" y="117"/>
                    <a:pt x="5044" y="117"/>
                    <a:pt x="5044" y="117"/>
                  </a:cubicBezTo>
                  <a:cubicBezTo>
                    <a:pt x="5026" y="98"/>
                    <a:pt x="5026" y="98"/>
                    <a:pt x="5026" y="98"/>
                  </a:cubicBezTo>
                  <a:cubicBezTo>
                    <a:pt x="5044" y="81"/>
                    <a:pt x="5044" y="81"/>
                    <a:pt x="5044" y="81"/>
                  </a:cubicBezTo>
                  <a:lnTo>
                    <a:pt x="5062" y="99"/>
                  </a:lnTo>
                  <a:close/>
                  <a:moveTo>
                    <a:pt x="5039" y="122"/>
                  </a:moveTo>
                  <a:cubicBezTo>
                    <a:pt x="5021" y="140"/>
                    <a:pt x="5021" y="140"/>
                    <a:pt x="5021" y="140"/>
                  </a:cubicBezTo>
                  <a:cubicBezTo>
                    <a:pt x="5003" y="122"/>
                    <a:pt x="5003" y="122"/>
                    <a:pt x="5003" y="122"/>
                  </a:cubicBezTo>
                  <a:cubicBezTo>
                    <a:pt x="5021" y="104"/>
                    <a:pt x="5021" y="104"/>
                    <a:pt x="5021" y="104"/>
                  </a:cubicBezTo>
                  <a:lnTo>
                    <a:pt x="5039" y="122"/>
                  </a:lnTo>
                  <a:close/>
                  <a:moveTo>
                    <a:pt x="5021" y="94"/>
                  </a:moveTo>
                  <a:cubicBezTo>
                    <a:pt x="5003" y="75"/>
                    <a:pt x="5003" y="75"/>
                    <a:pt x="5003" y="75"/>
                  </a:cubicBezTo>
                  <a:cubicBezTo>
                    <a:pt x="5021" y="58"/>
                    <a:pt x="5021" y="58"/>
                    <a:pt x="5021" y="58"/>
                  </a:cubicBezTo>
                  <a:cubicBezTo>
                    <a:pt x="5039" y="76"/>
                    <a:pt x="5039" y="76"/>
                    <a:pt x="5039" y="76"/>
                  </a:cubicBezTo>
                  <a:lnTo>
                    <a:pt x="5021" y="94"/>
                  </a:lnTo>
                  <a:close/>
                  <a:moveTo>
                    <a:pt x="5016" y="99"/>
                  </a:moveTo>
                  <a:cubicBezTo>
                    <a:pt x="4998" y="117"/>
                    <a:pt x="4998" y="117"/>
                    <a:pt x="4998" y="117"/>
                  </a:cubicBezTo>
                  <a:cubicBezTo>
                    <a:pt x="4980" y="98"/>
                    <a:pt x="4980" y="98"/>
                    <a:pt x="4980" y="98"/>
                  </a:cubicBezTo>
                  <a:cubicBezTo>
                    <a:pt x="4997" y="81"/>
                    <a:pt x="4997" y="81"/>
                    <a:pt x="4997" y="81"/>
                  </a:cubicBezTo>
                  <a:lnTo>
                    <a:pt x="5016" y="99"/>
                  </a:lnTo>
                  <a:close/>
                  <a:moveTo>
                    <a:pt x="4993" y="122"/>
                  </a:moveTo>
                  <a:cubicBezTo>
                    <a:pt x="4975" y="140"/>
                    <a:pt x="4975" y="140"/>
                    <a:pt x="4975" y="140"/>
                  </a:cubicBezTo>
                  <a:cubicBezTo>
                    <a:pt x="4957" y="122"/>
                    <a:pt x="4957" y="122"/>
                    <a:pt x="4957" y="122"/>
                  </a:cubicBezTo>
                  <a:cubicBezTo>
                    <a:pt x="4974" y="104"/>
                    <a:pt x="4974" y="104"/>
                    <a:pt x="4974" y="104"/>
                  </a:cubicBezTo>
                  <a:lnTo>
                    <a:pt x="4993" y="122"/>
                  </a:lnTo>
                  <a:close/>
                  <a:moveTo>
                    <a:pt x="4975" y="94"/>
                  </a:moveTo>
                  <a:cubicBezTo>
                    <a:pt x="4957" y="75"/>
                    <a:pt x="4957" y="75"/>
                    <a:pt x="4957" y="75"/>
                  </a:cubicBezTo>
                  <a:cubicBezTo>
                    <a:pt x="4974" y="58"/>
                    <a:pt x="4974" y="58"/>
                    <a:pt x="4974" y="58"/>
                  </a:cubicBezTo>
                  <a:cubicBezTo>
                    <a:pt x="4993" y="76"/>
                    <a:pt x="4993" y="76"/>
                    <a:pt x="4993" y="76"/>
                  </a:cubicBezTo>
                  <a:lnTo>
                    <a:pt x="4975" y="94"/>
                  </a:lnTo>
                  <a:close/>
                  <a:moveTo>
                    <a:pt x="4969" y="99"/>
                  </a:moveTo>
                  <a:cubicBezTo>
                    <a:pt x="4952" y="117"/>
                    <a:pt x="4952" y="117"/>
                    <a:pt x="4952" y="117"/>
                  </a:cubicBezTo>
                  <a:cubicBezTo>
                    <a:pt x="4934" y="98"/>
                    <a:pt x="4934" y="98"/>
                    <a:pt x="4934" y="98"/>
                  </a:cubicBezTo>
                  <a:cubicBezTo>
                    <a:pt x="4951" y="81"/>
                    <a:pt x="4951" y="81"/>
                    <a:pt x="4951" y="81"/>
                  </a:cubicBezTo>
                  <a:lnTo>
                    <a:pt x="4969" y="99"/>
                  </a:lnTo>
                  <a:close/>
                  <a:moveTo>
                    <a:pt x="4946" y="122"/>
                  </a:moveTo>
                  <a:cubicBezTo>
                    <a:pt x="4929" y="140"/>
                    <a:pt x="4929" y="140"/>
                    <a:pt x="4929" y="140"/>
                  </a:cubicBezTo>
                  <a:cubicBezTo>
                    <a:pt x="4911" y="122"/>
                    <a:pt x="4911" y="122"/>
                    <a:pt x="4911" y="122"/>
                  </a:cubicBezTo>
                  <a:cubicBezTo>
                    <a:pt x="4928" y="104"/>
                    <a:pt x="4928" y="104"/>
                    <a:pt x="4928" y="104"/>
                  </a:cubicBezTo>
                  <a:lnTo>
                    <a:pt x="4946" y="122"/>
                  </a:lnTo>
                  <a:close/>
                  <a:moveTo>
                    <a:pt x="4929" y="94"/>
                  </a:moveTo>
                  <a:cubicBezTo>
                    <a:pt x="4911" y="75"/>
                    <a:pt x="4911" y="75"/>
                    <a:pt x="4911" y="75"/>
                  </a:cubicBezTo>
                  <a:cubicBezTo>
                    <a:pt x="4928" y="58"/>
                    <a:pt x="4928" y="58"/>
                    <a:pt x="4928" y="58"/>
                  </a:cubicBezTo>
                  <a:cubicBezTo>
                    <a:pt x="4946" y="76"/>
                    <a:pt x="4946" y="76"/>
                    <a:pt x="4946" y="76"/>
                  </a:cubicBezTo>
                  <a:lnTo>
                    <a:pt x="4929" y="94"/>
                  </a:lnTo>
                  <a:close/>
                  <a:moveTo>
                    <a:pt x="4923" y="99"/>
                  </a:moveTo>
                  <a:cubicBezTo>
                    <a:pt x="4906" y="117"/>
                    <a:pt x="4906" y="117"/>
                    <a:pt x="4906" y="117"/>
                  </a:cubicBezTo>
                  <a:cubicBezTo>
                    <a:pt x="4887" y="98"/>
                    <a:pt x="4887" y="98"/>
                    <a:pt x="4887" y="98"/>
                  </a:cubicBezTo>
                  <a:cubicBezTo>
                    <a:pt x="4905" y="81"/>
                    <a:pt x="4905" y="81"/>
                    <a:pt x="4905" y="81"/>
                  </a:cubicBezTo>
                  <a:lnTo>
                    <a:pt x="4923" y="99"/>
                  </a:lnTo>
                  <a:close/>
                  <a:moveTo>
                    <a:pt x="4900" y="122"/>
                  </a:moveTo>
                  <a:cubicBezTo>
                    <a:pt x="4883" y="140"/>
                    <a:pt x="4883" y="140"/>
                    <a:pt x="4883" y="140"/>
                  </a:cubicBezTo>
                  <a:cubicBezTo>
                    <a:pt x="4864" y="122"/>
                    <a:pt x="4864" y="122"/>
                    <a:pt x="4864" y="122"/>
                  </a:cubicBezTo>
                  <a:cubicBezTo>
                    <a:pt x="4882" y="104"/>
                    <a:pt x="4882" y="104"/>
                    <a:pt x="4882" y="104"/>
                  </a:cubicBezTo>
                  <a:lnTo>
                    <a:pt x="4900" y="122"/>
                  </a:lnTo>
                  <a:close/>
                  <a:moveTo>
                    <a:pt x="4883" y="94"/>
                  </a:moveTo>
                  <a:cubicBezTo>
                    <a:pt x="4864" y="75"/>
                    <a:pt x="4864" y="75"/>
                    <a:pt x="4864" y="75"/>
                  </a:cubicBezTo>
                  <a:cubicBezTo>
                    <a:pt x="4882" y="58"/>
                    <a:pt x="4882" y="58"/>
                    <a:pt x="4882" y="58"/>
                  </a:cubicBezTo>
                  <a:cubicBezTo>
                    <a:pt x="4900" y="76"/>
                    <a:pt x="4900" y="76"/>
                    <a:pt x="4900" y="76"/>
                  </a:cubicBezTo>
                  <a:lnTo>
                    <a:pt x="4883" y="94"/>
                  </a:lnTo>
                  <a:close/>
                  <a:moveTo>
                    <a:pt x="4877" y="99"/>
                  </a:moveTo>
                  <a:cubicBezTo>
                    <a:pt x="4859" y="117"/>
                    <a:pt x="4859" y="117"/>
                    <a:pt x="4859" y="117"/>
                  </a:cubicBezTo>
                  <a:cubicBezTo>
                    <a:pt x="4841" y="98"/>
                    <a:pt x="4841" y="98"/>
                    <a:pt x="4841" y="98"/>
                  </a:cubicBezTo>
                  <a:cubicBezTo>
                    <a:pt x="4859" y="81"/>
                    <a:pt x="4859" y="81"/>
                    <a:pt x="4859" y="81"/>
                  </a:cubicBezTo>
                  <a:lnTo>
                    <a:pt x="4877" y="99"/>
                  </a:lnTo>
                  <a:close/>
                  <a:moveTo>
                    <a:pt x="4854" y="122"/>
                  </a:moveTo>
                  <a:cubicBezTo>
                    <a:pt x="4836" y="140"/>
                    <a:pt x="4836" y="140"/>
                    <a:pt x="4836" y="140"/>
                  </a:cubicBezTo>
                  <a:cubicBezTo>
                    <a:pt x="4818" y="122"/>
                    <a:pt x="4818" y="122"/>
                    <a:pt x="4818" y="122"/>
                  </a:cubicBezTo>
                  <a:cubicBezTo>
                    <a:pt x="4836" y="104"/>
                    <a:pt x="4836" y="104"/>
                    <a:pt x="4836" y="104"/>
                  </a:cubicBezTo>
                  <a:lnTo>
                    <a:pt x="4854" y="122"/>
                  </a:lnTo>
                  <a:close/>
                  <a:moveTo>
                    <a:pt x="4836" y="94"/>
                  </a:moveTo>
                  <a:cubicBezTo>
                    <a:pt x="4818" y="75"/>
                    <a:pt x="4818" y="75"/>
                    <a:pt x="4818" y="75"/>
                  </a:cubicBezTo>
                  <a:cubicBezTo>
                    <a:pt x="4836" y="58"/>
                    <a:pt x="4836" y="58"/>
                    <a:pt x="4836" y="58"/>
                  </a:cubicBezTo>
                  <a:cubicBezTo>
                    <a:pt x="4854" y="76"/>
                    <a:pt x="4854" y="76"/>
                    <a:pt x="4854" y="76"/>
                  </a:cubicBezTo>
                  <a:lnTo>
                    <a:pt x="4836" y="94"/>
                  </a:lnTo>
                  <a:close/>
                  <a:moveTo>
                    <a:pt x="4831" y="99"/>
                  </a:moveTo>
                  <a:cubicBezTo>
                    <a:pt x="4813" y="117"/>
                    <a:pt x="4813" y="117"/>
                    <a:pt x="4813" y="117"/>
                  </a:cubicBezTo>
                  <a:cubicBezTo>
                    <a:pt x="4795" y="98"/>
                    <a:pt x="4795" y="98"/>
                    <a:pt x="4795" y="98"/>
                  </a:cubicBezTo>
                  <a:cubicBezTo>
                    <a:pt x="4813" y="81"/>
                    <a:pt x="4813" y="81"/>
                    <a:pt x="4813" y="81"/>
                  </a:cubicBezTo>
                  <a:lnTo>
                    <a:pt x="4831" y="99"/>
                  </a:lnTo>
                  <a:close/>
                  <a:moveTo>
                    <a:pt x="4808" y="122"/>
                  </a:moveTo>
                  <a:cubicBezTo>
                    <a:pt x="4790" y="140"/>
                    <a:pt x="4790" y="140"/>
                    <a:pt x="4790" y="140"/>
                  </a:cubicBezTo>
                  <a:cubicBezTo>
                    <a:pt x="4772" y="122"/>
                    <a:pt x="4772" y="122"/>
                    <a:pt x="4772" y="122"/>
                  </a:cubicBezTo>
                  <a:cubicBezTo>
                    <a:pt x="4790" y="104"/>
                    <a:pt x="4790" y="104"/>
                    <a:pt x="4790" y="104"/>
                  </a:cubicBezTo>
                  <a:lnTo>
                    <a:pt x="4808" y="122"/>
                  </a:lnTo>
                  <a:close/>
                  <a:moveTo>
                    <a:pt x="4790" y="94"/>
                  </a:moveTo>
                  <a:cubicBezTo>
                    <a:pt x="4772" y="75"/>
                    <a:pt x="4772" y="75"/>
                    <a:pt x="4772" y="75"/>
                  </a:cubicBezTo>
                  <a:cubicBezTo>
                    <a:pt x="4790" y="58"/>
                    <a:pt x="4790" y="58"/>
                    <a:pt x="4790" y="58"/>
                  </a:cubicBezTo>
                  <a:cubicBezTo>
                    <a:pt x="4808" y="76"/>
                    <a:pt x="4808" y="76"/>
                    <a:pt x="4808" y="76"/>
                  </a:cubicBezTo>
                  <a:lnTo>
                    <a:pt x="4790" y="94"/>
                  </a:lnTo>
                  <a:close/>
                  <a:moveTo>
                    <a:pt x="4785" y="99"/>
                  </a:moveTo>
                  <a:cubicBezTo>
                    <a:pt x="4767" y="117"/>
                    <a:pt x="4767" y="117"/>
                    <a:pt x="4767" y="117"/>
                  </a:cubicBezTo>
                  <a:cubicBezTo>
                    <a:pt x="4749" y="98"/>
                    <a:pt x="4749" y="98"/>
                    <a:pt x="4749" y="98"/>
                  </a:cubicBezTo>
                  <a:cubicBezTo>
                    <a:pt x="4767" y="81"/>
                    <a:pt x="4767" y="81"/>
                    <a:pt x="4767" y="81"/>
                  </a:cubicBezTo>
                  <a:lnTo>
                    <a:pt x="4785" y="99"/>
                  </a:lnTo>
                  <a:close/>
                  <a:moveTo>
                    <a:pt x="4762" y="122"/>
                  </a:moveTo>
                  <a:cubicBezTo>
                    <a:pt x="4760" y="123"/>
                    <a:pt x="4760" y="123"/>
                    <a:pt x="4760" y="123"/>
                  </a:cubicBezTo>
                  <a:cubicBezTo>
                    <a:pt x="4760" y="124"/>
                    <a:pt x="4760" y="124"/>
                    <a:pt x="4760" y="124"/>
                  </a:cubicBezTo>
                  <a:cubicBezTo>
                    <a:pt x="4744" y="140"/>
                    <a:pt x="4744" y="140"/>
                    <a:pt x="4744" y="140"/>
                  </a:cubicBezTo>
                  <a:cubicBezTo>
                    <a:pt x="4726" y="122"/>
                    <a:pt x="4726" y="122"/>
                    <a:pt x="4726" y="122"/>
                  </a:cubicBezTo>
                  <a:cubicBezTo>
                    <a:pt x="4744" y="103"/>
                    <a:pt x="4744" y="103"/>
                    <a:pt x="4744" y="103"/>
                  </a:cubicBezTo>
                  <a:cubicBezTo>
                    <a:pt x="4760" y="119"/>
                    <a:pt x="4760" y="119"/>
                    <a:pt x="4760" y="119"/>
                  </a:cubicBezTo>
                  <a:cubicBezTo>
                    <a:pt x="4760" y="120"/>
                    <a:pt x="4760" y="120"/>
                    <a:pt x="4760" y="120"/>
                  </a:cubicBezTo>
                  <a:lnTo>
                    <a:pt x="4762" y="122"/>
                  </a:lnTo>
                  <a:close/>
                  <a:moveTo>
                    <a:pt x="4739" y="98"/>
                  </a:moveTo>
                  <a:cubicBezTo>
                    <a:pt x="4721" y="117"/>
                    <a:pt x="4721" y="117"/>
                    <a:pt x="4721" y="117"/>
                  </a:cubicBezTo>
                  <a:cubicBezTo>
                    <a:pt x="4703" y="98"/>
                    <a:pt x="4703" y="98"/>
                    <a:pt x="4703" y="98"/>
                  </a:cubicBezTo>
                  <a:cubicBezTo>
                    <a:pt x="4721" y="80"/>
                    <a:pt x="4721" y="80"/>
                    <a:pt x="4721" y="80"/>
                  </a:cubicBezTo>
                  <a:lnTo>
                    <a:pt x="4739" y="98"/>
                  </a:lnTo>
                  <a:close/>
                  <a:moveTo>
                    <a:pt x="4693" y="98"/>
                  </a:moveTo>
                  <a:cubicBezTo>
                    <a:pt x="4716" y="122"/>
                    <a:pt x="4716" y="122"/>
                    <a:pt x="4716" y="122"/>
                  </a:cubicBezTo>
                  <a:cubicBezTo>
                    <a:pt x="4698" y="140"/>
                    <a:pt x="4698" y="140"/>
                    <a:pt x="4698" y="140"/>
                  </a:cubicBezTo>
                  <a:cubicBezTo>
                    <a:pt x="4657" y="98"/>
                    <a:pt x="4657" y="98"/>
                    <a:pt x="4657" y="98"/>
                  </a:cubicBezTo>
                  <a:cubicBezTo>
                    <a:pt x="4698" y="57"/>
                    <a:pt x="4698" y="57"/>
                    <a:pt x="4698" y="57"/>
                  </a:cubicBezTo>
                  <a:cubicBezTo>
                    <a:pt x="4716" y="75"/>
                    <a:pt x="4716" y="75"/>
                    <a:pt x="4716" y="75"/>
                  </a:cubicBezTo>
                  <a:lnTo>
                    <a:pt x="4693" y="98"/>
                  </a:lnTo>
                  <a:close/>
                  <a:moveTo>
                    <a:pt x="9804" y="50"/>
                  </a:moveTo>
                  <a:cubicBezTo>
                    <a:pt x="5445" y="50"/>
                    <a:pt x="5445" y="50"/>
                    <a:pt x="5445" y="50"/>
                  </a:cubicBezTo>
                  <a:cubicBezTo>
                    <a:pt x="5445" y="57"/>
                    <a:pt x="5445" y="57"/>
                    <a:pt x="5445" y="57"/>
                  </a:cubicBezTo>
                  <a:cubicBezTo>
                    <a:pt x="9804" y="57"/>
                    <a:pt x="9804" y="57"/>
                    <a:pt x="9804" y="57"/>
                  </a:cubicBezTo>
                  <a:cubicBezTo>
                    <a:pt x="9804" y="95"/>
                    <a:pt x="9804" y="95"/>
                    <a:pt x="9804" y="95"/>
                  </a:cubicBezTo>
                  <a:cubicBezTo>
                    <a:pt x="5160" y="95"/>
                    <a:pt x="5160" y="95"/>
                    <a:pt x="5160" y="95"/>
                  </a:cubicBezTo>
                  <a:cubicBezTo>
                    <a:pt x="5113" y="48"/>
                    <a:pt x="5113" y="48"/>
                    <a:pt x="5113" y="48"/>
                  </a:cubicBezTo>
                  <a:cubicBezTo>
                    <a:pt x="5090" y="71"/>
                    <a:pt x="5090" y="71"/>
                    <a:pt x="5090" y="71"/>
                  </a:cubicBezTo>
                  <a:cubicBezTo>
                    <a:pt x="5067" y="48"/>
                    <a:pt x="5067" y="48"/>
                    <a:pt x="5067" y="48"/>
                  </a:cubicBezTo>
                  <a:cubicBezTo>
                    <a:pt x="5044" y="70"/>
                    <a:pt x="5044" y="70"/>
                    <a:pt x="5044" y="70"/>
                  </a:cubicBezTo>
                  <a:cubicBezTo>
                    <a:pt x="5021" y="47"/>
                    <a:pt x="5021" y="47"/>
                    <a:pt x="5021" y="47"/>
                  </a:cubicBezTo>
                  <a:cubicBezTo>
                    <a:pt x="5021" y="48"/>
                    <a:pt x="5021" y="48"/>
                    <a:pt x="5021" y="48"/>
                  </a:cubicBezTo>
                  <a:cubicBezTo>
                    <a:pt x="5020" y="48"/>
                    <a:pt x="5020" y="48"/>
                    <a:pt x="5020" y="48"/>
                  </a:cubicBezTo>
                  <a:cubicBezTo>
                    <a:pt x="4998" y="70"/>
                    <a:pt x="4998" y="70"/>
                    <a:pt x="4998" y="70"/>
                  </a:cubicBezTo>
                  <a:cubicBezTo>
                    <a:pt x="4975" y="47"/>
                    <a:pt x="4975" y="47"/>
                    <a:pt x="4975" y="47"/>
                  </a:cubicBezTo>
                  <a:cubicBezTo>
                    <a:pt x="4974" y="48"/>
                    <a:pt x="4974" y="48"/>
                    <a:pt x="4974" y="48"/>
                  </a:cubicBezTo>
                  <a:cubicBezTo>
                    <a:pt x="4974" y="48"/>
                    <a:pt x="4974" y="48"/>
                    <a:pt x="4974" y="48"/>
                  </a:cubicBezTo>
                  <a:cubicBezTo>
                    <a:pt x="4952" y="70"/>
                    <a:pt x="4952" y="70"/>
                    <a:pt x="4952" y="70"/>
                  </a:cubicBezTo>
                  <a:cubicBezTo>
                    <a:pt x="4929" y="47"/>
                    <a:pt x="4929" y="47"/>
                    <a:pt x="4929" y="47"/>
                  </a:cubicBezTo>
                  <a:cubicBezTo>
                    <a:pt x="4928" y="48"/>
                    <a:pt x="4928" y="48"/>
                    <a:pt x="4928" y="48"/>
                  </a:cubicBezTo>
                  <a:cubicBezTo>
                    <a:pt x="4928" y="48"/>
                    <a:pt x="4928" y="48"/>
                    <a:pt x="4928" y="48"/>
                  </a:cubicBezTo>
                  <a:cubicBezTo>
                    <a:pt x="4906" y="70"/>
                    <a:pt x="4906" y="70"/>
                    <a:pt x="4906" y="70"/>
                  </a:cubicBezTo>
                  <a:cubicBezTo>
                    <a:pt x="4883" y="47"/>
                    <a:pt x="4883" y="47"/>
                    <a:pt x="4883" y="47"/>
                  </a:cubicBezTo>
                  <a:cubicBezTo>
                    <a:pt x="4882" y="48"/>
                    <a:pt x="4882" y="48"/>
                    <a:pt x="4882" y="48"/>
                  </a:cubicBezTo>
                  <a:cubicBezTo>
                    <a:pt x="4882" y="48"/>
                    <a:pt x="4882" y="48"/>
                    <a:pt x="4882" y="48"/>
                  </a:cubicBezTo>
                  <a:cubicBezTo>
                    <a:pt x="4859" y="70"/>
                    <a:pt x="4859" y="70"/>
                    <a:pt x="4859" y="70"/>
                  </a:cubicBezTo>
                  <a:cubicBezTo>
                    <a:pt x="4836" y="47"/>
                    <a:pt x="4836" y="47"/>
                    <a:pt x="4836" y="47"/>
                  </a:cubicBezTo>
                  <a:cubicBezTo>
                    <a:pt x="4836" y="48"/>
                    <a:pt x="4836" y="48"/>
                    <a:pt x="4836" y="48"/>
                  </a:cubicBezTo>
                  <a:cubicBezTo>
                    <a:pt x="4836" y="48"/>
                    <a:pt x="4836" y="48"/>
                    <a:pt x="4836" y="48"/>
                  </a:cubicBezTo>
                  <a:cubicBezTo>
                    <a:pt x="4813" y="70"/>
                    <a:pt x="4813" y="70"/>
                    <a:pt x="4813" y="70"/>
                  </a:cubicBezTo>
                  <a:cubicBezTo>
                    <a:pt x="4790" y="47"/>
                    <a:pt x="4790" y="47"/>
                    <a:pt x="4790" y="47"/>
                  </a:cubicBezTo>
                  <a:cubicBezTo>
                    <a:pt x="4790" y="48"/>
                    <a:pt x="4790" y="48"/>
                    <a:pt x="4790" y="48"/>
                  </a:cubicBezTo>
                  <a:cubicBezTo>
                    <a:pt x="4790" y="48"/>
                    <a:pt x="4790" y="48"/>
                    <a:pt x="4790" y="48"/>
                  </a:cubicBezTo>
                  <a:cubicBezTo>
                    <a:pt x="4767" y="70"/>
                    <a:pt x="4767" y="70"/>
                    <a:pt x="4767" y="70"/>
                  </a:cubicBezTo>
                  <a:cubicBezTo>
                    <a:pt x="4744" y="47"/>
                    <a:pt x="4744" y="47"/>
                    <a:pt x="4744" y="47"/>
                  </a:cubicBezTo>
                  <a:cubicBezTo>
                    <a:pt x="4721" y="71"/>
                    <a:pt x="4721" y="71"/>
                    <a:pt x="4721" y="71"/>
                  </a:cubicBezTo>
                  <a:cubicBezTo>
                    <a:pt x="4698" y="47"/>
                    <a:pt x="4698" y="47"/>
                    <a:pt x="4698" y="47"/>
                  </a:cubicBezTo>
                  <a:cubicBezTo>
                    <a:pt x="4651" y="95"/>
                    <a:pt x="4651" y="95"/>
                    <a:pt x="4651" y="95"/>
                  </a:cubicBezTo>
                  <a:cubicBezTo>
                    <a:pt x="7" y="95"/>
                    <a:pt x="7" y="95"/>
                    <a:pt x="7" y="95"/>
                  </a:cubicBezTo>
                  <a:cubicBezTo>
                    <a:pt x="7" y="57"/>
                    <a:pt x="7" y="57"/>
                    <a:pt x="7" y="57"/>
                  </a:cubicBezTo>
                  <a:cubicBezTo>
                    <a:pt x="4365" y="57"/>
                    <a:pt x="4365" y="57"/>
                    <a:pt x="4365" y="57"/>
                  </a:cubicBezTo>
                  <a:cubicBezTo>
                    <a:pt x="4365" y="50"/>
                    <a:pt x="4365" y="50"/>
                    <a:pt x="4365" y="50"/>
                  </a:cubicBezTo>
                  <a:cubicBezTo>
                    <a:pt x="7" y="50"/>
                    <a:pt x="7" y="50"/>
                    <a:pt x="7" y="50"/>
                  </a:cubicBezTo>
                  <a:cubicBezTo>
                    <a:pt x="7" y="7"/>
                    <a:pt x="7" y="7"/>
                    <a:pt x="7" y="7"/>
                  </a:cubicBezTo>
                  <a:cubicBezTo>
                    <a:pt x="4760" y="7"/>
                    <a:pt x="4760" y="7"/>
                    <a:pt x="4760" y="7"/>
                  </a:cubicBezTo>
                  <a:cubicBezTo>
                    <a:pt x="4760" y="7"/>
                    <a:pt x="4760" y="7"/>
                    <a:pt x="4760" y="7"/>
                  </a:cubicBezTo>
                  <a:cubicBezTo>
                    <a:pt x="9804" y="7"/>
                    <a:pt x="9804" y="7"/>
                    <a:pt x="9804" y="7"/>
                  </a:cubicBezTo>
                  <a:lnTo>
                    <a:pt x="9804" y="5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1"/>
            <p:cNvSpPr/>
            <p:nvPr/>
          </p:nvSpPr>
          <p:spPr>
            <a:xfrm>
              <a:off x="2203450" y="4579938"/>
              <a:ext cx="77788" cy="38100"/>
            </a:xfrm>
            <a:custGeom>
              <a:rect b="b" l="l" r="r" t="t"/>
              <a:pathLst>
                <a:path extrusionOk="0" h="24" w="49">
                  <a:moveTo>
                    <a:pt x="49" y="0"/>
                  </a:moveTo>
                  <a:lnTo>
                    <a:pt x="0" y="24"/>
                  </a:lnTo>
                  <a:lnTo>
                    <a:pt x="49" y="24"/>
                  </a:lnTo>
                  <a:lnTo>
                    <a:pt x="49" y="0"/>
                  </a:lnTo>
                  <a:close/>
                  <a:moveTo>
                    <a:pt x="48" y="23"/>
                  </a:moveTo>
                  <a:lnTo>
                    <a:pt x="5" y="23"/>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1"/>
            <p:cNvSpPr/>
            <p:nvPr/>
          </p:nvSpPr>
          <p:spPr>
            <a:xfrm>
              <a:off x="3617913" y="4746625"/>
              <a:ext cx="20638" cy="328613"/>
            </a:xfrm>
            <a:custGeom>
              <a:rect b="b" l="l" r="r" t="t"/>
              <a:pathLst>
                <a:path extrusionOk="0" h="207" w="13">
                  <a:moveTo>
                    <a:pt x="0" y="207"/>
                  </a:moveTo>
                  <a:lnTo>
                    <a:pt x="13" y="207"/>
                  </a:lnTo>
                  <a:lnTo>
                    <a:pt x="13" y="0"/>
                  </a:lnTo>
                  <a:lnTo>
                    <a:pt x="0" y="0"/>
                  </a:lnTo>
                  <a:lnTo>
                    <a:pt x="0" y="207"/>
                  </a:lnTo>
                  <a:close/>
                  <a:moveTo>
                    <a:pt x="2" y="2"/>
                  </a:moveTo>
                  <a:lnTo>
                    <a:pt x="12" y="2"/>
                  </a:lnTo>
                  <a:lnTo>
                    <a:pt x="12" y="19"/>
                  </a:lnTo>
                  <a:lnTo>
                    <a:pt x="2" y="19"/>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7"/>
                  </a:moveTo>
                  <a:lnTo>
                    <a:pt x="12" y="167"/>
                  </a:lnTo>
                  <a:lnTo>
                    <a:pt x="12" y="187"/>
                  </a:lnTo>
                  <a:lnTo>
                    <a:pt x="2" y="187"/>
                  </a:lnTo>
                  <a:lnTo>
                    <a:pt x="2" y="167"/>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1"/>
            <p:cNvSpPr/>
            <p:nvPr/>
          </p:nvSpPr>
          <p:spPr>
            <a:xfrm>
              <a:off x="3554413" y="4746625"/>
              <a:ext cx="20638" cy="328613"/>
            </a:xfrm>
            <a:custGeom>
              <a:rect b="b" l="l" r="r" t="t"/>
              <a:pathLst>
                <a:path extrusionOk="0" h="207" w="13">
                  <a:moveTo>
                    <a:pt x="13" y="0"/>
                  </a:moveTo>
                  <a:lnTo>
                    <a:pt x="0" y="0"/>
                  </a:lnTo>
                  <a:lnTo>
                    <a:pt x="0" y="207"/>
                  </a:lnTo>
                  <a:lnTo>
                    <a:pt x="13" y="207"/>
                  </a:lnTo>
                  <a:lnTo>
                    <a:pt x="13" y="0"/>
                  </a:lnTo>
                  <a:close/>
                  <a:moveTo>
                    <a:pt x="12" y="206"/>
                  </a:moveTo>
                  <a:lnTo>
                    <a:pt x="2" y="206"/>
                  </a:lnTo>
                  <a:lnTo>
                    <a:pt x="2" y="188"/>
                  </a:lnTo>
                  <a:lnTo>
                    <a:pt x="12" y="188"/>
                  </a:lnTo>
                  <a:lnTo>
                    <a:pt x="12" y="206"/>
                  </a:lnTo>
                  <a:close/>
                  <a:moveTo>
                    <a:pt x="12" y="187"/>
                  </a:moveTo>
                  <a:lnTo>
                    <a:pt x="2" y="187"/>
                  </a:lnTo>
                  <a:lnTo>
                    <a:pt x="2" y="167"/>
                  </a:lnTo>
                  <a:lnTo>
                    <a:pt x="12" y="167"/>
                  </a:lnTo>
                  <a:lnTo>
                    <a:pt x="12" y="187"/>
                  </a:lnTo>
                  <a:close/>
                  <a:moveTo>
                    <a:pt x="12" y="166"/>
                  </a:moveTo>
                  <a:lnTo>
                    <a:pt x="2" y="166"/>
                  </a:lnTo>
                  <a:lnTo>
                    <a:pt x="2" y="146"/>
                  </a:lnTo>
                  <a:lnTo>
                    <a:pt x="12" y="146"/>
                  </a:lnTo>
                  <a:lnTo>
                    <a:pt x="12" y="166"/>
                  </a:lnTo>
                  <a:close/>
                  <a:moveTo>
                    <a:pt x="12" y="145"/>
                  </a:moveTo>
                  <a:lnTo>
                    <a:pt x="2" y="145"/>
                  </a:lnTo>
                  <a:lnTo>
                    <a:pt x="2" y="126"/>
                  </a:lnTo>
                  <a:lnTo>
                    <a:pt x="12" y="126"/>
                  </a:lnTo>
                  <a:lnTo>
                    <a:pt x="12" y="145"/>
                  </a:lnTo>
                  <a:close/>
                  <a:moveTo>
                    <a:pt x="12" y="124"/>
                  </a:moveTo>
                  <a:lnTo>
                    <a:pt x="2" y="124"/>
                  </a:lnTo>
                  <a:lnTo>
                    <a:pt x="2" y="105"/>
                  </a:lnTo>
                  <a:lnTo>
                    <a:pt x="12" y="105"/>
                  </a:lnTo>
                  <a:lnTo>
                    <a:pt x="12" y="124"/>
                  </a:lnTo>
                  <a:close/>
                  <a:moveTo>
                    <a:pt x="12" y="103"/>
                  </a:moveTo>
                  <a:lnTo>
                    <a:pt x="2" y="103"/>
                  </a:lnTo>
                  <a:lnTo>
                    <a:pt x="2" y="84"/>
                  </a:lnTo>
                  <a:lnTo>
                    <a:pt x="12" y="84"/>
                  </a:lnTo>
                  <a:lnTo>
                    <a:pt x="12" y="103"/>
                  </a:lnTo>
                  <a:close/>
                  <a:moveTo>
                    <a:pt x="12" y="82"/>
                  </a:moveTo>
                  <a:lnTo>
                    <a:pt x="2" y="82"/>
                  </a:lnTo>
                  <a:lnTo>
                    <a:pt x="2" y="63"/>
                  </a:lnTo>
                  <a:lnTo>
                    <a:pt x="12" y="63"/>
                  </a:lnTo>
                  <a:lnTo>
                    <a:pt x="12" y="82"/>
                  </a:lnTo>
                  <a:close/>
                  <a:moveTo>
                    <a:pt x="12" y="61"/>
                  </a:moveTo>
                  <a:lnTo>
                    <a:pt x="2" y="61"/>
                  </a:lnTo>
                  <a:lnTo>
                    <a:pt x="2" y="42"/>
                  </a:lnTo>
                  <a:lnTo>
                    <a:pt x="12" y="42"/>
                  </a:lnTo>
                  <a:lnTo>
                    <a:pt x="12" y="61"/>
                  </a:lnTo>
                  <a:close/>
                  <a:moveTo>
                    <a:pt x="12" y="41"/>
                  </a:moveTo>
                  <a:lnTo>
                    <a:pt x="2" y="41"/>
                  </a:lnTo>
                  <a:lnTo>
                    <a:pt x="2" y="21"/>
                  </a:lnTo>
                  <a:lnTo>
                    <a:pt x="12" y="21"/>
                  </a:lnTo>
                  <a:lnTo>
                    <a:pt x="12" y="41"/>
                  </a:lnTo>
                  <a:close/>
                  <a:moveTo>
                    <a:pt x="12" y="19"/>
                  </a:moveTo>
                  <a:lnTo>
                    <a:pt x="2" y="19"/>
                  </a:lnTo>
                  <a:lnTo>
                    <a:pt x="2" y="2"/>
                  </a:lnTo>
                  <a:lnTo>
                    <a:pt x="12" y="2"/>
                  </a:lnTo>
                  <a:lnTo>
                    <a:pt x="1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1"/>
            <p:cNvSpPr/>
            <p:nvPr/>
          </p:nvSpPr>
          <p:spPr>
            <a:xfrm>
              <a:off x="2514600" y="4611688"/>
              <a:ext cx="982663" cy="20638"/>
            </a:xfrm>
            <a:custGeom>
              <a:rect b="b" l="l" r="r" t="t"/>
              <a:pathLst>
                <a:path extrusionOk="0" h="13" w="619">
                  <a:moveTo>
                    <a:pt x="206" y="13"/>
                  </a:moveTo>
                  <a:lnTo>
                    <a:pt x="412" y="13"/>
                  </a:lnTo>
                  <a:lnTo>
                    <a:pt x="412" y="13"/>
                  </a:lnTo>
                  <a:lnTo>
                    <a:pt x="619" y="13"/>
                  </a:lnTo>
                  <a:lnTo>
                    <a:pt x="619" y="0"/>
                  </a:lnTo>
                  <a:lnTo>
                    <a:pt x="413" y="0"/>
                  </a:lnTo>
                  <a:lnTo>
                    <a:pt x="207" y="0"/>
                  </a:lnTo>
                  <a:lnTo>
                    <a:pt x="0" y="0"/>
                  </a:lnTo>
                  <a:lnTo>
                    <a:pt x="0" y="13"/>
                  </a:lnTo>
                  <a:lnTo>
                    <a:pt x="206" y="13"/>
                  </a:lnTo>
                  <a:lnTo>
                    <a:pt x="206" y="13"/>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73" y="1"/>
                  </a:moveTo>
                  <a:lnTo>
                    <a:pt x="473" y="11"/>
                  </a:lnTo>
                  <a:lnTo>
                    <a:pt x="453" y="11"/>
                  </a:lnTo>
                  <a:lnTo>
                    <a:pt x="453" y="1"/>
                  </a:lnTo>
                  <a:lnTo>
                    <a:pt x="47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moveTo>
                    <a:pt x="394" y="1"/>
                  </a:moveTo>
                  <a:lnTo>
                    <a:pt x="412" y="1"/>
                  </a:lnTo>
                  <a:lnTo>
                    <a:pt x="412" y="11"/>
                  </a:lnTo>
                  <a:lnTo>
                    <a:pt x="394" y="11"/>
                  </a:lnTo>
                  <a:lnTo>
                    <a:pt x="394" y="1"/>
                  </a:lnTo>
                  <a:close/>
                  <a:moveTo>
                    <a:pt x="373" y="1"/>
                  </a:moveTo>
                  <a:lnTo>
                    <a:pt x="392" y="1"/>
                  </a:lnTo>
                  <a:lnTo>
                    <a:pt x="392" y="11"/>
                  </a:lnTo>
                  <a:lnTo>
                    <a:pt x="373" y="11"/>
                  </a:lnTo>
                  <a:lnTo>
                    <a:pt x="373" y="1"/>
                  </a:lnTo>
                  <a:close/>
                  <a:moveTo>
                    <a:pt x="352" y="1"/>
                  </a:moveTo>
                  <a:lnTo>
                    <a:pt x="372" y="1"/>
                  </a:lnTo>
                  <a:lnTo>
                    <a:pt x="372" y="11"/>
                  </a:lnTo>
                  <a:lnTo>
                    <a:pt x="352" y="11"/>
                  </a:lnTo>
                  <a:lnTo>
                    <a:pt x="352" y="1"/>
                  </a:lnTo>
                  <a:close/>
                  <a:moveTo>
                    <a:pt x="331" y="1"/>
                  </a:moveTo>
                  <a:lnTo>
                    <a:pt x="351" y="1"/>
                  </a:lnTo>
                  <a:lnTo>
                    <a:pt x="351" y="11"/>
                  </a:lnTo>
                  <a:lnTo>
                    <a:pt x="331" y="11"/>
                  </a:lnTo>
                  <a:lnTo>
                    <a:pt x="331" y="1"/>
                  </a:lnTo>
                  <a:close/>
                  <a:moveTo>
                    <a:pt x="310" y="1"/>
                  </a:moveTo>
                  <a:lnTo>
                    <a:pt x="330" y="1"/>
                  </a:lnTo>
                  <a:lnTo>
                    <a:pt x="330"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67" y="1"/>
                  </a:moveTo>
                  <a:lnTo>
                    <a:pt x="267" y="11"/>
                  </a:lnTo>
                  <a:lnTo>
                    <a:pt x="247" y="11"/>
                  </a:lnTo>
                  <a:lnTo>
                    <a:pt x="247" y="1"/>
                  </a:lnTo>
                  <a:lnTo>
                    <a:pt x="26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188" y="11"/>
                  </a:moveTo>
                  <a:lnTo>
                    <a:pt x="188" y="1"/>
                  </a:lnTo>
                  <a:lnTo>
                    <a:pt x="206" y="1"/>
                  </a:lnTo>
                  <a:lnTo>
                    <a:pt x="206" y="11"/>
                  </a:lnTo>
                  <a:lnTo>
                    <a:pt x="188"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1"/>
            <p:cNvSpPr/>
            <p:nvPr/>
          </p:nvSpPr>
          <p:spPr>
            <a:xfrm>
              <a:off x="2333625" y="6011863"/>
              <a:ext cx="42863" cy="42863"/>
            </a:xfrm>
            <a:custGeom>
              <a:rect b="b" l="l" r="r" t="t"/>
              <a:pathLst>
                <a:path extrusionOk="0" h="136" w="136">
                  <a:moveTo>
                    <a:pt x="68" y="0"/>
                  </a:moveTo>
                  <a:cubicBezTo>
                    <a:pt x="30" y="0"/>
                    <a:pt x="0" y="30"/>
                    <a:pt x="0" y="68"/>
                  </a:cubicBezTo>
                  <a:cubicBezTo>
                    <a:pt x="0" y="105"/>
                    <a:pt x="30" y="136"/>
                    <a:pt x="68" y="136"/>
                  </a:cubicBezTo>
                  <a:cubicBezTo>
                    <a:pt x="106" y="136"/>
                    <a:pt x="136" y="105"/>
                    <a:pt x="136" y="68"/>
                  </a:cubicBezTo>
                  <a:cubicBezTo>
                    <a:pt x="136" y="30"/>
                    <a:pt x="106" y="0"/>
                    <a:pt x="68" y="0"/>
                  </a:cubicBezTo>
                  <a:close/>
                  <a:moveTo>
                    <a:pt x="22" y="27"/>
                  </a:moveTo>
                  <a:cubicBezTo>
                    <a:pt x="60" y="64"/>
                    <a:pt x="60" y="64"/>
                    <a:pt x="60" y="64"/>
                  </a:cubicBezTo>
                  <a:cubicBezTo>
                    <a:pt x="7" y="64"/>
                    <a:pt x="7" y="64"/>
                    <a:pt x="7" y="64"/>
                  </a:cubicBezTo>
                  <a:cubicBezTo>
                    <a:pt x="8" y="50"/>
                    <a:pt x="13" y="37"/>
                    <a:pt x="22" y="27"/>
                  </a:cubicBezTo>
                  <a:close/>
                  <a:moveTo>
                    <a:pt x="7" y="71"/>
                  </a:moveTo>
                  <a:cubicBezTo>
                    <a:pt x="60" y="71"/>
                    <a:pt x="60" y="71"/>
                    <a:pt x="60" y="71"/>
                  </a:cubicBezTo>
                  <a:cubicBezTo>
                    <a:pt x="22" y="109"/>
                    <a:pt x="22" y="109"/>
                    <a:pt x="22" y="109"/>
                  </a:cubicBezTo>
                  <a:cubicBezTo>
                    <a:pt x="13" y="99"/>
                    <a:pt x="8" y="86"/>
                    <a:pt x="7" y="71"/>
                  </a:cubicBezTo>
                  <a:close/>
                  <a:moveTo>
                    <a:pt x="65" y="129"/>
                  </a:moveTo>
                  <a:cubicBezTo>
                    <a:pt x="50" y="128"/>
                    <a:pt x="37" y="123"/>
                    <a:pt x="27" y="114"/>
                  </a:cubicBezTo>
                  <a:cubicBezTo>
                    <a:pt x="65" y="76"/>
                    <a:pt x="65" y="76"/>
                    <a:pt x="65" y="76"/>
                  </a:cubicBezTo>
                  <a:lnTo>
                    <a:pt x="65" y="129"/>
                  </a:lnTo>
                  <a:close/>
                  <a:moveTo>
                    <a:pt x="65" y="60"/>
                  </a:moveTo>
                  <a:cubicBezTo>
                    <a:pt x="27" y="22"/>
                    <a:pt x="27" y="22"/>
                    <a:pt x="27" y="22"/>
                  </a:cubicBezTo>
                  <a:cubicBezTo>
                    <a:pt x="37" y="13"/>
                    <a:pt x="50" y="7"/>
                    <a:pt x="65" y="7"/>
                  </a:cubicBezTo>
                  <a:lnTo>
                    <a:pt x="65" y="60"/>
                  </a:lnTo>
                  <a:close/>
                  <a:moveTo>
                    <a:pt x="72" y="7"/>
                  </a:moveTo>
                  <a:cubicBezTo>
                    <a:pt x="86" y="7"/>
                    <a:pt x="99" y="13"/>
                    <a:pt x="109" y="22"/>
                  </a:cubicBezTo>
                  <a:cubicBezTo>
                    <a:pt x="72" y="60"/>
                    <a:pt x="72" y="60"/>
                    <a:pt x="72" y="60"/>
                  </a:cubicBezTo>
                  <a:lnTo>
                    <a:pt x="72" y="7"/>
                  </a:lnTo>
                  <a:close/>
                  <a:moveTo>
                    <a:pt x="72" y="129"/>
                  </a:moveTo>
                  <a:cubicBezTo>
                    <a:pt x="72" y="76"/>
                    <a:pt x="72" y="76"/>
                    <a:pt x="72" y="76"/>
                  </a:cubicBezTo>
                  <a:cubicBezTo>
                    <a:pt x="109" y="114"/>
                    <a:pt x="109" y="114"/>
                    <a:pt x="109" y="114"/>
                  </a:cubicBezTo>
                  <a:cubicBezTo>
                    <a:pt x="99" y="123"/>
                    <a:pt x="86" y="128"/>
                    <a:pt x="72" y="129"/>
                  </a:cubicBezTo>
                  <a:close/>
                  <a:moveTo>
                    <a:pt x="114" y="109"/>
                  </a:moveTo>
                  <a:cubicBezTo>
                    <a:pt x="76" y="71"/>
                    <a:pt x="76" y="71"/>
                    <a:pt x="76" y="71"/>
                  </a:cubicBezTo>
                  <a:cubicBezTo>
                    <a:pt x="129" y="71"/>
                    <a:pt x="129" y="71"/>
                    <a:pt x="129" y="71"/>
                  </a:cubicBezTo>
                  <a:cubicBezTo>
                    <a:pt x="129" y="86"/>
                    <a:pt x="123" y="99"/>
                    <a:pt x="114" y="109"/>
                  </a:cubicBezTo>
                  <a:close/>
                  <a:moveTo>
                    <a:pt x="76" y="64"/>
                  </a:moveTo>
                  <a:cubicBezTo>
                    <a:pt x="114" y="27"/>
                    <a:pt x="114" y="27"/>
                    <a:pt x="114" y="27"/>
                  </a:cubicBezTo>
                  <a:cubicBezTo>
                    <a:pt x="123" y="37"/>
                    <a:pt x="129" y="50"/>
                    <a:pt x="129" y="64"/>
                  </a:cubicBezTo>
                  <a:lnTo>
                    <a:pt x="76" y="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1"/>
            <p:cNvSpPr/>
            <p:nvPr/>
          </p:nvSpPr>
          <p:spPr>
            <a:xfrm>
              <a:off x="2203450" y="6051550"/>
              <a:ext cx="77788" cy="39688"/>
            </a:xfrm>
            <a:custGeom>
              <a:rect b="b" l="l" r="r" t="t"/>
              <a:pathLst>
                <a:path extrusionOk="0" h="25" w="49">
                  <a:moveTo>
                    <a:pt x="49" y="25"/>
                  </a:moveTo>
                  <a:lnTo>
                    <a:pt x="49" y="0"/>
                  </a:lnTo>
                  <a:lnTo>
                    <a:pt x="0" y="0"/>
                  </a:lnTo>
                  <a:lnTo>
                    <a:pt x="49" y="25"/>
                  </a:lnTo>
                  <a:close/>
                  <a:moveTo>
                    <a:pt x="48" y="23"/>
                  </a:moveTo>
                  <a:lnTo>
                    <a:pt x="5" y="2"/>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1"/>
            <p:cNvSpPr/>
            <p:nvPr/>
          </p:nvSpPr>
          <p:spPr>
            <a:xfrm>
              <a:off x="3549650" y="5192713"/>
              <a:ext cx="93663" cy="285751"/>
            </a:xfrm>
            <a:custGeom>
              <a:rect b="b" l="l" r="r" t="t"/>
              <a:pathLst>
                <a:path extrusionOk="0" h="914" w="299">
                  <a:moveTo>
                    <a:pt x="235" y="19"/>
                  </a:moveTo>
                  <a:cubicBezTo>
                    <a:pt x="232" y="18"/>
                    <a:pt x="232" y="18"/>
                    <a:pt x="232" y="18"/>
                  </a:cubicBezTo>
                  <a:cubicBezTo>
                    <a:pt x="232" y="18"/>
                    <a:pt x="232" y="18"/>
                    <a:pt x="232" y="18"/>
                  </a:cubicBezTo>
                  <a:cubicBezTo>
                    <a:pt x="219" y="12"/>
                    <a:pt x="206" y="8"/>
                    <a:pt x="192" y="5"/>
                  </a:cubicBezTo>
                  <a:cubicBezTo>
                    <a:pt x="189" y="5"/>
                    <a:pt x="189" y="5"/>
                    <a:pt x="189" y="5"/>
                  </a:cubicBezTo>
                  <a:cubicBezTo>
                    <a:pt x="189" y="5"/>
                    <a:pt x="189" y="5"/>
                    <a:pt x="189" y="5"/>
                  </a:cubicBezTo>
                  <a:cubicBezTo>
                    <a:pt x="163" y="0"/>
                    <a:pt x="137" y="0"/>
                    <a:pt x="111" y="4"/>
                  </a:cubicBezTo>
                  <a:cubicBezTo>
                    <a:pt x="111" y="4"/>
                    <a:pt x="111" y="4"/>
                    <a:pt x="111" y="4"/>
                  </a:cubicBezTo>
                  <a:cubicBezTo>
                    <a:pt x="108" y="5"/>
                    <a:pt x="108" y="5"/>
                    <a:pt x="108" y="5"/>
                  </a:cubicBezTo>
                  <a:cubicBezTo>
                    <a:pt x="108" y="5"/>
                    <a:pt x="108" y="5"/>
                    <a:pt x="108" y="5"/>
                  </a:cubicBezTo>
                  <a:cubicBezTo>
                    <a:pt x="108" y="5"/>
                    <a:pt x="108" y="5"/>
                    <a:pt x="108" y="5"/>
                  </a:cubicBezTo>
                  <a:cubicBezTo>
                    <a:pt x="93" y="8"/>
                    <a:pt x="78" y="12"/>
                    <a:pt x="64" y="19"/>
                  </a:cubicBezTo>
                  <a:cubicBezTo>
                    <a:pt x="64" y="19"/>
                    <a:pt x="63" y="19"/>
                    <a:pt x="62" y="19"/>
                  </a:cubicBezTo>
                  <a:cubicBezTo>
                    <a:pt x="62" y="20"/>
                    <a:pt x="61" y="20"/>
                    <a:pt x="60" y="20"/>
                  </a:cubicBezTo>
                  <a:cubicBezTo>
                    <a:pt x="60" y="20"/>
                    <a:pt x="59" y="21"/>
                    <a:pt x="59" y="21"/>
                  </a:cubicBezTo>
                  <a:cubicBezTo>
                    <a:pt x="59" y="21"/>
                    <a:pt x="59" y="21"/>
                    <a:pt x="59" y="21"/>
                  </a:cubicBezTo>
                  <a:cubicBezTo>
                    <a:pt x="56" y="22"/>
                    <a:pt x="56" y="22"/>
                    <a:pt x="56" y="22"/>
                  </a:cubicBezTo>
                  <a:cubicBezTo>
                    <a:pt x="56" y="22"/>
                    <a:pt x="56" y="22"/>
                    <a:pt x="56" y="22"/>
                  </a:cubicBezTo>
                  <a:cubicBezTo>
                    <a:pt x="56" y="22"/>
                    <a:pt x="56" y="22"/>
                    <a:pt x="56" y="22"/>
                  </a:cubicBezTo>
                  <a:cubicBezTo>
                    <a:pt x="39" y="30"/>
                    <a:pt x="24" y="41"/>
                    <a:pt x="9" y="53"/>
                  </a:cubicBezTo>
                  <a:cubicBezTo>
                    <a:pt x="7" y="55"/>
                    <a:pt x="5" y="57"/>
                    <a:pt x="3" y="59"/>
                  </a:cubicBezTo>
                  <a:cubicBezTo>
                    <a:pt x="0" y="62"/>
                    <a:pt x="0" y="62"/>
                    <a:pt x="0" y="62"/>
                  </a:cubicBezTo>
                  <a:cubicBezTo>
                    <a:pt x="4" y="64"/>
                    <a:pt x="4" y="64"/>
                    <a:pt x="4" y="64"/>
                  </a:cubicBezTo>
                  <a:cubicBezTo>
                    <a:pt x="39" y="82"/>
                    <a:pt x="71" y="121"/>
                    <a:pt x="96" y="177"/>
                  </a:cubicBezTo>
                  <a:cubicBezTo>
                    <a:pt x="112" y="213"/>
                    <a:pt x="124" y="253"/>
                    <a:pt x="133" y="298"/>
                  </a:cubicBezTo>
                  <a:cubicBezTo>
                    <a:pt x="129" y="298"/>
                    <a:pt x="129" y="298"/>
                    <a:pt x="129" y="298"/>
                  </a:cubicBezTo>
                  <a:cubicBezTo>
                    <a:pt x="139" y="343"/>
                    <a:pt x="145" y="391"/>
                    <a:pt x="146" y="442"/>
                  </a:cubicBezTo>
                  <a:cubicBezTo>
                    <a:pt x="146" y="447"/>
                    <a:pt x="146" y="452"/>
                    <a:pt x="146" y="457"/>
                  </a:cubicBezTo>
                  <a:cubicBezTo>
                    <a:pt x="146" y="461"/>
                    <a:pt x="146" y="466"/>
                    <a:pt x="146" y="471"/>
                  </a:cubicBezTo>
                  <a:cubicBezTo>
                    <a:pt x="145" y="522"/>
                    <a:pt x="139" y="571"/>
                    <a:pt x="129" y="616"/>
                  </a:cubicBezTo>
                  <a:cubicBezTo>
                    <a:pt x="133" y="616"/>
                    <a:pt x="133" y="616"/>
                    <a:pt x="133" y="616"/>
                  </a:cubicBezTo>
                  <a:cubicBezTo>
                    <a:pt x="124" y="660"/>
                    <a:pt x="112" y="701"/>
                    <a:pt x="96" y="736"/>
                  </a:cubicBezTo>
                  <a:cubicBezTo>
                    <a:pt x="71" y="792"/>
                    <a:pt x="39" y="832"/>
                    <a:pt x="4" y="849"/>
                  </a:cubicBezTo>
                  <a:cubicBezTo>
                    <a:pt x="0" y="851"/>
                    <a:pt x="0" y="851"/>
                    <a:pt x="0" y="851"/>
                  </a:cubicBezTo>
                  <a:cubicBezTo>
                    <a:pt x="3" y="855"/>
                    <a:pt x="3" y="855"/>
                    <a:pt x="3" y="855"/>
                  </a:cubicBezTo>
                  <a:cubicBezTo>
                    <a:pt x="5" y="856"/>
                    <a:pt x="7" y="858"/>
                    <a:pt x="9" y="860"/>
                  </a:cubicBezTo>
                  <a:cubicBezTo>
                    <a:pt x="24" y="872"/>
                    <a:pt x="39" y="883"/>
                    <a:pt x="56" y="891"/>
                  </a:cubicBezTo>
                  <a:cubicBezTo>
                    <a:pt x="56" y="891"/>
                    <a:pt x="56" y="891"/>
                    <a:pt x="56" y="891"/>
                  </a:cubicBezTo>
                  <a:cubicBezTo>
                    <a:pt x="56" y="891"/>
                    <a:pt x="56" y="891"/>
                    <a:pt x="56" y="891"/>
                  </a:cubicBezTo>
                  <a:cubicBezTo>
                    <a:pt x="59" y="892"/>
                    <a:pt x="59" y="892"/>
                    <a:pt x="59" y="892"/>
                  </a:cubicBezTo>
                  <a:cubicBezTo>
                    <a:pt x="59" y="892"/>
                    <a:pt x="59" y="892"/>
                    <a:pt x="59" y="892"/>
                  </a:cubicBezTo>
                  <a:cubicBezTo>
                    <a:pt x="59" y="893"/>
                    <a:pt x="60" y="893"/>
                    <a:pt x="60" y="893"/>
                  </a:cubicBezTo>
                  <a:cubicBezTo>
                    <a:pt x="61" y="893"/>
                    <a:pt x="62" y="894"/>
                    <a:pt x="62" y="894"/>
                  </a:cubicBezTo>
                  <a:cubicBezTo>
                    <a:pt x="63" y="894"/>
                    <a:pt x="64" y="895"/>
                    <a:pt x="64" y="895"/>
                  </a:cubicBezTo>
                  <a:cubicBezTo>
                    <a:pt x="78" y="901"/>
                    <a:pt x="93" y="906"/>
                    <a:pt x="108" y="908"/>
                  </a:cubicBezTo>
                  <a:cubicBezTo>
                    <a:pt x="108" y="908"/>
                    <a:pt x="108" y="908"/>
                    <a:pt x="108" y="908"/>
                  </a:cubicBezTo>
                  <a:cubicBezTo>
                    <a:pt x="108" y="908"/>
                    <a:pt x="108" y="908"/>
                    <a:pt x="108" y="908"/>
                  </a:cubicBezTo>
                  <a:cubicBezTo>
                    <a:pt x="111" y="909"/>
                    <a:pt x="111" y="909"/>
                    <a:pt x="111" y="909"/>
                  </a:cubicBezTo>
                  <a:cubicBezTo>
                    <a:pt x="111" y="909"/>
                    <a:pt x="111" y="909"/>
                    <a:pt x="111" y="909"/>
                  </a:cubicBezTo>
                  <a:cubicBezTo>
                    <a:pt x="137" y="914"/>
                    <a:pt x="163" y="914"/>
                    <a:pt x="189" y="909"/>
                  </a:cubicBezTo>
                  <a:cubicBezTo>
                    <a:pt x="189" y="909"/>
                    <a:pt x="189" y="909"/>
                    <a:pt x="189" y="909"/>
                  </a:cubicBezTo>
                  <a:cubicBezTo>
                    <a:pt x="192" y="908"/>
                    <a:pt x="192" y="908"/>
                    <a:pt x="192" y="908"/>
                  </a:cubicBezTo>
                  <a:cubicBezTo>
                    <a:pt x="206" y="905"/>
                    <a:pt x="219" y="901"/>
                    <a:pt x="232" y="896"/>
                  </a:cubicBezTo>
                  <a:cubicBezTo>
                    <a:pt x="232" y="896"/>
                    <a:pt x="232" y="896"/>
                    <a:pt x="232" y="896"/>
                  </a:cubicBezTo>
                  <a:cubicBezTo>
                    <a:pt x="235" y="894"/>
                    <a:pt x="235" y="894"/>
                    <a:pt x="235" y="894"/>
                  </a:cubicBezTo>
                  <a:cubicBezTo>
                    <a:pt x="246" y="889"/>
                    <a:pt x="257" y="884"/>
                    <a:pt x="267" y="877"/>
                  </a:cubicBezTo>
                  <a:cubicBezTo>
                    <a:pt x="277" y="870"/>
                    <a:pt x="286" y="862"/>
                    <a:pt x="295" y="854"/>
                  </a:cubicBezTo>
                  <a:cubicBezTo>
                    <a:pt x="299" y="851"/>
                    <a:pt x="299" y="851"/>
                    <a:pt x="299" y="851"/>
                  </a:cubicBezTo>
                  <a:cubicBezTo>
                    <a:pt x="295" y="848"/>
                    <a:pt x="295" y="848"/>
                    <a:pt x="295" y="848"/>
                  </a:cubicBezTo>
                  <a:cubicBezTo>
                    <a:pt x="257" y="829"/>
                    <a:pt x="222" y="784"/>
                    <a:pt x="197" y="721"/>
                  </a:cubicBezTo>
                  <a:cubicBezTo>
                    <a:pt x="192" y="709"/>
                    <a:pt x="188" y="696"/>
                    <a:pt x="184" y="683"/>
                  </a:cubicBezTo>
                  <a:cubicBezTo>
                    <a:pt x="177" y="662"/>
                    <a:pt x="172" y="639"/>
                    <a:pt x="167" y="616"/>
                  </a:cubicBezTo>
                  <a:cubicBezTo>
                    <a:pt x="171" y="616"/>
                    <a:pt x="171" y="616"/>
                    <a:pt x="171" y="616"/>
                  </a:cubicBezTo>
                  <a:cubicBezTo>
                    <a:pt x="167" y="596"/>
                    <a:pt x="163" y="575"/>
                    <a:pt x="160" y="553"/>
                  </a:cubicBezTo>
                  <a:cubicBezTo>
                    <a:pt x="158" y="539"/>
                    <a:pt x="157" y="525"/>
                    <a:pt x="156" y="511"/>
                  </a:cubicBezTo>
                  <a:cubicBezTo>
                    <a:pt x="155" y="497"/>
                    <a:pt x="154" y="484"/>
                    <a:pt x="154" y="471"/>
                  </a:cubicBezTo>
                  <a:cubicBezTo>
                    <a:pt x="154" y="466"/>
                    <a:pt x="154" y="461"/>
                    <a:pt x="154" y="457"/>
                  </a:cubicBezTo>
                  <a:cubicBezTo>
                    <a:pt x="154" y="452"/>
                    <a:pt x="154" y="447"/>
                    <a:pt x="154" y="442"/>
                  </a:cubicBezTo>
                  <a:cubicBezTo>
                    <a:pt x="154" y="429"/>
                    <a:pt x="155" y="416"/>
                    <a:pt x="156" y="403"/>
                  </a:cubicBezTo>
                  <a:cubicBezTo>
                    <a:pt x="157" y="388"/>
                    <a:pt x="158" y="374"/>
                    <a:pt x="160" y="360"/>
                  </a:cubicBezTo>
                  <a:cubicBezTo>
                    <a:pt x="163" y="338"/>
                    <a:pt x="167" y="318"/>
                    <a:pt x="171" y="298"/>
                  </a:cubicBezTo>
                  <a:cubicBezTo>
                    <a:pt x="167" y="298"/>
                    <a:pt x="167" y="298"/>
                    <a:pt x="167" y="298"/>
                  </a:cubicBezTo>
                  <a:cubicBezTo>
                    <a:pt x="172" y="274"/>
                    <a:pt x="177" y="252"/>
                    <a:pt x="184" y="231"/>
                  </a:cubicBezTo>
                  <a:cubicBezTo>
                    <a:pt x="188" y="217"/>
                    <a:pt x="192" y="205"/>
                    <a:pt x="197" y="192"/>
                  </a:cubicBezTo>
                  <a:cubicBezTo>
                    <a:pt x="222" y="129"/>
                    <a:pt x="257" y="84"/>
                    <a:pt x="295" y="65"/>
                  </a:cubicBezTo>
                  <a:cubicBezTo>
                    <a:pt x="299" y="63"/>
                    <a:pt x="299" y="63"/>
                    <a:pt x="299" y="63"/>
                  </a:cubicBezTo>
                  <a:cubicBezTo>
                    <a:pt x="295" y="59"/>
                    <a:pt x="295" y="59"/>
                    <a:pt x="295" y="59"/>
                  </a:cubicBezTo>
                  <a:cubicBezTo>
                    <a:pt x="286" y="51"/>
                    <a:pt x="277" y="43"/>
                    <a:pt x="267" y="37"/>
                  </a:cubicBezTo>
                  <a:cubicBezTo>
                    <a:pt x="257" y="30"/>
                    <a:pt x="246" y="24"/>
                    <a:pt x="235" y="19"/>
                  </a:cubicBezTo>
                  <a:close/>
                  <a:moveTo>
                    <a:pt x="129" y="252"/>
                  </a:moveTo>
                  <a:cubicBezTo>
                    <a:pt x="129" y="249"/>
                    <a:pt x="128" y="246"/>
                    <a:pt x="127" y="243"/>
                  </a:cubicBezTo>
                  <a:cubicBezTo>
                    <a:pt x="127" y="242"/>
                    <a:pt x="127" y="242"/>
                    <a:pt x="127" y="242"/>
                  </a:cubicBezTo>
                  <a:cubicBezTo>
                    <a:pt x="127" y="242"/>
                    <a:pt x="127" y="242"/>
                    <a:pt x="127" y="241"/>
                  </a:cubicBezTo>
                  <a:cubicBezTo>
                    <a:pt x="126" y="241"/>
                    <a:pt x="126" y="241"/>
                    <a:pt x="126" y="240"/>
                  </a:cubicBezTo>
                  <a:cubicBezTo>
                    <a:pt x="125" y="237"/>
                    <a:pt x="125" y="235"/>
                    <a:pt x="124" y="232"/>
                  </a:cubicBezTo>
                  <a:cubicBezTo>
                    <a:pt x="124" y="232"/>
                    <a:pt x="124" y="231"/>
                    <a:pt x="123" y="230"/>
                  </a:cubicBezTo>
                  <a:cubicBezTo>
                    <a:pt x="123" y="230"/>
                    <a:pt x="123" y="229"/>
                    <a:pt x="122" y="228"/>
                  </a:cubicBezTo>
                  <a:cubicBezTo>
                    <a:pt x="122" y="226"/>
                    <a:pt x="121" y="224"/>
                    <a:pt x="121" y="223"/>
                  </a:cubicBezTo>
                  <a:cubicBezTo>
                    <a:pt x="121" y="222"/>
                    <a:pt x="120" y="221"/>
                    <a:pt x="120" y="220"/>
                  </a:cubicBezTo>
                  <a:cubicBezTo>
                    <a:pt x="120" y="219"/>
                    <a:pt x="119" y="218"/>
                    <a:pt x="119" y="217"/>
                  </a:cubicBezTo>
                  <a:cubicBezTo>
                    <a:pt x="119" y="216"/>
                    <a:pt x="118" y="215"/>
                    <a:pt x="118" y="214"/>
                  </a:cubicBezTo>
                  <a:cubicBezTo>
                    <a:pt x="117" y="212"/>
                    <a:pt x="117" y="211"/>
                    <a:pt x="117" y="210"/>
                  </a:cubicBezTo>
                  <a:cubicBezTo>
                    <a:pt x="116" y="209"/>
                    <a:pt x="116" y="208"/>
                    <a:pt x="115" y="207"/>
                  </a:cubicBezTo>
                  <a:cubicBezTo>
                    <a:pt x="115" y="207"/>
                    <a:pt x="115" y="206"/>
                    <a:pt x="115" y="206"/>
                  </a:cubicBezTo>
                  <a:cubicBezTo>
                    <a:pt x="115" y="205"/>
                    <a:pt x="115" y="205"/>
                    <a:pt x="115" y="204"/>
                  </a:cubicBezTo>
                  <a:cubicBezTo>
                    <a:pt x="114" y="203"/>
                    <a:pt x="114" y="202"/>
                    <a:pt x="113" y="201"/>
                  </a:cubicBezTo>
                  <a:cubicBezTo>
                    <a:pt x="113" y="199"/>
                    <a:pt x="112" y="198"/>
                    <a:pt x="112" y="197"/>
                  </a:cubicBezTo>
                  <a:cubicBezTo>
                    <a:pt x="111" y="196"/>
                    <a:pt x="111" y="195"/>
                    <a:pt x="111" y="194"/>
                  </a:cubicBezTo>
                  <a:cubicBezTo>
                    <a:pt x="111" y="194"/>
                    <a:pt x="110" y="193"/>
                    <a:pt x="110" y="192"/>
                  </a:cubicBezTo>
                  <a:cubicBezTo>
                    <a:pt x="109" y="190"/>
                    <a:pt x="108" y="189"/>
                    <a:pt x="108" y="187"/>
                  </a:cubicBezTo>
                  <a:cubicBezTo>
                    <a:pt x="107" y="186"/>
                    <a:pt x="107" y="185"/>
                    <a:pt x="107" y="184"/>
                  </a:cubicBezTo>
                  <a:cubicBezTo>
                    <a:pt x="107" y="184"/>
                    <a:pt x="106" y="184"/>
                    <a:pt x="106" y="183"/>
                  </a:cubicBezTo>
                  <a:cubicBezTo>
                    <a:pt x="105" y="180"/>
                    <a:pt x="104" y="177"/>
                    <a:pt x="103" y="175"/>
                  </a:cubicBezTo>
                  <a:cubicBezTo>
                    <a:pt x="78" y="119"/>
                    <a:pt x="47" y="80"/>
                    <a:pt x="12" y="60"/>
                  </a:cubicBezTo>
                  <a:cubicBezTo>
                    <a:pt x="13" y="59"/>
                    <a:pt x="15" y="57"/>
                    <a:pt x="17" y="56"/>
                  </a:cubicBezTo>
                  <a:cubicBezTo>
                    <a:pt x="18" y="55"/>
                    <a:pt x="18" y="55"/>
                    <a:pt x="19" y="54"/>
                  </a:cubicBezTo>
                  <a:cubicBezTo>
                    <a:pt x="20" y="53"/>
                    <a:pt x="21" y="52"/>
                    <a:pt x="22" y="51"/>
                  </a:cubicBezTo>
                  <a:cubicBezTo>
                    <a:pt x="23" y="51"/>
                    <a:pt x="24" y="50"/>
                    <a:pt x="25" y="50"/>
                  </a:cubicBezTo>
                  <a:cubicBezTo>
                    <a:pt x="26" y="49"/>
                    <a:pt x="27" y="48"/>
                    <a:pt x="28" y="47"/>
                  </a:cubicBezTo>
                  <a:cubicBezTo>
                    <a:pt x="29" y="47"/>
                    <a:pt x="30" y="46"/>
                    <a:pt x="30" y="46"/>
                  </a:cubicBezTo>
                  <a:cubicBezTo>
                    <a:pt x="31" y="45"/>
                    <a:pt x="33" y="44"/>
                    <a:pt x="34" y="43"/>
                  </a:cubicBezTo>
                  <a:cubicBezTo>
                    <a:pt x="35" y="43"/>
                    <a:pt x="35" y="42"/>
                    <a:pt x="36" y="42"/>
                  </a:cubicBezTo>
                  <a:cubicBezTo>
                    <a:pt x="37" y="41"/>
                    <a:pt x="38" y="40"/>
                    <a:pt x="40" y="39"/>
                  </a:cubicBezTo>
                  <a:cubicBezTo>
                    <a:pt x="40" y="39"/>
                    <a:pt x="41" y="38"/>
                    <a:pt x="42" y="38"/>
                  </a:cubicBezTo>
                  <a:cubicBezTo>
                    <a:pt x="43" y="37"/>
                    <a:pt x="44" y="36"/>
                    <a:pt x="46" y="36"/>
                  </a:cubicBezTo>
                  <a:cubicBezTo>
                    <a:pt x="46" y="35"/>
                    <a:pt x="47" y="35"/>
                    <a:pt x="48" y="34"/>
                  </a:cubicBezTo>
                  <a:cubicBezTo>
                    <a:pt x="49" y="34"/>
                    <a:pt x="51" y="33"/>
                    <a:pt x="52" y="32"/>
                  </a:cubicBezTo>
                  <a:cubicBezTo>
                    <a:pt x="53" y="32"/>
                    <a:pt x="54" y="31"/>
                    <a:pt x="54" y="31"/>
                  </a:cubicBezTo>
                  <a:cubicBezTo>
                    <a:pt x="55" y="31"/>
                    <a:pt x="56" y="30"/>
                    <a:pt x="56" y="30"/>
                  </a:cubicBezTo>
                  <a:cubicBezTo>
                    <a:pt x="89" y="83"/>
                    <a:pt x="114" y="161"/>
                    <a:pt x="130" y="252"/>
                  </a:cubicBezTo>
                  <a:cubicBezTo>
                    <a:pt x="129" y="252"/>
                    <a:pt x="129" y="252"/>
                    <a:pt x="129" y="252"/>
                  </a:cubicBezTo>
                  <a:close/>
                  <a:moveTo>
                    <a:pt x="63" y="27"/>
                  </a:moveTo>
                  <a:cubicBezTo>
                    <a:pt x="63" y="26"/>
                    <a:pt x="64" y="26"/>
                    <a:pt x="65" y="26"/>
                  </a:cubicBezTo>
                  <a:cubicBezTo>
                    <a:pt x="66" y="25"/>
                    <a:pt x="66" y="25"/>
                    <a:pt x="67" y="25"/>
                  </a:cubicBezTo>
                  <a:cubicBezTo>
                    <a:pt x="68" y="24"/>
                    <a:pt x="70" y="24"/>
                    <a:pt x="71" y="23"/>
                  </a:cubicBezTo>
                  <a:cubicBezTo>
                    <a:pt x="72" y="23"/>
                    <a:pt x="72" y="23"/>
                    <a:pt x="73" y="22"/>
                  </a:cubicBezTo>
                  <a:cubicBezTo>
                    <a:pt x="74" y="22"/>
                    <a:pt x="76" y="21"/>
                    <a:pt x="77" y="21"/>
                  </a:cubicBezTo>
                  <a:cubicBezTo>
                    <a:pt x="78" y="21"/>
                    <a:pt x="79" y="20"/>
                    <a:pt x="79" y="20"/>
                  </a:cubicBezTo>
                  <a:cubicBezTo>
                    <a:pt x="81" y="20"/>
                    <a:pt x="82" y="19"/>
                    <a:pt x="83" y="19"/>
                  </a:cubicBezTo>
                  <a:cubicBezTo>
                    <a:pt x="84" y="18"/>
                    <a:pt x="85" y="18"/>
                    <a:pt x="85" y="18"/>
                  </a:cubicBezTo>
                  <a:cubicBezTo>
                    <a:pt x="87" y="17"/>
                    <a:pt x="88" y="17"/>
                    <a:pt x="89" y="17"/>
                  </a:cubicBezTo>
                  <a:cubicBezTo>
                    <a:pt x="90" y="16"/>
                    <a:pt x="91" y="16"/>
                    <a:pt x="92" y="16"/>
                  </a:cubicBezTo>
                  <a:cubicBezTo>
                    <a:pt x="93" y="16"/>
                    <a:pt x="94" y="15"/>
                    <a:pt x="95" y="15"/>
                  </a:cubicBezTo>
                  <a:cubicBezTo>
                    <a:pt x="96" y="15"/>
                    <a:pt x="97" y="14"/>
                    <a:pt x="98" y="14"/>
                  </a:cubicBezTo>
                  <a:cubicBezTo>
                    <a:pt x="99" y="14"/>
                    <a:pt x="100" y="14"/>
                    <a:pt x="101" y="13"/>
                  </a:cubicBezTo>
                  <a:cubicBezTo>
                    <a:pt x="102" y="13"/>
                    <a:pt x="103" y="13"/>
                    <a:pt x="104" y="13"/>
                  </a:cubicBezTo>
                  <a:cubicBezTo>
                    <a:pt x="105" y="13"/>
                    <a:pt x="105" y="13"/>
                    <a:pt x="106" y="12"/>
                  </a:cubicBezTo>
                  <a:cubicBezTo>
                    <a:pt x="123" y="93"/>
                    <a:pt x="135" y="186"/>
                    <a:pt x="141" y="285"/>
                  </a:cubicBezTo>
                  <a:cubicBezTo>
                    <a:pt x="127" y="178"/>
                    <a:pt x="99" y="87"/>
                    <a:pt x="63" y="27"/>
                  </a:cubicBezTo>
                  <a:close/>
                  <a:moveTo>
                    <a:pt x="146" y="245"/>
                  </a:moveTo>
                  <a:cubicBezTo>
                    <a:pt x="139" y="161"/>
                    <a:pt x="128" y="82"/>
                    <a:pt x="113" y="11"/>
                  </a:cubicBezTo>
                  <a:cubicBezTo>
                    <a:pt x="123" y="9"/>
                    <a:pt x="134" y="8"/>
                    <a:pt x="146" y="8"/>
                  </a:cubicBezTo>
                  <a:lnTo>
                    <a:pt x="146" y="245"/>
                  </a:lnTo>
                  <a:close/>
                  <a:moveTo>
                    <a:pt x="56" y="883"/>
                  </a:moveTo>
                  <a:cubicBezTo>
                    <a:pt x="56" y="883"/>
                    <a:pt x="55" y="883"/>
                    <a:pt x="54" y="883"/>
                  </a:cubicBezTo>
                  <a:cubicBezTo>
                    <a:pt x="54" y="882"/>
                    <a:pt x="53" y="882"/>
                    <a:pt x="52" y="881"/>
                  </a:cubicBezTo>
                  <a:cubicBezTo>
                    <a:pt x="51" y="880"/>
                    <a:pt x="49" y="880"/>
                    <a:pt x="48" y="879"/>
                  </a:cubicBezTo>
                  <a:cubicBezTo>
                    <a:pt x="47" y="879"/>
                    <a:pt x="46" y="878"/>
                    <a:pt x="46" y="878"/>
                  </a:cubicBezTo>
                  <a:cubicBezTo>
                    <a:pt x="44" y="877"/>
                    <a:pt x="43" y="876"/>
                    <a:pt x="42" y="876"/>
                  </a:cubicBezTo>
                  <a:cubicBezTo>
                    <a:pt x="41" y="875"/>
                    <a:pt x="40" y="875"/>
                    <a:pt x="40" y="874"/>
                  </a:cubicBezTo>
                  <a:cubicBezTo>
                    <a:pt x="38" y="873"/>
                    <a:pt x="37" y="873"/>
                    <a:pt x="36" y="872"/>
                  </a:cubicBezTo>
                  <a:cubicBezTo>
                    <a:pt x="35" y="871"/>
                    <a:pt x="35" y="871"/>
                    <a:pt x="34" y="870"/>
                  </a:cubicBezTo>
                  <a:cubicBezTo>
                    <a:pt x="33" y="869"/>
                    <a:pt x="31" y="869"/>
                    <a:pt x="30" y="868"/>
                  </a:cubicBezTo>
                  <a:cubicBezTo>
                    <a:pt x="30" y="867"/>
                    <a:pt x="29" y="867"/>
                    <a:pt x="28" y="866"/>
                  </a:cubicBezTo>
                  <a:cubicBezTo>
                    <a:pt x="27" y="865"/>
                    <a:pt x="26" y="864"/>
                    <a:pt x="25" y="864"/>
                  </a:cubicBezTo>
                  <a:cubicBezTo>
                    <a:pt x="24" y="863"/>
                    <a:pt x="23" y="862"/>
                    <a:pt x="22" y="862"/>
                  </a:cubicBezTo>
                  <a:cubicBezTo>
                    <a:pt x="21" y="861"/>
                    <a:pt x="20" y="860"/>
                    <a:pt x="19" y="859"/>
                  </a:cubicBezTo>
                  <a:cubicBezTo>
                    <a:pt x="18" y="858"/>
                    <a:pt x="18" y="858"/>
                    <a:pt x="17" y="857"/>
                  </a:cubicBezTo>
                  <a:cubicBezTo>
                    <a:pt x="15" y="856"/>
                    <a:pt x="13" y="854"/>
                    <a:pt x="12" y="853"/>
                  </a:cubicBezTo>
                  <a:cubicBezTo>
                    <a:pt x="47" y="834"/>
                    <a:pt x="78" y="794"/>
                    <a:pt x="103" y="739"/>
                  </a:cubicBezTo>
                  <a:cubicBezTo>
                    <a:pt x="104" y="736"/>
                    <a:pt x="105" y="733"/>
                    <a:pt x="106" y="730"/>
                  </a:cubicBezTo>
                  <a:cubicBezTo>
                    <a:pt x="106" y="730"/>
                    <a:pt x="107" y="729"/>
                    <a:pt x="107" y="729"/>
                  </a:cubicBezTo>
                  <a:cubicBezTo>
                    <a:pt x="107" y="728"/>
                    <a:pt x="107" y="727"/>
                    <a:pt x="108" y="726"/>
                  </a:cubicBezTo>
                  <a:cubicBezTo>
                    <a:pt x="108" y="725"/>
                    <a:pt x="109" y="723"/>
                    <a:pt x="110" y="722"/>
                  </a:cubicBezTo>
                  <a:cubicBezTo>
                    <a:pt x="110" y="721"/>
                    <a:pt x="111" y="720"/>
                    <a:pt x="111" y="719"/>
                  </a:cubicBezTo>
                  <a:cubicBezTo>
                    <a:pt x="111" y="718"/>
                    <a:pt x="111" y="717"/>
                    <a:pt x="112" y="716"/>
                  </a:cubicBezTo>
                  <a:cubicBezTo>
                    <a:pt x="112" y="715"/>
                    <a:pt x="113" y="714"/>
                    <a:pt x="113" y="713"/>
                  </a:cubicBezTo>
                  <a:cubicBezTo>
                    <a:pt x="114" y="711"/>
                    <a:pt x="114" y="710"/>
                    <a:pt x="115" y="709"/>
                  </a:cubicBezTo>
                  <a:cubicBezTo>
                    <a:pt x="115" y="708"/>
                    <a:pt x="115" y="708"/>
                    <a:pt x="115" y="707"/>
                  </a:cubicBezTo>
                  <a:cubicBezTo>
                    <a:pt x="115" y="707"/>
                    <a:pt x="115" y="707"/>
                    <a:pt x="115" y="707"/>
                  </a:cubicBezTo>
                  <a:cubicBezTo>
                    <a:pt x="116" y="706"/>
                    <a:pt x="116" y="705"/>
                    <a:pt x="117" y="704"/>
                  </a:cubicBezTo>
                  <a:cubicBezTo>
                    <a:pt x="117" y="702"/>
                    <a:pt x="117" y="701"/>
                    <a:pt x="118" y="700"/>
                  </a:cubicBezTo>
                  <a:cubicBezTo>
                    <a:pt x="118" y="699"/>
                    <a:pt x="119" y="698"/>
                    <a:pt x="119" y="696"/>
                  </a:cubicBezTo>
                  <a:cubicBezTo>
                    <a:pt x="119" y="696"/>
                    <a:pt x="120" y="695"/>
                    <a:pt x="120" y="694"/>
                  </a:cubicBezTo>
                  <a:cubicBezTo>
                    <a:pt x="120" y="693"/>
                    <a:pt x="121" y="692"/>
                    <a:pt x="121" y="691"/>
                  </a:cubicBezTo>
                  <a:cubicBezTo>
                    <a:pt x="121" y="689"/>
                    <a:pt x="122" y="687"/>
                    <a:pt x="122" y="686"/>
                  </a:cubicBezTo>
                  <a:cubicBezTo>
                    <a:pt x="123" y="685"/>
                    <a:pt x="123" y="684"/>
                    <a:pt x="123" y="683"/>
                  </a:cubicBezTo>
                  <a:cubicBezTo>
                    <a:pt x="124" y="682"/>
                    <a:pt x="124" y="682"/>
                    <a:pt x="124" y="681"/>
                  </a:cubicBezTo>
                  <a:cubicBezTo>
                    <a:pt x="125" y="679"/>
                    <a:pt x="125" y="676"/>
                    <a:pt x="126" y="673"/>
                  </a:cubicBezTo>
                  <a:cubicBezTo>
                    <a:pt x="126" y="673"/>
                    <a:pt x="126" y="672"/>
                    <a:pt x="127" y="672"/>
                  </a:cubicBezTo>
                  <a:cubicBezTo>
                    <a:pt x="127" y="672"/>
                    <a:pt x="127" y="672"/>
                    <a:pt x="127" y="672"/>
                  </a:cubicBezTo>
                  <a:cubicBezTo>
                    <a:pt x="127" y="671"/>
                    <a:pt x="127" y="671"/>
                    <a:pt x="127" y="671"/>
                  </a:cubicBezTo>
                  <a:cubicBezTo>
                    <a:pt x="128" y="668"/>
                    <a:pt x="129" y="665"/>
                    <a:pt x="129" y="662"/>
                  </a:cubicBezTo>
                  <a:cubicBezTo>
                    <a:pt x="129" y="662"/>
                    <a:pt x="129" y="661"/>
                    <a:pt x="130" y="661"/>
                  </a:cubicBezTo>
                  <a:cubicBezTo>
                    <a:pt x="114" y="753"/>
                    <a:pt x="89" y="830"/>
                    <a:pt x="56" y="883"/>
                  </a:cubicBezTo>
                  <a:close/>
                  <a:moveTo>
                    <a:pt x="106" y="901"/>
                  </a:moveTo>
                  <a:cubicBezTo>
                    <a:pt x="105" y="901"/>
                    <a:pt x="105" y="901"/>
                    <a:pt x="104" y="901"/>
                  </a:cubicBezTo>
                  <a:cubicBezTo>
                    <a:pt x="103" y="900"/>
                    <a:pt x="102" y="900"/>
                    <a:pt x="101" y="900"/>
                  </a:cubicBezTo>
                  <a:cubicBezTo>
                    <a:pt x="100" y="900"/>
                    <a:pt x="99" y="899"/>
                    <a:pt x="98" y="899"/>
                  </a:cubicBezTo>
                  <a:cubicBezTo>
                    <a:pt x="97" y="899"/>
                    <a:pt x="96" y="899"/>
                    <a:pt x="95" y="898"/>
                  </a:cubicBezTo>
                  <a:cubicBezTo>
                    <a:pt x="94" y="898"/>
                    <a:pt x="93" y="898"/>
                    <a:pt x="92" y="897"/>
                  </a:cubicBezTo>
                  <a:cubicBezTo>
                    <a:pt x="91" y="897"/>
                    <a:pt x="90" y="897"/>
                    <a:pt x="89" y="897"/>
                  </a:cubicBezTo>
                  <a:cubicBezTo>
                    <a:pt x="88" y="896"/>
                    <a:pt x="87" y="896"/>
                    <a:pt x="85" y="896"/>
                  </a:cubicBezTo>
                  <a:cubicBezTo>
                    <a:pt x="85" y="895"/>
                    <a:pt x="84" y="895"/>
                    <a:pt x="83" y="895"/>
                  </a:cubicBezTo>
                  <a:cubicBezTo>
                    <a:pt x="82" y="894"/>
                    <a:pt x="81" y="894"/>
                    <a:pt x="79" y="893"/>
                  </a:cubicBezTo>
                  <a:cubicBezTo>
                    <a:pt x="79" y="893"/>
                    <a:pt x="78" y="893"/>
                    <a:pt x="77" y="893"/>
                  </a:cubicBezTo>
                  <a:cubicBezTo>
                    <a:pt x="76" y="892"/>
                    <a:pt x="74" y="892"/>
                    <a:pt x="73" y="891"/>
                  </a:cubicBezTo>
                  <a:cubicBezTo>
                    <a:pt x="72" y="891"/>
                    <a:pt x="72" y="890"/>
                    <a:pt x="71" y="890"/>
                  </a:cubicBezTo>
                  <a:cubicBezTo>
                    <a:pt x="70" y="890"/>
                    <a:pt x="68" y="889"/>
                    <a:pt x="67" y="888"/>
                  </a:cubicBezTo>
                  <a:cubicBezTo>
                    <a:pt x="66" y="888"/>
                    <a:pt x="66" y="888"/>
                    <a:pt x="65" y="888"/>
                  </a:cubicBezTo>
                  <a:cubicBezTo>
                    <a:pt x="64" y="887"/>
                    <a:pt x="63" y="887"/>
                    <a:pt x="63" y="887"/>
                  </a:cubicBezTo>
                  <a:cubicBezTo>
                    <a:pt x="99" y="826"/>
                    <a:pt x="127" y="735"/>
                    <a:pt x="141" y="629"/>
                  </a:cubicBezTo>
                  <a:cubicBezTo>
                    <a:pt x="135" y="728"/>
                    <a:pt x="123" y="820"/>
                    <a:pt x="106" y="901"/>
                  </a:cubicBezTo>
                  <a:close/>
                  <a:moveTo>
                    <a:pt x="146" y="905"/>
                  </a:moveTo>
                  <a:cubicBezTo>
                    <a:pt x="134" y="905"/>
                    <a:pt x="123" y="904"/>
                    <a:pt x="113" y="902"/>
                  </a:cubicBezTo>
                  <a:cubicBezTo>
                    <a:pt x="128" y="832"/>
                    <a:pt x="139" y="753"/>
                    <a:pt x="146" y="668"/>
                  </a:cubicBezTo>
                  <a:lnTo>
                    <a:pt x="146" y="905"/>
                  </a:lnTo>
                  <a:close/>
                  <a:moveTo>
                    <a:pt x="164" y="636"/>
                  </a:moveTo>
                  <a:cubicBezTo>
                    <a:pt x="164" y="637"/>
                    <a:pt x="165" y="638"/>
                    <a:pt x="165" y="639"/>
                  </a:cubicBezTo>
                  <a:cubicBezTo>
                    <a:pt x="165" y="639"/>
                    <a:pt x="165" y="639"/>
                    <a:pt x="165" y="639"/>
                  </a:cubicBezTo>
                  <a:cubicBezTo>
                    <a:pt x="165" y="641"/>
                    <a:pt x="166" y="643"/>
                    <a:pt x="166" y="645"/>
                  </a:cubicBezTo>
                  <a:cubicBezTo>
                    <a:pt x="166" y="645"/>
                    <a:pt x="166" y="646"/>
                    <a:pt x="167" y="646"/>
                  </a:cubicBezTo>
                  <a:cubicBezTo>
                    <a:pt x="167" y="647"/>
                    <a:pt x="167" y="648"/>
                    <a:pt x="167" y="649"/>
                  </a:cubicBezTo>
                  <a:cubicBezTo>
                    <a:pt x="167" y="650"/>
                    <a:pt x="168" y="651"/>
                    <a:pt x="168" y="652"/>
                  </a:cubicBezTo>
                  <a:cubicBezTo>
                    <a:pt x="168" y="653"/>
                    <a:pt x="169" y="655"/>
                    <a:pt x="169" y="657"/>
                  </a:cubicBezTo>
                  <a:cubicBezTo>
                    <a:pt x="169" y="657"/>
                    <a:pt x="170" y="658"/>
                    <a:pt x="170" y="659"/>
                  </a:cubicBezTo>
                  <a:cubicBezTo>
                    <a:pt x="170" y="660"/>
                    <a:pt x="170" y="661"/>
                    <a:pt x="170" y="662"/>
                  </a:cubicBezTo>
                  <a:cubicBezTo>
                    <a:pt x="171" y="664"/>
                    <a:pt x="172" y="666"/>
                    <a:pt x="172" y="668"/>
                  </a:cubicBezTo>
                  <a:cubicBezTo>
                    <a:pt x="172" y="668"/>
                    <a:pt x="172" y="669"/>
                    <a:pt x="173" y="670"/>
                  </a:cubicBezTo>
                  <a:cubicBezTo>
                    <a:pt x="173" y="670"/>
                    <a:pt x="173" y="671"/>
                    <a:pt x="173" y="671"/>
                  </a:cubicBezTo>
                  <a:cubicBezTo>
                    <a:pt x="173" y="672"/>
                    <a:pt x="174" y="673"/>
                    <a:pt x="174" y="673"/>
                  </a:cubicBezTo>
                  <a:cubicBezTo>
                    <a:pt x="174" y="675"/>
                    <a:pt x="175" y="678"/>
                    <a:pt x="176" y="680"/>
                  </a:cubicBezTo>
                  <a:cubicBezTo>
                    <a:pt x="176" y="680"/>
                    <a:pt x="176" y="681"/>
                    <a:pt x="176" y="681"/>
                  </a:cubicBezTo>
                  <a:cubicBezTo>
                    <a:pt x="176" y="682"/>
                    <a:pt x="177" y="683"/>
                    <a:pt x="177" y="684"/>
                  </a:cubicBezTo>
                  <a:cubicBezTo>
                    <a:pt x="178" y="686"/>
                    <a:pt x="178" y="688"/>
                    <a:pt x="179" y="690"/>
                  </a:cubicBezTo>
                  <a:cubicBezTo>
                    <a:pt x="179" y="691"/>
                    <a:pt x="179" y="691"/>
                    <a:pt x="180" y="692"/>
                  </a:cubicBezTo>
                  <a:cubicBezTo>
                    <a:pt x="180" y="693"/>
                    <a:pt x="180" y="693"/>
                    <a:pt x="180" y="693"/>
                  </a:cubicBezTo>
                  <a:cubicBezTo>
                    <a:pt x="181" y="696"/>
                    <a:pt x="182" y="699"/>
                    <a:pt x="183" y="702"/>
                  </a:cubicBezTo>
                  <a:cubicBezTo>
                    <a:pt x="183" y="702"/>
                    <a:pt x="183" y="703"/>
                    <a:pt x="183" y="703"/>
                  </a:cubicBezTo>
                  <a:cubicBezTo>
                    <a:pt x="183" y="704"/>
                    <a:pt x="184" y="704"/>
                    <a:pt x="184" y="705"/>
                  </a:cubicBezTo>
                  <a:cubicBezTo>
                    <a:pt x="185" y="707"/>
                    <a:pt x="185" y="709"/>
                    <a:pt x="186" y="712"/>
                  </a:cubicBezTo>
                  <a:cubicBezTo>
                    <a:pt x="186" y="712"/>
                    <a:pt x="187" y="713"/>
                    <a:pt x="187" y="713"/>
                  </a:cubicBezTo>
                  <a:cubicBezTo>
                    <a:pt x="187" y="714"/>
                    <a:pt x="187" y="714"/>
                    <a:pt x="187" y="715"/>
                  </a:cubicBezTo>
                  <a:cubicBezTo>
                    <a:pt x="189" y="718"/>
                    <a:pt x="190" y="721"/>
                    <a:pt x="191" y="723"/>
                  </a:cubicBezTo>
                  <a:cubicBezTo>
                    <a:pt x="198" y="741"/>
                    <a:pt x="206" y="758"/>
                    <a:pt x="214" y="772"/>
                  </a:cubicBezTo>
                  <a:cubicBezTo>
                    <a:pt x="233" y="807"/>
                    <a:pt x="256" y="832"/>
                    <a:pt x="280" y="848"/>
                  </a:cubicBezTo>
                  <a:cubicBezTo>
                    <a:pt x="282" y="849"/>
                    <a:pt x="285" y="851"/>
                    <a:pt x="287" y="852"/>
                  </a:cubicBezTo>
                  <a:cubicBezTo>
                    <a:pt x="285" y="854"/>
                    <a:pt x="283" y="856"/>
                    <a:pt x="281" y="858"/>
                  </a:cubicBezTo>
                  <a:cubicBezTo>
                    <a:pt x="280" y="858"/>
                    <a:pt x="280" y="859"/>
                    <a:pt x="279" y="859"/>
                  </a:cubicBezTo>
                  <a:cubicBezTo>
                    <a:pt x="278" y="860"/>
                    <a:pt x="276" y="862"/>
                    <a:pt x="275" y="863"/>
                  </a:cubicBezTo>
                  <a:cubicBezTo>
                    <a:pt x="274" y="863"/>
                    <a:pt x="273" y="864"/>
                    <a:pt x="272" y="864"/>
                  </a:cubicBezTo>
                  <a:cubicBezTo>
                    <a:pt x="271" y="865"/>
                    <a:pt x="270" y="866"/>
                    <a:pt x="268" y="867"/>
                  </a:cubicBezTo>
                  <a:cubicBezTo>
                    <a:pt x="267" y="868"/>
                    <a:pt x="266" y="869"/>
                    <a:pt x="265" y="869"/>
                  </a:cubicBezTo>
                  <a:cubicBezTo>
                    <a:pt x="264" y="870"/>
                    <a:pt x="263" y="871"/>
                    <a:pt x="262" y="872"/>
                  </a:cubicBezTo>
                  <a:cubicBezTo>
                    <a:pt x="261" y="873"/>
                    <a:pt x="260" y="873"/>
                    <a:pt x="259" y="874"/>
                  </a:cubicBezTo>
                  <a:cubicBezTo>
                    <a:pt x="257" y="875"/>
                    <a:pt x="256" y="875"/>
                    <a:pt x="255" y="876"/>
                  </a:cubicBezTo>
                  <a:cubicBezTo>
                    <a:pt x="254" y="877"/>
                    <a:pt x="253" y="877"/>
                    <a:pt x="252" y="878"/>
                  </a:cubicBezTo>
                  <a:cubicBezTo>
                    <a:pt x="250" y="879"/>
                    <a:pt x="249" y="880"/>
                    <a:pt x="248" y="880"/>
                  </a:cubicBezTo>
                  <a:cubicBezTo>
                    <a:pt x="247" y="881"/>
                    <a:pt x="246" y="881"/>
                    <a:pt x="245" y="882"/>
                  </a:cubicBezTo>
                  <a:cubicBezTo>
                    <a:pt x="243" y="883"/>
                    <a:pt x="242" y="883"/>
                    <a:pt x="241" y="884"/>
                  </a:cubicBezTo>
                  <a:cubicBezTo>
                    <a:pt x="240" y="885"/>
                    <a:pt x="238" y="885"/>
                    <a:pt x="237" y="886"/>
                  </a:cubicBezTo>
                  <a:cubicBezTo>
                    <a:pt x="236" y="886"/>
                    <a:pt x="236" y="886"/>
                    <a:pt x="235" y="887"/>
                  </a:cubicBezTo>
                  <a:cubicBezTo>
                    <a:pt x="202" y="825"/>
                    <a:pt x="177" y="736"/>
                    <a:pt x="164" y="634"/>
                  </a:cubicBezTo>
                  <a:cubicBezTo>
                    <a:pt x="164" y="635"/>
                    <a:pt x="164" y="635"/>
                    <a:pt x="164" y="636"/>
                  </a:cubicBezTo>
                  <a:close/>
                  <a:moveTo>
                    <a:pt x="229" y="890"/>
                  </a:moveTo>
                  <a:cubicBezTo>
                    <a:pt x="228" y="890"/>
                    <a:pt x="228" y="890"/>
                    <a:pt x="227" y="890"/>
                  </a:cubicBezTo>
                  <a:cubicBezTo>
                    <a:pt x="227" y="890"/>
                    <a:pt x="226" y="891"/>
                    <a:pt x="226" y="891"/>
                  </a:cubicBezTo>
                  <a:cubicBezTo>
                    <a:pt x="224" y="891"/>
                    <a:pt x="223" y="892"/>
                    <a:pt x="222" y="892"/>
                  </a:cubicBezTo>
                  <a:cubicBezTo>
                    <a:pt x="222" y="892"/>
                    <a:pt x="221" y="893"/>
                    <a:pt x="220" y="893"/>
                  </a:cubicBezTo>
                  <a:cubicBezTo>
                    <a:pt x="219" y="893"/>
                    <a:pt x="218" y="894"/>
                    <a:pt x="217" y="894"/>
                  </a:cubicBezTo>
                  <a:cubicBezTo>
                    <a:pt x="217" y="894"/>
                    <a:pt x="216" y="894"/>
                    <a:pt x="215" y="895"/>
                  </a:cubicBezTo>
                  <a:cubicBezTo>
                    <a:pt x="214" y="895"/>
                    <a:pt x="213" y="895"/>
                    <a:pt x="212" y="896"/>
                  </a:cubicBezTo>
                  <a:cubicBezTo>
                    <a:pt x="212" y="896"/>
                    <a:pt x="211" y="896"/>
                    <a:pt x="210" y="896"/>
                  </a:cubicBezTo>
                  <a:cubicBezTo>
                    <a:pt x="209" y="897"/>
                    <a:pt x="208" y="897"/>
                    <a:pt x="207" y="897"/>
                  </a:cubicBezTo>
                  <a:cubicBezTo>
                    <a:pt x="207" y="897"/>
                    <a:pt x="206" y="898"/>
                    <a:pt x="205" y="898"/>
                  </a:cubicBezTo>
                  <a:cubicBezTo>
                    <a:pt x="204" y="898"/>
                    <a:pt x="203" y="898"/>
                    <a:pt x="202" y="899"/>
                  </a:cubicBezTo>
                  <a:cubicBezTo>
                    <a:pt x="202" y="899"/>
                    <a:pt x="201" y="899"/>
                    <a:pt x="200" y="899"/>
                  </a:cubicBezTo>
                  <a:cubicBezTo>
                    <a:pt x="199" y="899"/>
                    <a:pt x="198" y="900"/>
                    <a:pt x="197" y="900"/>
                  </a:cubicBezTo>
                  <a:cubicBezTo>
                    <a:pt x="197" y="900"/>
                    <a:pt x="196" y="900"/>
                    <a:pt x="195" y="900"/>
                  </a:cubicBezTo>
                  <a:cubicBezTo>
                    <a:pt x="195" y="900"/>
                    <a:pt x="194" y="901"/>
                    <a:pt x="194" y="901"/>
                  </a:cubicBezTo>
                  <a:cubicBezTo>
                    <a:pt x="179" y="829"/>
                    <a:pt x="167" y="748"/>
                    <a:pt x="161" y="662"/>
                  </a:cubicBezTo>
                  <a:cubicBezTo>
                    <a:pt x="175" y="753"/>
                    <a:pt x="198" y="833"/>
                    <a:pt x="229" y="890"/>
                  </a:cubicBezTo>
                  <a:close/>
                  <a:moveTo>
                    <a:pt x="187" y="902"/>
                  </a:moveTo>
                  <a:cubicBezTo>
                    <a:pt x="176" y="904"/>
                    <a:pt x="164" y="905"/>
                    <a:pt x="152" y="905"/>
                  </a:cubicBezTo>
                  <a:cubicBezTo>
                    <a:pt x="152" y="643"/>
                    <a:pt x="152" y="643"/>
                    <a:pt x="152" y="643"/>
                  </a:cubicBezTo>
                  <a:cubicBezTo>
                    <a:pt x="159" y="737"/>
                    <a:pt x="171" y="825"/>
                    <a:pt x="187" y="902"/>
                  </a:cubicBezTo>
                  <a:close/>
                  <a:moveTo>
                    <a:pt x="152" y="271"/>
                  </a:moveTo>
                  <a:cubicBezTo>
                    <a:pt x="152" y="8"/>
                    <a:pt x="152" y="8"/>
                    <a:pt x="152" y="8"/>
                  </a:cubicBezTo>
                  <a:cubicBezTo>
                    <a:pt x="164" y="8"/>
                    <a:pt x="176" y="9"/>
                    <a:pt x="187" y="11"/>
                  </a:cubicBezTo>
                  <a:cubicBezTo>
                    <a:pt x="171" y="89"/>
                    <a:pt x="159" y="177"/>
                    <a:pt x="152" y="271"/>
                  </a:cubicBezTo>
                  <a:close/>
                  <a:moveTo>
                    <a:pt x="194" y="13"/>
                  </a:moveTo>
                  <a:cubicBezTo>
                    <a:pt x="194" y="13"/>
                    <a:pt x="195" y="13"/>
                    <a:pt x="195" y="13"/>
                  </a:cubicBezTo>
                  <a:cubicBezTo>
                    <a:pt x="196" y="13"/>
                    <a:pt x="197" y="13"/>
                    <a:pt x="197" y="14"/>
                  </a:cubicBezTo>
                  <a:cubicBezTo>
                    <a:pt x="198" y="14"/>
                    <a:pt x="199" y="14"/>
                    <a:pt x="200" y="14"/>
                  </a:cubicBezTo>
                  <a:cubicBezTo>
                    <a:pt x="201" y="14"/>
                    <a:pt x="202" y="15"/>
                    <a:pt x="202" y="15"/>
                  </a:cubicBezTo>
                  <a:cubicBezTo>
                    <a:pt x="203" y="15"/>
                    <a:pt x="204" y="15"/>
                    <a:pt x="205" y="16"/>
                  </a:cubicBezTo>
                  <a:cubicBezTo>
                    <a:pt x="206" y="16"/>
                    <a:pt x="207" y="16"/>
                    <a:pt x="207" y="16"/>
                  </a:cubicBezTo>
                  <a:cubicBezTo>
                    <a:pt x="208" y="17"/>
                    <a:pt x="209" y="17"/>
                    <a:pt x="210" y="17"/>
                  </a:cubicBezTo>
                  <a:cubicBezTo>
                    <a:pt x="211" y="17"/>
                    <a:pt x="212" y="18"/>
                    <a:pt x="212" y="18"/>
                  </a:cubicBezTo>
                  <a:cubicBezTo>
                    <a:pt x="213" y="18"/>
                    <a:pt x="214" y="18"/>
                    <a:pt x="215" y="19"/>
                  </a:cubicBezTo>
                  <a:cubicBezTo>
                    <a:pt x="216" y="19"/>
                    <a:pt x="217" y="19"/>
                    <a:pt x="217" y="20"/>
                  </a:cubicBezTo>
                  <a:cubicBezTo>
                    <a:pt x="218" y="20"/>
                    <a:pt x="219" y="20"/>
                    <a:pt x="220" y="21"/>
                  </a:cubicBezTo>
                  <a:cubicBezTo>
                    <a:pt x="221" y="21"/>
                    <a:pt x="222" y="21"/>
                    <a:pt x="222" y="21"/>
                  </a:cubicBezTo>
                  <a:cubicBezTo>
                    <a:pt x="223" y="22"/>
                    <a:pt x="224" y="22"/>
                    <a:pt x="226" y="23"/>
                  </a:cubicBezTo>
                  <a:cubicBezTo>
                    <a:pt x="226" y="23"/>
                    <a:pt x="227" y="23"/>
                    <a:pt x="227" y="23"/>
                  </a:cubicBezTo>
                  <a:cubicBezTo>
                    <a:pt x="228" y="23"/>
                    <a:pt x="228" y="24"/>
                    <a:pt x="229" y="24"/>
                  </a:cubicBezTo>
                  <a:cubicBezTo>
                    <a:pt x="198" y="81"/>
                    <a:pt x="175" y="160"/>
                    <a:pt x="161" y="251"/>
                  </a:cubicBezTo>
                  <a:cubicBezTo>
                    <a:pt x="167" y="165"/>
                    <a:pt x="179" y="84"/>
                    <a:pt x="194" y="13"/>
                  </a:cubicBezTo>
                  <a:close/>
                  <a:moveTo>
                    <a:pt x="272" y="49"/>
                  </a:moveTo>
                  <a:cubicBezTo>
                    <a:pt x="273" y="49"/>
                    <a:pt x="274" y="50"/>
                    <a:pt x="275" y="51"/>
                  </a:cubicBezTo>
                  <a:cubicBezTo>
                    <a:pt x="276" y="52"/>
                    <a:pt x="278" y="53"/>
                    <a:pt x="279" y="54"/>
                  </a:cubicBezTo>
                  <a:cubicBezTo>
                    <a:pt x="280" y="55"/>
                    <a:pt x="280" y="55"/>
                    <a:pt x="281" y="56"/>
                  </a:cubicBezTo>
                  <a:cubicBezTo>
                    <a:pt x="283" y="58"/>
                    <a:pt x="285" y="59"/>
                    <a:pt x="287" y="61"/>
                  </a:cubicBezTo>
                  <a:cubicBezTo>
                    <a:pt x="285" y="62"/>
                    <a:pt x="282" y="64"/>
                    <a:pt x="280" y="65"/>
                  </a:cubicBezTo>
                  <a:cubicBezTo>
                    <a:pt x="256" y="81"/>
                    <a:pt x="233" y="107"/>
                    <a:pt x="214" y="141"/>
                  </a:cubicBezTo>
                  <a:cubicBezTo>
                    <a:pt x="206" y="156"/>
                    <a:pt x="198" y="172"/>
                    <a:pt x="191" y="190"/>
                  </a:cubicBezTo>
                  <a:cubicBezTo>
                    <a:pt x="190" y="193"/>
                    <a:pt x="189" y="196"/>
                    <a:pt x="187" y="199"/>
                  </a:cubicBezTo>
                  <a:cubicBezTo>
                    <a:pt x="187" y="199"/>
                    <a:pt x="187" y="200"/>
                    <a:pt x="187" y="200"/>
                  </a:cubicBezTo>
                  <a:cubicBezTo>
                    <a:pt x="187" y="201"/>
                    <a:pt x="186" y="201"/>
                    <a:pt x="186" y="202"/>
                  </a:cubicBezTo>
                  <a:cubicBezTo>
                    <a:pt x="185" y="204"/>
                    <a:pt x="185" y="206"/>
                    <a:pt x="184" y="208"/>
                  </a:cubicBezTo>
                  <a:cubicBezTo>
                    <a:pt x="184" y="209"/>
                    <a:pt x="183" y="210"/>
                    <a:pt x="183" y="211"/>
                  </a:cubicBezTo>
                  <a:cubicBezTo>
                    <a:pt x="183" y="211"/>
                    <a:pt x="183" y="211"/>
                    <a:pt x="183" y="211"/>
                  </a:cubicBezTo>
                  <a:cubicBezTo>
                    <a:pt x="182" y="214"/>
                    <a:pt x="181" y="217"/>
                    <a:pt x="180" y="220"/>
                  </a:cubicBezTo>
                  <a:cubicBezTo>
                    <a:pt x="180" y="220"/>
                    <a:pt x="180" y="221"/>
                    <a:pt x="180" y="221"/>
                  </a:cubicBezTo>
                  <a:cubicBezTo>
                    <a:pt x="179" y="222"/>
                    <a:pt x="179" y="223"/>
                    <a:pt x="179" y="223"/>
                  </a:cubicBezTo>
                  <a:cubicBezTo>
                    <a:pt x="178" y="225"/>
                    <a:pt x="178" y="227"/>
                    <a:pt x="177" y="229"/>
                  </a:cubicBezTo>
                  <a:cubicBezTo>
                    <a:pt x="177" y="230"/>
                    <a:pt x="176" y="231"/>
                    <a:pt x="176" y="232"/>
                  </a:cubicBezTo>
                  <a:cubicBezTo>
                    <a:pt x="176" y="233"/>
                    <a:pt x="176" y="233"/>
                    <a:pt x="176" y="234"/>
                  </a:cubicBezTo>
                  <a:cubicBezTo>
                    <a:pt x="175" y="236"/>
                    <a:pt x="174" y="238"/>
                    <a:pt x="174" y="240"/>
                  </a:cubicBezTo>
                  <a:cubicBezTo>
                    <a:pt x="174" y="241"/>
                    <a:pt x="173" y="241"/>
                    <a:pt x="173" y="242"/>
                  </a:cubicBezTo>
                  <a:cubicBezTo>
                    <a:pt x="173" y="243"/>
                    <a:pt x="173" y="243"/>
                    <a:pt x="173" y="244"/>
                  </a:cubicBezTo>
                  <a:cubicBezTo>
                    <a:pt x="172" y="244"/>
                    <a:pt x="172" y="245"/>
                    <a:pt x="172" y="246"/>
                  </a:cubicBezTo>
                  <a:cubicBezTo>
                    <a:pt x="172" y="248"/>
                    <a:pt x="171" y="250"/>
                    <a:pt x="170" y="252"/>
                  </a:cubicBezTo>
                  <a:cubicBezTo>
                    <a:pt x="170" y="253"/>
                    <a:pt x="170" y="253"/>
                    <a:pt x="170" y="254"/>
                  </a:cubicBezTo>
                  <a:cubicBezTo>
                    <a:pt x="170" y="255"/>
                    <a:pt x="169" y="256"/>
                    <a:pt x="169" y="257"/>
                  </a:cubicBezTo>
                  <a:cubicBezTo>
                    <a:pt x="169" y="258"/>
                    <a:pt x="168" y="260"/>
                    <a:pt x="168" y="262"/>
                  </a:cubicBezTo>
                  <a:cubicBezTo>
                    <a:pt x="168" y="263"/>
                    <a:pt x="167" y="264"/>
                    <a:pt x="167" y="265"/>
                  </a:cubicBezTo>
                  <a:cubicBezTo>
                    <a:pt x="167" y="266"/>
                    <a:pt x="167" y="266"/>
                    <a:pt x="167" y="267"/>
                  </a:cubicBezTo>
                  <a:cubicBezTo>
                    <a:pt x="166" y="268"/>
                    <a:pt x="166" y="268"/>
                    <a:pt x="166" y="269"/>
                  </a:cubicBezTo>
                  <a:cubicBezTo>
                    <a:pt x="166" y="270"/>
                    <a:pt x="165" y="272"/>
                    <a:pt x="165" y="274"/>
                  </a:cubicBezTo>
                  <a:cubicBezTo>
                    <a:pt x="165" y="274"/>
                    <a:pt x="165" y="275"/>
                    <a:pt x="165" y="275"/>
                  </a:cubicBezTo>
                  <a:cubicBezTo>
                    <a:pt x="165" y="276"/>
                    <a:pt x="164" y="277"/>
                    <a:pt x="164" y="278"/>
                  </a:cubicBezTo>
                  <a:cubicBezTo>
                    <a:pt x="164" y="278"/>
                    <a:pt x="164" y="279"/>
                    <a:pt x="164" y="279"/>
                  </a:cubicBezTo>
                  <a:cubicBezTo>
                    <a:pt x="177" y="178"/>
                    <a:pt x="202" y="88"/>
                    <a:pt x="235" y="27"/>
                  </a:cubicBezTo>
                  <a:cubicBezTo>
                    <a:pt x="236" y="27"/>
                    <a:pt x="236" y="27"/>
                    <a:pt x="237" y="28"/>
                  </a:cubicBezTo>
                  <a:cubicBezTo>
                    <a:pt x="238" y="28"/>
                    <a:pt x="240" y="29"/>
                    <a:pt x="241" y="29"/>
                  </a:cubicBezTo>
                  <a:cubicBezTo>
                    <a:pt x="242" y="30"/>
                    <a:pt x="243" y="31"/>
                    <a:pt x="245" y="31"/>
                  </a:cubicBezTo>
                  <a:cubicBezTo>
                    <a:pt x="246" y="32"/>
                    <a:pt x="247" y="33"/>
                    <a:pt x="248" y="33"/>
                  </a:cubicBezTo>
                  <a:cubicBezTo>
                    <a:pt x="249" y="34"/>
                    <a:pt x="250" y="35"/>
                    <a:pt x="252" y="35"/>
                  </a:cubicBezTo>
                  <a:cubicBezTo>
                    <a:pt x="253" y="36"/>
                    <a:pt x="254" y="36"/>
                    <a:pt x="255" y="37"/>
                  </a:cubicBezTo>
                  <a:cubicBezTo>
                    <a:pt x="256" y="38"/>
                    <a:pt x="257" y="39"/>
                    <a:pt x="259" y="40"/>
                  </a:cubicBezTo>
                  <a:cubicBezTo>
                    <a:pt x="260" y="40"/>
                    <a:pt x="261" y="41"/>
                    <a:pt x="262" y="41"/>
                  </a:cubicBezTo>
                  <a:cubicBezTo>
                    <a:pt x="263" y="42"/>
                    <a:pt x="264" y="43"/>
                    <a:pt x="265" y="44"/>
                  </a:cubicBezTo>
                  <a:cubicBezTo>
                    <a:pt x="266" y="45"/>
                    <a:pt x="267" y="45"/>
                    <a:pt x="268" y="46"/>
                  </a:cubicBezTo>
                  <a:cubicBezTo>
                    <a:pt x="270" y="47"/>
                    <a:pt x="271" y="48"/>
                    <a:pt x="272" y="4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1"/>
            <p:cNvSpPr/>
            <p:nvPr/>
          </p:nvSpPr>
          <p:spPr>
            <a:xfrm>
              <a:off x="36179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1"/>
            <p:cNvSpPr/>
            <p:nvPr/>
          </p:nvSpPr>
          <p:spPr>
            <a:xfrm>
              <a:off x="35544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1"/>
            <p:cNvSpPr/>
            <p:nvPr/>
          </p:nvSpPr>
          <p:spPr>
            <a:xfrm>
              <a:off x="2514600" y="6040438"/>
              <a:ext cx="982663" cy="19050"/>
            </a:xfrm>
            <a:custGeom>
              <a:rect b="b" l="l" r="r" t="t"/>
              <a:pathLst>
                <a:path extrusionOk="0" h="12" w="619">
                  <a:moveTo>
                    <a:pt x="412" y="0"/>
                  </a:moveTo>
                  <a:lnTo>
                    <a:pt x="206" y="0"/>
                  </a:lnTo>
                  <a:lnTo>
                    <a:pt x="206" y="0"/>
                  </a:lnTo>
                  <a:lnTo>
                    <a:pt x="0" y="0"/>
                  </a:lnTo>
                  <a:lnTo>
                    <a:pt x="0" y="12"/>
                  </a:lnTo>
                  <a:lnTo>
                    <a:pt x="207" y="12"/>
                  </a:lnTo>
                  <a:lnTo>
                    <a:pt x="413" y="12"/>
                  </a:lnTo>
                  <a:lnTo>
                    <a:pt x="619" y="12"/>
                  </a:lnTo>
                  <a:lnTo>
                    <a:pt x="619" y="0"/>
                  </a:lnTo>
                  <a:lnTo>
                    <a:pt x="412" y="0"/>
                  </a:lnTo>
                  <a:lnTo>
                    <a:pt x="412" y="0"/>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206" y="11"/>
                  </a:moveTo>
                  <a:lnTo>
                    <a:pt x="188" y="11"/>
                  </a:lnTo>
                  <a:lnTo>
                    <a:pt x="188" y="1"/>
                  </a:lnTo>
                  <a:lnTo>
                    <a:pt x="206" y="1"/>
                  </a:lnTo>
                  <a:lnTo>
                    <a:pt x="206" y="11"/>
                  </a:lnTo>
                  <a:close/>
                  <a:moveTo>
                    <a:pt x="225" y="11"/>
                  </a:moveTo>
                  <a:lnTo>
                    <a:pt x="207" y="11"/>
                  </a:lnTo>
                  <a:lnTo>
                    <a:pt x="207" y="1"/>
                  </a:lnTo>
                  <a:lnTo>
                    <a:pt x="225" y="1"/>
                  </a:lnTo>
                  <a:lnTo>
                    <a:pt x="225" y="11"/>
                  </a:lnTo>
                  <a:close/>
                  <a:moveTo>
                    <a:pt x="246" y="11"/>
                  </a:moveTo>
                  <a:lnTo>
                    <a:pt x="226" y="11"/>
                  </a:lnTo>
                  <a:lnTo>
                    <a:pt x="226" y="1"/>
                  </a:lnTo>
                  <a:lnTo>
                    <a:pt x="246" y="1"/>
                  </a:lnTo>
                  <a:lnTo>
                    <a:pt x="246" y="11"/>
                  </a:lnTo>
                  <a:close/>
                  <a:moveTo>
                    <a:pt x="267" y="11"/>
                  </a:moveTo>
                  <a:lnTo>
                    <a:pt x="247" y="11"/>
                  </a:lnTo>
                  <a:lnTo>
                    <a:pt x="247" y="1"/>
                  </a:lnTo>
                  <a:lnTo>
                    <a:pt x="267" y="1"/>
                  </a:lnTo>
                  <a:lnTo>
                    <a:pt x="267" y="11"/>
                  </a:lnTo>
                  <a:close/>
                  <a:moveTo>
                    <a:pt x="288" y="11"/>
                  </a:moveTo>
                  <a:lnTo>
                    <a:pt x="268" y="11"/>
                  </a:lnTo>
                  <a:lnTo>
                    <a:pt x="268" y="1"/>
                  </a:lnTo>
                  <a:lnTo>
                    <a:pt x="288" y="1"/>
                  </a:lnTo>
                  <a:lnTo>
                    <a:pt x="288" y="11"/>
                  </a:lnTo>
                  <a:close/>
                  <a:moveTo>
                    <a:pt x="309" y="11"/>
                  </a:moveTo>
                  <a:lnTo>
                    <a:pt x="289" y="11"/>
                  </a:lnTo>
                  <a:lnTo>
                    <a:pt x="289" y="1"/>
                  </a:lnTo>
                  <a:lnTo>
                    <a:pt x="309" y="1"/>
                  </a:lnTo>
                  <a:lnTo>
                    <a:pt x="309" y="11"/>
                  </a:lnTo>
                  <a:close/>
                  <a:moveTo>
                    <a:pt x="330" y="11"/>
                  </a:moveTo>
                  <a:lnTo>
                    <a:pt x="310" y="11"/>
                  </a:lnTo>
                  <a:lnTo>
                    <a:pt x="310" y="1"/>
                  </a:lnTo>
                  <a:lnTo>
                    <a:pt x="330" y="1"/>
                  </a:lnTo>
                  <a:lnTo>
                    <a:pt x="330" y="11"/>
                  </a:lnTo>
                  <a:close/>
                  <a:moveTo>
                    <a:pt x="351" y="11"/>
                  </a:moveTo>
                  <a:lnTo>
                    <a:pt x="331" y="11"/>
                  </a:lnTo>
                  <a:lnTo>
                    <a:pt x="331" y="1"/>
                  </a:lnTo>
                  <a:lnTo>
                    <a:pt x="351" y="1"/>
                  </a:lnTo>
                  <a:lnTo>
                    <a:pt x="351" y="11"/>
                  </a:lnTo>
                  <a:close/>
                  <a:moveTo>
                    <a:pt x="372" y="11"/>
                  </a:moveTo>
                  <a:lnTo>
                    <a:pt x="352" y="11"/>
                  </a:lnTo>
                  <a:lnTo>
                    <a:pt x="352" y="1"/>
                  </a:lnTo>
                  <a:lnTo>
                    <a:pt x="372" y="1"/>
                  </a:lnTo>
                  <a:lnTo>
                    <a:pt x="372" y="11"/>
                  </a:lnTo>
                  <a:close/>
                  <a:moveTo>
                    <a:pt x="392" y="11"/>
                  </a:moveTo>
                  <a:lnTo>
                    <a:pt x="373" y="11"/>
                  </a:lnTo>
                  <a:lnTo>
                    <a:pt x="373" y="1"/>
                  </a:lnTo>
                  <a:lnTo>
                    <a:pt x="392" y="1"/>
                  </a:lnTo>
                  <a:lnTo>
                    <a:pt x="392" y="11"/>
                  </a:lnTo>
                  <a:close/>
                  <a:moveTo>
                    <a:pt x="412" y="11"/>
                  </a:moveTo>
                  <a:lnTo>
                    <a:pt x="394" y="11"/>
                  </a:lnTo>
                  <a:lnTo>
                    <a:pt x="394" y="1"/>
                  </a:lnTo>
                  <a:lnTo>
                    <a:pt x="412" y="1"/>
                  </a:lnTo>
                  <a:lnTo>
                    <a:pt x="412" y="11"/>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53" y="1"/>
                  </a:moveTo>
                  <a:lnTo>
                    <a:pt x="473" y="1"/>
                  </a:lnTo>
                  <a:lnTo>
                    <a:pt x="473" y="11"/>
                  </a:lnTo>
                  <a:lnTo>
                    <a:pt x="453" y="11"/>
                  </a:lnTo>
                  <a:lnTo>
                    <a:pt x="45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1"/>
            <p:cNvSpPr/>
            <p:nvPr/>
          </p:nvSpPr>
          <p:spPr>
            <a:xfrm>
              <a:off x="1874838" y="6011863"/>
              <a:ext cx="42863" cy="42863"/>
            </a:xfrm>
            <a:custGeom>
              <a:rect b="b" l="l" r="r" t="t"/>
              <a:pathLst>
                <a:path extrusionOk="0" h="137" w="137">
                  <a:moveTo>
                    <a:pt x="69" y="0"/>
                  </a:moveTo>
                  <a:cubicBezTo>
                    <a:pt x="31" y="0"/>
                    <a:pt x="0" y="31"/>
                    <a:pt x="0" y="69"/>
                  </a:cubicBezTo>
                  <a:cubicBezTo>
                    <a:pt x="0" y="106"/>
                    <a:pt x="31" y="137"/>
                    <a:pt x="69" y="137"/>
                  </a:cubicBezTo>
                  <a:cubicBezTo>
                    <a:pt x="106" y="137"/>
                    <a:pt x="137" y="106"/>
                    <a:pt x="137" y="69"/>
                  </a:cubicBezTo>
                  <a:cubicBezTo>
                    <a:pt x="137" y="31"/>
                    <a:pt x="106" y="0"/>
                    <a:pt x="69" y="0"/>
                  </a:cubicBezTo>
                  <a:close/>
                  <a:moveTo>
                    <a:pt x="23" y="28"/>
                  </a:moveTo>
                  <a:cubicBezTo>
                    <a:pt x="60" y="65"/>
                    <a:pt x="60" y="65"/>
                    <a:pt x="60" y="65"/>
                  </a:cubicBezTo>
                  <a:cubicBezTo>
                    <a:pt x="7" y="65"/>
                    <a:pt x="7" y="65"/>
                    <a:pt x="7" y="65"/>
                  </a:cubicBezTo>
                  <a:cubicBezTo>
                    <a:pt x="8" y="51"/>
                    <a:pt x="14" y="38"/>
                    <a:pt x="23" y="28"/>
                  </a:cubicBezTo>
                  <a:close/>
                  <a:moveTo>
                    <a:pt x="7" y="72"/>
                  </a:moveTo>
                  <a:cubicBezTo>
                    <a:pt x="60" y="72"/>
                    <a:pt x="60" y="72"/>
                    <a:pt x="60" y="72"/>
                  </a:cubicBezTo>
                  <a:cubicBezTo>
                    <a:pt x="23" y="109"/>
                    <a:pt x="23" y="109"/>
                    <a:pt x="23" y="109"/>
                  </a:cubicBezTo>
                  <a:cubicBezTo>
                    <a:pt x="14" y="99"/>
                    <a:pt x="8" y="86"/>
                    <a:pt x="7" y="72"/>
                  </a:cubicBezTo>
                  <a:close/>
                  <a:moveTo>
                    <a:pt x="65" y="130"/>
                  </a:moveTo>
                  <a:cubicBezTo>
                    <a:pt x="51" y="129"/>
                    <a:pt x="38" y="123"/>
                    <a:pt x="28" y="114"/>
                  </a:cubicBezTo>
                  <a:cubicBezTo>
                    <a:pt x="65" y="77"/>
                    <a:pt x="65" y="77"/>
                    <a:pt x="65" y="77"/>
                  </a:cubicBezTo>
                  <a:lnTo>
                    <a:pt x="65" y="130"/>
                  </a:lnTo>
                  <a:close/>
                  <a:moveTo>
                    <a:pt x="65" y="60"/>
                  </a:moveTo>
                  <a:cubicBezTo>
                    <a:pt x="28" y="23"/>
                    <a:pt x="28" y="23"/>
                    <a:pt x="28" y="23"/>
                  </a:cubicBezTo>
                  <a:cubicBezTo>
                    <a:pt x="38" y="14"/>
                    <a:pt x="51" y="8"/>
                    <a:pt x="65" y="7"/>
                  </a:cubicBezTo>
                  <a:lnTo>
                    <a:pt x="65" y="60"/>
                  </a:lnTo>
                  <a:close/>
                  <a:moveTo>
                    <a:pt x="72" y="7"/>
                  </a:moveTo>
                  <a:cubicBezTo>
                    <a:pt x="86" y="8"/>
                    <a:pt x="100" y="14"/>
                    <a:pt x="110" y="23"/>
                  </a:cubicBezTo>
                  <a:cubicBezTo>
                    <a:pt x="72" y="60"/>
                    <a:pt x="72" y="60"/>
                    <a:pt x="72" y="60"/>
                  </a:cubicBezTo>
                  <a:lnTo>
                    <a:pt x="72" y="7"/>
                  </a:lnTo>
                  <a:close/>
                  <a:moveTo>
                    <a:pt x="72" y="130"/>
                  </a:moveTo>
                  <a:cubicBezTo>
                    <a:pt x="72" y="77"/>
                    <a:pt x="72" y="77"/>
                    <a:pt x="72" y="77"/>
                  </a:cubicBezTo>
                  <a:cubicBezTo>
                    <a:pt x="110" y="114"/>
                    <a:pt x="110" y="114"/>
                    <a:pt x="110" y="114"/>
                  </a:cubicBezTo>
                  <a:cubicBezTo>
                    <a:pt x="100" y="123"/>
                    <a:pt x="86" y="129"/>
                    <a:pt x="72" y="130"/>
                  </a:cubicBezTo>
                  <a:close/>
                  <a:moveTo>
                    <a:pt x="114" y="109"/>
                  </a:moveTo>
                  <a:cubicBezTo>
                    <a:pt x="77" y="72"/>
                    <a:pt x="77" y="72"/>
                    <a:pt x="77" y="72"/>
                  </a:cubicBezTo>
                  <a:cubicBezTo>
                    <a:pt x="130" y="72"/>
                    <a:pt x="130" y="72"/>
                    <a:pt x="130" y="72"/>
                  </a:cubicBezTo>
                  <a:cubicBezTo>
                    <a:pt x="129" y="86"/>
                    <a:pt x="123" y="99"/>
                    <a:pt x="114" y="109"/>
                  </a:cubicBezTo>
                  <a:close/>
                  <a:moveTo>
                    <a:pt x="77" y="65"/>
                  </a:moveTo>
                  <a:cubicBezTo>
                    <a:pt x="114" y="28"/>
                    <a:pt x="114" y="28"/>
                    <a:pt x="114" y="28"/>
                  </a:cubicBezTo>
                  <a:cubicBezTo>
                    <a:pt x="123" y="38"/>
                    <a:pt x="129" y="51"/>
                    <a:pt x="130" y="65"/>
                  </a:cubicBezTo>
                  <a:lnTo>
                    <a:pt x="77" y="6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1"/>
            <p:cNvSpPr/>
            <p:nvPr/>
          </p:nvSpPr>
          <p:spPr>
            <a:xfrm>
              <a:off x="1968500" y="6051550"/>
              <a:ext cx="79375" cy="39688"/>
            </a:xfrm>
            <a:custGeom>
              <a:rect b="b" l="l" r="r" t="t"/>
              <a:pathLst>
                <a:path extrusionOk="0" h="25" w="50">
                  <a:moveTo>
                    <a:pt x="0" y="25"/>
                  </a:moveTo>
                  <a:lnTo>
                    <a:pt x="50" y="0"/>
                  </a:lnTo>
                  <a:lnTo>
                    <a:pt x="0" y="0"/>
                  </a:lnTo>
                  <a:lnTo>
                    <a:pt x="0" y="25"/>
                  </a:lnTo>
                  <a:close/>
                  <a:moveTo>
                    <a:pt x="2" y="2"/>
                  </a:moveTo>
                  <a:lnTo>
                    <a:pt x="44" y="2"/>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1"/>
            <p:cNvSpPr/>
            <p:nvPr/>
          </p:nvSpPr>
          <p:spPr>
            <a:xfrm>
              <a:off x="612775" y="5594350"/>
              <a:ext cx="19050" cy="330200"/>
            </a:xfrm>
            <a:custGeom>
              <a:rect b="b" l="l" r="r" t="t"/>
              <a:pathLst>
                <a:path extrusionOk="0" h="208" w="12">
                  <a:moveTo>
                    <a:pt x="12" y="0"/>
                  </a:moveTo>
                  <a:lnTo>
                    <a:pt x="0" y="0"/>
                  </a:lnTo>
                  <a:lnTo>
                    <a:pt x="0" y="208"/>
                  </a:lnTo>
                  <a:lnTo>
                    <a:pt x="12" y="208"/>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20"/>
                  </a:moveTo>
                  <a:lnTo>
                    <a:pt x="1" y="20"/>
                  </a:lnTo>
                  <a:lnTo>
                    <a:pt x="1" y="2"/>
                  </a:lnTo>
                  <a:lnTo>
                    <a:pt x="11" y="2"/>
                  </a:lnTo>
                  <a:lnTo>
                    <a:pt x="11" y="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1"/>
            <p:cNvSpPr/>
            <p:nvPr/>
          </p:nvSpPr>
          <p:spPr>
            <a:xfrm>
              <a:off x="676275" y="5594350"/>
              <a:ext cx="19050" cy="330200"/>
            </a:xfrm>
            <a:custGeom>
              <a:rect b="b" l="l" r="r" t="t"/>
              <a:pathLst>
                <a:path extrusionOk="0" h="208" w="12">
                  <a:moveTo>
                    <a:pt x="0" y="208"/>
                  </a:moveTo>
                  <a:lnTo>
                    <a:pt x="12" y="208"/>
                  </a:lnTo>
                  <a:lnTo>
                    <a:pt x="12" y="0"/>
                  </a:lnTo>
                  <a:lnTo>
                    <a:pt x="0" y="0"/>
                  </a:lnTo>
                  <a:lnTo>
                    <a:pt x="0" y="208"/>
                  </a:lnTo>
                  <a:close/>
                  <a:moveTo>
                    <a:pt x="1" y="2"/>
                  </a:moveTo>
                  <a:lnTo>
                    <a:pt x="11" y="2"/>
                  </a:lnTo>
                  <a:lnTo>
                    <a:pt x="11" y="20"/>
                  </a:lnTo>
                  <a:lnTo>
                    <a:pt x="1" y="20"/>
                  </a:lnTo>
                  <a:lnTo>
                    <a:pt x="1" y="2"/>
                  </a:lnTo>
                  <a:close/>
                  <a:moveTo>
                    <a:pt x="1" y="21"/>
                  </a:moveTo>
                  <a:lnTo>
                    <a:pt x="11" y="21"/>
                  </a:lnTo>
                  <a:lnTo>
                    <a:pt x="11" y="40"/>
                  </a:lnTo>
                  <a:lnTo>
                    <a:pt x="1" y="40"/>
                  </a:lnTo>
                  <a:lnTo>
                    <a:pt x="1" y="21"/>
                  </a:lnTo>
                  <a:close/>
                  <a:moveTo>
                    <a:pt x="1" y="42"/>
                  </a:moveTo>
                  <a:lnTo>
                    <a:pt x="11" y="42"/>
                  </a:lnTo>
                  <a:lnTo>
                    <a:pt x="11" y="61"/>
                  </a:lnTo>
                  <a:lnTo>
                    <a:pt x="1" y="61"/>
                  </a:lnTo>
                  <a:lnTo>
                    <a:pt x="1" y="42"/>
                  </a:lnTo>
                  <a:close/>
                  <a:moveTo>
                    <a:pt x="1" y="63"/>
                  </a:moveTo>
                  <a:lnTo>
                    <a:pt x="11" y="63"/>
                  </a:lnTo>
                  <a:lnTo>
                    <a:pt x="11" y="82"/>
                  </a:lnTo>
                  <a:lnTo>
                    <a:pt x="1" y="82"/>
                  </a:lnTo>
                  <a:lnTo>
                    <a:pt x="1" y="63"/>
                  </a:lnTo>
                  <a:close/>
                  <a:moveTo>
                    <a:pt x="1" y="84"/>
                  </a:moveTo>
                  <a:lnTo>
                    <a:pt x="11" y="84"/>
                  </a:lnTo>
                  <a:lnTo>
                    <a:pt x="11" y="103"/>
                  </a:lnTo>
                  <a:lnTo>
                    <a:pt x="1" y="103"/>
                  </a:lnTo>
                  <a:lnTo>
                    <a:pt x="1" y="84"/>
                  </a:lnTo>
                  <a:close/>
                  <a:moveTo>
                    <a:pt x="1" y="105"/>
                  </a:moveTo>
                  <a:lnTo>
                    <a:pt x="11" y="105"/>
                  </a:lnTo>
                  <a:lnTo>
                    <a:pt x="11" y="124"/>
                  </a:lnTo>
                  <a:lnTo>
                    <a:pt x="1" y="124"/>
                  </a:lnTo>
                  <a:lnTo>
                    <a:pt x="1" y="105"/>
                  </a:lnTo>
                  <a:close/>
                  <a:moveTo>
                    <a:pt x="1" y="126"/>
                  </a:moveTo>
                  <a:lnTo>
                    <a:pt x="11" y="126"/>
                  </a:lnTo>
                  <a:lnTo>
                    <a:pt x="11" y="145"/>
                  </a:lnTo>
                  <a:lnTo>
                    <a:pt x="1" y="145"/>
                  </a:lnTo>
                  <a:lnTo>
                    <a:pt x="1" y="126"/>
                  </a:lnTo>
                  <a:close/>
                  <a:moveTo>
                    <a:pt x="1" y="146"/>
                  </a:moveTo>
                  <a:lnTo>
                    <a:pt x="11" y="146"/>
                  </a:lnTo>
                  <a:lnTo>
                    <a:pt x="11" y="166"/>
                  </a:lnTo>
                  <a:lnTo>
                    <a:pt x="1" y="166"/>
                  </a:lnTo>
                  <a:lnTo>
                    <a:pt x="1" y="146"/>
                  </a:lnTo>
                  <a:close/>
                  <a:moveTo>
                    <a:pt x="1" y="167"/>
                  </a:moveTo>
                  <a:lnTo>
                    <a:pt x="11" y="167"/>
                  </a:lnTo>
                  <a:lnTo>
                    <a:pt x="11" y="187"/>
                  </a:lnTo>
                  <a:lnTo>
                    <a:pt x="1" y="187"/>
                  </a:lnTo>
                  <a:lnTo>
                    <a:pt x="1" y="167"/>
                  </a:lnTo>
                  <a:close/>
                  <a:moveTo>
                    <a:pt x="1" y="188"/>
                  </a:moveTo>
                  <a:lnTo>
                    <a:pt x="11" y="188"/>
                  </a:lnTo>
                  <a:lnTo>
                    <a:pt x="11" y="206"/>
                  </a:lnTo>
                  <a:lnTo>
                    <a:pt x="1" y="206"/>
                  </a:lnTo>
                  <a:lnTo>
                    <a:pt x="1"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1"/>
            <p:cNvSpPr/>
            <p:nvPr/>
          </p:nvSpPr>
          <p:spPr>
            <a:xfrm>
              <a:off x="754063" y="6038850"/>
              <a:ext cx="981075" cy="20638"/>
            </a:xfrm>
            <a:custGeom>
              <a:rect b="b" l="l" r="r" t="t"/>
              <a:pathLst>
                <a:path extrusionOk="0" h="13" w="618">
                  <a:moveTo>
                    <a:pt x="413" y="0"/>
                  </a:moveTo>
                  <a:lnTo>
                    <a:pt x="207" y="0"/>
                  </a:lnTo>
                  <a:lnTo>
                    <a:pt x="207" y="0"/>
                  </a:lnTo>
                  <a:lnTo>
                    <a:pt x="0" y="0"/>
                  </a:lnTo>
                  <a:lnTo>
                    <a:pt x="0" y="13"/>
                  </a:lnTo>
                  <a:lnTo>
                    <a:pt x="206" y="13"/>
                  </a:lnTo>
                  <a:lnTo>
                    <a:pt x="411" y="13"/>
                  </a:lnTo>
                  <a:lnTo>
                    <a:pt x="618" y="13"/>
                  </a:lnTo>
                  <a:lnTo>
                    <a:pt x="618" y="0"/>
                  </a:lnTo>
                  <a:lnTo>
                    <a:pt x="413" y="0"/>
                  </a:lnTo>
                  <a:lnTo>
                    <a:pt x="413" y="0"/>
                  </a:lnTo>
                  <a:close/>
                  <a:moveTo>
                    <a:pt x="19" y="12"/>
                  </a:moveTo>
                  <a:lnTo>
                    <a:pt x="1" y="12"/>
                  </a:lnTo>
                  <a:lnTo>
                    <a:pt x="1" y="2"/>
                  </a:lnTo>
                  <a:lnTo>
                    <a:pt x="19" y="2"/>
                  </a:lnTo>
                  <a:lnTo>
                    <a:pt x="19" y="12"/>
                  </a:lnTo>
                  <a:close/>
                  <a:moveTo>
                    <a:pt x="40" y="12"/>
                  </a:moveTo>
                  <a:lnTo>
                    <a:pt x="20" y="12"/>
                  </a:lnTo>
                  <a:lnTo>
                    <a:pt x="20" y="2"/>
                  </a:lnTo>
                  <a:lnTo>
                    <a:pt x="40" y="2"/>
                  </a:lnTo>
                  <a:lnTo>
                    <a:pt x="40" y="12"/>
                  </a:lnTo>
                  <a:close/>
                  <a:moveTo>
                    <a:pt x="61" y="12"/>
                  </a:moveTo>
                  <a:lnTo>
                    <a:pt x="41" y="12"/>
                  </a:lnTo>
                  <a:lnTo>
                    <a:pt x="41" y="2"/>
                  </a:lnTo>
                  <a:lnTo>
                    <a:pt x="61" y="2"/>
                  </a:lnTo>
                  <a:lnTo>
                    <a:pt x="61" y="12"/>
                  </a:lnTo>
                  <a:close/>
                  <a:moveTo>
                    <a:pt x="82" y="12"/>
                  </a:moveTo>
                  <a:lnTo>
                    <a:pt x="62" y="12"/>
                  </a:lnTo>
                  <a:lnTo>
                    <a:pt x="62" y="2"/>
                  </a:lnTo>
                  <a:lnTo>
                    <a:pt x="82" y="2"/>
                  </a:lnTo>
                  <a:lnTo>
                    <a:pt x="82" y="12"/>
                  </a:lnTo>
                  <a:close/>
                  <a:moveTo>
                    <a:pt x="103" y="12"/>
                  </a:moveTo>
                  <a:lnTo>
                    <a:pt x="83" y="12"/>
                  </a:lnTo>
                  <a:lnTo>
                    <a:pt x="83" y="2"/>
                  </a:lnTo>
                  <a:lnTo>
                    <a:pt x="103" y="2"/>
                  </a:lnTo>
                  <a:lnTo>
                    <a:pt x="103" y="12"/>
                  </a:lnTo>
                  <a:close/>
                  <a:moveTo>
                    <a:pt x="123" y="12"/>
                  </a:moveTo>
                  <a:lnTo>
                    <a:pt x="104" y="12"/>
                  </a:lnTo>
                  <a:lnTo>
                    <a:pt x="104" y="2"/>
                  </a:lnTo>
                  <a:lnTo>
                    <a:pt x="123" y="2"/>
                  </a:lnTo>
                  <a:lnTo>
                    <a:pt x="123" y="12"/>
                  </a:lnTo>
                  <a:close/>
                  <a:moveTo>
                    <a:pt x="145" y="12"/>
                  </a:moveTo>
                  <a:lnTo>
                    <a:pt x="125" y="12"/>
                  </a:lnTo>
                  <a:lnTo>
                    <a:pt x="125" y="2"/>
                  </a:lnTo>
                  <a:lnTo>
                    <a:pt x="145" y="2"/>
                  </a:lnTo>
                  <a:lnTo>
                    <a:pt x="145" y="12"/>
                  </a:lnTo>
                  <a:close/>
                  <a:moveTo>
                    <a:pt x="146" y="12"/>
                  </a:moveTo>
                  <a:lnTo>
                    <a:pt x="146" y="2"/>
                  </a:lnTo>
                  <a:lnTo>
                    <a:pt x="165" y="2"/>
                  </a:lnTo>
                  <a:lnTo>
                    <a:pt x="165" y="12"/>
                  </a:lnTo>
                  <a:lnTo>
                    <a:pt x="146" y="12"/>
                  </a:lnTo>
                  <a:close/>
                  <a:moveTo>
                    <a:pt x="186" y="12"/>
                  </a:moveTo>
                  <a:lnTo>
                    <a:pt x="167" y="12"/>
                  </a:lnTo>
                  <a:lnTo>
                    <a:pt x="167" y="2"/>
                  </a:lnTo>
                  <a:lnTo>
                    <a:pt x="186" y="2"/>
                  </a:lnTo>
                  <a:lnTo>
                    <a:pt x="186" y="12"/>
                  </a:lnTo>
                  <a:close/>
                  <a:moveTo>
                    <a:pt x="206" y="12"/>
                  </a:moveTo>
                  <a:lnTo>
                    <a:pt x="188" y="12"/>
                  </a:lnTo>
                  <a:lnTo>
                    <a:pt x="188" y="2"/>
                  </a:lnTo>
                  <a:lnTo>
                    <a:pt x="206" y="2"/>
                  </a:lnTo>
                  <a:lnTo>
                    <a:pt x="206" y="12"/>
                  </a:lnTo>
                  <a:close/>
                  <a:moveTo>
                    <a:pt x="225" y="12"/>
                  </a:moveTo>
                  <a:lnTo>
                    <a:pt x="207" y="12"/>
                  </a:lnTo>
                  <a:lnTo>
                    <a:pt x="207" y="2"/>
                  </a:lnTo>
                  <a:lnTo>
                    <a:pt x="225" y="2"/>
                  </a:lnTo>
                  <a:lnTo>
                    <a:pt x="225" y="12"/>
                  </a:lnTo>
                  <a:close/>
                  <a:moveTo>
                    <a:pt x="246" y="12"/>
                  </a:moveTo>
                  <a:lnTo>
                    <a:pt x="226" y="12"/>
                  </a:lnTo>
                  <a:lnTo>
                    <a:pt x="226" y="2"/>
                  </a:lnTo>
                  <a:lnTo>
                    <a:pt x="246" y="2"/>
                  </a:lnTo>
                  <a:lnTo>
                    <a:pt x="246" y="12"/>
                  </a:lnTo>
                  <a:close/>
                  <a:moveTo>
                    <a:pt x="267" y="12"/>
                  </a:moveTo>
                  <a:lnTo>
                    <a:pt x="247" y="12"/>
                  </a:lnTo>
                  <a:lnTo>
                    <a:pt x="247" y="2"/>
                  </a:lnTo>
                  <a:lnTo>
                    <a:pt x="267" y="2"/>
                  </a:lnTo>
                  <a:lnTo>
                    <a:pt x="267" y="12"/>
                  </a:lnTo>
                  <a:close/>
                  <a:moveTo>
                    <a:pt x="288" y="12"/>
                  </a:moveTo>
                  <a:lnTo>
                    <a:pt x="268" y="12"/>
                  </a:lnTo>
                  <a:lnTo>
                    <a:pt x="268" y="2"/>
                  </a:lnTo>
                  <a:lnTo>
                    <a:pt x="288" y="2"/>
                  </a:lnTo>
                  <a:lnTo>
                    <a:pt x="288" y="12"/>
                  </a:lnTo>
                  <a:close/>
                  <a:moveTo>
                    <a:pt x="309" y="12"/>
                  </a:moveTo>
                  <a:lnTo>
                    <a:pt x="289" y="12"/>
                  </a:lnTo>
                  <a:lnTo>
                    <a:pt x="289" y="2"/>
                  </a:lnTo>
                  <a:lnTo>
                    <a:pt x="309" y="2"/>
                  </a:lnTo>
                  <a:lnTo>
                    <a:pt x="309" y="12"/>
                  </a:lnTo>
                  <a:close/>
                  <a:moveTo>
                    <a:pt x="329" y="12"/>
                  </a:moveTo>
                  <a:lnTo>
                    <a:pt x="310" y="12"/>
                  </a:lnTo>
                  <a:lnTo>
                    <a:pt x="310" y="2"/>
                  </a:lnTo>
                  <a:lnTo>
                    <a:pt x="329" y="2"/>
                  </a:lnTo>
                  <a:lnTo>
                    <a:pt x="329" y="12"/>
                  </a:lnTo>
                  <a:close/>
                  <a:moveTo>
                    <a:pt x="350" y="12"/>
                  </a:moveTo>
                  <a:lnTo>
                    <a:pt x="331" y="12"/>
                  </a:lnTo>
                  <a:lnTo>
                    <a:pt x="331" y="2"/>
                  </a:lnTo>
                  <a:lnTo>
                    <a:pt x="350" y="2"/>
                  </a:lnTo>
                  <a:lnTo>
                    <a:pt x="350" y="12"/>
                  </a:lnTo>
                  <a:close/>
                  <a:moveTo>
                    <a:pt x="352" y="12"/>
                  </a:moveTo>
                  <a:lnTo>
                    <a:pt x="352" y="2"/>
                  </a:lnTo>
                  <a:lnTo>
                    <a:pt x="371" y="2"/>
                  </a:lnTo>
                  <a:lnTo>
                    <a:pt x="371" y="12"/>
                  </a:lnTo>
                  <a:lnTo>
                    <a:pt x="352" y="12"/>
                  </a:lnTo>
                  <a:close/>
                  <a:moveTo>
                    <a:pt x="392" y="12"/>
                  </a:moveTo>
                  <a:lnTo>
                    <a:pt x="373" y="12"/>
                  </a:lnTo>
                  <a:lnTo>
                    <a:pt x="373" y="2"/>
                  </a:lnTo>
                  <a:lnTo>
                    <a:pt x="392" y="2"/>
                  </a:lnTo>
                  <a:lnTo>
                    <a:pt x="392" y="12"/>
                  </a:lnTo>
                  <a:close/>
                  <a:moveTo>
                    <a:pt x="411" y="12"/>
                  </a:moveTo>
                  <a:lnTo>
                    <a:pt x="394" y="12"/>
                  </a:lnTo>
                  <a:lnTo>
                    <a:pt x="394" y="2"/>
                  </a:lnTo>
                  <a:lnTo>
                    <a:pt x="411" y="2"/>
                  </a:lnTo>
                  <a:lnTo>
                    <a:pt x="411" y="12"/>
                  </a:lnTo>
                  <a:close/>
                  <a:moveTo>
                    <a:pt x="599" y="2"/>
                  </a:moveTo>
                  <a:lnTo>
                    <a:pt x="617" y="2"/>
                  </a:lnTo>
                  <a:lnTo>
                    <a:pt x="617" y="12"/>
                  </a:lnTo>
                  <a:lnTo>
                    <a:pt x="599" y="12"/>
                  </a:lnTo>
                  <a:lnTo>
                    <a:pt x="599" y="2"/>
                  </a:lnTo>
                  <a:close/>
                  <a:moveTo>
                    <a:pt x="578" y="2"/>
                  </a:moveTo>
                  <a:lnTo>
                    <a:pt x="598" y="2"/>
                  </a:lnTo>
                  <a:lnTo>
                    <a:pt x="598" y="12"/>
                  </a:lnTo>
                  <a:lnTo>
                    <a:pt x="578" y="12"/>
                  </a:lnTo>
                  <a:lnTo>
                    <a:pt x="578" y="2"/>
                  </a:lnTo>
                  <a:close/>
                  <a:moveTo>
                    <a:pt x="557" y="2"/>
                  </a:moveTo>
                  <a:lnTo>
                    <a:pt x="577" y="2"/>
                  </a:lnTo>
                  <a:lnTo>
                    <a:pt x="577" y="12"/>
                  </a:lnTo>
                  <a:lnTo>
                    <a:pt x="557" y="12"/>
                  </a:lnTo>
                  <a:lnTo>
                    <a:pt x="557" y="2"/>
                  </a:lnTo>
                  <a:close/>
                  <a:moveTo>
                    <a:pt x="536" y="2"/>
                  </a:moveTo>
                  <a:lnTo>
                    <a:pt x="556" y="2"/>
                  </a:lnTo>
                  <a:lnTo>
                    <a:pt x="556" y="12"/>
                  </a:lnTo>
                  <a:lnTo>
                    <a:pt x="536" y="12"/>
                  </a:lnTo>
                  <a:lnTo>
                    <a:pt x="536" y="2"/>
                  </a:lnTo>
                  <a:close/>
                  <a:moveTo>
                    <a:pt x="515" y="2"/>
                  </a:moveTo>
                  <a:lnTo>
                    <a:pt x="535" y="2"/>
                  </a:lnTo>
                  <a:lnTo>
                    <a:pt x="535" y="12"/>
                  </a:lnTo>
                  <a:lnTo>
                    <a:pt x="515" y="12"/>
                  </a:lnTo>
                  <a:lnTo>
                    <a:pt x="515" y="2"/>
                  </a:lnTo>
                  <a:close/>
                  <a:moveTo>
                    <a:pt x="495" y="2"/>
                  </a:moveTo>
                  <a:lnTo>
                    <a:pt x="514" y="2"/>
                  </a:lnTo>
                  <a:lnTo>
                    <a:pt x="514" y="12"/>
                  </a:lnTo>
                  <a:lnTo>
                    <a:pt x="495" y="12"/>
                  </a:lnTo>
                  <a:lnTo>
                    <a:pt x="495" y="2"/>
                  </a:lnTo>
                  <a:close/>
                  <a:moveTo>
                    <a:pt x="474" y="2"/>
                  </a:moveTo>
                  <a:lnTo>
                    <a:pt x="493" y="2"/>
                  </a:lnTo>
                  <a:lnTo>
                    <a:pt x="493" y="12"/>
                  </a:lnTo>
                  <a:lnTo>
                    <a:pt x="474" y="12"/>
                  </a:lnTo>
                  <a:lnTo>
                    <a:pt x="474" y="2"/>
                  </a:lnTo>
                  <a:close/>
                  <a:moveTo>
                    <a:pt x="453" y="2"/>
                  </a:moveTo>
                  <a:lnTo>
                    <a:pt x="472" y="2"/>
                  </a:lnTo>
                  <a:lnTo>
                    <a:pt x="472" y="12"/>
                  </a:lnTo>
                  <a:lnTo>
                    <a:pt x="453" y="12"/>
                  </a:lnTo>
                  <a:lnTo>
                    <a:pt x="453" y="2"/>
                  </a:lnTo>
                  <a:close/>
                  <a:moveTo>
                    <a:pt x="432" y="2"/>
                  </a:moveTo>
                  <a:lnTo>
                    <a:pt x="451" y="2"/>
                  </a:lnTo>
                  <a:lnTo>
                    <a:pt x="451" y="12"/>
                  </a:lnTo>
                  <a:lnTo>
                    <a:pt x="432" y="12"/>
                  </a:lnTo>
                  <a:lnTo>
                    <a:pt x="432" y="2"/>
                  </a:lnTo>
                  <a:close/>
                  <a:moveTo>
                    <a:pt x="430" y="2"/>
                  </a:moveTo>
                  <a:lnTo>
                    <a:pt x="430" y="12"/>
                  </a:lnTo>
                  <a:lnTo>
                    <a:pt x="413" y="12"/>
                  </a:lnTo>
                  <a:lnTo>
                    <a:pt x="413" y="2"/>
                  </a:lnTo>
                  <a:lnTo>
                    <a:pt x="430"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3" name="Google Shape;303;p11"/>
          <p:cNvSpPr txBox="1"/>
          <p:nvPr>
            <p:ph hasCustomPrompt="1" type="title"/>
          </p:nvPr>
        </p:nvSpPr>
        <p:spPr>
          <a:xfrm>
            <a:off x="1284000" y="1813500"/>
            <a:ext cx="6576000" cy="1064100"/>
          </a:xfrm>
          <a:prstGeom prst="rect">
            <a:avLst/>
          </a:prstGeom>
          <a:ln cap="flat" cmpd="dbl" w="38100">
            <a:solidFill>
              <a:schemeClr val="lt2"/>
            </a:solidFill>
            <a:prstDash val="solid"/>
            <a:miter lim="8000"/>
            <a:headEnd len="sm" w="sm" type="none"/>
            <a:tailEnd len="sm" w="sm" type="none"/>
          </a:ln>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4" name="Google Shape;304;p11"/>
          <p:cNvSpPr txBox="1"/>
          <p:nvPr>
            <p:ph idx="1" type="subTitle"/>
          </p:nvPr>
        </p:nvSpPr>
        <p:spPr>
          <a:xfrm>
            <a:off x="1284000" y="2877600"/>
            <a:ext cx="6576000" cy="45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06" name="Shape 306"/>
        <p:cNvGrpSpPr/>
        <p:nvPr/>
      </p:nvGrpSpPr>
      <p:grpSpPr>
        <a:xfrm>
          <a:off x="0" y="0"/>
          <a:ext cx="0" cy="0"/>
          <a:chOff x="0" y="0"/>
          <a:chExt cx="0" cy="0"/>
        </a:xfrm>
      </p:grpSpPr>
      <p:grpSp>
        <p:nvGrpSpPr>
          <p:cNvPr id="307" name="Google Shape;307;p13"/>
          <p:cNvGrpSpPr/>
          <p:nvPr/>
        </p:nvGrpSpPr>
        <p:grpSpPr>
          <a:xfrm>
            <a:off x="105290" y="98868"/>
            <a:ext cx="8933090" cy="4946061"/>
            <a:chOff x="3732213" y="4481513"/>
            <a:chExt cx="3065471" cy="1693856"/>
          </a:xfrm>
        </p:grpSpPr>
        <p:sp>
          <p:nvSpPr>
            <p:cNvPr id="308" name="Google Shape;308;p13"/>
            <p:cNvSpPr/>
            <p:nvPr/>
          </p:nvSpPr>
          <p:spPr>
            <a:xfrm>
              <a:off x="3790950" y="4657725"/>
              <a:ext cx="42863"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3"/>
            <p:cNvSpPr/>
            <p:nvPr/>
          </p:nvSpPr>
          <p:spPr>
            <a:xfrm>
              <a:off x="3797300" y="4664075"/>
              <a:ext cx="30163" cy="244474"/>
            </a:xfrm>
            <a:custGeom>
              <a:rect b="b" l="l" r="r" t="t"/>
              <a:pathLst>
                <a:path extrusionOk="0" h="781" w="97">
                  <a:moveTo>
                    <a:pt x="48" y="0"/>
                  </a:moveTo>
                  <a:cubicBezTo>
                    <a:pt x="21" y="0"/>
                    <a:pt x="0" y="22"/>
                    <a:pt x="0" y="48"/>
                  </a:cubicBezTo>
                  <a:cubicBezTo>
                    <a:pt x="0" y="491"/>
                    <a:pt x="0" y="491"/>
                    <a:pt x="0" y="491"/>
                  </a:cubicBezTo>
                  <a:cubicBezTo>
                    <a:pt x="0" y="687"/>
                    <a:pt x="0" y="687"/>
                    <a:pt x="0" y="687"/>
                  </a:cubicBezTo>
                  <a:cubicBezTo>
                    <a:pt x="0" y="733"/>
                    <a:pt x="0" y="733"/>
                    <a:pt x="0" y="733"/>
                  </a:cubicBezTo>
                  <a:cubicBezTo>
                    <a:pt x="0" y="760"/>
                    <a:pt x="22" y="781"/>
                    <a:pt x="49" y="781"/>
                  </a:cubicBezTo>
                  <a:cubicBezTo>
                    <a:pt x="76" y="781"/>
                    <a:pt x="97" y="760"/>
                    <a:pt x="97" y="733"/>
                  </a:cubicBezTo>
                  <a:cubicBezTo>
                    <a:pt x="97" y="687"/>
                    <a:pt x="97" y="687"/>
                    <a:pt x="97" y="687"/>
                  </a:cubicBezTo>
                  <a:cubicBezTo>
                    <a:pt x="97" y="491"/>
                    <a:pt x="97" y="491"/>
                    <a:pt x="97" y="491"/>
                  </a:cubicBezTo>
                  <a:cubicBezTo>
                    <a:pt x="97" y="48"/>
                    <a:pt x="97" y="48"/>
                    <a:pt x="97" y="48"/>
                  </a:cubicBezTo>
                  <a:cubicBezTo>
                    <a:pt x="97" y="22"/>
                    <a:pt x="75" y="0"/>
                    <a:pt x="48" y="0"/>
                  </a:cubicBezTo>
                  <a:close/>
                  <a:moveTo>
                    <a:pt x="91" y="733"/>
                  </a:moveTo>
                  <a:cubicBezTo>
                    <a:pt x="91" y="756"/>
                    <a:pt x="72" y="774"/>
                    <a:pt x="49" y="774"/>
                  </a:cubicBezTo>
                  <a:cubicBezTo>
                    <a:pt x="26" y="774"/>
                    <a:pt x="7" y="756"/>
                    <a:pt x="7" y="733"/>
                  </a:cubicBezTo>
                  <a:cubicBezTo>
                    <a:pt x="7" y="687"/>
                    <a:pt x="7" y="687"/>
                    <a:pt x="7" y="687"/>
                  </a:cubicBezTo>
                  <a:cubicBezTo>
                    <a:pt x="7" y="491"/>
                    <a:pt x="7" y="491"/>
                    <a:pt x="7" y="491"/>
                  </a:cubicBezTo>
                  <a:cubicBezTo>
                    <a:pt x="7" y="48"/>
                    <a:pt x="7" y="48"/>
                    <a:pt x="7" y="48"/>
                  </a:cubicBezTo>
                  <a:cubicBezTo>
                    <a:pt x="7" y="25"/>
                    <a:pt x="25" y="7"/>
                    <a:pt x="48" y="7"/>
                  </a:cubicBezTo>
                  <a:cubicBezTo>
                    <a:pt x="71" y="7"/>
                    <a:pt x="90" y="25"/>
                    <a:pt x="90" y="48"/>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3"/>
            <p:cNvSpPr/>
            <p:nvPr/>
          </p:nvSpPr>
          <p:spPr>
            <a:xfrm>
              <a:off x="3803650" y="4670425"/>
              <a:ext cx="19050" cy="231775"/>
            </a:xfrm>
            <a:custGeom>
              <a:rect b="b" l="l" r="r" t="t"/>
              <a:pathLst>
                <a:path extrusionOk="0" h="743" w="61">
                  <a:moveTo>
                    <a:pt x="60" y="30"/>
                  </a:moveTo>
                  <a:cubicBezTo>
                    <a:pt x="60" y="14"/>
                    <a:pt x="47" y="0"/>
                    <a:pt x="30" y="0"/>
                  </a:cubicBezTo>
                  <a:cubicBezTo>
                    <a:pt x="14" y="0"/>
                    <a:pt x="0" y="14"/>
                    <a:pt x="0" y="30"/>
                  </a:cubicBezTo>
                  <a:cubicBezTo>
                    <a:pt x="0" y="472"/>
                    <a:pt x="0" y="472"/>
                    <a:pt x="0" y="472"/>
                  </a:cubicBezTo>
                  <a:cubicBezTo>
                    <a:pt x="1" y="668"/>
                    <a:pt x="1" y="668"/>
                    <a:pt x="1" y="668"/>
                  </a:cubicBezTo>
                  <a:cubicBezTo>
                    <a:pt x="1" y="713"/>
                    <a:pt x="1" y="713"/>
                    <a:pt x="1" y="713"/>
                  </a:cubicBezTo>
                  <a:cubicBezTo>
                    <a:pt x="1" y="729"/>
                    <a:pt x="15" y="743"/>
                    <a:pt x="31" y="743"/>
                  </a:cubicBezTo>
                  <a:cubicBezTo>
                    <a:pt x="47" y="743"/>
                    <a:pt x="61" y="729"/>
                    <a:pt x="61" y="713"/>
                  </a:cubicBezTo>
                  <a:cubicBezTo>
                    <a:pt x="61" y="668"/>
                    <a:pt x="61" y="668"/>
                    <a:pt x="61" y="668"/>
                  </a:cubicBezTo>
                  <a:cubicBezTo>
                    <a:pt x="60" y="472"/>
                    <a:pt x="60" y="472"/>
                    <a:pt x="60" y="472"/>
                  </a:cubicBezTo>
                  <a:lnTo>
                    <a:pt x="60" y="30"/>
                  </a:lnTo>
                  <a:close/>
                  <a:moveTo>
                    <a:pt x="54" y="713"/>
                  </a:moveTo>
                  <a:cubicBezTo>
                    <a:pt x="54" y="726"/>
                    <a:pt x="44" y="736"/>
                    <a:pt x="31" y="736"/>
                  </a:cubicBezTo>
                  <a:cubicBezTo>
                    <a:pt x="18" y="736"/>
                    <a:pt x="8" y="726"/>
                    <a:pt x="8" y="713"/>
                  </a:cubicBezTo>
                  <a:cubicBezTo>
                    <a:pt x="8" y="668"/>
                    <a:pt x="8" y="668"/>
                    <a:pt x="8" y="668"/>
                  </a:cubicBezTo>
                  <a:cubicBezTo>
                    <a:pt x="7" y="472"/>
                    <a:pt x="7" y="472"/>
                    <a:pt x="7" y="472"/>
                  </a:cubicBezTo>
                  <a:cubicBezTo>
                    <a:pt x="7" y="30"/>
                    <a:pt x="7" y="30"/>
                    <a:pt x="7" y="30"/>
                  </a:cubicBezTo>
                  <a:cubicBezTo>
                    <a:pt x="7" y="18"/>
                    <a:pt x="18" y="7"/>
                    <a:pt x="30" y="7"/>
                  </a:cubicBezTo>
                  <a:cubicBezTo>
                    <a:pt x="43" y="7"/>
                    <a:pt x="53" y="18"/>
                    <a:pt x="53" y="30"/>
                  </a:cubicBezTo>
                  <a:cubicBezTo>
                    <a:pt x="53" y="472"/>
                    <a:pt x="53" y="472"/>
                    <a:pt x="53" y="472"/>
                  </a:cubicBezTo>
                  <a:cubicBezTo>
                    <a:pt x="54" y="668"/>
                    <a:pt x="54" y="668"/>
                    <a:pt x="54" y="668"/>
                  </a:cubicBezTo>
                  <a:lnTo>
                    <a:pt x="54" y="71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3"/>
            <p:cNvSpPr/>
            <p:nvPr/>
          </p:nvSpPr>
          <p:spPr>
            <a:xfrm>
              <a:off x="3790950" y="5735638"/>
              <a:ext cx="42863"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3"/>
            <p:cNvSpPr/>
            <p:nvPr/>
          </p:nvSpPr>
          <p:spPr>
            <a:xfrm>
              <a:off x="3797300" y="5741988"/>
              <a:ext cx="30163" cy="244475"/>
            </a:xfrm>
            <a:custGeom>
              <a:rect b="b" l="l" r="r" t="t"/>
              <a:pathLst>
                <a:path extrusionOk="0" h="782" w="97">
                  <a:moveTo>
                    <a:pt x="48" y="0"/>
                  </a:moveTo>
                  <a:cubicBezTo>
                    <a:pt x="21" y="0"/>
                    <a:pt x="0" y="22"/>
                    <a:pt x="0" y="49"/>
                  </a:cubicBezTo>
                  <a:cubicBezTo>
                    <a:pt x="0" y="491"/>
                    <a:pt x="0" y="491"/>
                    <a:pt x="0" y="491"/>
                  </a:cubicBezTo>
                  <a:cubicBezTo>
                    <a:pt x="0" y="687"/>
                    <a:pt x="0" y="687"/>
                    <a:pt x="0" y="687"/>
                  </a:cubicBezTo>
                  <a:cubicBezTo>
                    <a:pt x="0" y="733"/>
                    <a:pt x="0" y="733"/>
                    <a:pt x="0" y="733"/>
                  </a:cubicBezTo>
                  <a:cubicBezTo>
                    <a:pt x="0" y="760"/>
                    <a:pt x="22" y="782"/>
                    <a:pt x="49" y="782"/>
                  </a:cubicBezTo>
                  <a:cubicBezTo>
                    <a:pt x="76" y="782"/>
                    <a:pt x="97" y="760"/>
                    <a:pt x="97" y="733"/>
                  </a:cubicBezTo>
                  <a:cubicBezTo>
                    <a:pt x="97" y="687"/>
                    <a:pt x="97" y="687"/>
                    <a:pt x="97" y="687"/>
                  </a:cubicBezTo>
                  <a:cubicBezTo>
                    <a:pt x="97" y="491"/>
                    <a:pt x="97" y="491"/>
                    <a:pt x="97" y="491"/>
                  </a:cubicBezTo>
                  <a:cubicBezTo>
                    <a:pt x="97" y="49"/>
                    <a:pt x="97" y="49"/>
                    <a:pt x="97" y="49"/>
                  </a:cubicBezTo>
                  <a:cubicBezTo>
                    <a:pt x="97" y="22"/>
                    <a:pt x="75" y="0"/>
                    <a:pt x="48" y="0"/>
                  </a:cubicBezTo>
                  <a:close/>
                  <a:moveTo>
                    <a:pt x="91" y="733"/>
                  </a:moveTo>
                  <a:cubicBezTo>
                    <a:pt x="91" y="756"/>
                    <a:pt x="72" y="775"/>
                    <a:pt x="49" y="775"/>
                  </a:cubicBezTo>
                  <a:cubicBezTo>
                    <a:pt x="26" y="775"/>
                    <a:pt x="7" y="756"/>
                    <a:pt x="7" y="733"/>
                  </a:cubicBezTo>
                  <a:cubicBezTo>
                    <a:pt x="7" y="687"/>
                    <a:pt x="7" y="687"/>
                    <a:pt x="7" y="687"/>
                  </a:cubicBezTo>
                  <a:cubicBezTo>
                    <a:pt x="7" y="491"/>
                    <a:pt x="7" y="491"/>
                    <a:pt x="7" y="491"/>
                  </a:cubicBezTo>
                  <a:cubicBezTo>
                    <a:pt x="7" y="49"/>
                    <a:pt x="7" y="49"/>
                    <a:pt x="7" y="49"/>
                  </a:cubicBezTo>
                  <a:cubicBezTo>
                    <a:pt x="7" y="26"/>
                    <a:pt x="25" y="7"/>
                    <a:pt x="48" y="7"/>
                  </a:cubicBezTo>
                  <a:cubicBezTo>
                    <a:pt x="71" y="7"/>
                    <a:pt x="90" y="26"/>
                    <a:pt x="90" y="49"/>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3"/>
            <p:cNvSpPr/>
            <p:nvPr/>
          </p:nvSpPr>
          <p:spPr>
            <a:xfrm>
              <a:off x="3803650" y="5748338"/>
              <a:ext cx="19050" cy="231775"/>
            </a:xfrm>
            <a:custGeom>
              <a:rect b="b" l="l" r="r" t="t"/>
              <a:pathLst>
                <a:path extrusionOk="0" h="742" w="61">
                  <a:moveTo>
                    <a:pt x="60" y="30"/>
                  </a:moveTo>
                  <a:cubicBezTo>
                    <a:pt x="60" y="13"/>
                    <a:pt x="47" y="0"/>
                    <a:pt x="30" y="0"/>
                  </a:cubicBezTo>
                  <a:cubicBezTo>
                    <a:pt x="14" y="0"/>
                    <a:pt x="0" y="13"/>
                    <a:pt x="0" y="30"/>
                  </a:cubicBezTo>
                  <a:cubicBezTo>
                    <a:pt x="0" y="471"/>
                    <a:pt x="0" y="471"/>
                    <a:pt x="0" y="471"/>
                  </a:cubicBezTo>
                  <a:cubicBezTo>
                    <a:pt x="1" y="667"/>
                    <a:pt x="1" y="667"/>
                    <a:pt x="1" y="667"/>
                  </a:cubicBezTo>
                  <a:cubicBezTo>
                    <a:pt x="1" y="712"/>
                    <a:pt x="1" y="712"/>
                    <a:pt x="1" y="712"/>
                  </a:cubicBezTo>
                  <a:cubicBezTo>
                    <a:pt x="1" y="729"/>
                    <a:pt x="15" y="742"/>
                    <a:pt x="31" y="742"/>
                  </a:cubicBezTo>
                  <a:cubicBezTo>
                    <a:pt x="47" y="742"/>
                    <a:pt x="61" y="729"/>
                    <a:pt x="61" y="712"/>
                  </a:cubicBezTo>
                  <a:cubicBezTo>
                    <a:pt x="61" y="667"/>
                    <a:pt x="61" y="667"/>
                    <a:pt x="61" y="667"/>
                  </a:cubicBezTo>
                  <a:cubicBezTo>
                    <a:pt x="60" y="471"/>
                    <a:pt x="60" y="471"/>
                    <a:pt x="60" y="471"/>
                  </a:cubicBezTo>
                  <a:lnTo>
                    <a:pt x="60" y="30"/>
                  </a:lnTo>
                  <a:close/>
                  <a:moveTo>
                    <a:pt x="54" y="712"/>
                  </a:moveTo>
                  <a:cubicBezTo>
                    <a:pt x="54" y="725"/>
                    <a:pt x="44" y="735"/>
                    <a:pt x="31" y="735"/>
                  </a:cubicBezTo>
                  <a:cubicBezTo>
                    <a:pt x="18" y="735"/>
                    <a:pt x="8" y="725"/>
                    <a:pt x="8" y="712"/>
                  </a:cubicBezTo>
                  <a:cubicBezTo>
                    <a:pt x="8" y="667"/>
                    <a:pt x="8" y="667"/>
                    <a:pt x="8" y="667"/>
                  </a:cubicBezTo>
                  <a:cubicBezTo>
                    <a:pt x="7" y="471"/>
                    <a:pt x="7" y="471"/>
                    <a:pt x="7" y="471"/>
                  </a:cubicBezTo>
                  <a:cubicBezTo>
                    <a:pt x="7" y="30"/>
                    <a:pt x="7" y="30"/>
                    <a:pt x="7" y="30"/>
                  </a:cubicBezTo>
                  <a:cubicBezTo>
                    <a:pt x="7" y="17"/>
                    <a:pt x="18" y="7"/>
                    <a:pt x="30" y="7"/>
                  </a:cubicBezTo>
                  <a:cubicBezTo>
                    <a:pt x="43" y="7"/>
                    <a:pt x="53" y="17"/>
                    <a:pt x="53" y="30"/>
                  </a:cubicBezTo>
                  <a:cubicBezTo>
                    <a:pt x="53" y="471"/>
                    <a:pt x="53" y="471"/>
                    <a:pt x="53" y="471"/>
                  </a:cubicBezTo>
                  <a:cubicBezTo>
                    <a:pt x="54" y="667"/>
                    <a:pt x="54" y="667"/>
                    <a:pt x="54" y="667"/>
                  </a:cubicBezTo>
                  <a:lnTo>
                    <a:pt x="54" y="7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3"/>
            <p:cNvSpPr/>
            <p:nvPr/>
          </p:nvSpPr>
          <p:spPr>
            <a:xfrm>
              <a:off x="5080000" y="4564063"/>
              <a:ext cx="369889" cy="34925"/>
            </a:xfrm>
            <a:custGeom>
              <a:rect b="b" l="l" r="r" t="t"/>
              <a:pathLst>
                <a:path extrusionOk="0" h="115" w="1181">
                  <a:moveTo>
                    <a:pt x="102" y="33"/>
                  </a:moveTo>
                  <a:cubicBezTo>
                    <a:pt x="83" y="14"/>
                    <a:pt x="83" y="14"/>
                    <a:pt x="83" y="14"/>
                  </a:cubicBezTo>
                  <a:cubicBezTo>
                    <a:pt x="63" y="33"/>
                    <a:pt x="63" y="33"/>
                    <a:pt x="63" y="33"/>
                  </a:cubicBezTo>
                  <a:cubicBezTo>
                    <a:pt x="44" y="14"/>
                    <a:pt x="44" y="14"/>
                    <a:pt x="44" y="14"/>
                  </a:cubicBezTo>
                  <a:cubicBezTo>
                    <a:pt x="0" y="58"/>
                    <a:pt x="0" y="58"/>
                    <a:pt x="0" y="58"/>
                  </a:cubicBezTo>
                  <a:cubicBezTo>
                    <a:pt x="44" y="101"/>
                    <a:pt x="44" y="101"/>
                    <a:pt x="44" y="101"/>
                  </a:cubicBezTo>
                  <a:cubicBezTo>
                    <a:pt x="63" y="82"/>
                    <a:pt x="63" y="82"/>
                    <a:pt x="63" y="82"/>
                  </a:cubicBezTo>
                  <a:cubicBezTo>
                    <a:pt x="83" y="101"/>
                    <a:pt x="83" y="101"/>
                    <a:pt x="83" y="101"/>
                  </a:cubicBezTo>
                  <a:cubicBezTo>
                    <a:pt x="102" y="82"/>
                    <a:pt x="102" y="82"/>
                    <a:pt x="102" y="82"/>
                  </a:cubicBezTo>
                  <a:cubicBezTo>
                    <a:pt x="121" y="101"/>
                    <a:pt x="121" y="101"/>
                    <a:pt x="121" y="101"/>
                  </a:cubicBezTo>
                  <a:cubicBezTo>
                    <a:pt x="141" y="82"/>
                    <a:pt x="141" y="82"/>
                    <a:pt x="141" y="82"/>
                  </a:cubicBezTo>
                  <a:cubicBezTo>
                    <a:pt x="160" y="101"/>
                    <a:pt x="160" y="101"/>
                    <a:pt x="160" y="101"/>
                  </a:cubicBezTo>
                  <a:cubicBezTo>
                    <a:pt x="179" y="82"/>
                    <a:pt x="179" y="82"/>
                    <a:pt x="179" y="82"/>
                  </a:cubicBezTo>
                  <a:cubicBezTo>
                    <a:pt x="199" y="101"/>
                    <a:pt x="199" y="101"/>
                    <a:pt x="199" y="101"/>
                  </a:cubicBezTo>
                  <a:cubicBezTo>
                    <a:pt x="218" y="82"/>
                    <a:pt x="218" y="82"/>
                    <a:pt x="218" y="82"/>
                  </a:cubicBezTo>
                  <a:cubicBezTo>
                    <a:pt x="237" y="101"/>
                    <a:pt x="237" y="101"/>
                    <a:pt x="237" y="101"/>
                  </a:cubicBezTo>
                  <a:cubicBezTo>
                    <a:pt x="257" y="82"/>
                    <a:pt x="257" y="82"/>
                    <a:pt x="257" y="82"/>
                  </a:cubicBezTo>
                  <a:cubicBezTo>
                    <a:pt x="276" y="101"/>
                    <a:pt x="276" y="101"/>
                    <a:pt x="276" y="101"/>
                  </a:cubicBezTo>
                  <a:cubicBezTo>
                    <a:pt x="296" y="82"/>
                    <a:pt x="296" y="82"/>
                    <a:pt x="296" y="82"/>
                  </a:cubicBezTo>
                  <a:cubicBezTo>
                    <a:pt x="315" y="101"/>
                    <a:pt x="315" y="101"/>
                    <a:pt x="315" y="101"/>
                  </a:cubicBezTo>
                  <a:cubicBezTo>
                    <a:pt x="334" y="82"/>
                    <a:pt x="334" y="82"/>
                    <a:pt x="334" y="82"/>
                  </a:cubicBezTo>
                  <a:cubicBezTo>
                    <a:pt x="354" y="101"/>
                    <a:pt x="354" y="101"/>
                    <a:pt x="354" y="101"/>
                  </a:cubicBezTo>
                  <a:cubicBezTo>
                    <a:pt x="373" y="82"/>
                    <a:pt x="373" y="82"/>
                    <a:pt x="373" y="82"/>
                  </a:cubicBezTo>
                  <a:cubicBezTo>
                    <a:pt x="392" y="101"/>
                    <a:pt x="392" y="101"/>
                    <a:pt x="392" y="101"/>
                  </a:cubicBezTo>
                  <a:cubicBezTo>
                    <a:pt x="432" y="61"/>
                    <a:pt x="432" y="61"/>
                    <a:pt x="432" y="61"/>
                  </a:cubicBezTo>
                  <a:cubicBezTo>
                    <a:pt x="532" y="61"/>
                    <a:pt x="532" y="61"/>
                    <a:pt x="532" y="61"/>
                  </a:cubicBezTo>
                  <a:cubicBezTo>
                    <a:pt x="534" y="91"/>
                    <a:pt x="559" y="115"/>
                    <a:pt x="590" y="115"/>
                  </a:cubicBezTo>
                  <a:cubicBezTo>
                    <a:pt x="590" y="115"/>
                    <a:pt x="590" y="115"/>
                    <a:pt x="591" y="115"/>
                  </a:cubicBezTo>
                  <a:cubicBezTo>
                    <a:pt x="591" y="115"/>
                    <a:pt x="591" y="115"/>
                    <a:pt x="591" y="115"/>
                  </a:cubicBezTo>
                  <a:cubicBezTo>
                    <a:pt x="622" y="115"/>
                    <a:pt x="647" y="91"/>
                    <a:pt x="649" y="61"/>
                  </a:cubicBezTo>
                  <a:cubicBezTo>
                    <a:pt x="749" y="61"/>
                    <a:pt x="749" y="61"/>
                    <a:pt x="749" y="61"/>
                  </a:cubicBezTo>
                  <a:cubicBezTo>
                    <a:pt x="789" y="101"/>
                    <a:pt x="789" y="101"/>
                    <a:pt x="789" y="101"/>
                  </a:cubicBezTo>
                  <a:cubicBezTo>
                    <a:pt x="808" y="82"/>
                    <a:pt x="808" y="82"/>
                    <a:pt x="808" y="82"/>
                  </a:cubicBezTo>
                  <a:cubicBezTo>
                    <a:pt x="828" y="101"/>
                    <a:pt x="828" y="101"/>
                    <a:pt x="828" y="101"/>
                  </a:cubicBezTo>
                  <a:cubicBezTo>
                    <a:pt x="847" y="82"/>
                    <a:pt x="847" y="82"/>
                    <a:pt x="847" y="82"/>
                  </a:cubicBezTo>
                  <a:cubicBezTo>
                    <a:pt x="866" y="101"/>
                    <a:pt x="866" y="101"/>
                    <a:pt x="866" y="101"/>
                  </a:cubicBezTo>
                  <a:cubicBezTo>
                    <a:pt x="886" y="82"/>
                    <a:pt x="886" y="82"/>
                    <a:pt x="886" y="82"/>
                  </a:cubicBezTo>
                  <a:cubicBezTo>
                    <a:pt x="905" y="101"/>
                    <a:pt x="905" y="101"/>
                    <a:pt x="905" y="101"/>
                  </a:cubicBezTo>
                  <a:cubicBezTo>
                    <a:pt x="924" y="82"/>
                    <a:pt x="924" y="82"/>
                    <a:pt x="924" y="82"/>
                  </a:cubicBezTo>
                  <a:cubicBezTo>
                    <a:pt x="944" y="101"/>
                    <a:pt x="944" y="101"/>
                    <a:pt x="944" y="101"/>
                  </a:cubicBezTo>
                  <a:cubicBezTo>
                    <a:pt x="963" y="82"/>
                    <a:pt x="963" y="82"/>
                    <a:pt x="963" y="82"/>
                  </a:cubicBezTo>
                  <a:cubicBezTo>
                    <a:pt x="982" y="101"/>
                    <a:pt x="982" y="101"/>
                    <a:pt x="982" y="101"/>
                  </a:cubicBezTo>
                  <a:cubicBezTo>
                    <a:pt x="1002" y="82"/>
                    <a:pt x="1002" y="82"/>
                    <a:pt x="1002" y="82"/>
                  </a:cubicBezTo>
                  <a:cubicBezTo>
                    <a:pt x="1021" y="101"/>
                    <a:pt x="1021" y="101"/>
                    <a:pt x="1021" y="101"/>
                  </a:cubicBezTo>
                  <a:cubicBezTo>
                    <a:pt x="1040" y="82"/>
                    <a:pt x="1040" y="82"/>
                    <a:pt x="1040" y="82"/>
                  </a:cubicBezTo>
                  <a:cubicBezTo>
                    <a:pt x="1060" y="101"/>
                    <a:pt x="1060" y="101"/>
                    <a:pt x="1060" y="101"/>
                  </a:cubicBezTo>
                  <a:cubicBezTo>
                    <a:pt x="1079" y="82"/>
                    <a:pt x="1079" y="82"/>
                    <a:pt x="1079" y="82"/>
                  </a:cubicBezTo>
                  <a:cubicBezTo>
                    <a:pt x="1098" y="101"/>
                    <a:pt x="1098" y="101"/>
                    <a:pt x="1098" y="101"/>
                  </a:cubicBezTo>
                  <a:cubicBezTo>
                    <a:pt x="1118" y="82"/>
                    <a:pt x="1118" y="82"/>
                    <a:pt x="1118" y="82"/>
                  </a:cubicBezTo>
                  <a:cubicBezTo>
                    <a:pt x="1137" y="101"/>
                    <a:pt x="1137" y="101"/>
                    <a:pt x="1137" y="101"/>
                  </a:cubicBezTo>
                  <a:cubicBezTo>
                    <a:pt x="1181" y="58"/>
                    <a:pt x="1181" y="58"/>
                    <a:pt x="1181" y="58"/>
                  </a:cubicBezTo>
                  <a:cubicBezTo>
                    <a:pt x="1137" y="14"/>
                    <a:pt x="1137" y="14"/>
                    <a:pt x="1137" y="14"/>
                  </a:cubicBezTo>
                  <a:cubicBezTo>
                    <a:pt x="1118" y="33"/>
                    <a:pt x="1118" y="33"/>
                    <a:pt x="1118" y="33"/>
                  </a:cubicBezTo>
                  <a:cubicBezTo>
                    <a:pt x="1098" y="14"/>
                    <a:pt x="1098" y="14"/>
                    <a:pt x="1098" y="14"/>
                  </a:cubicBezTo>
                  <a:cubicBezTo>
                    <a:pt x="1079" y="33"/>
                    <a:pt x="1079" y="33"/>
                    <a:pt x="1079" y="33"/>
                  </a:cubicBezTo>
                  <a:cubicBezTo>
                    <a:pt x="1060" y="14"/>
                    <a:pt x="1060" y="14"/>
                    <a:pt x="1060" y="14"/>
                  </a:cubicBezTo>
                  <a:cubicBezTo>
                    <a:pt x="1040" y="33"/>
                    <a:pt x="1040" y="33"/>
                    <a:pt x="1040" y="33"/>
                  </a:cubicBezTo>
                  <a:cubicBezTo>
                    <a:pt x="1021" y="14"/>
                    <a:pt x="1021" y="14"/>
                    <a:pt x="1021" y="14"/>
                  </a:cubicBezTo>
                  <a:cubicBezTo>
                    <a:pt x="1002" y="33"/>
                    <a:pt x="1002" y="33"/>
                    <a:pt x="1002" y="33"/>
                  </a:cubicBezTo>
                  <a:cubicBezTo>
                    <a:pt x="982" y="14"/>
                    <a:pt x="982" y="14"/>
                    <a:pt x="982" y="14"/>
                  </a:cubicBezTo>
                  <a:cubicBezTo>
                    <a:pt x="963" y="33"/>
                    <a:pt x="963" y="33"/>
                    <a:pt x="963" y="33"/>
                  </a:cubicBezTo>
                  <a:cubicBezTo>
                    <a:pt x="944" y="14"/>
                    <a:pt x="944" y="14"/>
                    <a:pt x="944" y="14"/>
                  </a:cubicBezTo>
                  <a:cubicBezTo>
                    <a:pt x="924" y="33"/>
                    <a:pt x="924" y="33"/>
                    <a:pt x="924" y="33"/>
                  </a:cubicBezTo>
                  <a:cubicBezTo>
                    <a:pt x="905" y="14"/>
                    <a:pt x="905" y="14"/>
                    <a:pt x="905" y="14"/>
                  </a:cubicBezTo>
                  <a:cubicBezTo>
                    <a:pt x="886" y="33"/>
                    <a:pt x="886" y="33"/>
                    <a:pt x="886" y="33"/>
                  </a:cubicBezTo>
                  <a:cubicBezTo>
                    <a:pt x="866" y="14"/>
                    <a:pt x="866" y="14"/>
                    <a:pt x="866" y="14"/>
                  </a:cubicBezTo>
                  <a:cubicBezTo>
                    <a:pt x="847" y="33"/>
                    <a:pt x="847" y="33"/>
                    <a:pt x="847" y="33"/>
                  </a:cubicBezTo>
                  <a:cubicBezTo>
                    <a:pt x="828" y="14"/>
                    <a:pt x="828" y="14"/>
                    <a:pt x="828" y="14"/>
                  </a:cubicBezTo>
                  <a:cubicBezTo>
                    <a:pt x="808" y="33"/>
                    <a:pt x="808" y="33"/>
                    <a:pt x="808" y="33"/>
                  </a:cubicBezTo>
                  <a:cubicBezTo>
                    <a:pt x="789" y="14"/>
                    <a:pt x="789" y="14"/>
                    <a:pt x="789" y="14"/>
                  </a:cubicBezTo>
                  <a:cubicBezTo>
                    <a:pt x="749" y="54"/>
                    <a:pt x="749" y="54"/>
                    <a:pt x="749" y="54"/>
                  </a:cubicBezTo>
                  <a:cubicBezTo>
                    <a:pt x="649" y="54"/>
                    <a:pt x="649" y="54"/>
                    <a:pt x="649" y="54"/>
                  </a:cubicBezTo>
                  <a:cubicBezTo>
                    <a:pt x="647" y="24"/>
                    <a:pt x="622" y="0"/>
                    <a:pt x="591" y="0"/>
                  </a:cubicBezTo>
                  <a:cubicBezTo>
                    <a:pt x="591" y="0"/>
                    <a:pt x="591" y="0"/>
                    <a:pt x="591" y="0"/>
                  </a:cubicBezTo>
                  <a:cubicBezTo>
                    <a:pt x="590" y="0"/>
                    <a:pt x="590" y="0"/>
                    <a:pt x="590" y="0"/>
                  </a:cubicBezTo>
                  <a:cubicBezTo>
                    <a:pt x="559" y="0"/>
                    <a:pt x="534" y="24"/>
                    <a:pt x="532" y="54"/>
                  </a:cubicBezTo>
                  <a:cubicBezTo>
                    <a:pt x="432" y="54"/>
                    <a:pt x="432" y="54"/>
                    <a:pt x="432" y="54"/>
                  </a:cubicBezTo>
                  <a:cubicBezTo>
                    <a:pt x="392" y="14"/>
                    <a:pt x="392" y="14"/>
                    <a:pt x="392" y="14"/>
                  </a:cubicBezTo>
                  <a:cubicBezTo>
                    <a:pt x="373" y="33"/>
                    <a:pt x="373" y="33"/>
                    <a:pt x="373" y="33"/>
                  </a:cubicBezTo>
                  <a:cubicBezTo>
                    <a:pt x="354" y="14"/>
                    <a:pt x="354" y="14"/>
                    <a:pt x="354" y="14"/>
                  </a:cubicBezTo>
                  <a:cubicBezTo>
                    <a:pt x="334" y="33"/>
                    <a:pt x="334" y="33"/>
                    <a:pt x="334" y="33"/>
                  </a:cubicBezTo>
                  <a:cubicBezTo>
                    <a:pt x="315" y="14"/>
                    <a:pt x="315" y="14"/>
                    <a:pt x="315" y="14"/>
                  </a:cubicBezTo>
                  <a:cubicBezTo>
                    <a:pt x="296" y="33"/>
                    <a:pt x="296" y="33"/>
                    <a:pt x="296" y="33"/>
                  </a:cubicBezTo>
                  <a:cubicBezTo>
                    <a:pt x="276" y="14"/>
                    <a:pt x="276" y="14"/>
                    <a:pt x="276" y="14"/>
                  </a:cubicBezTo>
                  <a:cubicBezTo>
                    <a:pt x="257" y="33"/>
                    <a:pt x="257" y="33"/>
                    <a:pt x="257" y="33"/>
                  </a:cubicBezTo>
                  <a:cubicBezTo>
                    <a:pt x="237" y="14"/>
                    <a:pt x="237" y="14"/>
                    <a:pt x="237" y="14"/>
                  </a:cubicBezTo>
                  <a:cubicBezTo>
                    <a:pt x="218" y="33"/>
                    <a:pt x="218" y="33"/>
                    <a:pt x="218" y="33"/>
                  </a:cubicBezTo>
                  <a:cubicBezTo>
                    <a:pt x="199" y="14"/>
                    <a:pt x="199" y="14"/>
                    <a:pt x="199" y="14"/>
                  </a:cubicBezTo>
                  <a:cubicBezTo>
                    <a:pt x="179" y="33"/>
                    <a:pt x="179" y="33"/>
                    <a:pt x="179" y="33"/>
                  </a:cubicBezTo>
                  <a:cubicBezTo>
                    <a:pt x="160" y="14"/>
                    <a:pt x="160" y="14"/>
                    <a:pt x="160" y="14"/>
                  </a:cubicBezTo>
                  <a:cubicBezTo>
                    <a:pt x="141" y="33"/>
                    <a:pt x="141" y="33"/>
                    <a:pt x="141" y="33"/>
                  </a:cubicBezTo>
                  <a:cubicBezTo>
                    <a:pt x="121" y="14"/>
                    <a:pt x="121" y="14"/>
                    <a:pt x="121" y="14"/>
                  </a:cubicBezTo>
                  <a:lnTo>
                    <a:pt x="102" y="33"/>
                  </a:lnTo>
                  <a:close/>
                  <a:moveTo>
                    <a:pt x="828" y="91"/>
                  </a:moveTo>
                  <a:cubicBezTo>
                    <a:pt x="813" y="77"/>
                    <a:pt x="813" y="77"/>
                    <a:pt x="813" y="77"/>
                  </a:cubicBezTo>
                  <a:cubicBezTo>
                    <a:pt x="828" y="62"/>
                    <a:pt x="828" y="62"/>
                    <a:pt x="828" y="62"/>
                  </a:cubicBezTo>
                  <a:cubicBezTo>
                    <a:pt x="842" y="77"/>
                    <a:pt x="842" y="77"/>
                    <a:pt x="842" y="77"/>
                  </a:cubicBezTo>
                  <a:lnTo>
                    <a:pt x="828" y="91"/>
                  </a:lnTo>
                  <a:close/>
                  <a:moveTo>
                    <a:pt x="866" y="91"/>
                  </a:moveTo>
                  <a:cubicBezTo>
                    <a:pt x="852" y="77"/>
                    <a:pt x="852" y="77"/>
                    <a:pt x="852" y="77"/>
                  </a:cubicBezTo>
                  <a:cubicBezTo>
                    <a:pt x="866" y="62"/>
                    <a:pt x="866" y="62"/>
                    <a:pt x="866" y="62"/>
                  </a:cubicBezTo>
                  <a:cubicBezTo>
                    <a:pt x="881" y="77"/>
                    <a:pt x="881" y="77"/>
                    <a:pt x="881" y="77"/>
                  </a:cubicBezTo>
                  <a:lnTo>
                    <a:pt x="866" y="91"/>
                  </a:lnTo>
                  <a:close/>
                  <a:moveTo>
                    <a:pt x="905" y="91"/>
                  </a:moveTo>
                  <a:cubicBezTo>
                    <a:pt x="891" y="77"/>
                    <a:pt x="891" y="77"/>
                    <a:pt x="891" y="77"/>
                  </a:cubicBezTo>
                  <a:cubicBezTo>
                    <a:pt x="905" y="62"/>
                    <a:pt x="905" y="62"/>
                    <a:pt x="905" y="62"/>
                  </a:cubicBezTo>
                  <a:cubicBezTo>
                    <a:pt x="919" y="77"/>
                    <a:pt x="919" y="77"/>
                    <a:pt x="919" y="77"/>
                  </a:cubicBezTo>
                  <a:lnTo>
                    <a:pt x="905" y="91"/>
                  </a:lnTo>
                  <a:close/>
                  <a:moveTo>
                    <a:pt x="944" y="91"/>
                  </a:moveTo>
                  <a:cubicBezTo>
                    <a:pt x="929" y="77"/>
                    <a:pt x="929" y="77"/>
                    <a:pt x="929" y="77"/>
                  </a:cubicBezTo>
                  <a:cubicBezTo>
                    <a:pt x="944" y="62"/>
                    <a:pt x="944" y="62"/>
                    <a:pt x="944" y="62"/>
                  </a:cubicBezTo>
                  <a:cubicBezTo>
                    <a:pt x="958" y="77"/>
                    <a:pt x="958" y="77"/>
                    <a:pt x="958" y="77"/>
                  </a:cubicBezTo>
                  <a:lnTo>
                    <a:pt x="944" y="91"/>
                  </a:lnTo>
                  <a:close/>
                  <a:moveTo>
                    <a:pt x="982" y="91"/>
                  </a:moveTo>
                  <a:cubicBezTo>
                    <a:pt x="968" y="77"/>
                    <a:pt x="968" y="77"/>
                    <a:pt x="968" y="77"/>
                  </a:cubicBezTo>
                  <a:cubicBezTo>
                    <a:pt x="982" y="62"/>
                    <a:pt x="982" y="62"/>
                    <a:pt x="982" y="62"/>
                  </a:cubicBezTo>
                  <a:cubicBezTo>
                    <a:pt x="997" y="77"/>
                    <a:pt x="997" y="77"/>
                    <a:pt x="997" y="77"/>
                  </a:cubicBezTo>
                  <a:lnTo>
                    <a:pt x="982" y="91"/>
                  </a:lnTo>
                  <a:close/>
                  <a:moveTo>
                    <a:pt x="1021" y="91"/>
                  </a:moveTo>
                  <a:cubicBezTo>
                    <a:pt x="1007" y="77"/>
                    <a:pt x="1007" y="77"/>
                    <a:pt x="1007" y="77"/>
                  </a:cubicBezTo>
                  <a:cubicBezTo>
                    <a:pt x="1021" y="62"/>
                    <a:pt x="1021" y="62"/>
                    <a:pt x="1021" y="62"/>
                  </a:cubicBezTo>
                  <a:cubicBezTo>
                    <a:pt x="1036" y="77"/>
                    <a:pt x="1036" y="77"/>
                    <a:pt x="1036" y="77"/>
                  </a:cubicBezTo>
                  <a:lnTo>
                    <a:pt x="1021" y="91"/>
                  </a:lnTo>
                  <a:close/>
                  <a:moveTo>
                    <a:pt x="1060" y="91"/>
                  </a:moveTo>
                  <a:cubicBezTo>
                    <a:pt x="1045" y="77"/>
                    <a:pt x="1045" y="77"/>
                    <a:pt x="1045" y="77"/>
                  </a:cubicBezTo>
                  <a:cubicBezTo>
                    <a:pt x="1060" y="62"/>
                    <a:pt x="1060" y="62"/>
                    <a:pt x="1060" y="62"/>
                  </a:cubicBezTo>
                  <a:cubicBezTo>
                    <a:pt x="1074" y="77"/>
                    <a:pt x="1074" y="77"/>
                    <a:pt x="1074" y="77"/>
                  </a:cubicBezTo>
                  <a:lnTo>
                    <a:pt x="1060" y="91"/>
                  </a:lnTo>
                  <a:close/>
                  <a:moveTo>
                    <a:pt x="1098" y="91"/>
                  </a:moveTo>
                  <a:cubicBezTo>
                    <a:pt x="1084" y="77"/>
                    <a:pt x="1084" y="77"/>
                    <a:pt x="1084" y="77"/>
                  </a:cubicBezTo>
                  <a:cubicBezTo>
                    <a:pt x="1098" y="62"/>
                    <a:pt x="1098" y="62"/>
                    <a:pt x="1098" y="62"/>
                  </a:cubicBezTo>
                  <a:cubicBezTo>
                    <a:pt x="1113" y="77"/>
                    <a:pt x="1113" y="77"/>
                    <a:pt x="1113" y="77"/>
                  </a:cubicBezTo>
                  <a:lnTo>
                    <a:pt x="1098" y="91"/>
                  </a:lnTo>
                  <a:close/>
                  <a:moveTo>
                    <a:pt x="1137" y="24"/>
                  </a:moveTo>
                  <a:cubicBezTo>
                    <a:pt x="1171" y="58"/>
                    <a:pt x="1171" y="58"/>
                    <a:pt x="1171" y="58"/>
                  </a:cubicBezTo>
                  <a:cubicBezTo>
                    <a:pt x="1137" y="91"/>
                    <a:pt x="1137" y="91"/>
                    <a:pt x="1137" y="91"/>
                  </a:cubicBezTo>
                  <a:cubicBezTo>
                    <a:pt x="1123" y="77"/>
                    <a:pt x="1123" y="77"/>
                    <a:pt x="1123" y="77"/>
                  </a:cubicBezTo>
                  <a:cubicBezTo>
                    <a:pt x="1142" y="58"/>
                    <a:pt x="1142" y="58"/>
                    <a:pt x="1142" y="58"/>
                  </a:cubicBezTo>
                  <a:cubicBezTo>
                    <a:pt x="1123" y="38"/>
                    <a:pt x="1123" y="38"/>
                    <a:pt x="1123" y="38"/>
                  </a:cubicBezTo>
                  <a:lnTo>
                    <a:pt x="1137" y="24"/>
                  </a:lnTo>
                  <a:close/>
                  <a:moveTo>
                    <a:pt x="1132" y="58"/>
                  </a:moveTo>
                  <a:cubicBezTo>
                    <a:pt x="1118" y="72"/>
                    <a:pt x="1118" y="72"/>
                    <a:pt x="1118" y="72"/>
                  </a:cubicBezTo>
                  <a:cubicBezTo>
                    <a:pt x="1103" y="58"/>
                    <a:pt x="1103" y="58"/>
                    <a:pt x="1103" y="58"/>
                  </a:cubicBezTo>
                  <a:cubicBezTo>
                    <a:pt x="1118" y="43"/>
                    <a:pt x="1118" y="43"/>
                    <a:pt x="1118" y="43"/>
                  </a:cubicBezTo>
                  <a:lnTo>
                    <a:pt x="1132" y="58"/>
                  </a:lnTo>
                  <a:close/>
                  <a:moveTo>
                    <a:pt x="1098" y="24"/>
                  </a:moveTo>
                  <a:cubicBezTo>
                    <a:pt x="1113" y="38"/>
                    <a:pt x="1113" y="38"/>
                    <a:pt x="1113" y="38"/>
                  </a:cubicBezTo>
                  <a:cubicBezTo>
                    <a:pt x="1098" y="53"/>
                    <a:pt x="1098" y="53"/>
                    <a:pt x="1098" y="53"/>
                  </a:cubicBezTo>
                  <a:cubicBezTo>
                    <a:pt x="1084" y="38"/>
                    <a:pt x="1084" y="38"/>
                    <a:pt x="1084" y="38"/>
                  </a:cubicBezTo>
                  <a:lnTo>
                    <a:pt x="1098" y="24"/>
                  </a:lnTo>
                  <a:close/>
                  <a:moveTo>
                    <a:pt x="1094" y="58"/>
                  </a:moveTo>
                  <a:cubicBezTo>
                    <a:pt x="1079" y="72"/>
                    <a:pt x="1079" y="72"/>
                    <a:pt x="1079" y="72"/>
                  </a:cubicBezTo>
                  <a:cubicBezTo>
                    <a:pt x="1065" y="58"/>
                    <a:pt x="1065" y="58"/>
                    <a:pt x="1065" y="58"/>
                  </a:cubicBezTo>
                  <a:cubicBezTo>
                    <a:pt x="1079" y="43"/>
                    <a:pt x="1079" y="43"/>
                    <a:pt x="1079" y="43"/>
                  </a:cubicBezTo>
                  <a:lnTo>
                    <a:pt x="1094" y="58"/>
                  </a:lnTo>
                  <a:close/>
                  <a:moveTo>
                    <a:pt x="1060" y="24"/>
                  </a:moveTo>
                  <a:cubicBezTo>
                    <a:pt x="1074" y="38"/>
                    <a:pt x="1074" y="38"/>
                    <a:pt x="1074" y="38"/>
                  </a:cubicBezTo>
                  <a:cubicBezTo>
                    <a:pt x="1060" y="53"/>
                    <a:pt x="1060" y="53"/>
                    <a:pt x="1060" y="53"/>
                  </a:cubicBezTo>
                  <a:cubicBezTo>
                    <a:pt x="1045" y="38"/>
                    <a:pt x="1045" y="38"/>
                    <a:pt x="1045" y="38"/>
                  </a:cubicBezTo>
                  <a:lnTo>
                    <a:pt x="1060" y="24"/>
                  </a:lnTo>
                  <a:close/>
                  <a:moveTo>
                    <a:pt x="1055" y="58"/>
                  </a:moveTo>
                  <a:cubicBezTo>
                    <a:pt x="1040" y="72"/>
                    <a:pt x="1040" y="72"/>
                    <a:pt x="1040" y="72"/>
                  </a:cubicBezTo>
                  <a:cubicBezTo>
                    <a:pt x="1026" y="58"/>
                    <a:pt x="1026" y="58"/>
                    <a:pt x="1026" y="58"/>
                  </a:cubicBezTo>
                  <a:cubicBezTo>
                    <a:pt x="1040" y="43"/>
                    <a:pt x="1040" y="43"/>
                    <a:pt x="1040" y="43"/>
                  </a:cubicBezTo>
                  <a:lnTo>
                    <a:pt x="1055" y="58"/>
                  </a:lnTo>
                  <a:close/>
                  <a:moveTo>
                    <a:pt x="1021" y="24"/>
                  </a:moveTo>
                  <a:cubicBezTo>
                    <a:pt x="1036" y="38"/>
                    <a:pt x="1036" y="38"/>
                    <a:pt x="1036" y="38"/>
                  </a:cubicBezTo>
                  <a:cubicBezTo>
                    <a:pt x="1021" y="53"/>
                    <a:pt x="1021" y="53"/>
                    <a:pt x="1021" y="53"/>
                  </a:cubicBezTo>
                  <a:cubicBezTo>
                    <a:pt x="1007" y="38"/>
                    <a:pt x="1007" y="38"/>
                    <a:pt x="1007" y="38"/>
                  </a:cubicBezTo>
                  <a:lnTo>
                    <a:pt x="1021" y="24"/>
                  </a:lnTo>
                  <a:close/>
                  <a:moveTo>
                    <a:pt x="1016" y="58"/>
                  </a:moveTo>
                  <a:cubicBezTo>
                    <a:pt x="1002" y="72"/>
                    <a:pt x="1002" y="72"/>
                    <a:pt x="1002" y="72"/>
                  </a:cubicBezTo>
                  <a:cubicBezTo>
                    <a:pt x="987" y="58"/>
                    <a:pt x="987" y="58"/>
                    <a:pt x="987" y="58"/>
                  </a:cubicBezTo>
                  <a:cubicBezTo>
                    <a:pt x="1002" y="43"/>
                    <a:pt x="1002" y="43"/>
                    <a:pt x="1002" y="43"/>
                  </a:cubicBezTo>
                  <a:lnTo>
                    <a:pt x="1016" y="58"/>
                  </a:lnTo>
                  <a:close/>
                  <a:moveTo>
                    <a:pt x="982" y="24"/>
                  </a:moveTo>
                  <a:cubicBezTo>
                    <a:pt x="997" y="38"/>
                    <a:pt x="997" y="38"/>
                    <a:pt x="997" y="38"/>
                  </a:cubicBezTo>
                  <a:cubicBezTo>
                    <a:pt x="982" y="53"/>
                    <a:pt x="982" y="53"/>
                    <a:pt x="982" y="53"/>
                  </a:cubicBezTo>
                  <a:cubicBezTo>
                    <a:pt x="968" y="38"/>
                    <a:pt x="968" y="38"/>
                    <a:pt x="968" y="38"/>
                  </a:cubicBezTo>
                  <a:lnTo>
                    <a:pt x="982" y="24"/>
                  </a:lnTo>
                  <a:close/>
                  <a:moveTo>
                    <a:pt x="977" y="58"/>
                  </a:moveTo>
                  <a:cubicBezTo>
                    <a:pt x="963" y="72"/>
                    <a:pt x="963" y="72"/>
                    <a:pt x="963" y="72"/>
                  </a:cubicBezTo>
                  <a:cubicBezTo>
                    <a:pt x="949" y="58"/>
                    <a:pt x="949" y="58"/>
                    <a:pt x="949" y="58"/>
                  </a:cubicBezTo>
                  <a:cubicBezTo>
                    <a:pt x="963" y="43"/>
                    <a:pt x="963" y="43"/>
                    <a:pt x="963" y="43"/>
                  </a:cubicBezTo>
                  <a:lnTo>
                    <a:pt x="977" y="58"/>
                  </a:lnTo>
                  <a:close/>
                  <a:moveTo>
                    <a:pt x="944" y="24"/>
                  </a:moveTo>
                  <a:cubicBezTo>
                    <a:pt x="958" y="38"/>
                    <a:pt x="958" y="38"/>
                    <a:pt x="958" y="38"/>
                  </a:cubicBezTo>
                  <a:cubicBezTo>
                    <a:pt x="944" y="53"/>
                    <a:pt x="944" y="53"/>
                    <a:pt x="944" y="53"/>
                  </a:cubicBezTo>
                  <a:cubicBezTo>
                    <a:pt x="929" y="38"/>
                    <a:pt x="929" y="38"/>
                    <a:pt x="929" y="38"/>
                  </a:cubicBezTo>
                  <a:lnTo>
                    <a:pt x="944" y="24"/>
                  </a:lnTo>
                  <a:close/>
                  <a:moveTo>
                    <a:pt x="939" y="58"/>
                  </a:moveTo>
                  <a:cubicBezTo>
                    <a:pt x="924" y="72"/>
                    <a:pt x="924" y="72"/>
                    <a:pt x="924" y="72"/>
                  </a:cubicBezTo>
                  <a:cubicBezTo>
                    <a:pt x="910" y="58"/>
                    <a:pt x="910" y="58"/>
                    <a:pt x="910" y="58"/>
                  </a:cubicBezTo>
                  <a:cubicBezTo>
                    <a:pt x="924" y="43"/>
                    <a:pt x="924" y="43"/>
                    <a:pt x="924" y="43"/>
                  </a:cubicBezTo>
                  <a:lnTo>
                    <a:pt x="939" y="58"/>
                  </a:lnTo>
                  <a:close/>
                  <a:moveTo>
                    <a:pt x="905" y="24"/>
                  </a:moveTo>
                  <a:cubicBezTo>
                    <a:pt x="919" y="38"/>
                    <a:pt x="919" y="38"/>
                    <a:pt x="919" y="38"/>
                  </a:cubicBezTo>
                  <a:cubicBezTo>
                    <a:pt x="905" y="53"/>
                    <a:pt x="905" y="53"/>
                    <a:pt x="905" y="53"/>
                  </a:cubicBezTo>
                  <a:cubicBezTo>
                    <a:pt x="891" y="38"/>
                    <a:pt x="891" y="38"/>
                    <a:pt x="891" y="38"/>
                  </a:cubicBezTo>
                  <a:lnTo>
                    <a:pt x="905" y="24"/>
                  </a:lnTo>
                  <a:close/>
                  <a:moveTo>
                    <a:pt x="900" y="58"/>
                  </a:moveTo>
                  <a:cubicBezTo>
                    <a:pt x="886" y="72"/>
                    <a:pt x="886" y="72"/>
                    <a:pt x="886" y="72"/>
                  </a:cubicBezTo>
                  <a:cubicBezTo>
                    <a:pt x="871" y="58"/>
                    <a:pt x="871" y="58"/>
                    <a:pt x="871" y="58"/>
                  </a:cubicBezTo>
                  <a:cubicBezTo>
                    <a:pt x="886" y="43"/>
                    <a:pt x="886" y="43"/>
                    <a:pt x="886" y="43"/>
                  </a:cubicBezTo>
                  <a:lnTo>
                    <a:pt x="900" y="58"/>
                  </a:lnTo>
                  <a:close/>
                  <a:moveTo>
                    <a:pt x="866" y="24"/>
                  </a:moveTo>
                  <a:cubicBezTo>
                    <a:pt x="881" y="38"/>
                    <a:pt x="881" y="38"/>
                    <a:pt x="881" y="38"/>
                  </a:cubicBezTo>
                  <a:cubicBezTo>
                    <a:pt x="866" y="53"/>
                    <a:pt x="866" y="53"/>
                    <a:pt x="866" y="53"/>
                  </a:cubicBezTo>
                  <a:cubicBezTo>
                    <a:pt x="852" y="38"/>
                    <a:pt x="852" y="38"/>
                    <a:pt x="852" y="38"/>
                  </a:cubicBezTo>
                  <a:lnTo>
                    <a:pt x="866" y="24"/>
                  </a:lnTo>
                  <a:close/>
                  <a:moveTo>
                    <a:pt x="861" y="58"/>
                  </a:moveTo>
                  <a:cubicBezTo>
                    <a:pt x="847" y="72"/>
                    <a:pt x="847" y="72"/>
                    <a:pt x="847" y="72"/>
                  </a:cubicBezTo>
                  <a:cubicBezTo>
                    <a:pt x="832" y="58"/>
                    <a:pt x="832" y="58"/>
                    <a:pt x="832" y="58"/>
                  </a:cubicBezTo>
                  <a:cubicBezTo>
                    <a:pt x="847" y="43"/>
                    <a:pt x="847" y="43"/>
                    <a:pt x="847" y="43"/>
                  </a:cubicBezTo>
                  <a:lnTo>
                    <a:pt x="861" y="58"/>
                  </a:lnTo>
                  <a:close/>
                  <a:moveTo>
                    <a:pt x="828" y="24"/>
                  </a:moveTo>
                  <a:cubicBezTo>
                    <a:pt x="842" y="38"/>
                    <a:pt x="842" y="38"/>
                    <a:pt x="842" y="38"/>
                  </a:cubicBezTo>
                  <a:cubicBezTo>
                    <a:pt x="828" y="53"/>
                    <a:pt x="828" y="53"/>
                    <a:pt x="828" y="53"/>
                  </a:cubicBezTo>
                  <a:cubicBezTo>
                    <a:pt x="813" y="38"/>
                    <a:pt x="813" y="38"/>
                    <a:pt x="813" y="38"/>
                  </a:cubicBezTo>
                  <a:lnTo>
                    <a:pt x="828" y="24"/>
                  </a:lnTo>
                  <a:close/>
                  <a:moveTo>
                    <a:pt x="823" y="58"/>
                  </a:moveTo>
                  <a:cubicBezTo>
                    <a:pt x="808" y="72"/>
                    <a:pt x="808" y="72"/>
                    <a:pt x="808" y="72"/>
                  </a:cubicBezTo>
                  <a:cubicBezTo>
                    <a:pt x="794" y="58"/>
                    <a:pt x="794" y="58"/>
                    <a:pt x="794" y="58"/>
                  </a:cubicBezTo>
                  <a:cubicBezTo>
                    <a:pt x="808" y="43"/>
                    <a:pt x="808" y="43"/>
                    <a:pt x="808" y="43"/>
                  </a:cubicBezTo>
                  <a:lnTo>
                    <a:pt x="823" y="58"/>
                  </a:lnTo>
                  <a:close/>
                  <a:moveTo>
                    <a:pt x="803" y="38"/>
                  </a:moveTo>
                  <a:cubicBezTo>
                    <a:pt x="784" y="58"/>
                    <a:pt x="784" y="58"/>
                    <a:pt x="784" y="58"/>
                  </a:cubicBezTo>
                  <a:cubicBezTo>
                    <a:pt x="803" y="77"/>
                    <a:pt x="803" y="77"/>
                    <a:pt x="803" y="77"/>
                  </a:cubicBezTo>
                  <a:cubicBezTo>
                    <a:pt x="789" y="91"/>
                    <a:pt x="789" y="91"/>
                    <a:pt x="789" y="91"/>
                  </a:cubicBezTo>
                  <a:cubicBezTo>
                    <a:pt x="785" y="87"/>
                    <a:pt x="785" y="87"/>
                    <a:pt x="785" y="87"/>
                  </a:cubicBezTo>
                  <a:cubicBezTo>
                    <a:pt x="785" y="86"/>
                    <a:pt x="785" y="86"/>
                    <a:pt x="785" y="86"/>
                  </a:cubicBezTo>
                  <a:cubicBezTo>
                    <a:pt x="756" y="58"/>
                    <a:pt x="756" y="58"/>
                    <a:pt x="756" y="58"/>
                  </a:cubicBezTo>
                  <a:cubicBezTo>
                    <a:pt x="785" y="29"/>
                    <a:pt x="785" y="29"/>
                    <a:pt x="785" y="29"/>
                  </a:cubicBezTo>
                  <a:cubicBezTo>
                    <a:pt x="785" y="28"/>
                    <a:pt x="785" y="28"/>
                    <a:pt x="785" y="28"/>
                  </a:cubicBezTo>
                  <a:cubicBezTo>
                    <a:pt x="789" y="24"/>
                    <a:pt x="789" y="24"/>
                    <a:pt x="789" y="24"/>
                  </a:cubicBezTo>
                  <a:lnTo>
                    <a:pt x="803" y="38"/>
                  </a:lnTo>
                  <a:close/>
                  <a:moveTo>
                    <a:pt x="540" y="61"/>
                  </a:moveTo>
                  <a:cubicBezTo>
                    <a:pt x="582" y="61"/>
                    <a:pt x="582" y="61"/>
                    <a:pt x="582" y="61"/>
                  </a:cubicBezTo>
                  <a:cubicBezTo>
                    <a:pt x="552" y="91"/>
                    <a:pt x="552" y="91"/>
                    <a:pt x="552" y="91"/>
                  </a:cubicBezTo>
                  <a:cubicBezTo>
                    <a:pt x="545" y="83"/>
                    <a:pt x="541" y="72"/>
                    <a:pt x="540" y="61"/>
                  </a:cubicBezTo>
                  <a:close/>
                  <a:moveTo>
                    <a:pt x="557" y="96"/>
                  </a:moveTo>
                  <a:cubicBezTo>
                    <a:pt x="587" y="67"/>
                    <a:pt x="587" y="67"/>
                    <a:pt x="587" y="67"/>
                  </a:cubicBezTo>
                  <a:cubicBezTo>
                    <a:pt x="587" y="108"/>
                    <a:pt x="587" y="108"/>
                    <a:pt x="587" y="108"/>
                  </a:cubicBezTo>
                  <a:cubicBezTo>
                    <a:pt x="576" y="107"/>
                    <a:pt x="565" y="103"/>
                    <a:pt x="557" y="96"/>
                  </a:cubicBezTo>
                  <a:close/>
                  <a:moveTo>
                    <a:pt x="587" y="49"/>
                  </a:moveTo>
                  <a:cubicBezTo>
                    <a:pt x="557" y="19"/>
                    <a:pt x="557" y="19"/>
                    <a:pt x="557" y="19"/>
                  </a:cubicBezTo>
                  <a:cubicBezTo>
                    <a:pt x="565" y="12"/>
                    <a:pt x="576" y="8"/>
                    <a:pt x="587" y="7"/>
                  </a:cubicBezTo>
                  <a:lnTo>
                    <a:pt x="587" y="49"/>
                  </a:lnTo>
                  <a:close/>
                  <a:moveTo>
                    <a:pt x="582" y="54"/>
                  </a:moveTo>
                  <a:cubicBezTo>
                    <a:pt x="540" y="54"/>
                    <a:pt x="540" y="54"/>
                    <a:pt x="540" y="54"/>
                  </a:cubicBezTo>
                  <a:cubicBezTo>
                    <a:pt x="541" y="43"/>
                    <a:pt x="545" y="33"/>
                    <a:pt x="552" y="24"/>
                  </a:cubicBezTo>
                  <a:lnTo>
                    <a:pt x="582" y="54"/>
                  </a:lnTo>
                  <a:close/>
                  <a:moveTo>
                    <a:pt x="599" y="61"/>
                  </a:moveTo>
                  <a:cubicBezTo>
                    <a:pt x="641" y="61"/>
                    <a:pt x="641" y="61"/>
                    <a:pt x="641" y="61"/>
                  </a:cubicBezTo>
                  <a:cubicBezTo>
                    <a:pt x="640" y="72"/>
                    <a:pt x="636" y="83"/>
                    <a:pt x="629" y="91"/>
                  </a:cubicBezTo>
                  <a:lnTo>
                    <a:pt x="599" y="61"/>
                  </a:lnTo>
                  <a:close/>
                  <a:moveTo>
                    <a:pt x="641" y="54"/>
                  </a:moveTo>
                  <a:cubicBezTo>
                    <a:pt x="599" y="54"/>
                    <a:pt x="599" y="54"/>
                    <a:pt x="599" y="54"/>
                  </a:cubicBezTo>
                  <a:cubicBezTo>
                    <a:pt x="629" y="24"/>
                    <a:pt x="629" y="24"/>
                    <a:pt x="629" y="24"/>
                  </a:cubicBezTo>
                  <a:cubicBezTo>
                    <a:pt x="636" y="33"/>
                    <a:pt x="640" y="43"/>
                    <a:pt x="641" y="54"/>
                  </a:cubicBezTo>
                  <a:close/>
                  <a:moveTo>
                    <a:pt x="624" y="19"/>
                  </a:moveTo>
                  <a:cubicBezTo>
                    <a:pt x="594" y="49"/>
                    <a:pt x="594" y="49"/>
                    <a:pt x="594" y="49"/>
                  </a:cubicBezTo>
                  <a:cubicBezTo>
                    <a:pt x="594" y="7"/>
                    <a:pt x="594" y="7"/>
                    <a:pt x="594" y="7"/>
                  </a:cubicBezTo>
                  <a:cubicBezTo>
                    <a:pt x="606" y="8"/>
                    <a:pt x="616" y="12"/>
                    <a:pt x="624" y="19"/>
                  </a:cubicBezTo>
                  <a:close/>
                  <a:moveTo>
                    <a:pt x="624" y="96"/>
                  </a:moveTo>
                  <a:cubicBezTo>
                    <a:pt x="616" y="103"/>
                    <a:pt x="606" y="107"/>
                    <a:pt x="594" y="108"/>
                  </a:cubicBezTo>
                  <a:cubicBezTo>
                    <a:pt x="594" y="67"/>
                    <a:pt x="594" y="67"/>
                    <a:pt x="594" y="67"/>
                  </a:cubicBezTo>
                  <a:lnTo>
                    <a:pt x="624" y="96"/>
                  </a:lnTo>
                  <a:close/>
                  <a:moveTo>
                    <a:pt x="83" y="24"/>
                  </a:moveTo>
                  <a:cubicBezTo>
                    <a:pt x="97" y="38"/>
                    <a:pt x="97" y="38"/>
                    <a:pt x="97" y="38"/>
                  </a:cubicBezTo>
                  <a:cubicBezTo>
                    <a:pt x="83" y="53"/>
                    <a:pt x="83" y="53"/>
                    <a:pt x="83" y="53"/>
                  </a:cubicBezTo>
                  <a:cubicBezTo>
                    <a:pt x="68" y="38"/>
                    <a:pt x="68" y="38"/>
                    <a:pt x="68" y="38"/>
                  </a:cubicBezTo>
                  <a:lnTo>
                    <a:pt x="83" y="24"/>
                  </a:lnTo>
                  <a:close/>
                  <a:moveTo>
                    <a:pt x="44" y="91"/>
                  </a:moveTo>
                  <a:cubicBezTo>
                    <a:pt x="10" y="58"/>
                    <a:pt x="10" y="58"/>
                    <a:pt x="10" y="58"/>
                  </a:cubicBezTo>
                  <a:cubicBezTo>
                    <a:pt x="44" y="24"/>
                    <a:pt x="44" y="24"/>
                    <a:pt x="44" y="24"/>
                  </a:cubicBezTo>
                  <a:cubicBezTo>
                    <a:pt x="58" y="38"/>
                    <a:pt x="58" y="38"/>
                    <a:pt x="58" y="38"/>
                  </a:cubicBezTo>
                  <a:cubicBezTo>
                    <a:pt x="39" y="58"/>
                    <a:pt x="39" y="58"/>
                    <a:pt x="39" y="58"/>
                  </a:cubicBezTo>
                  <a:cubicBezTo>
                    <a:pt x="58" y="77"/>
                    <a:pt x="58" y="77"/>
                    <a:pt x="58" y="77"/>
                  </a:cubicBezTo>
                  <a:lnTo>
                    <a:pt x="44" y="91"/>
                  </a:lnTo>
                  <a:close/>
                  <a:moveTo>
                    <a:pt x="49" y="58"/>
                  </a:moveTo>
                  <a:cubicBezTo>
                    <a:pt x="63" y="43"/>
                    <a:pt x="63" y="43"/>
                    <a:pt x="63" y="43"/>
                  </a:cubicBezTo>
                  <a:cubicBezTo>
                    <a:pt x="78" y="58"/>
                    <a:pt x="78" y="58"/>
                    <a:pt x="78" y="58"/>
                  </a:cubicBezTo>
                  <a:cubicBezTo>
                    <a:pt x="63" y="72"/>
                    <a:pt x="63" y="72"/>
                    <a:pt x="63" y="72"/>
                  </a:cubicBezTo>
                  <a:lnTo>
                    <a:pt x="49" y="58"/>
                  </a:lnTo>
                  <a:close/>
                  <a:moveTo>
                    <a:pt x="83" y="91"/>
                  </a:moveTo>
                  <a:cubicBezTo>
                    <a:pt x="68" y="77"/>
                    <a:pt x="68" y="77"/>
                    <a:pt x="68" y="77"/>
                  </a:cubicBezTo>
                  <a:cubicBezTo>
                    <a:pt x="83" y="62"/>
                    <a:pt x="83" y="62"/>
                    <a:pt x="83" y="62"/>
                  </a:cubicBezTo>
                  <a:cubicBezTo>
                    <a:pt x="97" y="77"/>
                    <a:pt x="97" y="77"/>
                    <a:pt x="97" y="77"/>
                  </a:cubicBezTo>
                  <a:lnTo>
                    <a:pt x="83" y="91"/>
                  </a:lnTo>
                  <a:close/>
                  <a:moveTo>
                    <a:pt x="88" y="58"/>
                  </a:moveTo>
                  <a:cubicBezTo>
                    <a:pt x="102" y="43"/>
                    <a:pt x="102" y="43"/>
                    <a:pt x="102" y="43"/>
                  </a:cubicBezTo>
                  <a:cubicBezTo>
                    <a:pt x="117" y="58"/>
                    <a:pt x="117" y="58"/>
                    <a:pt x="117" y="58"/>
                  </a:cubicBezTo>
                  <a:cubicBezTo>
                    <a:pt x="102" y="72"/>
                    <a:pt x="102" y="72"/>
                    <a:pt x="102" y="72"/>
                  </a:cubicBezTo>
                  <a:lnTo>
                    <a:pt x="88" y="58"/>
                  </a:lnTo>
                  <a:close/>
                  <a:moveTo>
                    <a:pt x="121" y="91"/>
                  </a:moveTo>
                  <a:cubicBezTo>
                    <a:pt x="107" y="77"/>
                    <a:pt x="107" y="77"/>
                    <a:pt x="107" y="77"/>
                  </a:cubicBezTo>
                  <a:cubicBezTo>
                    <a:pt x="121" y="62"/>
                    <a:pt x="121" y="62"/>
                    <a:pt x="121" y="62"/>
                  </a:cubicBezTo>
                  <a:cubicBezTo>
                    <a:pt x="136" y="77"/>
                    <a:pt x="136" y="77"/>
                    <a:pt x="136" y="77"/>
                  </a:cubicBezTo>
                  <a:lnTo>
                    <a:pt x="121" y="91"/>
                  </a:lnTo>
                  <a:close/>
                  <a:moveTo>
                    <a:pt x="160" y="91"/>
                  </a:moveTo>
                  <a:cubicBezTo>
                    <a:pt x="146" y="77"/>
                    <a:pt x="146" y="77"/>
                    <a:pt x="146" y="77"/>
                  </a:cubicBezTo>
                  <a:cubicBezTo>
                    <a:pt x="160" y="62"/>
                    <a:pt x="160" y="62"/>
                    <a:pt x="160" y="62"/>
                  </a:cubicBezTo>
                  <a:cubicBezTo>
                    <a:pt x="175" y="77"/>
                    <a:pt x="175" y="77"/>
                    <a:pt x="175" y="77"/>
                  </a:cubicBezTo>
                  <a:lnTo>
                    <a:pt x="160" y="91"/>
                  </a:lnTo>
                  <a:close/>
                  <a:moveTo>
                    <a:pt x="199" y="91"/>
                  </a:moveTo>
                  <a:cubicBezTo>
                    <a:pt x="184" y="77"/>
                    <a:pt x="184" y="77"/>
                    <a:pt x="184" y="77"/>
                  </a:cubicBezTo>
                  <a:cubicBezTo>
                    <a:pt x="199" y="62"/>
                    <a:pt x="199" y="62"/>
                    <a:pt x="199" y="62"/>
                  </a:cubicBezTo>
                  <a:cubicBezTo>
                    <a:pt x="213" y="77"/>
                    <a:pt x="213" y="77"/>
                    <a:pt x="213" y="77"/>
                  </a:cubicBezTo>
                  <a:lnTo>
                    <a:pt x="199" y="91"/>
                  </a:lnTo>
                  <a:close/>
                  <a:moveTo>
                    <a:pt x="237" y="91"/>
                  </a:moveTo>
                  <a:cubicBezTo>
                    <a:pt x="223" y="77"/>
                    <a:pt x="223" y="77"/>
                    <a:pt x="223" y="77"/>
                  </a:cubicBezTo>
                  <a:cubicBezTo>
                    <a:pt x="237" y="62"/>
                    <a:pt x="237" y="62"/>
                    <a:pt x="237" y="62"/>
                  </a:cubicBezTo>
                  <a:cubicBezTo>
                    <a:pt x="252" y="77"/>
                    <a:pt x="252" y="77"/>
                    <a:pt x="252" y="77"/>
                  </a:cubicBezTo>
                  <a:lnTo>
                    <a:pt x="237" y="91"/>
                  </a:lnTo>
                  <a:close/>
                  <a:moveTo>
                    <a:pt x="276" y="91"/>
                  </a:moveTo>
                  <a:cubicBezTo>
                    <a:pt x="262" y="77"/>
                    <a:pt x="262" y="77"/>
                    <a:pt x="262" y="77"/>
                  </a:cubicBezTo>
                  <a:cubicBezTo>
                    <a:pt x="276" y="62"/>
                    <a:pt x="276" y="62"/>
                    <a:pt x="276" y="62"/>
                  </a:cubicBezTo>
                  <a:cubicBezTo>
                    <a:pt x="291" y="77"/>
                    <a:pt x="291" y="77"/>
                    <a:pt x="291" y="77"/>
                  </a:cubicBezTo>
                  <a:lnTo>
                    <a:pt x="276" y="91"/>
                  </a:lnTo>
                  <a:close/>
                  <a:moveTo>
                    <a:pt x="315" y="91"/>
                  </a:moveTo>
                  <a:cubicBezTo>
                    <a:pt x="300" y="77"/>
                    <a:pt x="300" y="77"/>
                    <a:pt x="300" y="77"/>
                  </a:cubicBezTo>
                  <a:cubicBezTo>
                    <a:pt x="315" y="62"/>
                    <a:pt x="315" y="62"/>
                    <a:pt x="315" y="62"/>
                  </a:cubicBezTo>
                  <a:cubicBezTo>
                    <a:pt x="329" y="77"/>
                    <a:pt x="329" y="77"/>
                    <a:pt x="329" y="77"/>
                  </a:cubicBezTo>
                  <a:lnTo>
                    <a:pt x="315" y="91"/>
                  </a:lnTo>
                  <a:close/>
                  <a:moveTo>
                    <a:pt x="354" y="91"/>
                  </a:moveTo>
                  <a:cubicBezTo>
                    <a:pt x="339" y="77"/>
                    <a:pt x="339" y="77"/>
                    <a:pt x="339" y="77"/>
                  </a:cubicBezTo>
                  <a:cubicBezTo>
                    <a:pt x="354" y="62"/>
                    <a:pt x="354" y="62"/>
                    <a:pt x="354" y="62"/>
                  </a:cubicBezTo>
                  <a:cubicBezTo>
                    <a:pt x="368" y="77"/>
                    <a:pt x="368" y="77"/>
                    <a:pt x="368" y="77"/>
                  </a:cubicBezTo>
                  <a:lnTo>
                    <a:pt x="354" y="91"/>
                  </a:lnTo>
                  <a:close/>
                  <a:moveTo>
                    <a:pt x="392" y="24"/>
                  </a:moveTo>
                  <a:cubicBezTo>
                    <a:pt x="396" y="28"/>
                    <a:pt x="396" y="28"/>
                    <a:pt x="396" y="28"/>
                  </a:cubicBezTo>
                  <a:cubicBezTo>
                    <a:pt x="396" y="29"/>
                    <a:pt x="396" y="29"/>
                    <a:pt x="396" y="29"/>
                  </a:cubicBezTo>
                  <a:cubicBezTo>
                    <a:pt x="425" y="58"/>
                    <a:pt x="425" y="58"/>
                    <a:pt x="425" y="58"/>
                  </a:cubicBezTo>
                  <a:cubicBezTo>
                    <a:pt x="396" y="86"/>
                    <a:pt x="396" y="86"/>
                    <a:pt x="396" y="86"/>
                  </a:cubicBezTo>
                  <a:cubicBezTo>
                    <a:pt x="396" y="87"/>
                    <a:pt x="396" y="87"/>
                    <a:pt x="396" y="87"/>
                  </a:cubicBezTo>
                  <a:cubicBezTo>
                    <a:pt x="392" y="91"/>
                    <a:pt x="392" y="91"/>
                    <a:pt x="392" y="91"/>
                  </a:cubicBezTo>
                  <a:cubicBezTo>
                    <a:pt x="378" y="77"/>
                    <a:pt x="378" y="77"/>
                    <a:pt x="378" y="77"/>
                  </a:cubicBezTo>
                  <a:cubicBezTo>
                    <a:pt x="397" y="58"/>
                    <a:pt x="397" y="58"/>
                    <a:pt x="397" y="58"/>
                  </a:cubicBezTo>
                  <a:cubicBezTo>
                    <a:pt x="378" y="38"/>
                    <a:pt x="378" y="38"/>
                    <a:pt x="378" y="38"/>
                  </a:cubicBezTo>
                  <a:lnTo>
                    <a:pt x="392" y="24"/>
                  </a:lnTo>
                  <a:close/>
                  <a:moveTo>
                    <a:pt x="387" y="58"/>
                  </a:moveTo>
                  <a:cubicBezTo>
                    <a:pt x="373" y="72"/>
                    <a:pt x="373" y="72"/>
                    <a:pt x="373" y="72"/>
                  </a:cubicBezTo>
                  <a:cubicBezTo>
                    <a:pt x="358" y="58"/>
                    <a:pt x="358" y="58"/>
                    <a:pt x="358" y="58"/>
                  </a:cubicBezTo>
                  <a:cubicBezTo>
                    <a:pt x="373" y="43"/>
                    <a:pt x="373" y="43"/>
                    <a:pt x="373" y="43"/>
                  </a:cubicBezTo>
                  <a:lnTo>
                    <a:pt x="387" y="58"/>
                  </a:lnTo>
                  <a:close/>
                  <a:moveTo>
                    <a:pt x="354" y="24"/>
                  </a:moveTo>
                  <a:cubicBezTo>
                    <a:pt x="368" y="38"/>
                    <a:pt x="368" y="38"/>
                    <a:pt x="368" y="38"/>
                  </a:cubicBezTo>
                  <a:cubicBezTo>
                    <a:pt x="354" y="53"/>
                    <a:pt x="354" y="53"/>
                    <a:pt x="354" y="53"/>
                  </a:cubicBezTo>
                  <a:cubicBezTo>
                    <a:pt x="339" y="38"/>
                    <a:pt x="339" y="38"/>
                    <a:pt x="339" y="38"/>
                  </a:cubicBezTo>
                  <a:lnTo>
                    <a:pt x="354" y="24"/>
                  </a:lnTo>
                  <a:close/>
                  <a:moveTo>
                    <a:pt x="349" y="58"/>
                  </a:moveTo>
                  <a:cubicBezTo>
                    <a:pt x="334" y="72"/>
                    <a:pt x="334" y="72"/>
                    <a:pt x="334" y="72"/>
                  </a:cubicBezTo>
                  <a:cubicBezTo>
                    <a:pt x="320" y="58"/>
                    <a:pt x="320" y="58"/>
                    <a:pt x="320" y="58"/>
                  </a:cubicBezTo>
                  <a:cubicBezTo>
                    <a:pt x="334" y="43"/>
                    <a:pt x="334" y="43"/>
                    <a:pt x="334" y="43"/>
                  </a:cubicBezTo>
                  <a:lnTo>
                    <a:pt x="349" y="58"/>
                  </a:lnTo>
                  <a:close/>
                  <a:moveTo>
                    <a:pt x="315" y="24"/>
                  </a:moveTo>
                  <a:cubicBezTo>
                    <a:pt x="329" y="38"/>
                    <a:pt x="329" y="38"/>
                    <a:pt x="329" y="38"/>
                  </a:cubicBezTo>
                  <a:cubicBezTo>
                    <a:pt x="315" y="53"/>
                    <a:pt x="315" y="53"/>
                    <a:pt x="315" y="53"/>
                  </a:cubicBezTo>
                  <a:cubicBezTo>
                    <a:pt x="300" y="38"/>
                    <a:pt x="300" y="38"/>
                    <a:pt x="300" y="38"/>
                  </a:cubicBezTo>
                  <a:lnTo>
                    <a:pt x="315" y="24"/>
                  </a:lnTo>
                  <a:close/>
                  <a:moveTo>
                    <a:pt x="310" y="58"/>
                  </a:moveTo>
                  <a:cubicBezTo>
                    <a:pt x="296" y="72"/>
                    <a:pt x="296" y="72"/>
                    <a:pt x="296" y="72"/>
                  </a:cubicBezTo>
                  <a:cubicBezTo>
                    <a:pt x="281" y="58"/>
                    <a:pt x="281" y="58"/>
                    <a:pt x="281" y="58"/>
                  </a:cubicBezTo>
                  <a:cubicBezTo>
                    <a:pt x="296" y="43"/>
                    <a:pt x="296" y="43"/>
                    <a:pt x="296" y="43"/>
                  </a:cubicBezTo>
                  <a:lnTo>
                    <a:pt x="310" y="58"/>
                  </a:lnTo>
                  <a:close/>
                  <a:moveTo>
                    <a:pt x="276" y="24"/>
                  </a:moveTo>
                  <a:cubicBezTo>
                    <a:pt x="291" y="38"/>
                    <a:pt x="291" y="38"/>
                    <a:pt x="291" y="38"/>
                  </a:cubicBezTo>
                  <a:cubicBezTo>
                    <a:pt x="276" y="53"/>
                    <a:pt x="276" y="53"/>
                    <a:pt x="276" y="53"/>
                  </a:cubicBezTo>
                  <a:cubicBezTo>
                    <a:pt x="262" y="38"/>
                    <a:pt x="262" y="38"/>
                    <a:pt x="262" y="38"/>
                  </a:cubicBezTo>
                  <a:lnTo>
                    <a:pt x="276" y="24"/>
                  </a:lnTo>
                  <a:close/>
                  <a:moveTo>
                    <a:pt x="271" y="58"/>
                  </a:moveTo>
                  <a:cubicBezTo>
                    <a:pt x="257" y="72"/>
                    <a:pt x="257" y="72"/>
                    <a:pt x="257" y="72"/>
                  </a:cubicBezTo>
                  <a:cubicBezTo>
                    <a:pt x="242" y="58"/>
                    <a:pt x="242" y="58"/>
                    <a:pt x="242" y="58"/>
                  </a:cubicBezTo>
                  <a:cubicBezTo>
                    <a:pt x="257" y="43"/>
                    <a:pt x="257" y="43"/>
                    <a:pt x="257" y="43"/>
                  </a:cubicBezTo>
                  <a:lnTo>
                    <a:pt x="271" y="58"/>
                  </a:lnTo>
                  <a:close/>
                  <a:moveTo>
                    <a:pt x="237" y="24"/>
                  </a:moveTo>
                  <a:cubicBezTo>
                    <a:pt x="252" y="38"/>
                    <a:pt x="252" y="38"/>
                    <a:pt x="252" y="38"/>
                  </a:cubicBezTo>
                  <a:cubicBezTo>
                    <a:pt x="237" y="53"/>
                    <a:pt x="237" y="53"/>
                    <a:pt x="237" y="53"/>
                  </a:cubicBezTo>
                  <a:cubicBezTo>
                    <a:pt x="223" y="38"/>
                    <a:pt x="223" y="38"/>
                    <a:pt x="223" y="38"/>
                  </a:cubicBezTo>
                  <a:lnTo>
                    <a:pt x="237" y="24"/>
                  </a:lnTo>
                  <a:close/>
                  <a:moveTo>
                    <a:pt x="233" y="58"/>
                  </a:moveTo>
                  <a:cubicBezTo>
                    <a:pt x="218" y="72"/>
                    <a:pt x="218" y="72"/>
                    <a:pt x="218" y="72"/>
                  </a:cubicBezTo>
                  <a:cubicBezTo>
                    <a:pt x="204" y="58"/>
                    <a:pt x="204" y="58"/>
                    <a:pt x="204" y="58"/>
                  </a:cubicBezTo>
                  <a:cubicBezTo>
                    <a:pt x="218" y="43"/>
                    <a:pt x="218" y="43"/>
                    <a:pt x="218" y="43"/>
                  </a:cubicBezTo>
                  <a:lnTo>
                    <a:pt x="233" y="58"/>
                  </a:lnTo>
                  <a:close/>
                  <a:moveTo>
                    <a:pt x="199" y="24"/>
                  </a:moveTo>
                  <a:cubicBezTo>
                    <a:pt x="213" y="38"/>
                    <a:pt x="213" y="38"/>
                    <a:pt x="213" y="38"/>
                  </a:cubicBezTo>
                  <a:cubicBezTo>
                    <a:pt x="199" y="53"/>
                    <a:pt x="199" y="53"/>
                    <a:pt x="199" y="53"/>
                  </a:cubicBezTo>
                  <a:cubicBezTo>
                    <a:pt x="184" y="38"/>
                    <a:pt x="184" y="38"/>
                    <a:pt x="184" y="38"/>
                  </a:cubicBezTo>
                  <a:lnTo>
                    <a:pt x="199" y="24"/>
                  </a:lnTo>
                  <a:close/>
                  <a:moveTo>
                    <a:pt x="194" y="58"/>
                  </a:moveTo>
                  <a:cubicBezTo>
                    <a:pt x="179" y="72"/>
                    <a:pt x="179" y="72"/>
                    <a:pt x="179" y="72"/>
                  </a:cubicBezTo>
                  <a:cubicBezTo>
                    <a:pt x="165" y="58"/>
                    <a:pt x="165" y="58"/>
                    <a:pt x="165" y="58"/>
                  </a:cubicBezTo>
                  <a:cubicBezTo>
                    <a:pt x="179" y="43"/>
                    <a:pt x="179" y="43"/>
                    <a:pt x="179" y="43"/>
                  </a:cubicBezTo>
                  <a:lnTo>
                    <a:pt x="194" y="58"/>
                  </a:lnTo>
                  <a:close/>
                  <a:moveTo>
                    <a:pt x="160" y="24"/>
                  </a:moveTo>
                  <a:cubicBezTo>
                    <a:pt x="175" y="38"/>
                    <a:pt x="175" y="38"/>
                    <a:pt x="175" y="38"/>
                  </a:cubicBezTo>
                  <a:cubicBezTo>
                    <a:pt x="160" y="53"/>
                    <a:pt x="160" y="53"/>
                    <a:pt x="160" y="53"/>
                  </a:cubicBezTo>
                  <a:cubicBezTo>
                    <a:pt x="146" y="38"/>
                    <a:pt x="146" y="38"/>
                    <a:pt x="146" y="38"/>
                  </a:cubicBezTo>
                  <a:lnTo>
                    <a:pt x="160" y="24"/>
                  </a:lnTo>
                  <a:close/>
                  <a:moveTo>
                    <a:pt x="155" y="58"/>
                  </a:moveTo>
                  <a:cubicBezTo>
                    <a:pt x="141" y="72"/>
                    <a:pt x="141" y="72"/>
                    <a:pt x="141" y="72"/>
                  </a:cubicBezTo>
                  <a:cubicBezTo>
                    <a:pt x="126" y="58"/>
                    <a:pt x="126" y="58"/>
                    <a:pt x="126" y="58"/>
                  </a:cubicBezTo>
                  <a:cubicBezTo>
                    <a:pt x="141" y="43"/>
                    <a:pt x="141" y="43"/>
                    <a:pt x="141" y="43"/>
                  </a:cubicBezTo>
                  <a:lnTo>
                    <a:pt x="155" y="58"/>
                  </a:lnTo>
                  <a:close/>
                  <a:moveTo>
                    <a:pt x="121" y="53"/>
                  </a:moveTo>
                  <a:cubicBezTo>
                    <a:pt x="107" y="38"/>
                    <a:pt x="107" y="38"/>
                    <a:pt x="107" y="38"/>
                  </a:cubicBezTo>
                  <a:cubicBezTo>
                    <a:pt x="121" y="24"/>
                    <a:pt x="121" y="24"/>
                    <a:pt x="121" y="24"/>
                  </a:cubicBezTo>
                  <a:cubicBezTo>
                    <a:pt x="136" y="38"/>
                    <a:pt x="136" y="38"/>
                    <a:pt x="136" y="38"/>
                  </a:cubicBezTo>
                  <a:lnTo>
                    <a:pt x="121" y="5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3"/>
            <p:cNvSpPr/>
            <p:nvPr/>
          </p:nvSpPr>
          <p:spPr>
            <a:xfrm>
              <a:off x="3794125" y="5153025"/>
              <a:ext cx="36513" cy="368299"/>
            </a:xfrm>
            <a:custGeom>
              <a:rect b="b" l="l" r="r" t="t"/>
              <a:pathLst>
                <a:path extrusionOk="0" h="1180" w="116">
                  <a:moveTo>
                    <a:pt x="0" y="590"/>
                  </a:moveTo>
                  <a:cubicBezTo>
                    <a:pt x="0" y="621"/>
                    <a:pt x="24" y="646"/>
                    <a:pt x="55" y="648"/>
                  </a:cubicBezTo>
                  <a:cubicBezTo>
                    <a:pt x="55" y="748"/>
                    <a:pt x="55" y="748"/>
                    <a:pt x="55" y="748"/>
                  </a:cubicBezTo>
                  <a:cubicBezTo>
                    <a:pt x="15" y="788"/>
                    <a:pt x="15" y="788"/>
                    <a:pt x="15" y="788"/>
                  </a:cubicBezTo>
                  <a:cubicBezTo>
                    <a:pt x="34" y="808"/>
                    <a:pt x="34" y="808"/>
                    <a:pt x="34" y="808"/>
                  </a:cubicBezTo>
                  <a:cubicBezTo>
                    <a:pt x="15" y="827"/>
                    <a:pt x="15" y="827"/>
                    <a:pt x="15" y="827"/>
                  </a:cubicBezTo>
                  <a:cubicBezTo>
                    <a:pt x="34" y="846"/>
                    <a:pt x="34" y="846"/>
                    <a:pt x="34" y="846"/>
                  </a:cubicBezTo>
                  <a:cubicBezTo>
                    <a:pt x="15" y="866"/>
                    <a:pt x="15" y="866"/>
                    <a:pt x="15" y="866"/>
                  </a:cubicBezTo>
                  <a:cubicBezTo>
                    <a:pt x="34" y="885"/>
                    <a:pt x="34" y="885"/>
                    <a:pt x="34" y="885"/>
                  </a:cubicBezTo>
                  <a:cubicBezTo>
                    <a:pt x="15" y="904"/>
                    <a:pt x="15" y="904"/>
                    <a:pt x="15" y="904"/>
                  </a:cubicBezTo>
                  <a:cubicBezTo>
                    <a:pt x="34" y="924"/>
                    <a:pt x="34" y="924"/>
                    <a:pt x="34" y="924"/>
                  </a:cubicBezTo>
                  <a:cubicBezTo>
                    <a:pt x="15" y="943"/>
                    <a:pt x="15" y="943"/>
                    <a:pt x="15" y="943"/>
                  </a:cubicBezTo>
                  <a:cubicBezTo>
                    <a:pt x="34" y="962"/>
                    <a:pt x="34" y="962"/>
                    <a:pt x="34" y="962"/>
                  </a:cubicBezTo>
                  <a:cubicBezTo>
                    <a:pt x="15" y="982"/>
                    <a:pt x="15" y="982"/>
                    <a:pt x="15" y="982"/>
                  </a:cubicBezTo>
                  <a:cubicBezTo>
                    <a:pt x="34" y="1001"/>
                    <a:pt x="34" y="1001"/>
                    <a:pt x="34" y="1001"/>
                  </a:cubicBezTo>
                  <a:cubicBezTo>
                    <a:pt x="15" y="1020"/>
                    <a:pt x="15" y="1020"/>
                    <a:pt x="15" y="1020"/>
                  </a:cubicBezTo>
                  <a:cubicBezTo>
                    <a:pt x="34" y="1040"/>
                    <a:pt x="34" y="1040"/>
                    <a:pt x="34" y="1040"/>
                  </a:cubicBezTo>
                  <a:cubicBezTo>
                    <a:pt x="15" y="1059"/>
                    <a:pt x="15" y="1059"/>
                    <a:pt x="15" y="1059"/>
                  </a:cubicBezTo>
                  <a:cubicBezTo>
                    <a:pt x="34" y="1078"/>
                    <a:pt x="34" y="1078"/>
                    <a:pt x="34" y="1078"/>
                  </a:cubicBezTo>
                  <a:cubicBezTo>
                    <a:pt x="15" y="1098"/>
                    <a:pt x="15" y="1098"/>
                    <a:pt x="15" y="1098"/>
                  </a:cubicBezTo>
                  <a:cubicBezTo>
                    <a:pt x="34" y="1117"/>
                    <a:pt x="34" y="1117"/>
                    <a:pt x="34" y="1117"/>
                  </a:cubicBezTo>
                  <a:cubicBezTo>
                    <a:pt x="15" y="1136"/>
                    <a:pt x="15" y="1136"/>
                    <a:pt x="15"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2" y="748"/>
                    <a:pt x="62" y="748"/>
                    <a:pt x="62" y="748"/>
                  </a:cubicBezTo>
                  <a:cubicBezTo>
                    <a:pt x="62" y="648"/>
                    <a:pt x="62" y="648"/>
                    <a:pt x="62" y="648"/>
                  </a:cubicBezTo>
                  <a:cubicBezTo>
                    <a:pt x="92" y="646"/>
                    <a:pt x="116" y="621"/>
                    <a:pt x="116" y="590"/>
                  </a:cubicBezTo>
                  <a:cubicBezTo>
                    <a:pt x="116" y="559"/>
                    <a:pt x="92" y="534"/>
                    <a:pt x="62" y="532"/>
                  </a:cubicBezTo>
                  <a:cubicBezTo>
                    <a:pt x="62" y="431"/>
                    <a:pt x="62" y="431"/>
                    <a:pt x="62"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5" y="43"/>
                    <a:pt x="15" y="43"/>
                    <a:pt x="15" y="43"/>
                  </a:cubicBezTo>
                  <a:cubicBezTo>
                    <a:pt x="34" y="63"/>
                    <a:pt x="34" y="63"/>
                    <a:pt x="34" y="63"/>
                  </a:cubicBezTo>
                  <a:cubicBezTo>
                    <a:pt x="15" y="82"/>
                    <a:pt x="15" y="82"/>
                    <a:pt x="15" y="82"/>
                  </a:cubicBezTo>
                  <a:cubicBezTo>
                    <a:pt x="34" y="101"/>
                    <a:pt x="34" y="101"/>
                    <a:pt x="34" y="101"/>
                  </a:cubicBezTo>
                  <a:cubicBezTo>
                    <a:pt x="15" y="121"/>
                    <a:pt x="15" y="121"/>
                    <a:pt x="15" y="121"/>
                  </a:cubicBezTo>
                  <a:cubicBezTo>
                    <a:pt x="34" y="140"/>
                    <a:pt x="34" y="140"/>
                    <a:pt x="34" y="140"/>
                  </a:cubicBezTo>
                  <a:cubicBezTo>
                    <a:pt x="15" y="159"/>
                    <a:pt x="15" y="159"/>
                    <a:pt x="15" y="159"/>
                  </a:cubicBezTo>
                  <a:cubicBezTo>
                    <a:pt x="34" y="179"/>
                    <a:pt x="34" y="179"/>
                    <a:pt x="34" y="179"/>
                  </a:cubicBezTo>
                  <a:cubicBezTo>
                    <a:pt x="15" y="198"/>
                    <a:pt x="15" y="198"/>
                    <a:pt x="15" y="198"/>
                  </a:cubicBezTo>
                  <a:cubicBezTo>
                    <a:pt x="34" y="217"/>
                    <a:pt x="34" y="217"/>
                    <a:pt x="34" y="217"/>
                  </a:cubicBezTo>
                  <a:cubicBezTo>
                    <a:pt x="15" y="237"/>
                    <a:pt x="15" y="237"/>
                    <a:pt x="15" y="237"/>
                  </a:cubicBezTo>
                  <a:cubicBezTo>
                    <a:pt x="34" y="256"/>
                    <a:pt x="34" y="256"/>
                    <a:pt x="34" y="256"/>
                  </a:cubicBezTo>
                  <a:cubicBezTo>
                    <a:pt x="15" y="275"/>
                    <a:pt x="15" y="275"/>
                    <a:pt x="15" y="275"/>
                  </a:cubicBezTo>
                  <a:cubicBezTo>
                    <a:pt x="34" y="295"/>
                    <a:pt x="34" y="295"/>
                    <a:pt x="34" y="295"/>
                  </a:cubicBezTo>
                  <a:cubicBezTo>
                    <a:pt x="15" y="314"/>
                    <a:pt x="15" y="314"/>
                    <a:pt x="15" y="314"/>
                  </a:cubicBezTo>
                  <a:cubicBezTo>
                    <a:pt x="34" y="333"/>
                    <a:pt x="34" y="333"/>
                    <a:pt x="34" y="333"/>
                  </a:cubicBezTo>
                  <a:cubicBezTo>
                    <a:pt x="15" y="353"/>
                    <a:pt x="15" y="353"/>
                    <a:pt x="15" y="353"/>
                  </a:cubicBezTo>
                  <a:cubicBezTo>
                    <a:pt x="34" y="372"/>
                    <a:pt x="34" y="372"/>
                    <a:pt x="34" y="372"/>
                  </a:cubicBezTo>
                  <a:cubicBezTo>
                    <a:pt x="15" y="391"/>
                    <a:pt x="15" y="391"/>
                    <a:pt x="15"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5" y="552"/>
                    <a:pt x="25" y="552"/>
                    <a:pt x="25" y="552"/>
                  </a:cubicBezTo>
                  <a:cubicBezTo>
                    <a:pt x="33" y="544"/>
                    <a:pt x="43" y="540"/>
                    <a:pt x="55" y="539"/>
                  </a:cubicBezTo>
                  <a:close/>
                  <a:moveTo>
                    <a:pt x="20" y="556"/>
                  </a:moveTo>
                  <a:cubicBezTo>
                    <a:pt x="50" y="586"/>
                    <a:pt x="50" y="586"/>
                    <a:pt x="50" y="586"/>
                  </a:cubicBezTo>
                  <a:cubicBezTo>
                    <a:pt x="7" y="586"/>
                    <a:pt x="7" y="586"/>
                    <a:pt x="7" y="586"/>
                  </a:cubicBezTo>
                  <a:cubicBezTo>
                    <a:pt x="8" y="575"/>
                    <a:pt x="13" y="565"/>
                    <a:pt x="20" y="556"/>
                  </a:cubicBezTo>
                  <a:close/>
                  <a:moveTo>
                    <a:pt x="7" y="593"/>
                  </a:moveTo>
                  <a:cubicBezTo>
                    <a:pt x="50" y="593"/>
                    <a:pt x="50" y="593"/>
                    <a:pt x="50" y="593"/>
                  </a:cubicBezTo>
                  <a:cubicBezTo>
                    <a:pt x="20" y="623"/>
                    <a:pt x="20" y="623"/>
                    <a:pt x="20" y="623"/>
                  </a:cubicBezTo>
                  <a:cubicBezTo>
                    <a:pt x="13" y="615"/>
                    <a:pt x="8" y="605"/>
                    <a:pt x="7" y="593"/>
                  </a:cubicBezTo>
                  <a:close/>
                  <a:moveTo>
                    <a:pt x="25" y="628"/>
                  </a:moveTo>
                  <a:cubicBezTo>
                    <a:pt x="55" y="598"/>
                    <a:pt x="55" y="598"/>
                    <a:pt x="55" y="598"/>
                  </a:cubicBezTo>
                  <a:cubicBezTo>
                    <a:pt x="55" y="641"/>
                    <a:pt x="55" y="641"/>
                    <a:pt x="55" y="641"/>
                  </a:cubicBezTo>
                  <a:cubicBezTo>
                    <a:pt x="43" y="640"/>
                    <a:pt x="33" y="635"/>
                    <a:pt x="25"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4" y="1078"/>
                  </a:moveTo>
                  <a:cubicBezTo>
                    <a:pt x="58" y="1064"/>
                    <a:pt x="58" y="1064"/>
                    <a:pt x="58" y="1064"/>
                  </a:cubicBezTo>
                  <a:cubicBezTo>
                    <a:pt x="73" y="1078"/>
                    <a:pt x="73" y="1078"/>
                    <a:pt x="73" y="1078"/>
                  </a:cubicBezTo>
                  <a:cubicBezTo>
                    <a:pt x="58" y="1093"/>
                    <a:pt x="58" y="1093"/>
                    <a:pt x="58" y="1093"/>
                  </a:cubicBezTo>
                  <a:lnTo>
                    <a:pt x="44" y="1078"/>
                  </a:lnTo>
                  <a:close/>
                  <a:moveTo>
                    <a:pt x="73" y="1117"/>
                  </a:moveTo>
                  <a:cubicBezTo>
                    <a:pt x="58" y="1131"/>
                    <a:pt x="58" y="1131"/>
                    <a:pt x="58" y="1131"/>
                  </a:cubicBezTo>
                  <a:cubicBezTo>
                    <a:pt x="44" y="1117"/>
                    <a:pt x="44" y="1117"/>
                    <a:pt x="44" y="1117"/>
                  </a:cubicBezTo>
                  <a:cubicBezTo>
                    <a:pt x="58" y="1103"/>
                    <a:pt x="58" y="1103"/>
                    <a:pt x="58" y="1103"/>
                  </a:cubicBezTo>
                  <a:lnTo>
                    <a:pt x="73" y="1117"/>
                  </a:lnTo>
                  <a:close/>
                  <a:moveTo>
                    <a:pt x="44" y="1040"/>
                  </a:moveTo>
                  <a:cubicBezTo>
                    <a:pt x="58" y="1025"/>
                    <a:pt x="58" y="1025"/>
                    <a:pt x="58" y="1025"/>
                  </a:cubicBezTo>
                  <a:cubicBezTo>
                    <a:pt x="73" y="1040"/>
                    <a:pt x="73" y="1040"/>
                    <a:pt x="73" y="1040"/>
                  </a:cubicBezTo>
                  <a:cubicBezTo>
                    <a:pt x="58" y="1054"/>
                    <a:pt x="58" y="1054"/>
                    <a:pt x="58" y="1054"/>
                  </a:cubicBezTo>
                  <a:lnTo>
                    <a:pt x="44" y="1040"/>
                  </a:lnTo>
                  <a:close/>
                  <a:moveTo>
                    <a:pt x="44" y="1001"/>
                  </a:moveTo>
                  <a:cubicBezTo>
                    <a:pt x="58" y="987"/>
                    <a:pt x="58" y="987"/>
                    <a:pt x="58" y="987"/>
                  </a:cubicBezTo>
                  <a:cubicBezTo>
                    <a:pt x="73" y="1001"/>
                    <a:pt x="73" y="1001"/>
                    <a:pt x="73" y="1001"/>
                  </a:cubicBezTo>
                  <a:cubicBezTo>
                    <a:pt x="58" y="1016"/>
                    <a:pt x="58" y="1016"/>
                    <a:pt x="58" y="1016"/>
                  </a:cubicBezTo>
                  <a:lnTo>
                    <a:pt x="44" y="1001"/>
                  </a:lnTo>
                  <a:close/>
                  <a:moveTo>
                    <a:pt x="44" y="962"/>
                  </a:moveTo>
                  <a:cubicBezTo>
                    <a:pt x="58" y="948"/>
                    <a:pt x="58" y="948"/>
                    <a:pt x="58" y="948"/>
                  </a:cubicBezTo>
                  <a:cubicBezTo>
                    <a:pt x="73" y="962"/>
                    <a:pt x="73" y="962"/>
                    <a:pt x="73" y="962"/>
                  </a:cubicBezTo>
                  <a:cubicBezTo>
                    <a:pt x="58" y="977"/>
                    <a:pt x="58" y="977"/>
                    <a:pt x="58" y="977"/>
                  </a:cubicBezTo>
                  <a:lnTo>
                    <a:pt x="44" y="962"/>
                  </a:lnTo>
                  <a:close/>
                  <a:moveTo>
                    <a:pt x="44" y="924"/>
                  </a:moveTo>
                  <a:cubicBezTo>
                    <a:pt x="58" y="909"/>
                    <a:pt x="58" y="909"/>
                    <a:pt x="58" y="909"/>
                  </a:cubicBezTo>
                  <a:cubicBezTo>
                    <a:pt x="73" y="924"/>
                    <a:pt x="73" y="924"/>
                    <a:pt x="73" y="924"/>
                  </a:cubicBezTo>
                  <a:cubicBezTo>
                    <a:pt x="58" y="938"/>
                    <a:pt x="58" y="938"/>
                    <a:pt x="58" y="938"/>
                  </a:cubicBezTo>
                  <a:lnTo>
                    <a:pt x="44" y="924"/>
                  </a:lnTo>
                  <a:close/>
                  <a:moveTo>
                    <a:pt x="44" y="885"/>
                  </a:moveTo>
                  <a:cubicBezTo>
                    <a:pt x="58" y="871"/>
                    <a:pt x="58" y="871"/>
                    <a:pt x="58" y="871"/>
                  </a:cubicBezTo>
                  <a:cubicBezTo>
                    <a:pt x="73" y="885"/>
                    <a:pt x="73" y="885"/>
                    <a:pt x="73" y="885"/>
                  </a:cubicBezTo>
                  <a:cubicBezTo>
                    <a:pt x="58" y="900"/>
                    <a:pt x="58" y="900"/>
                    <a:pt x="58" y="900"/>
                  </a:cubicBezTo>
                  <a:lnTo>
                    <a:pt x="44" y="885"/>
                  </a:lnTo>
                  <a:close/>
                  <a:moveTo>
                    <a:pt x="44" y="846"/>
                  </a:moveTo>
                  <a:cubicBezTo>
                    <a:pt x="58" y="832"/>
                    <a:pt x="58" y="832"/>
                    <a:pt x="58" y="832"/>
                  </a:cubicBezTo>
                  <a:cubicBezTo>
                    <a:pt x="73" y="846"/>
                    <a:pt x="73" y="846"/>
                    <a:pt x="73" y="846"/>
                  </a:cubicBezTo>
                  <a:cubicBezTo>
                    <a:pt x="58" y="861"/>
                    <a:pt x="58" y="861"/>
                    <a:pt x="58" y="861"/>
                  </a:cubicBezTo>
                  <a:lnTo>
                    <a:pt x="44" y="846"/>
                  </a:lnTo>
                  <a:close/>
                  <a:moveTo>
                    <a:pt x="44" y="808"/>
                  </a:moveTo>
                  <a:cubicBezTo>
                    <a:pt x="58" y="793"/>
                    <a:pt x="58" y="793"/>
                    <a:pt x="58" y="793"/>
                  </a:cubicBezTo>
                  <a:cubicBezTo>
                    <a:pt x="73" y="808"/>
                    <a:pt x="73" y="808"/>
                    <a:pt x="73" y="808"/>
                  </a:cubicBezTo>
                  <a:cubicBezTo>
                    <a:pt x="58" y="822"/>
                    <a:pt x="58" y="822"/>
                    <a:pt x="58" y="822"/>
                  </a:cubicBezTo>
                  <a:lnTo>
                    <a:pt x="44"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8" y="1122"/>
                    <a:pt x="78" y="1122"/>
                    <a:pt x="78" y="1122"/>
                  </a:cubicBezTo>
                  <a:lnTo>
                    <a:pt x="92" y="1136"/>
                  </a:lnTo>
                  <a:close/>
                  <a:moveTo>
                    <a:pt x="92" y="1098"/>
                  </a:moveTo>
                  <a:cubicBezTo>
                    <a:pt x="78" y="1112"/>
                    <a:pt x="78" y="1112"/>
                    <a:pt x="78" y="1112"/>
                  </a:cubicBezTo>
                  <a:cubicBezTo>
                    <a:pt x="63" y="1098"/>
                    <a:pt x="63" y="1098"/>
                    <a:pt x="63" y="1098"/>
                  </a:cubicBezTo>
                  <a:cubicBezTo>
                    <a:pt x="78" y="1083"/>
                    <a:pt x="78" y="1083"/>
                    <a:pt x="78" y="1083"/>
                  </a:cubicBezTo>
                  <a:lnTo>
                    <a:pt x="92" y="1098"/>
                  </a:lnTo>
                  <a:close/>
                  <a:moveTo>
                    <a:pt x="92" y="1059"/>
                  </a:moveTo>
                  <a:cubicBezTo>
                    <a:pt x="78" y="1074"/>
                    <a:pt x="78" y="1074"/>
                    <a:pt x="78" y="1074"/>
                  </a:cubicBezTo>
                  <a:cubicBezTo>
                    <a:pt x="63" y="1059"/>
                    <a:pt x="63" y="1059"/>
                    <a:pt x="63" y="1059"/>
                  </a:cubicBezTo>
                  <a:cubicBezTo>
                    <a:pt x="78" y="1045"/>
                    <a:pt x="78" y="1045"/>
                    <a:pt x="78" y="1045"/>
                  </a:cubicBezTo>
                  <a:lnTo>
                    <a:pt x="92" y="1059"/>
                  </a:lnTo>
                  <a:close/>
                  <a:moveTo>
                    <a:pt x="92" y="1020"/>
                  </a:moveTo>
                  <a:cubicBezTo>
                    <a:pt x="78" y="1035"/>
                    <a:pt x="78" y="1035"/>
                    <a:pt x="78" y="1035"/>
                  </a:cubicBezTo>
                  <a:cubicBezTo>
                    <a:pt x="63" y="1020"/>
                    <a:pt x="63" y="1020"/>
                    <a:pt x="63" y="1020"/>
                  </a:cubicBezTo>
                  <a:cubicBezTo>
                    <a:pt x="78" y="1006"/>
                    <a:pt x="78" y="1006"/>
                    <a:pt x="78" y="1006"/>
                  </a:cubicBezTo>
                  <a:lnTo>
                    <a:pt x="92" y="1020"/>
                  </a:lnTo>
                  <a:close/>
                  <a:moveTo>
                    <a:pt x="92" y="982"/>
                  </a:moveTo>
                  <a:cubicBezTo>
                    <a:pt x="78" y="996"/>
                    <a:pt x="78" y="996"/>
                    <a:pt x="78" y="996"/>
                  </a:cubicBezTo>
                  <a:cubicBezTo>
                    <a:pt x="63" y="982"/>
                    <a:pt x="63" y="982"/>
                    <a:pt x="63" y="982"/>
                  </a:cubicBezTo>
                  <a:cubicBezTo>
                    <a:pt x="78" y="967"/>
                    <a:pt x="78" y="967"/>
                    <a:pt x="78" y="967"/>
                  </a:cubicBezTo>
                  <a:lnTo>
                    <a:pt x="92" y="982"/>
                  </a:lnTo>
                  <a:close/>
                  <a:moveTo>
                    <a:pt x="92" y="943"/>
                  </a:moveTo>
                  <a:cubicBezTo>
                    <a:pt x="78" y="958"/>
                    <a:pt x="78" y="958"/>
                    <a:pt x="78" y="958"/>
                  </a:cubicBezTo>
                  <a:cubicBezTo>
                    <a:pt x="63" y="943"/>
                    <a:pt x="63" y="943"/>
                    <a:pt x="63" y="943"/>
                  </a:cubicBezTo>
                  <a:cubicBezTo>
                    <a:pt x="78" y="929"/>
                    <a:pt x="78" y="929"/>
                    <a:pt x="78" y="929"/>
                  </a:cubicBezTo>
                  <a:lnTo>
                    <a:pt x="92" y="943"/>
                  </a:lnTo>
                  <a:close/>
                  <a:moveTo>
                    <a:pt x="92" y="904"/>
                  </a:moveTo>
                  <a:cubicBezTo>
                    <a:pt x="78" y="919"/>
                    <a:pt x="78" y="919"/>
                    <a:pt x="78" y="919"/>
                  </a:cubicBezTo>
                  <a:cubicBezTo>
                    <a:pt x="63" y="904"/>
                    <a:pt x="63" y="904"/>
                    <a:pt x="63" y="904"/>
                  </a:cubicBezTo>
                  <a:cubicBezTo>
                    <a:pt x="78" y="890"/>
                    <a:pt x="78" y="890"/>
                    <a:pt x="78" y="890"/>
                  </a:cubicBezTo>
                  <a:lnTo>
                    <a:pt x="92" y="904"/>
                  </a:lnTo>
                  <a:close/>
                  <a:moveTo>
                    <a:pt x="92" y="866"/>
                  </a:moveTo>
                  <a:cubicBezTo>
                    <a:pt x="78" y="880"/>
                    <a:pt x="78" y="880"/>
                    <a:pt x="78" y="880"/>
                  </a:cubicBezTo>
                  <a:cubicBezTo>
                    <a:pt x="63" y="866"/>
                    <a:pt x="63" y="866"/>
                    <a:pt x="63" y="866"/>
                  </a:cubicBezTo>
                  <a:cubicBezTo>
                    <a:pt x="78" y="851"/>
                    <a:pt x="78" y="851"/>
                    <a:pt x="78" y="851"/>
                  </a:cubicBezTo>
                  <a:lnTo>
                    <a:pt x="92" y="866"/>
                  </a:lnTo>
                  <a:close/>
                  <a:moveTo>
                    <a:pt x="92" y="827"/>
                  </a:moveTo>
                  <a:cubicBezTo>
                    <a:pt x="78" y="842"/>
                    <a:pt x="78" y="842"/>
                    <a:pt x="78" y="842"/>
                  </a:cubicBezTo>
                  <a:cubicBezTo>
                    <a:pt x="63" y="827"/>
                    <a:pt x="63" y="827"/>
                    <a:pt x="63" y="827"/>
                  </a:cubicBezTo>
                  <a:cubicBezTo>
                    <a:pt x="78" y="813"/>
                    <a:pt x="78" y="813"/>
                    <a:pt x="78" y="813"/>
                  </a:cubicBezTo>
                  <a:lnTo>
                    <a:pt x="92" y="827"/>
                  </a:lnTo>
                  <a:close/>
                  <a:moveTo>
                    <a:pt x="62" y="641"/>
                  </a:moveTo>
                  <a:cubicBezTo>
                    <a:pt x="62" y="598"/>
                    <a:pt x="62" y="598"/>
                    <a:pt x="62" y="598"/>
                  </a:cubicBezTo>
                  <a:cubicBezTo>
                    <a:pt x="92" y="628"/>
                    <a:pt x="92" y="628"/>
                    <a:pt x="92" y="628"/>
                  </a:cubicBezTo>
                  <a:cubicBezTo>
                    <a:pt x="84" y="635"/>
                    <a:pt x="73" y="640"/>
                    <a:pt x="62" y="641"/>
                  </a:cubicBezTo>
                  <a:close/>
                  <a:moveTo>
                    <a:pt x="97" y="623"/>
                  </a:moveTo>
                  <a:cubicBezTo>
                    <a:pt x="67" y="593"/>
                    <a:pt x="67" y="593"/>
                    <a:pt x="67" y="593"/>
                  </a:cubicBezTo>
                  <a:cubicBezTo>
                    <a:pt x="109" y="593"/>
                    <a:pt x="109" y="593"/>
                    <a:pt x="109" y="593"/>
                  </a:cubicBezTo>
                  <a:cubicBezTo>
                    <a:pt x="108" y="605"/>
                    <a:pt x="104" y="615"/>
                    <a:pt x="97" y="623"/>
                  </a:cubicBezTo>
                  <a:close/>
                  <a:moveTo>
                    <a:pt x="109" y="586"/>
                  </a:moveTo>
                  <a:cubicBezTo>
                    <a:pt x="67" y="586"/>
                    <a:pt x="67" y="586"/>
                    <a:pt x="67" y="586"/>
                  </a:cubicBezTo>
                  <a:cubicBezTo>
                    <a:pt x="97" y="556"/>
                    <a:pt x="97" y="556"/>
                    <a:pt x="97" y="556"/>
                  </a:cubicBezTo>
                  <a:cubicBezTo>
                    <a:pt x="104" y="565"/>
                    <a:pt x="108" y="575"/>
                    <a:pt x="109" y="586"/>
                  </a:cubicBezTo>
                  <a:close/>
                  <a:moveTo>
                    <a:pt x="92" y="552"/>
                  </a:moveTo>
                  <a:cubicBezTo>
                    <a:pt x="62" y="582"/>
                    <a:pt x="62" y="582"/>
                    <a:pt x="62" y="582"/>
                  </a:cubicBezTo>
                  <a:cubicBezTo>
                    <a:pt x="62" y="539"/>
                    <a:pt x="62" y="539"/>
                    <a:pt x="62" y="539"/>
                  </a:cubicBezTo>
                  <a:cubicBezTo>
                    <a:pt x="73" y="540"/>
                    <a:pt x="84" y="544"/>
                    <a:pt x="92" y="552"/>
                  </a:cubicBezTo>
                  <a:close/>
                  <a:moveTo>
                    <a:pt x="92" y="353"/>
                  </a:moveTo>
                  <a:cubicBezTo>
                    <a:pt x="78" y="367"/>
                    <a:pt x="78" y="367"/>
                    <a:pt x="78" y="367"/>
                  </a:cubicBezTo>
                  <a:cubicBezTo>
                    <a:pt x="63" y="353"/>
                    <a:pt x="63" y="353"/>
                    <a:pt x="63" y="353"/>
                  </a:cubicBezTo>
                  <a:cubicBezTo>
                    <a:pt x="78" y="338"/>
                    <a:pt x="78" y="338"/>
                    <a:pt x="78" y="338"/>
                  </a:cubicBezTo>
                  <a:lnTo>
                    <a:pt x="92" y="353"/>
                  </a:lnTo>
                  <a:close/>
                  <a:moveTo>
                    <a:pt x="73" y="101"/>
                  </a:moveTo>
                  <a:cubicBezTo>
                    <a:pt x="58" y="116"/>
                    <a:pt x="58" y="116"/>
                    <a:pt x="58" y="116"/>
                  </a:cubicBezTo>
                  <a:cubicBezTo>
                    <a:pt x="44" y="101"/>
                    <a:pt x="44" y="101"/>
                    <a:pt x="44" y="101"/>
                  </a:cubicBezTo>
                  <a:cubicBezTo>
                    <a:pt x="58" y="87"/>
                    <a:pt x="58" y="87"/>
                    <a:pt x="58" y="87"/>
                  </a:cubicBezTo>
                  <a:lnTo>
                    <a:pt x="73" y="101"/>
                  </a:lnTo>
                  <a:close/>
                  <a:moveTo>
                    <a:pt x="44" y="63"/>
                  </a:moveTo>
                  <a:cubicBezTo>
                    <a:pt x="58" y="48"/>
                    <a:pt x="58" y="48"/>
                    <a:pt x="58" y="48"/>
                  </a:cubicBezTo>
                  <a:cubicBezTo>
                    <a:pt x="73" y="63"/>
                    <a:pt x="73" y="63"/>
                    <a:pt x="73" y="63"/>
                  </a:cubicBezTo>
                  <a:cubicBezTo>
                    <a:pt x="58" y="77"/>
                    <a:pt x="58" y="77"/>
                    <a:pt x="58" y="77"/>
                  </a:cubicBezTo>
                  <a:lnTo>
                    <a:pt x="44" y="63"/>
                  </a:lnTo>
                  <a:close/>
                  <a:moveTo>
                    <a:pt x="73" y="140"/>
                  </a:moveTo>
                  <a:cubicBezTo>
                    <a:pt x="58" y="155"/>
                    <a:pt x="58" y="155"/>
                    <a:pt x="58" y="155"/>
                  </a:cubicBezTo>
                  <a:cubicBezTo>
                    <a:pt x="44" y="140"/>
                    <a:pt x="44" y="140"/>
                    <a:pt x="44" y="140"/>
                  </a:cubicBezTo>
                  <a:cubicBezTo>
                    <a:pt x="58" y="126"/>
                    <a:pt x="58" y="126"/>
                    <a:pt x="58" y="126"/>
                  </a:cubicBezTo>
                  <a:lnTo>
                    <a:pt x="73" y="140"/>
                  </a:lnTo>
                  <a:close/>
                  <a:moveTo>
                    <a:pt x="73" y="179"/>
                  </a:moveTo>
                  <a:cubicBezTo>
                    <a:pt x="58" y="193"/>
                    <a:pt x="58" y="193"/>
                    <a:pt x="58" y="193"/>
                  </a:cubicBezTo>
                  <a:cubicBezTo>
                    <a:pt x="44" y="179"/>
                    <a:pt x="44" y="179"/>
                    <a:pt x="44" y="179"/>
                  </a:cubicBezTo>
                  <a:cubicBezTo>
                    <a:pt x="58" y="164"/>
                    <a:pt x="58" y="164"/>
                    <a:pt x="58" y="164"/>
                  </a:cubicBezTo>
                  <a:lnTo>
                    <a:pt x="73" y="179"/>
                  </a:lnTo>
                  <a:close/>
                  <a:moveTo>
                    <a:pt x="73" y="217"/>
                  </a:moveTo>
                  <a:cubicBezTo>
                    <a:pt x="58" y="232"/>
                    <a:pt x="58" y="232"/>
                    <a:pt x="58" y="232"/>
                  </a:cubicBezTo>
                  <a:cubicBezTo>
                    <a:pt x="44" y="217"/>
                    <a:pt x="44" y="217"/>
                    <a:pt x="44" y="217"/>
                  </a:cubicBezTo>
                  <a:cubicBezTo>
                    <a:pt x="58" y="203"/>
                    <a:pt x="58" y="203"/>
                    <a:pt x="58" y="203"/>
                  </a:cubicBezTo>
                  <a:lnTo>
                    <a:pt x="73" y="217"/>
                  </a:lnTo>
                  <a:close/>
                  <a:moveTo>
                    <a:pt x="73" y="256"/>
                  </a:moveTo>
                  <a:cubicBezTo>
                    <a:pt x="58" y="271"/>
                    <a:pt x="58" y="271"/>
                    <a:pt x="58" y="271"/>
                  </a:cubicBezTo>
                  <a:cubicBezTo>
                    <a:pt x="44" y="256"/>
                    <a:pt x="44" y="256"/>
                    <a:pt x="44" y="256"/>
                  </a:cubicBezTo>
                  <a:cubicBezTo>
                    <a:pt x="58" y="242"/>
                    <a:pt x="58" y="242"/>
                    <a:pt x="58" y="242"/>
                  </a:cubicBezTo>
                  <a:lnTo>
                    <a:pt x="73" y="256"/>
                  </a:lnTo>
                  <a:close/>
                  <a:moveTo>
                    <a:pt x="73" y="295"/>
                  </a:moveTo>
                  <a:cubicBezTo>
                    <a:pt x="58" y="309"/>
                    <a:pt x="58" y="309"/>
                    <a:pt x="58" y="309"/>
                  </a:cubicBezTo>
                  <a:cubicBezTo>
                    <a:pt x="44" y="295"/>
                    <a:pt x="44" y="295"/>
                    <a:pt x="44" y="295"/>
                  </a:cubicBezTo>
                  <a:cubicBezTo>
                    <a:pt x="58" y="280"/>
                    <a:pt x="58" y="280"/>
                    <a:pt x="58" y="280"/>
                  </a:cubicBezTo>
                  <a:lnTo>
                    <a:pt x="73" y="295"/>
                  </a:lnTo>
                  <a:close/>
                  <a:moveTo>
                    <a:pt x="73" y="333"/>
                  </a:moveTo>
                  <a:cubicBezTo>
                    <a:pt x="58" y="348"/>
                    <a:pt x="58" y="348"/>
                    <a:pt x="58" y="348"/>
                  </a:cubicBezTo>
                  <a:cubicBezTo>
                    <a:pt x="44" y="333"/>
                    <a:pt x="44" y="333"/>
                    <a:pt x="44" y="333"/>
                  </a:cubicBezTo>
                  <a:cubicBezTo>
                    <a:pt x="58" y="319"/>
                    <a:pt x="58" y="319"/>
                    <a:pt x="58" y="319"/>
                  </a:cubicBezTo>
                  <a:lnTo>
                    <a:pt x="73" y="333"/>
                  </a:lnTo>
                  <a:close/>
                  <a:moveTo>
                    <a:pt x="73" y="372"/>
                  </a:moveTo>
                  <a:cubicBezTo>
                    <a:pt x="58" y="387"/>
                    <a:pt x="58" y="387"/>
                    <a:pt x="58" y="387"/>
                  </a:cubicBezTo>
                  <a:cubicBezTo>
                    <a:pt x="44" y="372"/>
                    <a:pt x="44" y="372"/>
                    <a:pt x="44" y="372"/>
                  </a:cubicBezTo>
                  <a:cubicBezTo>
                    <a:pt x="58" y="358"/>
                    <a:pt x="58" y="358"/>
                    <a:pt x="58" y="358"/>
                  </a:cubicBezTo>
                  <a:lnTo>
                    <a:pt x="73" y="372"/>
                  </a:lnTo>
                  <a:close/>
                  <a:moveTo>
                    <a:pt x="92" y="314"/>
                  </a:moveTo>
                  <a:cubicBezTo>
                    <a:pt x="78" y="329"/>
                    <a:pt x="78" y="329"/>
                    <a:pt x="78" y="329"/>
                  </a:cubicBezTo>
                  <a:cubicBezTo>
                    <a:pt x="63" y="314"/>
                    <a:pt x="63" y="314"/>
                    <a:pt x="63" y="314"/>
                  </a:cubicBezTo>
                  <a:cubicBezTo>
                    <a:pt x="78" y="300"/>
                    <a:pt x="78" y="300"/>
                    <a:pt x="78" y="300"/>
                  </a:cubicBezTo>
                  <a:lnTo>
                    <a:pt x="92" y="314"/>
                  </a:lnTo>
                  <a:close/>
                  <a:moveTo>
                    <a:pt x="92" y="275"/>
                  </a:moveTo>
                  <a:cubicBezTo>
                    <a:pt x="78" y="290"/>
                    <a:pt x="78" y="290"/>
                    <a:pt x="78" y="290"/>
                  </a:cubicBezTo>
                  <a:cubicBezTo>
                    <a:pt x="63" y="275"/>
                    <a:pt x="63" y="275"/>
                    <a:pt x="63" y="275"/>
                  </a:cubicBezTo>
                  <a:cubicBezTo>
                    <a:pt x="78" y="261"/>
                    <a:pt x="78" y="261"/>
                    <a:pt x="78" y="261"/>
                  </a:cubicBezTo>
                  <a:lnTo>
                    <a:pt x="92" y="275"/>
                  </a:lnTo>
                  <a:close/>
                  <a:moveTo>
                    <a:pt x="92" y="237"/>
                  </a:moveTo>
                  <a:cubicBezTo>
                    <a:pt x="78" y="251"/>
                    <a:pt x="78" y="251"/>
                    <a:pt x="78" y="251"/>
                  </a:cubicBezTo>
                  <a:cubicBezTo>
                    <a:pt x="63" y="237"/>
                    <a:pt x="63" y="237"/>
                    <a:pt x="63" y="237"/>
                  </a:cubicBezTo>
                  <a:cubicBezTo>
                    <a:pt x="78" y="222"/>
                    <a:pt x="78" y="222"/>
                    <a:pt x="78" y="222"/>
                  </a:cubicBezTo>
                  <a:lnTo>
                    <a:pt x="92" y="237"/>
                  </a:lnTo>
                  <a:close/>
                  <a:moveTo>
                    <a:pt x="92" y="198"/>
                  </a:moveTo>
                  <a:cubicBezTo>
                    <a:pt x="78" y="213"/>
                    <a:pt x="78" y="213"/>
                    <a:pt x="78" y="213"/>
                  </a:cubicBezTo>
                  <a:cubicBezTo>
                    <a:pt x="63" y="198"/>
                    <a:pt x="63" y="198"/>
                    <a:pt x="63" y="198"/>
                  </a:cubicBezTo>
                  <a:cubicBezTo>
                    <a:pt x="78" y="184"/>
                    <a:pt x="78" y="184"/>
                    <a:pt x="78" y="184"/>
                  </a:cubicBezTo>
                  <a:lnTo>
                    <a:pt x="92" y="198"/>
                  </a:lnTo>
                  <a:close/>
                  <a:moveTo>
                    <a:pt x="92" y="159"/>
                  </a:moveTo>
                  <a:cubicBezTo>
                    <a:pt x="78" y="174"/>
                    <a:pt x="78" y="174"/>
                    <a:pt x="78" y="174"/>
                  </a:cubicBezTo>
                  <a:cubicBezTo>
                    <a:pt x="63" y="159"/>
                    <a:pt x="63" y="159"/>
                    <a:pt x="63" y="159"/>
                  </a:cubicBezTo>
                  <a:cubicBezTo>
                    <a:pt x="78" y="145"/>
                    <a:pt x="78" y="145"/>
                    <a:pt x="78" y="145"/>
                  </a:cubicBezTo>
                  <a:lnTo>
                    <a:pt x="92" y="159"/>
                  </a:lnTo>
                  <a:close/>
                  <a:moveTo>
                    <a:pt x="92" y="121"/>
                  </a:moveTo>
                  <a:cubicBezTo>
                    <a:pt x="78" y="135"/>
                    <a:pt x="78" y="135"/>
                    <a:pt x="78" y="135"/>
                  </a:cubicBezTo>
                  <a:cubicBezTo>
                    <a:pt x="63" y="121"/>
                    <a:pt x="63" y="121"/>
                    <a:pt x="63" y="121"/>
                  </a:cubicBezTo>
                  <a:cubicBezTo>
                    <a:pt x="78" y="106"/>
                    <a:pt x="78" y="106"/>
                    <a:pt x="78" y="106"/>
                  </a:cubicBezTo>
                  <a:lnTo>
                    <a:pt x="92" y="121"/>
                  </a:lnTo>
                  <a:close/>
                  <a:moveTo>
                    <a:pt x="92" y="82"/>
                  </a:moveTo>
                  <a:cubicBezTo>
                    <a:pt x="78" y="97"/>
                    <a:pt x="78" y="97"/>
                    <a:pt x="78" y="97"/>
                  </a:cubicBezTo>
                  <a:cubicBezTo>
                    <a:pt x="63" y="82"/>
                    <a:pt x="63" y="82"/>
                    <a:pt x="63" y="82"/>
                  </a:cubicBezTo>
                  <a:cubicBezTo>
                    <a:pt x="78" y="68"/>
                    <a:pt x="78" y="68"/>
                    <a:pt x="78" y="68"/>
                  </a:cubicBezTo>
                  <a:lnTo>
                    <a:pt x="92" y="82"/>
                  </a:lnTo>
                  <a:close/>
                  <a:moveTo>
                    <a:pt x="24" y="43"/>
                  </a:moveTo>
                  <a:cubicBezTo>
                    <a:pt x="58" y="10"/>
                    <a:pt x="58" y="10"/>
                    <a:pt x="58" y="10"/>
                  </a:cubicBezTo>
                  <a:cubicBezTo>
                    <a:pt x="92" y="43"/>
                    <a:pt x="92" y="43"/>
                    <a:pt x="92" y="43"/>
                  </a:cubicBezTo>
                  <a:cubicBezTo>
                    <a:pt x="78" y="58"/>
                    <a:pt x="78" y="58"/>
                    <a:pt x="78"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8" y="377"/>
                    <a:pt x="78" y="377"/>
                    <a:pt x="78"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8" y="803"/>
                    <a:pt x="78" y="803"/>
                    <a:pt x="78"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3"/>
            <p:cNvSpPr/>
            <p:nvPr/>
          </p:nvSpPr>
          <p:spPr>
            <a:xfrm>
              <a:off x="5265738" y="6057900"/>
              <a:ext cx="71438" cy="58738"/>
            </a:xfrm>
            <a:custGeom>
              <a:rect b="b" l="l" r="r" t="t"/>
              <a:pathLst>
                <a:path extrusionOk="0" h="37" w="45">
                  <a:moveTo>
                    <a:pt x="2" y="37"/>
                  </a:moveTo>
                  <a:lnTo>
                    <a:pt x="24" y="24"/>
                  </a:lnTo>
                  <a:lnTo>
                    <a:pt x="45" y="37"/>
                  </a:lnTo>
                  <a:lnTo>
                    <a:pt x="45" y="0"/>
                  </a:lnTo>
                  <a:lnTo>
                    <a:pt x="24" y="13"/>
                  </a:lnTo>
                  <a:lnTo>
                    <a:pt x="2" y="0"/>
                  </a:lnTo>
                  <a:lnTo>
                    <a:pt x="2" y="1"/>
                  </a:lnTo>
                  <a:lnTo>
                    <a:pt x="0" y="0"/>
                  </a:lnTo>
                  <a:lnTo>
                    <a:pt x="0" y="37"/>
                  </a:lnTo>
                  <a:lnTo>
                    <a:pt x="2" y="36"/>
                  </a:lnTo>
                  <a:lnTo>
                    <a:pt x="2" y="37"/>
                  </a:lnTo>
                  <a:close/>
                  <a:moveTo>
                    <a:pt x="6" y="19"/>
                  </a:moveTo>
                  <a:lnTo>
                    <a:pt x="15" y="19"/>
                  </a:lnTo>
                  <a:lnTo>
                    <a:pt x="21" y="23"/>
                  </a:lnTo>
                  <a:lnTo>
                    <a:pt x="17" y="26"/>
                  </a:lnTo>
                  <a:lnTo>
                    <a:pt x="6" y="19"/>
                  </a:lnTo>
                  <a:close/>
                  <a:moveTo>
                    <a:pt x="19" y="19"/>
                  </a:moveTo>
                  <a:lnTo>
                    <a:pt x="28" y="19"/>
                  </a:lnTo>
                  <a:lnTo>
                    <a:pt x="24" y="22"/>
                  </a:lnTo>
                  <a:lnTo>
                    <a:pt x="19" y="19"/>
                  </a:lnTo>
                  <a:close/>
                  <a:moveTo>
                    <a:pt x="30" y="26"/>
                  </a:moveTo>
                  <a:lnTo>
                    <a:pt x="26" y="23"/>
                  </a:lnTo>
                  <a:lnTo>
                    <a:pt x="33" y="19"/>
                  </a:lnTo>
                  <a:lnTo>
                    <a:pt x="38" y="19"/>
                  </a:lnTo>
                  <a:lnTo>
                    <a:pt x="41" y="19"/>
                  </a:lnTo>
                  <a:lnTo>
                    <a:pt x="30" y="26"/>
                  </a:lnTo>
                  <a:close/>
                  <a:moveTo>
                    <a:pt x="38" y="18"/>
                  </a:moveTo>
                  <a:lnTo>
                    <a:pt x="33" y="18"/>
                  </a:lnTo>
                  <a:lnTo>
                    <a:pt x="26" y="14"/>
                  </a:lnTo>
                  <a:lnTo>
                    <a:pt x="30" y="11"/>
                  </a:lnTo>
                  <a:lnTo>
                    <a:pt x="41" y="18"/>
                  </a:lnTo>
                  <a:lnTo>
                    <a:pt x="38" y="18"/>
                  </a:lnTo>
                  <a:close/>
                  <a:moveTo>
                    <a:pt x="28" y="18"/>
                  </a:moveTo>
                  <a:lnTo>
                    <a:pt x="19" y="18"/>
                  </a:lnTo>
                  <a:lnTo>
                    <a:pt x="24" y="15"/>
                  </a:lnTo>
                  <a:lnTo>
                    <a:pt x="28" y="18"/>
                  </a:lnTo>
                  <a:close/>
                  <a:moveTo>
                    <a:pt x="21" y="14"/>
                  </a:moveTo>
                  <a:lnTo>
                    <a:pt x="15" y="18"/>
                  </a:lnTo>
                  <a:lnTo>
                    <a:pt x="6" y="18"/>
                  </a:lnTo>
                  <a:lnTo>
                    <a:pt x="17" y="11"/>
                  </a:lnTo>
                  <a:lnTo>
                    <a:pt x="21" y="14"/>
                  </a:lnTo>
                  <a:close/>
                  <a:moveTo>
                    <a:pt x="15" y="10"/>
                  </a:moveTo>
                  <a:lnTo>
                    <a:pt x="3" y="17"/>
                  </a:lnTo>
                  <a:lnTo>
                    <a:pt x="3" y="3"/>
                  </a:lnTo>
                  <a:lnTo>
                    <a:pt x="15" y="10"/>
                  </a:lnTo>
                  <a:close/>
                  <a:moveTo>
                    <a:pt x="15" y="27"/>
                  </a:moveTo>
                  <a:lnTo>
                    <a:pt x="3" y="34"/>
                  </a:lnTo>
                  <a:lnTo>
                    <a:pt x="3" y="20"/>
                  </a:lnTo>
                  <a:lnTo>
                    <a:pt x="15" y="27"/>
                  </a:lnTo>
                  <a:close/>
                  <a:moveTo>
                    <a:pt x="44" y="35"/>
                  </a:moveTo>
                  <a:lnTo>
                    <a:pt x="38" y="31"/>
                  </a:lnTo>
                  <a:lnTo>
                    <a:pt x="38" y="30"/>
                  </a:lnTo>
                  <a:lnTo>
                    <a:pt x="32" y="27"/>
                  </a:lnTo>
                  <a:lnTo>
                    <a:pt x="38" y="24"/>
                  </a:lnTo>
                  <a:lnTo>
                    <a:pt x="38" y="23"/>
                  </a:lnTo>
                  <a:lnTo>
                    <a:pt x="44" y="19"/>
                  </a:lnTo>
                  <a:lnTo>
                    <a:pt x="44" y="35"/>
                  </a:lnTo>
                  <a:close/>
                  <a:moveTo>
                    <a:pt x="44" y="18"/>
                  </a:moveTo>
                  <a:lnTo>
                    <a:pt x="38" y="14"/>
                  </a:lnTo>
                  <a:lnTo>
                    <a:pt x="38" y="13"/>
                  </a:lnTo>
                  <a:lnTo>
                    <a:pt x="32" y="10"/>
                  </a:lnTo>
                  <a:lnTo>
                    <a:pt x="38" y="7"/>
                  </a:lnTo>
                  <a:lnTo>
                    <a:pt x="38" y="6"/>
                  </a:lnTo>
                  <a:lnTo>
                    <a:pt x="44" y="2"/>
                  </a:lnTo>
                  <a:lnTo>
                    <a:pt x="44" y="18"/>
                  </a:lnTo>
                  <a:close/>
                  <a:moveTo>
                    <a:pt x="2" y="2"/>
                  </a:moveTo>
                  <a:lnTo>
                    <a:pt x="2" y="2"/>
                  </a:lnTo>
                  <a:lnTo>
                    <a:pt x="2" y="18"/>
                  </a:lnTo>
                  <a:lnTo>
                    <a:pt x="2" y="18"/>
                  </a:lnTo>
                  <a:lnTo>
                    <a:pt x="2" y="2"/>
                  </a:lnTo>
                  <a:close/>
                  <a:moveTo>
                    <a:pt x="2" y="35"/>
                  </a:moveTo>
                  <a:lnTo>
                    <a:pt x="2" y="19"/>
                  </a:lnTo>
                  <a:lnTo>
                    <a:pt x="2" y="19"/>
                  </a:lnTo>
                  <a:lnTo>
                    <a:pt x="2" y="35"/>
                  </a:lnTo>
                  <a:lnTo>
                    <a:pt x="2" y="3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3"/>
            <p:cNvSpPr/>
            <p:nvPr/>
          </p:nvSpPr>
          <p:spPr>
            <a:xfrm>
              <a:off x="5062538" y="6097588"/>
              <a:ext cx="28575" cy="28575"/>
            </a:xfrm>
            <a:custGeom>
              <a:rect b="b" l="l" r="r" t="t"/>
              <a:pathLst>
                <a:path extrusionOk="0" h="92" w="93">
                  <a:moveTo>
                    <a:pt x="46" y="0"/>
                  </a:moveTo>
                  <a:cubicBezTo>
                    <a:pt x="21" y="0"/>
                    <a:pt x="0" y="20"/>
                    <a:pt x="0" y="46"/>
                  </a:cubicBezTo>
                  <a:cubicBezTo>
                    <a:pt x="0" y="71"/>
                    <a:pt x="21" y="92"/>
                    <a:pt x="46" y="92"/>
                  </a:cubicBezTo>
                  <a:cubicBezTo>
                    <a:pt x="72" y="92"/>
                    <a:pt x="93" y="71"/>
                    <a:pt x="93" y="46"/>
                  </a:cubicBezTo>
                  <a:cubicBezTo>
                    <a:pt x="93" y="20"/>
                    <a:pt x="72" y="0"/>
                    <a:pt x="46" y="0"/>
                  </a:cubicBezTo>
                  <a:close/>
                  <a:moveTo>
                    <a:pt x="16" y="20"/>
                  </a:moveTo>
                  <a:cubicBezTo>
                    <a:pt x="38" y="42"/>
                    <a:pt x="38" y="42"/>
                    <a:pt x="38" y="42"/>
                  </a:cubicBezTo>
                  <a:cubicBezTo>
                    <a:pt x="7" y="42"/>
                    <a:pt x="7" y="42"/>
                    <a:pt x="7" y="42"/>
                  </a:cubicBezTo>
                  <a:cubicBezTo>
                    <a:pt x="8" y="34"/>
                    <a:pt x="11" y="26"/>
                    <a:pt x="16" y="20"/>
                  </a:cubicBezTo>
                  <a:close/>
                  <a:moveTo>
                    <a:pt x="7" y="49"/>
                  </a:moveTo>
                  <a:cubicBezTo>
                    <a:pt x="38" y="49"/>
                    <a:pt x="38" y="49"/>
                    <a:pt x="38" y="49"/>
                  </a:cubicBezTo>
                  <a:cubicBezTo>
                    <a:pt x="16" y="71"/>
                    <a:pt x="16" y="71"/>
                    <a:pt x="16" y="71"/>
                  </a:cubicBezTo>
                  <a:cubicBezTo>
                    <a:pt x="11" y="65"/>
                    <a:pt x="8" y="57"/>
                    <a:pt x="7" y="49"/>
                  </a:cubicBezTo>
                  <a:close/>
                  <a:moveTo>
                    <a:pt x="43" y="85"/>
                  </a:moveTo>
                  <a:cubicBezTo>
                    <a:pt x="35" y="84"/>
                    <a:pt x="27" y="81"/>
                    <a:pt x="21" y="76"/>
                  </a:cubicBezTo>
                  <a:cubicBezTo>
                    <a:pt x="43" y="54"/>
                    <a:pt x="43" y="54"/>
                    <a:pt x="43" y="54"/>
                  </a:cubicBezTo>
                  <a:lnTo>
                    <a:pt x="43" y="85"/>
                  </a:lnTo>
                  <a:close/>
                  <a:moveTo>
                    <a:pt x="43" y="37"/>
                  </a:moveTo>
                  <a:cubicBezTo>
                    <a:pt x="21" y="16"/>
                    <a:pt x="21" y="16"/>
                    <a:pt x="21" y="16"/>
                  </a:cubicBezTo>
                  <a:cubicBezTo>
                    <a:pt x="27" y="11"/>
                    <a:pt x="35" y="7"/>
                    <a:pt x="43" y="7"/>
                  </a:cubicBezTo>
                  <a:lnTo>
                    <a:pt x="43" y="37"/>
                  </a:lnTo>
                  <a:close/>
                  <a:moveTo>
                    <a:pt x="50" y="7"/>
                  </a:moveTo>
                  <a:cubicBezTo>
                    <a:pt x="58" y="7"/>
                    <a:pt x="66" y="11"/>
                    <a:pt x="72" y="16"/>
                  </a:cubicBezTo>
                  <a:cubicBezTo>
                    <a:pt x="50" y="37"/>
                    <a:pt x="50" y="37"/>
                    <a:pt x="50" y="37"/>
                  </a:cubicBezTo>
                  <a:lnTo>
                    <a:pt x="50" y="7"/>
                  </a:lnTo>
                  <a:close/>
                  <a:moveTo>
                    <a:pt x="50" y="85"/>
                  </a:moveTo>
                  <a:cubicBezTo>
                    <a:pt x="50" y="54"/>
                    <a:pt x="50" y="54"/>
                    <a:pt x="50" y="54"/>
                  </a:cubicBezTo>
                  <a:cubicBezTo>
                    <a:pt x="72" y="76"/>
                    <a:pt x="72" y="76"/>
                    <a:pt x="72" y="76"/>
                  </a:cubicBezTo>
                  <a:cubicBezTo>
                    <a:pt x="66" y="81"/>
                    <a:pt x="58" y="84"/>
                    <a:pt x="50" y="85"/>
                  </a:cubicBezTo>
                  <a:close/>
                  <a:moveTo>
                    <a:pt x="77" y="71"/>
                  </a:moveTo>
                  <a:cubicBezTo>
                    <a:pt x="55" y="49"/>
                    <a:pt x="55" y="49"/>
                    <a:pt x="55" y="49"/>
                  </a:cubicBezTo>
                  <a:cubicBezTo>
                    <a:pt x="86" y="49"/>
                    <a:pt x="86" y="49"/>
                    <a:pt x="86" y="49"/>
                  </a:cubicBezTo>
                  <a:cubicBezTo>
                    <a:pt x="85" y="57"/>
                    <a:pt x="82" y="65"/>
                    <a:pt x="77" y="71"/>
                  </a:cubicBezTo>
                  <a:close/>
                  <a:moveTo>
                    <a:pt x="55" y="42"/>
                  </a:moveTo>
                  <a:cubicBezTo>
                    <a:pt x="77" y="20"/>
                    <a:pt x="77" y="20"/>
                    <a:pt x="77" y="20"/>
                  </a:cubicBezTo>
                  <a:cubicBezTo>
                    <a:pt x="82" y="26"/>
                    <a:pt x="85" y="34"/>
                    <a:pt x="86" y="42"/>
                  </a:cubicBezTo>
                  <a:lnTo>
                    <a:pt x="55"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3"/>
            <p:cNvSpPr/>
            <p:nvPr/>
          </p:nvSpPr>
          <p:spPr>
            <a:xfrm>
              <a:off x="3732213" y="4481513"/>
              <a:ext cx="3065471" cy="1693856"/>
            </a:xfrm>
            <a:custGeom>
              <a:rect b="b" l="l" r="r" t="t"/>
              <a:pathLst>
                <a:path extrusionOk="0" h="5418" w="9811">
                  <a:moveTo>
                    <a:pt x="5100" y="0"/>
                  </a:moveTo>
                  <a:cubicBezTo>
                    <a:pt x="4711" y="0"/>
                    <a:pt x="4711" y="0"/>
                    <a:pt x="4711" y="0"/>
                  </a:cubicBezTo>
                  <a:cubicBezTo>
                    <a:pt x="0" y="0"/>
                    <a:pt x="0" y="0"/>
                    <a:pt x="0" y="0"/>
                  </a:cubicBezTo>
                  <a:cubicBezTo>
                    <a:pt x="0" y="5418"/>
                    <a:pt x="0" y="5418"/>
                    <a:pt x="0" y="5418"/>
                  </a:cubicBezTo>
                  <a:cubicBezTo>
                    <a:pt x="4711" y="5418"/>
                    <a:pt x="4711" y="5418"/>
                    <a:pt x="4711" y="5418"/>
                  </a:cubicBezTo>
                  <a:cubicBezTo>
                    <a:pt x="5100" y="5418"/>
                    <a:pt x="5100" y="5418"/>
                    <a:pt x="5100" y="5418"/>
                  </a:cubicBezTo>
                  <a:cubicBezTo>
                    <a:pt x="9811" y="5418"/>
                    <a:pt x="9811" y="5418"/>
                    <a:pt x="9811" y="5418"/>
                  </a:cubicBezTo>
                  <a:cubicBezTo>
                    <a:pt x="9811" y="0"/>
                    <a:pt x="9811" y="0"/>
                    <a:pt x="9811" y="0"/>
                  </a:cubicBezTo>
                  <a:lnTo>
                    <a:pt x="5100" y="0"/>
                  </a:lnTo>
                  <a:close/>
                  <a:moveTo>
                    <a:pt x="5433" y="65"/>
                  </a:moveTo>
                  <a:cubicBezTo>
                    <a:pt x="9661" y="65"/>
                    <a:pt x="9661" y="65"/>
                    <a:pt x="9661" y="65"/>
                  </a:cubicBezTo>
                  <a:cubicBezTo>
                    <a:pt x="9692" y="65"/>
                    <a:pt x="9718" y="90"/>
                    <a:pt x="9719" y="121"/>
                  </a:cubicBezTo>
                  <a:cubicBezTo>
                    <a:pt x="5433" y="121"/>
                    <a:pt x="5433" y="121"/>
                    <a:pt x="5433" y="121"/>
                  </a:cubicBezTo>
                  <a:lnTo>
                    <a:pt x="5433" y="65"/>
                  </a:lnTo>
                  <a:close/>
                  <a:moveTo>
                    <a:pt x="4650" y="5142"/>
                  </a:moveTo>
                  <a:cubicBezTo>
                    <a:pt x="4650" y="5221"/>
                    <a:pt x="4650" y="5221"/>
                    <a:pt x="4650" y="5221"/>
                  </a:cubicBezTo>
                  <a:cubicBezTo>
                    <a:pt x="4582" y="5181"/>
                    <a:pt x="4582" y="5181"/>
                    <a:pt x="4582" y="5181"/>
                  </a:cubicBezTo>
                  <a:lnTo>
                    <a:pt x="4650" y="5142"/>
                  </a:lnTo>
                  <a:close/>
                  <a:moveTo>
                    <a:pt x="4575" y="5177"/>
                  </a:moveTo>
                  <a:cubicBezTo>
                    <a:pt x="4514" y="5141"/>
                    <a:pt x="4514" y="5141"/>
                    <a:pt x="4514" y="5141"/>
                  </a:cubicBezTo>
                  <a:cubicBezTo>
                    <a:pt x="4637" y="5141"/>
                    <a:pt x="4637" y="5141"/>
                    <a:pt x="4637" y="5141"/>
                  </a:cubicBezTo>
                  <a:lnTo>
                    <a:pt x="4575" y="5177"/>
                  </a:lnTo>
                  <a:close/>
                  <a:moveTo>
                    <a:pt x="4637" y="5134"/>
                  </a:moveTo>
                  <a:cubicBezTo>
                    <a:pt x="4514" y="5134"/>
                    <a:pt x="4514" y="5134"/>
                    <a:pt x="4514" y="5134"/>
                  </a:cubicBezTo>
                  <a:cubicBezTo>
                    <a:pt x="4575" y="5099"/>
                    <a:pt x="4575" y="5099"/>
                    <a:pt x="4575" y="5099"/>
                  </a:cubicBezTo>
                  <a:lnTo>
                    <a:pt x="4637" y="5134"/>
                  </a:lnTo>
                  <a:close/>
                  <a:moveTo>
                    <a:pt x="4582" y="5095"/>
                  </a:moveTo>
                  <a:cubicBezTo>
                    <a:pt x="4650" y="5055"/>
                    <a:pt x="4650" y="5055"/>
                    <a:pt x="4650" y="5055"/>
                  </a:cubicBezTo>
                  <a:cubicBezTo>
                    <a:pt x="4650" y="5134"/>
                    <a:pt x="4650" y="5134"/>
                    <a:pt x="4650" y="5134"/>
                  </a:cubicBezTo>
                  <a:lnTo>
                    <a:pt x="4582" y="5095"/>
                  </a:lnTo>
                  <a:close/>
                  <a:moveTo>
                    <a:pt x="4500" y="5134"/>
                  </a:moveTo>
                  <a:cubicBezTo>
                    <a:pt x="4387" y="5134"/>
                    <a:pt x="4387" y="5134"/>
                    <a:pt x="4387" y="5134"/>
                  </a:cubicBezTo>
                  <a:cubicBezTo>
                    <a:pt x="4387" y="4993"/>
                    <a:pt x="4387" y="4993"/>
                    <a:pt x="4387" y="4993"/>
                  </a:cubicBezTo>
                  <a:cubicBezTo>
                    <a:pt x="4451" y="4993"/>
                    <a:pt x="4451" y="4993"/>
                    <a:pt x="4451" y="4993"/>
                  </a:cubicBezTo>
                  <a:cubicBezTo>
                    <a:pt x="4454" y="5052"/>
                    <a:pt x="4502" y="5098"/>
                    <a:pt x="4562" y="5098"/>
                  </a:cubicBezTo>
                  <a:cubicBezTo>
                    <a:pt x="4562" y="5098"/>
                    <a:pt x="4562" y="5098"/>
                    <a:pt x="4562" y="5098"/>
                  </a:cubicBezTo>
                  <a:lnTo>
                    <a:pt x="4500" y="5134"/>
                  </a:lnTo>
                  <a:close/>
                  <a:moveTo>
                    <a:pt x="4500" y="5141"/>
                  </a:moveTo>
                  <a:cubicBezTo>
                    <a:pt x="4562" y="5177"/>
                    <a:pt x="4562" y="5177"/>
                    <a:pt x="4562" y="5177"/>
                  </a:cubicBezTo>
                  <a:cubicBezTo>
                    <a:pt x="4562" y="5177"/>
                    <a:pt x="4562" y="5177"/>
                    <a:pt x="4562" y="5177"/>
                  </a:cubicBezTo>
                  <a:cubicBezTo>
                    <a:pt x="4502" y="5177"/>
                    <a:pt x="4453" y="5225"/>
                    <a:pt x="4451" y="5285"/>
                  </a:cubicBezTo>
                  <a:cubicBezTo>
                    <a:pt x="4387" y="5285"/>
                    <a:pt x="4387" y="5285"/>
                    <a:pt x="4387" y="5285"/>
                  </a:cubicBezTo>
                  <a:cubicBezTo>
                    <a:pt x="4387" y="5141"/>
                    <a:pt x="4387" y="5141"/>
                    <a:pt x="4387" y="5141"/>
                  </a:cubicBezTo>
                  <a:lnTo>
                    <a:pt x="4500" y="5141"/>
                  </a:lnTo>
                  <a:close/>
                  <a:moveTo>
                    <a:pt x="4562" y="5184"/>
                  </a:moveTo>
                  <a:cubicBezTo>
                    <a:pt x="4574" y="5184"/>
                    <a:pt x="4574" y="5184"/>
                    <a:pt x="4574" y="5184"/>
                  </a:cubicBezTo>
                  <a:cubicBezTo>
                    <a:pt x="4657" y="5233"/>
                    <a:pt x="4657" y="5233"/>
                    <a:pt x="4657" y="5233"/>
                  </a:cubicBezTo>
                  <a:cubicBezTo>
                    <a:pt x="4657" y="5043"/>
                    <a:pt x="4657" y="5043"/>
                    <a:pt x="4657" y="5043"/>
                  </a:cubicBezTo>
                  <a:cubicBezTo>
                    <a:pt x="4574" y="5091"/>
                    <a:pt x="4574" y="5091"/>
                    <a:pt x="4574" y="5091"/>
                  </a:cubicBezTo>
                  <a:cubicBezTo>
                    <a:pt x="4562" y="5091"/>
                    <a:pt x="4562" y="5091"/>
                    <a:pt x="4562" y="5091"/>
                  </a:cubicBezTo>
                  <a:cubicBezTo>
                    <a:pt x="4506" y="5091"/>
                    <a:pt x="4461" y="5048"/>
                    <a:pt x="4458" y="4993"/>
                  </a:cubicBezTo>
                  <a:cubicBezTo>
                    <a:pt x="4906" y="4992"/>
                    <a:pt x="4906" y="4992"/>
                    <a:pt x="4906" y="4992"/>
                  </a:cubicBezTo>
                  <a:cubicBezTo>
                    <a:pt x="5353" y="4993"/>
                    <a:pt x="5353" y="4993"/>
                    <a:pt x="5353" y="4993"/>
                  </a:cubicBezTo>
                  <a:cubicBezTo>
                    <a:pt x="5351" y="5048"/>
                    <a:pt x="5305" y="5091"/>
                    <a:pt x="5250" y="5091"/>
                  </a:cubicBezTo>
                  <a:cubicBezTo>
                    <a:pt x="5237" y="5091"/>
                    <a:pt x="5237" y="5091"/>
                    <a:pt x="5237" y="5091"/>
                  </a:cubicBezTo>
                  <a:cubicBezTo>
                    <a:pt x="5154" y="5043"/>
                    <a:pt x="5154" y="5043"/>
                    <a:pt x="5154" y="5043"/>
                  </a:cubicBezTo>
                  <a:cubicBezTo>
                    <a:pt x="5154" y="5233"/>
                    <a:pt x="5154" y="5233"/>
                    <a:pt x="5154" y="5233"/>
                  </a:cubicBezTo>
                  <a:cubicBezTo>
                    <a:pt x="5237" y="5184"/>
                    <a:pt x="5237" y="5184"/>
                    <a:pt x="5237" y="5184"/>
                  </a:cubicBezTo>
                  <a:cubicBezTo>
                    <a:pt x="5250" y="5184"/>
                    <a:pt x="5250" y="5184"/>
                    <a:pt x="5250" y="5184"/>
                  </a:cubicBezTo>
                  <a:cubicBezTo>
                    <a:pt x="5306" y="5184"/>
                    <a:pt x="5352" y="5229"/>
                    <a:pt x="5353" y="5285"/>
                  </a:cubicBezTo>
                  <a:cubicBezTo>
                    <a:pt x="5100" y="5285"/>
                    <a:pt x="5100" y="5285"/>
                    <a:pt x="5100" y="5285"/>
                  </a:cubicBezTo>
                  <a:cubicBezTo>
                    <a:pt x="4711" y="5285"/>
                    <a:pt x="4711" y="5285"/>
                    <a:pt x="4711" y="5285"/>
                  </a:cubicBezTo>
                  <a:cubicBezTo>
                    <a:pt x="4458" y="5285"/>
                    <a:pt x="4458" y="5285"/>
                    <a:pt x="4458" y="5285"/>
                  </a:cubicBezTo>
                  <a:cubicBezTo>
                    <a:pt x="4459" y="5229"/>
                    <a:pt x="4505" y="5184"/>
                    <a:pt x="4562" y="5184"/>
                  </a:cubicBezTo>
                  <a:close/>
                  <a:moveTo>
                    <a:pt x="5174" y="5141"/>
                  </a:moveTo>
                  <a:cubicBezTo>
                    <a:pt x="5297" y="5141"/>
                    <a:pt x="5297" y="5141"/>
                    <a:pt x="5297" y="5141"/>
                  </a:cubicBezTo>
                  <a:cubicBezTo>
                    <a:pt x="5236" y="5177"/>
                    <a:pt x="5236" y="5177"/>
                    <a:pt x="5236" y="5177"/>
                  </a:cubicBezTo>
                  <a:lnTo>
                    <a:pt x="5174" y="5141"/>
                  </a:lnTo>
                  <a:close/>
                  <a:moveTo>
                    <a:pt x="5229" y="5181"/>
                  </a:moveTo>
                  <a:cubicBezTo>
                    <a:pt x="5161" y="5221"/>
                    <a:pt x="5161" y="5221"/>
                    <a:pt x="5161" y="5221"/>
                  </a:cubicBezTo>
                  <a:cubicBezTo>
                    <a:pt x="5161" y="5142"/>
                    <a:pt x="5161" y="5142"/>
                    <a:pt x="5161" y="5142"/>
                  </a:cubicBezTo>
                  <a:lnTo>
                    <a:pt x="5229" y="5181"/>
                  </a:lnTo>
                  <a:close/>
                  <a:moveTo>
                    <a:pt x="5161" y="5134"/>
                  </a:moveTo>
                  <a:cubicBezTo>
                    <a:pt x="5161" y="5055"/>
                    <a:pt x="5161" y="5055"/>
                    <a:pt x="5161" y="5055"/>
                  </a:cubicBezTo>
                  <a:cubicBezTo>
                    <a:pt x="5229" y="5095"/>
                    <a:pt x="5229" y="5095"/>
                    <a:pt x="5229" y="5095"/>
                  </a:cubicBezTo>
                  <a:lnTo>
                    <a:pt x="5161" y="5134"/>
                  </a:lnTo>
                  <a:close/>
                  <a:moveTo>
                    <a:pt x="5174" y="5134"/>
                  </a:moveTo>
                  <a:cubicBezTo>
                    <a:pt x="5236" y="5099"/>
                    <a:pt x="5236" y="5099"/>
                    <a:pt x="5236" y="5099"/>
                  </a:cubicBezTo>
                  <a:cubicBezTo>
                    <a:pt x="5297" y="5134"/>
                    <a:pt x="5297" y="5134"/>
                    <a:pt x="5297" y="5134"/>
                  </a:cubicBezTo>
                  <a:lnTo>
                    <a:pt x="5174" y="5134"/>
                  </a:lnTo>
                  <a:close/>
                  <a:moveTo>
                    <a:pt x="5250" y="5177"/>
                  </a:moveTo>
                  <a:cubicBezTo>
                    <a:pt x="5249" y="5177"/>
                    <a:pt x="5249" y="5177"/>
                    <a:pt x="5249" y="5177"/>
                  </a:cubicBezTo>
                  <a:cubicBezTo>
                    <a:pt x="5311" y="5141"/>
                    <a:pt x="5311" y="5141"/>
                    <a:pt x="5311" y="5141"/>
                  </a:cubicBezTo>
                  <a:cubicBezTo>
                    <a:pt x="5424" y="5141"/>
                    <a:pt x="5424" y="5141"/>
                    <a:pt x="5424" y="5141"/>
                  </a:cubicBezTo>
                  <a:cubicBezTo>
                    <a:pt x="5424" y="5285"/>
                    <a:pt x="5424" y="5285"/>
                    <a:pt x="5424" y="5285"/>
                  </a:cubicBezTo>
                  <a:cubicBezTo>
                    <a:pt x="5360" y="5285"/>
                    <a:pt x="5360" y="5285"/>
                    <a:pt x="5360" y="5285"/>
                  </a:cubicBezTo>
                  <a:cubicBezTo>
                    <a:pt x="5359" y="5225"/>
                    <a:pt x="5310" y="5177"/>
                    <a:pt x="5250" y="5177"/>
                  </a:cubicBezTo>
                  <a:close/>
                  <a:moveTo>
                    <a:pt x="5311" y="5134"/>
                  </a:moveTo>
                  <a:cubicBezTo>
                    <a:pt x="5249" y="5098"/>
                    <a:pt x="5249" y="5098"/>
                    <a:pt x="5249" y="5098"/>
                  </a:cubicBezTo>
                  <a:cubicBezTo>
                    <a:pt x="5250" y="5098"/>
                    <a:pt x="5250" y="5098"/>
                    <a:pt x="5250" y="5098"/>
                  </a:cubicBezTo>
                  <a:cubicBezTo>
                    <a:pt x="5309" y="5098"/>
                    <a:pt x="5357" y="5052"/>
                    <a:pt x="5360" y="4993"/>
                  </a:cubicBezTo>
                  <a:cubicBezTo>
                    <a:pt x="5424" y="4993"/>
                    <a:pt x="5424" y="4993"/>
                    <a:pt x="5424" y="4993"/>
                  </a:cubicBezTo>
                  <a:cubicBezTo>
                    <a:pt x="5424" y="5134"/>
                    <a:pt x="5424" y="5134"/>
                    <a:pt x="5424" y="5134"/>
                  </a:cubicBezTo>
                  <a:lnTo>
                    <a:pt x="5311" y="5134"/>
                  </a:lnTo>
                  <a:close/>
                  <a:moveTo>
                    <a:pt x="5100" y="4986"/>
                  </a:moveTo>
                  <a:cubicBezTo>
                    <a:pt x="5100" y="4985"/>
                    <a:pt x="5100" y="4985"/>
                    <a:pt x="5100" y="4985"/>
                  </a:cubicBezTo>
                  <a:cubicBezTo>
                    <a:pt x="4906" y="4985"/>
                    <a:pt x="4906" y="4985"/>
                    <a:pt x="4906" y="4985"/>
                  </a:cubicBezTo>
                  <a:cubicBezTo>
                    <a:pt x="4711" y="4985"/>
                    <a:pt x="4711" y="4985"/>
                    <a:pt x="4711" y="4985"/>
                  </a:cubicBezTo>
                  <a:cubicBezTo>
                    <a:pt x="4711" y="4986"/>
                    <a:pt x="4711" y="4986"/>
                    <a:pt x="4711" y="4986"/>
                  </a:cubicBezTo>
                  <a:cubicBezTo>
                    <a:pt x="472" y="4993"/>
                    <a:pt x="472" y="4993"/>
                    <a:pt x="472" y="4993"/>
                  </a:cubicBezTo>
                  <a:cubicBezTo>
                    <a:pt x="470" y="4943"/>
                    <a:pt x="430" y="4903"/>
                    <a:pt x="381" y="4901"/>
                  </a:cubicBezTo>
                  <a:cubicBezTo>
                    <a:pt x="381" y="521"/>
                    <a:pt x="381" y="521"/>
                    <a:pt x="381" y="521"/>
                  </a:cubicBezTo>
                  <a:cubicBezTo>
                    <a:pt x="430" y="519"/>
                    <a:pt x="470" y="479"/>
                    <a:pt x="472" y="430"/>
                  </a:cubicBezTo>
                  <a:cubicBezTo>
                    <a:pt x="4711" y="430"/>
                    <a:pt x="4711" y="430"/>
                    <a:pt x="4711" y="430"/>
                  </a:cubicBezTo>
                  <a:cubicBezTo>
                    <a:pt x="5100" y="430"/>
                    <a:pt x="5100" y="430"/>
                    <a:pt x="5100" y="430"/>
                  </a:cubicBezTo>
                  <a:cubicBezTo>
                    <a:pt x="9339" y="430"/>
                    <a:pt x="9339" y="430"/>
                    <a:pt x="9339" y="430"/>
                  </a:cubicBezTo>
                  <a:cubicBezTo>
                    <a:pt x="9341" y="479"/>
                    <a:pt x="9381" y="519"/>
                    <a:pt x="9430" y="521"/>
                  </a:cubicBezTo>
                  <a:cubicBezTo>
                    <a:pt x="9430" y="4901"/>
                    <a:pt x="9430" y="4901"/>
                    <a:pt x="9430" y="4901"/>
                  </a:cubicBezTo>
                  <a:cubicBezTo>
                    <a:pt x="9381" y="4903"/>
                    <a:pt x="9341" y="4943"/>
                    <a:pt x="9339" y="4993"/>
                  </a:cubicBezTo>
                  <a:lnTo>
                    <a:pt x="5100" y="4986"/>
                  </a:lnTo>
                  <a:close/>
                  <a:moveTo>
                    <a:pt x="259" y="128"/>
                  </a:moveTo>
                  <a:cubicBezTo>
                    <a:pt x="139" y="514"/>
                    <a:pt x="139" y="514"/>
                    <a:pt x="139" y="514"/>
                  </a:cubicBezTo>
                  <a:cubicBezTo>
                    <a:pt x="138" y="514"/>
                    <a:pt x="138" y="514"/>
                    <a:pt x="138" y="514"/>
                  </a:cubicBezTo>
                  <a:cubicBezTo>
                    <a:pt x="138" y="4908"/>
                    <a:pt x="138" y="4908"/>
                    <a:pt x="138" y="4908"/>
                  </a:cubicBezTo>
                  <a:cubicBezTo>
                    <a:pt x="139" y="4908"/>
                    <a:pt x="139" y="4908"/>
                    <a:pt x="139" y="4908"/>
                  </a:cubicBezTo>
                  <a:cubicBezTo>
                    <a:pt x="256" y="5285"/>
                    <a:pt x="256" y="5285"/>
                    <a:pt x="256" y="5285"/>
                  </a:cubicBezTo>
                  <a:cubicBezTo>
                    <a:pt x="92" y="5285"/>
                    <a:pt x="92" y="5285"/>
                    <a:pt x="92" y="5285"/>
                  </a:cubicBezTo>
                  <a:cubicBezTo>
                    <a:pt x="92" y="128"/>
                    <a:pt x="92" y="128"/>
                    <a:pt x="92" y="128"/>
                  </a:cubicBezTo>
                  <a:lnTo>
                    <a:pt x="259" y="128"/>
                  </a:lnTo>
                  <a:close/>
                  <a:moveTo>
                    <a:pt x="92" y="121"/>
                  </a:moveTo>
                  <a:cubicBezTo>
                    <a:pt x="93" y="90"/>
                    <a:pt x="119" y="65"/>
                    <a:pt x="150" y="65"/>
                  </a:cubicBezTo>
                  <a:cubicBezTo>
                    <a:pt x="4379" y="65"/>
                    <a:pt x="4379" y="65"/>
                    <a:pt x="4379" y="65"/>
                  </a:cubicBezTo>
                  <a:cubicBezTo>
                    <a:pt x="4379" y="121"/>
                    <a:pt x="4379" y="121"/>
                    <a:pt x="4379" y="121"/>
                  </a:cubicBezTo>
                  <a:lnTo>
                    <a:pt x="92" y="121"/>
                  </a:lnTo>
                  <a:close/>
                  <a:moveTo>
                    <a:pt x="256" y="197"/>
                  </a:moveTo>
                  <a:cubicBezTo>
                    <a:pt x="256" y="514"/>
                    <a:pt x="256" y="514"/>
                    <a:pt x="256" y="514"/>
                  </a:cubicBezTo>
                  <a:cubicBezTo>
                    <a:pt x="208" y="514"/>
                    <a:pt x="208" y="514"/>
                    <a:pt x="208" y="514"/>
                  </a:cubicBezTo>
                  <a:lnTo>
                    <a:pt x="256" y="197"/>
                  </a:lnTo>
                  <a:close/>
                  <a:moveTo>
                    <a:pt x="201" y="514"/>
                  </a:moveTo>
                  <a:cubicBezTo>
                    <a:pt x="146" y="514"/>
                    <a:pt x="146" y="514"/>
                    <a:pt x="146" y="514"/>
                  </a:cubicBezTo>
                  <a:cubicBezTo>
                    <a:pt x="253" y="168"/>
                    <a:pt x="253" y="168"/>
                    <a:pt x="253" y="168"/>
                  </a:cubicBezTo>
                  <a:lnTo>
                    <a:pt x="201" y="514"/>
                  </a:lnTo>
                  <a:close/>
                  <a:moveTo>
                    <a:pt x="146" y="4908"/>
                  </a:moveTo>
                  <a:cubicBezTo>
                    <a:pt x="201" y="4908"/>
                    <a:pt x="201" y="4908"/>
                    <a:pt x="201" y="4908"/>
                  </a:cubicBezTo>
                  <a:cubicBezTo>
                    <a:pt x="253" y="5254"/>
                    <a:pt x="253" y="5254"/>
                    <a:pt x="253" y="5254"/>
                  </a:cubicBezTo>
                  <a:lnTo>
                    <a:pt x="146" y="4908"/>
                  </a:lnTo>
                  <a:close/>
                  <a:moveTo>
                    <a:pt x="208" y="4908"/>
                  </a:moveTo>
                  <a:cubicBezTo>
                    <a:pt x="256" y="4908"/>
                    <a:pt x="256" y="4908"/>
                    <a:pt x="256" y="4908"/>
                  </a:cubicBezTo>
                  <a:cubicBezTo>
                    <a:pt x="256" y="5225"/>
                    <a:pt x="256" y="5225"/>
                    <a:pt x="256" y="5225"/>
                  </a:cubicBezTo>
                  <a:lnTo>
                    <a:pt x="208" y="4908"/>
                  </a:lnTo>
                  <a:close/>
                  <a:moveTo>
                    <a:pt x="145" y="4901"/>
                  </a:moveTo>
                  <a:cubicBezTo>
                    <a:pt x="145" y="521"/>
                    <a:pt x="145" y="521"/>
                    <a:pt x="145" y="521"/>
                  </a:cubicBezTo>
                  <a:cubicBezTo>
                    <a:pt x="374" y="521"/>
                    <a:pt x="374" y="521"/>
                    <a:pt x="374" y="521"/>
                  </a:cubicBezTo>
                  <a:cubicBezTo>
                    <a:pt x="374" y="4901"/>
                    <a:pt x="374" y="4901"/>
                    <a:pt x="374" y="4901"/>
                  </a:cubicBezTo>
                  <a:lnTo>
                    <a:pt x="145" y="4901"/>
                  </a:lnTo>
                  <a:close/>
                  <a:moveTo>
                    <a:pt x="4711" y="218"/>
                  </a:moveTo>
                  <a:cubicBezTo>
                    <a:pt x="4771" y="218"/>
                    <a:pt x="4771" y="218"/>
                    <a:pt x="4771" y="218"/>
                  </a:cubicBezTo>
                  <a:cubicBezTo>
                    <a:pt x="5041" y="218"/>
                    <a:pt x="5041" y="218"/>
                    <a:pt x="5041" y="218"/>
                  </a:cubicBezTo>
                  <a:cubicBezTo>
                    <a:pt x="5100" y="218"/>
                    <a:pt x="5100" y="218"/>
                    <a:pt x="5100" y="218"/>
                  </a:cubicBezTo>
                  <a:cubicBezTo>
                    <a:pt x="5342" y="218"/>
                    <a:pt x="5342" y="218"/>
                    <a:pt x="5342" y="218"/>
                  </a:cubicBezTo>
                  <a:cubicBezTo>
                    <a:pt x="5358" y="218"/>
                    <a:pt x="5358" y="218"/>
                    <a:pt x="5358" y="218"/>
                  </a:cubicBezTo>
                  <a:cubicBezTo>
                    <a:pt x="9523" y="218"/>
                    <a:pt x="9523" y="218"/>
                    <a:pt x="9523" y="218"/>
                  </a:cubicBezTo>
                  <a:cubicBezTo>
                    <a:pt x="9431" y="514"/>
                    <a:pt x="9431" y="514"/>
                    <a:pt x="9431" y="514"/>
                  </a:cubicBezTo>
                  <a:cubicBezTo>
                    <a:pt x="9384" y="513"/>
                    <a:pt x="9346" y="474"/>
                    <a:pt x="9346" y="426"/>
                  </a:cubicBezTo>
                  <a:cubicBezTo>
                    <a:pt x="9346" y="423"/>
                    <a:pt x="9346" y="423"/>
                    <a:pt x="9346" y="423"/>
                  </a:cubicBezTo>
                  <a:cubicBezTo>
                    <a:pt x="5100" y="423"/>
                    <a:pt x="5100" y="423"/>
                    <a:pt x="5100" y="423"/>
                  </a:cubicBezTo>
                  <a:cubicBezTo>
                    <a:pt x="4711" y="423"/>
                    <a:pt x="4711" y="423"/>
                    <a:pt x="4711" y="423"/>
                  </a:cubicBezTo>
                  <a:cubicBezTo>
                    <a:pt x="465" y="423"/>
                    <a:pt x="465" y="423"/>
                    <a:pt x="465" y="423"/>
                  </a:cubicBezTo>
                  <a:cubicBezTo>
                    <a:pt x="465" y="426"/>
                    <a:pt x="465" y="426"/>
                    <a:pt x="465" y="426"/>
                  </a:cubicBezTo>
                  <a:cubicBezTo>
                    <a:pt x="465" y="474"/>
                    <a:pt x="427" y="513"/>
                    <a:pt x="380" y="514"/>
                  </a:cubicBezTo>
                  <a:cubicBezTo>
                    <a:pt x="288" y="218"/>
                    <a:pt x="288" y="218"/>
                    <a:pt x="288" y="218"/>
                  </a:cubicBezTo>
                  <a:cubicBezTo>
                    <a:pt x="4453" y="218"/>
                    <a:pt x="4453" y="218"/>
                    <a:pt x="4453" y="218"/>
                  </a:cubicBezTo>
                  <a:cubicBezTo>
                    <a:pt x="4469" y="218"/>
                    <a:pt x="4469" y="218"/>
                    <a:pt x="4469" y="218"/>
                  </a:cubicBezTo>
                  <a:lnTo>
                    <a:pt x="4711" y="218"/>
                  </a:lnTo>
                  <a:close/>
                  <a:moveTo>
                    <a:pt x="4417" y="128"/>
                  </a:moveTo>
                  <a:cubicBezTo>
                    <a:pt x="4711" y="128"/>
                    <a:pt x="4711" y="128"/>
                    <a:pt x="4711" y="128"/>
                  </a:cubicBezTo>
                  <a:cubicBezTo>
                    <a:pt x="5100" y="128"/>
                    <a:pt x="5100" y="128"/>
                    <a:pt x="5100" y="128"/>
                  </a:cubicBezTo>
                  <a:cubicBezTo>
                    <a:pt x="5394" y="128"/>
                    <a:pt x="5394" y="128"/>
                    <a:pt x="5394" y="128"/>
                  </a:cubicBezTo>
                  <a:cubicBezTo>
                    <a:pt x="5360" y="141"/>
                    <a:pt x="5337" y="174"/>
                    <a:pt x="5335" y="211"/>
                  </a:cubicBezTo>
                  <a:cubicBezTo>
                    <a:pt x="5100" y="211"/>
                    <a:pt x="5100" y="211"/>
                    <a:pt x="5100" y="211"/>
                  </a:cubicBezTo>
                  <a:cubicBezTo>
                    <a:pt x="5041" y="211"/>
                    <a:pt x="5041" y="211"/>
                    <a:pt x="5041" y="211"/>
                  </a:cubicBezTo>
                  <a:cubicBezTo>
                    <a:pt x="4771" y="211"/>
                    <a:pt x="4771" y="211"/>
                    <a:pt x="4771" y="211"/>
                  </a:cubicBezTo>
                  <a:cubicBezTo>
                    <a:pt x="4711" y="211"/>
                    <a:pt x="4711" y="211"/>
                    <a:pt x="4711" y="211"/>
                  </a:cubicBezTo>
                  <a:cubicBezTo>
                    <a:pt x="4476" y="211"/>
                    <a:pt x="4476" y="211"/>
                    <a:pt x="4476" y="211"/>
                  </a:cubicBezTo>
                  <a:cubicBezTo>
                    <a:pt x="4475" y="174"/>
                    <a:pt x="4451" y="141"/>
                    <a:pt x="4417" y="128"/>
                  </a:cubicBezTo>
                  <a:close/>
                  <a:moveTo>
                    <a:pt x="9494" y="514"/>
                  </a:moveTo>
                  <a:cubicBezTo>
                    <a:pt x="9438" y="514"/>
                    <a:pt x="9438" y="514"/>
                    <a:pt x="9438" y="514"/>
                  </a:cubicBezTo>
                  <a:cubicBezTo>
                    <a:pt x="9546" y="168"/>
                    <a:pt x="9546" y="168"/>
                    <a:pt x="9546" y="168"/>
                  </a:cubicBezTo>
                  <a:lnTo>
                    <a:pt x="9494" y="514"/>
                  </a:lnTo>
                  <a:close/>
                  <a:moveTo>
                    <a:pt x="9548" y="197"/>
                  </a:moveTo>
                  <a:cubicBezTo>
                    <a:pt x="9548" y="514"/>
                    <a:pt x="9548" y="514"/>
                    <a:pt x="9548" y="514"/>
                  </a:cubicBezTo>
                  <a:cubicBezTo>
                    <a:pt x="9501" y="514"/>
                    <a:pt x="9501" y="514"/>
                    <a:pt x="9501" y="514"/>
                  </a:cubicBezTo>
                  <a:lnTo>
                    <a:pt x="9548" y="197"/>
                  </a:lnTo>
                  <a:close/>
                  <a:moveTo>
                    <a:pt x="9501" y="5134"/>
                  </a:moveTo>
                  <a:cubicBezTo>
                    <a:pt x="5431" y="5134"/>
                    <a:pt x="5431" y="5134"/>
                    <a:pt x="5431" y="5134"/>
                  </a:cubicBezTo>
                  <a:cubicBezTo>
                    <a:pt x="5431" y="4993"/>
                    <a:pt x="5431" y="4993"/>
                    <a:pt x="5431" y="4993"/>
                  </a:cubicBezTo>
                  <a:cubicBezTo>
                    <a:pt x="9346" y="5000"/>
                    <a:pt x="9346" y="5000"/>
                    <a:pt x="9346" y="5000"/>
                  </a:cubicBezTo>
                  <a:cubicBezTo>
                    <a:pt x="9346" y="4996"/>
                    <a:pt x="9346" y="4996"/>
                    <a:pt x="9346" y="4996"/>
                  </a:cubicBezTo>
                  <a:cubicBezTo>
                    <a:pt x="9346" y="4949"/>
                    <a:pt x="9384" y="4910"/>
                    <a:pt x="9431" y="4908"/>
                  </a:cubicBezTo>
                  <a:lnTo>
                    <a:pt x="9501" y="5134"/>
                  </a:lnTo>
                  <a:close/>
                  <a:moveTo>
                    <a:pt x="9438" y="4908"/>
                  </a:moveTo>
                  <a:cubicBezTo>
                    <a:pt x="9493" y="4908"/>
                    <a:pt x="9493" y="4908"/>
                    <a:pt x="9493" y="4908"/>
                  </a:cubicBezTo>
                  <a:cubicBezTo>
                    <a:pt x="9546" y="5254"/>
                    <a:pt x="9546" y="5254"/>
                    <a:pt x="9546" y="5254"/>
                  </a:cubicBezTo>
                  <a:lnTo>
                    <a:pt x="9438" y="4908"/>
                  </a:lnTo>
                  <a:close/>
                  <a:moveTo>
                    <a:pt x="373" y="514"/>
                  </a:moveTo>
                  <a:cubicBezTo>
                    <a:pt x="318" y="514"/>
                    <a:pt x="318" y="514"/>
                    <a:pt x="318" y="514"/>
                  </a:cubicBezTo>
                  <a:cubicBezTo>
                    <a:pt x="266" y="168"/>
                    <a:pt x="266" y="168"/>
                    <a:pt x="266" y="168"/>
                  </a:cubicBezTo>
                  <a:lnTo>
                    <a:pt x="373" y="514"/>
                  </a:lnTo>
                  <a:close/>
                  <a:moveTo>
                    <a:pt x="311" y="514"/>
                  </a:moveTo>
                  <a:cubicBezTo>
                    <a:pt x="263" y="514"/>
                    <a:pt x="263" y="514"/>
                    <a:pt x="263" y="514"/>
                  </a:cubicBezTo>
                  <a:cubicBezTo>
                    <a:pt x="263" y="197"/>
                    <a:pt x="263" y="197"/>
                    <a:pt x="263" y="197"/>
                  </a:cubicBezTo>
                  <a:lnTo>
                    <a:pt x="311" y="514"/>
                  </a:lnTo>
                  <a:close/>
                  <a:moveTo>
                    <a:pt x="373" y="4908"/>
                  </a:moveTo>
                  <a:cubicBezTo>
                    <a:pt x="266" y="5254"/>
                    <a:pt x="266" y="5254"/>
                    <a:pt x="266" y="5254"/>
                  </a:cubicBezTo>
                  <a:cubicBezTo>
                    <a:pt x="318" y="4908"/>
                    <a:pt x="318" y="4908"/>
                    <a:pt x="318" y="4908"/>
                  </a:cubicBezTo>
                  <a:lnTo>
                    <a:pt x="373" y="4908"/>
                  </a:lnTo>
                  <a:close/>
                  <a:moveTo>
                    <a:pt x="263" y="4908"/>
                  </a:moveTo>
                  <a:cubicBezTo>
                    <a:pt x="311" y="4908"/>
                    <a:pt x="311" y="4908"/>
                    <a:pt x="311" y="4908"/>
                  </a:cubicBezTo>
                  <a:cubicBezTo>
                    <a:pt x="263" y="5225"/>
                    <a:pt x="263" y="5225"/>
                    <a:pt x="263" y="5225"/>
                  </a:cubicBezTo>
                  <a:lnTo>
                    <a:pt x="263" y="4908"/>
                  </a:lnTo>
                  <a:close/>
                  <a:moveTo>
                    <a:pt x="308" y="5141"/>
                  </a:moveTo>
                  <a:cubicBezTo>
                    <a:pt x="4380" y="5141"/>
                    <a:pt x="4380" y="5141"/>
                    <a:pt x="4380" y="5141"/>
                  </a:cubicBezTo>
                  <a:cubicBezTo>
                    <a:pt x="4380" y="5285"/>
                    <a:pt x="4380" y="5285"/>
                    <a:pt x="4380" y="5285"/>
                  </a:cubicBezTo>
                  <a:cubicBezTo>
                    <a:pt x="263" y="5285"/>
                    <a:pt x="263" y="5285"/>
                    <a:pt x="263" y="5285"/>
                  </a:cubicBezTo>
                  <a:lnTo>
                    <a:pt x="308" y="5141"/>
                  </a:lnTo>
                  <a:close/>
                  <a:moveTo>
                    <a:pt x="310" y="5134"/>
                  </a:moveTo>
                  <a:cubicBezTo>
                    <a:pt x="380" y="4908"/>
                    <a:pt x="380" y="4908"/>
                    <a:pt x="380" y="4908"/>
                  </a:cubicBezTo>
                  <a:cubicBezTo>
                    <a:pt x="427" y="4910"/>
                    <a:pt x="465" y="4949"/>
                    <a:pt x="465" y="4996"/>
                  </a:cubicBezTo>
                  <a:cubicBezTo>
                    <a:pt x="465" y="5000"/>
                    <a:pt x="465" y="5000"/>
                    <a:pt x="465" y="5000"/>
                  </a:cubicBezTo>
                  <a:cubicBezTo>
                    <a:pt x="4380" y="4993"/>
                    <a:pt x="4380" y="4993"/>
                    <a:pt x="4380" y="4993"/>
                  </a:cubicBezTo>
                  <a:cubicBezTo>
                    <a:pt x="4380" y="5134"/>
                    <a:pt x="4380" y="5134"/>
                    <a:pt x="4380" y="5134"/>
                  </a:cubicBezTo>
                  <a:lnTo>
                    <a:pt x="310" y="5134"/>
                  </a:lnTo>
                  <a:close/>
                  <a:moveTo>
                    <a:pt x="5431" y="5141"/>
                  </a:moveTo>
                  <a:cubicBezTo>
                    <a:pt x="9503" y="5141"/>
                    <a:pt x="9503" y="5141"/>
                    <a:pt x="9503" y="5141"/>
                  </a:cubicBezTo>
                  <a:cubicBezTo>
                    <a:pt x="9548" y="5285"/>
                    <a:pt x="9548" y="5285"/>
                    <a:pt x="9548" y="5285"/>
                  </a:cubicBezTo>
                  <a:cubicBezTo>
                    <a:pt x="5431" y="5285"/>
                    <a:pt x="5431" y="5285"/>
                    <a:pt x="5431" y="5285"/>
                  </a:cubicBezTo>
                  <a:lnTo>
                    <a:pt x="5431" y="5141"/>
                  </a:lnTo>
                  <a:close/>
                  <a:moveTo>
                    <a:pt x="9500" y="4908"/>
                  </a:moveTo>
                  <a:cubicBezTo>
                    <a:pt x="9548" y="4908"/>
                    <a:pt x="9548" y="4908"/>
                    <a:pt x="9548" y="4908"/>
                  </a:cubicBezTo>
                  <a:cubicBezTo>
                    <a:pt x="9548" y="5225"/>
                    <a:pt x="9548" y="5225"/>
                    <a:pt x="9548" y="5225"/>
                  </a:cubicBezTo>
                  <a:lnTo>
                    <a:pt x="9500" y="4908"/>
                  </a:lnTo>
                  <a:close/>
                  <a:moveTo>
                    <a:pt x="9437" y="4901"/>
                  </a:moveTo>
                  <a:cubicBezTo>
                    <a:pt x="9437" y="521"/>
                    <a:pt x="9437" y="521"/>
                    <a:pt x="9437" y="521"/>
                  </a:cubicBezTo>
                  <a:cubicBezTo>
                    <a:pt x="9666" y="521"/>
                    <a:pt x="9666" y="521"/>
                    <a:pt x="9666" y="521"/>
                  </a:cubicBezTo>
                  <a:cubicBezTo>
                    <a:pt x="9666" y="4901"/>
                    <a:pt x="9666" y="4901"/>
                    <a:pt x="9666" y="4901"/>
                  </a:cubicBezTo>
                  <a:lnTo>
                    <a:pt x="9437" y="4901"/>
                  </a:lnTo>
                  <a:close/>
                  <a:moveTo>
                    <a:pt x="9603" y="514"/>
                  </a:moveTo>
                  <a:cubicBezTo>
                    <a:pt x="9555" y="514"/>
                    <a:pt x="9555" y="514"/>
                    <a:pt x="9555" y="514"/>
                  </a:cubicBezTo>
                  <a:cubicBezTo>
                    <a:pt x="9555" y="197"/>
                    <a:pt x="9555" y="197"/>
                    <a:pt x="9555" y="197"/>
                  </a:cubicBezTo>
                  <a:lnTo>
                    <a:pt x="9603" y="514"/>
                  </a:lnTo>
                  <a:close/>
                  <a:moveTo>
                    <a:pt x="9558" y="168"/>
                  </a:moveTo>
                  <a:cubicBezTo>
                    <a:pt x="9665" y="514"/>
                    <a:pt x="9665" y="514"/>
                    <a:pt x="9665" y="514"/>
                  </a:cubicBezTo>
                  <a:cubicBezTo>
                    <a:pt x="9610" y="514"/>
                    <a:pt x="9610" y="514"/>
                    <a:pt x="9610" y="514"/>
                  </a:cubicBezTo>
                  <a:lnTo>
                    <a:pt x="9558" y="168"/>
                  </a:lnTo>
                  <a:close/>
                  <a:moveTo>
                    <a:pt x="9665" y="4908"/>
                  </a:moveTo>
                  <a:cubicBezTo>
                    <a:pt x="9558" y="5254"/>
                    <a:pt x="9558" y="5254"/>
                    <a:pt x="9558" y="5254"/>
                  </a:cubicBezTo>
                  <a:cubicBezTo>
                    <a:pt x="9610" y="4908"/>
                    <a:pt x="9610" y="4908"/>
                    <a:pt x="9610" y="4908"/>
                  </a:cubicBezTo>
                  <a:lnTo>
                    <a:pt x="9665" y="4908"/>
                  </a:lnTo>
                  <a:close/>
                  <a:moveTo>
                    <a:pt x="9555" y="4908"/>
                  </a:moveTo>
                  <a:cubicBezTo>
                    <a:pt x="9603" y="4908"/>
                    <a:pt x="9603" y="4908"/>
                    <a:pt x="9603" y="4908"/>
                  </a:cubicBezTo>
                  <a:cubicBezTo>
                    <a:pt x="9555" y="5225"/>
                    <a:pt x="9555" y="5225"/>
                    <a:pt x="9555" y="5225"/>
                  </a:cubicBezTo>
                  <a:lnTo>
                    <a:pt x="9555" y="4908"/>
                  </a:lnTo>
                  <a:close/>
                  <a:moveTo>
                    <a:pt x="9672" y="4908"/>
                  </a:moveTo>
                  <a:cubicBezTo>
                    <a:pt x="9673" y="4908"/>
                    <a:pt x="9673" y="4908"/>
                    <a:pt x="9673" y="4908"/>
                  </a:cubicBezTo>
                  <a:cubicBezTo>
                    <a:pt x="9673" y="514"/>
                    <a:pt x="9673" y="514"/>
                    <a:pt x="9673" y="514"/>
                  </a:cubicBezTo>
                  <a:cubicBezTo>
                    <a:pt x="9672" y="514"/>
                    <a:pt x="9672" y="514"/>
                    <a:pt x="9672" y="514"/>
                  </a:cubicBezTo>
                  <a:cubicBezTo>
                    <a:pt x="9552" y="128"/>
                    <a:pt x="9552" y="128"/>
                    <a:pt x="9552" y="128"/>
                  </a:cubicBezTo>
                  <a:cubicBezTo>
                    <a:pt x="9719" y="128"/>
                    <a:pt x="9719" y="128"/>
                    <a:pt x="9719" y="128"/>
                  </a:cubicBezTo>
                  <a:cubicBezTo>
                    <a:pt x="9719" y="5285"/>
                    <a:pt x="9719" y="5285"/>
                    <a:pt x="9719" y="5285"/>
                  </a:cubicBezTo>
                  <a:cubicBezTo>
                    <a:pt x="9555" y="5285"/>
                    <a:pt x="9555" y="5285"/>
                    <a:pt x="9555" y="5285"/>
                  </a:cubicBezTo>
                  <a:lnTo>
                    <a:pt x="9672" y="4908"/>
                  </a:lnTo>
                  <a:close/>
                  <a:moveTo>
                    <a:pt x="5433" y="128"/>
                  </a:moveTo>
                  <a:cubicBezTo>
                    <a:pt x="9551" y="128"/>
                    <a:pt x="9551" y="128"/>
                    <a:pt x="9551" y="128"/>
                  </a:cubicBezTo>
                  <a:cubicBezTo>
                    <a:pt x="9525" y="212"/>
                    <a:pt x="9525" y="212"/>
                    <a:pt x="9525" y="212"/>
                  </a:cubicBezTo>
                  <a:cubicBezTo>
                    <a:pt x="9525" y="211"/>
                    <a:pt x="9525" y="211"/>
                    <a:pt x="9525" y="211"/>
                  </a:cubicBezTo>
                  <a:cubicBezTo>
                    <a:pt x="5358" y="211"/>
                    <a:pt x="5358" y="211"/>
                    <a:pt x="5358" y="211"/>
                  </a:cubicBezTo>
                  <a:cubicBezTo>
                    <a:pt x="5342" y="211"/>
                    <a:pt x="5342" y="211"/>
                    <a:pt x="5342" y="211"/>
                  </a:cubicBezTo>
                  <a:cubicBezTo>
                    <a:pt x="5344" y="165"/>
                    <a:pt x="5382" y="128"/>
                    <a:pt x="5429" y="128"/>
                  </a:cubicBezTo>
                  <a:lnTo>
                    <a:pt x="5433" y="128"/>
                  </a:lnTo>
                  <a:close/>
                  <a:moveTo>
                    <a:pt x="4386" y="7"/>
                  </a:moveTo>
                  <a:cubicBezTo>
                    <a:pt x="4711" y="7"/>
                    <a:pt x="4711" y="7"/>
                    <a:pt x="4711" y="7"/>
                  </a:cubicBezTo>
                  <a:cubicBezTo>
                    <a:pt x="5100" y="7"/>
                    <a:pt x="5100" y="7"/>
                    <a:pt x="5100" y="7"/>
                  </a:cubicBezTo>
                  <a:cubicBezTo>
                    <a:pt x="5426" y="7"/>
                    <a:pt x="5426" y="7"/>
                    <a:pt x="5426" y="7"/>
                  </a:cubicBezTo>
                  <a:cubicBezTo>
                    <a:pt x="5426" y="58"/>
                    <a:pt x="5426" y="58"/>
                    <a:pt x="5426" y="58"/>
                  </a:cubicBezTo>
                  <a:cubicBezTo>
                    <a:pt x="5100" y="58"/>
                    <a:pt x="5100" y="58"/>
                    <a:pt x="5100" y="58"/>
                  </a:cubicBezTo>
                  <a:cubicBezTo>
                    <a:pt x="4711" y="58"/>
                    <a:pt x="4711" y="58"/>
                    <a:pt x="4711" y="58"/>
                  </a:cubicBezTo>
                  <a:cubicBezTo>
                    <a:pt x="4386" y="58"/>
                    <a:pt x="4386" y="58"/>
                    <a:pt x="4386" y="58"/>
                  </a:cubicBezTo>
                  <a:lnTo>
                    <a:pt x="4386" y="7"/>
                  </a:lnTo>
                  <a:close/>
                  <a:moveTo>
                    <a:pt x="4386" y="65"/>
                  </a:moveTo>
                  <a:cubicBezTo>
                    <a:pt x="4711" y="65"/>
                    <a:pt x="4711" y="65"/>
                    <a:pt x="4711" y="65"/>
                  </a:cubicBezTo>
                  <a:cubicBezTo>
                    <a:pt x="5100" y="65"/>
                    <a:pt x="5100" y="65"/>
                    <a:pt x="5100" y="65"/>
                  </a:cubicBezTo>
                  <a:cubicBezTo>
                    <a:pt x="5426" y="65"/>
                    <a:pt x="5426" y="65"/>
                    <a:pt x="5426" y="65"/>
                  </a:cubicBezTo>
                  <a:cubicBezTo>
                    <a:pt x="5426" y="121"/>
                    <a:pt x="5426" y="121"/>
                    <a:pt x="5426" y="121"/>
                  </a:cubicBezTo>
                  <a:cubicBezTo>
                    <a:pt x="5100" y="121"/>
                    <a:pt x="5100" y="121"/>
                    <a:pt x="5100" y="121"/>
                  </a:cubicBezTo>
                  <a:cubicBezTo>
                    <a:pt x="4711" y="121"/>
                    <a:pt x="4711" y="121"/>
                    <a:pt x="4711" y="121"/>
                  </a:cubicBezTo>
                  <a:cubicBezTo>
                    <a:pt x="4386" y="121"/>
                    <a:pt x="4386" y="121"/>
                    <a:pt x="4386" y="121"/>
                  </a:cubicBezTo>
                  <a:lnTo>
                    <a:pt x="4386" y="65"/>
                  </a:lnTo>
                  <a:close/>
                  <a:moveTo>
                    <a:pt x="4469" y="211"/>
                  </a:moveTo>
                  <a:cubicBezTo>
                    <a:pt x="4453" y="211"/>
                    <a:pt x="4453" y="211"/>
                    <a:pt x="4453" y="211"/>
                  </a:cubicBezTo>
                  <a:cubicBezTo>
                    <a:pt x="286" y="211"/>
                    <a:pt x="286" y="211"/>
                    <a:pt x="286" y="211"/>
                  </a:cubicBezTo>
                  <a:cubicBezTo>
                    <a:pt x="286" y="212"/>
                    <a:pt x="286" y="212"/>
                    <a:pt x="286" y="212"/>
                  </a:cubicBezTo>
                  <a:cubicBezTo>
                    <a:pt x="260" y="128"/>
                    <a:pt x="260" y="128"/>
                    <a:pt x="260" y="128"/>
                  </a:cubicBezTo>
                  <a:cubicBezTo>
                    <a:pt x="4379" y="128"/>
                    <a:pt x="4379" y="128"/>
                    <a:pt x="4379" y="128"/>
                  </a:cubicBezTo>
                  <a:cubicBezTo>
                    <a:pt x="4382" y="128"/>
                    <a:pt x="4382" y="128"/>
                    <a:pt x="4382" y="128"/>
                  </a:cubicBezTo>
                  <a:cubicBezTo>
                    <a:pt x="4429" y="128"/>
                    <a:pt x="4467" y="165"/>
                    <a:pt x="4469" y="211"/>
                  </a:cubicBezTo>
                  <a:close/>
                  <a:moveTo>
                    <a:pt x="7" y="7"/>
                  </a:moveTo>
                  <a:cubicBezTo>
                    <a:pt x="4379" y="7"/>
                    <a:pt x="4379" y="7"/>
                    <a:pt x="4379" y="7"/>
                  </a:cubicBezTo>
                  <a:cubicBezTo>
                    <a:pt x="4379" y="58"/>
                    <a:pt x="4379" y="58"/>
                    <a:pt x="4379" y="58"/>
                  </a:cubicBezTo>
                  <a:cubicBezTo>
                    <a:pt x="150" y="58"/>
                    <a:pt x="150" y="58"/>
                    <a:pt x="150" y="58"/>
                  </a:cubicBezTo>
                  <a:cubicBezTo>
                    <a:pt x="115" y="58"/>
                    <a:pt x="86" y="86"/>
                    <a:pt x="85" y="121"/>
                  </a:cubicBezTo>
                  <a:cubicBezTo>
                    <a:pt x="7" y="121"/>
                    <a:pt x="7" y="121"/>
                    <a:pt x="7" y="121"/>
                  </a:cubicBezTo>
                  <a:lnTo>
                    <a:pt x="7" y="7"/>
                  </a:lnTo>
                  <a:close/>
                  <a:moveTo>
                    <a:pt x="7" y="5411"/>
                  </a:moveTo>
                  <a:cubicBezTo>
                    <a:pt x="7" y="128"/>
                    <a:pt x="7" y="128"/>
                    <a:pt x="7" y="128"/>
                  </a:cubicBezTo>
                  <a:cubicBezTo>
                    <a:pt x="85" y="128"/>
                    <a:pt x="85" y="128"/>
                    <a:pt x="85" y="128"/>
                  </a:cubicBezTo>
                  <a:cubicBezTo>
                    <a:pt x="85" y="5291"/>
                    <a:pt x="85" y="5291"/>
                    <a:pt x="85" y="5291"/>
                  </a:cubicBezTo>
                  <a:cubicBezTo>
                    <a:pt x="204" y="5411"/>
                    <a:pt x="204" y="5411"/>
                    <a:pt x="204" y="5411"/>
                  </a:cubicBezTo>
                  <a:lnTo>
                    <a:pt x="7" y="5411"/>
                  </a:lnTo>
                  <a:close/>
                  <a:moveTo>
                    <a:pt x="5100" y="5411"/>
                  </a:moveTo>
                  <a:cubicBezTo>
                    <a:pt x="4711" y="5411"/>
                    <a:pt x="4711" y="5411"/>
                    <a:pt x="4711" y="5411"/>
                  </a:cubicBezTo>
                  <a:cubicBezTo>
                    <a:pt x="214" y="5411"/>
                    <a:pt x="214" y="5411"/>
                    <a:pt x="214" y="5411"/>
                  </a:cubicBezTo>
                  <a:cubicBezTo>
                    <a:pt x="95" y="5292"/>
                    <a:pt x="95" y="5292"/>
                    <a:pt x="95" y="5292"/>
                  </a:cubicBezTo>
                  <a:cubicBezTo>
                    <a:pt x="258" y="5292"/>
                    <a:pt x="258" y="5292"/>
                    <a:pt x="258" y="5292"/>
                  </a:cubicBezTo>
                  <a:cubicBezTo>
                    <a:pt x="260" y="5297"/>
                    <a:pt x="260" y="5297"/>
                    <a:pt x="260" y="5297"/>
                  </a:cubicBezTo>
                  <a:cubicBezTo>
                    <a:pt x="261" y="5292"/>
                    <a:pt x="261" y="5292"/>
                    <a:pt x="261" y="5292"/>
                  </a:cubicBezTo>
                  <a:cubicBezTo>
                    <a:pt x="4711" y="5292"/>
                    <a:pt x="4711" y="5292"/>
                    <a:pt x="4711" y="5292"/>
                  </a:cubicBezTo>
                  <a:cubicBezTo>
                    <a:pt x="5100" y="5292"/>
                    <a:pt x="5100" y="5292"/>
                    <a:pt x="5100" y="5292"/>
                  </a:cubicBezTo>
                  <a:cubicBezTo>
                    <a:pt x="9550" y="5292"/>
                    <a:pt x="9550" y="5292"/>
                    <a:pt x="9550" y="5292"/>
                  </a:cubicBezTo>
                  <a:cubicBezTo>
                    <a:pt x="9552" y="5297"/>
                    <a:pt x="9552" y="5297"/>
                    <a:pt x="9552" y="5297"/>
                  </a:cubicBezTo>
                  <a:cubicBezTo>
                    <a:pt x="9553" y="5292"/>
                    <a:pt x="9553" y="5292"/>
                    <a:pt x="9553" y="5292"/>
                  </a:cubicBezTo>
                  <a:cubicBezTo>
                    <a:pt x="9716" y="5292"/>
                    <a:pt x="9716" y="5292"/>
                    <a:pt x="9716" y="5292"/>
                  </a:cubicBezTo>
                  <a:cubicBezTo>
                    <a:pt x="9597" y="5411"/>
                    <a:pt x="9597" y="5411"/>
                    <a:pt x="9597" y="5411"/>
                  </a:cubicBezTo>
                  <a:lnTo>
                    <a:pt x="5100" y="5411"/>
                  </a:lnTo>
                  <a:close/>
                  <a:moveTo>
                    <a:pt x="9804" y="5411"/>
                  </a:moveTo>
                  <a:cubicBezTo>
                    <a:pt x="9607" y="5411"/>
                    <a:pt x="9607" y="5411"/>
                    <a:pt x="9607" y="5411"/>
                  </a:cubicBezTo>
                  <a:cubicBezTo>
                    <a:pt x="9726" y="5291"/>
                    <a:pt x="9726" y="5291"/>
                    <a:pt x="9726" y="5291"/>
                  </a:cubicBezTo>
                  <a:cubicBezTo>
                    <a:pt x="9726" y="128"/>
                    <a:pt x="9726" y="128"/>
                    <a:pt x="9726" y="128"/>
                  </a:cubicBezTo>
                  <a:cubicBezTo>
                    <a:pt x="9804" y="128"/>
                    <a:pt x="9804" y="128"/>
                    <a:pt x="9804" y="128"/>
                  </a:cubicBezTo>
                  <a:lnTo>
                    <a:pt x="9804" y="5411"/>
                  </a:lnTo>
                  <a:close/>
                  <a:moveTo>
                    <a:pt x="9804" y="121"/>
                  </a:moveTo>
                  <a:cubicBezTo>
                    <a:pt x="9726" y="121"/>
                    <a:pt x="9726" y="121"/>
                    <a:pt x="9726" y="121"/>
                  </a:cubicBezTo>
                  <a:cubicBezTo>
                    <a:pt x="9725" y="86"/>
                    <a:pt x="9696" y="58"/>
                    <a:pt x="9661" y="58"/>
                  </a:cubicBezTo>
                  <a:cubicBezTo>
                    <a:pt x="5433" y="58"/>
                    <a:pt x="5433" y="58"/>
                    <a:pt x="5433" y="58"/>
                  </a:cubicBezTo>
                  <a:cubicBezTo>
                    <a:pt x="5433" y="7"/>
                    <a:pt x="5433" y="7"/>
                    <a:pt x="5433" y="7"/>
                  </a:cubicBezTo>
                  <a:cubicBezTo>
                    <a:pt x="9804" y="7"/>
                    <a:pt x="9804" y="7"/>
                    <a:pt x="9804" y="7"/>
                  </a:cubicBezTo>
                  <a:lnTo>
                    <a:pt x="9804" y="12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3"/>
            <p:cNvSpPr/>
            <p:nvPr/>
          </p:nvSpPr>
          <p:spPr>
            <a:xfrm>
              <a:off x="6696075" y="4657725"/>
              <a:ext cx="41275"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3"/>
            <p:cNvSpPr/>
            <p:nvPr/>
          </p:nvSpPr>
          <p:spPr>
            <a:xfrm>
              <a:off x="6702425" y="4664075"/>
              <a:ext cx="30163" cy="244474"/>
            </a:xfrm>
            <a:custGeom>
              <a:rect b="b" l="l" r="r" t="t"/>
              <a:pathLst>
                <a:path extrusionOk="0" h="781" w="97">
                  <a:moveTo>
                    <a:pt x="49" y="0"/>
                  </a:moveTo>
                  <a:cubicBezTo>
                    <a:pt x="22" y="0"/>
                    <a:pt x="1" y="22"/>
                    <a:pt x="1" y="48"/>
                  </a:cubicBezTo>
                  <a:cubicBezTo>
                    <a:pt x="1" y="491"/>
                    <a:pt x="1" y="491"/>
                    <a:pt x="1" y="491"/>
                  </a:cubicBezTo>
                  <a:cubicBezTo>
                    <a:pt x="0" y="687"/>
                    <a:pt x="0" y="687"/>
                    <a:pt x="0" y="687"/>
                  </a:cubicBezTo>
                  <a:cubicBezTo>
                    <a:pt x="0" y="733"/>
                    <a:pt x="0" y="733"/>
                    <a:pt x="0" y="733"/>
                  </a:cubicBezTo>
                  <a:cubicBezTo>
                    <a:pt x="0" y="760"/>
                    <a:pt x="21" y="781"/>
                    <a:pt x="48" y="781"/>
                  </a:cubicBezTo>
                  <a:cubicBezTo>
                    <a:pt x="75" y="781"/>
                    <a:pt x="97" y="760"/>
                    <a:pt x="97" y="733"/>
                  </a:cubicBezTo>
                  <a:cubicBezTo>
                    <a:pt x="97" y="687"/>
                    <a:pt x="97" y="687"/>
                    <a:pt x="97" y="687"/>
                  </a:cubicBezTo>
                  <a:cubicBezTo>
                    <a:pt x="97" y="491"/>
                    <a:pt x="97" y="491"/>
                    <a:pt x="97" y="491"/>
                  </a:cubicBezTo>
                  <a:cubicBezTo>
                    <a:pt x="97" y="48"/>
                    <a:pt x="97" y="48"/>
                    <a:pt x="97" y="48"/>
                  </a:cubicBezTo>
                  <a:cubicBezTo>
                    <a:pt x="97" y="22"/>
                    <a:pt x="76" y="0"/>
                    <a:pt x="49" y="0"/>
                  </a:cubicBezTo>
                  <a:close/>
                  <a:moveTo>
                    <a:pt x="91" y="491"/>
                  </a:moveTo>
                  <a:cubicBezTo>
                    <a:pt x="90" y="687"/>
                    <a:pt x="90" y="687"/>
                    <a:pt x="90" y="687"/>
                  </a:cubicBezTo>
                  <a:cubicBezTo>
                    <a:pt x="90" y="733"/>
                    <a:pt x="90" y="733"/>
                    <a:pt x="90" y="733"/>
                  </a:cubicBezTo>
                  <a:cubicBezTo>
                    <a:pt x="90" y="756"/>
                    <a:pt x="71" y="774"/>
                    <a:pt x="48" y="774"/>
                  </a:cubicBezTo>
                  <a:cubicBezTo>
                    <a:pt x="25" y="774"/>
                    <a:pt x="7" y="756"/>
                    <a:pt x="7" y="733"/>
                  </a:cubicBezTo>
                  <a:cubicBezTo>
                    <a:pt x="7" y="687"/>
                    <a:pt x="7" y="687"/>
                    <a:pt x="7" y="687"/>
                  </a:cubicBezTo>
                  <a:cubicBezTo>
                    <a:pt x="7" y="491"/>
                    <a:pt x="7" y="491"/>
                    <a:pt x="7" y="491"/>
                  </a:cubicBezTo>
                  <a:cubicBezTo>
                    <a:pt x="7" y="48"/>
                    <a:pt x="7" y="48"/>
                    <a:pt x="7" y="48"/>
                  </a:cubicBezTo>
                  <a:cubicBezTo>
                    <a:pt x="7" y="25"/>
                    <a:pt x="26" y="7"/>
                    <a:pt x="49" y="7"/>
                  </a:cubicBezTo>
                  <a:cubicBezTo>
                    <a:pt x="72" y="7"/>
                    <a:pt x="91" y="25"/>
                    <a:pt x="91" y="48"/>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3"/>
            <p:cNvSpPr/>
            <p:nvPr/>
          </p:nvSpPr>
          <p:spPr>
            <a:xfrm>
              <a:off x="6707188" y="4670425"/>
              <a:ext cx="19050" cy="231775"/>
            </a:xfrm>
            <a:custGeom>
              <a:rect b="b" l="l" r="r" t="t"/>
              <a:pathLst>
                <a:path extrusionOk="0" h="743" w="61">
                  <a:moveTo>
                    <a:pt x="31" y="0"/>
                  </a:moveTo>
                  <a:cubicBezTo>
                    <a:pt x="15" y="0"/>
                    <a:pt x="1" y="14"/>
                    <a:pt x="1" y="30"/>
                  </a:cubicBezTo>
                  <a:cubicBezTo>
                    <a:pt x="1" y="472"/>
                    <a:pt x="1" y="472"/>
                    <a:pt x="1" y="472"/>
                  </a:cubicBezTo>
                  <a:cubicBezTo>
                    <a:pt x="0" y="668"/>
                    <a:pt x="0" y="668"/>
                    <a:pt x="0" y="668"/>
                  </a:cubicBezTo>
                  <a:cubicBezTo>
                    <a:pt x="0" y="713"/>
                    <a:pt x="0" y="713"/>
                    <a:pt x="0" y="713"/>
                  </a:cubicBezTo>
                  <a:cubicBezTo>
                    <a:pt x="0" y="729"/>
                    <a:pt x="14" y="743"/>
                    <a:pt x="30" y="743"/>
                  </a:cubicBezTo>
                  <a:cubicBezTo>
                    <a:pt x="47" y="743"/>
                    <a:pt x="60" y="729"/>
                    <a:pt x="60" y="713"/>
                  </a:cubicBezTo>
                  <a:cubicBezTo>
                    <a:pt x="60" y="668"/>
                    <a:pt x="60" y="668"/>
                    <a:pt x="60" y="668"/>
                  </a:cubicBezTo>
                  <a:cubicBezTo>
                    <a:pt x="61" y="472"/>
                    <a:pt x="61" y="472"/>
                    <a:pt x="61" y="472"/>
                  </a:cubicBezTo>
                  <a:cubicBezTo>
                    <a:pt x="61" y="30"/>
                    <a:pt x="61" y="30"/>
                    <a:pt x="61" y="30"/>
                  </a:cubicBezTo>
                  <a:cubicBezTo>
                    <a:pt x="61" y="14"/>
                    <a:pt x="47" y="0"/>
                    <a:pt x="31" y="0"/>
                  </a:cubicBezTo>
                  <a:close/>
                  <a:moveTo>
                    <a:pt x="54" y="472"/>
                  </a:moveTo>
                  <a:cubicBezTo>
                    <a:pt x="53" y="668"/>
                    <a:pt x="53" y="668"/>
                    <a:pt x="53" y="668"/>
                  </a:cubicBezTo>
                  <a:cubicBezTo>
                    <a:pt x="53" y="713"/>
                    <a:pt x="53" y="713"/>
                    <a:pt x="53" y="713"/>
                  </a:cubicBezTo>
                  <a:cubicBezTo>
                    <a:pt x="53" y="726"/>
                    <a:pt x="43" y="736"/>
                    <a:pt x="30" y="736"/>
                  </a:cubicBezTo>
                  <a:cubicBezTo>
                    <a:pt x="18" y="736"/>
                    <a:pt x="7" y="726"/>
                    <a:pt x="7" y="713"/>
                  </a:cubicBezTo>
                  <a:cubicBezTo>
                    <a:pt x="7" y="668"/>
                    <a:pt x="7" y="668"/>
                    <a:pt x="7" y="668"/>
                  </a:cubicBezTo>
                  <a:cubicBezTo>
                    <a:pt x="8" y="472"/>
                    <a:pt x="8" y="472"/>
                    <a:pt x="8" y="472"/>
                  </a:cubicBezTo>
                  <a:cubicBezTo>
                    <a:pt x="8" y="30"/>
                    <a:pt x="8" y="30"/>
                    <a:pt x="8" y="30"/>
                  </a:cubicBezTo>
                  <a:cubicBezTo>
                    <a:pt x="8" y="18"/>
                    <a:pt x="18" y="7"/>
                    <a:pt x="31" y="7"/>
                  </a:cubicBezTo>
                  <a:cubicBezTo>
                    <a:pt x="44" y="7"/>
                    <a:pt x="54" y="18"/>
                    <a:pt x="54" y="30"/>
                  </a:cubicBezTo>
                  <a:lnTo>
                    <a:pt x="54" y="4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3"/>
            <p:cNvSpPr/>
            <p:nvPr/>
          </p:nvSpPr>
          <p:spPr>
            <a:xfrm>
              <a:off x="6696075" y="5735638"/>
              <a:ext cx="41275"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3"/>
            <p:cNvSpPr/>
            <p:nvPr/>
          </p:nvSpPr>
          <p:spPr>
            <a:xfrm>
              <a:off x="6702425" y="5741988"/>
              <a:ext cx="30163" cy="244475"/>
            </a:xfrm>
            <a:custGeom>
              <a:rect b="b" l="l" r="r" t="t"/>
              <a:pathLst>
                <a:path extrusionOk="0" h="782" w="97">
                  <a:moveTo>
                    <a:pt x="49" y="0"/>
                  </a:moveTo>
                  <a:cubicBezTo>
                    <a:pt x="22" y="0"/>
                    <a:pt x="1" y="22"/>
                    <a:pt x="1" y="49"/>
                  </a:cubicBezTo>
                  <a:cubicBezTo>
                    <a:pt x="1" y="491"/>
                    <a:pt x="1" y="491"/>
                    <a:pt x="1" y="491"/>
                  </a:cubicBezTo>
                  <a:cubicBezTo>
                    <a:pt x="0" y="687"/>
                    <a:pt x="0" y="687"/>
                    <a:pt x="0" y="687"/>
                  </a:cubicBezTo>
                  <a:cubicBezTo>
                    <a:pt x="0" y="733"/>
                    <a:pt x="0" y="733"/>
                    <a:pt x="0" y="733"/>
                  </a:cubicBezTo>
                  <a:cubicBezTo>
                    <a:pt x="0" y="760"/>
                    <a:pt x="21" y="782"/>
                    <a:pt x="48" y="782"/>
                  </a:cubicBezTo>
                  <a:cubicBezTo>
                    <a:pt x="75" y="782"/>
                    <a:pt x="97" y="760"/>
                    <a:pt x="97" y="733"/>
                  </a:cubicBezTo>
                  <a:cubicBezTo>
                    <a:pt x="97" y="687"/>
                    <a:pt x="97" y="687"/>
                    <a:pt x="97" y="687"/>
                  </a:cubicBezTo>
                  <a:cubicBezTo>
                    <a:pt x="97" y="491"/>
                    <a:pt x="97" y="491"/>
                    <a:pt x="97" y="491"/>
                  </a:cubicBezTo>
                  <a:cubicBezTo>
                    <a:pt x="97" y="49"/>
                    <a:pt x="97" y="49"/>
                    <a:pt x="97" y="49"/>
                  </a:cubicBezTo>
                  <a:cubicBezTo>
                    <a:pt x="97" y="22"/>
                    <a:pt x="76" y="0"/>
                    <a:pt x="49" y="0"/>
                  </a:cubicBezTo>
                  <a:close/>
                  <a:moveTo>
                    <a:pt x="91" y="491"/>
                  </a:moveTo>
                  <a:cubicBezTo>
                    <a:pt x="90" y="687"/>
                    <a:pt x="90" y="687"/>
                    <a:pt x="90" y="687"/>
                  </a:cubicBezTo>
                  <a:cubicBezTo>
                    <a:pt x="90" y="733"/>
                    <a:pt x="90" y="733"/>
                    <a:pt x="90" y="733"/>
                  </a:cubicBezTo>
                  <a:cubicBezTo>
                    <a:pt x="90" y="756"/>
                    <a:pt x="71" y="775"/>
                    <a:pt x="48" y="775"/>
                  </a:cubicBezTo>
                  <a:cubicBezTo>
                    <a:pt x="25" y="775"/>
                    <a:pt x="7" y="756"/>
                    <a:pt x="7" y="733"/>
                  </a:cubicBezTo>
                  <a:cubicBezTo>
                    <a:pt x="7" y="687"/>
                    <a:pt x="7" y="687"/>
                    <a:pt x="7" y="687"/>
                  </a:cubicBezTo>
                  <a:cubicBezTo>
                    <a:pt x="7" y="491"/>
                    <a:pt x="7" y="491"/>
                    <a:pt x="7" y="491"/>
                  </a:cubicBezTo>
                  <a:cubicBezTo>
                    <a:pt x="7" y="49"/>
                    <a:pt x="7" y="49"/>
                    <a:pt x="7" y="49"/>
                  </a:cubicBezTo>
                  <a:cubicBezTo>
                    <a:pt x="7" y="26"/>
                    <a:pt x="26" y="7"/>
                    <a:pt x="49" y="7"/>
                  </a:cubicBezTo>
                  <a:cubicBezTo>
                    <a:pt x="72" y="7"/>
                    <a:pt x="91" y="26"/>
                    <a:pt x="91" y="49"/>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3"/>
            <p:cNvSpPr/>
            <p:nvPr/>
          </p:nvSpPr>
          <p:spPr>
            <a:xfrm>
              <a:off x="6707188" y="5748338"/>
              <a:ext cx="19050" cy="231775"/>
            </a:xfrm>
            <a:custGeom>
              <a:rect b="b" l="l" r="r" t="t"/>
              <a:pathLst>
                <a:path extrusionOk="0" h="742" w="61">
                  <a:moveTo>
                    <a:pt x="31" y="0"/>
                  </a:moveTo>
                  <a:cubicBezTo>
                    <a:pt x="15" y="0"/>
                    <a:pt x="1" y="13"/>
                    <a:pt x="1" y="30"/>
                  </a:cubicBezTo>
                  <a:cubicBezTo>
                    <a:pt x="1" y="471"/>
                    <a:pt x="1" y="471"/>
                    <a:pt x="1" y="471"/>
                  </a:cubicBezTo>
                  <a:cubicBezTo>
                    <a:pt x="0" y="667"/>
                    <a:pt x="0" y="667"/>
                    <a:pt x="0" y="667"/>
                  </a:cubicBezTo>
                  <a:cubicBezTo>
                    <a:pt x="0" y="712"/>
                    <a:pt x="0" y="712"/>
                    <a:pt x="0" y="712"/>
                  </a:cubicBezTo>
                  <a:cubicBezTo>
                    <a:pt x="0" y="729"/>
                    <a:pt x="14" y="742"/>
                    <a:pt x="30" y="742"/>
                  </a:cubicBezTo>
                  <a:cubicBezTo>
                    <a:pt x="47" y="742"/>
                    <a:pt x="60" y="729"/>
                    <a:pt x="60" y="712"/>
                  </a:cubicBezTo>
                  <a:cubicBezTo>
                    <a:pt x="60" y="667"/>
                    <a:pt x="60" y="667"/>
                    <a:pt x="60" y="667"/>
                  </a:cubicBezTo>
                  <a:cubicBezTo>
                    <a:pt x="61" y="471"/>
                    <a:pt x="61" y="471"/>
                    <a:pt x="61" y="471"/>
                  </a:cubicBezTo>
                  <a:cubicBezTo>
                    <a:pt x="61" y="30"/>
                    <a:pt x="61" y="30"/>
                    <a:pt x="61" y="30"/>
                  </a:cubicBezTo>
                  <a:cubicBezTo>
                    <a:pt x="61" y="13"/>
                    <a:pt x="47" y="0"/>
                    <a:pt x="31" y="0"/>
                  </a:cubicBezTo>
                  <a:close/>
                  <a:moveTo>
                    <a:pt x="54" y="471"/>
                  </a:moveTo>
                  <a:cubicBezTo>
                    <a:pt x="53" y="667"/>
                    <a:pt x="53" y="667"/>
                    <a:pt x="53" y="667"/>
                  </a:cubicBezTo>
                  <a:cubicBezTo>
                    <a:pt x="53" y="712"/>
                    <a:pt x="53" y="712"/>
                    <a:pt x="53" y="712"/>
                  </a:cubicBezTo>
                  <a:cubicBezTo>
                    <a:pt x="53" y="725"/>
                    <a:pt x="43" y="735"/>
                    <a:pt x="30" y="735"/>
                  </a:cubicBezTo>
                  <a:cubicBezTo>
                    <a:pt x="18" y="735"/>
                    <a:pt x="7" y="725"/>
                    <a:pt x="7" y="712"/>
                  </a:cubicBezTo>
                  <a:cubicBezTo>
                    <a:pt x="7" y="667"/>
                    <a:pt x="7" y="667"/>
                    <a:pt x="7" y="667"/>
                  </a:cubicBezTo>
                  <a:cubicBezTo>
                    <a:pt x="8" y="471"/>
                    <a:pt x="8" y="471"/>
                    <a:pt x="8" y="471"/>
                  </a:cubicBezTo>
                  <a:cubicBezTo>
                    <a:pt x="8" y="30"/>
                    <a:pt x="8" y="30"/>
                    <a:pt x="8" y="30"/>
                  </a:cubicBezTo>
                  <a:cubicBezTo>
                    <a:pt x="8" y="17"/>
                    <a:pt x="18" y="7"/>
                    <a:pt x="31" y="7"/>
                  </a:cubicBezTo>
                  <a:cubicBezTo>
                    <a:pt x="44" y="7"/>
                    <a:pt x="54" y="17"/>
                    <a:pt x="54" y="30"/>
                  </a:cubicBezTo>
                  <a:lnTo>
                    <a:pt x="54" y="47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3"/>
            <p:cNvSpPr/>
            <p:nvPr/>
          </p:nvSpPr>
          <p:spPr>
            <a:xfrm>
              <a:off x="6699250" y="5153025"/>
              <a:ext cx="34925" cy="368299"/>
            </a:xfrm>
            <a:custGeom>
              <a:rect b="b" l="l" r="r" t="t"/>
              <a:pathLst>
                <a:path extrusionOk="0" h="1180" w="116">
                  <a:moveTo>
                    <a:pt x="0" y="590"/>
                  </a:moveTo>
                  <a:cubicBezTo>
                    <a:pt x="0" y="621"/>
                    <a:pt x="24" y="646"/>
                    <a:pt x="55" y="648"/>
                  </a:cubicBezTo>
                  <a:cubicBezTo>
                    <a:pt x="55" y="748"/>
                    <a:pt x="55" y="748"/>
                    <a:pt x="55" y="748"/>
                  </a:cubicBezTo>
                  <a:cubicBezTo>
                    <a:pt x="14" y="788"/>
                    <a:pt x="14" y="788"/>
                    <a:pt x="14" y="788"/>
                  </a:cubicBezTo>
                  <a:cubicBezTo>
                    <a:pt x="34" y="808"/>
                    <a:pt x="34" y="808"/>
                    <a:pt x="34" y="808"/>
                  </a:cubicBezTo>
                  <a:cubicBezTo>
                    <a:pt x="14" y="827"/>
                    <a:pt x="14" y="827"/>
                    <a:pt x="14" y="827"/>
                  </a:cubicBezTo>
                  <a:cubicBezTo>
                    <a:pt x="34" y="846"/>
                    <a:pt x="34" y="846"/>
                    <a:pt x="34" y="846"/>
                  </a:cubicBezTo>
                  <a:cubicBezTo>
                    <a:pt x="14" y="866"/>
                    <a:pt x="14" y="866"/>
                    <a:pt x="14" y="866"/>
                  </a:cubicBezTo>
                  <a:cubicBezTo>
                    <a:pt x="34" y="885"/>
                    <a:pt x="34" y="885"/>
                    <a:pt x="34" y="885"/>
                  </a:cubicBezTo>
                  <a:cubicBezTo>
                    <a:pt x="14" y="904"/>
                    <a:pt x="14" y="904"/>
                    <a:pt x="14" y="904"/>
                  </a:cubicBezTo>
                  <a:cubicBezTo>
                    <a:pt x="34" y="924"/>
                    <a:pt x="34" y="924"/>
                    <a:pt x="34" y="924"/>
                  </a:cubicBezTo>
                  <a:cubicBezTo>
                    <a:pt x="14" y="943"/>
                    <a:pt x="14" y="943"/>
                    <a:pt x="14" y="943"/>
                  </a:cubicBezTo>
                  <a:cubicBezTo>
                    <a:pt x="34" y="962"/>
                    <a:pt x="34" y="962"/>
                    <a:pt x="34" y="962"/>
                  </a:cubicBezTo>
                  <a:cubicBezTo>
                    <a:pt x="14" y="982"/>
                    <a:pt x="14" y="982"/>
                    <a:pt x="14" y="982"/>
                  </a:cubicBezTo>
                  <a:cubicBezTo>
                    <a:pt x="34" y="1001"/>
                    <a:pt x="34" y="1001"/>
                    <a:pt x="34" y="1001"/>
                  </a:cubicBezTo>
                  <a:cubicBezTo>
                    <a:pt x="14" y="1020"/>
                    <a:pt x="14" y="1020"/>
                    <a:pt x="14" y="1020"/>
                  </a:cubicBezTo>
                  <a:cubicBezTo>
                    <a:pt x="34" y="1040"/>
                    <a:pt x="34" y="1040"/>
                    <a:pt x="34" y="1040"/>
                  </a:cubicBezTo>
                  <a:cubicBezTo>
                    <a:pt x="14" y="1059"/>
                    <a:pt x="14" y="1059"/>
                    <a:pt x="14" y="1059"/>
                  </a:cubicBezTo>
                  <a:cubicBezTo>
                    <a:pt x="34" y="1078"/>
                    <a:pt x="34" y="1078"/>
                    <a:pt x="34" y="1078"/>
                  </a:cubicBezTo>
                  <a:cubicBezTo>
                    <a:pt x="14" y="1098"/>
                    <a:pt x="14" y="1098"/>
                    <a:pt x="14" y="1098"/>
                  </a:cubicBezTo>
                  <a:cubicBezTo>
                    <a:pt x="34" y="1117"/>
                    <a:pt x="34" y="1117"/>
                    <a:pt x="34" y="1117"/>
                  </a:cubicBezTo>
                  <a:cubicBezTo>
                    <a:pt x="14" y="1136"/>
                    <a:pt x="14" y="1136"/>
                    <a:pt x="14"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1" y="748"/>
                    <a:pt x="61" y="748"/>
                    <a:pt x="61" y="748"/>
                  </a:cubicBezTo>
                  <a:cubicBezTo>
                    <a:pt x="61" y="648"/>
                    <a:pt x="61" y="648"/>
                    <a:pt x="61" y="648"/>
                  </a:cubicBezTo>
                  <a:cubicBezTo>
                    <a:pt x="92" y="646"/>
                    <a:pt x="116" y="621"/>
                    <a:pt x="116" y="590"/>
                  </a:cubicBezTo>
                  <a:cubicBezTo>
                    <a:pt x="116" y="559"/>
                    <a:pt x="92" y="534"/>
                    <a:pt x="61" y="532"/>
                  </a:cubicBezTo>
                  <a:cubicBezTo>
                    <a:pt x="61" y="431"/>
                    <a:pt x="61" y="431"/>
                    <a:pt x="61"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4" y="43"/>
                    <a:pt x="14" y="43"/>
                    <a:pt x="14" y="43"/>
                  </a:cubicBezTo>
                  <a:cubicBezTo>
                    <a:pt x="34" y="63"/>
                    <a:pt x="34" y="63"/>
                    <a:pt x="34" y="63"/>
                  </a:cubicBezTo>
                  <a:cubicBezTo>
                    <a:pt x="14" y="82"/>
                    <a:pt x="14" y="82"/>
                    <a:pt x="14" y="82"/>
                  </a:cubicBezTo>
                  <a:cubicBezTo>
                    <a:pt x="34" y="101"/>
                    <a:pt x="34" y="101"/>
                    <a:pt x="34" y="101"/>
                  </a:cubicBezTo>
                  <a:cubicBezTo>
                    <a:pt x="14" y="121"/>
                    <a:pt x="14" y="121"/>
                    <a:pt x="14" y="121"/>
                  </a:cubicBezTo>
                  <a:cubicBezTo>
                    <a:pt x="34" y="140"/>
                    <a:pt x="34" y="140"/>
                    <a:pt x="34" y="140"/>
                  </a:cubicBezTo>
                  <a:cubicBezTo>
                    <a:pt x="14" y="159"/>
                    <a:pt x="14" y="159"/>
                    <a:pt x="14" y="159"/>
                  </a:cubicBezTo>
                  <a:cubicBezTo>
                    <a:pt x="34" y="179"/>
                    <a:pt x="34" y="179"/>
                    <a:pt x="34" y="179"/>
                  </a:cubicBezTo>
                  <a:cubicBezTo>
                    <a:pt x="14" y="198"/>
                    <a:pt x="14" y="198"/>
                    <a:pt x="14" y="198"/>
                  </a:cubicBezTo>
                  <a:cubicBezTo>
                    <a:pt x="34" y="217"/>
                    <a:pt x="34" y="217"/>
                    <a:pt x="34" y="217"/>
                  </a:cubicBezTo>
                  <a:cubicBezTo>
                    <a:pt x="14" y="237"/>
                    <a:pt x="14" y="237"/>
                    <a:pt x="14" y="237"/>
                  </a:cubicBezTo>
                  <a:cubicBezTo>
                    <a:pt x="34" y="256"/>
                    <a:pt x="34" y="256"/>
                    <a:pt x="34" y="256"/>
                  </a:cubicBezTo>
                  <a:cubicBezTo>
                    <a:pt x="14" y="275"/>
                    <a:pt x="14" y="275"/>
                    <a:pt x="14" y="275"/>
                  </a:cubicBezTo>
                  <a:cubicBezTo>
                    <a:pt x="34" y="295"/>
                    <a:pt x="34" y="295"/>
                    <a:pt x="34" y="295"/>
                  </a:cubicBezTo>
                  <a:cubicBezTo>
                    <a:pt x="14" y="314"/>
                    <a:pt x="14" y="314"/>
                    <a:pt x="14" y="314"/>
                  </a:cubicBezTo>
                  <a:cubicBezTo>
                    <a:pt x="34" y="333"/>
                    <a:pt x="34" y="333"/>
                    <a:pt x="34" y="333"/>
                  </a:cubicBezTo>
                  <a:cubicBezTo>
                    <a:pt x="14" y="353"/>
                    <a:pt x="14" y="353"/>
                    <a:pt x="14" y="353"/>
                  </a:cubicBezTo>
                  <a:cubicBezTo>
                    <a:pt x="34" y="372"/>
                    <a:pt x="34" y="372"/>
                    <a:pt x="34" y="372"/>
                  </a:cubicBezTo>
                  <a:cubicBezTo>
                    <a:pt x="14" y="391"/>
                    <a:pt x="14" y="391"/>
                    <a:pt x="14"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4" y="552"/>
                    <a:pt x="24" y="552"/>
                    <a:pt x="24" y="552"/>
                  </a:cubicBezTo>
                  <a:cubicBezTo>
                    <a:pt x="33" y="544"/>
                    <a:pt x="43" y="540"/>
                    <a:pt x="55" y="539"/>
                  </a:cubicBezTo>
                  <a:close/>
                  <a:moveTo>
                    <a:pt x="20" y="556"/>
                  </a:moveTo>
                  <a:cubicBezTo>
                    <a:pt x="50" y="586"/>
                    <a:pt x="50" y="586"/>
                    <a:pt x="50" y="586"/>
                  </a:cubicBezTo>
                  <a:cubicBezTo>
                    <a:pt x="7" y="586"/>
                    <a:pt x="7" y="586"/>
                    <a:pt x="7" y="586"/>
                  </a:cubicBezTo>
                  <a:cubicBezTo>
                    <a:pt x="8" y="575"/>
                    <a:pt x="12" y="565"/>
                    <a:pt x="20" y="556"/>
                  </a:cubicBezTo>
                  <a:close/>
                  <a:moveTo>
                    <a:pt x="7" y="593"/>
                  </a:moveTo>
                  <a:cubicBezTo>
                    <a:pt x="50" y="593"/>
                    <a:pt x="50" y="593"/>
                    <a:pt x="50" y="593"/>
                  </a:cubicBezTo>
                  <a:cubicBezTo>
                    <a:pt x="20" y="623"/>
                    <a:pt x="20" y="623"/>
                    <a:pt x="20" y="623"/>
                  </a:cubicBezTo>
                  <a:cubicBezTo>
                    <a:pt x="12" y="615"/>
                    <a:pt x="8" y="605"/>
                    <a:pt x="7" y="593"/>
                  </a:cubicBezTo>
                  <a:close/>
                  <a:moveTo>
                    <a:pt x="24" y="628"/>
                  </a:moveTo>
                  <a:cubicBezTo>
                    <a:pt x="55" y="598"/>
                    <a:pt x="55" y="598"/>
                    <a:pt x="55" y="598"/>
                  </a:cubicBezTo>
                  <a:cubicBezTo>
                    <a:pt x="55" y="641"/>
                    <a:pt x="55" y="641"/>
                    <a:pt x="55" y="641"/>
                  </a:cubicBezTo>
                  <a:cubicBezTo>
                    <a:pt x="43" y="640"/>
                    <a:pt x="33" y="635"/>
                    <a:pt x="24"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3" y="1078"/>
                  </a:moveTo>
                  <a:cubicBezTo>
                    <a:pt x="58" y="1064"/>
                    <a:pt x="58" y="1064"/>
                    <a:pt x="58" y="1064"/>
                  </a:cubicBezTo>
                  <a:cubicBezTo>
                    <a:pt x="72" y="1078"/>
                    <a:pt x="72" y="1078"/>
                    <a:pt x="72" y="1078"/>
                  </a:cubicBezTo>
                  <a:cubicBezTo>
                    <a:pt x="58" y="1093"/>
                    <a:pt x="58" y="1093"/>
                    <a:pt x="58" y="1093"/>
                  </a:cubicBezTo>
                  <a:lnTo>
                    <a:pt x="43" y="1078"/>
                  </a:lnTo>
                  <a:close/>
                  <a:moveTo>
                    <a:pt x="72" y="1117"/>
                  </a:moveTo>
                  <a:cubicBezTo>
                    <a:pt x="58" y="1131"/>
                    <a:pt x="58" y="1131"/>
                    <a:pt x="58" y="1131"/>
                  </a:cubicBezTo>
                  <a:cubicBezTo>
                    <a:pt x="43" y="1117"/>
                    <a:pt x="43" y="1117"/>
                    <a:pt x="43" y="1117"/>
                  </a:cubicBezTo>
                  <a:cubicBezTo>
                    <a:pt x="58" y="1103"/>
                    <a:pt x="58" y="1103"/>
                    <a:pt x="58" y="1103"/>
                  </a:cubicBezTo>
                  <a:lnTo>
                    <a:pt x="72" y="1117"/>
                  </a:lnTo>
                  <a:close/>
                  <a:moveTo>
                    <a:pt x="43" y="1040"/>
                  </a:moveTo>
                  <a:cubicBezTo>
                    <a:pt x="58" y="1025"/>
                    <a:pt x="58" y="1025"/>
                    <a:pt x="58" y="1025"/>
                  </a:cubicBezTo>
                  <a:cubicBezTo>
                    <a:pt x="72" y="1040"/>
                    <a:pt x="72" y="1040"/>
                    <a:pt x="72" y="1040"/>
                  </a:cubicBezTo>
                  <a:cubicBezTo>
                    <a:pt x="58" y="1054"/>
                    <a:pt x="58" y="1054"/>
                    <a:pt x="58" y="1054"/>
                  </a:cubicBezTo>
                  <a:lnTo>
                    <a:pt x="43" y="1040"/>
                  </a:lnTo>
                  <a:close/>
                  <a:moveTo>
                    <a:pt x="43" y="1001"/>
                  </a:moveTo>
                  <a:cubicBezTo>
                    <a:pt x="58" y="987"/>
                    <a:pt x="58" y="987"/>
                    <a:pt x="58" y="987"/>
                  </a:cubicBezTo>
                  <a:cubicBezTo>
                    <a:pt x="72" y="1001"/>
                    <a:pt x="72" y="1001"/>
                    <a:pt x="72" y="1001"/>
                  </a:cubicBezTo>
                  <a:cubicBezTo>
                    <a:pt x="58" y="1016"/>
                    <a:pt x="58" y="1016"/>
                    <a:pt x="58" y="1016"/>
                  </a:cubicBezTo>
                  <a:lnTo>
                    <a:pt x="43" y="1001"/>
                  </a:lnTo>
                  <a:close/>
                  <a:moveTo>
                    <a:pt x="43" y="962"/>
                  </a:moveTo>
                  <a:cubicBezTo>
                    <a:pt x="58" y="948"/>
                    <a:pt x="58" y="948"/>
                    <a:pt x="58" y="948"/>
                  </a:cubicBezTo>
                  <a:cubicBezTo>
                    <a:pt x="72" y="962"/>
                    <a:pt x="72" y="962"/>
                    <a:pt x="72" y="962"/>
                  </a:cubicBezTo>
                  <a:cubicBezTo>
                    <a:pt x="58" y="977"/>
                    <a:pt x="58" y="977"/>
                    <a:pt x="58" y="977"/>
                  </a:cubicBezTo>
                  <a:lnTo>
                    <a:pt x="43" y="962"/>
                  </a:lnTo>
                  <a:close/>
                  <a:moveTo>
                    <a:pt x="43" y="924"/>
                  </a:moveTo>
                  <a:cubicBezTo>
                    <a:pt x="58" y="909"/>
                    <a:pt x="58" y="909"/>
                    <a:pt x="58" y="909"/>
                  </a:cubicBezTo>
                  <a:cubicBezTo>
                    <a:pt x="72" y="924"/>
                    <a:pt x="72" y="924"/>
                    <a:pt x="72" y="924"/>
                  </a:cubicBezTo>
                  <a:cubicBezTo>
                    <a:pt x="58" y="938"/>
                    <a:pt x="58" y="938"/>
                    <a:pt x="58" y="938"/>
                  </a:cubicBezTo>
                  <a:lnTo>
                    <a:pt x="43" y="924"/>
                  </a:lnTo>
                  <a:close/>
                  <a:moveTo>
                    <a:pt x="43" y="885"/>
                  </a:moveTo>
                  <a:cubicBezTo>
                    <a:pt x="58" y="871"/>
                    <a:pt x="58" y="871"/>
                    <a:pt x="58" y="871"/>
                  </a:cubicBezTo>
                  <a:cubicBezTo>
                    <a:pt x="72" y="885"/>
                    <a:pt x="72" y="885"/>
                    <a:pt x="72" y="885"/>
                  </a:cubicBezTo>
                  <a:cubicBezTo>
                    <a:pt x="58" y="900"/>
                    <a:pt x="58" y="900"/>
                    <a:pt x="58" y="900"/>
                  </a:cubicBezTo>
                  <a:lnTo>
                    <a:pt x="43" y="885"/>
                  </a:lnTo>
                  <a:close/>
                  <a:moveTo>
                    <a:pt x="43" y="846"/>
                  </a:moveTo>
                  <a:cubicBezTo>
                    <a:pt x="58" y="832"/>
                    <a:pt x="58" y="832"/>
                    <a:pt x="58" y="832"/>
                  </a:cubicBezTo>
                  <a:cubicBezTo>
                    <a:pt x="72" y="846"/>
                    <a:pt x="72" y="846"/>
                    <a:pt x="72" y="846"/>
                  </a:cubicBezTo>
                  <a:cubicBezTo>
                    <a:pt x="58" y="861"/>
                    <a:pt x="58" y="861"/>
                    <a:pt x="58" y="861"/>
                  </a:cubicBezTo>
                  <a:lnTo>
                    <a:pt x="43" y="846"/>
                  </a:lnTo>
                  <a:close/>
                  <a:moveTo>
                    <a:pt x="43" y="808"/>
                  </a:moveTo>
                  <a:cubicBezTo>
                    <a:pt x="58" y="793"/>
                    <a:pt x="58" y="793"/>
                    <a:pt x="58" y="793"/>
                  </a:cubicBezTo>
                  <a:cubicBezTo>
                    <a:pt x="72" y="808"/>
                    <a:pt x="72" y="808"/>
                    <a:pt x="72" y="808"/>
                  </a:cubicBezTo>
                  <a:cubicBezTo>
                    <a:pt x="58" y="822"/>
                    <a:pt x="58" y="822"/>
                    <a:pt x="58" y="822"/>
                  </a:cubicBezTo>
                  <a:lnTo>
                    <a:pt x="43"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7" y="1122"/>
                    <a:pt x="77" y="1122"/>
                    <a:pt x="77" y="1122"/>
                  </a:cubicBezTo>
                  <a:lnTo>
                    <a:pt x="92" y="1136"/>
                  </a:lnTo>
                  <a:close/>
                  <a:moveTo>
                    <a:pt x="92" y="1098"/>
                  </a:moveTo>
                  <a:cubicBezTo>
                    <a:pt x="77" y="1112"/>
                    <a:pt x="77" y="1112"/>
                    <a:pt x="77" y="1112"/>
                  </a:cubicBezTo>
                  <a:cubicBezTo>
                    <a:pt x="63" y="1098"/>
                    <a:pt x="63" y="1098"/>
                    <a:pt x="63" y="1098"/>
                  </a:cubicBezTo>
                  <a:cubicBezTo>
                    <a:pt x="77" y="1083"/>
                    <a:pt x="77" y="1083"/>
                    <a:pt x="77" y="1083"/>
                  </a:cubicBezTo>
                  <a:lnTo>
                    <a:pt x="92" y="1098"/>
                  </a:lnTo>
                  <a:close/>
                  <a:moveTo>
                    <a:pt x="92" y="1059"/>
                  </a:moveTo>
                  <a:cubicBezTo>
                    <a:pt x="77" y="1074"/>
                    <a:pt x="77" y="1074"/>
                    <a:pt x="77" y="1074"/>
                  </a:cubicBezTo>
                  <a:cubicBezTo>
                    <a:pt x="63" y="1059"/>
                    <a:pt x="63" y="1059"/>
                    <a:pt x="63" y="1059"/>
                  </a:cubicBezTo>
                  <a:cubicBezTo>
                    <a:pt x="77" y="1045"/>
                    <a:pt x="77" y="1045"/>
                    <a:pt x="77" y="1045"/>
                  </a:cubicBezTo>
                  <a:lnTo>
                    <a:pt x="92" y="1059"/>
                  </a:lnTo>
                  <a:close/>
                  <a:moveTo>
                    <a:pt x="92" y="1020"/>
                  </a:moveTo>
                  <a:cubicBezTo>
                    <a:pt x="77" y="1035"/>
                    <a:pt x="77" y="1035"/>
                    <a:pt x="77" y="1035"/>
                  </a:cubicBezTo>
                  <a:cubicBezTo>
                    <a:pt x="63" y="1020"/>
                    <a:pt x="63" y="1020"/>
                    <a:pt x="63" y="1020"/>
                  </a:cubicBezTo>
                  <a:cubicBezTo>
                    <a:pt x="77" y="1006"/>
                    <a:pt x="77" y="1006"/>
                    <a:pt x="77" y="1006"/>
                  </a:cubicBezTo>
                  <a:lnTo>
                    <a:pt x="92" y="1020"/>
                  </a:lnTo>
                  <a:close/>
                  <a:moveTo>
                    <a:pt x="92" y="982"/>
                  </a:moveTo>
                  <a:cubicBezTo>
                    <a:pt x="77" y="996"/>
                    <a:pt x="77" y="996"/>
                    <a:pt x="77" y="996"/>
                  </a:cubicBezTo>
                  <a:cubicBezTo>
                    <a:pt x="63" y="982"/>
                    <a:pt x="63" y="982"/>
                    <a:pt x="63" y="982"/>
                  </a:cubicBezTo>
                  <a:cubicBezTo>
                    <a:pt x="77" y="967"/>
                    <a:pt x="77" y="967"/>
                    <a:pt x="77" y="967"/>
                  </a:cubicBezTo>
                  <a:lnTo>
                    <a:pt x="92" y="982"/>
                  </a:lnTo>
                  <a:close/>
                  <a:moveTo>
                    <a:pt x="92" y="943"/>
                  </a:moveTo>
                  <a:cubicBezTo>
                    <a:pt x="77" y="958"/>
                    <a:pt x="77" y="958"/>
                    <a:pt x="77" y="958"/>
                  </a:cubicBezTo>
                  <a:cubicBezTo>
                    <a:pt x="63" y="943"/>
                    <a:pt x="63" y="943"/>
                    <a:pt x="63" y="943"/>
                  </a:cubicBezTo>
                  <a:cubicBezTo>
                    <a:pt x="77" y="929"/>
                    <a:pt x="77" y="929"/>
                    <a:pt x="77" y="929"/>
                  </a:cubicBezTo>
                  <a:lnTo>
                    <a:pt x="92" y="943"/>
                  </a:lnTo>
                  <a:close/>
                  <a:moveTo>
                    <a:pt x="92" y="904"/>
                  </a:moveTo>
                  <a:cubicBezTo>
                    <a:pt x="77" y="919"/>
                    <a:pt x="77" y="919"/>
                    <a:pt x="77" y="919"/>
                  </a:cubicBezTo>
                  <a:cubicBezTo>
                    <a:pt x="63" y="904"/>
                    <a:pt x="63" y="904"/>
                    <a:pt x="63" y="904"/>
                  </a:cubicBezTo>
                  <a:cubicBezTo>
                    <a:pt x="77" y="890"/>
                    <a:pt x="77" y="890"/>
                    <a:pt x="77" y="890"/>
                  </a:cubicBezTo>
                  <a:lnTo>
                    <a:pt x="92" y="904"/>
                  </a:lnTo>
                  <a:close/>
                  <a:moveTo>
                    <a:pt x="92" y="866"/>
                  </a:moveTo>
                  <a:cubicBezTo>
                    <a:pt x="77" y="880"/>
                    <a:pt x="77" y="880"/>
                    <a:pt x="77" y="880"/>
                  </a:cubicBezTo>
                  <a:cubicBezTo>
                    <a:pt x="63" y="866"/>
                    <a:pt x="63" y="866"/>
                    <a:pt x="63" y="866"/>
                  </a:cubicBezTo>
                  <a:cubicBezTo>
                    <a:pt x="77" y="851"/>
                    <a:pt x="77" y="851"/>
                    <a:pt x="77" y="851"/>
                  </a:cubicBezTo>
                  <a:lnTo>
                    <a:pt x="92" y="866"/>
                  </a:lnTo>
                  <a:close/>
                  <a:moveTo>
                    <a:pt x="92" y="827"/>
                  </a:moveTo>
                  <a:cubicBezTo>
                    <a:pt x="77" y="842"/>
                    <a:pt x="77" y="842"/>
                    <a:pt x="77" y="842"/>
                  </a:cubicBezTo>
                  <a:cubicBezTo>
                    <a:pt x="63" y="827"/>
                    <a:pt x="63" y="827"/>
                    <a:pt x="63" y="827"/>
                  </a:cubicBezTo>
                  <a:cubicBezTo>
                    <a:pt x="77" y="813"/>
                    <a:pt x="77" y="813"/>
                    <a:pt x="77" y="813"/>
                  </a:cubicBezTo>
                  <a:lnTo>
                    <a:pt x="92" y="827"/>
                  </a:lnTo>
                  <a:close/>
                  <a:moveTo>
                    <a:pt x="61" y="641"/>
                  </a:moveTo>
                  <a:cubicBezTo>
                    <a:pt x="61" y="598"/>
                    <a:pt x="61" y="598"/>
                    <a:pt x="61" y="598"/>
                  </a:cubicBezTo>
                  <a:cubicBezTo>
                    <a:pt x="91" y="628"/>
                    <a:pt x="91" y="628"/>
                    <a:pt x="91" y="628"/>
                  </a:cubicBezTo>
                  <a:cubicBezTo>
                    <a:pt x="83" y="635"/>
                    <a:pt x="73" y="640"/>
                    <a:pt x="61" y="641"/>
                  </a:cubicBezTo>
                  <a:close/>
                  <a:moveTo>
                    <a:pt x="96" y="623"/>
                  </a:moveTo>
                  <a:cubicBezTo>
                    <a:pt x="66" y="593"/>
                    <a:pt x="66" y="593"/>
                    <a:pt x="66" y="593"/>
                  </a:cubicBezTo>
                  <a:cubicBezTo>
                    <a:pt x="109" y="593"/>
                    <a:pt x="109" y="593"/>
                    <a:pt x="109" y="593"/>
                  </a:cubicBezTo>
                  <a:cubicBezTo>
                    <a:pt x="108" y="605"/>
                    <a:pt x="103" y="615"/>
                    <a:pt x="96" y="623"/>
                  </a:cubicBezTo>
                  <a:close/>
                  <a:moveTo>
                    <a:pt x="109" y="586"/>
                  </a:moveTo>
                  <a:cubicBezTo>
                    <a:pt x="66" y="586"/>
                    <a:pt x="66" y="586"/>
                    <a:pt x="66" y="586"/>
                  </a:cubicBezTo>
                  <a:cubicBezTo>
                    <a:pt x="96" y="556"/>
                    <a:pt x="96" y="556"/>
                    <a:pt x="96" y="556"/>
                  </a:cubicBezTo>
                  <a:cubicBezTo>
                    <a:pt x="103" y="565"/>
                    <a:pt x="108" y="575"/>
                    <a:pt x="109" y="586"/>
                  </a:cubicBezTo>
                  <a:close/>
                  <a:moveTo>
                    <a:pt x="91" y="552"/>
                  </a:moveTo>
                  <a:cubicBezTo>
                    <a:pt x="61" y="582"/>
                    <a:pt x="61" y="582"/>
                    <a:pt x="61" y="582"/>
                  </a:cubicBezTo>
                  <a:cubicBezTo>
                    <a:pt x="61" y="539"/>
                    <a:pt x="61" y="539"/>
                    <a:pt x="61" y="539"/>
                  </a:cubicBezTo>
                  <a:cubicBezTo>
                    <a:pt x="73" y="540"/>
                    <a:pt x="83" y="544"/>
                    <a:pt x="91" y="552"/>
                  </a:cubicBezTo>
                  <a:close/>
                  <a:moveTo>
                    <a:pt x="92" y="353"/>
                  </a:moveTo>
                  <a:cubicBezTo>
                    <a:pt x="77" y="367"/>
                    <a:pt x="77" y="367"/>
                    <a:pt x="77" y="367"/>
                  </a:cubicBezTo>
                  <a:cubicBezTo>
                    <a:pt x="63" y="353"/>
                    <a:pt x="63" y="353"/>
                    <a:pt x="63" y="353"/>
                  </a:cubicBezTo>
                  <a:cubicBezTo>
                    <a:pt x="77" y="338"/>
                    <a:pt x="77" y="338"/>
                    <a:pt x="77" y="338"/>
                  </a:cubicBezTo>
                  <a:lnTo>
                    <a:pt x="92" y="353"/>
                  </a:lnTo>
                  <a:close/>
                  <a:moveTo>
                    <a:pt x="72" y="101"/>
                  </a:moveTo>
                  <a:cubicBezTo>
                    <a:pt x="58" y="116"/>
                    <a:pt x="58" y="116"/>
                    <a:pt x="58" y="116"/>
                  </a:cubicBezTo>
                  <a:cubicBezTo>
                    <a:pt x="43" y="101"/>
                    <a:pt x="43" y="101"/>
                    <a:pt x="43" y="101"/>
                  </a:cubicBezTo>
                  <a:cubicBezTo>
                    <a:pt x="58" y="87"/>
                    <a:pt x="58" y="87"/>
                    <a:pt x="58" y="87"/>
                  </a:cubicBezTo>
                  <a:lnTo>
                    <a:pt x="72" y="101"/>
                  </a:lnTo>
                  <a:close/>
                  <a:moveTo>
                    <a:pt x="43" y="63"/>
                  </a:moveTo>
                  <a:cubicBezTo>
                    <a:pt x="58" y="48"/>
                    <a:pt x="58" y="48"/>
                    <a:pt x="58" y="48"/>
                  </a:cubicBezTo>
                  <a:cubicBezTo>
                    <a:pt x="72" y="63"/>
                    <a:pt x="72" y="63"/>
                    <a:pt x="72" y="63"/>
                  </a:cubicBezTo>
                  <a:cubicBezTo>
                    <a:pt x="58" y="77"/>
                    <a:pt x="58" y="77"/>
                    <a:pt x="58" y="77"/>
                  </a:cubicBezTo>
                  <a:lnTo>
                    <a:pt x="43" y="63"/>
                  </a:lnTo>
                  <a:close/>
                  <a:moveTo>
                    <a:pt x="72" y="140"/>
                  </a:moveTo>
                  <a:cubicBezTo>
                    <a:pt x="58" y="155"/>
                    <a:pt x="58" y="155"/>
                    <a:pt x="58" y="155"/>
                  </a:cubicBezTo>
                  <a:cubicBezTo>
                    <a:pt x="43" y="140"/>
                    <a:pt x="43" y="140"/>
                    <a:pt x="43" y="140"/>
                  </a:cubicBezTo>
                  <a:cubicBezTo>
                    <a:pt x="58" y="126"/>
                    <a:pt x="58" y="126"/>
                    <a:pt x="58" y="126"/>
                  </a:cubicBezTo>
                  <a:lnTo>
                    <a:pt x="72" y="140"/>
                  </a:lnTo>
                  <a:close/>
                  <a:moveTo>
                    <a:pt x="72" y="179"/>
                  </a:moveTo>
                  <a:cubicBezTo>
                    <a:pt x="58" y="193"/>
                    <a:pt x="58" y="193"/>
                    <a:pt x="58" y="193"/>
                  </a:cubicBezTo>
                  <a:cubicBezTo>
                    <a:pt x="43" y="179"/>
                    <a:pt x="43" y="179"/>
                    <a:pt x="43" y="179"/>
                  </a:cubicBezTo>
                  <a:cubicBezTo>
                    <a:pt x="58" y="164"/>
                    <a:pt x="58" y="164"/>
                    <a:pt x="58" y="164"/>
                  </a:cubicBezTo>
                  <a:lnTo>
                    <a:pt x="72" y="179"/>
                  </a:lnTo>
                  <a:close/>
                  <a:moveTo>
                    <a:pt x="72" y="217"/>
                  </a:moveTo>
                  <a:cubicBezTo>
                    <a:pt x="58" y="232"/>
                    <a:pt x="58" y="232"/>
                    <a:pt x="58" y="232"/>
                  </a:cubicBezTo>
                  <a:cubicBezTo>
                    <a:pt x="43" y="217"/>
                    <a:pt x="43" y="217"/>
                    <a:pt x="43" y="217"/>
                  </a:cubicBezTo>
                  <a:cubicBezTo>
                    <a:pt x="58" y="203"/>
                    <a:pt x="58" y="203"/>
                    <a:pt x="58" y="203"/>
                  </a:cubicBezTo>
                  <a:lnTo>
                    <a:pt x="72" y="217"/>
                  </a:lnTo>
                  <a:close/>
                  <a:moveTo>
                    <a:pt x="72" y="256"/>
                  </a:moveTo>
                  <a:cubicBezTo>
                    <a:pt x="58" y="271"/>
                    <a:pt x="58" y="271"/>
                    <a:pt x="58" y="271"/>
                  </a:cubicBezTo>
                  <a:cubicBezTo>
                    <a:pt x="43" y="256"/>
                    <a:pt x="43" y="256"/>
                    <a:pt x="43" y="256"/>
                  </a:cubicBezTo>
                  <a:cubicBezTo>
                    <a:pt x="58" y="242"/>
                    <a:pt x="58" y="242"/>
                    <a:pt x="58" y="242"/>
                  </a:cubicBezTo>
                  <a:lnTo>
                    <a:pt x="72" y="256"/>
                  </a:lnTo>
                  <a:close/>
                  <a:moveTo>
                    <a:pt x="72" y="295"/>
                  </a:moveTo>
                  <a:cubicBezTo>
                    <a:pt x="58" y="309"/>
                    <a:pt x="58" y="309"/>
                    <a:pt x="58" y="309"/>
                  </a:cubicBezTo>
                  <a:cubicBezTo>
                    <a:pt x="43" y="295"/>
                    <a:pt x="43" y="295"/>
                    <a:pt x="43" y="295"/>
                  </a:cubicBezTo>
                  <a:cubicBezTo>
                    <a:pt x="58" y="280"/>
                    <a:pt x="58" y="280"/>
                    <a:pt x="58" y="280"/>
                  </a:cubicBezTo>
                  <a:lnTo>
                    <a:pt x="72" y="295"/>
                  </a:lnTo>
                  <a:close/>
                  <a:moveTo>
                    <a:pt x="72" y="333"/>
                  </a:moveTo>
                  <a:cubicBezTo>
                    <a:pt x="58" y="348"/>
                    <a:pt x="58" y="348"/>
                    <a:pt x="58" y="348"/>
                  </a:cubicBezTo>
                  <a:cubicBezTo>
                    <a:pt x="43" y="333"/>
                    <a:pt x="43" y="333"/>
                    <a:pt x="43" y="333"/>
                  </a:cubicBezTo>
                  <a:cubicBezTo>
                    <a:pt x="58" y="319"/>
                    <a:pt x="58" y="319"/>
                    <a:pt x="58" y="319"/>
                  </a:cubicBezTo>
                  <a:lnTo>
                    <a:pt x="72" y="333"/>
                  </a:lnTo>
                  <a:close/>
                  <a:moveTo>
                    <a:pt x="72" y="372"/>
                  </a:moveTo>
                  <a:cubicBezTo>
                    <a:pt x="58" y="387"/>
                    <a:pt x="58" y="387"/>
                    <a:pt x="58" y="387"/>
                  </a:cubicBezTo>
                  <a:cubicBezTo>
                    <a:pt x="43" y="372"/>
                    <a:pt x="43" y="372"/>
                    <a:pt x="43" y="372"/>
                  </a:cubicBezTo>
                  <a:cubicBezTo>
                    <a:pt x="58" y="358"/>
                    <a:pt x="58" y="358"/>
                    <a:pt x="58" y="358"/>
                  </a:cubicBezTo>
                  <a:lnTo>
                    <a:pt x="72" y="372"/>
                  </a:lnTo>
                  <a:close/>
                  <a:moveTo>
                    <a:pt x="92" y="314"/>
                  </a:moveTo>
                  <a:cubicBezTo>
                    <a:pt x="77" y="329"/>
                    <a:pt x="77" y="329"/>
                    <a:pt x="77" y="329"/>
                  </a:cubicBezTo>
                  <a:cubicBezTo>
                    <a:pt x="63" y="314"/>
                    <a:pt x="63" y="314"/>
                    <a:pt x="63" y="314"/>
                  </a:cubicBezTo>
                  <a:cubicBezTo>
                    <a:pt x="77" y="300"/>
                    <a:pt x="77" y="300"/>
                    <a:pt x="77" y="300"/>
                  </a:cubicBezTo>
                  <a:lnTo>
                    <a:pt x="92" y="314"/>
                  </a:lnTo>
                  <a:close/>
                  <a:moveTo>
                    <a:pt x="92" y="275"/>
                  </a:moveTo>
                  <a:cubicBezTo>
                    <a:pt x="77" y="290"/>
                    <a:pt x="77" y="290"/>
                    <a:pt x="77" y="290"/>
                  </a:cubicBezTo>
                  <a:cubicBezTo>
                    <a:pt x="63" y="275"/>
                    <a:pt x="63" y="275"/>
                    <a:pt x="63" y="275"/>
                  </a:cubicBezTo>
                  <a:cubicBezTo>
                    <a:pt x="77" y="261"/>
                    <a:pt x="77" y="261"/>
                    <a:pt x="77" y="261"/>
                  </a:cubicBezTo>
                  <a:lnTo>
                    <a:pt x="92" y="275"/>
                  </a:lnTo>
                  <a:close/>
                  <a:moveTo>
                    <a:pt x="92" y="237"/>
                  </a:moveTo>
                  <a:cubicBezTo>
                    <a:pt x="77" y="251"/>
                    <a:pt x="77" y="251"/>
                    <a:pt x="77" y="251"/>
                  </a:cubicBezTo>
                  <a:cubicBezTo>
                    <a:pt x="63" y="237"/>
                    <a:pt x="63" y="237"/>
                    <a:pt x="63" y="237"/>
                  </a:cubicBezTo>
                  <a:cubicBezTo>
                    <a:pt x="77" y="222"/>
                    <a:pt x="77" y="222"/>
                    <a:pt x="77" y="222"/>
                  </a:cubicBezTo>
                  <a:lnTo>
                    <a:pt x="92" y="237"/>
                  </a:lnTo>
                  <a:close/>
                  <a:moveTo>
                    <a:pt x="92" y="198"/>
                  </a:moveTo>
                  <a:cubicBezTo>
                    <a:pt x="77" y="213"/>
                    <a:pt x="77" y="213"/>
                    <a:pt x="77" y="213"/>
                  </a:cubicBezTo>
                  <a:cubicBezTo>
                    <a:pt x="63" y="198"/>
                    <a:pt x="63" y="198"/>
                    <a:pt x="63" y="198"/>
                  </a:cubicBezTo>
                  <a:cubicBezTo>
                    <a:pt x="77" y="184"/>
                    <a:pt x="77" y="184"/>
                    <a:pt x="77" y="184"/>
                  </a:cubicBezTo>
                  <a:lnTo>
                    <a:pt x="92" y="198"/>
                  </a:lnTo>
                  <a:close/>
                  <a:moveTo>
                    <a:pt x="92" y="159"/>
                  </a:moveTo>
                  <a:cubicBezTo>
                    <a:pt x="77" y="174"/>
                    <a:pt x="77" y="174"/>
                    <a:pt x="77" y="174"/>
                  </a:cubicBezTo>
                  <a:cubicBezTo>
                    <a:pt x="63" y="159"/>
                    <a:pt x="63" y="159"/>
                    <a:pt x="63" y="159"/>
                  </a:cubicBezTo>
                  <a:cubicBezTo>
                    <a:pt x="77" y="145"/>
                    <a:pt x="77" y="145"/>
                    <a:pt x="77" y="145"/>
                  </a:cubicBezTo>
                  <a:lnTo>
                    <a:pt x="92" y="159"/>
                  </a:lnTo>
                  <a:close/>
                  <a:moveTo>
                    <a:pt x="92" y="121"/>
                  </a:moveTo>
                  <a:cubicBezTo>
                    <a:pt x="77" y="135"/>
                    <a:pt x="77" y="135"/>
                    <a:pt x="77" y="135"/>
                  </a:cubicBezTo>
                  <a:cubicBezTo>
                    <a:pt x="63" y="121"/>
                    <a:pt x="63" y="121"/>
                    <a:pt x="63" y="121"/>
                  </a:cubicBezTo>
                  <a:cubicBezTo>
                    <a:pt x="77" y="106"/>
                    <a:pt x="77" y="106"/>
                    <a:pt x="77" y="106"/>
                  </a:cubicBezTo>
                  <a:lnTo>
                    <a:pt x="92" y="121"/>
                  </a:lnTo>
                  <a:close/>
                  <a:moveTo>
                    <a:pt x="92" y="82"/>
                  </a:moveTo>
                  <a:cubicBezTo>
                    <a:pt x="77" y="97"/>
                    <a:pt x="77" y="97"/>
                    <a:pt x="77" y="97"/>
                  </a:cubicBezTo>
                  <a:cubicBezTo>
                    <a:pt x="63" y="82"/>
                    <a:pt x="63" y="82"/>
                    <a:pt x="63" y="82"/>
                  </a:cubicBezTo>
                  <a:cubicBezTo>
                    <a:pt x="77" y="68"/>
                    <a:pt x="77" y="68"/>
                    <a:pt x="77" y="68"/>
                  </a:cubicBezTo>
                  <a:lnTo>
                    <a:pt x="92" y="82"/>
                  </a:lnTo>
                  <a:close/>
                  <a:moveTo>
                    <a:pt x="24" y="43"/>
                  </a:moveTo>
                  <a:cubicBezTo>
                    <a:pt x="58" y="10"/>
                    <a:pt x="58" y="10"/>
                    <a:pt x="58" y="10"/>
                  </a:cubicBezTo>
                  <a:cubicBezTo>
                    <a:pt x="92" y="43"/>
                    <a:pt x="92" y="43"/>
                    <a:pt x="92" y="43"/>
                  </a:cubicBezTo>
                  <a:cubicBezTo>
                    <a:pt x="77" y="58"/>
                    <a:pt x="77" y="58"/>
                    <a:pt x="77"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7" y="377"/>
                    <a:pt x="77" y="377"/>
                    <a:pt x="77"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7" y="803"/>
                    <a:pt x="77" y="803"/>
                    <a:pt x="77"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3"/>
            <p:cNvSpPr/>
            <p:nvPr/>
          </p:nvSpPr>
          <p:spPr>
            <a:xfrm>
              <a:off x="5191125" y="6057900"/>
              <a:ext cx="73025" cy="58738"/>
            </a:xfrm>
            <a:custGeom>
              <a:rect b="b" l="l" r="r" t="t"/>
              <a:pathLst>
                <a:path extrusionOk="0" h="37" w="46">
                  <a:moveTo>
                    <a:pt x="44" y="37"/>
                  </a:moveTo>
                  <a:lnTo>
                    <a:pt x="44" y="36"/>
                  </a:lnTo>
                  <a:lnTo>
                    <a:pt x="46" y="37"/>
                  </a:lnTo>
                  <a:lnTo>
                    <a:pt x="46" y="0"/>
                  </a:lnTo>
                  <a:lnTo>
                    <a:pt x="44" y="1"/>
                  </a:lnTo>
                  <a:lnTo>
                    <a:pt x="44" y="0"/>
                  </a:lnTo>
                  <a:lnTo>
                    <a:pt x="22" y="13"/>
                  </a:lnTo>
                  <a:lnTo>
                    <a:pt x="0" y="0"/>
                  </a:lnTo>
                  <a:lnTo>
                    <a:pt x="0" y="37"/>
                  </a:lnTo>
                  <a:lnTo>
                    <a:pt x="22" y="24"/>
                  </a:lnTo>
                  <a:lnTo>
                    <a:pt x="44" y="37"/>
                  </a:lnTo>
                  <a:close/>
                  <a:moveTo>
                    <a:pt x="24" y="23"/>
                  </a:moveTo>
                  <a:lnTo>
                    <a:pt x="31" y="19"/>
                  </a:lnTo>
                  <a:lnTo>
                    <a:pt x="40" y="19"/>
                  </a:lnTo>
                  <a:lnTo>
                    <a:pt x="29" y="26"/>
                  </a:lnTo>
                  <a:lnTo>
                    <a:pt x="24" y="23"/>
                  </a:lnTo>
                  <a:close/>
                  <a:moveTo>
                    <a:pt x="31" y="27"/>
                  </a:moveTo>
                  <a:lnTo>
                    <a:pt x="43" y="20"/>
                  </a:lnTo>
                  <a:lnTo>
                    <a:pt x="43" y="34"/>
                  </a:lnTo>
                  <a:lnTo>
                    <a:pt x="31" y="27"/>
                  </a:lnTo>
                  <a:close/>
                  <a:moveTo>
                    <a:pt x="31" y="10"/>
                  </a:moveTo>
                  <a:lnTo>
                    <a:pt x="43" y="3"/>
                  </a:lnTo>
                  <a:lnTo>
                    <a:pt x="43" y="17"/>
                  </a:lnTo>
                  <a:lnTo>
                    <a:pt x="31" y="10"/>
                  </a:lnTo>
                  <a:close/>
                  <a:moveTo>
                    <a:pt x="40" y="18"/>
                  </a:moveTo>
                  <a:lnTo>
                    <a:pt x="31" y="18"/>
                  </a:lnTo>
                  <a:lnTo>
                    <a:pt x="24" y="14"/>
                  </a:lnTo>
                  <a:lnTo>
                    <a:pt x="29" y="11"/>
                  </a:lnTo>
                  <a:lnTo>
                    <a:pt x="40" y="18"/>
                  </a:lnTo>
                  <a:close/>
                  <a:moveTo>
                    <a:pt x="27" y="18"/>
                  </a:moveTo>
                  <a:lnTo>
                    <a:pt x="18" y="18"/>
                  </a:lnTo>
                  <a:lnTo>
                    <a:pt x="22" y="15"/>
                  </a:lnTo>
                  <a:lnTo>
                    <a:pt x="27" y="18"/>
                  </a:lnTo>
                  <a:close/>
                  <a:moveTo>
                    <a:pt x="16" y="11"/>
                  </a:moveTo>
                  <a:lnTo>
                    <a:pt x="20" y="14"/>
                  </a:lnTo>
                  <a:lnTo>
                    <a:pt x="13" y="18"/>
                  </a:lnTo>
                  <a:lnTo>
                    <a:pt x="8" y="18"/>
                  </a:lnTo>
                  <a:lnTo>
                    <a:pt x="4" y="18"/>
                  </a:lnTo>
                  <a:lnTo>
                    <a:pt x="16" y="11"/>
                  </a:lnTo>
                  <a:close/>
                  <a:moveTo>
                    <a:pt x="8" y="19"/>
                  </a:moveTo>
                  <a:lnTo>
                    <a:pt x="13" y="19"/>
                  </a:lnTo>
                  <a:lnTo>
                    <a:pt x="20" y="23"/>
                  </a:lnTo>
                  <a:lnTo>
                    <a:pt x="16" y="26"/>
                  </a:lnTo>
                  <a:lnTo>
                    <a:pt x="4" y="19"/>
                  </a:lnTo>
                  <a:lnTo>
                    <a:pt x="8" y="19"/>
                  </a:lnTo>
                  <a:close/>
                  <a:moveTo>
                    <a:pt x="18" y="19"/>
                  </a:moveTo>
                  <a:lnTo>
                    <a:pt x="27" y="19"/>
                  </a:lnTo>
                  <a:lnTo>
                    <a:pt x="22" y="22"/>
                  </a:lnTo>
                  <a:lnTo>
                    <a:pt x="18" y="19"/>
                  </a:lnTo>
                  <a:close/>
                  <a:moveTo>
                    <a:pt x="44" y="35"/>
                  </a:moveTo>
                  <a:lnTo>
                    <a:pt x="44" y="35"/>
                  </a:lnTo>
                  <a:lnTo>
                    <a:pt x="44" y="19"/>
                  </a:lnTo>
                  <a:lnTo>
                    <a:pt x="44" y="19"/>
                  </a:lnTo>
                  <a:lnTo>
                    <a:pt x="44" y="35"/>
                  </a:lnTo>
                  <a:close/>
                  <a:moveTo>
                    <a:pt x="44" y="2"/>
                  </a:moveTo>
                  <a:lnTo>
                    <a:pt x="44" y="18"/>
                  </a:lnTo>
                  <a:lnTo>
                    <a:pt x="44" y="18"/>
                  </a:lnTo>
                  <a:lnTo>
                    <a:pt x="44" y="2"/>
                  </a:lnTo>
                  <a:lnTo>
                    <a:pt x="44" y="2"/>
                  </a:lnTo>
                  <a:close/>
                  <a:moveTo>
                    <a:pt x="2" y="2"/>
                  </a:moveTo>
                  <a:lnTo>
                    <a:pt x="8" y="6"/>
                  </a:lnTo>
                  <a:lnTo>
                    <a:pt x="8" y="7"/>
                  </a:lnTo>
                  <a:lnTo>
                    <a:pt x="14" y="10"/>
                  </a:lnTo>
                  <a:lnTo>
                    <a:pt x="8" y="13"/>
                  </a:lnTo>
                  <a:lnTo>
                    <a:pt x="8" y="14"/>
                  </a:lnTo>
                  <a:lnTo>
                    <a:pt x="2" y="18"/>
                  </a:lnTo>
                  <a:lnTo>
                    <a:pt x="2" y="2"/>
                  </a:lnTo>
                  <a:close/>
                  <a:moveTo>
                    <a:pt x="2" y="19"/>
                  </a:moveTo>
                  <a:lnTo>
                    <a:pt x="8" y="23"/>
                  </a:lnTo>
                  <a:lnTo>
                    <a:pt x="8" y="24"/>
                  </a:lnTo>
                  <a:lnTo>
                    <a:pt x="14" y="27"/>
                  </a:lnTo>
                  <a:lnTo>
                    <a:pt x="8" y="30"/>
                  </a:lnTo>
                  <a:lnTo>
                    <a:pt x="8" y="31"/>
                  </a:lnTo>
                  <a:lnTo>
                    <a:pt x="2" y="35"/>
                  </a:lnTo>
                  <a:lnTo>
                    <a:pt x="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3"/>
            <p:cNvSpPr/>
            <p:nvPr/>
          </p:nvSpPr>
          <p:spPr>
            <a:xfrm>
              <a:off x="5438775" y="6097588"/>
              <a:ext cx="28575" cy="28575"/>
            </a:xfrm>
            <a:custGeom>
              <a:rect b="b" l="l" r="r" t="t"/>
              <a:pathLst>
                <a:path extrusionOk="0" h="92" w="92">
                  <a:moveTo>
                    <a:pt x="46" y="0"/>
                  </a:moveTo>
                  <a:cubicBezTo>
                    <a:pt x="20" y="0"/>
                    <a:pt x="0" y="20"/>
                    <a:pt x="0" y="46"/>
                  </a:cubicBezTo>
                  <a:cubicBezTo>
                    <a:pt x="0" y="71"/>
                    <a:pt x="20" y="92"/>
                    <a:pt x="46" y="92"/>
                  </a:cubicBezTo>
                  <a:cubicBezTo>
                    <a:pt x="71" y="92"/>
                    <a:pt x="92" y="71"/>
                    <a:pt x="92" y="46"/>
                  </a:cubicBezTo>
                  <a:cubicBezTo>
                    <a:pt x="92" y="20"/>
                    <a:pt x="71" y="0"/>
                    <a:pt x="46" y="0"/>
                  </a:cubicBezTo>
                  <a:close/>
                  <a:moveTo>
                    <a:pt x="16" y="20"/>
                  </a:moveTo>
                  <a:cubicBezTo>
                    <a:pt x="37" y="42"/>
                    <a:pt x="37" y="42"/>
                    <a:pt x="37" y="42"/>
                  </a:cubicBezTo>
                  <a:cubicBezTo>
                    <a:pt x="7" y="42"/>
                    <a:pt x="7" y="42"/>
                    <a:pt x="7" y="42"/>
                  </a:cubicBezTo>
                  <a:cubicBezTo>
                    <a:pt x="7" y="34"/>
                    <a:pt x="11" y="26"/>
                    <a:pt x="16" y="20"/>
                  </a:cubicBezTo>
                  <a:close/>
                  <a:moveTo>
                    <a:pt x="7" y="49"/>
                  </a:moveTo>
                  <a:cubicBezTo>
                    <a:pt x="37" y="49"/>
                    <a:pt x="37" y="49"/>
                    <a:pt x="37" y="49"/>
                  </a:cubicBezTo>
                  <a:cubicBezTo>
                    <a:pt x="16" y="71"/>
                    <a:pt x="16" y="71"/>
                    <a:pt x="16" y="71"/>
                  </a:cubicBezTo>
                  <a:cubicBezTo>
                    <a:pt x="11" y="65"/>
                    <a:pt x="7" y="57"/>
                    <a:pt x="7" y="49"/>
                  </a:cubicBezTo>
                  <a:close/>
                  <a:moveTo>
                    <a:pt x="42" y="85"/>
                  </a:moveTo>
                  <a:cubicBezTo>
                    <a:pt x="34" y="84"/>
                    <a:pt x="27" y="81"/>
                    <a:pt x="21" y="76"/>
                  </a:cubicBezTo>
                  <a:cubicBezTo>
                    <a:pt x="42" y="54"/>
                    <a:pt x="42" y="54"/>
                    <a:pt x="42" y="54"/>
                  </a:cubicBezTo>
                  <a:lnTo>
                    <a:pt x="42" y="85"/>
                  </a:lnTo>
                  <a:close/>
                  <a:moveTo>
                    <a:pt x="42" y="37"/>
                  </a:moveTo>
                  <a:cubicBezTo>
                    <a:pt x="21" y="16"/>
                    <a:pt x="21" y="16"/>
                    <a:pt x="21" y="16"/>
                  </a:cubicBezTo>
                  <a:cubicBezTo>
                    <a:pt x="27" y="11"/>
                    <a:pt x="34" y="7"/>
                    <a:pt x="42" y="7"/>
                  </a:cubicBezTo>
                  <a:lnTo>
                    <a:pt x="42" y="37"/>
                  </a:lnTo>
                  <a:close/>
                  <a:moveTo>
                    <a:pt x="49" y="7"/>
                  </a:moveTo>
                  <a:cubicBezTo>
                    <a:pt x="57" y="7"/>
                    <a:pt x="65" y="11"/>
                    <a:pt x="71" y="16"/>
                  </a:cubicBezTo>
                  <a:cubicBezTo>
                    <a:pt x="49" y="37"/>
                    <a:pt x="49" y="37"/>
                    <a:pt x="49" y="37"/>
                  </a:cubicBezTo>
                  <a:lnTo>
                    <a:pt x="49" y="7"/>
                  </a:lnTo>
                  <a:close/>
                  <a:moveTo>
                    <a:pt x="49" y="85"/>
                  </a:moveTo>
                  <a:cubicBezTo>
                    <a:pt x="49" y="54"/>
                    <a:pt x="49" y="54"/>
                    <a:pt x="49" y="54"/>
                  </a:cubicBezTo>
                  <a:cubicBezTo>
                    <a:pt x="71" y="76"/>
                    <a:pt x="71" y="76"/>
                    <a:pt x="71" y="76"/>
                  </a:cubicBezTo>
                  <a:cubicBezTo>
                    <a:pt x="65" y="81"/>
                    <a:pt x="57" y="84"/>
                    <a:pt x="49" y="85"/>
                  </a:cubicBezTo>
                  <a:close/>
                  <a:moveTo>
                    <a:pt x="76" y="71"/>
                  </a:moveTo>
                  <a:cubicBezTo>
                    <a:pt x="54" y="49"/>
                    <a:pt x="54" y="49"/>
                    <a:pt x="54" y="49"/>
                  </a:cubicBezTo>
                  <a:cubicBezTo>
                    <a:pt x="85" y="49"/>
                    <a:pt x="85" y="49"/>
                    <a:pt x="85" y="49"/>
                  </a:cubicBezTo>
                  <a:cubicBezTo>
                    <a:pt x="84" y="57"/>
                    <a:pt x="81" y="65"/>
                    <a:pt x="76" y="71"/>
                  </a:cubicBezTo>
                  <a:close/>
                  <a:moveTo>
                    <a:pt x="54" y="42"/>
                  </a:moveTo>
                  <a:cubicBezTo>
                    <a:pt x="76" y="20"/>
                    <a:pt x="76" y="20"/>
                    <a:pt x="76" y="20"/>
                  </a:cubicBezTo>
                  <a:cubicBezTo>
                    <a:pt x="81" y="26"/>
                    <a:pt x="84" y="34"/>
                    <a:pt x="85" y="42"/>
                  </a:cubicBezTo>
                  <a:lnTo>
                    <a:pt x="54"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8" name="Google Shape;328;p13"/>
          <p:cNvSpPr txBox="1"/>
          <p:nvPr>
            <p:ph type="title"/>
          </p:nvPr>
        </p:nvSpPr>
        <p:spPr>
          <a:xfrm>
            <a:off x="720000" y="5329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29" name="Google Shape;329;p13"/>
          <p:cNvSpPr txBox="1"/>
          <p:nvPr>
            <p:ph idx="1" type="subTitle"/>
          </p:nvPr>
        </p:nvSpPr>
        <p:spPr>
          <a:xfrm>
            <a:off x="1567840" y="2232647"/>
            <a:ext cx="27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13"/>
          <p:cNvSpPr txBox="1"/>
          <p:nvPr>
            <p:ph idx="2" type="subTitle"/>
          </p:nvPr>
        </p:nvSpPr>
        <p:spPr>
          <a:xfrm>
            <a:off x="4808354" y="2232647"/>
            <a:ext cx="27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13"/>
          <p:cNvSpPr txBox="1"/>
          <p:nvPr>
            <p:ph idx="3" type="subTitle"/>
          </p:nvPr>
        </p:nvSpPr>
        <p:spPr>
          <a:xfrm>
            <a:off x="1567840" y="3919501"/>
            <a:ext cx="27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2" name="Google Shape;332;p13"/>
          <p:cNvSpPr txBox="1"/>
          <p:nvPr>
            <p:ph idx="4" type="subTitle"/>
          </p:nvPr>
        </p:nvSpPr>
        <p:spPr>
          <a:xfrm>
            <a:off x="4808354" y="3919501"/>
            <a:ext cx="27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13"/>
          <p:cNvSpPr txBox="1"/>
          <p:nvPr>
            <p:ph hasCustomPrompt="1" idx="5" type="title"/>
          </p:nvPr>
        </p:nvSpPr>
        <p:spPr>
          <a:xfrm>
            <a:off x="2600325" y="1360650"/>
            <a:ext cx="702900" cy="438600"/>
          </a:xfrm>
          <a:prstGeom prst="rect">
            <a:avLst/>
          </a:prstGeom>
          <a:noFill/>
          <a:ln cap="flat" cmpd="dbl"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4" name="Google Shape;334;p13"/>
          <p:cNvSpPr txBox="1"/>
          <p:nvPr>
            <p:ph hasCustomPrompt="1" idx="6" type="title"/>
          </p:nvPr>
        </p:nvSpPr>
        <p:spPr>
          <a:xfrm>
            <a:off x="2600325" y="3047100"/>
            <a:ext cx="702900" cy="438600"/>
          </a:xfrm>
          <a:prstGeom prst="rect">
            <a:avLst/>
          </a:prstGeom>
          <a:noFill/>
          <a:ln cap="flat" cmpd="dbl"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 name="Google Shape;335;p13"/>
          <p:cNvSpPr txBox="1"/>
          <p:nvPr>
            <p:ph hasCustomPrompt="1" idx="7" type="title"/>
          </p:nvPr>
        </p:nvSpPr>
        <p:spPr>
          <a:xfrm>
            <a:off x="5840800" y="1360650"/>
            <a:ext cx="702900" cy="438600"/>
          </a:xfrm>
          <a:prstGeom prst="rect">
            <a:avLst/>
          </a:prstGeom>
          <a:noFill/>
          <a:ln cap="flat" cmpd="dbl"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6" name="Google Shape;336;p13"/>
          <p:cNvSpPr txBox="1"/>
          <p:nvPr>
            <p:ph hasCustomPrompt="1" idx="8" type="title"/>
          </p:nvPr>
        </p:nvSpPr>
        <p:spPr>
          <a:xfrm>
            <a:off x="5840800" y="3047100"/>
            <a:ext cx="702900" cy="438600"/>
          </a:xfrm>
          <a:prstGeom prst="rect">
            <a:avLst/>
          </a:prstGeom>
          <a:noFill/>
          <a:ln cap="flat" cmpd="dbl"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7" name="Google Shape;337;p13"/>
          <p:cNvSpPr txBox="1"/>
          <p:nvPr>
            <p:ph idx="9" type="subTitle"/>
          </p:nvPr>
        </p:nvSpPr>
        <p:spPr>
          <a:xfrm>
            <a:off x="1567840" y="1827491"/>
            <a:ext cx="27678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nSpc>
                <a:spcPct val="100000"/>
              </a:lnSpc>
              <a:spcBef>
                <a:spcPts val="0"/>
              </a:spcBef>
              <a:spcAft>
                <a:spcPts val="0"/>
              </a:spcAft>
              <a:buSzPts val="2400"/>
              <a:buFont typeface="Jost"/>
              <a:buNone/>
              <a:defRPr b="1" sz="2400">
                <a:latin typeface="Jost"/>
                <a:ea typeface="Jost"/>
                <a:cs typeface="Jost"/>
                <a:sym typeface="Jost"/>
              </a:defRPr>
            </a:lvl2pPr>
            <a:lvl3pPr lvl="2" rtl="0">
              <a:lnSpc>
                <a:spcPct val="100000"/>
              </a:lnSpc>
              <a:spcBef>
                <a:spcPts val="0"/>
              </a:spcBef>
              <a:spcAft>
                <a:spcPts val="0"/>
              </a:spcAft>
              <a:buSzPts val="2400"/>
              <a:buFont typeface="Jost"/>
              <a:buNone/>
              <a:defRPr b="1" sz="2400">
                <a:latin typeface="Jost"/>
                <a:ea typeface="Jost"/>
                <a:cs typeface="Jost"/>
                <a:sym typeface="Jost"/>
              </a:defRPr>
            </a:lvl3pPr>
            <a:lvl4pPr lvl="3" rtl="0">
              <a:lnSpc>
                <a:spcPct val="100000"/>
              </a:lnSpc>
              <a:spcBef>
                <a:spcPts val="0"/>
              </a:spcBef>
              <a:spcAft>
                <a:spcPts val="0"/>
              </a:spcAft>
              <a:buSzPts val="2400"/>
              <a:buFont typeface="Jost"/>
              <a:buNone/>
              <a:defRPr b="1" sz="2400">
                <a:latin typeface="Jost"/>
                <a:ea typeface="Jost"/>
                <a:cs typeface="Jost"/>
                <a:sym typeface="Jost"/>
              </a:defRPr>
            </a:lvl4pPr>
            <a:lvl5pPr lvl="4" rtl="0">
              <a:lnSpc>
                <a:spcPct val="100000"/>
              </a:lnSpc>
              <a:spcBef>
                <a:spcPts val="0"/>
              </a:spcBef>
              <a:spcAft>
                <a:spcPts val="0"/>
              </a:spcAft>
              <a:buSzPts val="2400"/>
              <a:buFont typeface="Jost"/>
              <a:buNone/>
              <a:defRPr b="1" sz="2400">
                <a:latin typeface="Jost"/>
                <a:ea typeface="Jost"/>
                <a:cs typeface="Jost"/>
                <a:sym typeface="Jost"/>
              </a:defRPr>
            </a:lvl5pPr>
            <a:lvl6pPr lvl="5" rtl="0">
              <a:lnSpc>
                <a:spcPct val="100000"/>
              </a:lnSpc>
              <a:spcBef>
                <a:spcPts val="0"/>
              </a:spcBef>
              <a:spcAft>
                <a:spcPts val="0"/>
              </a:spcAft>
              <a:buSzPts val="2400"/>
              <a:buFont typeface="Jost"/>
              <a:buNone/>
              <a:defRPr b="1" sz="2400">
                <a:latin typeface="Jost"/>
                <a:ea typeface="Jost"/>
                <a:cs typeface="Jost"/>
                <a:sym typeface="Jost"/>
              </a:defRPr>
            </a:lvl6pPr>
            <a:lvl7pPr lvl="6" rtl="0">
              <a:lnSpc>
                <a:spcPct val="100000"/>
              </a:lnSpc>
              <a:spcBef>
                <a:spcPts val="0"/>
              </a:spcBef>
              <a:spcAft>
                <a:spcPts val="0"/>
              </a:spcAft>
              <a:buSzPts val="2400"/>
              <a:buFont typeface="Jost"/>
              <a:buNone/>
              <a:defRPr b="1" sz="2400">
                <a:latin typeface="Jost"/>
                <a:ea typeface="Jost"/>
                <a:cs typeface="Jost"/>
                <a:sym typeface="Jost"/>
              </a:defRPr>
            </a:lvl7pPr>
            <a:lvl8pPr lvl="7" rtl="0">
              <a:lnSpc>
                <a:spcPct val="100000"/>
              </a:lnSpc>
              <a:spcBef>
                <a:spcPts val="0"/>
              </a:spcBef>
              <a:spcAft>
                <a:spcPts val="0"/>
              </a:spcAft>
              <a:buSzPts val="2400"/>
              <a:buFont typeface="Jost"/>
              <a:buNone/>
              <a:defRPr b="1" sz="2400">
                <a:latin typeface="Jost"/>
                <a:ea typeface="Jost"/>
                <a:cs typeface="Jost"/>
                <a:sym typeface="Jost"/>
              </a:defRPr>
            </a:lvl8pPr>
            <a:lvl9pPr lvl="8" rtl="0">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338" name="Google Shape;338;p13"/>
          <p:cNvSpPr txBox="1"/>
          <p:nvPr>
            <p:ph idx="13" type="subTitle"/>
          </p:nvPr>
        </p:nvSpPr>
        <p:spPr>
          <a:xfrm>
            <a:off x="4808354" y="1827491"/>
            <a:ext cx="27678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nSpc>
                <a:spcPct val="100000"/>
              </a:lnSpc>
              <a:spcBef>
                <a:spcPts val="0"/>
              </a:spcBef>
              <a:spcAft>
                <a:spcPts val="0"/>
              </a:spcAft>
              <a:buSzPts val="2400"/>
              <a:buFont typeface="Jost"/>
              <a:buNone/>
              <a:defRPr b="1" sz="2400">
                <a:latin typeface="Jost"/>
                <a:ea typeface="Jost"/>
                <a:cs typeface="Jost"/>
                <a:sym typeface="Jost"/>
              </a:defRPr>
            </a:lvl2pPr>
            <a:lvl3pPr lvl="2" rtl="0">
              <a:lnSpc>
                <a:spcPct val="100000"/>
              </a:lnSpc>
              <a:spcBef>
                <a:spcPts val="0"/>
              </a:spcBef>
              <a:spcAft>
                <a:spcPts val="0"/>
              </a:spcAft>
              <a:buSzPts val="2400"/>
              <a:buFont typeface="Jost"/>
              <a:buNone/>
              <a:defRPr b="1" sz="2400">
                <a:latin typeface="Jost"/>
                <a:ea typeface="Jost"/>
                <a:cs typeface="Jost"/>
                <a:sym typeface="Jost"/>
              </a:defRPr>
            </a:lvl3pPr>
            <a:lvl4pPr lvl="3" rtl="0">
              <a:lnSpc>
                <a:spcPct val="100000"/>
              </a:lnSpc>
              <a:spcBef>
                <a:spcPts val="0"/>
              </a:spcBef>
              <a:spcAft>
                <a:spcPts val="0"/>
              </a:spcAft>
              <a:buSzPts val="2400"/>
              <a:buFont typeface="Jost"/>
              <a:buNone/>
              <a:defRPr b="1" sz="2400">
                <a:latin typeface="Jost"/>
                <a:ea typeface="Jost"/>
                <a:cs typeface="Jost"/>
                <a:sym typeface="Jost"/>
              </a:defRPr>
            </a:lvl4pPr>
            <a:lvl5pPr lvl="4" rtl="0">
              <a:lnSpc>
                <a:spcPct val="100000"/>
              </a:lnSpc>
              <a:spcBef>
                <a:spcPts val="0"/>
              </a:spcBef>
              <a:spcAft>
                <a:spcPts val="0"/>
              </a:spcAft>
              <a:buSzPts val="2400"/>
              <a:buFont typeface="Jost"/>
              <a:buNone/>
              <a:defRPr b="1" sz="2400">
                <a:latin typeface="Jost"/>
                <a:ea typeface="Jost"/>
                <a:cs typeface="Jost"/>
                <a:sym typeface="Jost"/>
              </a:defRPr>
            </a:lvl5pPr>
            <a:lvl6pPr lvl="5" rtl="0">
              <a:lnSpc>
                <a:spcPct val="100000"/>
              </a:lnSpc>
              <a:spcBef>
                <a:spcPts val="0"/>
              </a:spcBef>
              <a:spcAft>
                <a:spcPts val="0"/>
              </a:spcAft>
              <a:buSzPts val="2400"/>
              <a:buFont typeface="Jost"/>
              <a:buNone/>
              <a:defRPr b="1" sz="2400">
                <a:latin typeface="Jost"/>
                <a:ea typeface="Jost"/>
                <a:cs typeface="Jost"/>
                <a:sym typeface="Jost"/>
              </a:defRPr>
            </a:lvl6pPr>
            <a:lvl7pPr lvl="6" rtl="0">
              <a:lnSpc>
                <a:spcPct val="100000"/>
              </a:lnSpc>
              <a:spcBef>
                <a:spcPts val="0"/>
              </a:spcBef>
              <a:spcAft>
                <a:spcPts val="0"/>
              </a:spcAft>
              <a:buSzPts val="2400"/>
              <a:buFont typeface="Jost"/>
              <a:buNone/>
              <a:defRPr b="1" sz="2400">
                <a:latin typeface="Jost"/>
                <a:ea typeface="Jost"/>
                <a:cs typeface="Jost"/>
                <a:sym typeface="Jost"/>
              </a:defRPr>
            </a:lvl7pPr>
            <a:lvl8pPr lvl="7" rtl="0">
              <a:lnSpc>
                <a:spcPct val="100000"/>
              </a:lnSpc>
              <a:spcBef>
                <a:spcPts val="0"/>
              </a:spcBef>
              <a:spcAft>
                <a:spcPts val="0"/>
              </a:spcAft>
              <a:buSzPts val="2400"/>
              <a:buFont typeface="Jost"/>
              <a:buNone/>
              <a:defRPr b="1" sz="2400">
                <a:latin typeface="Jost"/>
                <a:ea typeface="Jost"/>
                <a:cs typeface="Jost"/>
                <a:sym typeface="Jost"/>
              </a:defRPr>
            </a:lvl8pPr>
            <a:lvl9pPr lvl="8" rtl="0">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339" name="Google Shape;339;p13"/>
          <p:cNvSpPr txBox="1"/>
          <p:nvPr>
            <p:ph idx="14" type="subTitle"/>
          </p:nvPr>
        </p:nvSpPr>
        <p:spPr>
          <a:xfrm>
            <a:off x="1567840" y="3513827"/>
            <a:ext cx="27678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nSpc>
                <a:spcPct val="100000"/>
              </a:lnSpc>
              <a:spcBef>
                <a:spcPts val="0"/>
              </a:spcBef>
              <a:spcAft>
                <a:spcPts val="0"/>
              </a:spcAft>
              <a:buSzPts val="2400"/>
              <a:buFont typeface="Jost"/>
              <a:buNone/>
              <a:defRPr b="1" sz="2400">
                <a:latin typeface="Jost"/>
                <a:ea typeface="Jost"/>
                <a:cs typeface="Jost"/>
                <a:sym typeface="Jost"/>
              </a:defRPr>
            </a:lvl2pPr>
            <a:lvl3pPr lvl="2" rtl="0">
              <a:lnSpc>
                <a:spcPct val="100000"/>
              </a:lnSpc>
              <a:spcBef>
                <a:spcPts val="0"/>
              </a:spcBef>
              <a:spcAft>
                <a:spcPts val="0"/>
              </a:spcAft>
              <a:buSzPts val="2400"/>
              <a:buFont typeface="Jost"/>
              <a:buNone/>
              <a:defRPr b="1" sz="2400">
                <a:latin typeface="Jost"/>
                <a:ea typeface="Jost"/>
                <a:cs typeface="Jost"/>
                <a:sym typeface="Jost"/>
              </a:defRPr>
            </a:lvl3pPr>
            <a:lvl4pPr lvl="3" rtl="0">
              <a:lnSpc>
                <a:spcPct val="100000"/>
              </a:lnSpc>
              <a:spcBef>
                <a:spcPts val="0"/>
              </a:spcBef>
              <a:spcAft>
                <a:spcPts val="0"/>
              </a:spcAft>
              <a:buSzPts val="2400"/>
              <a:buFont typeface="Jost"/>
              <a:buNone/>
              <a:defRPr b="1" sz="2400">
                <a:latin typeface="Jost"/>
                <a:ea typeface="Jost"/>
                <a:cs typeface="Jost"/>
                <a:sym typeface="Jost"/>
              </a:defRPr>
            </a:lvl4pPr>
            <a:lvl5pPr lvl="4" rtl="0">
              <a:lnSpc>
                <a:spcPct val="100000"/>
              </a:lnSpc>
              <a:spcBef>
                <a:spcPts val="0"/>
              </a:spcBef>
              <a:spcAft>
                <a:spcPts val="0"/>
              </a:spcAft>
              <a:buSzPts val="2400"/>
              <a:buFont typeface="Jost"/>
              <a:buNone/>
              <a:defRPr b="1" sz="2400">
                <a:latin typeface="Jost"/>
                <a:ea typeface="Jost"/>
                <a:cs typeface="Jost"/>
                <a:sym typeface="Jost"/>
              </a:defRPr>
            </a:lvl5pPr>
            <a:lvl6pPr lvl="5" rtl="0">
              <a:lnSpc>
                <a:spcPct val="100000"/>
              </a:lnSpc>
              <a:spcBef>
                <a:spcPts val="0"/>
              </a:spcBef>
              <a:spcAft>
                <a:spcPts val="0"/>
              </a:spcAft>
              <a:buSzPts val="2400"/>
              <a:buFont typeface="Jost"/>
              <a:buNone/>
              <a:defRPr b="1" sz="2400">
                <a:latin typeface="Jost"/>
                <a:ea typeface="Jost"/>
                <a:cs typeface="Jost"/>
                <a:sym typeface="Jost"/>
              </a:defRPr>
            </a:lvl6pPr>
            <a:lvl7pPr lvl="6" rtl="0">
              <a:lnSpc>
                <a:spcPct val="100000"/>
              </a:lnSpc>
              <a:spcBef>
                <a:spcPts val="0"/>
              </a:spcBef>
              <a:spcAft>
                <a:spcPts val="0"/>
              </a:spcAft>
              <a:buSzPts val="2400"/>
              <a:buFont typeface="Jost"/>
              <a:buNone/>
              <a:defRPr b="1" sz="2400">
                <a:latin typeface="Jost"/>
                <a:ea typeface="Jost"/>
                <a:cs typeface="Jost"/>
                <a:sym typeface="Jost"/>
              </a:defRPr>
            </a:lvl7pPr>
            <a:lvl8pPr lvl="7" rtl="0">
              <a:lnSpc>
                <a:spcPct val="100000"/>
              </a:lnSpc>
              <a:spcBef>
                <a:spcPts val="0"/>
              </a:spcBef>
              <a:spcAft>
                <a:spcPts val="0"/>
              </a:spcAft>
              <a:buSzPts val="2400"/>
              <a:buFont typeface="Jost"/>
              <a:buNone/>
              <a:defRPr b="1" sz="2400">
                <a:latin typeface="Jost"/>
                <a:ea typeface="Jost"/>
                <a:cs typeface="Jost"/>
                <a:sym typeface="Jost"/>
              </a:defRPr>
            </a:lvl8pPr>
            <a:lvl9pPr lvl="8" rtl="0">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340" name="Google Shape;340;p13"/>
          <p:cNvSpPr txBox="1"/>
          <p:nvPr>
            <p:ph idx="15" type="subTitle"/>
          </p:nvPr>
        </p:nvSpPr>
        <p:spPr>
          <a:xfrm>
            <a:off x="4808354" y="3513827"/>
            <a:ext cx="27678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nSpc>
                <a:spcPct val="100000"/>
              </a:lnSpc>
              <a:spcBef>
                <a:spcPts val="0"/>
              </a:spcBef>
              <a:spcAft>
                <a:spcPts val="0"/>
              </a:spcAft>
              <a:buSzPts val="2400"/>
              <a:buFont typeface="Jost"/>
              <a:buNone/>
              <a:defRPr b="1" sz="2400">
                <a:latin typeface="Jost"/>
                <a:ea typeface="Jost"/>
                <a:cs typeface="Jost"/>
                <a:sym typeface="Jost"/>
              </a:defRPr>
            </a:lvl2pPr>
            <a:lvl3pPr lvl="2" rtl="0">
              <a:lnSpc>
                <a:spcPct val="100000"/>
              </a:lnSpc>
              <a:spcBef>
                <a:spcPts val="0"/>
              </a:spcBef>
              <a:spcAft>
                <a:spcPts val="0"/>
              </a:spcAft>
              <a:buSzPts val="2400"/>
              <a:buFont typeface="Jost"/>
              <a:buNone/>
              <a:defRPr b="1" sz="2400">
                <a:latin typeface="Jost"/>
                <a:ea typeface="Jost"/>
                <a:cs typeface="Jost"/>
                <a:sym typeface="Jost"/>
              </a:defRPr>
            </a:lvl3pPr>
            <a:lvl4pPr lvl="3" rtl="0">
              <a:lnSpc>
                <a:spcPct val="100000"/>
              </a:lnSpc>
              <a:spcBef>
                <a:spcPts val="0"/>
              </a:spcBef>
              <a:spcAft>
                <a:spcPts val="0"/>
              </a:spcAft>
              <a:buSzPts val="2400"/>
              <a:buFont typeface="Jost"/>
              <a:buNone/>
              <a:defRPr b="1" sz="2400">
                <a:latin typeface="Jost"/>
                <a:ea typeface="Jost"/>
                <a:cs typeface="Jost"/>
                <a:sym typeface="Jost"/>
              </a:defRPr>
            </a:lvl4pPr>
            <a:lvl5pPr lvl="4" rtl="0">
              <a:lnSpc>
                <a:spcPct val="100000"/>
              </a:lnSpc>
              <a:spcBef>
                <a:spcPts val="0"/>
              </a:spcBef>
              <a:spcAft>
                <a:spcPts val="0"/>
              </a:spcAft>
              <a:buSzPts val="2400"/>
              <a:buFont typeface="Jost"/>
              <a:buNone/>
              <a:defRPr b="1" sz="2400">
                <a:latin typeface="Jost"/>
                <a:ea typeface="Jost"/>
                <a:cs typeface="Jost"/>
                <a:sym typeface="Jost"/>
              </a:defRPr>
            </a:lvl5pPr>
            <a:lvl6pPr lvl="5" rtl="0">
              <a:lnSpc>
                <a:spcPct val="100000"/>
              </a:lnSpc>
              <a:spcBef>
                <a:spcPts val="0"/>
              </a:spcBef>
              <a:spcAft>
                <a:spcPts val="0"/>
              </a:spcAft>
              <a:buSzPts val="2400"/>
              <a:buFont typeface="Jost"/>
              <a:buNone/>
              <a:defRPr b="1" sz="2400">
                <a:latin typeface="Jost"/>
                <a:ea typeface="Jost"/>
                <a:cs typeface="Jost"/>
                <a:sym typeface="Jost"/>
              </a:defRPr>
            </a:lvl6pPr>
            <a:lvl7pPr lvl="6" rtl="0">
              <a:lnSpc>
                <a:spcPct val="100000"/>
              </a:lnSpc>
              <a:spcBef>
                <a:spcPts val="0"/>
              </a:spcBef>
              <a:spcAft>
                <a:spcPts val="0"/>
              </a:spcAft>
              <a:buSzPts val="2400"/>
              <a:buFont typeface="Jost"/>
              <a:buNone/>
              <a:defRPr b="1" sz="2400">
                <a:latin typeface="Jost"/>
                <a:ea typeface="Jost"/>
                <a:cs typeface="Jost"/>
                <a:sym typeface="Jost"/>
              </a:defRPr>
            </a:lvl7pPr>
            <a:lvl8pPr lvl="7" rtl="0">
              <a:lnSpc>
                <a:spcPct val="100000"/>
              </a:lnSpc>
              <a:spcBef>
                <a:spcPts val="0"/>
              </a:spcBef>
              <a:spcAft>
                <a:spcPts val="0"/>
              </a:spcAft>
              <a:buSzPts val="2400"/>
              <a:buFont typeface="Jost"/>
              <a:buNone/>
              <a:defRPr b="1" sz="2400">
                <a:latin typeface="Jost"/>
                <a:ea typeface="Jost"/>
                <a:cs typeface="Jost"/>
                <a:sym typeface="Jost"/>
              </a:defRPr>
            </a:lvl8pPr>
            <a:lvl9pPr lvl="8" rtl="0">
              <a:lnSpc>
                <a:spcPct val="100000"/>
              </a:lnSpc>
              <a:spcBef>
                <a:spcPts val="0"/>
              </a:spcBef>
              <a:spcAft>
                <a:spcPts val="0"/>
              </a:spcAft>
              <a:buSzPts val="2400"/>
              <a:buFont typeface="Jost"/>
              <a:buNone/>
              <a:defRPr b="1" sz="2400">
                <a:latin typeface="Jost"/>
                <a:ea typeface="Jost"/>
                <a:cs typeface="Jost"/>
                <a:sym typeface="Jos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41" name="Shape 341"/>
        <p:cNvGrpSpPr/>
        <p:nvPr/>
      </p:nvGrpSpPr>
      <p:grpSpPr>
        <a:xfrm>
          <a:off x="0" y="0"/>
          <a:ext cx="0" cy="0"/>
          <a:chOff x="0" y="0"/>
          <a:chExt cx="0" cy="0"/>
        </a:xfrm>
      </p:grpSpPr>
      <p:grpSp>
        <p:nvGrpSpPr>
          <p:cNvPr id="342" name="Google Shape;342;p14"/>
          <p:cNvGrpSpPr/>
          <p:nvPr/>
        </p:nvGrpSpPr>
        <p:grpSpPr>
          <a:xfrm>
            <a:off x="105422" y="98747"/>
            <a:ext cx="8948744" cy="4946019"/>
            <a:chOff x="590550" y="714375"/>
            <a:chExt cx="3176580" cy="1752602"/>
          </a:xfrm>
        </p:grpSpPr>
        <p:sp>
          <p:nvSpPr>
            <p:cNvPr id="343" name="Google Shape;343;p14"/>
            <p:cNvSpPr/>
            <p:nvPr/>
          </p:nvSpPr>
          <p:spPr>
            <a:xfrm>
              <a:off x="1947863" y="723900"/>
              <a:ext cx="193674" cy="50800"/>
            </a:xfrm>
            <a:custGeom>
              <a:rect b="b" l="l" r="r" t="t"/>
              <a:pathLst>
                <a:path extrusionOk="0" h="163" w="621">
                  <a:moveTo>
                    <a:pt x="81" y="163"/>
                  </a:moveTo>
                  <a:cubicBezTo>
                    <a:pt x="621" y="163"/>
                    <a:pt x="621" y="163"/>
                    <a:pt x="621" y="163"/>
                  </a:cubicBezTo>
                  <a:cubicBezTo>
                    <a:pt x="621" y="156"/>
                    <a:pt x="621" y="156"/>
                    <a:pt x="621" y="156"/>
                  </a:cubicBezTo>
                  <a:cubicBezTo>
                    <a:pt x="81" y="156"/>
                    <a:pt x="81" y="156"/>
                    <a:pt x="81" y="156"/>
                  </a:cubicBezTo>
                  <a:cubicBezTo>
                    <a:pt x="40" y="156"/>
                    <a:pt x="7" y="123"/>
                    <a:pt x="7" y="82"/>
                  </a:cubicBezTo>
                  <a:cubicBezTo>
                    <a:pt x="7" y="41"/>
                    <a:pt x="40" y="7"/>
                    <a:pt x="81" y="7"/>
                  </a:cubicBezTo>
                  <a:cubicBezTo>
                    <a:pt x="621" y="7"/>
                    <a:pt x="621" y="7"/>
                    <a:pt x="621" y="7"/>
                  </a:cubicBezTo>
                  <a:cubicBezTo>
                    <a:pt x="621" y="0"/>
                    <a:pt x="621" y="0"/>
                    <a:pt x="621" y="0"/>
                  </a:cubicBezTo>
                  <a:cubicBezTo>
                    <a:pt x="81" y="0"/>
                    <a:pt x="81" y="0"/>
                    <a:pt x="81" y="0"/>
                  </a:cubicBezTo>
                  <a:cubicBezTo>
                    <a:pt x="36" y="0"/>
                    <a:pt x="0" y="37"/>
                    <a:pt x="0" y="82"/>
                  </a:cubicBezTo>
                  <a:cubicBezTo>
                    <a:pt x="0" y="127"/>
                    <a:pt x="36" y="163"/>
                    <a:pt x="81" y="1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4"/>
            <p:cNvSpPr/>
            <p:nvPr/>
          </p:nvSpPr>
          <p:spPr>
            <a:xfrm>
              <a:off x="1954213" y="731838"/>
              <a:ext cx="187325" cy="36513"/>
            </a:xfrm>
            <a:custGeom>
              <a:rect b="b" l="l" r="r" t="t"/>
              <a:pathLst>
                <a:path extrusionOk="0" h="117" w="598">
                  <a:moveTo>
                    <a:pt x="0" y="58"/>
                  </a:moveTo>
                  <a:cubicBezTo>
                    <a:pt x="0" y="90"/>
                    <a:pt x="26" y="117"/>
                    <a:pt x="58" y="117"/>
                  </a:cubicBezTo>
                  <a:cubicBezTo>
                    <a:pt x="598" y="117"/>
                    <a:pt x="598" y="117"/>
                    <a:pt x="598" y="117"/>
                  </a:cubicBezTo>
                  <a:cubicBezTo>
                    <a:pt x="598" y="109"/>
                    <a:pt x="598" y="109"/>
                    <a:pt x="598" y="109"/>
                  </a:cubicBezTo>
                  <a:cubicBezTo>
                    <a:pt x="58" y="109"/>
                    <a:pt x="58" y="109"/>
                    <a:pt x="58" y="109"/>
                  </a:cubicBezTo>
                  <a:cubicBezTo>
                    <a:pt x="30" y="109"/>
                    <a:pt x="7" y="86"/>
                    <a:pt x="7" y="58"/>
                  </a:cubicBezTo>
                  <a:cubicBezTo>
                    <a:pt x="7" y="30"/>
                    <a:pt x="30" y="7"/>
                    <a:pt x="58" y="7"/>
                  </a:cubicBezTo>
                  <a:cubicBezTo>
                    <a:pt x="598" y="7"/>
                    <a:pt x="598" y="7"/>
                    <a:pt x="598" y="7"/>
                  </a:cubicBezTo>
                  <a:cubicBezTo>
                    <a:pt x="598" y="0"/>
                    <a:pt x="598" y="0"/>
                    <a:pt x="598" y="0"/>
                  </a:cubicBezTo>
                  <a:cubicBezTo>
                    <a:pt x="58" y="0"/>
                    <a:pt x="58" y="0"/>
                    <a:pt x="58" y="0"/>
                  </a:cubicBezTo>
                  <a:cubicBezTo>
                    <a:pt x="26" y="0"/>
                    <a:pt x="0" y="26"/>
                    <a:pt x="0"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4"/>
            <p:cNvSpPr/>
            <p:nvPr/>
          </p:nvSpPr>
          <p:spPr>
            <a:xfrm>
              <a:off x="1962150" y="738188"/>
              <a:ext cx="179388" cy="23813"/>
            </a:xfrm>
            <a:custGeom>
              <a:rect b="b" l="l" r="r" t="t"/>
              <a:pathLst>
                <a:path extrusionOk="0" h="72" w="574">
                  <a:moveTo>
                    <a:pt x="0" y="36"/>
                  </a:moveTo>
                  <a:cubicBezTo>
                    <a:pt x="0" y="56"/>
                    <a:pt x="16" y="72"/>
                    <a:pt x="35" y="72"/>
                  </a:cubicBezTo>
                  <a:cubicBezTo>
                    <a:pt x="574" y="72"/>
                    <a:pt x="574" y="72"/>
                    <a:pt x="574" y="72"/>
                  </a:cubicBezTo>
                  <a:cubicBezTo>
                    <a:pt x="574" y="65"/>
                    <a:pt x="574" y="65"/>
                    <a:pt x="574" y="65"/>
                  </a:cubicBezTo>
                  <a:cubicBezTo>
                    <a:pt x="35" y="65"/>
                    <a:pt x="35" y="65"/>
                    <a:pt x="35" y="65"/>
                  </a:cubicBezTo>
                  <a:cubicBezTo>
                    <a:pt x="20" y="65"/>
                    <a:pt x="7" y="52"/>
                    <a:pt x="7" y="36"/>
                  </a:cubicBezTo>
                  <a:cubicBezTo>
                    <a:pt x="7" y="20"/>
                    <a:pt x="20" y="8"/>
                    <a:pt x="35" y="8"/>
                  </a:cubicBezTo>
                  <a:cubicBezTo>
                    <a:pt x="574" y="8"/>
                    <a:pt x="574" y="8"/>
                    <a:pt x="574" y="8"/>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4"/>
            <p:cNvSpPr/>
            <p:nvPr/>
          </p:nvSpPr>
          <p:spPr>
            <a:xfrm>
              <a:off x="2152650" y="723900"/>
              <a:ext cx="52388" cy="50800"/>
            </a:xfrm>
            <a:custGeom>
              <a:rect b="b" l="l" r="r" t="t"/>
              <a:pathLst>
                <a:path extrusionOk="0" h="163" w="163">
                  <a:moveTo>
                    <a:pt x="81" y="163"/>
                  </a:moveTo>
                  <a:cubicBezTo>
                    <a:pt x="81" y="163"/>
                    <a:pt x="82" y="163"/>
                    <a:pt x="82" y="163"/>
                  </a:cubicBezTo>
                  <a:cubicBezTo>
                    <a:pt x="82" y="163"/>
                    <a:pt x="82" y="163"/>
                    <a:pt x="82" y="163"/>
                  </a:cubicBezTo>
                  <a:cubicBezTo>
                    <a:pt x="127" y="163"/>
                    <a:pt x="163" y="126"/>
                    <a:pt x="163" y="82"/>
                  </a:cubicBezTo>
                  <a:cubicBezTo>
                    <a:pt x="163" y="37"/>
                    <a:pt x="127" y="0"/>
                    <a:pt x="82" y="0"/>
                  </a:cubicBezTo>
                  <a:cubicBezTo>
                    <a:pt x="82" y="0"/>
                    <a:pt x="82" y="0"/>
                    <a:pt x="82" y="0"/>
                  </a:cubicBezTo>
                  <a:cubicBezTo>
                    <a:pt x="82" y="0"/>
                    <a:pt x="81" y="0"/>
                    <a:pt x="81" y="0"/>
                  </a:cubicBezTo>
                  <a:cubicBezTo>
                    <a:pt x="37" y="0"/>
                    <a:pt x="0" y="37"/>
                    <a:pt x="0" y="82"/>
                  </a:cubicBezTo>
                  <a:cubicBezTo>
                    <a:pt x="0" y="126"/>
                    <a:pt x="37" y="163"/>
                    <a:pt x="81" y="163"/>
                  </a:cubicBezTo>
                  <a:close/>
                  <a:moveTo>
                    <a:pt x="136" y="131"/>
                  </a:moveTo>
                  <a:cubicBezTo>
                    <a:pt x="91" y="85"/>
                    <a:pt x="91" y="85"/>
                    <a:pt x="91" y="85"/>
                  </a:cubicBezTo>
                  <a:cubicBezTo>
                    <a:pt x="155" y="85"/>
                    <a:pt x="155" y="85"/>
                    <a:pt x="155" y="85"/>
                  </a:cubicBezTo>
                  <a:cubicBezTo>
                    <a:pt x="154" y="103"/>
                    <a:pt x="147" y="119"/>
                    <a:pt x="136" y="131"/>
                  </a:cubicBezTo>
                  <a:close/>
                  <a:moveTo>
                    <a:pt x="155" y="78"/>
                  </a:moveTo>
                  <a:cubicBezTo>
                    <a:pt x="91" y="78"/>
                    <a:pt x="91" y="78"/>
                    <a:pt x="91" y="78"/>
                  </a:cubicBezTo>
                  <a:cubicBezTo>
                    <a:pt x="136" y="32"/>
                    <a:pt x="136" y="32"/>
                    <a:pt x="136" y="32"/>
                  </a:cubicBezTo>
                  <a:cubicBezTo>
                    <a:pt x="147" y="44"/>
                    <a:pt x="154" y="60"/>
                    <a:pt x="155" y="78"/>
                  </a:cubicBezTo>
                  <a:close/>
                  <a:moveTo>
                    <a:pt x="85" y="8"/>
                  </a:moveTo>
                  <a:cubicBezTo>
                    <a:pt x="103" y="9"/>
                    <a:pt x="119" y="16"/>
                    <a:pt x="131" y="27"/>
                  </a:cubicBezTo>
                  <a:cubicBezTo>
                    <a:pt x="85" y="72"/>
                    <a:pt x="85" y="72"/>
                    <a:pt x="85" y="72"/>
                  </a:cubicBezTo>
                  <a:lnTo>
                    <a:pt x="85" y="8"/>
                  </a:lnTo>
                  <a:close/>
                  <a:moveTo>
                    <a:pt x="85" y="91"/>
                  </a:moveTo>
                  <a:cubicBezTo>
                    <a:pt x="131" y="136"/>
                    <a:pt x="131" y="136"/>
                    <a:pt x="131" y="136"/>
                  </a:cubicBezTo>
                  <a:cubicBezTo>
                    <a:pt x="119" y="148"/>
                    <a:pt x="103" y="155"/>
                    <a:pt x="85" y="156"/>
                  </a:cubicBezTo>
                  <a:lnTo>
                    <a:pt x="85" y="91"/>
                  </a:lnTo>
                  <a:close/>
                  <a:moveTo>
                    <a:pt x="78" y="156"/>
                  </a:moveTo>
                  <a:cubicBezTo>
                    <a:pt x="60" y="155"/>
                    <a:pt x="44" y="148"/>
                    <a:pt x="32" y="136"/>
                  </a:cubicBezTo>
                  <a:cubicBezTo>
                    <a:pt x="78" y="91"/>
                    <a:pt x="78" y="91"/>
                    <a:pt x="78" y="91"/>
                  </a:cubicBezTo>
                  <a:lnTo>
                    <a:pt x="78" y="156"/>
                  </a:lnTo>
                  <a:close/>
                  <a:moveTo>
                    <a:pt x="78" y="8"/>
                  </a:moveTo>
                  <a:cubicBezTo>
                    <a:pt x="78" y="72"/>
                    <a:pt x="78" y="72"/>
                    <a:pt x="78" y="72"/>
                  </a:cubicBezTo>
                  <a:cubicBezTo>
                    <a:pt x="32" y="27"/>
                    <a:pt x="32" y="27"/>
                    <a:pt x="32" y="27"/>
                  </a:cubicBezTo>
                  <a:cubicBezTo>
                    <a:pt x="44" y="16"/>
                    <a:pt x="60" y="9"/>
                    <a:pt x="78" y="8"/>
                  </a:cubicBezTo>
                  <a:close/>
                  <a:moveTo>
                    <a:pt x="27" y="32"/>
                  </a:moveTo>
                  <a:cubicBezTo>
                    <a:pt x="73" y="78"/>
                    <a:pt x="73" y="78"/>
                    <a:pt x="73" y="78"/>
                  </a:cubicBezTo>
                  <a:cubicBezTo>
                    <a:pt x="8" y="78"/>
                    <a:pt x="8" y="78"/>
                    <a:pt x="8" y="78"/>
                  </a:cubicBezTo>
                  <a:cubicBezTo>
                    <a:pt x="9" y="60"/>
                    <a:pt x="16" y="44"/>
                    <a:pt x="27" y="32"/>
                  </a:cubicBezTo>
                  <a:close/>
                  <a:moveTo>
                    <a:pt x="73" y="85"/>
                  </a:moveTo>
                  <a:cubicBezTo>
                    <a:pt x="27" y="131"/>
                    <a:pt x="27" y="131"/>
                    <a:pt x="27" y="131"/>
                  </a:cubicBezTo>
                  <a:cubicBezTo>
                    <a:pt x="16" y="119"/>
                    <a:pt x="9" y="103"/>
                    <a:pt x="8" y="85"/>
                  </a:cubicBezTo>
                  <a:lnTo>
                    <a:pt x="73" y="8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4"/>
            <p:cNvSpPr/>
            <p:nvPr/>
          </p:nvSpPr>
          <p:spPr>
            <a:xfrm>
              <a:off x="611188" y="1441450"/>
              <a:ext cx="52388" cy="298450"/>
            </a:xfrm>
            <a:custGeom>
              <a:rect b="b" l="l" r="r" t="t"/>
              <a:pathLst>
                <a:path extrusionOk="0" h="951" w="163">
                  <a:moveTo>
                    <a:pt x="81" y="0"/>
                  </a:moveTo>
                  <a:cubicBezTo>
                    <a:pt x="36" y="0"/>
                    <a:pt x="0" y="37"/>
                    <a:pt x="0" y="82"/>
                  </a:cubicBez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lose/>
                  <a:moveTo>
                    <a:pt x="155" y="447"/>
                  </a:move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lnTo>
                    <a:pt x="155" y="44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4"/>
            <p:cNvSpPr/>
            <p:nvPr/>
          </p:nvSpPr>
          <p:spPr>
            <a:xfrm>
              <a:off x="619125" y="1449388"/>
              <a:ext cx="36513" cy="282575"/>
            </a:xfrm>
            <a:custGeom>
              <a:rect b="b" l="l" r="r" t="t"/>
              <a:pathLst>
                <a:path extrusionOk="0" h="905" w="117">
                  <a:moveTo>
                    <a:pt x="59" y="0"/>
                  </a:moveTo>
                  <a:cubicBezTo>
                    <a:pt x="26" y="0"/>
                    <a:pt x="0" y="27"/>
                    <a:pt x="0" y="59"/>
                  </a:cubicBez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lose/>
                  <a:moveTo>
                    <a:pt x="110" y="424"/>
                  </a:move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ubicBezTo>
                    <a:pt x="87" y="8"/>
                    <a:pt x="110" y="31"/>
                    <a:pt x="110" y="59"/>
                  </a:cubicBezTo>
                  <a:lnTo>
                    <a:pt x="110" y="4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4"/>
            <p:cNvSpPr/>
            <p:nvPr/>
          </p:nvSpPr>
          <p:spPr>
            <a:xfrm>
              <a:off x="625475" y="1457325"/>
              <a:ext cx="22225" cy="266701"/>
            </a:xfrm>
            <a:custGeom>
              <a:rect b="b" l="l" r="r" t="t"/>
              <a:pathLst>
                <a:path extrusionOk="0" h="857" w="71">
                  <a:moveTo>
                    <a:pt x="36" y="0"/>
                  </a:move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lose/>
                  <a:moveTo>
                    <a:pt x="64" y="400"/>
                  </a:moveTo>
                  <a:cubicBezTo>
                    <a:pt x="64" y="457"/>
                    <a:pt x="64" y="457"/>
                    <a:pt x="64" y="457"/>
                  </a:cubicBezTo>
                  <a:cubicBezTo>
                    <a:pt x="64" y="821"/>
                    <a:pt x="64" y="821"/>
                    <a:pt x="64" y="821"/>
                  </a:cubicBezTo>
                  <a:cubicBezTo>
                    <a:pt x="64" y="837"/>
                    <a:pt x="51" y="850"/>
                    <a:pt x="36" y="850"/>
                  </a:cubicBezTo>
                  <a:cubicBezTo>
                    <a:pt x="20" y="850"/>
                    <a:pt x="7" y="837"/>
                    <a:pt x="7" y="821"/>
                  </a:cubicBezTo>
                  <a:cubicBezTo>
                    <a:pt x="7" y="457"/>
                    <a:pt x="7" y="457"/>
                    <a:pt x="7" y="457"/>
                  </a:cubicBezTo>
                  <a:cubicBezTo>
                    <a:pt x="7" y="400"/>
                    <a:pt x="7" y="400"/>
                    <a:pt x="7" y="400"/>
                  </a:cubicBezTo>
                  <a:cubicBezTo>
                    <a:pt x="7" y="36"/>
                    <a:pt x="7" y="36"/>
                    <a:pt x="7" y="36"/>
                  </a:cubicBezTo>
                  <a:cubicBezTo>
                    <a:pt x="7" y="20"/>
                    <a:pt x="20" y="7"/>
                    <a:pt x="36" y="7"/>
                  </a:cubicBezTo>
                  <a:cubicBezTo>
                    <a:pt x="51" y="7"/>
                    <a:pt x="64" y="20"/>
                    <a:pt x="64" y="36"/>
                  </a:cubicBezTo>
                  <a:lnTo>
                    <a:pt x="64" y="4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4"/>
            <p:cNvSpPr/>
            <p:nvPr/>
          </p:nvSpPr>
          <p:spPr>
            <a:xfrm>
              <a:off x="2216150" y="723900"/>
              <a:ext cx="193674" cy="50800"/>
            </a:xfrm>
            <a:custGeom>
              <a:rect b="b" l="l" r="r" t="t"/>
              <a:pathLst>
                <a:path extrusionOk="0" h="163" w="621">
                  <a:moveTo>
                    <a:pt x="621" y="82"/>
                  </a:moveTo>
                  <a:cubicBezTo>
                    <a:pt x="621" y="37"/>
                    <a:pt x="585" y="0"/>
                    <a:pt x="540" y="0"/>
                  </a:cubicBezTo>
                  <a:cubicBezTo>
                    <a:pt x="0" y="0"/>
                    <a:pt x="0" y="0"/>
                    <a:pt x="0" y="0"/>
                  </a:cubicBezTo>
                  <a:cubicBezTo>
                    <a:pt x="0" y="7"/>
                    <a:pt x="0" y="7"/>
                    <a:pt x="0" y="7"/>
                  </a:cubicBezTo>
                  <a:cubicBezTo>
                    <a:pt x="540" y="7"/>
                    <a:pt x="540" y="7"/>
                    <a:pt x="540" y="7"/>
                  </a:cubicBezTo>
                  <a:cubicBezTo>
                    <a:pt x="581" y="7"/>
                    <a:pt x="614" y="41"/>
                    <a:pt x="614" y="82"/>
                  </a:cubicBezTo>
                  <a:cubicBezTo>
                    <a:pt x="614" y="123"/>
                    <a:pt x="581" y="156"/>
                    <a:pt x="540" y="156"/>
                  </a:cubicBezTo>
                  <a:cubicBezTo>
                    <a:pt x="0" y="156"/>
                    <a:pt x="0" y="156"/>
                    <a:pt x="0" y="156"/>
                  </a:cubicBezTo>
                  <a:cubicBezTo>
                    <a:pt x="0" y="163"/>
                    <a:pt x="0" y="163"/>
                    <a:pt x="0" y="163"/>
                  </a:cubicBezTo>
                  <a:cubicBezTo>
                    <a:pt x="540" y="163"/>
                    <a:pt x="540" y="163"/>
                    <a:pt x="540" y="163"/>
                  </a:cubicBezTo>
                  <a:cubicBezTo>
                    <a:pt x="585" y="163"/>
                    <a:pt x="621" y="127"/>
                    <a:pt x="62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4"/>
            <p:cNvSpPr/>
            <p:nvPr/>
          </p:nvSpPr>
          <p:spPr>
            <a:xfrm>
              <a:off x="2216150" y="731838"/>
              <a:ext cx="187325" cy="36513"/>
            </a:xfrm>
            <a:custGeom>
              <a:rect b="b" l="l" r="r" t="t"/>
              <a:pathLst>
                <a:path extrusionOk="0" h="117" w="598">
                  <a:moveTo>
                    <a:pt x="598" y="58"/>
                  </a:moveTo>
                  <a:cubicBezTo>
                    <a:pt x="598" y="26"/>
                    <a:pt x="572" y="0"/>
                    <a:pt x="540" y="0"/>
                  </a:cubicBezTo>
                  <a:cubicBezTo>
                    <a:pt x="0" y="0"/>
                    <a:pt x="0" y="0"/>
                    <a:pt x="0" y="0"/>
                  </a:cubicBezTo>
                  <a:cubicBezTo>
                    <a:pt x="0" y="7"/>
                    <a:pt x="0" y="7"/>
                    <a:pt x="0" y="7"/>
                  </a:cubicBezTo>
                  <a:cubicBezTo>
                    <a:pt x="540" y="7"/>
                    <a:pt x="540" y="7"/>
                    <a:pt x="540" y="7"/>
                  </a:cubicBezTo>
                  <a:cubicBezTo>
                    <a:pt x="568" y="7"/>
                    <a:pt x="591" y="30"/>
                    <a:pt x="591" y="58"/>
                  </a:cubicBezTo>
                  <a:cubicBezTo>
                    <a:pt x="591" y="86"/>
                    <a:pt x="568" y="109"/>
                    <a:pt x="540" y="109"/>
                  </a:cubicBezTo>
                  <a:cubicBezTo>
                    <a:pt x="0" y="109"/>
                    <a:pt x="0" y="109"/>
                    <a:pt x="0" y="109"/>
                  </a:cubicBezTo>
                  <a:cubicBezTo>
                    <a:pt x="0" y="117"/>
                    <a:pt x="0" y="117"/>
                    <a:pt x="0" y="117"/>
                  </a:cubicBezTo>
                  <a:cubicBezTo>
                    <a:pt x="540" y="117"/>
                    <a:pt x="540" y="117"/>
                    <a:pt x="540" y="117"/>
                  </a:cubicBezTo>
                  <a:cubicBezTo>
                    <a:pt x="572" y="117"/>
                    <a:pt x="598" y="90"/>
                    <a:pt x="598"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4"/>
            <p:cNvSpPr/>
            <p:nvPr/>
          </p:nvSpPr>
          <p:spPr>
            <a:xfrm>
              <a:off x="2216150" y="738188"/>
              <a:ext cx="179388" cy="23813"/>
            </a:xfrm>
            <a:custGeom>
              <a:rect b="b" l="l" r="r" t="t"/>
              <a:pathLst>
                <a:path extrusionOk="0" h="72" w="574">
                  <a:moveTo>
                    <a:pt x="574" y="36"/>
                  </a:moveTo>
                  <a:cubicBezTo>
                    <a:pt x="574" y="16"/>
                    <a:pt x="558" y="0"/>
                    <a:pt x="539" y="0"/>
                  </a:cubicBezTo>
                  <a:cubicBezTo>
                    <a:pt x="0" y="0"/>
                    <a:pt x="0" y="0"/>
                    <a:pt x="0" y="0"/>
                  </a:cubicBezTo>
                  <a:cubicBezTo>
                    <a:pt x="0" y="8"/>
                    <a:pt x="0" y="8"/>
                    <a:pt x="0" y="8"/>
                  </a:cubicBezTo>
                  <a:cubicBezTo>
                    <a:pt x="539" y="8"/>
                    <a:pt x="539" y="8"/>
                    <a:pt x="539" y="8"/>
                  </a:cubicBezTo>
                  <a:cubicBezTo>
                    <a:pt x="555" y="8"/>
                    <a:pt x="567" y="20"/>
                    <a:pt x="567" y="36"/>
                  </a:cubicBezTo>
                  <a:cubicBezTo>
                    <a:pt x="567" y="52"/>
                    <a:pt x="555" y="65"/>
                    <a:pt x="539" y="65"/>
                  </a:cubicBezTo>
                  <a:cubicBezTo>
                    <a:pt x="0" y="65"/>
                    <a:pt x="0" y="65"/>
                    <a:pt x="0" y="65"/>
                  </a:cubicBezTo>
                  <a:cubicBezTo>
                    <a:pt x="0" y="72"/>
                    <a:pt x="0" y="72"/>
                    <a:pt x="0" y="72"/>
                  </a:cubicBezTo>
                  <a:cubicBezTo>
                    <a:pt x="539" y="72"/>
                    <a:pt x="539" y="72"/>
                    <a:pt x="539" y="72"/>
                  </a:cubicBezTo>
                  <a:cubicBezTo>
                    <a:pt x="558" y="72"/>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4"/>
            <p:cNvSpPr/>
            <p:nvPr/>
          </p:nvSpPr>
          <p:spPr>
            <a:xfrm>
              <a:off x="590550" y="714375"/>
              <a:ext cx="3176580" cy="1752602"/>
            </a:xfrm>
            <a:custGeom>
              <a:rect b="b" l="l" r="r" t="t"/>
              <a:pathLst>
                <a:path extrusionOk="0" h="5609" w="10164">
                  <a:moveTo>
                    <a:pt x="10017" y="2277"/>
                  </a:moveTo>
                  <a:cubicBezTo>
                    <a:pt x="9937" y="2277"/>
                    <a:pt x="9872" y="2212"/>
                    <a:pt x="9872" y="2132"/>
                  </a:cubicBezTo>
                  <a:cubicBezTo>
                    <a:pt x="9872" y="1926"/>
                    <a:pt x="9872" y="1926"/>
                    <a:pt x="9872" y="1926"/>
                  </a:cubicBezTo>
                  <a:cubicBezTo>
                    <a:pt x="9872" y="1925"/>
                    <a:pt x="9872" y="1925"/>
                    <a:pt x="9872" y="1925"/>
                  </a:cubicBezTo>
                  <a:cubicBezTo>
                    <a:pt x="9871" y="1925"/>
                    <a:pt x="9871" y="1925"/>
                    <a:pt x="9871" y="1925"/>
                  </a:cubicBezTo>
                  <a:cubicBezTo>
                    <a:pt x="9871" y="293"/>
                    <a:pt x="9871" y="293"/>
                    <a:pt x="9871" y="293"/>
                  </a:cubicBezTo>
                  <a:cubicBezTo>
                    <a:pt x="9871" y="252"/>
                    <a:pt x="9838" y="219"/>
                    <a:pt x="9797" y="219"/>
                  </a:cubicBezTo>
                  <a:cubicBezTo>
                    <a:pt x="9769" y="218"/>
                    <a:pt x="9769" y="218"/>
                    <a:pt x="9769" y="218"/>
                  </a:cubicBezTo>
                  <a:cubicBezTo>
                    <a:pt x="9769" y="85"/>
                    <a:pt x="9769" y="85"/>
                    <a:pt x="9769" y="85"/>
                  </a:cubicBezTo>
                  <a:cubicBezTo>
                    <a:pt x="9770" y="80"/>
                    <a:pt x="9770" y="80"/>
                    <a:pt x="9770" y="80"/>
                  </a:cubicBezTo>
                  <a:cubicBezTo>
                    <a:pt x="9769" y="80"/>
                    <a:pt x="9769" y="80"/>
                    <a:pt x="9769" y="80"/>
                  </a:cubicBezTo>
                  <a:cubicBezTo>
                    <a:pt x="9769" y="79"/>
                    <a:pt x="9769" y="79"/>
                    <a:pt x="9769" y="79"/>
                  </a:cubicBezTo>
                  <a:cubicBezTo>
                    <a:pt x="9761" y="79"/>
                    <a:pt x="9761" y="79"/>
                    <a:pt x="9761" y="79"/>
                  </a:cubicBezTo>
                  <a:cubicBezTo>
                    <a:pt x="9761" y="80"/>
                    <a:pt x="9761" y="80"/>
                    <a:pt x="9761" y="80"/>
                  </a:cubicBezTo>
                  <a:cubicBezTo>
                    <a:pt x="5868" y="80"/>
                    <a:pt x="5868" y="80"/>
                    <a:pt x="5868" y="80"/>
                  </a:cubicBezTo>
                  <a:cubicBezTo>
                    <a:pt x="5868" y="0"/>
                    <a:pt x="5868" y="0"/>
                    <a:pt x="5868" y="0"/>
                  </a:cubicBezTo>
                  <a:cubicBezTo>
                    <a:pt x="5169" y="0"/>
                    <a:pt x="5169" y="0"/>
                    <a:pt x="5169" y="0"/>
                  </a:cubicBezTo>
                  <a:cubicBezTo>
                    <a:pt x="4994" y="0"/>
                    <a:pt x="4994" y="0"/>
                    <a:pt x="4994" y="0"/>
                  </a:cubicBezTo>
                  <a:cubicBezTo>
                    <a:pt x="4296" y="0"/>
                    <a:pt x="4296" y="0"/>
                    <a:pt x="4296" y="0"/>
                  </a:cubicBezTo>
                  <a:cubicBezTo>
                    <a:pt x="4296" y="80"/>
                    <a:pt x="4296" y="80"/>
                    <a:pt x="4296" y="80"/>
                  </a:cubicBezTo>
                  <a:cubicBezTo>
                    <a:pt x="402" y="80"/>
                    <a:pt x="402" y="80"/>
                    <a:pt x="402" y="80"/>
                  </a:cubicBezTo>
                  <a:cubicBezTo>
                    <a:pt x="402" y="79"/>
                    <a:pt x="402" y="79"/>
                    <a:pt x="402" y="79"/>
                  </a:cubicBezTo>
                  <a:cubicBezTo>
                    <a:pt x="395" y="79"/>
                    <a:pt x="395" y="79"/>
                    <a:pt x="395" y="79"/>
                  </a:cubicBezTo>
                  <a:cubicBezTo>
                    <a:pt x="395" y="80"/>
                    <a:pt x="395" y="80"/>
                    <a:pt x="395" y="80"/>
                  </a:cubicBezTo>
                  <a:cubicBezTo>
                    <a:pt x="393" y="80"/>
                    <a:pt x="393" y="80"/>
                    <a:pt x="393" y="80"/>
                  </a:cubicBezTo>
                  <a:cubicBezTo>
                    <a:pt x="395" y="85"/>
                    <a:pt x="395" y="85"/>
                    <a:pt x="395" y="85"/>
                  </a:cubicBezTo>
                  <a:cubicBezTo>
                    <a:pt x="395" y="218"/>
                    <a:pt x="395" y="218"/>
                    <a:pt x="395" y="218"/>
                  </a:cubicBezTo>
                  <a:cubicBezTo>
                    <a:pt x="366" y="219"/>
                    <a:pt x="366" y="219"/>
                    <a:pt x="366" y="219"/>
                  </a:cubicBezTo>
                  <a:cubicBezTo>
                    <a:pt x="325" y="219"/>
                    <a:pt x="292" y="252"/>
                    <a:pt x="292" y="293"/>
                  </a:cubicBezTo>
                  <a:cubicBezTo>
                    <a:pt x="292" y="1925"/>
                    <a:pt x="292" y="1925"/>
                    <a:pt x="292" y="1925"/>
                  </a:cubicBezTo>
                  <a:cubicBezTo>
                    <a:pt x="292" y="1925"/>
                    <a:pt x="292" y="1925"/>
                    <a:pt x="292" y="1925"/>
                  </a:cubicBezTo>
                  <a:cubicBezTo>
                    <a:pt x="292" y="1926"/>
                    <a:pt x="292" y="1926"/>
                    <a:pt x="292" y="1926"/>
                  </a:cubicBezTo>
                  <a:cubicBezTo>
                    <a:pt x="292" y="2132"/>
                    <a:pt x="292" y="2132"/>
                    <a:pt x="292" y="2132"/>
                  </a:cubicBezTo>
                  <a:cubicBezTo>
                    <a:pt x="292" y="2212"/>
                    <a:pt x="226" y="2277"/>
                    <a:pt x="146" y="2277"/>
                  </a:cubicBezTo>
                  <a:cubicBezTo>
                    <a:pt x="0" y="2277"/>
                    <a:pt x="0" y="2277"/>
                    <a:pt x="0" y="2277"/>
                  </a:cubicBezTo>
                  <a:cubicBezTo>
                    <a:pt x="0" y="2776"/>
                    <a:pt x="0" y="2776"/>
                    <a:pt x="0" y="2776"/>
                  </a:cubicBezTo>
                  <a:cubicBezTo>
                    <a:pt x="0" y="2780"/>
                    <a:pt x="0" y="2780"/>
                    <a:pt x="0" y="2780"/>
                  </a:cubicBezTo>
                  <a:cubicBezTo>
                    <a:pt x="0" y="2781"/>
                    <a:pt x="0" y="2781"/>
                    <a:pt x="0" y="2781"/>
                  </a:cubicBezTo>
                  <a:cubicBezTo>
                    <a:pt x="0" y="2828"/>
                    <a:pt x="0" y="2828"/>
                    <a:pt x="0" y="2828"/>
                  </a:cubicBezTo>
                  <a:cubicBezTo>
                    <a:pt x="0" y="2829"/>
                    <a:pt x="0" y="2829"/>
                    <a:pt x="0" y="2829"/>
                  </a:cubicBezTo>
                  <a:cubicBezTo>
                    <a:pt x="0" y="2833"/>
                    <a:pt x="0" y="2833"/>
                    <a:pt x="0" y="2833"/>
                  </a:cubicBezTo>
                  <a:cubicBezTo>
                    <a:pt x="0" y="3332"/>
                    <a:pt x="0" y="3332"/>
                    <a:pt x="0" y="3332"/>
                  </a:cubicBezTo>
                  <a:cubicBezTo>
                    <a:pt x="146" y="3332"/>
                    <a:pt x="146" y="3332"/>
                    <a:pt x="146" y="3332"/>
                  </a:cubicBezTo>
                  <a:cubicBezTo>
                    <a:pt x="226" y="3332"/>
                    <a:pt x="292" y="3397"/>
                    <a:pt x="292" y="3477"/>
                  </a:cubicBezTo>
                  <a:cubicBezTo>
                    <a:pt x="292" y="3683"/>
                    <a:pt x="292" y="3683"/>
                    <a:pt x="292" y="3683"/>
                  </a:cubicBezTo>
                  <a:cubicBezTo>
                    <a:pt x="292" y="3684"/>
                    <a:pt x="292" y="3684"/>
                    <a:pt x="292" y="3684"/>
                  </a:cubicBezTo>
                  <a:cubicBezTo>
                    <a:pt x="292" y="3684"/>
                    <a:pt x="292" y="3684"/>
                    <a:pt x="292" y="3684"/>
                  </a:cubicBezTo>
                  <a:cubicBezTo>
                    <a:pt x="292" y="5316"/>
                    <a:pt x="292" y="5316"/>
                    <a:pt x="292" y="5316"/>
                  </a:cubicBezTo>
                  <a:cubicBezTo>
                    <a:pt x="292" y="5357"/>
                    <a:pt x="325" y="5390"/>
                    <a:pt x="366" y="5390"/>
                  </a:cubicBezTo>
                  <a:cubicBezTo>
                    <a:pt x="395" y="5390"/>
                    <a:pt x="395" y="5390"/>
                    <a:pt x="395" y="5390"/>
                  </a:cubicBezTo>
                  <a:cubicBezTo>
                    <a:pt x="395" y="5524"/>
                    <a:pt x="395" y="5524"/>
                    <a:pt x="395" y="5524"/>
                  </a:cubicBezTo>
                  <a:cubicBezTo>
                    <a:pt x="393" y="5529"/>
                    <a:pt x="393" y="5529"/>
                    <a:pt x="393" y="5529"/>
                  </a:cubicBezTo>
                  <a:cubicBezTo>
                    <a:pt x="395" y="5529"/>
                    <a:pt x="395" y="5529"/>
                    <a:pt x="395" y="5529"/>
                  </a:cubicBezTo>
                  <a:cubicBezTo>
                    <a:pt x="395" y="5530"/>
                    <a:pt x="395" y="5530"/>
                    <a:pt x="395" y="5530"/>
                  </a:cubicBezTo>
                  <a:cubicBezTo>
                    <a:pt x="402" y="5530"/>
                    <a:pt x="402" y="5530"/>
                    <a:pt x="402" y="5530"/>
                  </a:cubicBezTo>
                  <a:cubicBezTo>
                    <a:pt x="402" y="5529"/>
                    <a:pt x="402" y="5529"/>
                    <a:pt x="402" y="5529"/>
                  </a:cubicBezTo>
                  <a:cubicBezTo>
                    <a:pt x="4296" y="5529"/>
                    <a:pt x="4296" y="5529"/>
                    <a:pt x="4296" y="5529"/>
                  </a:cubicBezTo>
                  <a:cubicBezTo>
                    <a:pt x="4296" y="5609"/>
                    <a:pt x="4296" y="5609"/>
                    <a:pt x="4296" y="5609"/>
                  </a:cubicBezTo>
                  <a:cubicBezTo>
                    <a:pt x="4994" y="5609"/>
                    <a:pt x="4994" y="5609"/>
                    <a:pt x="4994" y="5609"/>
                  </a:cubicBezTo>
                  <a:cubicBezTo>
                    <a:pt x="5169" y="5609"/>
                    <a:pt x="5169" y="5609"/>
                    <a:pt x="5169" y="5609"/>
                  </a:cubicBezTo>
                  <a:cubicBezTo>
                    <a:pt x="5868" y="5609"/>
                    <a:pt x="5868" y="5609"/>
                    <a:pt x="5868" y="5609"/>
                  </a:cubicBezTo>
                  <a:cubicBezTo>
                    <a:pt x="5868" y="5529"/>
                    <a:pt x="5868" y="5529"/>
                    <a:pt x="5868" y="5529"/>
                  </a:cubicBezTo>
                  <a:cubicBezTo>
                    <a:pt x="9761" y="5529"/>
                    <a:pt x="9761" y="5529"/>
                    <a:pt x="9761" y="5529"/>
                  </a:cubicBezTo>
                  <a:cubicBezTo>
                    <a:pt x="9761" y="5530"/>
                    <a:pt x="9761" y="5530"/>
                    <a:pt x="9761" y="5530"/>
                  </a:cubicBezTo>
                  <a:cubicBezTo>
                    <a:pt x="9769" y="5530"/>
                    <a:pt x="9769" y="5530"/>
                    <a:pt x="9769" y="5530"/>
                  </a:cubicBezTo>
                  <a:cubicBezTo>
                    <a:pt x="9769" y="5529"/>
                    <a:pt x="9769" y="5529"/>
                    <a:pt x="9769" y="5529"/>
                  </a:cubicBezTo>
                  <a:cubicBezTo>
                    <a:pt x="9770" y="5529"/>
                    <a:pt x="9770" y="5529"/>
                    <a:pt x="9770" y="5529"/>
                  </a:cubicBezTo>
                  <a:cubicBezTo>
                    <a:pt x="9769" y="5524"/>
                    <a:pt x="9769" y="5524"/>
                    <a:pt x="9769" y="5524"/>
                  </a:cubicBezTo>
                  <a:cubicBezTo>
                    <a:pt x="9769" y="5390"/>
                    <a:pt x="9769" y="5390"/>
                    <a:pt x="9769" y="5390"/>
                  </a:cubicBezTo>
                  <a:cubicBezTo>
                    <a:pt x="9797" y="5390"/>
                    <a:pt x="9797" y="5390"/>
                    <a:pt x="9797" y="5390"/>
                  </a:cubicBezTo>
                  <a:cubicBezTo>
                    <a:pt x="9838" y="5390"/>
                    <a:pt x="9871" y="5357"/>
                    <a:pt x="9871" y="5316"/>
                  </a:cubicBezTo>
                  <a:cubicBezTo>
                    <a:pt x="9871" y="3684"/>
                    <a:pt x="9871" y="3684"/>
                    <a:pt x="9871" y="3684"/>
                  </a:cubicBezTo>
                  <a:cubicBezTo>
                    <a:pt x="9872" y="3684"/>
                    <a:pt x="9872" y="3684"/>
                    <a:pt x="9872" y="3684"/>
                  </a:cubicBezTo>
                  <a:cubicBezTo>
                    <a:pt x="9872" y="3683"/>
                    <a:pt x="9872" y="3683"/>
                    <a:pt x="9872" y="3683"/>
                  </a:cubicBezTo>
                  <a:cubicBezTo>
                    <a:pt x="9872" y="3477"/>
                    <a:pt x="9872" y="3477"/>
                    <a:pt x="9872" y="3477"/>
                  </a:cubicBezTo>
                  <a:cubicBezTo>
                    <a:pt x="9872" y="3397"/>
                    <a:pt x="9937" y="3332"/>
                    <a:pt x="10017" y="3332"/>
                  </a:cubicBezTo>
                  <a:cubicBezTo>
                    <a:pt x="10164" y="3332"/>
                    <a:pt x="10164" y="3332"/>
                    <a:pt x="10164" y="3332"/>
                  </a:cubicBezTo>
                  <a:cubicBezTo>
                    <a:pt x="10164" y="2833"/>
                    <a:pt x="10164" y="2833"/>
                    <a:pt x="10164" y="2833"/>
                  </a:cubicBezTo>
                  <a:cubicBezTo>
                    <a:pt x="10164" y="2829"/>
                    <a:pt x="10164" y="2829"/>
                    <a:pt x="10164" y="2829"/>
                  </a:cubicBezTo>
                  <a:cubicBezTo>
                    <a:pt x="10164" y="2828"/>
                    <a:pt x="10164" y="2828"/>
                    <a:pt x="10164" y="2828"/>
                  </a:cubicBezTo>
                  <a:cubicBezTo>
                    <a:pt x="10164" y="2781"/>
                    <a:pt x="10164" y="2781"/>
                    <a:pt x="10164" y="2781"/>
                  </a:cubicBezTo>
                  <a:cubicBezTo>
                    <a:pt x="10164" y="2780"/>
                    <a:pt x="10164" y="2780"/>
                    <a:pt x="10164" y="2780"/>
                  </a:cubicBezTo>
                  <a:cubicBezTo>
                    <a:pt x="10164" y="2776"/>
                    <a:pt x="10164" y="2776"/>
                    <a:pt x="10164" y="2776"/>
                  </a:cubicBezTo>
                  <a:cubicBezTo>
                    <a:pt x="10164" y="2277"/>
                    <a:pt x="10164" y="2277"/>
                    <a:pt x="10164" y="2277"/>
                  </a:cubicBezTo>
                  <a:lnTo>
                    <a:pt x="10017" y="2277"/>
                  </a:lnTo>
                  <a:close/>
                  <a:moveTo>
                    <a:pt x="292" y="2776"/>
                  </a:moveTo>
                  <a:cubicBezTo>
                    <a:pt x="292" y="2833"/>
                    <a:pt x="292" y="2833"/>
                    <a:pt x="292" y="2833"/>
                  </a:cubicBezTo>
                  <a:cubicBezTo>
                    <a:pt x="292" y="3431"/>
                    <a:pt x="292" y="3431"/>
                    <a:pt x="292" y="3431"/>
                  </a:cubicBezTo>
                  <a:cubicBezTo>
                    <a:pt x="272" y="3370"/>
                    <a:pt x="214" y="3325"/>
                    <a:pt x="146" y="3325"/>
                  </a:cubicBezTo>
                  <a:cubicBezTo>
                    <a:pt x="7" y="3325"/>
                    <a:pt x="7" y="3325"/>
                    <a:pt x="7" y="3325"/>
                  </a:cubicBezTo>
                  <a:cubicBezTo>
                    <a:pt x="7" y="2833"/>
                    <a:pt x="7" y="2833"/>
                    <a:pt x="7" y="2833"/>
                  </a:cubicBezTo>
                  <a:cubicBezTo>
                    <a:pt x="7" y="2829"/>
                    <a:pt x="7" y="2829"/>
                    <a:pt x="7" y="2829"/>
                  </a:cubicBezTo>
                  <a:cubicBezTo>
                    <a:pt x="7" y="2828"/>
                    <a:pt x="7" y="2828"/>
                    <a:pt x="7" y="2828"/>
                  </a:cubicBezTo>
                  <a:cubicBezTo>
                    <a:pt x="7" y="2781"/>
                    <a:pt x="7" y="2781"/>
                    <a:pt x="7" y="2781"/>
                  </a:cubicBezTo>
                  <a:cubicBezTo>
                    <a:pt x="7" y="2780"/>
                    <a:pt x="7" y="2780"/>
                    <a:pt x="7" y="2780"/>
                  </a:cubicBezTo>
                  <a:cubicBezTo>
                    <a:pt x="7" y="2776"/>
                    <a:pt x="7" y="2776"/>
                    <a:pt x="7" y="2776"/>
                  </a:cubicBezTo>
                  <a:cubicBezTo>
                    <a:pt x="7" y="2284"/>
                    <a:pt x="7" y="2284"/>
                    <a:pt x="7" y="2284"/>
                  </a:cubicBezTo>
                  <a:cubicBezTo>
                    <a:pt x="146" y="2284"/>
                    <a:pt x="146" y="2284"/>
                    <a:pt x="146" y="2284"/>
                  </a:cubicBezTo>
                  <a:cubicBezTo>
                    <a:pt x="214" y="2284"/>
                    <a:pt x="272" y="2239"/>
                    <a:pt x="292" y="2178"/>
                  </a:cubicBezTo>
                  <a:lnTo>
                    <a:pt x="292" y="2776"/>
                  </a:lnTo>
                  <a:close/>
                  <a:moveTo>
                    <a:pt x="9769" y="2160"/>
                  </a:moveTo>
                  <a:cubicBezTo>
                    <a:pt x="9782" y="2160"/>
                    <a:pt x="9794" y="2166"/>
                    <a:pt x="9803" y="2174"/>
                  </a:cubicBezTo>
                  <a:cubicBezTo>
                    <a:pt x="9769" y="2209"/>
                    <a:pt x="9769" y="2209"/>
                    <a:pt x="9769" y="2209"/>
                  </a:cubicBezTo>
                  <a:lnTo>
                    <a:pt x="9769" y="2160"/>
                  </a:lnTo>
                  <a:close/>
                  <a:moveTo>
                    <a:pt x="9773" y="2214"/>
                  </a:moveTo>
                  <a:cubicBezTo>
                    <a:pt x="9808" y="2179"/>
                    <a:pt x="9808" y="2179"/>
                    <a:pt x="9808" y="2179"/>
                  </a:cubicBezTo>
                  <a:cubicBezTo>
                    <a:pt x="9817" y="2189"/>
                    <a:pt x="9822" y="2201"/>
                    <a:pt x="9823" y="2214"/>
                  </a:cubicBezTo>
                  <a:lnTo>
                    <a:pt x="9773" y="2214"/>
                  </a:lnTo>
                  <a:close/>
                  <a:moveTo>
                    <a:pt x="9823" y="2221"/>
                  </a:moveTo>
                  <a:cubicBezTo>
                    <a:pt x="9822" y="2235"/>
                    <a:pt x="9817" y="2247"/>
                    <a:pt x="9808" y="2257"/>
                  </a:cubicBezTo>
                  <a:cubicBezTo>
                    <a:pt x="9773" y="2221"/>
                    <a:pt x="9773" y="2221"/>
                    <a:pt x="9773" y="2221"/>
                  </a:cubicBezTo>
                  <a:lnTo>
                    <a:pt x="9823" y="2221"/>
                  </a:lnTo>
                  <a:close/>
                  <a:moveTo>
                    <a:pt x="9769" y="2227"/>
                  </a:moveTo>
                  <a:cubicBezTo>
                    <a:pt x="9803" y="2262"/>
                    <a:pt x="9803" y="2262"/>
                    <a:pt x="9803" y="2262"/>
                  </a:cubicBezTo>
                  <a:cubicBezTo>
                    <a:pt x="9794" y="2270"/>
                    <a:pt x="9782" y="2275"/>
                    <a:pt x="9769" y="2276"/>
                  </a:cubicBezTo>
                  <a:lnTo>
                    <a:pt x="9769" y="2227"/>
                  </a:lnTo>
                  <a:close/>
                  <a:moveTo>
                    <a:pt x="9765" y="2574"/>
                  </a:moveTo>
                  <a:cubicBezTo>
                    <a:pt x="9807" y="2616"/>
                    <a:pt x="9807" y="2616"/>
                    <a:pt x="9807" y="2616"/>
                  </a:cubicBezTo>
                  <a:cubicBezTo>
                    <a:pt x="9788" y="2634"/>
                    <a:pt x="9788" y="2634"/>
                    <a:pt x="9788" y="2634"/>
                  </a:cubicBezTo>
                  <a:cubicBezTo>
                    <a:pt x="9765" y="2611"/>
                    <a:pt x="9765" y="2611"/>
                    <a:pt x="9765" y="2611"/>
                  </a:cubicBezTo>
                  <a:cubicBezTo>
                    <a:pt x="9741" y="2634"/>
                    <a:pt x="9741" y="2634"/>
                    <a:pt x="9741" y="2634"/>
                  </a:cubicBezTo>
                  <a:cubicBezTo>
                    <a:pt x="9723" y="2616"/>
                    <a:pt x="9723" y="2616"/>
                    <a:pt x="9723" y="2616"/>
                  </a:cubicBezTo>
                  <a:lnTo>
                    <a:pt x="9765" y="2574"/>
                  </a:lnTo>
                  <a:close/>
                  <a:moveTo>
                    <a:pt x="9746" y="2875"/>
                  </a:moveTo>
                  <a:cubicBezTo>
                    <a:pt x="9765" y="2857"/>
                    <a:pt x="9765" y="2857"/>
                    <a:pt x="9765" y="2857"/>
                  </a:cubicBezTo>
                  <a:cubicBezTo>
                    <a:pt x="9783" y="2875"/>
                    <a:pt x="9783" y="2875"/>
                    <a:pt x="9783" y="2875"/>
                  </a:cubicBezTo>
                  <a:cubicBezTo>
                    <a:pt x="9765" y="2894"/>
                    <a:pt x="9765" y="2894"/>
                    <a:pt x="9765" y="2894"/>
                  </a:cubicBezTo>
                  <a:lnTo>
                    <a:pt x="9746" y="2875"/>
                  </a:lnTo>
                  <a:close/>
                  <a:moveTo>
                    <a:pt x="9783" y="2922"/>
                  </a:moveTo>
                  <a:cubicBezTo>
                    <a:pt x="9765" y="2941"/>
                    <a:pt x="9765" y="2941"/>
                    <a:pt x="9765" y="2941"/>
                  </a:cubicBezTo>
                  <a:cubicBezTo>
                    <a:pt x="9746" y="2922"/>
                    <a:pt x="9746" y="2922"/>
                    <a:pt x="9746" y="2922"/>
                  </a:cubicBezTo>
                  <a:cubicBezTo>
                    <a:pt x="9765" y="2904"/>
                    <a:pt x="9765" y="2904"/>
                    <a:pt x="9765" y="2904"/>
                  </a:cubicBezTo>
                  <a:lnTo>
                    <a:pt x="9783" y="2922"/>
                  </a:lnTo>
                  <a:close/>
                  <a:moveTo>
                    <a:pt x="9746" y="2828"/>
                  </a:moveTo>
                  <a:cubicBezTo>
                    <a:pt x="9765" y="2810"/>
                    <a:pt x="9765" y="2810"/>
                    <a:pt x="9765" y="2810"/>
                  </a:cubicBezTo>
                  <a:cubicBezTo>
                    <a:pt x="9783" y="2828"/>
                    <a:pt x="9783" y="2828"/>
                    <a:pt x="9783" y="2828"/>
                  </a:cubicBezTo>
                  <a:cubicBezTo>
                    <a:pt x="9765" y="2847"/>
                    <a:pt x="9765" y="2847"/>
                    <a:pt x="9765" y="2847"/>
                  </a:cubicBezTo>
                  <a:lnTo>
                    <a:pt x="9746" y="2828"/>
                  </a:lnTo>
                  <a:close/>
                  <a:moveTo>
                    <a:pt x="9746" y="2781"/>
                  </a:moveTo>
                  <a:cubicBezTo>
                    <a:pt x="9765" y="2762"/>
                    <a:pt x="9765" y="2762"/>
                    <a:pt x="9765" y="2762"/>
                  </a:cubicBezTo>
                  <a:cubicBezTo>
                    <a:pt x="9783" y="2781"/>
                    <a:pt x="9783" y="2781"/>
                    <a:pt x="9783" y="2781"/>
                  </a:cubicBezTo>
                  <a:cubicBezTo>
                    <a:pt x="9765" y="2799"/>
                    <a:pt x="9765" y="2799"/>
                    <a:pt x="9765" y="2799"/>
                  </a:cubicBezTo>
                  <a:lnTo>
                    <a:pt x="9746" y="2781"/>
                  </a:lnTo>
                  <a:close/>
                  <a:moveTo>
                    <a:pt x="9746" y="2734"/>
                  </a:moveTo>
                  <a:cubicBezTo>
                    <a:pt x="9765" y="2715"/>
                    <a:pt x="9765" y="2715"/>
                    <a:pt x="9765" y="2715"/>
                  </a:cubicBezTo>
                  <a:cubicBezTo>
                    <a:pt x="9783" y="2734"/>
                    <a:pt x="9783" y="2734"/>
                    <a:pt x="9783" y="2734"/>
                  </a:cubicBezTo>
                  <a:cubicBezTo>
                    <a:pt x="9765" y="2752"/>
                    <a:pt x="9765" y="2752"/>
                    <a:pt x="9765" y="2752"/>
                  </a:cubicBezTo>
                  <a:lnTo>
                    <a:pt x="9746" y="2734"/>
                  </a:lnTo>
                  <a:close/>
                  <a:moveTo>
                    <a:pt x="9746" y="2687"/>
                  </a:moveTo>
                  <a:cubicBezTo>
                    <a:pt x="9765" y="2668"/>
                    <a:pt x="9765" y="2668"/>
                    <a:pt x="9765" y="2668"/>
                  </a:cubicBezTo>
                  <a:cubicBezTo>
                    <a:pt x="9783" y="2687"/>
                    <a:pt x="9783" y="2687"/>
                    <a:pt x="9783" y="2687"/>
                  </a:cubicBezTo>
                  <a:cubicBezTo>
                    <a:pt x="9765" y="2705"/>
                    <a:pt x="9765" y="2705"/>
                    <a:pt x="9765" y="2705"/>
                  </a:cubicBezTo>
                  <a:lnTo>
                    <a:pt x="9746" y="2687"/>
                  </a:lnTo>
                  <a:close/>
                  <a:moveTo>
                    <a:pt x="9746" y="2640"/>
                  </a:moveTo>
                  <a:cubicBezTo>
                    <a:pt x="9765" y="2621"/>
                    <a:pt x="9765" y="2621"/>
                    <a:pt x="9765" y="2621"/>
                  </a:cubicBezTo>
                  <a:cubicBezTo>
                    <a:pt x="9783" y="2640"/>
                    <a:pt x="9783" y="2640"/>
                    <a:pt x="9783" y="2640"/>
                  </a:cubicBezTo>
                  <a:cubicBezTo>
                    <a:pt x="9765" y="2658"/>
                    <a:pt x="9765" y="2658"/>
                    <a:pt x="9765" y="2658"/>
                  </a:cubicBezTo>
                  <a:lnTo>
                    <a:pt x="9746" y="2640"/>
                  </a:lnTo>
                  <a:close/>
                  <a:moveTo>
                    <a:pt x="9760" y="2663"/>
                  </a:moveTo>
                  <a:cubicBezTo>
                    <a:pt x="9741" y="2682"/>
                    <a:pt x="9741" y="2682"/>
                    <a:pt x="9741" y="2682"/>
                  </a:cubicBezTo>
                  <a:cubicBezTo>
                    <a:pt x="9723" y="2663"/>
                    <a:pt x="9723" y="2663"/>
                    <a:pt x="9723" y="2663"/>
                  </a:cubicBezTo>
                  <a:cubicBezTo>
                    <a:pt x="9741" y="2645"/>
                    <a:pt x="9741" y="2645"/>
                    <a:pt x="9741" y="2645"/>
                  </a:cubicBezTo>
                  <a:lnTo>
                    <a:pt x="9760" y="2663"/>
                  </a:lnTo>
                  <a:close/>
                  <a:moveTo>
                    <a:pt x="9760" y="2710"/>
                  </a:moveTo>
                  <a:cubicBezTo>
                    <a:pt x="9741" y="2729"/>
                    <a:pt x="9741" y="2729"/>
                    <a:pt x="9741" y="2729"/>
                  </a:cubicBezTo>
                  <a:cubicBezTo>
                    <a:pt x="9723" y="2710"/>
                    <a:pt x="9723" y="2710"/>
                    <a:pt x="9723" y="2710"/>
                  </a:cubicBezTo>
                  <a:cubicBezTo>
                    <a:pt x="9741" y="2692"/>
                    <a:pt x="9741" y="2692"/>
                    <a:pt x="9741" y="2692"/>
                  </a:cubicBezTo>
                  <a:lnTo>
                    <a:pt x="9760" y="2710"/>
                  </a:lnTo>
                  <a:close/>
                  <a:moveTo>
                    <a:pt x="9760" y="2757"/>
                  </a:move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23" y="2757"/>
                    <a:pt x="9723" y="2757"/>
                    <a:pt x="9723" y="2757"/>
                  </a:cubicBezTo>
                  <a:cubicBezTo>
                    <a:pt x="9741" y="2739"/>
                    <a:pt x="9741" y="2739"/>
                    <a:pt x="9741" y="2739"/>
                  </a:cubicBezTo>
                  <a:lnTo>
                    <a:pt x="9760" y="2757"/>
                  </a:lnTo>
                  <a:close/>
                  <a:moveTo>
                    <a:pt x="9741" y="2786"/>
                  </a:moveTo>
                  <a:cubicBezTo>
                    <a:pt x="9760" y="2804"/>
                    <a:pt x="9760" y="2804"/>
                    <a:pt x="9760" y="2804"/>
                  </a:cubicBezTo>
                  <a:cubicBezTo>
                    <a:pt x="9741" y="2823"/>
                    <a:pt x="9741" y="2823"/>
                    <a:pt x="9741" y="2823"/>
                  </a:cubicBezTo>
                  <a:cubicBezTo>
                    <a:pt x="9723" y="2804"/>
                    <a:pt x="9723" y="2804"/>
                    <a:pt x="9723" y="2804"/>
                  </a:cubicBezTo>
                  <a:lnTo>
                    <a:pt x="9741" y="2786"/>
                  </a:lnTo>
                  <a:close/>
                  <a:moveTo>
                    <a:pt x="9741" y="2833"/>
                  </a:moveTo>
                  <a:cubicBezTo>
                    <a:pt x="9741" y="2833"/>
                    <a:pt x="9741" y="2833"/>
                    <a:pt x="9741" y="2833"/>
                  </a:cubicBezTo>
                  <a:cubicBezTo>
                    <a:pt x="9741" y="2833"/>
                    <a:pt x="9741" y="2833"/>
                    <a:pt x="9741" y="2833"/>
                  </a:cubicBezTo>
                  <a:cubicBezTo>
                    <a:pt x="9741" y="2833"/>
                    <a:pt x="9741" y="2833"/>
                    <a:pt x="9741" y="2833"/>
                  </a:cubicBezTo>
                  <a:cubicBezTo>
                    <a:pt x="9760" y="2852"/>
                    <a:pt x="9760" y="2852"/>
                    <a:pt x="9760" y="2852"/>
                  </a:cubicBezTo>
                  <a:cubicBezTo>
                    <a:pt x="9741" y="2870"/>
                    <a:pt x="9741" y="2870"/>
                    <a:pt x="9741" y="2870"/>
                  </a:cubicBezTo>
                  <a:cubicBezTo>
                    <a:pt x="9723" y="2852"/>
                    <a:pt x="9723" y="2852"/>
                    <a:pt x="9723" y="2852"/>
                  </a:cubicBezTo>
                  <a:cubicBezTo>
                    <a:pt x="9741" y="2833"/>
                    <a:pt x="9741" y="2833"/>
                    <a:pt x="9741" y="2833"/>
                  </a:cubicBezTo>
                  <a:close/>
                  <a:moveTo>
                    <a:pt x="9760" y="2899"/>
                  </a:moveTo>
                  <a:cubicBezTo>
                    <a:pt x="9741" y="2917"/>
                    <a:pt x="9741" y="2917"/>
                    <a:pt x="9741" y="2917"/>
                  </a:cubicBezTo>
                  <a:cubicBezTo>
                    <a:pt x="9723" y="2899"/>
                    <a:pt x="9723" y="2899"/>
                    <a:pt x="9723" y="2899"/>
                  </a:cubicBezTo>
                  <a:cubicBezTo>
                    <a:pt x="9741" y="2880"/>
                    <a:pt x="9741" y="2880"/>
                    <a:pt x="9741" y="2880"/>
                  </a:cubicBezTo>
                  <a:lnTo>
                    <a:pt x="9760" y="2899"/>
                  </a:lnTo>
                  <a:close/>
                  <a:moveTo>
                    <a:pt x="9760" y="2946"/>
                  </a:moveTo>
                  <a:cubicBezTo>
                    <a:pt x="9741" y="2964"/>
                    <a:pt x="9741" y="2964"/>
                    <a:pt x="9741" y="2964"/>
                  </a:cubicBezTo>
                  <a:cubicBezTo>
                    <a:pt x="9723" y="2946"/>
                    <a:pt x="9723" y="2946"/>
                    <a:pt x="9723" y="2946"/>
                  </a:cubicBezTo>
                  <a:cubicBezTo>
                    <a:pt x="9741" y="2927"/>
                    <a:pt x="9741" y="2927"/>
                    <a:pt x="9741" y="2927"/>
                  </a:cubicBezTo>
                  <a:lnTo>
                    <a:pt x="9760" y="2946"/>
                  </a:lnTo>
                  <a:close/>
                  <a:moveTo>
                    <a:pt x="9765" y="2951"/>
                  </a:moveTo>
                  <a:cubicBezTo>
                    <a:pt x="9783" y="2969"/>
                    <a:pt x="9783" y="2969"/>
                    <a:pt x="9783" y="2969"/>
                  </a:cubicBezTo>
                  <a:cubicBezTo>
                    <a:pt x="9765" y="2988"/>
                    <a:pt x="9765" y="2988"/>
                    <a:pt x="9765" y="2988"/>
                  </a:cubicBezTo>
                  <a:cubicBezTo>
                    <a:pt x="9746" y="2969"/>
                    <a:pt x="9746" y="2969"/>
                    <a:pt x="9746" y="2969"/>
                  </a:cubicBezTo>
                  <a:lnTo>
                    <a:pt x="9765" y="2951"/>
                  </a:lnTo>
                  <a:close/>
                  <a:moveTo>
                    <a:pt x="9770" y="2946"/>
                  </a:moveTo>
                  <a:cubicBezTo>
                    <a:pt x="9788" y="2927"/>
                    <a:pt x="9788" y="2927"/>
                    <a:pt x="9788" y="2927"/>
                  </a:cubicBezTo>
                  <a:cubicBezTo>
                    <a:pt x="9807" y="2946"/>
                    <a:pt x="9807" y="2946"/>
                    <a:pt x="9807" y="2946"/>
                  </a:cubicBezTo>
                  <a:cubicBezTo>
                    <a:pt x="9788" y="2964"/>
                    <a:pt x="9788" y="2964"/>
                    <a:pt x="9788" y="2964"/>
                  </a:cubicBezTo>
                  <a:lnTo>
                    <a:pt x="9770" y="2946"/>
                  </a:lnTo>
                  <a:close/>
                  <a:moveTo>
                    <a:pt x="9770" y="2899"/>
                  </a:moveTo>
                  <a:cubicBezTo>
                    <a:pt x="9788" y="2880"/>
                    <a:pt x="9788" y="2880"/>
                    <a:pt x="9788" y="2880"/>
                  </a:cubicBezTo>
                  <a:cubicBezTo>
                    <a:pt x="9807" y="2899"/>
                    <a:pt x="9807" y="2899"/>
                    <a:pt x="9807" y="2899"/>
                  </a:cubicBezTo>
                  <a:cubicBezTo>
                    <a:pt x="9788" y="2917"/>
                    <a:pt x="9788" y="2917"/>
                    <a:pt x="9788" y="2917"/>
                  </a:cubicBezTo>
                  <a:lnTo>
                    <a:pt x="9770" y="2899"/>
                  </a:lnTo>
                  <a:close/>
                  <a:moveTo>
                    <a:pt x="9770" y="2852"/>
                  </a:move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807" y="2852"/>
                    <a:pt x="9807" y="2852"/>
                    <a:pt x="9807" y="2852"/>
                  </a:cubicBezTo>
                  <a:cubicBezTo>
                    <a:pt x="9788" y="2870"/>
                    <a:pt x="9788" y="2870"/>
                    <a:pt x="9788" y="2870"/>
                  </a:cubicBezTo>
                  <a:lnTo>
                    <a:pt x="9770" y="2852"/>
                  </a:lnTo>
                  <a:close/>
                  <a:moveTo>
                    <a:pt x="9788" y="2823"/>
                  </a:moveTo>
                  <a:cubicBezTo>
                    <a:pt x="9770" y="2804"/>
                    <a:pt x="9770" y="2804"/>
                    <a:pt x="9770" y="2804"/>
                  </a:cubicBezTo>
                  <a:cubicBezTo>
                    <a:pt x="9788" y="2786"/>
                    <a:pt x="9788" y="2786"/>
                    <a:pt x="9788" y="2786"/>
                  </a:cubicBezTo>
                  <a:cubicBezTo>
                    <a:pt x="9807" y="2804"/>
                    <a:pt x="9807" y="2804"/>
                    <a:pt x="9807" y="2804"/>
                  </a:cubicBezTo>
                  <a:lnTo>
                    <a:pt x="9788" y="2823"/>
                  </a:lnTo>
                  <a:close/>
                  <a:moveTo>
                    <a:pt x="9788" y="2776"/>
                  </a:moveTo>
                  <a:cubicBezTo>
                    <a:pt x="9788" y="2776"/>
                    <a:pt x="9788" y="2776"/>
                    <a:pt x="9788" y="2776"/>
                  </a:cubicBezTo>
                  <a:cubicBezTo>
                    <a:pt x="9788" y="2776"/>
                    <a:pt x="9788" y="2776"/>
                    <a:pt x="9788" y="2776"/>
                  </a:cubicBezTo>
                  <a:cubicBezTo>
                    <a:pt x="9788" y="2776"/>
                    <a:pt x="9788" y="2776"/>
                    <a:pt x="9788" y="2776"/>
                  </a:cubicBezTo>
                  <a:cubicBezTo>
                    <a:pt x="9770" y="2757"/>
                    <a:pt x="9770" y="2757"/>
                    <a:pt x="9770" y="2757"/>
                  </a:cubicBezTo>
                  <a:cubicBezTo>
                    <a:pt x="9788" y="2739"/>
                    <a:pt x="9788" y="2739"/>
                    <a:pt x="9788" y="2739"/>
                  </a:cubicBezTo>
                  <a:cubicBezTo>
                    <a:pt x="9807" y="2757"/>
                    <a:pt x="9807" y="2757"/>
                    <a:pt x="9807" y="2757"/>
                  </a:cubicBezTo>
                  <a:cubicBezTo>
                    <a:pt x="9788" y="2776"/>
                    <a:pt x="9788" y="2776"/>
                    <a:pt x="9788" y="2776"/>
                  </a:cubicBezTo>
                  <a:close/>
                  <a:moveTo>
                    <a:pt x="9770" y="2710"/>
                  </a:moveTo>
                  <a:cubicBezTo>
                    <a:pt x="9788" y="2692"/>
                    <a:pt x="9788" y="2692"/>
                    <a:pt x="9788" y="2692"/>
                  </a:cubicBezTo>
                  <a:cubicBezTo>
                    <a:pt x="9807" y="2710"/>
                    <a:pt x="9807" y="2710"/>
                    <a:pt x="9807" y="2710"/>
                  </a:cubicBezTo>
                  <a:cubicBezTo>
                    <a:pt x="9788" y="2729"/>
                    <a:pt x="9788" y="2729"/>
                    <a:pt x="9788" y="2729"/>
                  </a:cubicBezTo>
                  <a:lnTo>
                    <a:pt x="9770" y="2710"/>
                  </a:lnTo>
                  <a:close/>
                  <a:moveTo>
                    <a:pt x="9770" y="2663"/>
                  </a:moveTo>
                  <a:cubicBezTo>
                    <a:pt x="9788" y="2645"/>
                    <a:pt x="9788" y="2645"/>
                    <a:pt x="9788" y="2645"/>
                  </a:cubicBezTo>
                  <a:cubicBezTo>
                    <a:pt x="9807" y="2663"/>
                    <a:pt x="9807" y="2663"/>
                    <a:pt x="9807" y="2663"/>
                  </a:cubicBezTo>
                  <a:cubicBezTo>
                    <a:pt x="9788" y="2682"/>
                    <a:pt x="9788" y="2682"/>
                    <a:pt x="9788" y="2682"/>
                  </a:cubicBezTo>
                  <a:lnTo>
                    <a:pt x="9770" y="2663"/>
                  </a:lnTo>
                  <a:close/>
                  <a:moveTo>
                    <a:pt x="9756" y="2214"/>
                  </a:moveTo>
                  <a:cubicBezTo>
                    <a:pt x="9706" y="2214"/>
                    <a:pt x="9706" y="2214"/>
                    <a:pt x="9706" y="2214"/>
                  </a:cubicBezTo>
                  <a:cubicBezTo>
                    <a:pt x="9707" y="2201"/>
                    <a:pt x="9712" y="2189"/>
                    <a:pt x="9721" y="2179"/>
                  </a:cubicBezTo>
                  <a:lnTo>
                    <a:pt x="9756" y="2214"/>
                  </a:lnTo>
                  <a:close/>
                  <a:moveTo>
                    <a:pt x="9726" y="2174"/>
                  </a:moveTo>
                  <a:cubicBezTo>
                    <a:pt x="9735" y="2166"/>
                    <a:pt x="9748" y="2160"/>
                    <a:pt x="9761" y="2160"/>
                  </a:cubicBezTo>
                  <a:cubicBezTo>
                    <a:pt x="9761" y="2209"/>
                    <a:pt x="9761" y="2209"/>
                    <a:pt x="9761" y="2209"/>
                  </a:cubicBezTo>
                  <a:lnTo>
                    <a:pt x="9726" y="2174"/>
                  </a:lnTo>
                  <a:close/>
                  <a:moveTo>
                    <a:pt x="9756" y="2221"/>
                  </a:moveTo>
                  <a:cubicBezTo>
                    <a:pt x="9721" y="2257"/>
                    <a:pt x="9721" y="2257"/>
                    <a:pt x="9721" y="2257"/>
                  </a:cubicBezTo>
                  <a:cubicBezTo>
                    <a:pt x="9712" y="2247"/>
                    <a:pt x="9707" y="2235"/>
                    <a:pt x="9706" y="2221"/>
                  </a:cubicBezTo>
                  <a:lnTo>
                    <a:pt x="9756" y="2221"/>
                  </a:lnTo>
                  <a:close/>
                  <a:moveTo>
                    <a:pt x="9761" y="2226"/>
                  </a:moveTo>
                  <a:cubicBezTo>
                    <a:pt x="9761" y="2276"/>
                    <a:pt x="9761" y="2276"/>
                    <a:pt x="9761" y="2276"/>
                  </a:cubicBezTo>
                  <a:cubicBezTo>
                    <a:pt x="9748" y="2275"/>
                    <a:pt x="9735" y="2270"/>
                    <a:pt x="9726" y="2262"/>
                  </a:cubicBezTo>
                  <a:lnTo>
                    <a:pt x="9761" y="2226"/>
                  </a:lnTo>
                  <a:close/>
                  <a:moveTo>
                    <a:pt x="9761" y="219"/>
                  </a:moveTo>
                  <a:cubicBezTo>
                    <a:pt x="9712" y="219"/>
                    <a:pt x="9712" y="219"/>
                    <a:pt x="9712" y="219"/>
                  </a:cubicBezTo>
                  <a:cubicBezTo>
                    <a:pt x="9761" y="102"/>
                    <a:pt x="9761" y="102"/>
                    <a:pt x="9761" y="102"/>
                  </a:cubicBezTo>
                  <a:lnTo>
                    <a:pt x="9761" y="219"/>
                  </a:lnTo>
                  <a:close/>
                  <a:moveTo>
                    <a:pt x="5867" y="198"/>
                  </a:moveTo>
                  <a:cubicBezTo>
                    <a:pt x="5867" y="87"/>
                    <a:pt x="5867" y="87"/>
                    <a:pt x="5867" y="87"/>
                  </a:cubicBezTo>
                  <a:cubicBezTo>
                    <a:pt x="9760" y="87"/>
                    <a:pt x="9760" y="87"/>
                    <a:pt x="9760" y="87"/>
                  </a:cubicBezTo>
                  <a:cubicBezTo>
                    <a:pt x="9704" y="219"/>
                    <a:pt x="9704" y="219"/>
                    <a:pt x="9704" y="219"/>
                  </a:cubicBezTo>
                  <a:cubicBezTo>
                    <a:pt x="5866" y="219"/>
                    <a:pt x="5866" y="219"/>
                    <a:pt x="5866" y="219"/>
                  </a:cubicBezTo>
                  <a:cubicBezTo>
                    <a:pt x="5867" y="212"/>
                    <a:pt x="5867" y="205"/>
                    <a:pt x="5867" y="198"/>
                  </a:cubicBezTo>
                  <a:close/>
                  <a:moveTo>
                    <a:pt x="9701" y="226"/>
                  </a:moveTo>
                  <a:cubicBezTo>
                    <a:pt x="9679" y="280"/>
                    <a:pt x="9679" y="280"/>
                    <a:pt x="9679" y="280"/>
                  </a:cubicBezTo>
                  <a:cubicBezTo>
                    <a:pt x="5843" y="280"/>
                    <a:pt x="5843" y="280"/>
                    <a:pt x="5843" y="280"/>
                  </a:cubicBezTo>
                  <a:cubicBezTo>
                    <a:pt x="5853" y="264"/>
                    <a:pt x="5861" y="246"/>
                    <a:pt x="5865" y="226"/>
                  </a:cubicBezTo>
                  <a:lnTo>
                    <a:pt x="9701" y="226"/>
                  </a:lnTo>
                  <a:close/>
                  <a:moveTo>
                    <a:pt x="5169" y="280"/>
                  </a:moveTo>
                  <a:cubicBezTo>
                    <a:pt x="4994" y="280"/>
                    <a:pt x="4994" y="280"/>
                    <a:pt x="4994" y="280"/>
                  </a:cubicBezTo>
                  <a:cubicBezTo>
                    <a:pt x="4329" y="280"/>
                    <a:pt x="4329" y="280"/>
                    <a:pt x="4329" y="280"/>
                  </a:cubicBezTo>
                  <a:cubicBezTo>
                    <a:pt x="4318" y="264"/>
                    <a:pt x="4310" y="246"/>
                    <a:pt x="4306" y="226"/>
                  </a:cubicBezTo>
                  <a:cubicBezTo>
                    <a:pt x="4994" y="226"/>
                    <a:pt x="4994" y="226"/>
                    <a:pt x="4994" y="226"/>
                  </a:cubicBezTo>
                  <a:cubicBezTo>
                    <a:pt x="5169" y="226"/>
                    <a:pt x="5169" y="226"/>
                    <a:pt x="5169" y="226"/>
                  </a:cubicBezTo>
                  <a:cubicBezTo>
                    <a:pt x="5857" y="226"/>
                    <a:pt x="5857" y="226"/>
                    <a:pt x="5857" y="226"/>
                  </a:cubicBezTo>
                  <a:cubicBezTo>
                    <a:pt x="5853" y="246"/>
                    <a:pt x="5846" y="264"/>
                    <a:pt x="5835" y="280"/>
                  </a:cubicBezTo>
                  <a:lnTo>
                    <a:pt x="5169" y="280"/>
                  </a:lnTo>
                  <a:close/>
                  <a:moveTo>
                    <a:pt x="5829" y="287"/>
                  </a:moveTo>
                  <a:cubicBezTo>
                    <a:pt x="5803" y="320"/>
                    <a:pt x="5762" y="342"/>
                    <a:pt x="5716" y="342"/>
                  </a:cubicBezTo>
                  <a:cubicBezTo>
                    <a:pt x="5169" y="342"/>
                    <a:pt x="5169" y="342"/>
                    <a:pt x="5169" y="342"/>
                  </a:cubicBezTo>
                  <a:cubicBezTo>
                    <a:pt x="4994" y="342"/>
                    <a:pt x="4994" y="342"/>
                    <a:pt x="4994" y="342"/>
                  </a:cubicBezTo>
                  <a:cubicBezTo>
                    <a:pt x="4447" y="342"/>
                    <a:pt x="4447" y="342"/>
                    <a:pt x="4447" y="342"/>
                  </a:cubicBezTo>
                  <a:cubicBezTo>
                    <a:pt x="4401" y="342"/>
                    <a:pt x="4360" y="320"/>
                    <a:pt x="4334" y="287"/>
                  </a:cubicBezTo>
                  <a:cubicBezTo>
                    <a:pt x="4994" y="287"/>
                    <a:pt x="4994" y="287"/>
                    <a:pt x="4994" y="287"/>
                  </a:cubicBezTo>
                  <a:cubicBezTo>
                    <a:pt x="5169" y="287"/>
                    <a:pt x="5169" y="287"/>
                    <a:pt x="5169" y="287"/>
                  </a:cubicBezTo>
                  <a:lnTo>
                    <a:pt x="5829" y="287"/>
                  </a:lnTo>
                  <a:close/>
                  <a:moveTo>
                    <a:pt x="4303" y="7"/>
                  </a:moveTo>
                  <a:cubicBezTo>
                    <a:pt x="4994" y="7"/>
                    <a:pt x="4994" y="7"/>
                    <a:pt x="4994" y="7"/>
                  </a:cubicBezTo>
                  <a:cubicBezTo>
                    <a:pt x="5169" y="7"/>
                    <a:pt x="5169" y="7"/>
                    <a:pt x="5169" y="7"/>
                  </a:cubicBezTo>
                  <a:cubicBezTo>
                    <a:pt x="5860" y="7"/>
                    <a:pt x="5860" y="7"/>
                    <a:pt x="5860" y="7"/>
                  </a:cubicBezTo>
                  <a:cubicBezTo>
                    <a:pt x="5860" y="80"/>
                    <a:pt x="5860" y="80"/>
                    <a:pt x="5860" y="80"/>
                  </a:cubicBezTo>
                  <a:cubicBezTo>
                    <a:pt x="5860" y="80"/>
                    <a:pt x="5860" y="80"/>
                    <a:pt x="5860" y="80"/>
                  </a:cubicBezTo>
                  <a:cubicBezTo>
                    <a:pt x="5860" y="198"/>
                    <a:pt x="5860" y="198"/>
                    <a:pt x="5860" y="198"/>
                  </a:cubicBezTo>
                  <a:cubicBezTo>
                    <a:pt x="5860" y="205"/>
                    <a:pt x="5860" y="212"/>
                    <a:pt x="5859" y="219"/>
                  </a:cubicBezTo>
                  <a:cubicBezTo>
                    <a:pt x="5169" y="219"/>
                    <a:pt x="5169" y="219"/>
                    <a:pt x="5169" y="219"/>
                  </a:cubicBezTo>
                  <a:cubicBezTo>
                    <a:pt x="4994" y="219"/>
                    <a:pt x="4994" y="219"/>
                    <a:pt x="4994" y="219"/>
                  </a:cubicBezTo>
                  <a:cubicBezTo>
                    <a:pt x="4305" y="219"/>
                    <a:pt x="4305" y="219"/>
                    <a:pt x="4305" y="219"/>
                  </a:cubicBezTo>
                  <a:cubicBezTo>
                    <a:pt x="4304" y="212"/>
                    <a:pt x="4303" y="205"/>
                    <a:pt x="4303" y="198"/>
                  </a:cubicBezTo>
                  <a:cubicBezTo>
                    <a:pt x="4303" y="80"/>
                    <a:pt x="4303" y="80"/>
                    <a:pt x="4303" y="80"/>
                  </a:cubicBezTo>
                  <a:cubicBezTo>
                    <a:pt x="4303" y="80"/>
                    <a:pt x="4303" y="80"/>
                    <a:pt x="4303" y="80"/>
                  </a:cubicBezTo>
                  <a:lnTo>
                    <a:pt x="4303" y="7"/>
                  </a:lnTo>
                  <a:close/>
                  <a:moveTo>
                    <a:pt x="4320" y="280"/>
                  </a:moveTo>
                  <a:cubicBezTo>
                    <a:pt x="485" y="280"/>
                    <a:pt x="485" y="280"/>
                    <a:pt x="485" y="280"/>
                  </a:cubicBezTo>
                  <a:cubicBezTo>
                    <a:pt x="462" y="226"/>
                    <a:pt x="462" y="226"/>
                    <a:pt x="462" y="226"/>
                  </a:cubicBezTo>
                  <a:cubicBezTo>
                    <a:pt x="4299" y="226"/>
                    <a:pt x="4299" y="226"/>
                    <a:pt x="4299" y="226"/>
                  </a:cubicBezTo>
                  <a:cubicBezTo>
                    <a:pt x="4302" y="246"/>
                    <a:pt x="4310" y="264"/>
                    <a:pt x="4320" y="280"/>
                  </a:cubicBezTo>
                  <a:close/>
                  <a:moveTo>
                    <a:pt x="4296" y="87"/>
                  </a:moveTo>
                  <a:cubicBezTo>
                    <a:pt x="4296" y="198"/>
                    <a:pt x="4296" y="198"/>
                    <a:pt x="4296" y="198"/>
                  </a:cubicBezTo>
                  <a:cubicBezTo>
                    <a:pt x="4296" y="205"/>
                    <a:pt x="4296" y="212"/>
                    <a:pt x="4297" y="219"/>
                  </a:cubicBezTo>
                  <a:cubicBezTo>
                    <a:pt x="459" y="219"/>
                    <a:pt x="459" y="219"/>
                    <a:pt x="459" y="219"/>
                  </a:cubicBezTo>
                  <a:cubicBezTo>
                    <a:pt x="404" y="87"/>
                    <a:pt x="404" y="87"/>
                    <a:pt x="404" y="87"/>
                  </a:cubicBezTo>
                  <a:lnTo>
                    <a:pt x="4296" y="87"/>
                  </a:lnTo>
                  <a:close/>
                  <a:moveTo>
                    <a:pt x="402" y="102"/>
                  </a:moveTo>
                  <a:cubicBezTo>
                    <a:pt x="451" y="219"/>
                    <a:pt x="451" y="219"/>
                    <a:pt x="451" y="219"/>
                  </a:cubicBezTo>
                  <a:cubicBezTo>
                    <a:pt x="402" y="219"/>
                    <a:pt x="402" y="219"/>
                    <a:pt x="402" y="219"/>
                  </a:cubicBezTo>
                  <a:lnTo>
                    <a:pt x="402" y="102"/>
                  </a:lnTo>
                  <a:close/>
                  <a:moveTo>
                    <a:pt x="402" y="226"/>
                  </a:moveTo>
                  <a:cubicBezTo>
                    <a:pt x="454" y="226"/>
                    <a:pt x="454" y="226"/>
                    <a:pt x="454" y="226"/>
                  </a:cubicBezTo>
                  <a:cubicBezTo>
                    <a:pt x="480" y="287"/>
                    <a:pt x="480" y="287"/>
                    <a:pt x="480" y="287"/>
                  </a:cubicBezTo>
                  <a:cubicBezTo>
                    <a:pt x="4325" y="287"/>
                    <a:pt x="4325" y="287"/>
                    <a:pt x="4325" y="287"/>
                  </a:cubicBezTo>
                  <a:cubicBezTo>
                    <a:pt x="4353" y="324"/>
                    <a:pt x="4397" y="349"/>
                    <a:pt x="4447" y="349"/>
                  </a:cubicBezTo>
                  <a:cubicBezTo>
                    <a:pt x="4994" y="349"/>
                    <a:pt x="4994" y="349"/>
                    <a:pt x="4994" y="349"/>
                  </a:cubicBezTo>
                  <a:cubicBezTo>
                    <a:pt x="5169" y="349"/>
                    <a:pt x="5169" y="349"/>
                    <a:pt x="5169" y="349"/>
                  </a:cubicBezTo>
                  <a:cubicBezTo>
                    <a:pt x="5716" y="349"/>
                    <a:pt x="5716" y="349"/>
                    <a:pt x="5716" y="349"/>
                  </a:cubicBezTo>
                  <a:cubicBezTo>
                    <a:pt x="5766" y="349"/>
                    <a:pt x="5811" y="324"/>
                    <a:pt x="5838" y="287"/>
                  </a:cubicBezTo>
                  <a:cubicBezTo>
                    <a:pt x="9683" y="287"/>
                    <a:pt x="9683" y="287"/>
                    <a:pt x="9683" y="287"/>
                  </a:cubicBezTo>
                  <a:cubicBezTo>
                    <a:pt x="9709" y="226"/>
                    <a:pt x="9709" y="226"/>
                    <a:pt x="9709" y="226"/>
                  </a:cubicBezTo>
                  <a:cubicBezTo>
                    <a:pt x="9761" y="226"/>
                    <a:pt x="9761" y="226"/>
                    <a:pt x="9761" y="226"/>
                  </a:cubicBezTo>
                  <a:cubicBezTo>
                    <a:pt x="9761" y="411"/>
                    <a:pt x="9761" y="411"/>
                    <a:pt x="9761" y="411"/>
                  </a:cubicBezTo>
                  <a:cubicBezTo>
                    <a:pt x="9670" y="411"/>
                    <a:pt x="9670" y="411"/>
                    <a:pt x="9670" y="411"/>
                  </a:cubicBezTo>
                  <a:cubicBezTo>
                    <a:pt x="9628" y="411"/>
                    <a:pt x="9628" y="411"/>
                    <a:pt x="9628" y="411"/>
                  </a:cubicBezTo>
                  <a:cubicBezTo>
                    <a:pt x="9627" y="377"/>
                    <a:pt x="9598" y="349"/>
                    <a:pt x="9563" y="349"/>
                  </a:cubicBezTo>
                  <a:cubicBezTo>
                    <a:pt x="9528" y="349"/>
                    <a:pt x="9499" y="377"/>
                    <a:pt x="9497" y="411"/>
                  </a:cubicBezTo>
                  <a:cubicBezTo>
                    <a:pt x="9440" y="411"/>
                    <a:pt x="9440" y="411"/>
                    <a:pt x="9440" y="411"/>
                  </a:cubicBezTo>
                  <a:cubicBezTo>
                    <a:pt x="6017" y="411"/>
                    <a:pt x="6017" y="411"/>
                    <a:pt x="6017" y="411"/>
                  </a:cubicBezTo>
                  <a:cubicBezTo>
                    <a:pt x="6016" y="377"/>
                    <a:pt x="5987" y="349"/>
                    <a:pt x="5952" y="349"/>
                  </a:cubicBezTo>
                  <a:cubicBezTo>
                    <a:pt x="5917" y="349"/>
                    <a:pt x="5888" y="377"/>
                    <a:pt x="5886" y="411"/>
                  </a:cubicBezTo>
                  <a:cubicBezTo>
                    <a:pt x="5169" y="411"/>
                    <a:pt x="5169" y="411"/>
                    <a:pt x="5169" y="411"/>
                  </a:cubicBezTo>
                  <a:cubicBezTo>
                    <a:pt x="4994" y="411"/>
                    <a:pt x="4994" y="411"/>
                    <a:pt x="4994" y="411"/>
                  </a:cubicBezTo>
                  <a:cubicBezTo>
                    <a:pt x="4277" y="411"/>
                    <a:pt x="4277" y="411"/>
                    <a:pt x="4277" y="411"/>
                  </a:cubicBezTo>
                  <a:cubicBezTo>
                    <a:pt x="4275" y="377"/>
                    <a:pt x="4246" y="349"/>
                    <a:pt x="4211" y="349"/>
                  </a:cubicBezTo>
                  <a:cubicBezTo>
                    <a:pt x="4176" y="349"/>
                    <a:pt x="4148" y="377"/>
                    <a:pt x="4146" y="411"/>
                  </a:cubicBezTo>
                  <a:cubicBezTo>
                    <a:pt x="724" y="411"/>
                    <a:pt x="724" y="411"/>
                    <a:pt x="724" y="411"/>
                  </a:cubicBezTo>
                  <a:cubicBezTo>
                    <a:pt x="666" y="411"/>
                    <a:pt x="666" y="411"/>
                    <a:pt x="666" y="411"/>
                  </a:cubicBezTo>
                  <a:cubicBezTo>
                    <a:pt x="664" y="377"/>
                    <a:pt x="635" y="349"/>
                    <a:pt x="600" y="349"/>
                  </a:cubicBezTo>
                  <a:cubicBezTo>
                    <a:pt x="565" y="349"/>
                    <a:pt x="537" y="377"/>
                    <a:pt x="535" y="411"/>
                  </a:cubicBezTo>
                  <a:cubicBezTo>
                    <a:pt x="493" y="411"/>
                    <a:pt x="493" y="411"/>
                    <a:pt x="493" y="411"/>
                  </a:cubicBezTo>
                  <a:cubicBezTo>
                    <a:pt x="402" y="411"/>
                    <a:pt x="402" y="411"/>
                    <a:pt x="402" y="411"/>
                  </a:cubicBezTo>
                  <a:lnTo>
                    <a:pt x="402" y="226"/>
                  </a:lnTo>
                  <a:close/>
                  <a:moveTo>
                    <a:pt x="9572" y="5197"/>
                  </a:moveTo>
                  <a:cubicBezTo>
                    <a:pt x="9621" y="5197"/>
                    <a:pt x="9621" y="5197"/>
                    <a:pt x="9621" y="5197"/>
                  </a:cubicBezTo>
                  <a:cubicBezTo>
                    <a:pt x="9620" y="5211"/>
                    <a:pt x="9615" y="5223"/>
                    <a:pt x="9607" y="5233"/>
                  </a:cubicBezTo>
                  <a:lnTo>
                    <a:pt x="9572" y="5197"/>
                  </a:lnTo>
                  <a:close/>
                  <a:moveTo>
                    <a:pt x="9602" y="5238"/>
                  </a:moveTo>
                  <a:cubicBezTo>
                    <a:pt x="9592" y="5246"/>
                    <a:pt x="9580" y="5251"/>
                    <a:pt x="9566" y="5252"/>
                  </a:cubicBezTo>
                  <a:cubicBezTo>
                    <a:pt x="9566" y="5203"/>
                    <a:pt x="9566" y="5203"/>
                    <a:pt x="9566" y="5203"/>
                  </a:cubicBezTo>
                  <a:lnTo>
                    <a:pt x="9602" y="5238"/>
                  </a:lnTo>
                  <a:close/>
                  <a:moveTo>
                    <a:pt x="9566" y="5185"/>
                  </a:moveTo>
                  <a:cubicBezTo>
                    <a:pt x="9566" y="5136"/>
                    <a:pt x="9566" y="5136"/>
                    <a:pt x="9566" y="5136"/>
                  </a:cubicBezTo>
                  <a:cubicBezTo>
                    <a:pt x="9580" y="5136"/>
                    <a:pt x="9592" y="5142"/>
                    <a:pt x="9602" y="5150"/>
                  </a:cubicBezTo>
                  <a:lnTo>
                    <a:pt x="9566" y="5185"/>
                  </a:lnTo>
                  <a:close/>
                  <a:moveTo>
                    <a:pt x="9572" y="5190"/>
                  </a:moveTo>
                  <a:cubicBezTo>
                    <a:pt x="9607" y="5155"/>
                    <a:pt x="9607" y="5155"/>
                    <a:pt x="9607" y="5155"/>
                  </a:cubicBezTo>
                  <a:cubicBezTo>
                    <a:pt x="9615" y="5165"/>
                    <a:pt x="9620" y="5177"/>
                    <a:pt x="9621" y="5190"/>
                  </a:cubicBezTo>
                  <a:lnTo>
                    <a:pt x="9572" y="5190"/>
                  </a:lnTo>
                  <a:close/>
                  <a:moveTo>
                    <a:pt x="9563" y="5128"/>
                  </a:moveTo>
                  <a:cubicBezTo>
                    <a:pt x="9528" y="5128"/>
                    <a:pt x="9499" y="5156"/>
                    <a:pt x="9497" y="5190"/>
                  </a:cubicBezTo>
                  <a:cubicBezTo>
                    <a:pt x="9447" y="5190"/>
                    <a:pt x="9447" y="5190"/>
                    <a:pt x="9447" y="5190"/>
                  </a:cubicBezTo>
                  <a:cubicBezTo>
                    <a:pt x="9447" y="5013"/>
                    <a:pt x="9447" y="5013"/>
                    <a:pt x="9447" y="5013"/>
                  </a:cubicBezTo>
                  <a:cubicBezTo>
                    <a:pt x="9468" y="5012"/>
                    <a:pt x="9484" y="4995"/>
                    <a:pt x="9486" y="4974"/>
                  </a:cubicBezTo>
                  <a:cubicBezTo>
                    <a:pt x="9663" y="4974"/>
                    <a:pt x="9663" y="4974"/>
                    <a:pt x="9663" y="4974"/>
                  </a:cubicBezTo>
                  <a:cubicBezTo>
                    <a:pt x="9663" y="5190"/>
                    <a:pt x="9663" y="5190"/>
                    <a:pt x="9663" y="5190"/>
                  </a:cubicBezTo>
                  <a:cubicBezTo>
                    <a:pt x="9628" y="5190"/>
                    <a:pt x="9628" y="5190"/>
                    <a:pt x="9628" y="5190"/>
                  </a:cubicBezTo>
                  <a:cubicBezTo>
                    <a:pt x="9627" y="5156"/>
                    <a:pt x="9598" y="5128"/>
                    <a:pt x="9563" y="5128"/>
                  </a:cubicBezTo>
                  <a:close/>
                  <a:moveTo>
                    <a:pt x="9554" y="5197"/>
                  </a:moveTo>
                  <a:cubicBezTo>
                    <a:pt x="9519" y="5233"/>
                    <a:pt x="9519" y="5233"/>
                    <a:pt x="9519" y="5233"/>
                  </a:cubicBezTo>
                  <a:cubicBezTo>
                    <a:pt x="9511" y="5223"/>
                    <a:pt x="9505" y="5211"/>
                    <a:pt x="9505" y="5197"/>
                  </a:cubicBezTo>
                  <a:lnTo>
                    <a:pt x="9554" y="5197"/>
                  </a:lnTo>
                  <a:close/>
                  <a:moveTo>
                    <a:pt x="9505" y="5190"/>
                  </a:moveTo>
                  <a:cubicBezTo>
                    <a:pt x="9505" y="5177"/>
                    <a:pt x="9511" y="5165"/>
                    <a:pt x="9519" y="5155"/>
                  </a:cubicBezTo>
                  <a:cubicBezTo>
                    <a:pt x="9554" y="5190"/>
                    <a:pt x="9554" y="5190"/>
                    <a:pt x="9554" y="5190"/>
                  </a:cubicBezTo>
                  <a:lnTo>
                    <a:pt x="9505" y="5190"/>
                  </a:lnTo>
                  <a:close/>
                  <a:moveTo>
                    <a:pt x="9559" y="5203"/>
                  </a:moveTo>
                  <a:cubicBezTo>
                    <a:pt x="9559" y="5252"/>
                    <a:pt x="9559" y="5252"/>
                    <a:pt x="9559" y="5252"/>
                  </a:cubicBezTo>
                  <a:cubicBezTo>
                    <a:pt x="9546" y="5251"/>
                    <a:pt x="9534" y="5246"/>
                    <a:pt x="9524" y="5238"/>
                  </a:cubicBezTo>
                  <a:lnTo>
                    <a:pt x="9559" y="5203"/>
                  </a:lnTo>
                  <a:close/>
                  <a:moveTo>
                    <a:pt x="9524" y="5150"/>
                  </a:moveTo>
                  <a:cubicBezTo>
                    <a:pt x="9534" y="5142"/>
                    <a:pt x="9546" y="5136"/>
                    <a:pt x="9559" y="5136"/>
                  </a:cubicBezTo>
                  <a:cubicBezTo>
                    <a:pt x="9559" y="5185"/>
                    <a:pt x="9559" y="5185"/>
                    <a:pt x="9559" y="5185"/>
                  </a:cubicBezTo>
                  <a:lnTo>
                    <a:pt x="9524" y="5150"/>
                  </a:lnTo>
                  <a:close/>
                  <a:moveTo>
                    <a:pt x="9479" y="4967"/>
                  </a:moveTo>
                  <a:cubicBezTo>
                    <a:pt x="9479" y="4971"/>
                    <a:pt x="9479" y="4971"/>
                    <a:pt x="9479" y="4971"/>
                  </a:cubicBezTo>
                  <a:cubicBezTo>
                    <a:pt x="9479" y="4990"/>
                    <a:pt x="9463" y="5006"/>
                    <a:pt x="9443" y="5006"/>
                  </a:cubicBezTo>
                  <a:cubicBezTo>
                    <a:pt x="9440" y="5006"/>
                    <a:pt x="9440" y="5006"/>
                    <a:pt x="9440" y="5006"/>
                  </a:cubicBezTo>
                  <a:cubicBezTo>
                    <a:pt x="9440" y="5087"/>
                    <a:pt x="9440" y="5087"/>
                    <a:pt x="9440" y="5087"/>
                  </a:cubicBezTo>
                  <a:cubicBezTo>
                    <a:pt x="5342" y="5087"/>
                    <a:pt x="5342" y="5087"/>
                    <a:pt x="5342" y="5087"/>
                  </a:cubicBezTo>
                  <a:cubicBezTo>
                    <a:pt x="5293" y="5038"/>
                    <a:pt x="5293" y="5038"/>
                    <a:pt x="5293" y="5038"/>
                  </a:cubicBezTo>
                  <a:cubicBezTo>
                    <a:pt x="5269" y="5062"/>
                    <a:pt x="5269" y="5062"/>
                    <a:pt x="5269" y="5062"/>
                  </a:cubicBezTo>
                  <a:cubicBezTo>
                    <a:pt x="5246" y="5038"/>
                    <a:pt x="5246" y="5038"/>
                    <a:pt x="5246" y="5038"/>
                  </a:cubicBezTo>
                  <a:cubicBezTo>
                    <a:pt x="5222" y="5062"/>
                    <a:pt x="5222" y="5062"/>
                    <a:pt x="5222" y="5062"/>
                  </a:cubicBezTo>
                  <a:cubicBezTo>
                    <a:pt x="5199" y="5038"/>
                    <a:pt x="5199" y="5038"/>
                    <a:pt x="5199" y="5038"/>
                  </a:cubicBezTo>
                  <a:cubicBezTo>
                    <a:pt x="5175" y="5062"/>
                    <a:pt x="5175" y="5062"/>
                    <a:pt x="5175" y="5062"/>
                  </a:cubicBezTo>
                  <a:cubicBezTo>
                    <a:pt x="5169" y="5056"/>
                    <a:pt x="5169" y="5056"/>
                    <a:pt x="5169" y="5056"/>
                  </a:cubicBezTo>
                  <a:cubicBezTo>
                    <a:pt x="5169" y="5054"/>
                    <a:pt x="5169" y="5054"/>
                    <a:pt x="5169" y="5054"/>
                  </a:cubicBezTo>
                  <a:cubicBezTo>
                    <a:pt x="5153" y="5038"/>
                    <a:pt x="5153" y="5038"/>
                    <a:pt x="5153" y="5038"/>
                  </a:cubicBezTo>
                  <a:cubicBezTo>
                    <a:pt x="5152" y="5039"/>
                    <a:pt x="5152" y="5039"/>
                    <a:pt x="5152" y="5039"/>
                  </a:cubicBezTo>
                  <a:cubicBezTo>
                    <a:pt x="5152" y="5038"/>
                    <a:pt x="5152" y="5038"/>
                    <a:pt x="5152" y="5038"/>
                  </a:cubicBezTo>
                  <a:cubicBezTo>
                    <a:pt x="5129" y="5061"/>
                    <a:pt x="5129" y="5061"/>
                    <a:pt x="5129" y="5061"/>
                  </a:cubicBezTo>
                  <a:cubicBezTo>
                    <a:pt x="5106" y="5038"/>
                    <a:pt x="5106" y="5038"/>
                    <a:pt x="5106" y="5038"/>
                  </a:cubicBezTo>
                  <a:cubicBezTo>
                    <a:pt x="5105" y="5039"/>
                    <a:pt x="5105" y="5039"/>
                    <a:pt x="5105" y="5039"/>
                  </a:cubicBezTo>
                  <a:cubicBezTo>
                    <a:pt x="5104" y="5038"/>
                    <a:pt x="5104" y="5038"/>
                    <a:pt x="5104" y="5038"/>
                  </a:cubicBezTo>
                  <a:cubicBezTo>
                    <a:pt x="5082" y="5061"/>
                    <a:pt x="5082" y="5061"/>
                    <a:pt x="5082" y="5061"/>
                  </a:cubicBezTo>
                  <a:cubicBezTo>
                    <a:pt x="5059" y="5038"/>
                    <a:pt x="5059" y="5038"/>
                    <a:pt x="5059" y="5038"/>
                  </a:cubicBezTo>
                  <a:cubicBezTo>
                    <a:pt x="5058" y="5039"/>
                    <a:pt x="5058" y="5039"/>
                    <a:pt x="5058" y="5039"/>
                  </a:cubicBezTo>
                  <a:cubicBezTo>
                    <a:pt x="5057" y="5038"/>
                    <a:pt x="5057" y="5038"/>
                    <a:pt x="5057" y="5038"/>
                  </a:cubicBezTo>
                  <a:cubicBezTo>
                    <a:pt x="5034" y="5061"/>
                    <a:pt x="5034" y="5061"/>
                    <a:pt x="5034" y="5061"/>
                  </a:cubicBezTo>
                  <a:cubicBezTo>
                    <a:pt x="5012" y="5038"/>
                    <a:pt x="5012" y="5038"/>
                    <a:pt x="5012" y="5038"/>
                  </a:cubicBezTo>
                  <a:cubicBezTo>
                    <a:pt x="5011" y="5039"/>
                    <a:pt x="5011" y="5039"/>
                    <a:pt x="5011" y="5039"/>
                  </a:cubicBezTo>
                  <a:cubicBezTo>
                    <a:pt x="5010" y="5038"/>
                    <a:pt x="5010" y="5038"/>
                    <a:pt x="5010" y="5038"/>
                  </a:cubicBezTo>
                  <a:cubicBezTo>
                    <a:pt x="4994" y="5054"/>
                    <a:pt x="4994" y="5054"/>
                    <a:pt x="4994" y="5054"/>
                  </a:cubicBezTo>
                  <a:cubicBezTo>
                    <a:pt x="4994" y="5056"/>
                    <a:pt x="4994" y="5056"/>
                    <a:pt x="4994" y="5056"/>
                  </a:cubicBezTo>
                  <a:cubicBezTo>
                    <a:pt x="4988" y="5062"/>
                    <a:pt x="4988" y="5062"/>
                    <a:pt x="4988" y="5062"/>
                  </a:cubicBezTo>
                  <a:cubicBezTo>
                    <a:pt x="4965" y="5038"/>
                    <a:pt x="4965" y="5038"/>
                    <a:pt x="4965" y="5038"/>
                  </a:cubicBezTo>
                  <a:cubicBezTo>
                    <a:pt x="4941" y="5062"/>
                    <a:pt x="4941" y="5062"/>
                    <a:pt x="4941" y="5062"/>
                  </a:cubicBezTo>
                  <a:cubicBezTo>
                    <a:pt x="4917" y="5038"/>
                    <a:pt x="4917" y="5038"/>
                    <a:pt x="4917" y="5038"/>
                  </a:cubicBezTo>
                  <a:cubicBezTo>
                    <a:pt x="4894" y="5062"/>
                    <a:pt x="4894" y="5062"/>
                    <a:pt x="4894" y="5062"/>
                  </a:cubicBezTo>
                  <a:cubicBezTo>
                    <a:pt x="4870" y="5038"/>
                    <a:pt x="4870" y="5038"/>
                    <a:pt x="4870" y="5038"/>
                  </a:cubicBezTo>
                  <a:cubicBezTo>
                    <a:pt x="4822" y="5087"/>
                    <a:pt x="4822" y="5087"/>
                    <a:pt x="4822" y="5087"/>
                  </a:cubicBezTo>
                  <a:cubicBezTo>
                    <a:pt x="724" y="5087"/>
                    <a:pt x="724" y="5087"/>
                    <a:pt x="724" y="5087"/>
                  </a:cubicBezTo>
                  <a:cubicBezTo>
                    <a:pt x="724" y="5006"/>
                    <a:pt x="724" y="5006"/>
                    <a:pt x="724" y="5006"/>
                  </a:cubicBezTo>
                  <a:cubicBezTo>
                    <a:pt x="720" y="5006"/>
                    <a:pt x="720" y="5006"/>
                    <a:pt x="720" y="5006"/>
                  </a:cubicBezTo>
                  <a:cubicBezTo>
                    <a:pt x="700" y="5006"/>
                    <a:pt x="684" y="4990"/>
                    <a:pt x="684" y="4971"/>
                  </a:cubicBezTo>
                  <a:cubicBezTo>
                    <a:pt x="684" y="4967"/>
                    <a:pt x="684" y="4967"/>
                    <a:pt x="684" y="4967"/>
                  </a:cubicBezTo>
                  <a:cubicBezTo>
                    <a:pt x="500" y="4967"/>
                    <a:pt x="500" y="4967"/>
                    <a:pt x="500" y="4967"/>
                  </a:cubicBezTo>
                  <a:cubicBezTo>
                    <a:pt x="500" y="2828"/>
                    <a:pt x="500" y="2828"/>
                    <a:pt x="500" y="2828"/>
                  </a:cubicBezTo>
                  <a:cubicBezTo>
                    <a:pt x="500" y="2781"/>
                    <a:pt x="500" y="2781"/>
                    <a:pt x="500" y="2781"/>
                  </a:cubicBezTo>
                  <a:cubicBezTo>
                    <a:pt x="500" y="642"/>
                    <a:pt x="500" y="642"/>
                    <a:pt x="500" y="642"/>
                  </a:cubicBezTo>
                  <a:cubicBezTo>
                    <a:pt x="684" y="642"/>
                    <a:pt x="684" y="642"/>
                    <a:pt x="684" y="642"/>
                  </a:cubicBezTo>
                  <a:cubicBezTo>
                    <a:pt x="684" y="638"/>
                    <a:pt x="684" y="638"/>
                    <a:pt x="684" y="638"/>
                  </a:cubicBezTo>
                  <a:cubicBezTo>
                    <a:pt x="684" y="619"/>
                    <a:pt x="700" y="603"/>
                    <a:pt x="720" y="603"/>
                  </a:cubicBezTo>
                  <a:cubicBezTo>
                    <a:pt x="724" y="603"/>
                    <a:pt x="724" y="603"/>
                    <a:pt x="724" y="603"/>
                  </a:cubicBezTo>
                  <a:cubicBezTo>
                    <a:pt x="724" y="522"/>
                    <a:pt x="724" y="522"/>
                    <a:pt x="724" y="522"/>
                  </a:cubicBezTo>
                  <a:cubicBezTo>
                    <a:pt x="4822" y="522"/>
                    <a:pt x="4822" y="522"/>
                    <a:pt x="4822" y="522"/>
                  </a:cubicBezTo>
                  <a:cubicBezTo>
                    <a:pt x="4870" y="571"/>
                    <a:pt x="4870" y="571"/>
                    <a:pt x="4870" y="571"/>
                  </a:cubicBezTo>
                  <a:cubicBezTo>
                    <a:pt x="4894" y="547"/>
                    <a:pt x="4894" y="547"/>
                    <a:pt x="4894" y="547"/>
                  </a:cubicBezTo>
                  <a:cubicBezTo>
                    <a:pt x="4917" y="571"/>
                    <a:pt x="4917" y="571"/>
                    <a:pt x="4917" y="571"/>
                  </a:cubicBezTo>
                  <a:cubicBezTo>
                    <a:pt x="4941" y="547"/>
                    <a:pt x="4941" y="547"/>
                    <a:pt x="4941" y="547"/>
                  </a:cubicBezTo>
                  <a:cubicBezTo>
                    <a:pt x="4965" y="571"/>
                    <a:pt x="4965" y="571"/>
                    <a:pt x="4965" y="571"/>
                  </a:cubicBezTo>
                  <a:cubicBezTo>
                    <a:pt x="4988" y="547"/>
                    <a:pt x="4988" y="547"/>
                    <a:pt x="4988" y="547"/>
                  </a:cubicBezTo>
                  <a:cubicBezTo>
                    <a:pt x="4994" y="553"/>
                    <a:pt x="4994" y="553"/>
                    <a:pt x="4994" y="553"/>
                  </a:cubicBezTo>
                  <a:cubicBezTo>
                    <a:pt x="4994" y="554"/>
                    <a:pt x="4994" y="554"/>
                    <a:pt x="4994" y="554"/>
                  </a:cubicBezTo>
                  <a:cubicBezTo>
                    <a:pt x="5010" y="571"/>
                    <a:pt x="5010" y="571"/>
                    <a:pt x="5010" y="571"/>
                  </a:cubicBezTo>
                  <a:cubicBezTo>
                    <a:pt x="5011" y="570"/>
                    <a:pt x="5011" y="570"/>
                    <a:pt x="5011" y="570"/>
                  </a:cubicBezTo>
                  <a:cubicBezTo>
                    <a:pt x="5012" y="571"/>
                    <a:pt x="5012" y="571"/>
                    <a:pt x="5012" y="571"/>
                  </a:cubicBezTo>
                  <a:cubicBezTo>
                    <a:pt x="5034" y="548"/>
                    <a:pt x="5034" y="548"/>
                    <a:pt x="5034" y="548"/>
                  </a:cubicBezTo>
                  <a:cubicBezTo>
                    <a:pt x="5057" y="571"/>
                    <a:pt x="5057" y="571"/>
                    <a:pt x="5057" y="571"/>
                  </a:cubicBezTo>
                  <a:cubicBezTo>
                    <a:pt x="5058" y="570"/>
                    <a:pt x="5058" y="570"/>
                    <a:pt x="5058" y="570"/>
                  </a:cubicBezTo>
                  <a:cubicBezTo>
                    <a:pt x="5059" y="571"/>
                    <a:pt x="5059" y="571"/>
                    <a:pt x="5059" y="571"/>
                  </a:cubicBezTo>
                  <a:cubicBezTo>
                    <a:pt x="5082" y="548"/>
                    <a:pt x="5082" y="548"/>
                    <a:pt x="5082" y="548"/>
                  </a:cubicBezTo>
                  <a:cubicBezTo>
                    <a:pt x="5104" y="571"/>
                    <a:pt x="5104" y="571"/>
                    <a:pt x="5104" y="571"/>
                  </a:cubicBezTo>
                  <a:cubicBezTo>
                    <a:pt x="5105" y="570"/>
                    <a:pt x="5105" y="570"/>
                    <a:pt x="5105" y="570"/>
                  </a:cubicBezTo>
                  <a:cubicBezTo>
                    <a:pt x="5106" y="571"/>
                    <a:pt x="5106" y="571"/>
                    <a:pt x="5106" y="571"/>
                  </a:cubicBezTo>
                  <a:cubicBezTo>
                    <a:pt x="5129" y="548"/>
                    <a:pt x="5129" y="548"/>
                    <a:pt x="5129" y="548"/>
                  </a:cubicBezTo>
                  <a:cubicBezTo>
                    <a:pt x="5152" y="571"/>
                    <a:pt x="5152" y="571"/>
                    <a:pt x="5152" y="571"/>
                  </a:cubicBezTo>
                  <a:cubicBezTo>
                    <a:pt x="5152" y="570"/>
                    <a:pt x="5152" y="570"/>
                    <a:pt x="5152" y="570"/>
                  </a:cubicBezTo>
                  <a:cubicBezTo>
                    <a:pt x="5153" y="571"/>
                    <a:pt x="5153" y="571"/>
                    <a:pt x="5153" y="571"/>
                  </a:cubicBezTo>
                  <a:cubicBezTo>
                    <a:pt x="5169" y="554"/>
                    <a:pt x="5169" y="554"/>
                    <a:pt x="5169" y="554"/>
                  </a:cubicBezTo>
                  <a:cubicBezTo>
                    <a:pt x="5169" y="553"/>
                    <a:pt x="5169" y="553"/>
                    <a:pt x="5169" y="553"/>
                  </a:cubicBezTo>
                  <a:cubicBezTo>
                    <a:pt x="5175" y="547"/>
                    <a:pt x="5175" y="547"/>
                    <a:pt x="5175" y="547"/>
                  </a:cubicBezTo>
                  <a:cubicBezTo>
                    <a:pt x="5199" y="571"/>
                    <a:pt x="5199" y="571"/>
                    <a:pt x="5199" y="571"/>
                  </a:cubicBezTo>
                  <a:cubicBezTo>
                    <a:pt x="5222" y="547"/>
                    <a:pt x="5222" y="547"/>
                    <a:pt x="5222" y="547"/>
                  </a:cubicBezTo>
                  <a:cubicBezTo>
                    <a:pt x="5246" y="571"/>
                    <a:pt x="5246" y="571"/>
                    <a:pt x="5246" y="571"/>
                  </a:cubicBezTo>
                  <a:cubicBezTo>
                    <a:pt x="5269" y="547"/>
                    <a:pt x="5269" y="547"/>
                    <a:pt x="5269" y="547"/>
                  </a:cubicBezTo>
                  <a:cubicBezTo>
                    <a:pt x="5293" y="571"/>
                    <a:pt x="5293" y="571"/>
                    <a:pt x="5293" y="571"/>
                  </a:cubicBezTo>
                  <a:cubicBezTo>
                    <a:pt x="5342" y="522"/>
                    <a:pt x="5342" y="522"/>
                    <a:pt x="5342" y="522"/>
                  </a:cubicBezTo>
                  <a:cubicBezTo>
                    <a:pt x="9440" y="522"/>
                    <a:pt x="9440" y="522"/>
                    <a:pt x="9440" y="522"/>
                  </a:cubicBezTo>
                  <a:cubicBezTo>
                    <a:pt x="9440" y="603"/>
                    <a:pt x="9440" y="603"/>
                    <a:pt x="9440" y="603"/>
                  </a:cubicBezTo>
                  <a:cubicBezTo>
                    <a:pt x="9443" y="603"/>
                    <a:pt x="9443" y="603"/>
                    <a:pt x="9443" y="603"/>
                  </a:cubicBezTo>
                  <a:cubicBezTo>
                    <a:pt x="9463" y="603"/>
                    <a:pt x="9479" y="619"/>
                    <a:pt x="9479" y="638"/>
                  </a:cubicBezTo>
                  <a:cubicBezTo>
                    <a:pt x="9479" y="642"/>
                    <a:pt x="9479" y="642"/>
                    <a:pt x="9479" y="642"/>
                  </a:cubicBezTo>
                  <a:cubicBezTo>
                    <a:pt x="9663" y="642"/>
                    <a:pt x="9663" y="642"/>
                    <a:pt x="9663" y="642"/>
                  </a:cubicBezTo>
                  <a:cubicBezTo>
                    <a:pt x="9663" y="2781"/>
                    <a:pt x="9663" y="2781"/>
                    <a:pt x="9663" y="2781"/>
                  </a:cubicBezTo>
                  <a:cubicBezTo>
                    <a:pt x="9663" y="2828"/>
                    <a:pt x="9663" y="2828"/>
                    <a:pt x="9663" y="2828"/>
                  </a:cubicBezTo>
                  <a:cubicBezTo>
                    <a:pt x="9663" y="4967"/>
                    <a:pt x="9663" y="4967"/>
                    <a:pt x="9663" y="4967"/>
                  </a:cubicBezTo>
                  <a:lnTo>
                    <a:pt x="9479" y="4967"/>
                  </a:lnTo>
                  <a:close/>
                  <a:moveTo>
                    <a:pt x="5961" y="5197"/>
                  </a:moveTo>
                  <a:cubicBezTo>
                    <a:pt x="6010" y="5197"/>
                    <a:pt x="6010" y="5197"/>
                    <a:pt x="6010" y="5197"/>
                  </a:cubicBezTo>
                  <a:cubicBezTo>
                    <a:pt x="6009" y="5211"/>
                    <a:pt x="6004" y="5223"/>
                    <a:pt x="5996" y="5233"/>
                  </a:cubicBezTo>
                  <a:lnTo>
                    <a:pt x="5961" y="5197"/>
                  </a:lnTo>
                  <a:close/>
                  <a:moveTo>
                    <a:pt x="5991" y="5238"/>
                  </a:moveTo>
                  <a:cubicBezTo>
                    <a:pt x="5981" y="5246"/>
                    <a:pt x="5969" y="5251"/>
                    <a:pt x="5956" y="5252"/>
                  </a:cubicBezTo>
                  <a:cubicBezTo>
                    <a:pt x="5956" y="5203"/>
                    <a:pt x="5956" y="5203"/>
                    <a:pt x="5956" y="5203"/>
                  </a:cubicBezTo>
                  <a:lnTo>
                    <a:pt x="5991" y="5238"/>
                  </a:lnTo>
                  <a:close/>
                  <a:moveTo>
                    <a:pt x="5956" y="5185"/>
                  </a:moveTo>
                  <a:cubicBezTo>
                    <a:pt x="5956" y="5136"/>
                    <a:pt x="5956" y="5136"/>
                    <a:pt x="5956" y="5136"/>
                  </a:cubicBezTo>
                  <a:cubicBezTo>
                    <a:pt x="5969" y="5136"/>
                    <a:pt x="5981" y="5142"/>
                    <a:pt x="5991" y="5150"/>
                  </a:cubicBezTo>
                  <a:lnTo>
                    <a:pt x="5956" y="5185"/>
                  </a:lnTo>
                  <a:close/>
                  <a:moveTo>
                    <a:pt x="5961" y="5190"/>
                  </a:moveTo>
                  <a:cubicBezTo>
                    <a:pt x="5996" y="5155"/>
                    <a:pt x="5996" y="5155"/>
                    <a:pt x="5996" y="5155"/>
                  </a:cubicBezTo>
                  <a:cubicBezTo>
                    <a:pt x="6004" y="5165"/>
                    <a:pt x="6009" y="5177"/>
                    <a:pt x="6010" y="5190"/>
                  </a:cubicBezTo>
                  <a:lnTo>
                    <a:pt x="5961" y="5190"/>
                  </a:lnTo>
                  <a:close/>
                  <a:moveTo>
                    <a:pt x="5952" y="5128"/>
                  </a:moveTo>
                  <a:cubicBezTo>
                    <a:pt x="5917" y="5128"/>
                    <a:pt x="5888" y="5156"/>
                    <a:pt x="5886" y="5190"/>
                  </a:cubicBezTo>
                  <a:cubicBezTo>
                    <a:pt x="5169" y="5190"/>
                    <a:pt x="5169" y="5190"/>
                    <a:pt x="5169" y="5190"/>
                  </a:cubicBezTo>
                  <a:cubicBezTo>
                    <a:pt x="4994" y="5190"/>
                    <a:pt x="4994" y="5190"/>
                    <a:pt x="4994" y="5190"/>
                  </a:cubicBezTo>
                  <a:cubicBezTo>
                    <a:pt x="4277" y="5190"/>
                    <a:pt x="4277" y="5190"/>
                    <a:pt x="4277" y="5190"/>
                  </a:cubicBezTo>
                  <a:cubicBezTo>
                    <a:pt x="4275" y="5156"/>
                    <a:pt x="4246" y="5128"/>
                    <a:pt x="4211" y="5128"/>
                  </a:cubicBezTo>
                  <a:cubicBezTo>
                    <a:pt x="4176" y="5128"/>
                    <a:pt x="4148" y="5156"/>
                    <a:pt x="4146" y="5190"/>
                  </a:cubicBezTo>
                  <a:cubicBezTo>
                    <a:pt x="724" y="5190"/>
                    <a:pt x="724" y="5190"/>
                    <a:pt x="724" y="5190"/>
                  </a:cubicBezTo>
                  <a:cubicBezTo>
                    <a:pt x="724" y="5094"/>
                    <a:pt x="724" y="5094"/>
                    <a:pt x="724" y="5094"/>
                  </a:cubicBezTo>
                  <a:cubicBezTo>
                    <a:pt x="4822" y="5094"/>
                    <a:pt x="4822" y="5094"/>
                    <a:pt x="4822" y="5094"/>
                  </a:cubicBezTo>
                  <a:cubicBezTo>
                    <a:pt x="4870" y="5143"/>
                    <a:pt x="4870" y="5143"/>
                    <a:pt x="4870" y="5143"/>
                  </a:cubicBezTo>
                  <a:cubicBezTo>
                    <a:pt x="4894" y="5119"/>
                    <a:pt x="4894" y="5119"/>
                    <a:pt x="4894" y="5119"/>
                  </a:cubicBezTo>
                  <a:cubicBezTo>
                    <a:pt x="4917" y="5143"/>
                    <a:pt x="4917" y="5143"/>
                    <a:pt x="4917" y="5143"/>
                  </a:cubicBezTo>
                  <a:cubicBezTo>
                    <a:pt x="4941" y="5119"/>
                    <a:pt x="4941" y="5119"/>
                    <a:pt x="4941" y="5119"/>
                  </a:cubicBezTo>
                  <a:cubicBezTo>
                    <a:pt x="4965" y="5143"/>
                    <a:pt x="4965" y="5143"/>
                    <a:pt x="4965" y="5143"/>
                  </a:cubicBezTo>
                  <a:cubicBezTo>
                    <a:pt x="4988" y="5119"/>
                    <a:pt x="4988" y="5119"/>
                    <a:pt x="4988" y="5119"/>
                  </a:cubicBezTo>
                  <a:cubicBezTo>
                    <a:pt x="4994" y="5125"/>
                    <a:pt x="4994" y="5125"/>
                    <a:pt x="4994" y="5125"/>
                  </a:cubicBezTo>
                  <a:cubicBezTo>
                    <a:pt x="4994" y="5126"/>
                    <a:pt x="4994" y="5126"/>
                    <a:pt x="4994" y="5126"/>
                  </a:cubicBezTo>
                  <a:cubicBezTo>
                    <a:pt x="5010" y="5143"/>
                    <a:pt x="5010" y="5143"/>
                    <a:pt x="5010" y="5143"/>
                  </a:cubicBezTo>
                  <a:cubicBezTo>
                    <a:pt x="5011" y="5142"/>
                    <a:pt x="5011" y="5142"/>
                    <a:pt x="5011" y="5142"/>
                  </a:cubicBezTo>
                  <a:cubicBezTo>
                    <a:pt x="5012" y="5143"/>
                    <a:pt x="5012" y="5143"/>
                    <a:pt x="5012" y="5143"/>
                  </a:cubicBezTo>
                  <a:cubicBezTo>
                    <a:pt x="5034" y="5120"/>
                    <a:pt x="5034" y="5120"/>
                    <a:pt x="5034" y="5120"/>
                  </a:cubicBezTo>
                  <a:cubicBezTo>
                    <a:pt x="5057" y="5143"/>
                    <a:pt x="5057" y="5143"/>
                    <a:pt x="5057" y="5143"/>
                  </a:cubicBezTo>
                  <a:cubicBezTo>
                    <a:pt x="5058" y="5142"/>
                    <a:pt x="5058" y="5142"/>
                    <a:pt x="5058" y="5142"/>
                  </a:cubicBezTo>
                  <a:cubicBezTo>
                    <a:pt x="5059" y="5143"/>
                    <a:pt x="5059" y="5143"/>
                    <a:pt x="5059" y="5143"/>
                  </a:cubicBezTo>
                  <a:cubicBezTo>
                    <a:pt x="5082" y="5120"/>
                    <a:pt x="5082" y="5120"/>
                    <a:pt x="5082" y="5120"/>
                  </a:cubicBezTo>
                  <a:cubicBezTo>
                    <a:pt x="5104" y="5143"/>
                    <a:pt x="5104" y="5143"/>
                    <a:pt x="5104" y="5143"/>
                  </a:cubicBezTo>
                  <a:cubicBezTo>
                    <a:pt x="5105" y="5142"/>
                    <a:pt x="5105" y="5142"/>
                    <a:pt x="5105" y="5142"/>
                  </a:cubicBezTo>
                  <a:cubicBezTo>
                    <a:pt x="5106" y="5143"/>
                    <a:pt x="5106" y="5143"/>
                    <a:pt x="5106" y="5143"/>
                  </a:cubicBezTo>
                  <a:cubicBezTo>
                    <a:pt x="5129" y="5120"/>
                    <a:pt x="5129" y="5120"/>
                    <a:pt x="5129" y="5120"/>
                  </a:cubicBezTo>
                  <a:cubicBezTo>
                    <a:pt x="5152" y="5143"/>
                    <a:pt x="5152" y="5143"/>
                    <a:pt x="5152" y="5143"/>
                  </a:cubicBezTo>
                  <a:cubicBezTo>
                    <a:pt x="5152" y="5142"/>
                    <a:pt x="5152" y="5142"/>
                    <a:pt x="5152" y="5142"/>
                  </a:cubicBezTo>
                  <a:cubicBezTo>
                    <a:pt x="5153" y="5143"/>
                    <a:pt x="5153" y="5143"/>
                    <a:pt x="5153" y="5143"/>
                  </a:cubicBezTo>
                  <a:cubicBezTo>
                    <a:pt x="5169" y="5126"/>
                    <a:pt x="5169" y="5126"/>
                    <a:pt x="5169" y="5126"/>
                  </a:cubicBezTo>
                  <a:cubicBezTo>
                    <a:pt x="5169" y="5125"/>
                    <a:pt x="5169" y="5125"/>
                    <a:pt x="5169" y="5125"/>
                  </a:cubicBezTo>
                  <a:cubicBezTo>
                    <a:pt x="5175" y="5119"/>
                    <a:pt x="5175" y="5119"/>
                    <a:pt x="5175" y="5119"/>
                  </a:cubicBezTo>
                  <a:cubicBezTo>
                    <a:pt x="5199" y="5143"/>
                    <a:pt x="5199" y="5143"/>
                    <a:pt x="5199" y="5143"/>
                  </a:cubicBezTo>
                  <a:cubicBezTo>
                    <a:pt x="5222" y="5119"/>
                    <a:pt x="5222" y="5119"/>
                    <a:pt x="5222" y="5119"/>
                  </a:cubicBezTo>
                  <a:cubicBezTo>
                    <a:pt x="5246" y="5143"/>
                    <a:pt x="5246" y="5143"/>
                    <a:pt x="5246" y="5143"/>
                  </a:cubicBezTo>
                  <a:cubicBezTo>
                    <a:pt x="5269" y="5119"/>
                    <a:pt x="5269" y="5119"/>
                    <a:pt x="5269" y="5119"/>
                  </a:cubicBezTo>
                  <a:cubicBezTo>
                    <a:pt x="5293" y="5143"/>
                    <a:pt x="5293" y="5143"/>
                    <a:pt x="5293" y="5143"/>
                  </a:cubicBezTo>
                  <a:cubicBezTo>
                    <a:pt x="5342" y="5094"/>
                    <a:pt x="5342" y="5094"/>
                    <a:pt x="5342" y="5094"/>
                  </a:cubicBezTo>
                  <a:cubicBezTo>
                    <a:pt x="9440" y="5094"/>
                    <a:pt x="9440" y="5094"/>
                    <a:pt x="9440" y="5094"/>
                  </a:cubicBezTo>
                  <a:cubicBezTo>
                    <a:pt x="9440" y="5190"/>
                    <a:pt x="9440" y="5190"/>
                    <a:pt x="9440" y="5190"/>
                  </a:cubicBezTo>
                  <a:cubicBezTo>
                    <a:pt x="6017" y="5190"/>
                    <a:pt x="6017" y="5190"/>
                    <a:pt x="6017" y="5190"/>
                  </a:cubicBezTo>
                  <a:cubicBezTo>
                    <a:pt x="6016" y="5156"/>
                    <a:pt x="5987" y="5128"/>
                    <a:pt x="5952" y="5128"/>
                  </a:cubicBezTo>
                  <a:close/>
                  <a:moveTo>
                    <a:pt x="5943" y="5197"/>
                  </a:moveTo>
                  <a:cubicBezTo>
                    <a:pt x="5908" y="5233"/>
                    <a:pt x="5908" y="5233"/>
                    <a:pt x="5908" y="5233"/>
                  </a:cubicBezTo>
                  <a:cubicBezTo>
                    <a:pt x="5900" y="5223"/>
                    <a:pt x="5894" y="5211"/>
                    <a:pt x="5894" y="5197"/>
                  </a:cubicBezTo>
                  <a:lnTo>
                    <a:pt x="5943" y="5197"/>
                  </a:lnTo>
                  <a:close/>
                  <a:moveTo>
                    <a:pt x="5894" y="5190"/>
                  </a:moveTo>
                  <a:cubicBezTo>
                    <a:pt x="5894" y="5177"/>
                    <a:pt x="5900" y="5165"/>
                    <a:pt x="5908" y="5155"/>
                  </a:cubicBezTo>
                  <a:cubicBezTo>
                    <a:pt x="5943" y="5190"/>
                    <a:pt x="5943" y="5190"/>
                    <a:pt x="5943" y="5190"/>
                  </a:cubicBezTo>
                  <a:lnTo>
                    <a:pt x="5894" y="5190"/>
                  </a:lnTo>
                  <a:close/>
                  <a:moveTo>
                    <a:pt x="5948" y="5203"/>
                  </a:moveTo>
                  <a:cubicBezTo>
                    <a:pt x="5948" y="5252"/>
                    <a:pt x="5948" y="5252"/>
                    <a:pt x="5948" y="5252"/>
                  </a:cubicBezTo>
                  <a:cubicBezTo>
                    <a:pt x="5935" y="5251"/>
                    <a:pt x="5923" y="5246"/>
                    <a:pt x="5913" y="5238"/>
                  </a:cubicBezTo>
                  <a:lnTo>
                    <a:pt x="5948" y="5203"/>
                  </a:lnTo>
                  <a:close/>
                  <a:moveTo>
                    <a:pt x="5913" y="5150"/>
                  </a:moveTo>
                  <a:cubicBezTo>
                    <a:pt x="5923" y="5142"/>
                    <a:pt x="5935" y="5136"/>
                    <a:pt x="5948" y="5136"/>
                  </a:cubicBezTo>
                  <a:cubicBezTo>
                    <a:pt x="5948" y="5185"/>
                    <a:pt x="5948" y="5185"/>
                    <a:pt x="5948" y="5185"/>
                  </a:cubicBezTo>
                  <a:lnTo>
                    <a:pt x="5913" y="5150"/>
                  </a:lnTo>
                  <a:close/>
                  <a:moveTo>
                    <a:pt x="4220" y="5197"/>
                  </a:moveTo>
                  <a:cubicBezTo>
                    <a:pt x="4270" y="5197"/>
                    <a:pt x="4270" y="5197"/>
                    <a:pt x="4270" y="5197"/>
                  </a:cubicBezTo>
                  <a:cubicBezTo>
                    <a:pt x="4269" y="5211"/>
                    <a:pt x="4263" y="5223"/>
                    <a:pt x="4255" y="5233"/>
                  </a:cubicBezTo>
                  <a:lnTo>
                    <a:pt x="4220" y="5197"/>
                  </a:lnTo>
                  <a:close/>
                  <a:moveTo>
                    <a:pt x="4250" y="5238"/>
                  </a:moveTo>
                  <a:cubicBezTo>
                    <a:pt x="4240" y="5246"/>
                    <a:pt x="4228" y="5251"/>
                    <a:pt x="4215" y="5252"/>
                  </a:cubicBezTo>
                  <a:cubicBezTo>
                    <a:pt x="4215" y="5203"/>
                    <a:pt x="4215" y="5203"/>
                    <a:pt x="4215" y="5203"/>
                  </a:cubicBezTo>
                  <a:lnTo>
                    <a:pt x="4250" y="5238"/>
                  </a:lnTo>
                  <a:close/>
                  <a:moveTo>
                    <a:pt x="4215" y="5185"/>
                  </a:moveTo>
                  <a:cubicBezTo>
                    <a:pt x="4215" y="5136"/>
                    <a:pt x="4215" y="5136"/>
                    <a:pt x="4215" y="5136"/>
                  </a:cubicBezTo>
                  <a:cubicBezTo>
                    <a:pt x="4228" y="5136"/>
                    <a:pt x="4240" y="5142"/>
                    <a:pt x="4250" y="5150"/>
                  </a:cubicBezTo>
                  <a:lnTo>
                    <a:pt x="4215" y="5185"/>
                  </a:lnTo>
                  <a:close/>
                  <a:moveTo>
                    <a:pt x="4220" y="5190"/>
                  </a:moveTo>
                  <a:cubicBezTo>
                    <a:pt x="4255" y="5155"/>
                    <a:pt x="4255" y="5155"/>
                    <a:pt x="4255" y="5155"/>
                  </a:cubicBezTo>
                  <a:cubicBezTo>
                    <a:pt x="4263" y="5165"/>
                    <a:pt x="4269" y="5177"/>
                    <a:pt x="4270" y="5190"/>
                  </a:cubicBezTo>
                  <a:lnTo>
                    <a:pt x="4220" y="5190"/>
                  </a:lnTo>
                  <a:close/>
                  <a:moveTo>
                    <a:pt x="4203" y="5197"/>
                  </a:moveTo>
                  <a:cubicBezTo>
                    <a:pt x="4168" y="5233"/>
                    <a:pt x="4168" y="5233"/>
                    <a:pt x="4168" y="5233"/>
                  </a:cubicBezTo>
                  <a:cubicBezTo>
                    <a:pt x="4159" y="5223"/>
                    <a:pt x="4154" y="5211"/>
                    <a:pt x="4153" y="5197"/>
                  </a:cubicBezTo>
                  <a:lnTo>
                    <a:pt x="4203" y="5197"/>
                  </a:lnTo>
                  <a:close/>
                  <a:moveTo>
                    <a:pt x="4153" y="5190"/>
                  </a:moveTo>
                  <a:cubicBezTo>
                    <a:pt x="4154" y="5177"/>
                    <a:pt x="4159" y="5165"/>
                    <a:pt x="4168" y="5155"/>
                  </a:cubicBezTo>
                  <a:cubicBezTo>
                    <a:pt x="4203" y="5190"/>
                    <a:pt x="4203" y="5190"/>
                    <a:pt x="4203" y="5190"/>
                  </a:cubicBezTo>
                  <a:lnTo>
                    <a:pt x="4153" y="5190"/>
                  </a:lnTo>
                  <a:close/>
                  <a:moveTo>
                    <a:pt x="4208" y="5203"/>
                  </a:moveTo>
                  <a:cubicBezTo>
                    <a:pt x="4208" y="5252"/>
                    <a:pt x="4208" y="5252"/>
                    <a:pt x="4208" y="5252"/>
                  </a:cubicBezTo>
                  <a:cubicBezTo>
                    <a:pt x="4194" y="5251"/>
                    <a:pt x="4182" y="5246"/>
                    <a:pt x="4173" y="5238"/>
                  </a:cubicBezTo>
                  <a:lnTo>
                    <a:pt x="4208" y="5203"/>
                  </a:lnTo>
                  <a:close/>
                  <a:moveTo>
                    <a:pt x="4173" y="5150"/>
                  </a:moveTo>
                  <a:cubicBezTo>
                    <a:pt x="4182" y="5142"/>
                    <a:pt x="4194" y="5136"/>
                    <a:pt x="4208" y="5136"/>
                  </a:cubicBezTo>
                  <a:cubicBezTo>
                    <a:pt x="4208" y="5185"/>
                    <a:pt x="4208" y="5185"/>
                    <a:pt x="4208" y="5185"/>
                  </a:cubicBezTo>
                  <a:lnTo>
                    <a:pt x="4173" y="5150"/>
                  </a:lnTo>
                  <a:close/>
                  <a:moveTo>
                    <a:pt x="5288" y="5090"/>
                  </a:moveTo>
                  <a:cubicBezTo>
                    <a:pt x="5269" y="5109"/>
                    <a:pt x="5269" y="5109"/>
                    <a:pt x="5269" y="5109"/>
                  </a:cubicBezTo>
                  <a:cubicBezTo>
                    <a:pt x="5251" y="5090"/>
                    <a:pt x="5251" y="5090"/>
                    <a:pt x="5251" y="5090"/>
                  </a:cubicBezTo>
                  <a:cubicBezTo>
                    <a:pt x="5269" y="5072"/>
                    <a:pt x="5269" y="5072"/>
                    <a:pt x="5269" y="5072"/>
                  </a:cubicBezTo>
                  <a:lnTo>
                    <a:pt x="5288" y="5090"/>
                  </a:lnTo>
                  <a:close/>
                  <a:moveTo>
                    <a:pt x="5274" y="5067"/>
                  </a:moveTo>
                  <a:cubicBezTo>
                    <a:pt x="5293" y="5048"/>
                    <a:pt x="5293" y="5048"/>
                    <a:pt x="5293" y="5048"/>
                  </a:cubicBezTo>
                  <a:cubicBezTo>
                    <a:pt x="5335" y="5090"/>
                    <a:pt x="5335" y="5090"/>
                    <a:pt x="5335" y="5090"/>
                  </a:cubicBezTo>
                  <a:cubicBezTo>
                    <a:pt x="5293" y="5132"/>
                    <a:pt x="5293" y="5132"/>
                    <a:pt x="5293" y="5132"/>
                  </a:cubicBezTo>
                  <a:cubicBezTo>
                    <a:pt x="5274" y="5114"/>
                    <a:pt x="5274" y="5114"/>
                    <a:pt x="5274" y="5114"/>
                  </a:cubicBezTo>
                  <a:cubicBezTo>
                    <a:pt x="5298" y="5090"/>
                    <a:pt x="5298" y="5090"/>
                    <a:pt x="5298" y="5090"/>
                  </a:cubicBezTo>
                  <a:lnTo>
                    <a:pt x="5274" y="5067"/>
                  </a:lnTo>
                  <a:close/>
                  <a:moveTo>
                    <a:pt x="5264" y="5114"/>
                  </a:moveTo>
                  <a:cubicBezTo>
                    <a:pt x="5246" y="5132"/>
                    <a:pt x="5246" y="5132"/>
                    <a:pt x="5246" y="5132"/>
                  </a:cubicBezTo>
                  <a:cubicBezTo>
                    <a:pt x="5227" y="5114"/>
                    <a:pt x="5227" y="5114"/>
                    <a:pt x="5227" y="5114"/>
                  </a:cubicBezTo>
                  <a:cubicBezTo>
                    <a:pt x="5246" y="5095"/>
                    <a:pt x="5246" y="5095"/>
                    <a:pt x="5246" y="5095"/>
                  </a:cubicBezTo>
                  <a:lnTo>
                    <a:pt x="5264" y="5114"/>
                  </a:lnTo>
                  <a:close/>
                  <a:moveTo>
                    <a:pt x="5246" y="5085"/>
                  </a:moveTo>
                  <a:cubicBezTo>
                    <a:pt x="5227" y="5067"/>
                    <a:pt x="5227" y="5067"/>
                    <a:pt x="5227" y="5067"/>
                  </a:cubicBezTo>
                  <a:cubicBezTo>
                    <a:pt x="5246" y="5048"/>
                    <a:pt x="5246" y="5048"/>
                    <a:pt x="5246" y="5048"/>
                  </a:cubicBezTo>
                  <a:cubicBezTo>
                    <a:pt x="5264" y="5067"/>
                    <a:pt x="5264" y="5067"/>
                    <a:pt x="5264" y="5067"/>
                  </a:cubicBezTo>
                  <a:lnTo>
                    <a:pt x="5246" y="5085"/>
                  </a:lnTo>
                  <a:close/>
                  <a:moveTo>
                    <a:pt x="5241" y="5090"/>
                  </a:moveTo>
                  <a:cubicBezTo>
                    <a:pt x="5222" y="5109"/>
                    <a:pt x="5222" y="5109"/>
                    <a:pt x="5222" y="5109"/>
                  </a:cubicBezTo>
                  <a:cubicBezTo>
                    <a:pt x="5204" y="5090"/>
                    <a:pt x="5204" y="5090"/>
                    <a:pt x="5204" y="5090"/>
                  </a:cubicBezTo>
                  <a:cubicBezTo>
                    <a:pt x="5222" y="5072"/>
                    <a:pt x="5222" y="5072"/>
                    <a:pt x="5222" y="5072"/>
                  </a:cubicBezTo>
                  <a:lnTo>
                    <a:pt x="5241" y="5090"/>
                  </a:lnTo>
                  <a:close/>
                  <a:moveTo>
                    <a:pt x="5217" y="5114"/>
                  </a:moveTo>
                  <a:cubicBezTo>
                    <a:pt x="5199" y="5132"/>
                    <a:pt x="5199" y="5132"/>
                    <a:pt x="5199" y="5132"/>
                  </a:cubicBezTo>
                  <a:cubicBezTo>
                    <a:pt x="5180" y="5114"/>
                    <a:pt x="5180" y="5114"/>
                    <a:pt x="5180" y="5114"/>
                  </a:cubicBezTo>
                  <a:cubicBezTo>
                    <a:pt x="5199" y="5095"/>
                    <a:pt x="5199" y="5095"/>
                    <a:pt x="5199" y="5095"/>
                  </a:cubicBezTo>
                  <a:lnTo>
                    <a:pt x="5217" y="5114"/>
                  </a:lnTo>
                  <a:close/>
                  <a:moveTo>
                    <a:pt x="5199" y="5085"/>
                  </a:moveTo>
                  <a:cubicBezTo>
                    <a:pt x="5180" y="5067"/>
                    <a:pt x="5180" y="5067"/>
                    <a:pt x="5180" y="5067"/>
                  </a:cubicBezTo>
                  <a:cubicBezTo>
                    <a:pt x="5199" y="5048"/>
                    <a:pt x="5199" y="5048"/>
                    <a:pt x="5199" y="5048"/>
                  </a:cubicBezTo>
                  <a:cubicBezTo>
                    <a:pt x="5217" y="5067"/>
                    <a:pt x="5217" y="5067"/>
                    <a:pt x="5217" y="5067"/>
                  </a:cubicBezTo>
                  <a:lnTo>
                    <a:pt x="5199" y="5085"/>
                  </a:lnTo>
                  <a:close/>
                  <a:moveTo>
                    <a:pt x="5194" y="5090"/>
                  </a:moveTo>
                  <a:cubicBezTo>
                    <a:pt x="5175" y="5109"/>
                    <a:pt x="5175" y="5109"/>
                    <a:pt x="5175" y="5109"/>
                  </a:cubicBezTo>
                  <a:cubicBezTo>
                    <a:pt x="5169" y="5103"/>
                    <a:pt x="5169" y="5103"/>
                    <a:pt x="5169" y="5103"/>
                  </a:cubicBezTo>
                  <a:cubicBezTo>
                    <a:pt x="5169" y="5102"/>
                    <a:pt x="5169" y="5102"/>
                    <a:pt x="5169" y="5102"/>
                  </a:cubicBezTo>
                  <a:cubicBezTo>
                    <a:pt x="5158" y="5090"/>
                    <a:pt x="5158" y="5090"/>
                    <a:pt x="5158" y="5090"/>
                  </a:cubicBezTo>
                  <a:cubicBezTo>
                    <a:pt x="5169" y="5079"/>
                    <a:pt x="5169" y="5079"/>
                    <a:pt x="5169" y="5079"/>
                  </a:cubicBezTo>
                  <a:cubicBezTo>
                    <a:pt x="5169" y="5078"/>
                    <a:pt x="5169" y="5078"/>
                    <a:pt x="5169" y="5078"/>
                  </a:cubicBezTo>
                  <a:cubicBezTo>
                    <a:pt x="5175" y="5072"/>
                    <a:pt x="5175" y="5072"/>
                    <a:pt x="5175" y="5072"/>
                  </a:cubicBezTo>
                  <a:lnTo>
                    <a:pt x="5194" y="5090"/>
                  </a:lnTo>
                  <a:close/>
                  <a:moveTo>
                    <a:pt x="5170" y="5114"/>
                  </a:moveTo>
                  <a:cubicBezTo>
                    <a:pt x="5152" y="5132"/>
                    <a:pt x="5152" y="5132"/>
                    <a:pt x="5152" y="5132"/>
                  </a:cubicBezTo>
                  <a:cubicBezTo>
                    <a:pt x="5135" y="5114"/>
                    <a:pt x="5135" y="5114"/>
                    <a:pt x="5135" y="5114"/>
                  </a:cubicBezTo>
                  <a:cubicBezTo>
                    <a:pt x="5152" y="5096"/>
                    <a:pt x="5152" y="5096"/>
                    <a:pt x="5152" y="5096"/>
                  </a:cubicBezTo>
                  <a:lnTo>
                    <a:pt x="5170" y="5114"/>
                  </a:lnTo>
                  <a:close/>
                  <a:moveTo>
                    <a:pt x="5152" y="5085"/>
                  </a:moveTo>
                  <a:cubicBezTo>
                    <a:pt x="5135" y="5067"/>
                    <a:pt x="5135" y="5067"/>
                    <a:pt x="5135" y="5067"/>
                  </a:cubicBezTo>
                  <a:cubicBezTo>
                    <a:pt x="5152" y="5049"/>
                    <a:pt x="5152" y="5049"/>
                    <a:pt x="5152" y="5049"/>
                  </a:cubicBezTo>
                  <a:cubicBezTo>
                    <a:pt x="5170" y="5067"/>
                    <a:pt x="5170" y="5067"/>
                    <a:pt x="5170" y="5067"/>
                  </a:cubicBezTo>
                  <a:lnTo>
                    <a:pt x="5152" y="5085"/>
                  </a:lnTo>
                  <a:close/>
                  <a:moveTo>
                    <a:pt x="5146" y="5090"/>
                  </a:moveTo>
                  <a:cubicBezTo>
                    <a:pt x="5129" y="5108"/>
                    <a:pt x="5129" y="5108"/>
                    <a:pt x="5129" y="5108"/>
                  </a:cubicBezTo>
                  <a:cubicBezTo>
                    <a:pt x="5111" y="5090"/>
                    <a:pt x="5111" y="5090"/>
                    <a:pt x="5111" y="5090"/>
                  </a:cubicBezTo>
                  <a:cubicBezTo>
                    <a:pt x="5129" y="5073"/>
                    <a:pt x="5129" y="5073"/>
                    <a:pt x="5129" y="5073"/>
                  </a:cubicBezTo>
                  <a:lnTo>
                    <a:pt x="5146" y="5090"/>
                  </a:lnTo>
                  <a:close/>
                  <a:moveTo>
                    <a:pt x="5123" y="5114"/>
                  </a:moveTo>
                  <a:cubicBezTo>
                    <a:pt x="5105" y="5132"/>
                    <a:pt x="5105" y="5132"/>
                    <a:pt x="5105" y="5132"/>
                  </a:cubicBezTo>
                  <a:cubicBezTo>
                    <a:pt x="5087" y="5114"/>
                    <a:pt x="5087" y="5114"/>
                    <a:pt x="5087" y="5114"/>
                  </a:cubicBezTo>
                  <a:cubicBezTo>
                    <a:pt x="5105" y="5096"/>
                    <a:pt x="5105" y="5096"/>
                    <a:pt x="5105" y="5096"/>
                  </a:cubicBezTo>
                  <a:lnTo>
                    <a:pt x="5123" y="5114"/>
                  </a:lnTo>
                  <a:close/>
                  <a:moveTo>
                    <a:pt x="5105" y="5085"/>
                  </a:moveTo>
                  <a:cubicBezTo>
                    <a:pt x="5087" y="5067"/>
                    <a:pt x="5087" y="5067"/>
                    <a:pt x="5087" y="5067"/>
                  </a:cubicBezTo>
                  <a:cubicBezTo>
                    <a:pt x="5105" y="5049"/>
                    <a:pt x="5105" y="5049"/>
                    <a:pt x="5105" y="5049"/>
                  </a:cubicBezTo>
                  <a:cubicBezTo>
                    <a:pt x="5123" y="5067"/>
                    <a:pt x="5123" y="5067"/>
                    <a:pt x="5123" y="5067"/>
                  </a:cubicBezTo>
                  <a:lnTo>
                    <a:pt x="5105" y="5085"/>
                  </a:lnTo>
                  <a:close/>
                  <a:moveTo>
                    <a:pt x="5099" y="5090"/>
                  </a:moveTo>
                  <a:cubicBezTo>
                    <a:pt x="5082" y="5108"/>
                    <a:pt x="5082" y="5108"/>
                    <a:pt x="5082" y="5108"/>
                  </a:cubicBezTo>
                  <a:cubicBezTo>
                    <a:pt x="5064" y="5090"/>
                    <a:pt x="5064" y="5090"/>
                    <a:pt x="5064" y="5090"/>
                  </a:cubicBezTo>
                  <a:cubicBezTo>
                    <a:pt x="5082" y="5073"/>
                    <a:pt x="5082" y="5073"/>
                    <a:pt x="5082" y="5073"/>
                  </a:cubicBezTo>
                  <a:lnTo>
                    <a:pt x="5099" y="5090"/>
                  </a:lnTo>
                  <a:close/>
                  <a:moveTo>
                    <a:pt x="5076" y="5114"/>
                  </a:moveTo>
                  <a:cubicBezTo>
                    <a:pt x="5058" y="5132"/>
                    <a:pt x="5058" y="5132"/>
                    <a:pt x="5058" y="5132"/>
                  </a:cubicBezTo>
                  <a:cubicBezTo>
                    <a:pt x="5040" y="5114"/>
                    <a:pt x="5040" y="5114"/>
                    <a:pt x="5040" y="5114"/>
                  </a:cubicBezTo>
                  <a:cubicBezTo>
                    <a:pt x="5058" y="5096"/>
                    <a:pt x="5058" y="5096"/>
                    <a:pt x="5058" y="5096"/>
                  </a:cubicBezTo>
                  <a:lnTo>
                    <a:pt x="5076" y="5114"/>
                  </a:lnTo>
                  <a:close/>
                  <a:moveTo>
                    <a:pt x="5058" y="5085"/>
                  </a:moveTo>
                  <a:cubicBezTo>
                    <a:pt x="5040" y="5067"/>
                    <a:pt x="5040" y="5067"/>
                    <a:pt x="5040" y="5067"/>
                  </a:cubicBezTo>
                  <a:cubicBezTo>
                    <a:pt x="5058" y="5049"/>
                    <a:pt x="5058" y="5049"/>
                    <a:pt x="5058" y="5049"/>
                  </a:cubicBezTo>
                  <a:cubicBezTo>
                    <a:pt x="5076" y="5067"/>
                    <a:pt x="5076" y="5067"/>
                    <a:pt x="5076" y="5067"/>
                  </a:cubicBezTo>
                  <a:lnTo>
                    <a:pt x="5058" y="5085"/>
                  </a:lnTo>
                  <a:close/>
                  <a:moveTo>
                    <a:pt x="5052" y="5090"/>
                  </a:moveTo>
                  <a:cubicBezTo>
                    <a:pt x="5034" y="5108"/>
                    <a:pt x="5034" y="5108"/>
                    <a:pt x="5034" y="5108"/>
                  </a:cubicBezTo>
                  <a:cubicBezTo>
                    <a:pt x="5017" y="5090"/>
                    <a:pt x="5017" y="5090"/>
                    <a:pt x="5017" y="5090"/>
                  </a:cubicBezTo>
                  <a:cubicBezTo>
                    <a:pt x="5034" y="5073"/>
                    <a:pt x="5034" y="5073"/>
                    <a:pt x="5034" y="5073"/>
                  </a:cubicBezTo>
                  <a:lnTo>
                    <a:pt x="5052" y="5090"/>
                  </a:lnTo>
                  <a:close/>
                  <a:moveTo>
                    <a:pt x="5029" y="5114"/>
                  </a:moveTo>
                  <a:cubicBezTo>
                    <a:pt x="5011" y="5132"/>
                    <a:pt x="5011" y="5132"/>
                    <a:pt x="5011" y="5132"/>
                  </a:cubicBezTo>
                  <a:cubicBezTo>
                    <a:pt x="4993" y="5114"/>
                    <a:pt x="4993" y="5114"/>
                    <a:pt x="4993" y="5114"/>
                  </a:cubicBezTo>
                  <a:cubicBezTo>
                    <a:pt x="5011" y="5096"/>
                    <a:pt x="5011" y="5096"/>
                    <a:pt x="5011" y="5096"/>
                  </a:cubicBezTo>
                  <a:lnTo>
                    <a:pt x="5029" y="5114"/>
                  </a:lnTo>
                  <a:close/>
                  <a:moveTo>
                    <a:pt x="5011" y="5085"/>
                  </a:moveTo>
                  <a:cubicBezTo>
                    <a:pt x="4993" y="5067"/>
                    <a:pt x="4993" y="5067"/>
                    <a:pt x="4993" y="5067"/>
                  </a:cubicBezTo>
                  <a:cubicBezTo>
                    <a:pt x="5011" y="5049"/>
                    <a:pt x="5011" y="5049"/>
                    <a:pt x="5011" y="5049"/>
                  </a:cubicBezTo>
                  <a:cubicBezTo>
                    <a:pt x="5029" y="5067"/>
                    <a:pt x="5029" y="5067"/>
                    <a:pt x="5029" y="5067"/>
                  </a:cubicBezTo>
                  <a:lnTo>
                    <a:pt x="5011" y="5085"/>
                  </a:lnTo>
                  <a:close/>
                  <a:moveTo>
                    <a:pt x="4994" y="5078"/>
                  </a:moveTo>
                  <a:cubicBezTo>
                    <a:pt x="4994" y="5079"/>
                    <a:pt x="4994" y="5079"/>
                    <a:pt x="4994" y="5079"/>
                  </a:cubicBezTo>
                  <a:cubicBezTo>
                    <a:pt x="5005" y="5090"/>
                    <a:pt x="5005" y="5090"/>
                    <a:pt x="5005" y="5090"/>
                  </a:cubicBezTo>
                  <a:cubicBezTo>
                    <a:pt x="4994" y="5102"/>
                    <a:pt x="4994" y="5102"/>
                    <a:pt x="4994" y="5102"/>
                  </a:cubicBezTo>
                  <a:cubicBezTo>
                    <a:pt x="4994" y="5103"/>
                    <a:pt x="4994" y="5103"/>
                    <a:pt x="4994" y="5103"/>
                  </a:cubicBezTo>
                  <a:cubicBezTo>
                    <a:pt x="4988" y="5109"/>
                    <a:pt x="4988" y="5109"/>
                    <a:pt x="4988" y="5109"/>
                  </a:cubicBezTo>
                  <a:cubicBezTo>
                    <a:pt x="4970" y="5090"/>
                    <a:pt x="4970" y="5090"/>
                    <a:pt x="4970" y="5090"/>
                  </a:cubicBezTo>
                  <a:cubicBezTo>
                    <a:pt x="4988" y="5072"/>
                    <a:pt x="4988" y="5072"/>
                    <a:pt x="4988" y="5072"/>
                  </a:cubicBezTo>
                  <a:lnTo>
                    <a:pt x="4994" y="5078"/>
                  </a:lnTo>
                  <a:close/>
                  <a:moveTo>
                    <a:pt x="4983" y="5114"/>
                  </a:moveTo>
                  <a:cubicBezTo>
                    <a:pt x="4965" y="5132"/>
                    <a:pt x="4965" y="5132"/>
                    <a:pt x="4965" y="5132"/>
                  </a:cubicBezTo>
                  <a:cubicBezTo>
                    <a:pt x="4946" y="5114"/>
                    <a:pt x="4946" y="5114"/>
                    <a:pt x="4946" y="5114"/>
                  </a:cubicBezTo>
                  <a:cubicBezTo>
                    <a:pt x="4965" y="5095"/>
                    <a:pt x="4965" y="5095"/>
                    <a:pt x="4965" y="5095"/>
                  </a:cubicBezTo>
                  <a:lnTo>
                    <a:pt x="4983" y="5114"/>
                  </a:lnTo>
                  <a:close/>
                  <a:moveTo>
                    <a:pt x="4965" y="5085"/>
                  </a:moveTo>
                  <a:cubicBezTo>
                    <a:pt x="4946" y="5067"/>
                    <a:pt x="4946" y="5067"/>
                    <a:pt x="4946" y="5067"/>
                  </a:cubicBezTo>
                  <a:cubicBezTo>
                    <a:pt x="4965" y="5048"/>
                    <a:pt x="4965" y="5048"/>
                    <a:pt x="4965" y="5048"/>
                  </a:cubicBezTo>
                  <a:cubicBezTo>
                    <a:pt x="4983" y="5067"/>
                    <a:pt x="4983" y="5067"/>
                    <a:pt x="4983" y="5067"/>
                  </a:cubicBezTo>
                  <a:lnTo>
                    <a:pt x="4965" y="5085"/>
                  </a:lnTo>
                  <a:close/>
                  <a:moveTo>
                    <a:pt x="4960" y="5090"/>
                  </a:moveTo>
                  <a:cubicBezTo>
                    <a:pt x="4941" y="5109"/>
                    <a:pt x="4941" y="5109"/>
                    <a:pt x="4941" y="5109"/>
                  </a:cubicBezTo>
                  <a:cubicBezTo>
                    <a:pt x="4923" y="5090"/>
                    <a:pt x="4923" y="5090"/>
                    <a:pt x="4923" y="5090"/>
                  </a:cubicBezTo>
                  <a:cubicBezTo>
                    <a:pt x="4941" y="5072"/>
                    <a:pt x="4941" y="5072"/>
                    <a:pt x="4941" y="5072"/>
                  </a:cubicBezTo>
                  <a:lnTo>
                    <a:pt x="4960" y="5090"/>
                  </a:lnTo>
                  <a:close/>
                  <a:moveTo>
                    <a:pt x="4936" y="5114"/>
                  </a:moveTo>
                  <a:cubicBezTo>
                    <a:pt x="4917" y="5132"/>
                    <a:pt x="4917" y="5132"/>
                    <a:pt x="4917" y="5132"/>
                  </a:cubicBezTo>
                  <a:cubicBezTo>
                    <a:pt x="4899" y="5114"/>
                    <a:pt x="4899" y="5114"/>
                    <a:pt x="4899" y="5114"/>
                  </a:cubicBezTo>
                  <a:cubicBezTo>
                    <a:pt x="4917" y="5095"/>
                    <a:pt x="4917" y="5095"/>
                    <a:pt x="4917" y="5095"/>
                  </a:cubicBezTo>
                  <a:lnTo>
                    <a:pt x="4936" y="5114"/>
                  </a:lnTo>
                  <a:close/>
                  <a:moveTo>
                    <a:pt x="4917" y="5085"/>
                  </a:moveTo>
                  <a:cubicBezTo>
                    <a:pt x="4899" y="5067"/>
                    <a:pt x="4899" y="5067"/>
                    <a:pt x="4899" y="5067"/>
                  </a:cubicBezTo>
                  <a:cubicBezTo>
                    <a:pt x="4917" y="5048"/>
                    <a:pt x="4917" y="5048"/>
                    <a:pt x="4917" y="5048"/>
                  </a:cubicBezTo>
                  <a:cubicBezTo>
                    <a:pt x="4936" y="5067"/>
                    <a:pt x="4936" y="5067"/>
                    <a:pt x="4936" y="5067"/>
                  </a:cubicBezTo>
                  <a:lnTo>
                    <a:pt x="4917" y="5085"/>
                  </a:lnTo>
                  <a:close/>
                  <a:moveTo>
                    <a:pt x="4912" y="5090"/>
                  </a:moveTo>
                  <a:cubicBezTo>
                    <a:pt x="4894" y="5109"/>
                    <a:pt x="4894" y="5109"/>
                    <a:pt x="4894" y="5109"/>
                  </a:cubicBezTo>
                  <a:cubicBezTo>
                    <a:pt x="4875" y="5090"/>
                    <a:pt x="4875" y="5090"/>
                    <a:pt x="4875" y="5090"/>
                  </a:cubicBezTo>
                  <a:cubicBezTo>
                    <a:pt x="4894" y="5072"/>
                    <a:pt x="4894" y="5072"/>
                    <a:pt x="4894" y="5072"/>
                  </a:cubicBezTo>
                  <a:lnTo>
                    <a:pt x="4912" y="5090"/>
                  </a:lnTo>
                  <a:close/>
                  <a:moveTo>
                    <a:pt x="4865" y="5090"/>
                  </a:moveTo>
                  <a:cubicBezTo>
                    <a:pt x="4889" y="5114"/>
                    <a:pt x="4889" y="5114"/>
                    <a:pt x="4889" y="5114"/>
                  </a:cubicBezTo>
                  <a:cubicBezTo>
                    <a:pt x="4870" y="5132"/>
                    <a:pt x="4870" y="5132"/>
                    <a:pt x="4870" y="5132"/>
                  </a:cubicBezTo>
                  <a:cubicBezTo>
                    <a:pt x="4828" y="5090"/>
                    <a:pt x="4828" y="5090"/>
                    <a:pt x="4828" y="5090"/>
                  </a:cubicBezTo>
                  <a:cubicBezTo>
                    <a:pt x="4870" y="5048"/>
                    <a:pt x="4870" y="5048"/>
                    <a:pt x="4870" y="5048"/>
                  </a:cubicBezTo>
                  <a:cubicBezTo>
                    <a:pt x="4889" y="5067"/>
                    <a:pt x="4889" y="5067"/>
                    <a:pt x="4889" y="5067"/>
                  </a:cubicBezTo>
                  <a:lnTo>
                    <a:pt x="4865" y="5090"/>
                  </a:lnTo>
                  <a:close/>
                  <a:moveTo>
                    <a:pt x="609" y="5197"/>
                  </a:moveTo>
                  <a:cubicBezTo>
                    <a:pt x="659" y="5197"/>
                    <a:pt x="659" y="5197"/>
                    <a:pt x="659" y="5197"/>
                  </a:cubicBezTo>
                  <a:cubicBezTo>
                    <a:pt x="658" y="5211"/>
                    <a:pt x="652" y="5223"/>
                    <a:pt x="644" y="5233"/>
                  </a:cubicBezTo>
                  <a:lnTo>
                    <a:pt x="609" y="5197"/>
                  </a:lnTo>
                  <a:close/>
                  <a:moveTo>
                    <a:pt x="639" y="5238"/>
                  </a:moveTo>
                  <a:cubicBezTo>
                    <a:pt x="630" y="5246"/>
                    <a:pt x="617" y="5251"/>
                    <a:pt x="604" y="5252"/>
                  </a:cubicBezTo>
                  <a:cubicBezTo>
                    <a:pt x="604" y="5203"/>
                    <a:pt x="604" y="5203"/>
                    <a:pt x="604" y="5203"/>
                  </a:cubicBezTo>
                  <a:lnTo>
                    <a:pt x="639" y="5238"/>
                  </a:lnTo>
                  <a:close/>
                  <a:moveTo>
                    <a:pt x="604" y="5185"/>
                  </a:moveTo>
                  <a:cubicBezTo>
                    <a:pt x="604" y="5136"/>
                    <a:pt x="604" y="5136"/>
                    <a:pt x="604" y="5136"/>
                  </a:cubicBezTo>
                  <a:cubicBezTo>
                    <a:pt x="617" y="5136"/>
                    <a:pt x="630" y="5142"/>
                    <a:pt x="639" y="5150"/>
                  </a:cubicBezTo>
                  <a:lnTo>
                    <a:pt x="604" y="5185"/>
                  </a:lnTo>
                  <a:close/>
                  <a:moveTo>
                    <a:pt x="609" y="5190"/>
                  </a:moveTo>
                  <a:cubicBezTo>
                    <a:pt x="644" y="5155"/>
                    <a:pt x="644" y="5155"/>
                    <a:pt x="644" y="5155"/>
                  </a:cubicBezTo>
                  <a:cubicBezTo>
                    <a:pt x="652" y="5165"/>
                    <a:pt x="658" y="5177"/>
                    <a:pt x="659" y="5190"/>
                  </a:cubicBezTo>
                  <a:lnTo>
                    <a:pt x="609" y="5190"/>
                  </a:lnTo>
                  <a:close/>
                  <a:moveTo>
                    <a:pt x="600" y="5128"/>
                  </a:moveTo>
                  <a:cubicBezTo>
                    <a:pt x="565" y="5128"/>
                    <a:pt x="537" y="5156"/>
                    <a:pt x="535" y="5190"/>
                  </a:cubicBezTo>
                  <a:cubicBezTo>
                    <a:pt x="500" y="5190"/>
                    <a:pt x="500" y="5190"/>
                    <a:pt x="500" y="5190"/>
                  </a:cubicBezTo>
                  <a:cubicBezTo>
                    <a:pt x="500" y="4974"/>
                    <a:pt x="500" y="4974"/>
                    <a:pt x="500" y="4974"/>
                  </a:cubicBezTo>
                  <a:cubicBezTo>
                    <a:pt x="677" y="4974"/>
                    <a:pt x="677" y="4974"/>
                    <a:pt x="677" y="4974"/>
                  </a:cubicBezTo>
                  <a:cubicBezTo>
                    <a:pt x="679" y="4995"/>
                    <a:pt x="696" y="5012"/>
                    <a:pt x="716" y="5013"/>
                  </a:cubicBezTo>
                  <a:cubicBezTo>
                    <a:pt x="716" y="5190"/>
                    <a:pt x="716" y="5190"/>
                    <a:pt x="716" y="5190"/>
                  </a:cubicBezTo>
                  <a:cubicBezTo>
                    <a:pt x="666" y="5190"/>
                    <a:pt x="666" y="5190"/>
                    <a:pt x="666" y="5190"/>
                  </a:cubicBezTo>
                  <a:cubicBezTo>
                    <a:pt x="664" y="5156"/>
                    <a:pt x="635" y="5128"/>
                    <a:pt x="600" y="5128"/>
                  </a:cubicBezTo>
                  <a:close/>
                  <a:moveTo>
                    <a:pt x="592" y="5197"/>
                  </a:moveTo>
                  <a:cubicBezTo>
                    <a:pt x="557" y="5233"/>
                    <a:pt x="557" y="5233"/>
                    <a:pt x="557" y="5233"/>
                  </a:cubicBezTo>
                  <a:cubicBezTo>
                    <a:pt x="548" y="5223"/>
                    <a:pt x="543" y="5211"/>
                    <a:pt x="542" y="5197"/>
                  </a:cubicBezTo>
                  <a:lnTo>
                    <a:pt x="592" y="5197"/>
                  </a:lnTo>
                  <a:close/>
                  <a:moveTo>
                    <a:pt x="542" y="5190"/>
                  </a:moveTo>
                  <a:cubicBezTo>
                    <a:pt x="543" y="5177"/>
                    <a:pt x="548" y="5165"/>
                    <a:pt x="557" y="5155"/>
                  </a:cubicBezTo>
                  <a:cubicBezTo>
                    <a:pt x="592" y="5190"/>
                    <a:pt x="592" y="5190"/>
                    <a:pt x="592" y="5190"/>
                  </a:cubicBezTo>
                  <a:lnTo>
                    <a:pt x="542" y="5190"/>
                  </a:lnTo>
                  <a:close/>
                  <a:moveTo>
                    <a:pt x="597" y="5203"/>
                  </a:moveTo>
                  <a:cubicBezTo>
                    <a:pt x="597" y="5252"/>
                    <a:pt x="597" y="5252"/>
                    <a:pt x="597" y="5252"/>
                  </a:cubicBezTo>
                  <a:cubicBezTo>
                    <a:pt x="583" y="5251"/>
                    <a:pt x="571" y="5246"/>
                    <a:pt x="562" y="5238"/>
                  </a:cubicBezTo>
                  <a:lnTo>
                    <a:pt x="597" y="5203"/>
                  </a:lnTo>
                  <a:close/>
                  <a:moveTo>
                    <a:pt x="562" y="5150"/>
                  </a:moveTo>
                  <a:cubicBezTo>
                    <a:pt x="571" y="5142"/>
                    <a:pt x="583" y="5136"/>
                    <a:pt x="597" y="5136"/>
                  </a:cubicBezTo>
                  <a:cubicBezTo>
                    <a:pt x="597" y="5185"/>
                    <a:pt x="597" y="5185"/>
                    <a:pt x="597" y="5185"/>
                  </a:cubicBezTo>
                  <a:lnTo>
                    <a:pt x="562" y="5150"/>
                  </a:lnTo>
                  <a:close/>
                  <a:moveTo>
                    <a:pt x="592" y="411"/>
                  </a:moveTo>
                  <a:cubicBezTo>
                    <a:pt x="542" y="411"/>
                    <a:pt x="542" y="411"/>
                    <a:pt x="542" y="411"/>
                  </a:cubicBezTo>
                  <a:cubicBezTo>
                    <a:pt x="543" y="398"/>
                    <a:pt x="548" y="386"/>
                    <a:pt x="557" y="376"/>
                  </a:cubicBezTo>
                  <a:lnTo>
                    <a:pt x="592" y="411"/>
                  </a:lnTo>
                  <a:close/>
                  <a:moveTo>
                    <a:pt x="562" y="371"/>
                  </a:moveTo>
                  <a:cubicBezTo>
                    <a:pt x="571" y="363"/>
                    <a:pt x="583" y="358"/>
                    <a:pt x="597" y="357"/>
                  </a:cubicBezTo>
                  <a:cubicBezTo>
                    <a:pt x="597" y="406"/>
                    <a:pt x="597" y="406"/>
                    <a:pt x="597" y="406"/>
                  </a:cubicBezTo>
                  <a:lnTo>
                    <a:pt x="562" y="371"/>
                  </a:lnTo>
                  <a:close/>
                  <a:moveTo>
                    <a:pt x="597" y="424"/>
                  </a:moveTo>
                  <a:cubicBezTo>
                    <a:pt x="597" y="473"/>
                    <a:pt x="597" y="473"/>
                    <a:pt x="597" y="473"/>
                  </a:cubicBezTo>
                  <a:cubicBezTo>
                    <a:pt x="583" y="473"/>
                    <a:pt x="571" y="467"/>
                    <a:pt x="562" y="459"/>
                  </a:cubicBezTo>
                  <a:lnTo>
                    <a:pt x="597" y="424"/>
                  </a:lnTo>
                  <a:close/>
                  <a:moveTo>
                    <a:pt x="592" y="419"/>
                  </a:moveTo>
                  <a:cubicBezTo>
                    <a:pt x="557" y="454"/>
                    <a:pt x="557" y="454"/>
                    <a:pt x="557" y="454"/>
                  </a:cubicBezTo>
                  <a:cubicBezTo>
                    <a:pt x="548" y="444"/>
                    <a:pt x="543" y="432"/>
                    <a:pt x="542" y="419"/>
                  </a:cubicBezTo>
                  <a:lnTo>
                    <a:pt x="592" y="419"/>
                  </a:lnTo>
                  <a:close/>
                  <a:moveTo>
                    <a:pt x="600" y="481"/>
                  </a:moveTo>
                  <a:cubicBezTo>
                    <a:pt x="635" y="481"/>
                    <a:pt x="664" y="453"/>
                    <a:pt x="666" y="419"/>
                  </a:cubicBezTo>
                  <a:cubicBezTo>
                    <a:pt x="716" y="419"/>
                    <a:pt x="716" y="419"/>
                    <a:pt x="716" y="419"/>
                  </a:cubicBezTo>
                  <a:cubicBezTo>
                    <a:pt x="716" y="596"/>
                    <a:pt x="716" y="596"/>
                    <a:pt x="716" y="596"/>
                  </a:cubicBezTo>
                  <a:cubicBezTo>
                    <a:pt x="696" y="597"/>
                    <a:pt x="679" y="614"/>
                    <a:pt x="677" y="635"/>
                  </a:cubicBezTo>
                  <a:cubicBezTo>
                    <a:pt x="500" y="635"/>
                    <a:pt x="500" y="635"/>
                    <a:pt x="500" y="635"/>
                  </a:cubicBezTo>
                  <a:cubicBezTo>
                    <a:pt x="500" y="419"/>
                    <a:pt x="500" y="419"/>
                    <a:pt x="500" y="419"/>
                  </a:cubicBezTo>
                  <a:cubicBezTo>
                    <a:pt x="535" y="419"/>
                    <a:pt x="535" y="419"/>
                    <a:pt x="535" y="419"/>
                  </a:cubicBezTo>
                  <a:cubicBezTo>
                    <a:pt x="537" y="453"/>
                    <a:pt x="565" y="481"/>
                    <a:pt x="600" y="481"/>
                  </a:cubicBezTo>
                  <a:close/>
                  <a:moveTo>
                    <a:pt x="609" y="411"/>
                  </a:moveTo>
                  <a:cubicBezTo>
                    <a:pt x="644" y="376"/>
                    <a:pt x="644" y="376"/>
                    <a:pt x="644" y="376"/>
                  </a:cubicBezTo>
                  <a:cubicBezTo>
                    <a:pt x="652" y="386"/>
                    <a:pt x="658" y="398"/>
                    <a:pt x="659" y="411"/>
                  </a:cubicBezTo>
                  <a:lnTo>
                    <a:pt x="609" y="411"/>
                  </a:lnTo>
                  <a:close/>
                  <a:moveTo>
                    <a:pt x="659" y="419"/>
                  </a:moveTo>
                  <a:cubicBezTo>
                    <a:pt x="658" y="432"/>
                    <a:pt x="652" y="444"/>
                    <a:pt x="644" y="454"/>
                  </a:cubicBezTo>
                  <a:cubicBezTo>
                    <a:pt x="609" y="419"/>
                    <a:pt x="609" y="419"/>
                    <a:pt x="609" y="419"/>
                  </a:cubicBezTo>
                  <a:lnTo>
                    <a:pt x="659" y="419"/>
                  </a:lnTo>
                  <a:close/>
                  <a:moveTo>
                    <a:pt x="604" y="406"/>
                  </a:moveTo>
                  <a:cubicBezTo>
                    <a:pt x="604" y="357"/>
                    <a:pt x="604" y="357"/>
                    <a:pt x="604" y="357"/>
                  </a:cubicBezTo>
                  <a:cubicBezTo>
                    <a:pt x="617" y="358"/>
                    <a:pt x="630" y="363"/>
                    <a:pt x="639" y="371"/>
                  </a:cubicBezTo>
                  <a:lnTo>
                    <a:pt x="604" y="406"/>
                  </a:lnTo>
                  <a:close/>
                  <a:moveTo>
                    <a:pt x="639" y="459"/>
                  </a:moveTo>
                  <a:cubicBezTo>
                    <a:pt x="630" y="467"/>
                    <a:pt x="617" y="473"/>
                    <a:pt x="604" y="473"/>
                  </a:cubicBezTo>
                  <a:cubicBezTo>
                    <a:pt x="604" y="424"/>
                    <a:pt x="604" y="424"/>
                    <a:pt x="604" y="424"/>
                  </a:cubicBezTo>
                  <a:lnTo>
                    <a:pt x="639" y="459"/>
                  </a:lnTo>
                  <a:close/>
                  <a:moveTo>
                    <a:pt x="4203" y="411"/>
                  </a:moveTo>
                  <a:cubicBezTo>
                    <a:pt x="4153" y="411"/>
                    <a:pt x="4153" y="411"/>
                    <a:pt x="4153" y="411"/>
                  </a:cubicBezTo>
                  <a:cubicBezTo>
                    <a:pt x="4154" y="398"/>
                    <a:pt x="4159" y="386"/>
                    <a:pt x="4168" y="376"/>
                  </a:cubicBezTo>
                  <a:lnTo>
                    <a:pt x="4203" y="411"/>
                  </a:lnTo>
                  <a:close/>
                  <a:moveTo>
                    <a:pt x="4173" y="371"/>
                  </a:moveTo>
                  <a:cubicBezTo>
                    <a:pt x="4182" y="363"/>
                    <a:pt x="4194" y="358"/>
                    <a:pt x="4208" y="357"/>
                  </a:cubicBezTo>
                  <a:cubicBezTo>
                    <a:pt x="4208" y="406"/>
                    <a:pt x="4208" y="406"/>
                    <a:pt x="4208" y="406"/>
                  </a:cubicBezTo>
                  <a:lnTo>
                    <a:pt x="4173" y="371"/>
                  </a:lnTo>
                  <a:close/>
                  <a:moveTo>
                    <a:pt x="4208" y="424"/>
                  </a:moveTo>
                  <a:cubicBezTo>
                    <a:pt x="4208" y="473"/>
                    <a:pt x="4208" y="473"/>
                    <a:pt x="4208" y="473"/>
                  </a:cubicBezTo>
                  <a:cubicBezTo>
                    <a:pt x="4194" y="473"/>
                    <a:pt x="4182" y="467"/>
                    <a:pt x="4173" y="459"/>
                  </a:cubicBezTo>
                  <a:lnTo>
                    <a:pt x="4208" y="424"/>
                  </a:lnTo>
                  <a:close/>
                  <a:moveTo>
                    <a:pt x="4203" y="419"/>
                  </a:moveTo>
                  <a:cubicBezTo>
                    <a:pt x="4168" y="454"/>
                    <a:pt x="4168" y="454"/>
                    <a:pt x="4168" y="454"/>
                  </a:cubicBezTo>
                  <a:cubicBezTo>
                    <a:pt x="4159" y="444"/>
                    <a:pt x="4154" y="432"/>
                    <a:pt x="4153" y="419"/>
                  </a:cubicBezTo>
                  <a:lnTo>
                    <a:pt x="4203" y="419"/>
                  </a:lnTo>
                  <a:close/>
                  <a:moveTo>
                    <a:pt x="4211" y="481"/>
                  </a:moveTo>
                  <a:cubicBezTo>
                    <a:pt x="4246" y="481"/>
                    <a:pt x="4275" y="453"/>
                    <a:pt x="4277" y="419"/>
                  </a:cubicBezTo>
                  <a:cubicBezTo>
                    <a:pt x="4994" y="419"/>
                    <a:pt x="4994" y="419"/>
                    <a:pt x="4994" y="419"/>
                  </a:cubicBezTo>
                  <a:cubicBezTo>
                    <a:pt x="5169" y="419"/>
                    <a:pt x="5169" y="419"/>
                    <a:pt x="5169" y="419"/>
                  </a:cubicBezTo>
                  <a:cubicBezTo>
                    <a:pt x="5886" y="419"/>
                    <a:pt x="5886" y="419"/>
                    <a:pt x="5886" y="419"/>
                  </a:cubicBezTo>
                  <a:cubicBezTo>
                    <a:pt x="5888" y="453"/>
                    <a:pt x="5917" y="481"/>
                    <a:pt x="5952" y="481"/>
                  </a:cubicBezTo>
                  <a:cubicBezTo>
                    <a:pt x="5987" y="481"/>
                    <a:pt x="6016" y="453"/>
                    <a:pt x="6017" y="419"/>
                  </a:cubicBezTo>
                  <a:cubicBezTo>
                    <a:pt x="9440" y="419"/>
                    <a:pt x="9440" y="419"/>
                    <a:pt x="9440" y="419"/>
                  </a:cubicBezTo>
                  <a:cubicBezTo>
                    <a:pt x="9440" y="515"/>
                    <a:pt x="9440" y="515"/>
                    <a:pt x="9440" y="515"/>
                  </a:cubicBezTo>
                  <a:cubicBezTo>
                    <a:pt x="5342" y="515"/>
                    <a:pt x="5342" y="515"/>
                    <a:pt x="5342" y="515"/>
                  </a:cubicBezTo>
                  <a:cubicBezTo>
                    <a:pt x="5293" y="466"/>
                    <a:pt x="5293" y="466"/>
                    <a:pt x="5293" y="466"/>
                  </a:cubicBezTo>
                  <a:cubicBezTo>
                    <a:pt x="5269" y="490"/>
                    <a:pt x="5269" y="490"/>
                    <a:pt x="5269" y="490"/>
                  </a:cubicBezTo>
                  <a:cubicBezTo>
                    <a:pt x="5246" y="466"/>
                    <a:pt x="5246" y="466"/>
                    <a:pt x="5246" y="466"/>
                  </a:cubicBezTo>
                  <a:cubicBezTo>
                    <a:pt x="5222" y="490"/>
                    <a:pt x="5222" y="490"/>
                    <a:pt x="5222" y="490"/>
                  </a:cubicBezTo>
                  <a:cubicBezTo>
                    <a:pt x="5199" y="466"/>
                    <a:pt x="5199" y="466"/>
                    <a:pt x="5199" y="466"/>
                  </a:cubicBezTo>
                  <a:cubicBezTo>
                    <a:pt x="5175" y="490"/>
                    <a:pt x="5175" y="490"/>
                    <a:pt x="5175" y="490"/>
                  </a:cubicBezTo>
                  <a:cubicBezTo>
                    <a:pt x="5169" y="484"/>
                    <a:pt x="5169" y="484"/>
                    <a:pt x="5169" y="484"/>
                  </a:cubicBezTo>
                  <a:cubicBezTo>
                    <a:pt x="5169" y="483"/>
                    <a:pt x="5169" y="483"/>
                    <a:pt x="5169" y="483"/>
                  </a:cubicBezTo>
                  <a:cubicBezTo>
                    <a:pt x="5153" y="466"/>
                    <a:pt x="5153" y="466"/>
                    <a:pt x="5153" y="466"/>
                  </a:cubicBezTo>
                  <a:cubicBezTo>
                    <a:pt x="5152" y="467"/>
                    <a:pt x="5152" y="467"/>
                    <a:pt x="5152" y="467"/>
                  </a:cubicBezTo>
                  <a:cubicBezTo>
                    <a:pt x="5152" y="466"/>
                    <a:pt x="5152" y="466"/>
                    <a:pt x="5152" y="466"/>
                  </a:cubicBezTo>
                  <a:cubicBezTo>
                    <a:pt x="5129" y="489"/>
                    <a:pt x="5129" y="489"/>
                    <a:pt x="5129" y="489"/>
                  </a:cubicBezTo>
                  <a:cubicBezTo>
                    <a:pt x="5106" y="466"/>
                    <a:pt x="5106" y="466"/>
                    <a:pt x="5106" y="466"/>
                  </a:cubicBezTo>
                  <a:cubicBezTo>
                    <a:pt x="5105" y="467"/>
                    <a:pt x="5105" y="467"/>
                    <a:pt x="5105" y="467"/>
                  </a:cubicBezTo>
                  <a:cubicBezTo>
                    <a:pt x="5104" y="466"/>
                    <a:pt x="5104" y="466"/>
                    <a:pt x="5104" y="466"/>
                  </a:cubicBezTo>
                  <a:cubicBezTo>
                    <a:pt x="5082" y="489"/>
                    <a:pt x="5082" y="489"/>
                    <a:pt x="5082" y="489"/>
                  </a:cubicBezTo>
                  <a:cubicBezTo>
                    <a:pt x="5059" y="466"/>
                    <a:pt x="5059" y="466"/>
                    <a:pt x="5059" y="466"/>
                  </a:cubicBezTo>
                  <a:cubicBezTo>
                    <a:pt x="5058" y="467"/>
                    <a:pt x="5058" y="467"/>
                    <a:pt x="5058" y="467"/>
                  </a:cubicBezTo>
                  <a:cubicBezTo>
                    <a:pt x="5057" y="466"/>
                    <a:pt x="5057" y="466"/>
                    <a:pt x="5057" y="466"/>
                  </a:cubicBezTo>
                  <a:cubicBezTo>
                    <a:pt x="5034" y="489"/>
                    <a:pt x="5034" y="489"/>
                    <a:pt x="5034" y="489"/>
                  </a:cubicBezTo>
                  <a:cubicBezTo>
                    <a:pt x="5012" y="466"/>
                    <a:pt x="5012" y="466"/>
                    <a:pt x="5012" y="466"/>
                  </a:cubicBezTo>
                  <a:cubicBezTo>
                    <a:pt x="5011" y="467"/>
                    <a:pt x="5011" y="467"/>
                    <a:pt x="5011" y="467"/>
                  </a:cubicBezTo>
                  <a:cubicBezTo>
                    <a:pt x="5010" y="466"/>
                    <a:pt x="5010" y="466"/>
                    <a:pt x="5010" y="466"/>
                  </a:cubicBezTo>
                  <a:cubicBezTo>
                    <a:pt x="4994" y="483"/>
                    <a:pt x="4994" y="483"/>
                    <a:pt x="4994" y="483"/>
                  </a:cubicBezTo>
                  <a:cubicBezTo>
                    <a:pt x="4994" y="484"/>
                    <a:pt x="4994" y="484"/>
                    <a:pt x="4994" y="484"/>
                  </a:cubicBezTo>
                  <a:cubicBezTo>
                    <a:pt x="4988" y="490"/>
                    <a:pt x="4988" y="490"/>
                    <a:pt x="4988" y="490"/>
                  </a:cubicBezTo>
                  <a:cubicBezTo>
                    <a:pt x="4965" y="466"/>
                    <a:pt x="4965" y="466"/>
                    <a:pt x="4965" y="466"/>
                  </a:cubicBezTo>
                  <a:cubicBezTo>
                    <a:pt x="4941" y="490"/>
                    <a:pt x="4941" y="490"/>
                    <a:pt x="4941" y="490"/>
                  </a:cubicBezTo>
                  <a:cubicBezTo>
                    <a:pt x="4917" y="466"/>
                    <a:pt x="4917" y="466"/>
                    <a:pt x="4917" y="466"/>
                  </a:cubicBezTo>
                  <a:cubicBezTo>
                    <a:pt x="4894" y="490"/>
                    <a:pt x="4894" y="490"/>
                    <a:pt x="4894" y="490"/>
                  </a:cubicBezTo>
                  <a:cubicBezTo>
                    <a:pt x="4870" y="466"/>
                    <a:pt x="4870" y="466"/>
                    <a:pt x="4870" y="466"/>
                  </a:cubicBezTo>
                  <a:cubicBezTo>
                    <a:pt x="4822" y="515"/>
                    <a:pt x="4822" y="515"/>
                    <a:pt x="4822" y="515"/>
                  </a:cubicBezTo>
                  <a:cubicBezTo>
                    <a:pt x="724" y="515"/>
                    <a:pt x="724" y="515"/>
                    <a:pt x="724" y="515"/>
                  </a:cubicBezTo>
                  <a:cubicBezTo>
                    <a:pt x="724" y="419"/>
                    <a:pt x="724" y="419"/>
                    <a:pt x="724" y="419"/>
                  </a:cubicBezTo>
                  <a:cubicBezTo>
                    <a:pt x="4146" y="419"/>
                    <a:pt x="4146" y="419"/>
                    <a:pt x="4146" y="419"/>
                  </a:cubicBezTo>
                  <a:cubicBezTo>
                    <a:pt x="4148" y="453"/>
                    <a:pt x="4176" y="481"/>
                    <a:pt x="4211" y="481"/>
                  </a:cubicBezTo>
                  <a:close/>
                  <a:moveTo>
                    <a:pt x="4220" y="411"/>
                  </a:moveTo>
                  <a:cubicBezTo>
                    <a:pt x="4255" y="376"/>
                    <a:pt x="4255" y="376"/>
                    <a:pt x="4255" y="376"/>
                  </a:cubicBezTo>
                  <a:cubicBezTo>
                    <a:pt x="4263" y="386"/>
                    <a:pt x="4269" y="398"/>
                    <a:pt x="4270" y="411"/>
                  </a:cubicBezTo>
                  <a:lnTo>
                    <a:pt x="4220" y="411"/>
                  </a:lnTo>
                  <a:close/>
                  <a:moveTo>
                    <a:pt x="4270" y="419"/>
                  </a:moveTo>
                  <a:cubicBezTo>
                    <a:pt x="4269" y="432"/>
                    <a:pt x="4263" y="444"/>
                    <a:pt x="4255" y="454"/>
                  </a:cubicBezTo>
                  <a:cubicBezTo>
                    <a:pt x="4220" y="419"/>
                    <a:pt x="4220" y="419"/>
                    <a:pt x="4220" y="419"/>
                  </a:cubicBezTo>
                  <a:lnTo>
                    <a:pt x="4270" y="419"/>
                  </a:lnTo>
                  <a:close/>
                  <a:moveTo>
                    <a:pt x="4215" y="406"/>
                  </a:moveTo>
                  <a:cubicBezTo>
                    <a:pt x="4215" y="357"/>
                    <a:pt x="4215" y="357"/>
                    <a:pt x="4215" y="357"/>
                  </a:cubicBezTo>
                  <a:cubicBezTo>
                    <a:pt x="4228" y="358"/>
                    <a:pt x="4240" y="363"/>
                    <a:pt x="4250" y="371"/>
                  </a:cubicBezTo>
                  <a:lnTo>
                    <a:pt x="4215" y="406"/>
                  </a:lnTo>
                  <a:close/>
                  <a:moveTo>
                    <a:pt x="4250" y="459"/>
                  </a:moveTo>
                  <a:cubicBezTo>
                    <a:pt x="4240" y="467"/>
                    <a:pt x="4228" y="473"/>
                    <a:pt x="4215" y="473"/>
                  </a:cubicBezTo>
                  <a:cubicBezTo>
                    <a:pt x="4215" y="424"/>
                    <a:pt x="4215" y="424"/>
                    <a:pt x="4215" y="424"/>
                  </a:cubicBezTo>
                  <a:lnTo>
                    <a:pt x="4250" y="459"/>
                  </a:lnTo>
                  <a:close/>
                  <a:moveTo>
                    <a:pt x="5943" y="411"/>
                  </a:moveTo>
                  <a:cubicBezTo>
                    <a:pt x="5894" y="411"/>
                    <a:pt x="5894" y="411"/>
                    <a:pt x="5894" y="411"/>
                  </a:cubicBezTo>
                  <a:cubicBezTo>
                    <a:pt x="5894" y="398"/>
                    <a:pt x="5900" y="386"/>
                    <a:pt x="5908" y="376"/>
                  </a:cubicBezTo>
                  <a:lnTo>
                    <a:pt x="5943" y="411"/>
                  </a:lnTo>
                  <a:close/>
                  <a:moveTo>
                    <a:pt x="5913" y="371"/>
                  </a:moveTo>
                  <a:cubicBezTo>
                    <a:pt x="5923" y="363"/>
                    <a:pt x="5935" y="358"/>
                    <a:pt x="5948" y="357"/>
                  </a:cubicBezTo>
                  <a:cubicBezTo>
                    <a:pt x="5948" y="406"/>
                    <a:pt x="5948" y="406"/>
                    <a:pt x="5948" y="406"/>
                  </a:cubicBezTo>
                  <a:lnTo>
                    <a:pt x="5913" y="371"/>
                  </a:lnTo>
                  <a:close/>
                  <a:moveTo>
                    <a:pt x="5948" y="424"/>
                  </a:moveTo>
                  <a:cubicBezTo>
                    <a:pt x="5948" y="473"/>
                    <a:pt x="5948" y="473"/>
                    <a:pt x="5948" y="473"/>
                  </a:cubicBezTo>
                  <a:cubicBezTo>
                    <a:pt x="5935" y="473"/>
                    <a:pt x="5923" y="467"/>
                    <a:pt x="5913" y="459"/>
                  </a:cubicBezTo>
                  <a:lnTo>
                    <a:pt x="5948" y="424"/>
                  </a:lnTo>
                  <a:close/>
                  <a:moveTo>
                    <a:pt x="5943" y="419"/>
                  </a:moveTo>
                  <a:cubicBezTo>
                    <a:pt x="5908" y="454"/>
                    <a:pt x="5908" y="454"/>
                    <a:pt x="5908" y="454"/>
                  </a:cubicBezTo>
                  <a:cubicBezTo>
                    <a:pt x="5900" y="444"/>
                    <a:pt x="5894" y="432"/>
                    <a:pt x="5894" y="419"/>
                  </a:cubicBezTo>
                  <a:lnTo>
                    <a:pt x="5943" y="419"/>
                  </a:lnTo>
                  <a:close/>
                  <a:moveTo>
                    <a:pt x="5961" y="411"/>
                  </a:moveTo>
                  <a:cubicBezTo>
                    <a:pt x="5996" y="376"/>
                    <a:pt x="5996" y="376"/>
                    <a:pt x="5996" y="376"/>
                  </a:cubicBezTo>
                  <a:cubicBezTo>
                    <a:pt x="6004" y="386"/>
                    <a:pt x="6009" y="398"/>
                    <a:pt x="6010" y="411"/>
                  </a:cubicBezTo>
                  <a:lnTo>
                    <a:pt x="5961" y="411"/>
                  </a:lnTo>
                  <a:close/>
                  <a:moveTo>
                    <a:pt x="6010" y="419"/>
                  </a:moveTo>
                  <a:cubicBezTo>
                    <a:pt x="6009" y="432"/>
                    <a:pt x="6004" y="444"/>
                    <a:pt x="5996" y="454"/>
                  </a:cubicBezTo>
                  <a:cubicBezTo>
                    <a:pt x="5961" y="419"/>
                    <a:pt x="5961" y="419"/>
                    <a:pt x="5961" y="419"/>
                  </a:cubicBezTo>
                  <a:lnTo>
                    <a:pt x="6010" y="419"/>
                  </a:lnTo>
                  <a:close/>
                  <a:moveTo>
                    <a:pt x="5956" y="406"/>
                  </a:moveTo>
                  <a:cubicBezTo>
                    <a:pt x="5956" y="357"/>
                    <a:pt x="5956" y="357"/>
                    <a:pt x="5956" y="357"/>
                  </a:cubicBezTo>
                  <a:cubicBezTo>
                    <a:pt x="5969" y="358"/>
                    <a:pt x="5981" y="363"/>
                    <a:pt x="5991" y="371"/>
                  </a:cubicBezTo>
                  <a:lnTo>
                    <a:pt x="5956" y="406"/>
                  </a:lnTo>
                  <a:close/>
                  <a:moveTo>
                    <a:pt x="5991" y="459"/>
                  </a:moveTo>
                  <a:cubicBezTo>
                    <a:pt x="5981" y="467"/>
                    <a:pt x="5969" y="473"/>
                    <a:pt x="5956" y="473"/>
                  </a:cubicBezTo>
                  <a:cubicBezTo>
                    <a:pt x="5956" y="424"/>
                    <a:pt x="5956" y="424"/>
                    <a:pt x="5956" y="424"/>
                  </a:cubicBezTo>
                  <a:lnTo>
                    <a:pt x="5991" y="459"/>
                  </a:lnTo>
                  <a:close/>
                  <a:moveTo>
                    <a:pt x="4875" y="519"/>
                  </a:moveTo>
                  <a:cubicBezTo>
                    <a:pt x="4894" y="500"/>
                    <a:pt x="4894" y="500"/>
                    <a:pt x="4894" y="500"/>
                  </a:cubicBezTo>
                  <a:cubicBezTo>
                    <a:pt x="4912" y="519"/>
                    <a:pt x="4912" y="519"/>
                    <a:pt x="4912" y="519"/>
                  </a:cubicBezTo>
                  <a:cubicBezTo>
                    <a:pt x="4894" y="537"/>
                    <a:pt x="4894" y="537"/>
                    <a:pt x="4894" y="537"/>
                  </a:cubicBezTo>
                  <a:lnTo>
                    <a:pt x="4875" y="519"/>
                  </a:lnTo>
                  <a:close/>
                  <a:moveTo>
                    <a:pt x="4889" y="542"/>
                  </a:moveTo>
                  <a:cubicBezTo>
                    <a:pt x="4870" y="561"/>
                    <a:pt x="4870" y="561"/>
                    <a:pt x="4870" y="561"/>
                  </a:cubicBezTo>
                  <a:cubicBezTo>
                    <a:pt x="4828" y="519"/>
                    <a:pt x="4828" y="519"/>
                    <a:pt x="4828" y="519"/>
                  </a:cubicBezTo>
                  <a:cubicBezTo>
                    <a:pt x="4870" y="476"/>
                    <a:pt x="4870" y="476"/>
                    <a:pt x="4870" y="476"/>
                  </a:cubicBezTo>
                  <a:cubicBezTo>
                    <a:pt x="4889" y="495"/>
                    <a:pt x="4889" y="495"/>
                    <a:pt x="4889" y="495"/>
                  </a:cubicBezTo>
                  <a:cubicBezTo>
                    <a:pt x="4865" y="519"/>
                    <a:pt x="4865" y="519"/>
                    <a:pt x="4865" y="519"/>
                  </a:cubicBezTo>
                  <a:lnTo>
                    <a:pt x="4889" y="542"/>
                  </a:lnTo>
                  <a:close/>
                  <a:moveTo>
                    <a:pt x="4899" y="495"/>
                  </a:moveTo>
                  <a:cubicBezTo>
                    <a:pt x="4917" y="476"/>
                    <a:pt x="4917" y="476"/>
                    <a:pt x="4917" y="476"/>
                  </a:cubicBezTo>
                  <a:cubicBezTo>
                    <a:pt x="4936" y="495"/>
                    <a:pt x="4936" y="495"/>
                    <a:pt x="4936" y="495"/>
                  </a:cubicBezTo>
                  <a:cubicBezTo>
                    <a:pt x="4917" y="513"/>
                    <a:pt x="4917" y="513"/>
                    <a:pt x="4917" y="513"/>
                  </a:cubicBezTo>
                  <a:lnTo>
                    <a:pt x="4899" y="495"/>
                  </a:lnTo>
                  <a:close/>
                  <a:moveTo>
                    <a:pt x="4917" y="524"/>
                  </a:moveTo>
                  <a:cubicBezTo>
                    <a:pt x="4936" y="542"/>
                    <a:pt x="4936" y="542"/>
                    <a:pt x="4936" y="542"/>
                  </a:cubicBezTo>
                  <a:cubicBezTo>
                    <a:pt x="4917" y="561"/>
                    <a:pt x="4917" y="561"/>
                    <a:pt x="4917" y="561"/>
                  </a:cubicBezTo>
                  <a:cubicBezTo>
                    <a:pt x="4899" y="542"/>
                    <a:pt x="4899" y="542"/>
                    <a:pt x="4899" y="542"/>
                  </a:cubicBezTo>
                  <a:lnTo>
                    <a:pt x="4917" y="524"/>
                  </a:lnTo>
                  <a:close/>
                  <a:moveTo>
                    <a:pt x="4923" y="519"/>
                  </a:moveTo>
                  <a:cubicBezTo>
                    <a:pt x="4941" y="500"/>
                    <a:pt x="4941" y="500"/>
                    <a:pt x="4941" y="500"/>
                  </a:cubicBezTo>
                  <a:cubicBezTo>
                    <a:pt x="4960" y="519"/>
                    <a:pt x="4960" y="519"/>
                    <a:pt x="4960" y="519"/>
                  </a:cubicBezTo>
                  <a:cubicBezTo>
                    <a:pt x="4941" y="537"/>
                    <a:pt x="4941" y="537"/>
                    <a:pt x="4941" y="537"/>
                  </a:cubicBezTo>
                  <a:lnTo>
                    <a:pt x="4923" y="519"/>
                  </a:lnTo>
                  <a:close/>
                  <a:moveTo>
                    <a:pt x="4946" y="495"/>
                  </a:moveTo>
                  <a:cubicBezTo>
                    <a:pt x="4965" y="476"/>
                    <a:pt x="4965" y="476"/>
                    <a:pt x="4965" y="476"/>
                  </a:cubicBezTo>
                  <a:cubicBezTo>
                    <a:pt x="4983" y="495"/>
                    <a:pt x="4983" y="495"/>
                    <a:pt x="4983" y="495"/>
                  </a:cubicBezTo>
                  <a:cubicBezTo>
                    <a:pt x="4965" y="513"/>
                    <a:pt x="4965" y="513"/>
                    <a:pt x="4965" y="513"/>
                  </a:cubicBezTo>
                  <a:lnTo>
                    <a:pt x="4946" y="495"/>
                  </a:lnTo>
                  <a:close/>
                  <a:moveTo>
                    <a:pt x="4965" y="524"/>
                  </a:moveTo>
                  <a:cubicBezTo>
                    <a:pt x="4983" y="542"/>
                    <a:pt x="4983" y="542"/>
                    <a:pt x="4983" y="542"/>
                  </a:cubicBezTo>
                  <a:cubicBezTo>
                    <a:pt x="4965" y="561"/>
                    <a:pt x="4965" y="561"/>
                    <a:pt x="4965" y="561"/>
                  </a:cubicBezTo>
                  <a:cubicBezTo>
                    <a:pt x="4946" y="542"/>
                    <a:pt x="4946" y="542"/>
                    <a:pt x="4946" y="542"/>
                  </a:cubicBezTo>
                  <a:lnTo>
                    <a:pt x="4965" y="524"/>
                  </a:lnTo>
                  <a:close/>
                  <a:moveTo>
                    <a:pt x="4970" y="519"/>
                  </a:moveTo>
                  <a:cubicBezTo>
                    <a:pt x="4988" y="500"/>
                    <a:pt x="4988" y="500"/>
                    <a:pt x="4988" y="500"/>
                  </a:cubicBezTo>
                  <a:cubicBezTo>
                    <a:pt x="4994" y="506"/>
                    <a:pt x="4994" y="506"/>
                    <a:pt x="4994" y="506"/>
                  </a:cubicBezTo>
                  <a:cubicBezTo>
                    <a:pt x="4994" y="507"/>
                    <a:pt x="4994" y="507"/>
                    <a:pt x="4994" y="507"/>
                  </a:cubicBezTo>
                  <a:cubicBezTo>
                    <a:pt x="5005" y="519"/>
                    <a:pt x="5005" y="519"/>
                    <a:pt x="5005" y="519"/>
                  </a:cubicBezTo>
                  <a:cubicBezTo>
                    <a:pt x="4994" y="530"/>
                    <a:pt x="4994" y="530"/>
                    <a:pt x="4994" y="530"/>
                  </a:cubicBezTo>
                  <a:cubicBezTo>
                    <a:pt x="4994" y="531"/>
                    <a:pt x="4994" y="531"/>
                    <a:pt x="4994" y="531"/>
                  </a:cubicBezTo>
                  <a:cubicBezTo>
                    <a:pt x="4988" y="537"/>
                    <a:pt x="4988" y="537"/>
                    <a:pt x="4988" y="537"/>
                  </a:cubicBezTo>
                  <a:lnTo>
                    <a:pt x="4970" y="519"/>
                  </a:lnTo>
                  <a:close/>
                  <a:moveTo>
                    <a:pt x="4993" y="495"/>
                  </a:moveTo>
                  <a:cubicBezTo>
                    <a:pt x="5011" y="477"/>
                    <a:pt x="5011" y="477"/>
                    <a:pt x="5011" y="477"/>
                  </a:cubicBezTo>
                  <a:cubicBezTo>
                    <a:pt x="5029" y="495"/>
                    <a:pt x="5029" y="495"/>
                    <a:pt x="5029" y="495"/>
                  </a:cubicBezTo>
                  <a:cubicBezTo>
                    <a:pt x="5011" y="513"/>
                    <a:pt x="5011" y="513"/>
                    <a:pt x="5011" y="513"/>
                  </a:cubicBezTo>
                  <a:lnTo>
                    <a:pt x="4993" y="495"/>
                  </a:lnTo>
                  <a:close/>
                  <a:moveTo>
                    <a:pt x="5011" y="524"/>
                  </a:moveTo>
                  <a:cubicBezTo>
                    <a:pt x="5029" y="542"/>
                    <a:pt x="5029" y="542"/>
                    <a:pt x="5029" y="542"/>
                  </a:cubicBezTo>
                  <a:cubicBezTo>
                    <a:pt x="5011" y="560"/>
                    <a:pt x="5011" y="560"/>
                    <a:pt x="5011" y="560"/>
                  </a:cubicBezTo>
                  <a:cubicBezTo>
                    <a:pt x="4993" y="542"/>
                    <a:pt x="4993" y="542"/>
                    <a:pt x="4993" y="542"/>
                  </a:cubicBezTo>
                  <a:lnTo>
                    <a:pt x="5011" y="524"/>
                  </a:lnTo>
                  <a:close/>
                  <a:moveTo>
                    <a:pt x="5017" y="519"/>
                  </a:moveTo>
                  <a:cubicBezTo>
                    <a:pt x="5034" y="501"/>
                    <a:pt x="5034" y="501"/>
                    <a:pt x="5034" y="501"/>
                  </a:cubicBezTo>
                  <a:cubicBezTo>
                    <a:pt x="5052" y="519"/>
                    <a:pt x="5052" y="519"/>
                    <a:pt x="5052" y="519"/>
                  </a:cubicBezTo>
                  <a:cubicBezTo>
                    <a:pt x="5034" y="536"/>
                    <a:pt x="5034" y="536"/>
                    <a:pt x="5034" y="536"/>
                  </a:cubicBezTo>
                  <a:lnTo>
                    <a:pt x="5017" y="519"/>
                  </a:lnTo>
                  <a:close/>
                  <a:moveTo>
                    <a:pt x="5040" y="495"/>
                  </a:moveTo>
                  <a:cubicBezTo>
                    <a:pt x="5058" y="477"/>
                    <a:pt x="5058" y="477"/>
                    <a:pt x="5058" y="477"/>
                  </a:cubicBezTo>
                  <a:cubicBezTo>
                    <a:pt x="5076" y="495"/>
                    <a:pt x="5076" y="495"/>
                    <a:pt x="5076" y="495"/>
                  </a:cubicBezTo>
                  <a:cubicBezTo>
                    <a:pt x="5058" y="513"/>
                    <a:pt x="5058" y="513"/>
                    <a:pt x="5058" y="513"/>
                  </a:cubicBezTo>
                  <a:lnTo>
                    <a:pt x="5040" y="495"/>
                  </a:lnTo>
                  <a:close/>
                  <a:moveTo>
                    <a:pt x="5058" y="524"/>
                  </a:moveTo>
                  <a:cubicBezTo>
                    <a:pt x="5076" y="542"/>
                    <a:pt x="5076" y="542"/>
                    <a:pt x="5076" y="542"/>
                  </a:cubicBezTo>
                  <a:cubicBezTo>
                    <a:pt x="5058" y="560"/>
                    <a:pt x="5058" y="560"/>
                    <a:pt x="5058" y="560"/>
                  </a:cubicBezTo>
                  <a:cubicBezTo>
                    <a:pt x="5040" y="542"/>
                    <a:pt x="5040" y="542"/>
                    <a:pt x="5040" y="542"/>
                  </a:cubicBezTo>
                  <a:lnTo>
                    <a:pt x="5058" y="524"/>
                  </a:lnTo>
                  <a:close/>
                  <a:moveTo>
                    <a:pt x="5064" y="519"/>
                  </a:moveTo>
                  <a:cubicBezTo>
                    <a:pt x="5082" y="501"/>
                    <a:pt x="5082" y="501"/>
                    <a:pt x="5082" y="501"/>
                  </a:cubicBezTo>
                  <a:cubicBezTo>
                    <a:pt x="5099" y="519"/>
                    <a:pt x="5099" y="519"/>
                    <a:pt x="5099" y="519"/>
                  </a:cubicBezTo>
                  <a:cubicBezTo>
                    <a:pt x="5082" y="536"/>
                    <a:pt x="5082" y="536"/>
                    <a:pt x="5082" y="536"/>
                  </a:cubicBezTo>
                  <a:lnTo>
                    <a:pt x="5064" y="519"/>
                  </a:lnTo>
                  <a:close/>
                  <a:moveTo>
                    <a:pt x="5087" y="495"/>
                  </a:moveTo>
                  <a:cubicBezTo>
                    <a:pt x="5105" y="477"/>
                    <a:pt x="5105" y="477"/>
                    <a:pt x="5105" y="477"/>
                  </a:cubicBezTo>
                  <a:cubicBezTo>
                    <a:pt x="5123" y="495"/>
                    <a:pt x="5123" y="495"/>
                    <a:pt x="5123" y="495"/>
                  </a:cubicBezTo>
                  <a:cubicBezTo>
                    <a:pt x="5105" y="513"/>
                    <a:pt x="5105" y="513"/>
                    <a:pt x="5105" y="513"/>
                  </a:cubicBezTo>
                  <a:lnTo>
                    <a:pt x="5087" y="495"/>
                  </a:lnTo>
                  <a:close/>
                  <a:moveTo>
                    <a:pt x="5105" y="524"/>
                  </a:moveTo>
                  <a:cubicBezTo>
                    <a:pt x="5123" y="542"/>
                    <a:pt x="5123" y="542"/>
                    <a:pt x="5123" y="542"/>
                  </a:cubicBezTo>
                  <a:cubicBezTo>
                    <a:pt x="5105" y="560"/>
                    <a:pt x="5105" y="560"/>
                    <a:pt x="5105" y="560"/>
                  </a:cubicBezTo>
                  <a:cubicBezTo>
                    <a:pt x="5087" y="542"/>
                    <a:pt x="5087" y="542"/>
                    <a:pt x="5087" y="542"/>
                  </a:cubicBezTo>
                  <a:lnTo>
                    <a:pt x="5105" y="524"/>
                  </a:lnTo>
                  <a:close/>
                  <a:moveTo>
                    <a:pt x="5111" y="519"/>
                  </a:moveTo>
                  <a:cubicBezTo>
                    <a:pt x="5129" y="501"/>
                    <a:pt x="5129" y="501"/>
                    <a:pt x="5129" y="501"/>
                  </a:cubicBezTo>
                  <a:cubicBezTo>
                    <a:pt x="5146" y="519"/>
                    <a:pt x="5146" y="519"/>
                    <a:pt x="5146" y="519"/>
                  </a:cubicBezTo>
                  <a:cubicBezTo>
                    <a:pt x="5129" y="536"/>
                    <a:pt x="5129" y="536"/>
                    <a:pt x="5129" y="536"/>
                  </a:cubicBezTo>
                  <a:lnTo>
                    <a:pt x="5111" y="519"/>
                  </a:lnTo>
                  <a:close/>
                  <a:moveTo>
                    <a:pt x="5135" y="495"/>
                  </a:moveTo>
                  <a:cubicBezTo>
                    <a:pt x="5152" y="477"/>
                    <a:pt x="5152" y="477"/>
                    <a:pt x="5152" y="477"/>
                  </a:cubicBezTo>
                  <a:cubicBezTo>
                    <a:pt x="5170" y="495"/>
                    <a:pt x="5170" y="495"/>
                    <a:pt x="5170" y="495"/>
                  </a:cubicBezTo>
                  <a:cubicBezTo>
                    <a:pt x="5152" y="513"/>
                    <a:pt x="5152" y="513"/>
                    <a:pt x="5152" y="513"/>
                  </a:cubicBezTo>
                  <a:lnTo>
                    <a:pt x="5135" y="495"/>
                  </a:lnTo>
                  <a:close/>
                  <a:moveTo>
                    <a:pt x="5152" y="524"/>
                  </a:moveTo>
                  <a:cubicBezTo>
                    <a:pt x="5170" y="542"/>
                    <a:pt x="5170" y="542"/>
                    <a:pt x="5170" y="542"/>
                  </a:cubicBezTo>
                  <a:cubicBezTo>
                    <a:pt x="5152" y="560"/>
                    <a:pt x="5152" y="560"/>
                    <a:pt x="5152" y="560"/>
                  </a:cubicBezTo>
                  <a:cubicBezTo>
                    <a:pt x="5135" y="542"/>
                    <a:pt x="5135" y="542"/>
                    <a:pt x="5135" y="542"/>
                  </a:cubicBezTo>
                  <a:lnTo>
                    <a:pt x="5152" y="524"/>
                  </a:lnTo>
                  <a:close/>
                  <a:moveTo>
                    <a:pt x="5169" y="531"/>
                  </a:moveTo>
                  <a:cubicBezTo>
                    <a:pt x="5169" y="530"/>
                    <a:pt x="5169" y="530"/>
                    <a:pt x="5169" y="530"/>
                  </a:cubicBezTo>
                  <a:cubicBezTo>
                    <a:pt x="5158" y="519"/>
                    <a:pt x="5158" y="519"/>
                    <a:pt x="5158" y="519"/>
                  </a:cubicBezTo>
                  <a:cubicBezTo>
                    <a:pt x="5169" y="507"/>
                    <a:pt x="5169" y="507"/>
                    <a:pt x="5169" y="507"/>
                  </a:cubicBezTo>
                  <a:cubicBezTo>
                    <a:pt x="5169" y="506"/>
                    <a:pt x="5169" y="506"/>
                    <a:pt x="5169" y="506"/>
                  </a:cubicBezTo>
                  <a:cubicBezTo>
                    <a:pt x="5175" y="500"/>
                    <a:pt x="5175" y="500"/>
                    <a:pt x="5175" y="500"/>
                  </a:cubicBezTo>
                  <a:cubicBezTo>
                    <a:pt x="5194" y="519"/>
                    <a:pt x="5194" y="519"/>
                    <a:pt x="5194" y="519"/>
                  </a:cubicBezTo>
                  <a:cubicBezTo>
                    <a:pt x="5175" y="537"/>
                    <a:pt x="5175" y="537"/>
                    <a:pt x="5175" y="537"/>
                  </a:cubicBezTo>
                  <a:lnTo>
                    <a:pt x="5169" y="531"/>
                  </a:lnTo>
                  <a:close/>
                  <a:moveTo>
                    <a:pt x="5180" y="495"/>
                  </a:moveTo>
                  <a:cubicBezTo>
                    <a:pt x="5199" y="476"/>
                    <a:pt x="5199" y="476"/>
                    <a:pt x="5199" y="476"/>
                  </a:cubicBezTo>
                  <a:cubicBezTo>
                    <a:pt x="5217" y="495"/>
                    <a:pt x="5217" y="495"/>
                    <a:pt x="5217" y="495"/>
                  </a:cubicBezTo>
                  <a:cubicBezTo>
                    <a:pt x="5199" y="513"/>
                    <a:pt x="5199" y="513"/>
                    <a:pt x="5199" y="513"/>
                  </a:cubicBezTo>
                  <a:lnTo>
                    <a:pt x="5180" y="495"/>
                  </a:lnTo>
                  <a:close/>
                  <a:moveTo>
                    <a:pt x="5199" y="524"/>
                  </a:moveTo>
                  <a:cubicBezTo>
                    <a:pt x="5217" y="542"/>
                    <a:pt x="5217" y="542"/>
                    <a:pt x="5217" y="542"/>
                  </a:cubicBezTo>
                  <a:cubicBezTo>
                    <a:pt x="5199" y="561"/>
                    <a:pt x="5199" y="561"/>
                    <a:pt x="5199" y="561"/>
                  </a:cubicBezTo>
                  <a:cubicBezTo>
                    <a:pt x="5180" y="542"/>
                    <a:pt x="5180" y="542"/>
                    <a:pt x="5180" y="542"/>
                  </a:cubicBezTo>
                  <a:lnTo>
                    <a:pt x="5199" y="524"/>
                  </a:lnTo>
                  <a:close/>
                  <a:moveTo>
                    <a:pt x="5204" y="519"/>
                  </a:moveTo>
                  <a:cubicBezTo>
                    <a:pt x="5222" y="500"/>
                    <a:pt x="5222" y="500"/>
                    <a:pt x="5222" y="500"/>
                  </a:cubicBezTo>
                  <a:cubicBezTo>
                    <a:pt x="5241" y="519"/>
                    <a:pt x="5241" y="519"/>
                    <a:pt x="5241" y="519"/>
                  </a:cubicBezTo>
                  <a:cubicBezTo>
                    <a:pt x="5222" y="537"/>
                    <a:pt x="5222" y="537"/>
                    <a:pt x="5222" y="537"/>
                  </a:cubicBezTo>
                  <a:lnTo>
                    <a:pt x="5204" y="519"/>
                  </a:lnTo>
                  <a:close/>
                  <a:moveTo>
                    <a:pt x="5227" y="495"/>
                  </a:moveTo>
                  <a:cubicBezTo>
                    <a:pt x="5246" y="476"/>
                    <a:pt x="5246" y="476"/>
                    <a:pt x="5246" y="476"/>
                  </a:cubicBezTo>
                  <a:cubicBezTo>
                    <a:pt x="5264" y="495"/>
                    <a:pt x="5264" y="495"/>
                    <a:pt x="5264" y="495"/>
                  </a:cubicBezTo>
                  <a:cubicBezTo>
                    <a:pt x="5246" y="513"/>
                    <a:pt x="5246" y="513"/>
                    <a:pt x="5246" y="513"/>
                  </a:cubicBezTo>
                  <a:lnTo>
                    <a:pt x="5227" y="495"/>
                  </a:lnTo>
                  <a:close/>
                  <a:moveTo>
                    <a:pt x="5246" y="524"/>
                  </a:moveTo>
                  <a:cubicBezTo>
                    <a:pt x="5264" y="542"/>
                    <a:pt x="5264" y="542"/>
                    <a:pt x="5264" y="542"/>
                  </a:cubicBezTo>
                  <a:cubicBezTo>
                    <a:pt x="5246" y="561"/>
                    <a:pt x="5246" y="561"/>
                    <a:pt x="5246" y="561"/>
                  </a:cubicBezTo>
                  <a:cubicBezTo>
                    <a:pt x="5227" y="542"/>
                    <a:pt x="5227" y="542"/>
                    <a:pt x="5227" y="542"/>
                  </a:cubicBezTo>
                  <a:lnTo>
                    <a:pt x="5246" y="524"/>
                  </a:lnTo>
                  <a:close/>
                  <a:moveTo>
                    <a:pt x="5251" y="519"/>
                  </a:moveTo>
                  <a:cubicBezTo>
                    <a:pt x="5269" y="500"/>
                    <a:pt x="5269" y="500"/>
                    <a:pt x="5269" y="500"/>
                  </a:cubicBezTo>
                  <a:cubicBezTo>
                    <a:pt x="5288" y="519"/>
                    <a:pt x="5288" y="519"/>
                    <a:pt x="5288" y="519"/>
                  </a:cubicBezTo>
                  <a:cubicBezTo>
                    <a:pt x="5269" y="537"/>
                    <a:pt x="5269" y="537"/>
                    <a:pt x="5269" y="537"/>
                  </a:cubicBezTo>
                  <a:lnTo>
                    <a:pt x="5251" y="519"/>
                  </a:lnTo>
                  <a:close/>
                  <a:moveTo>
                    <a:pt x="5298" y="519"/>
                  </a:moveTo>
                  <a:cubicBezTo>
                    <a:pt x="5274" y="495"/>
                    <a:pt x="5274" y="495"/>
                    <a:pt x="5274" y="495"/>
                  </a:cubicBezTo>
                  <a:cubicBezTo>
                    <a:pt x="5293" y="476"/>
                    <a:pt x="5293" y="476"/>
                    <a:pt x="5293" y="476"/>
                  </a:cubicBezTo>
                  <a:cubicBezTo>
                    <a:pt x="5335" y="519"/>
                    <a:pt x="5335" y="519"/>
                    <a:pt x="5335" y="519"/>
                  </a:cubicBezTo>
                  <a:cubicBezTo>
                    <a:pt x="5293" y="561"/>
                    <a:pt x="5293" y="561"/>
                    <a:pt x="5293" y="561"/>
                  </a:cubicBezTo>
                  <a:cubicBezTo>
                    <a:pt x="5274" y="542"/>
                    <a:pt x="5274" y="542"/>
                    <a:pt x="5274" y="542"/>
                  </a:cubicBezTo>
                  <a:lnTo>
                    <a:pt x="5298" y="519"/>
                  </a:lnTo>
                  <a:close/>
                  <a:moveTo>
                    <a:pt x="9554" y="411"/>
                  </a:moveTo>
                  <a:cubicBezTo>
                    <a:pt x="9505" y="411"/>
                    <a:pt x="9505" y="411"/>
                    <a:pt x="9505" y="411"/>
                  </a:cubicBezTo>
                  <a:cubicBezTo>
                    <a:pt x="9505" y="398"/>
                    <a:pt x="9511" y="386"/>
                    <a:pt x="9519" y="376"/>
                  </a:cubicBezTo>
                  <a:lnTo>
                    <a:pt x="9554" y="411"/>
                  </a:lnTo>
                  <a:close/>
                  <a:moveTo>
                    <a:pt x="9524" y="371"/>
                  </a:moveTo>
                  <a:cubicBezTo>
                    <a:pt x="9534" y="363"/>
                    <a:pt x="9546" y="358"/>
                    <a:pt x="9559" y="357"/>
                  </a:cubicBezTo>
                  <a:cubicBezTo>
                    <a:pt x="9559" y="406"/>
                    <a:pt x="9559" y="406"/>
                    <a:pt x="9559" y="406"/>
                  </a:cubicBezTo>
                  <a:lnTo>
                    <a:pt x="9524" y="371"/>
                  </a:lnTo>
                  <a:close/>
                  <a:moveTo>
                    <a:pt x="9559" y="424"/>
                  </a:moveTo>
                  <a:cubicBezTo>
                    <a:pt x="9559" y="473"/>
                    <a:pt x="9559" y="473"/>
                    <a:pt x="9559" y="473"/>
                  </a:cubicBezTo>
                  <a:cubicBezTo>
                    <a:pt x="9546" y="473"/>
                    <a:pt x="9534" y="467"/>
                    <a:pt x="9524" y="459"/>
                  </a:cubicBezTo>
                  <a:lnTo>
                    <a:pt x="9559" y="424"/>
                  </a:lnTo>
                  <a:close/>
                  <a:moveTo>
                    <a:pt x="9554" y="419"/>
                  </a:moveTo>
                  <a:cubicBezTo>
                    <a:pt x="9519" y="454"/>
                    <a:pt x="9519" y="454"/>
                    <a:pt x="9519" y="454"/>
                  </a:cubicBezTo>
                  <a:cubicBezTo>
                    <a:pt x="9511" y="444"/>
                    <a:pt x="9505" y="432"/>
                    <a:pt x="9505" y="419"/>
                  </a:cubicBezTo>
                  <a:lnTo>
                    <a:pt x="9554" y="419"/>
                  </a:lnTo>
                  <a:close/>
                  <a:moveTo>
                    <a:pt x="9563" y="481"/>
                  </a:moveTo>
                  <a:cubicBezTo>
                    <a:pt x="9598" y="481"/>
                    <a:pt x="9627" y="453"/>
                    <a:pt x="9628" y="419"/>
                  </a:cubicBezTo>
                  <a:cubicBezTo>
                    <a:pt x="9663" y="419"/>
                    <a:pt x="9663" y="419"/>
                    <a:pt x="9663" y="419"/>
                  </a:cubicBezTo>
                  <a:cubicBezTo>
                    <a:pt x="9663" y="635"/>
                    <a:pt x="9663" y="635"/>
                    <a:pt x="9663" y="635"/>
                  </a:cubicBezTo>
                  <a:cubicBezTo>
                    <a:pt x="9486" y="635"/>
                    <a:pt x="9486" y="635"/>
                    <a:pt x="9486" y="635"/>
                  </a:cubicBezTo>
                  <a:cubicBezTo>
                    <a:pt x="9484" y="614"/>
                    <a:pt x="9468" y="597"/>
                    <a:pt x="9447" y="596"/>
                  </a:cubicBezTo>
                  <a:cubicBezTo>
                    <a:pt x="9447" y="419"/>
                    <a:pt x="9447" y="419"/>
                    <a:pt x="9447" y="419"/>
                  </a:cubicBezTo>
                  <a:cubicBezTo>
                    <a:pt x="9497" y="419"/>
                    <a:pt x="9497" y="419"/>
                    <a:pt x="9497" y="419"/>
                  </a:cubicBezTo>
                  <a:cubicBezTo>
                    <a:pt x="9499" y="453"/>
                    <a:pt x="9528" y="481"/>
                    <a:pt x="9563" y="481"/>
                  </a:cubicBezTo>
                  <a:close/>
                  <a:moveTo>
                    <a:pt x="9572" y="411"/>
                  </a:moveTo>
                  <a:cubicBezTo>
                    <a:pt x="9607" y="376"/>
                    <a:pt x="9607" y="376"/>
                    <a:pt x="9607" y="376"/>
                  </a:cubicBezTo>
                  <a:cubicBezTo>
                    <a:pt x="9615" y="386"/>
                    <a:pt x="9620" y="398"/>
                    <a:pt x="9621" y="411"/>
                  </a:cubicBezTo>
                  <a:lnTo>
                    <a:pt x="9572" y="411"/>
                  </a:lnTo>
                  <a:close/>
                  <a:moveTo>
                    <a:pt x="9621" y="419"/>
                  </a:moveTo>
                  <a:cubicBezTo>
                    <a:pt x="9620" y="432"/>
                    <a:pt x="9615" y="444"/>
                    <a:pt x="9607" y="454"/>
                  </a:cubicBezTo>
                  <a:cubicBezTo>
                    <a:pt x="9572" y="419"/>
                    <a:pt x="9572" y="419"/>
                    <a:pt x="9572" y="419"/>
                  </a:cubicBezTo>
                  <a:lnTo>
                    <a:pt x="9621" y="419"/>
                  </a:lnTo>
                  <a:close/>
                  <a:moveTo>
                    <a:pt x="9566" y="406"/>
                  </a:moveTo>
                  <a:cubicBezTo>
                    <a:pt x="9566" y="357"/>
                    <a:pt x="9566" y="357"/>
                    <a:pt x="9566" y="357"/>
                  </a:cubicBezTo>
                  <a:cubicBezTo>
                    <a:pt x="9580" y="358"/>
                    <a:pt x="9592" y="363"/>
                    <a:pt x="9602" y="371"/>
                  </a:cubicBezTo>
                  <a:lnTo>
                    <a:pt x="9566" y="406"/>
                  </a:lnTo>
                  <a:close/>
                  <a:moveTo>
                    <a:pt x="9602" y="459"/>
                  </a:moveTo>
                  <a:cubicBezTo>
                    <a:pt x="9592" y="467"/>
                    <a:pt x="9580" y="473"/>
                    <a:pt x="9566" y="473"/>
                  </a:cubicBezTo>
                  <a:cubicBezTo>
                    <a:pt x="9566" y="424"/>
                    <a:pt x="9566" y="424"/>
                    <a:pt x="9566" y="424"/>
                  </a:cubicBezTo>
                  <a:lnTo>
                    <a:pt x="9602" y="459"/>
                  </a:lnTo>
                  <a:close/>
                  <a:moveTo>
                    <a:pt x="402" y="419"/>
                  </a:moveTo>
                  <a:cubicBezTo>
                    <a:pt x="493" y="419"/>
                    <a:pt x="493" y="419"/>
                    <a:pt x="493" y="419"/>
                  </a:cubicBezTo>
                  <a:cubicBezTo>
                    <a:pt x="493" y="638"/>
                    <a:pt x="493" y="638"/>
                    <a:pt x="493" y="638"/>
                  </a:cubicBezTo>
                  <a:cubicBezTo>
                    <a:pt x="493" y="638"/>
                    <a:pt x="493" y="638"/>
                    <a:pt x="493" y="638"/>
                  </a:cubicBezTo>
                  <a:cubicBezTo>
                    <a:pt x="493" y="2781"/>
                    <a:pt x="493" y="2781"/>
                    <a:pt x="493" y="2781"/>
                  </a:cubicBezTo>
                  <a:cubicBezTo>
                    <a:pt x="493" y="2828"/>
                    <a:pt x="493" y="2828"/>
                    <a:pt x="493" y="2828"/>
                  </a:cubicBezTo>
                  <a:cubicBezTo>
                    <a:pt x="493" y="4971"/>
                    <a:pt x="493" y="4971"/>
                    <a:pt x="493" y="4971"/>
                  </a:cubicBezTo>
                  <a:cubicBezTo>
                    <a:pt x="493" y="4971"/>
                    <a:pt x="493" y="4971"/>
                    <a:pt x="493" y="4971"/>
                  </a:cubicBezTo>
                  <a:cubicBezTo>
                    <a:pt x="493" y="5190"/>
                    <a:pt x="493" y="5190"/>
                    <a:pt x="493" y="5190"/>
                  </a:cubicBezTo>
                  <a:cubicBezTo>
                    <a:pt x="402" y="5190"/>
                    <a:pt x="402" y="5190"/>
                    <a:pt x="402" y="5190"/>
                  </a:cubicBezTo>
                  <a:cubicBezTo>
                    <a:pt x="402" y="3457"/>
                    <a:pt x="402" y="3457"/>
                    <a:pt x="402" y="3457"/>
                  </a:cubicBezTo>
                  <a:cubicBezTo>
                    <a:pt x="437" y="3455"/>
                    <a:pt x="464" y="3426"/>
                    <a:pt x="464" y="3391"/>
                  </a:cubicBezTo>
                  <a:cubicBezTo>
                    <a:pt x="464" y="3356"/>
                    <a:pt x="437" y="3327"/>
                    <a:pt x="402" y="3326"/>
                  </a:cubicBezTo>
                  <a:cubicBezTo>
                    <a:pt x="402" y="3042"/>
                    <a:pt x="402" y="3042"/>
                    <a:pt x="402" y="3042"/>
                  </a:cubicBezTo>
                  <a:cubicBezTo>
                    <a:pt x="451" y="2993"/>
                    <a:pt x="451" y="2993"/>
                    <a:pt x="451" y="2993"/>
                  </a:cubicBezTo>
                  <a:cubicBezTo>
                    <a:pt x="427" y="2969"/>
                    <a:pt x="427" y="2969"/>
                    <a:pt x="427" y="2969"/>
                  </a:cubicBezTo>
                  <a:cubicBezTo>
                    <a:pt x="451" y="2946"/>
                    <a:pt x="451" y="2946"/>
                    <a:pt x="451" y="2946"/>
                  </a:cubicBezTo>
                  <a:cubicBezTo>
                    <a:pt x="427" y="2922"/>
                    <a:pt x="427" y="2922"/>
                    <a:pt x="427" y="2922"/>
                  </a:cubicBezTo>
                  <a:cubicBezTo>
                    <a:pt x="451" y="2899"/>
                    <a:pt x="451" y="2899"/>
                    <a:pt x="451" y="2899"/>
                  </a:cubicBezTo>
                  <a:cubicBezTo>
                    <a:pt x="427" y="2875"/>
                    <a:pt x="427" y="2875"/>
                    <a:pt x="427" y="2875"/>
                  </a:cubicBezTo>
                  <a:cubicBezTo>
                    <a:pt x="451" y="2852"/>
                    <a:pt x="451" y="2852"/>
                    <a:pt x="451" y="2852"/>
                  </a:cubicBezTo>
                  <a:cubicBezTo>
                    <a:pt x="427" y="2828"/>
                    <a:pt x="427" y="2828"/>
                    <a:pt x="427" y="2828"/>
                  </a:cubicBezTo>
                  <a:cubicBezTo>
                    <a:pt x="451" y="2805"/>
                    <a:pt x="451" y="2805"/>
                    <a:pt x="451" y="2805"/>
                  </a:cubicBezTo>
                  <a:cubicBezTo>
                    <a:pt x="451" y="2804"/>
                    <a:pt x="451" y="2804"/>
                    <a:pt x="451" y="2804"/>
                  </a:cubicBezTo>
                  <a:cubicBezTo>
                    <a:pt x="451" y="2804"/>
                    <a:pt x="451" y="2804"/>
                    <a:pt x="451" y="2804"/>
                  </a:cubicBezTo>
                  <a:cubicBezTo>
                    <a:pt x="427" y="2781"/>
                    <a:pt x="427" y="2781"/>
                    <a:pt x="427" y="2781"/>
                  </a:cubicBezTo>
                  <a:cubicBezTo>
                    <a:pt x="451" y="2757"/>
                    <a:pt x="451" y="2757"/>
                    <a:pt x="451" y="2757"/>
                  </a:cubicBezTo>
                  <a:cubicBezTo>
                    <a:pt x="427" y="2734"/>
                    <a:pt x="427" y="2734"/>
                    <a:pt x="427" y="2734"/>
                  </a:cubicBezTo>
                  <a:cubicBezTo>
                    <a:pt x="451" y="2710"/>
                    <a:pt x="451" y="2710"/>
                    <a:pt x="451" y="2710"/>
                  </a:cubicBezTo>
                  <a:cubicBezTo>
                    <a:pt x="427" y="2687"/>
                    <a:pt x="427" y="2687"/>
                    <a:pt x="427" y="2687"/>
                  </a:cubicBezTo>
                  <a:cubicBezTo>
                    <a:pt x="451" y="2663"/>
                    <a:pt x="451" y="2663"/>
                    <a:pt x="451" y="2663"/>
                  </a:cubicBezTo>
                  <a:cubicBezTo>
                    <a:pt x="427" y="2640"/>
                    <a:pt x="427" y="2640"/>
                    <a:pt x="427" y="2640"/>
                  </a:cubicBezTo>
                  <a:cubicBezTo>
                    <a:pt x="451" y="2616"/>
                    <a:pt x="451" y="2616"/>
                    <a:pt x="451" y="2616"/>
                  </a:cubicBezTo>
                  <a:cubicBezTo>
                    <a:pt x="402" y="2567"/>
                    <a:pt x="402" y="2567"/>
                    <a:pt x="402" y="2567"/>
                  </a:cubicBezTo>
                  <a:cubicBezTo>
                    <a:pt x="402" y="2283"/>
                    <a:pt x="402" y="2283"/>
                    <a:pt x="402" y="2283"/>
                  </a:cubicBezTo>
                  <a:cubicBezTo>
                    <a:pt x="437" y="2281"/>
                    <a:pt x="464" y="2253"/>
                    <a:pt x="464" y="2218"/>
                  </a:cubicBezTo>
                  <a:cubicBezTo>
                    <a:pt x="464" y="2183"/>
                    <a:pt x="437" y="2154"/>
                    <a:pt x="402" y="2152"/>
                  </a:cubicBezTo>
                  <a:lnTo>
                    <a:pt x="402" y="419"/>
                  </a:lnTo>
                  <a:close/>
                  <a:moveTo>
                    <a:pt x="407" y="3388"/>
                  </a:moveTo>
                  <a:cubicBezTo>
                    <a:pt x="442" y="3352"/>
                    <a:pt x="442" y="3352"/>
                    <a:pt x="442" y="3352"/>
                  </a:cubicBezTo>
                  <a:cubicBezTo>
                    <a:pt x="451" y="3362"/>
                    <a:pt x="456" y="3374"/>
                    <a:pt x="457" y="3388"/>
                  </a:cubicBezTo>
                  <a:lnTo>
                    <a:pt x="407" y="3388"/>
                  </a:lnTo>
                  <a:close/>
                  <a:moveTo>
                    <a:pt x="457" y="3395"/>
                  </a:moveTo>
                  <a:cubicBezTo>
                    <a:pt x="456" y="3408"/>
                    <a:pt x="451" y="3420"/>
                    <a:pt x="442" y="3430"/>
                  </a:cubicBezTo>
                  <a:cubicBezTo>
                    <a:pt x="407" y="3395"/>
                    <a:pt x="407" y="3395"/>
                    <a:pt x="407" y="3395"/>
                  </a:cubicBezTo>
                  <a:lnTo>
                    <a:pt x="457" y="3395"/>
                  </a:lnTo>
                  <a:close/>
                  <a:moveTo>
                    <a:pt x="402" y="3382"/>
                  </a:moveTo>
                  <a:cubicBezTo>
                    <a:pt x="402" y="3333"/>
                    <a:pt x="402" y="3333"/>
                    <a:pt x="402" y="3333"/>
                  </a:cubicBezTo>
                  <a:cubicBezTo>
                    <a:pt x="416" y="3334"/>
                    <a:pt x="428" y="3339"/>
                    <a:pt x="437" y="3347"/>
                  </a:cubicBezTo>
                  <a:lnTo>
                    <a:pt x="402" y="3382"/>
                  </a:lnTo>
                  <a:close/>
                  <a:moveTo>
                    <a:pt x="437" y="3435"/>
                  </a:moveTo>
                  <a:cubicBezTo>
                    <a:pt x="428" y="3443"/>
                    <a:pt x="416" y="3449"/>
                    <a:pt x="402" y="3449"/>
                  </a:cubicBezTo>
                  <a:cubicBezTo>
                    <a:pt x="402" y="3400"/>
                    <a:pt x="402" y="3400"/>
                    <a:pt x="402" y="3400"/>
                  </a:cubicBezTo>
                  <a:lnTo>
                    <a:pt x="437" y="3435"/>
                  </a:lnTo>
                  <a:close/>
                  <a:moveTo>
                    <a:pt x="417" y="2734"/>
                  </a:moveTo>
                  <a:cubicBezTo>
                    <a:pt x="399" y="2752"/>
                    <a:pt x="399" y="2752"/>
                    <a:pt x="399" y="2752"/>
                  </a:cubicBezTo>
                  <a:cubicBezTo>
                    <a:pt x="380" y="2734"/>
                    <a:pt x="380" y="2734"/>
                    <a:pt x="380" y="2734"/>
                  </a:cubicBezTo>
                  <a:cubicBezTo>
                    <a:pt x="399" y="2715"/>
                    <a:pt x="399" y="2715"/>
                    <a:pt x="399" y="2715"/>
                  </a:cubicBezTo>
                  <a:lnTo>
                    <a:pt x="417" y="2734"/>
                  </a:lnTo>
                  <a:close/>
                  <a:moveTo>
                    <a:pt x="380" y="2687"/>
                  </a:moveTo>
                  <a:cubicBezTo>
                    <a:pt x="399" y="2668"/>
                    <a:pt x="399" y="2668"/>
                    <a:pt x="399" y="2668"/>
                  </a:cubicBezTo>
                  <a:cubicBezTo>
                    <a:pt x="417" y="2687"/>
                    <a:pt x="417" y="2687"/>
                    <a:pt x="417" y="2687"/>
                  </a:cubicBezTo>
                  <a:cubicBezTo>
                    <a:pt x="399" y="2705"/>
                    <a:pt x="399" y="2705"/>
                    <a:pt x="399" y="2705"/>
                  </a:cubicBezTo>
                  <a:lnTo>
                    <a:pt x="380" y="2687"/>
                  </a:lnTo>
                  <a:close/>
                  <a:moveTo>
                    <a:pt x="417" y="2781"/>
                  </a:moveTo>
                  <a:cubicBezTo>
                    <a:pt x="399" y="2799"/>
                    <a:pt x="399" y="2799"/>
                    <a:pt x="399" y="2799"/>
                  </a:cubicBezTo>
                  <a:cubicBezTo>
                    <a:pt x="380" y="2781"/>
                    <a:pt x="380" y="2781"/>
                    <a:pt x="380" y="2781"/>
                  </a:cubicBezTo>
                  <a:cubicBezTo>
                    <a:pt x="399" y="2762"/>
                    <a:pt x="399" y="2762"/>
                    <a:pt x="399" y="2762"/>
                  </a:cubicBezTo>
                  <a:lnTo>
                    <a:pt x="417" y="2781"/>
                  </a:lnTo>
                  <a:close/>
                  <a:moveTo>
                    <a:pt x="417" y="2828"/>
                  </a:moveTo>
                  <a:cubicBezTo>
                    <a:pt x="399" y="2847"/>
                    <a:pt x="399" y="2847"/>
                    <a:pt x="399" y="2847"/>
                  </a:cubicBezTo>
                  <a:cubicBezTo>
                    <a:pt x="380" y="2828"/>
                    <a:pt x="380" y="2828"/>
                    <a:pt x="380" y="2828"/>
                  </a:cubicBezTo>
                  <a:cubicBezTo>
                    <a:pt x="399" y="2810"/>
                    <a:pt x="399" y="2810"/>
                    <a:pt x="399" y="2810"/>
                  </a:cubicBezTo>
                  <a:lnTo>
                    <a:pt x="417" y="2828"/>
                  </a:lnTo>
                  <a:close/>
                  <a:moveTo>
                    <a:pt x="417" y="2875"/>
                  </a:moveTo>
                  <a:cubicBezTo>
                    <a:pt x="399" y="2894"/>
                    <a:pt x="399" y="2894"/>
                    <a:pt x="399" y="2894"/>
                  </a:cubicBezTo>
                  <a:cubicBezTo>
                    <a:pt x="380" y="2875"/>
                    <a:pt x="380" y="2875"/>
                    <a:pt x="380" y="2875"/>
                  </a:cubicBezTo>
                  <a:cubicBezTo>
                    <a:pt x="399" y="2857"/>
                    <a:pt x="399" y="2857"/>
                    <a:pt x="399" y="2857"/>
                  </a:cubicBezTo>
                  <a:lnTo>
                    <a:pt x="417" y="2875"/>
                  </a:lnTo>
                  <a:close/>
                  <a:moveTo>
                    <a:pt x="417" y="2922"/>
                  </a:moveTo>
                  <a:cubicBezTo>
                    <a:pt x="399" y="2941"/>
                    <a:pt x="399" y="2941"/>
                    <a:pt x="399" y="2941"/>
                  </a:cubicBezTo>
                  <a:cubicBezTo>
                    <a:pt x="380" y="2922"/>
                    <a:pt x="380" y="2922"/>
                    <a:pt x="380" y="2922"/>
                  </a:cubicBezTo>
                  <a:cubicBezTo>
                    <a:pt x="399" y="2904"/>
                    <a:pt x="399" y="2904"/>
                    <a:pt x="399" y="2904"/>
                  </a:cubicBezTo>
                  <a:lnTo>
                    <a:pt x="417" y="2922"/>
                  </a:lnTo>
                  <a:close/>
                  <a:moveTo>
                    <a:pt x="404" y="2899"/>
                  </a:moveTo>
                  <a:cubicBezTo>
                    <a:pt x="422" y="2880"/>
                    <a:pt x="422" y="2880"/>
                    <a:pt x="422" y="2880"/>
                  </a:cubicBezTo>
                  <a:cubicBezTo>
                    <a:pt x="441" y="2899"/>
                    <a:pt x="441" y="2899"/>
                    <a:pt x="441" y="2899"/>
                  </a:cubicBezTo>
                  <a:cubicBezTo>
                    <a:pt x="422" y="2917"/>
                    <a:pt x="422" y="2917"/>
                    <a:pt x="422" y="2917"/>
                  </a:cubicBezTo>
                  <a:lnTo>
                    <a:pt x="404" y="2899"/>
                  </a:lnTo>
                  <a:close/>
                  <a:moveTo>
                    <a:pt x="404" y="2852"/>
                  </a:moveTo>
                  <a:cubicBezTo>
                    <a:pt x="422" y="2833"/>
                    <a:pt x="422" y="2833"/>
                    <a:pt x="422" y="2833"/>
                  </a:cubicBezTo>
                  <a:cubicBezTo>
                    <a:pt x="422" y="2833"/>
                    <a:pt x="422" y="2833"/>
                    <a:pt x="422" y="2833"/>
                  </a:cubicBezTo>
                  <a:cubicBezTo>
                    <a:pt x="422" y="2833"/>
                    <a:pt x="422" y="2833"/>
                    <a:pt x="422" y="2833"/>
                  </a:cubicBezTo>
                  <a:cubicBezTo>
                    <a:pt x="422" y="2833"/>
                    <a:pt x="422" y="2833"/>
                    <a:pt x="422" y="2833"/>
                  </a:cubicBezTo>
                  <a:cubicBezTo>
                    <a:pt x="423" y="2833"/>
                    <a:pt x="423" y="2833"/>
                    <a:pt x="423" y="2833"/>
                  </a:cubicBezTo>
                  <a:cubicBezTo>
                    <a:pt x="441" y="2852"/>
                    <a:pt x="441" y="2852"/>
                    <a:pt x="441" y="2852"/>
                  </a:cubicBezTo>
                  <a:cubicBezTo>
                    <a:pt x="422" y="2870"/>
                    <a:pt x="422" y="2870"/>
                    <a:pt x="422" y="2870"/>
                  </a:cubicBezTo>
                  <a:lnTo>
                    <a:pt x="404" y="2852"/>
                  </a:lnTo>
                  <a:close/>
                  <a:moveTo>
                    <a:pt x="422" y="2823"/>
                  </a:moveTo>
                  <a:cubicBezTo>
                    <a:pt x="404" y="2804"/>
                    <a:pt x="404" y="2804"/>
                    <a:pt x="404" y="2804"/>
                  </a:cubicBezTo>
                  <a:cubicBezTo>
                    <a:pt x="422" y="2786"/>
                    <a:pt x="422" y="2786"/>
                    <a:pt x="422" y="2786"/>
                  </a:cubicBezTo>
                  <a:cubicBezTo>
                    <a:pt x="441" y="2804"/>
                    <a:pt x="441" y="2804"/>
                    <a:pt x="441" y="2804"/>
                  </a:cubicBezTo>
                  <a:lnTo>
                    <a:pt x="422" y="2823"/>
                  </a:lnTo>
                  <a:close/>
                  <a:moveTo>
                    <a:pt x="422" y="2776"/>
                  </a:moveTo>
                  <a:cubicBezTo>
                    <a:pt x="422" y="2776"/>
                    <a:pt x="422" y="2776"/>
                    <a:pt x="422" y="2776"/>
                  </a:cubicBezTo>
                  <a:cubicBezTo>
                    <a:pt x="422" y="2776"/>
                    <a:pt x="422" y="2776"/>
                    <a:pt x="422" y="2776"/>
                  </a:cubicBezTo>
                  <a:cubicBezTo>
                    <a:pt x="422" y="2776"/>
                    <a:pt x="422" y="2776"/>
                    <a:pt x="422" y="2776"/>
                  </a:cubicBezTo>
                  <a:cubicBezTo>
                    <a:pt x="404" y="2757"/>
                    <a:pt x="404" y="2757"/>
                    <a:pt x="404" y="2757"/>
                  </a:cubicBezTo>
                  <a:cubicBezTo>
                    <a:pt x="422" y="2739"/>
                    <a:pt x="422" y="2739"/>
                    <a:pt x="422" y="2739"/>
                  </a:cubicBezTo>
                  <a:cubicBezTo>
                    <a:pt x="441" y="2757"/>
                    <a:pt x="441" y="2757"/>
                    <a:pt x="441" y="2757"/>
                  </a:cubicBezTo>
                  <a:cubicBezTo>
                    <a:pt x="423" y="2776"/>
                    <a:pt x="423" y="2776"/>
                    <a:pt x="423" y="2776"/>
                  </a:cubicBezTo>
                  <a:lnTo>
                    <a:pt x="422" y="2776"/>
                  </a:lnTo>
                  <a:close/>
                  <a:moveTo>
                    <a:pt x="404" y="2710"/>
                  </a:moveTo>
                  <a:cubicBezTo>
                    <a:pt x="422" y="2692"/>
                    <a:pt x="422" y="2692"/>
                    <a:pt x="422" y="2692"/>
                  </a:cubicBezTo>
                  <a:cubicBezTo>
                    <a:pt x="441" y="2710"/>
                    <a:pt x="441" y="2710"/>
                    <a:pt x="441" y="2710"/>
                  </a:cubicBezTo>
                  <a:cubicBezTo>
                    <a:pt x="422" y="2729"/>
                    <a:pt x="422" y="2729"/>
                    <a:pt x="422" y="2729"/>
                  </a:cubicBezTo>
                  <a:lnTo>
                    <a:pt x="404" y="2710"/>
                  </a:lnTo>
                  <a:close/>
                  <a:moveTo>
                    <a:pt x="404" y="2663"/>
                  </a:moveTo>
                  <a:cubicBezTo>
                    <a:pt x="422" y="2645"/>
                    <a:pt x="422" y="2645"/>
                    <a:pt x="422" y="2645"/>
                  </a:cubicBezTo>
                  <a:cubicBezTo>
                    <a:pt x="441" y="2663"/>
                    <a:pt x="441" y="2663"/>
                    <a:pt x="441" y="2663"/>
                  </a:cubicBezTo>
                  <a:cubicBezTo>
                    <a:pt x="422" y="2682"/>
                    <a:pt x="422" y="2682"/>
                    <a:pt x="422" y="2682"/>
                  </a:cubicBezTo>
                  <a:lnTo>
                    <a:pt x="404" y="2663"/>
                  </a:lnTo>
                  <a:close/>
                  <a:moveTo>
                    <a:pt x="399" y="2658"/>
                  </a:moveTo>
                  <a:cubicBezTo>
                    <a:pt x="380" y="2640"/>
                    <a:pt x="380" y="2640"/>
                    <a:pt x="380" y="2640"/>
                  </a:cubicBezTo>
                  <a:cubicBezTo>
                    <a:pt x="399" y="2621"/>
                    <a:pt x="399" y="2621"/>
                    <a:pt x="399" y="2621"/>
                  </a:cubicBezTo>
                  <a:cubicBezTo>
                    <a:pt x="417" y="2640"/>
                    <a:pt x="417" y="2640"/>
                    <a:pt x="417" y="2640"/>
                  </a:cubicBezTo>
                  <a:lnTo>
                    <a:pt x="399" y="2658"/>
                  </a:lnTo>
                  <a:close/>
                  <a:moveTo>
                    <a:pt x="394" y="2663"/>
                  </a:moveTo>
                  <a:cubicBezTo>
                    <a:pt x="375" y="2682"/>
                    <a:pt x="375" y="2682"/>
                    <a:pt x="375" y="2682"/>
                  </a:cubicBezTo>
                  <a:cubicBezTo>
                    <a:pt x="357" y="2663"/>
                    <a:pt x="357" y="2663"/>
                    <a:pt x="357" y="2663"/>
                  </a:cubicBezTo>
                  <a:cubicBezTo>
                    <a:pt x="375" y="2645"/>
                    <a:pt x="375" y="2645"/>
                    <a:pt x="375" y="2645"/>
                  </a:cubicBezTo>
                  <a:lnTo>
                    <a:pt x="394" y="2663"/>
                  </a:lnTo>
                  <a:close/>
                  <a:moveTo>
                    <a:pt x="394" y="2710"/>
                  </a:moveTo>
                  <a:cubicBezTo>
                    <a:pt x="375" y="2729"/>
                    <a:pt x="375" y="2729"/>
                    <a:pt x="375" y="2729"/>
                  </a:cubicBezTo>
                  <a:cubicBezTo>
                    <a:pt x="357" y="2710"/>
                    <a:pt x="357" y="2710"/>
                    <a:pt x="357" y="2710"/>
                  </a:cubicBezTo>
                  <a:cubicBezTo>
                    <a:pt x="375" y="2692"/>
                    <a:pt x="375" y="2692"/>
                    <a:pt x="375" y="2692"/>
                  </a:cubicBezTo>
                  <a:lnTo>
                    <a:pt x="394" y="2710"/>
                  </a:lnTo>
                  <a:close/>
                  <a:moveTo>
                    <a:pt x="394" y="2757"/>
                  </a:move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57" y="2757"/>
                    <a:pt x="357" y="2757"/>
                    <a:pt x="357" y="2757"/>
                  </a:cubicBezTo>
                  <a:cubicBezTo>
                    <a:pt x="375" y="2739"/>
                    <a:pt x="375" y="2739"/>
                    <a:pt x="375" y="2739"/>
                  </a:cubicBezTo>
                  <a:lnTo>
                    <a:pt x="394" y="2757"/>
                  </a:lnTo>
                  <a:close/>
                  <a:moveTo>
                    <a:pt x="375" y="2786"/>
                  </a:moveTo>
                  <a:cubicBezTo>
                    <a:pt x="394" y="2804"/>
                    <a:pt x="394" y="2804"/>
                    <a:pt x="394" y="2804"/>
                  </a:cubicBezTo>
                  <a:cubicBezTo>
                    <a:pt x="375" y="2823"/>
                    <a:pt x="375" y="2823"/>
                    <a:pt x="375" y="2823"/>
                  </a:cubicBezTo>
                  <a:cubicBezTo>
                    <a:pt x="357" y="2804"/>
                    <a:pt x="357" y="2804"/>
                    <a:pt x="357" y="2804"/>
                  </a:cubicBezTo>
                  <a:lnTo>
                    <a:pt x="375" y="2786"/>
                  </a:lnTo>
                  <a:close/>
                  <a:moveTo>
                    <a:pt x="375" y="2833"/>
                  </a:moveTo>
                  <a:cubicBezTo>
                    <a:pt x="375" y="2833"/>
                    <a:pt x="375" y="2833"/>
                    <a:pt x="375" y="2833"/>
                  </a:cubicBezTo>
                  <a:cubicBezTo>
                    <a:pt x="375" y="2833"/>
                    <a:pt x="375" y="2833"/>
                    <a:pt x="375" y="2833"/>
                  </a:cubicBezTo>
                  <a:cubicBezTo>
                    <a:pt x="375" y="2833"/>
                    <a:pt x="375" y="2833"/>
                    <a:pt x="375" y="2833"/>
                  </a:cubicBezTo>
                  <a:cubicBezTo>
                    <a:pt x="394" y="2852"/>
                    <a:pt x="394" y="2852"/>
                    <a:pt x="394" y="2852"/>
                  </a:cubicBezTo>
                  <a:cubicBezTo>
                    <a:pt x="375" y="2870"/>
                    <a:pt x="375" y="2870"/>
                    <a:pt x="375" y="2870"/>
                  </a:cubicBezTo>
                  <a:cubicBezTo>
                    <a:pt x="357" y="2852"/>
                    <a:pt x="357" y="2852"/>
                    <a:pt x="357" y="2852"/>
                  </a:cubicBezTo>
                  <a:cubicBezTo>
                    <a:pt x="375" y="2833"/>
                    <a:pt x="375" y="2833"/>
                    <a:pt x="375" y="2833"/>
                  </a:cubicBezTo>
                  <a:close/>
                  <a:moveTo>
                    <a:pt x="394" y="2899"/>
                  </a:moveTo>
                  <a:cubicBezTo>
                    <a:pt x="375" y="2917"/>
                    <a:pt x="375" y="2917"/>
                    <a:pt x="375" y="2917"/>
                  </a:cubicBezTo>
                  <a:cubicBezTo>
                    <a:pt x="357" y="2899"/>
                    <a:pt x="357" y="2899"/>
                    <a:pt x="357" y="2899"/>
                  </a:cubicBezTo>
                  <a:cubicBezTo>
                    <a:pt x="375" y="2880"/>
                    <a:pt x="375" y="2880"/>
                    <a:pt x="375" y="2880"/>
                  </a:cubicBezTo>
                  <a:lnTo>
                    <a:pt x="394" y="2899"/>
                  </a:lnTo>
                  <a:close/>
                  <a:moveTo>
                    <a:pt x="394" y="2946"/>
                  </a:moveTo>
                  <a:cubicBezTo>
                    <a:pt x="375" y="2964"/>
                    <a:pt x="375" y="2964"/>
                    <a:pt x="375" y="2964"/>
                  </a:cubicBezTo>
                  <a:cubicBezTo>
                    <a:pt x="357" y="2946"/>
                    <a:pt x="357" y="2946"/>
                    <a:pt x="357" y="2946"/>
                  </a:cubicBezTo>
                  <a:cubicBezTo>
                    <a:pt x="375" y="2927"/>
                    <a:pt x="375" y="2927"/>
                    <a:pt x="375" y="2927"/>
                  </a:cubicBezTo>
                  <a:lnTo>
                    <a:pt x="394" y="2946"/>
                  </a:lnTo>
                  <a:close/>
                  <a:moveTo>
                    <a:pt x="399" y="2951"/>
                  </a:moveTo>
                  <a:cubicBezTo>
                    <a:pt x="417" y="2969"/>
                    <a:pt x="417" y="2969"/>
                    <a:pt x="417" y="2969"/>
                  </a:cubicBezTo>
                  <a:cubicBezTo>
                    <a:pt x="399" y="2988"/>
                    <a:pt x="399" y="2988"/>
                    <a:pt x="399" y="2988"/>
                  </a:cubicBezTo>
                  <a:cubicBezTo>
                    <a:pt x="380" y="2969"/>
                    <a:pt x="380" y="2969"/>
                    <a:pt x="380" y="2969"/>
                  </a:cubicBezTo>
                  <a:lnTo>
                    <a:pt x="399" y="2951"/>
                  </a:lnTo>
                  <a:close/>
                  <a:moveTo>
                    <a:pt x="404" y="2946"/>
                  </a:moveTo>
                  <a:cubicBezTo>
                    <a:pt x="422" y="2927"/>
                    <a:pt x="422" y="2927"/>
                    <a:pt x="422" y="2927"/>
                  </a:cubicBezTo>
                  <a:cubicBezTo>
                    <a:pt x="441" y="2946"/>
                    <a:pt x="441" y="2946"/>
                    <a:pt x="441" y="2946"/>
                  </a:cubicBezTo>
                  <a:cubicBezTo>
                    <a:pt x="422" y="2964"/>
                    <a:pt x="422" y="2964"/>
                    <a:pt x="422" y="2964"/>
                  </a:cubicBezTo>
                  <a:lnTo>
                    <a:pt x="404" y="2946"/>
                  </a:lnTo>
                  <a:close/>
                  <a:moveTo>
                    <a:pt x="407" y="2214"/>
                  </a:moveTo>
                  <a:cubicBezTo>
                    <a:pt x="442" y="2179"/>
                    <a:pt x="442" y="2179"/>
                    <a:pt x="442" y="2179"/>
                  </a:cubicBezTo>
                  <a:cubicBezTo>
                    <a:pt x="451" y="2189"/>
                    <a:pt x="456" y="2201"/>
                    <a:pt x="457" y="2214"/>
                  </a:cubicBezTo>
                  <a:lnTo>
                    <a:pt x="407" y="2214"/>
                  </a:lnTo>
                  <a:close/>
                  <a:moveTo>
                    <a:pt x="457" y="2221"/>
                  </a:moveTo>
                  <a:cubicBezTo>
                    <a:pt x="456" y="2235"/>
                    <a:pt x="451" y="2247"/>
                    <a:pt x="442" y="2257"/>
                  </a:cubicBezTo>
                  <a:cubicBezTo>
                    <a:pt x="407" y="2221"/>
                    <a:pt x="407" y="2221"/>
                    <a:pt x="407" y="2221"/>
                  </a:cubicBezTo>
                  <a:lnTo>
                    <a:pt x="457" y="2221"/>
                  </a:lnTo>
                  <a:close/>
                  <a:moveTo>
                    <a:pt x="402" y="2209"/>
                  </a:moveTo>
                  <a:cubicBezTo>
                    <a:pt x="402" y="2160"/>
                    <a:pt x="402" y="2160"/>
                    <a:pt x="402" y="2160"/>
                  </a:cubicBezTo>
                  <a:cubicBezTo>
                    <a:pt x="416" y="2160"/>
                    <a:pt x="428" y="2166"/>
                    <a:pt x="437" y="2174"/>
                  </a:cubicBezTo>
                  <a:lnTo>
                    <a:pt x="402" y="2209"/>
                  </a:lnTo>
                  <a:close/>
                  <a:moveTo>
                    <a:pt x="437" y="2262"/>
                  </a:moveTo>
                  <a:cubicBezTo>
                    <a:pt x="428" y="2270"/>
                    <a:pt x="416" y="2275"/>
                    <a:pt x="402" y="2276"/>
                  </a:cubicBezTo>
                  <a:cubicBezTo>
                    <a:pt x="402" y="2226"/>
                    <a:pt x="402" y="2226"/>
                    <a:pt x="402" y="2226"/>
                  </a:cubicBezTo>
                  <a:lnTo>
                    <a:pt x="437" y="2262"/>
                  </a:lnTo>
                  <a:close/>
                  <a:moveTo>
                    <a:pt x="441" y="2616"/>
                  </a:moveTo>
                  <a:cubicBezTo>
                    <a:pt x="422" y="2634"/>
                    <a:pt x="422" y="2634"/>
                    <a:pt x="422" y="2634"/>
                  </a:cubicBezTo>
                  <a:cubicBezTo>
                    <a:pt x="399" y="2611"/>
                    <a:pt x="399" y="2611"/>
                    <a:pt x="399" y="2611"/>
                  </a:cubicBezTo>
                  <a:cubicBezTo>
                    <a:pt x="375" y="2634"/>
                    <a:pt x="375" y="2634"/>
                    <a:pt x="375" y="2634"/>
                  </a:cubicBezTo>
                  <a:cubicBezTo>
                    <a:pt x="357" y="2616"/>
                    <a:pt x="357" y="2616"/>
                    <a:pt x="357" y="2616"/>
                  </a:cubicBezTo>
                  <a:cubicBezTo>
                    <a:pt x="399" y="2574"/>
                    <a:pt x="399" y="2574"/>
                    <a:pt x="399" y="2574"/>
                  </a:cubicBezTo>
                  <a:lnTo>
                    <a:pt x="441" y="2616"/>
                  </a:lnTo>
                  <a:close/>
                  <a:moveTo>
                    <a:pt x="395" y="3449"/>
                  </a:moveTo>
                  <a:cubicBezTo>
                    <a:pt x="381" y="3449"/>
                    <a:pt x="369" y="3443"/>
                    <a:pt x="360" y="3435"/>
                  </a:cubicBezTo>
                  <a:cubicBezTo>
                    <a:pt x="395" y="3400"/>
                    <a:pt x="395" y="3400"/>
                    <a:pt x="395" y="3400"/>
                  </a:cubicBezTo>
                  <a:lnTo>
                    <a:pt x="395" y="3449"/>
                  </a:lnTo>
                  <a:close/>
                  <a:moveTo>
                    <a:pt x="390" y="3395"/>
                  </a:moveTo>
                  <a:cubicBezTo>
                    <a:pt x="355" y="3430"/>
                    <a:pt x="355" y="3430"/>
                    <a:pt x="355" y="3430"/>
                  </a:cubicBezTo>
                  <a:cubicBezTo>
                    <a:pt x="347" y="3420"/>
                    <a:pt x="341" y="3408"/>
                    <a:pt x="340" y="3395"/>
                  </a:cubicBezTo>
                  <a:lnTo>
                    <a:pt x="390" y="3395"/>
                  </a:lnTo>
                  <a:close/>
                  <a:moveTo>
                    <a:pt x="340" y="3388"/>
                  </a:moveTo>
                  <a:cubicBezTo>
                    <a:pt x="341" y="3374"/>
                    <a:pt x="347" y="3362"/>
                    <a:pt x="355" y="3352"/>
                  </a:cubicBezTo>
                  <a:cubicBezTo>
                    <a:pt x="390" y="3388"/>
                    <a:pt x="390" y="3388"/>
                    <a:pt x="390" y="3388"/>
                  </a:cubicBezTo>
                  <a:lnTo>
                    <a:pt x="340" y="3388"/>
                  </a:lnTo>
                  <a:close/>
                  <a:moveTo>
                    <a:pt x="395" y="3382"/>
                  </a:moveTo>
                  <a:cubicBezTo>
                    <a:pt x="360" y="3347"/>
                    <a:pt x="360" y="3347"/>
                    <a:pt x="360" y="3347"/>
                  </a:cubicBezTo>
                  <a:cubicBezTo>
                    <a:pt x="369" y="3339"/>
                    <a:pt x="381" y="3334"/>
                    <a:pt x="395" y="3333"/>
                  </a:cubicBezTo>
                  <a:lnTo>
                    <a:pt x="395" y="3382"/>
                  </a:lnTo>
                  <a:close/>
                  <a:moveTo>
                    <a:pt x="395" y="3326"/>
                  </a:moveTo>
                  <a:cubicBezTo>
                    <a:pt x="361" y="3327"/>
                    <a:pt x="333" y="3356"/>
                    <a:pt x="333" y="3391"/>
                  </a:cubicBezTo>
                  <a:cubicBezTo>
                    <a:pt x="333" y="3426"/>
                    <a:pt x="360" y="3455"/>
                    <a:pt x="395" y="3457"/>
                  </a:cubicBezTo>
                  <a:cubicBezTo>
                    <a:pt x="395" y="5383"/>
                    <a:pt x="395" y="5383"/>
                    <a:pt x="395" y="5383"/>
                  </a:cubicBezTo>
                  <a:cubicBezTo>
                    <a:pt x="366" y="5383"/>
                    <a:pt x="366" y="5383"/>
                    <a:pt x="366" y="5383"/>
                  </a:cubicBezTo>
                  <a:cubicBezTo>
                    <a:pt x="329" y="5383"/>
                    <a:pt x="299" y="5353"/>
                    <a:pt x="299" y="5316"/>
                  </a:cubicBezTo>
                  <a:cubicBezTo>
                    <a:pt x="299" y="3616"/>
                    <a:pt x="299" y="3616"/>
                    <a:pt x="299" y="3616"/>
                  </a:cubicBezTo>
                  <a:cubicBezTo>
                    <a:pt x="299" y="3616"/>
                    <a:pt x="299" y="3616"/>
                    <a:pt x="299" y="3616"/>
                  </a:cubicBezTo>
                  <a:cubicBezTo>
                    <a:pt x="299" y="3477"/>
                    <a:pt x="299" y="3477"/>
                    <a:pt x="299" y="3477"/>
                  </a:cubicBezTo>
                  <a:cubicBezTo>
                    <a:pt x="299" y="2833"/>
                    <a:pt x="299" y="2833"/>
                    <a:pt x="299" y="2833"/>
                  </a:cubicBezTo>
                  <a:cubicBezTo>
                    <a:pt x="299" y="2776"/>
                    <a:pt x="299" y="2776"/>
                    <a:pt x="299" y="2776"/>
                  </a:cubicBezTo>
                  <a:cubicBezTo>
                    <a:pt x="299" y="2132"/>
                    <a:pt x="299" y="2132"/>
                    <a:pt x="299" y="2132"/>
                  </a:cubicBezTo>
                  <a:cubicBezTo>
                    <a:pt x="299" y="1993"/>
                    <a:pt x="299" y="1993"/>
                    <a:pt x="299" y="1993"/>
                  </a:cubicBezTo>
                  <a:cubicBezTo>
                    <a:pt x="299" y="1993"/>
                    <a:pt x="299" y="1993"/>
                    <a:pt x="299" y="1993"/>
                  </a:cubicBezTo>
                  <a:cubicBezTo>
                    <a:pt x="299" y="293"/>
                    <a:pt x="299" y="293"/>
                    <a:pt x="299" y="293"/>
                  </a:cubicBezTo>
                  <a:cubicBezTo>
                    <a:pt x="299" y="256"/>
                    <a:pt x="329" y="226"/>
                    <a:pt x="366" y="226"/>
                  </a:cubicBezTo>
                  <a:cubicBezTo>
                    <a:pt x="395" y="226"/>
                    <a:pt x="395" y="226"/>
                    <a:pt x="395" y="226"/>
                  </a:cubicBezTo>
                  <a:cubicBezTo>
                    <a:pt x="395" y="2152"/>
                    <a:pt x="395" y="2152"/>
                    <a:pt x="395" y="2152"/>
                  </a:cubicBezTo>
                  <a:cubicBezTo>
                    <a:pt x="360" y="2154"/>
                    <a:pt x="333" y="2183"/>
                    <a:pt x="333" y="2218"/>
                  </a:cubicBezTo>
                  <a:cubicBezTo>
                    <a:pt x="333" y="2253"/>
                    <a:pt x="361" y="2281"/>
                    <a:pt x="395" y="2283"/>
                  </a:cubicBezTo>
                  <a:cubicBezTo>
                    <a:pt x="395" y="2567"/>
                    <a:pt x="395" y="2567"/>
                    <a:pt x="395" y="2567"/>
                  </a:cubicBezTo>
                  <a:cubicBezTo>
                    <a:pt x="346" y="2616"/>
                    <a:pt x="346" y="2616"/>
                    <a:pt x="346" y="2616"/>
                  </a:cubicBezTo>
                  <a:cubicBezTo>
                    <a:pt x="370" y="2640"/>
                    <a:pt x="370" y="2640"/>
                    <a:pt x="370" y="2640"/>
                  </a:cubicBezTo>
                  <a:cubicBezTo>
                    <a:pt x="346" y="2663"/>
                    <a:pt x="346" y="2663"/>
                    <a:pt x="346" y="2663"/>
                  </a:cubicBezTo>
                  <a:cubicBezTo>
                    <a:pt x="370" y="2687"/>
                    <a:pt x="370" y="2687"/>
                    <a:pt x="370" y="2687"/>
                  </a:cubicBezTo>
                  <a:cubicBezTo>
                    <a:pt x="346" y="2710"/>
                    <a:pt x="346" y="2710"/>
                    <a:pt x="346" y="2710"/>
                  </a:cubicBezTo>
                  <a:cubicBezTo>
                    <a:pt x="370" y="2734"/>
                    <a:pt x="370" y="2734"/>
                    <a:pt x="370" y="2734"/>
                  </a:cubicBezTo>
                  <a:cubicBezTo>
                    <a:pt x="346" y="2757"/>
                    <a:pt x="346" y="2757"/>
                    <a:pt x="346" y="2757"/>
                  </a:cubicBezTo>
                  <a:cubicBezTo>
                    <a:pt x="370" y="2781"/>
                    <a:pt x="370" y="2781"/>
                    <a:pt x="370" y="2781"/>
                  </a:cubicBezTo>
                  <a:cubicBezTo>
                    <a:pt x="346" y="2804"/>
                    <a:pt x="346" y="2804"/>
                    <a:pt x="346" y="2804"/>
                  </a:cubicBezTo>
                  <a:cubicBezTo>
                    <a:pt x="346" y="2804"/>
                    <a:pt x="346" y="2804"/>
                    <a:pt x="346" y="2804"/>
                  </a:cubicBezTo>
                  <a:cubicBezTo>
                    <a:pt x="346" y="2805"/>
                    <a:pt x="346" y="2805"/>
                    <a:pt x="346" y="2805"/>
                  </a:cubicBezTo>
                  <a:cubicBezTo>
                    <a:pt x="370" y="2828"/>
                    <a:pt x="370" y="2828"/>
                    <a:pt x="370" y="2828"/>
                  </a:cubicBezTo>
                  <a:cubicBezTo>
                    <a:pt x="346" y="2852"/>
                    <a:pt x="346" y="2852"/>
                    <a:pt x="346" y="2852"/>
                  </a:cubicBezTo>
                  <a:cubicBezTo>
                    <a:pt x="370" y="2875"/>
                    <a:pt x="370" y="2875"/>
                    <a:pt x="370" y="2875"/>
                  </a:cubicBezTo>
                  <a:cubicBezTo>
                    <a:pt x="346" y="2899"/>
                    <a:pt x="346" y="2899"/>
                    <a:pt x="346" y="2899"/>
                  </a:cubicBezTo>
                  <a:cubicBezTo>
                    <a:pt x="370" y="2922"/>
                    <a:pt x="370" y="2922"/>
                    <a:pt x="370" y="2922"/>
                  </a:cubicBezTo>
                  <a:cubicBezTo>
                    <a:pt x="346" y="2946"/>
                    <a:pt x="346" y="2946"/>
                    <a:pt x="346" y="2946"/>
                  </a:cubicBezTo>
                  <a:cubicBezTo>
                    <a:pt x="370" y="2969"/>
                    <a:pt x="370" y="2969"/>
                    <a:pt x="370" y="2969"/>
                  </a:cubicBezTo>
                  <a:cubicBezTo>
                    <a:pt x="346" y="2993"/>
                    <a:pt x="346" y="2993"/>
                    <a:pt x="346" y="2993"/>
                  </a:cubicBezTo>
                  <a:cubicBezTo>
                    <a:pt x="395" y="3042"/>
                    <a:pt x="395" y="3042"/>
                    <a:pt x="395" y="3042"/>
                  </a:cubicBezTo>
                  <a:lnTo>
                    <a:pt x="395" y="3326"/>
                  </a:lnTo>
                  <a:close/>
                  <a:moveTo>
                    <a:pt x="390" y="2221"/>
                  </a:moveTo>
                  <a:cubicBezTo>
                    <a:pt x="355" y="2257"/>
                    <a:pt x="355" y="2257"/>
                    <a:pt x="355" y="2257"/>
                  </a:cubicBezTo>
                  <a:cubicBezTo>
                    <a:pt x="347" y="2247"/>
                    <a:pt x="341" y="2235"/>
                    <a:pt x="340" y="2221"/>
                  </a:cubicBezTo>
                  <a:lnTo>
                    <a:pt x="390" y="2221"/>
                  </a:lnTo>
                  <a:close/>
                  <a:moveTo>
                    <a:pt x="340" y="2214"/>
                  </a:moveTo>
                  <a:cubicBezTo>
                    <a:pt x="341" y="2201"/>
                    <a:pt x="347" y="2189"/>
                    <a:pt x="355" y="2179"/>
                  </a:cubicBezTo>
                  <a:cubicBezTo>
                    <a:pt x="390" y="2214"/>
                    <a:pt x="390" y="2214"/>
                    <a:pt x="390" y="2214"/>
                  </a:cubicBezTo>
                  <a:lnTo>
                    <a:pt x="340" y="2214"/>
                  </a:lnTo>
                  <a:close/>
                  <a:moveTo>
                    <a:pt x="395" y="2227"/>
                  </a:moveTo>
                  <a:cubicBezTo>
                    <a:pt x="395" y="2276"/>
                    <a:pt x="395" y="2276"/>
                    <a:pt x="395" y="2276"/>
                  </a:cubicBezTo>
                  <a:cubicBezTo>
                    <a:pt x="381" y="2275"/>
                    <a:pt x="369" y="2270"/>
                    <a:pt x="360" y="2262"/>
                  </a:cubicBezTo>
                  <a:lnTo>
                    <a:pt x="395" y="2227"/>
                  </a:lnTo>
                  <a:close/>
                  <a:moveTo>
                    <a:pt x="360" y="2174"/>
                  </a:moveTo>
                  <a:cubicBezTo>
                    <a:pt x="369" y="2166"/>
                    <a:pt x="381" y="2160"/>
                    <a:pt x="395" y="2160"/>
                  </a:cubicBezTo>
                  <a:cubicBezTo>
                    <a:pt x="395" y="2209"/>
                    <a:pt x="395" y="2209"/>
                    <a:pt x="395" y="2209"/>
                  </a:cubicBezTo>
                  <a:lnTo>
                    <a:pt x="360" y="2174"/>
                  </a:lnTo>
                  <a:close/>
                  <a:moveTo>
                    <a:pt x="399" y="3035"/>
                  </a:moveTo>
                  <a:cubicBezTo>
                    <a:pt x="357" y="2993"/>
                    <a:pt x="357" y="2993"/>
                    <a:pt x="357" y="2993"/>
                  </a:cubicBezTo>
                  <a:cubicBezTo>
                    <a:pt x="375" y="2974"/>
                    <a:pt x="375" y="2974"/>
                    <a:pt x="375" y="2974"/>
                  </a:cubicBezTo>
                  <a:cubicBezTo>
                    <a:pt x="399" y="2998"/>
                    <a:pt x="399" y="2998"/>
                    <a:pt x="399" y="2998"/>
                  </a:cubicBezTo>
                  <a:cubicBezTo>
                    <a:pt x="422" y="2974"/>
                    <a:pt x="422" y="2974"/>
                    <a:pt x="422" y="2974"/>
                  </a:cubicBezTo>
                  <a:cubicBezTo>
                    <a:pt x="441" y="2993"/>
                    <a:pt x="441" y="2993"/>
                    <a:pt x="441" y="2993"/>
                  </a:cubicBezTo>
                  <a:lnTo>
                    <a:pt x="399" y="3035"/>
                  </a:lnTo>
                  <a:close/>
                  <a:moveTo>
                    <a:pt x="402" y="5390"/>
                  </a:moveTo>
                  <a:cubicBezTo>
                    <a:pt x="451" y="5390"/>
                    <a:pt x="451" y="5390"/>
                    <a:pt x="451" y="5390"/>
                  </a:cubicBezTo>
                  <a:cubicBezTo>
                    <a:pt x="402" y="5507"/>
                    <a:pt x="402" y="5507"/>
                    <a:pt x="402" y="5507"/>
                  </a:cubicBezTo>
                  <a:lnTo>
                    <a:pt x="402" y="5390"/>
                  </a:lnTo>
                  <a:close/>
                  <a:moveTo>
                    <a:pt x="4296" y="5411"/>
                  </a:moveTo>
                  <a:cubicBezTo>
                    <a:pt x="4296" y="5522"/>
                    <a:pt x="4296" y="5522"/>
                    <a:pt x="4296" y="5522"/>
                  </a:cubicBezTo>
                  <a:cubicBezTo>
                    <a:pt x="404" y="5522"/>
                    <a:pt x="404" y="5522"/>
                    <a:pt x="404" y="5522"/>
                  </a:cubicBezTo>
                  <a:cubicBezTo>
                    <a:pt x="459" y="5390"/>
                    <a:pt x="459" y="5390"/>
                    <a:pt x="459" y="5390"/>
                  </a:cubicBezTo>
                  <a:cubicBezTo>
                    <a:pt x="4297" y="5390"/>
                    <a:pt x="4297" y="5390"/>
                    <a:pt x="4297" y="5390"/>
                  </a:cubicBezTo>
                  <a:cubicBezTo>
                    <a:pt x="4296" y="5397"/>
                    <a:pt x="4296" y="5404"/>
                    <a:pt x="4296" y="5411"/>
                  </a:cubicBezTo>
                  <a:close/>
                  <a:moveTo>
                    <a:pt x="462" y="5383"/>
                  </a:moveTo>
                  <a:cubicBezTo>
                    <a:pt x="485" y="5329"/>
                    <a:pt x="485" y="5329"/>
                    <a:pt x="485" y="5329"/>
                  </a:cubicBezTo>
                  <a:cubicBezTo>
                    <a:pt x="4320" y="5329"/>
                    <a:pt x="4320" y="5329"/>
                    <a:pt x="4320" y="5329"/>
                  </a:cubicBezTo>
                  <a:cubicBezTo>
                    <a:pt x="4310" y="5345"/>
                    <a:pt x="4302" y="5363"/>
                    <a:pt x="4299" y="5383"/>
                  </a:cubicBezTo>
                  <a:lnTo>
                    <a:pt x="462" y="5383"/>
                  </a:lnTo>
                  <a:close/>
                  <a:moveTo>
                    <a:pt x="4994" y="5329"/>
                  </a:moveTo>
                  <a:cubicBezTo>
                    <a:pt x="5169" y="5329"/>
                    <a:pt x="5169" y="5329"/>
                    <a:pt x="5169" y="5329"/>
                  </a:cubicBezTo>
                  <a:cubicBezTo>
                    <a:pt x="5835" y="5329"/>
                    <a:pt x="5835" y="5329"/>
                    <a:pt x="5835" y="5329"/>
                  </a:cubicBezTo>
                  <a:cubicBezTo>
                    <a:pt x="5846" y="5345"/>
                    <a:pt x="5853" y="5363"/>
                    <a:pt x="5857" y="5383"/>
                  </a:cubicBezTo>
                  <a:cubicBezTo>
                    <a:pt x="5169" y="5383"/>
                    <a:pt x="5169" y="5383"/>
                    <a:pt x="5169" y="5383"/>
                  </a:cubicBezTo>
                  <a:cubicBezTo>
                    <a:pt x="4994" y="5383"/>
                    <a:pt x="4994" y="5383"/>
                    <a:pt x="4994" y="5383"/>
                  </a:cubicBezTo>
                  <a:cubicBezTo>
                    <a:pt x="4306" y="5383"/>
                    <a:pt x="4306" y="5383"/>
                    <a:pt x="4306" y="5383"/>
                  </a:cubicBezTo>
                  <a:cubicBezTo>
                    <a:pt x="4310" y="5363"/>
                    <a:pt x="4318" y="5345"/>
                    <a:pt x="4329" y="5329"/>
                  </a:cubicBezTo>
                  <a:lnTo>
                    <a:pt x="4994" y="5329"/>
                  </a:lnTo>
                  <a:close/>
                  <a:moveTo>
                    <a:pt x="4334" y="5322"/>
                  </a:moveTo>
                  <a:cubicBezTo>
                    <a:pt x="4360" y="5289"/>
                    <a:pt x="4401" y="5267"/>
                    <a:pt x="4447" y="5267"/>
                  </a:cubicBezTo>
                  <a:cubicBezTo>
                    <a:pt x="4994" y="5267"/>
                    <a:pt x="4994" y="5267"/>
                    <a:pt x="4994" y="5267"/>
                  </a:cubicBezTo>
                  <a:cubicBezTo>
                    <a:pt x="5169" y="5267"/>
                    <a:pt x="5169" y="5267"/>
                    <a:pt x="5169" y="5267"/>
                  </a:cubicBezTo>
                  <a:cubicBezTo>
                    <a:pt x="5716" y="5267"/>
                    <a:pt x="5716" y="5267"/>
                    <a:pt x="5716" y="5267"/>
                  </a:cubicBezTo>
                  <a:cubicBezTo>
                    <a:pt x="5762" y="5267"/>
                    <a:pt x="5803" y="5289"/>
                    <a:pt x="5829" y="5322"/>
                  </a:cubicBezTo>
                  <a:cubicBezTo>
                    <a:pt x="5169" y="5322"/>
                    <a:pt x="5169" y="5322"/>
                    <a:pt x="5169" y="5322"/>
                  </a:cubicBezTo>
                  <a:cubicBezTo>
                    <a:pt x="4994" y="5322"/>
                    <a:pt x="4994" y="5322"/>
                    <a:pt x="4994" y="5322"/>
                  </a:cubicBezTo>
                  <a:lnTo>
                    <a:pt x="4334" y="5322"/>
                  </a:lnTo>
                  <a:close/>
                  <a:moveTo>
                    <a:pt x="5860" y="5602"/>
                  </a:moveTo>
                  <a:cubicBezTo>
                    <a:pt x="5169" y="5602"/>
                    <a:pt x="5169" y="5602"/>
                    <a:pt x="5169" y="5602"/>
                  </a:cubicBezTo>
                  <a:cubicBezTo>
                    <a:pt x="4994" y="5602"/>
                    <a:pt x="4994" y="5602"/>
                    <a:pt x="4994" y="5602"/>
                  </a:cubicBezTo>
                  <a:cubicBezTo>
                    <a:pt x="4303" y="5602"/>
                    <a:pt x="4303" y="5602"/>
                    <a:pt x="4303" y="5602"/>
                  </a:cubicBezTo>
                  <a:cubicBezTo>
                    <a:pt x="4303" y="5529"/>
                    <a:pt x="4303" y="5529"/>
                    <a:pt x="4303" y="5529"/>
                  </a:cubicBezTo>
                  <a:cubicBezTo>
                    <a:pt x="4303" y="5529"/>
                    <a:pt x="4303" y="5529"/>
                    <a:pt x="4303" y="5529"/>
                  </a:cubicBezTo>
                  <a:cubicBezTo>
                    <a:pt x="4303" y="5411"/>
                    <a:pt x="4303" y="5411"/>
                    <a:pt x="4303" y="5411"/>
                  </a:cubicBezTo>
                  <a:cubicBezTo>
                    <a:pt x="4303" y="5404"/>
                    <a:pt x="4304" y="5397"/>
                    <a:pt x="4305" y="5390"/>
                  </a:cubicBezTo>
                  <a:cubicBezTo>
                    <a:pt x="4994" y="5390"/>
                    <a:pt x="4994" y="5390"/>
                    <a:pt x="4994" y="5390"/>
                  </a:cubicBezTo>
                  <a:cubicBezTo>
                    <a:pt x="5169" y="5390"/>
                    <a:pt x="5169" y="5390"/>
                    <a:pt x="5169" y="5390"/>
                  </a:cubicBezTo>
                  <a:cubicBezTo>
                    <a:pt x="5859" y="5390"/>
                    <a:pt x="5859" y="5390"/>
                    <a:pt x="5859" y="5390"/>
                  </a:cubicBezTo>
                  <a:cubicBezTo>
                    <a:pt x="5860" y="5397"/>
                    <a:pt x="5860" y="5404"/>
                    <a:pt x="5860" y="5411"/>
                  </a:cubicBezTo>
                  <a:cubicBezTo>
                    <a:pt x="5860" y="5529"/>
                    <a:pt x="5860" y="5529"/>
                    <a:pt x="5860" y="5529"/>
                  </a:cubicBezTo>
                  <a:cubicBezTo>
                    <a:pt x="5860" y="5529"/>
                    <a:pt x="5860" y="5529"/>
                    <a:pt x="5860" y="5529"/>
                  </a:cubicBezTo>
                  <a:lnTo>
                    <a:pt x="5860" y="5602"/>
                  </a:lnTo>
                  <a:close/>
                  <a:moveTo>
                    <a:pt x="5843" y="5329"/>
                  </a:moveTo>
                  <a:cubicBezTo>
                    <a:pt x="9679" y="5329"/>
                    <a:pt x="9679" y="5329"/>
                    <a:pt x="9679" y="5329"/>
                  </a:cubicBezTo>
                  <a:cubicBezTo>
                    <a:pt x="9701" y="5383"/>
                    <a:pt x="9701" y="5383"/>
                    <a:pt x="9701" y="5383"/>
                  </a:cubicBezTo>
                  <a:cubicBezTo>
                    <a:pt x="5865" y="5383"/>
                    <a:pt x="5865" y="5383"/>
                    <a:pt x="5865" y="5383"/>
                  </a:cubicBezTo>
                  <a:cubicBezTo>
                    <a:pt x="5861" y="5363"/>
                    <a:pt x="5853" y="5345"/>
                    <a:pt x="5843" y="5329"/>
                  </a:cubicBezTo>
                  <a:close/>
                  <a:moveTo>
                    <a:pt x="5867" y="5522"/>
                  </a:moveTo>
                  <a:cubicBezTo>
                    <a:pt x="5867" y="5411"/>
                    <a:pt x="5867" y="5411"/>
                    <a:pt x="5867" y="5411"/>
                  </a:cubicBezTo>
                  <a:cubicBezTo>
                    <a:pt x="5867" y="5404"/>
                    <a:pt x="5867" y="5397"/>
                    <a:pt x="5866" y="5390"/>
                  </a:cubicBezTo>
                  <a:cubicBezTo>
                    <a:pt x="9704" y="5390"/>
                    <a:pt x="9704" y="5390"/>
                    <a:pt x="9704" y="5390"/>
                  </a:cubicBezTo>
                  <a:cubicBezTo>
                    <a:pt x="9760" y="5522"/>
                    <a:pt x="9760" y="5522"/>
                    <a:pt x="9760" y="5522"/>
                  </a:cubicBezTo>
                  <a:lnTo>
                    <a:pt x="5867" y="5522"/>
                  </a:lnTo>
                  <a:close/>
                  <a:moveTo>
                    <a:pt x="9761" y="5507"/>
                  </a:moveTo>
                  <a:cubicBezTo>
                    <a:pt x="9712" y="5390"/>
                    <a:pt x="9712" y="5390"/>
                    <a:pt x="9712" y="5390"/>
                  </a:cubicBezTo>
                  <a:cubicBezTo>
                    <a:pt x="9761" y="5390"/>
                    <a:pt x="9761" y="5390"/>
                    <a:pt x="9761" y="5390"/>
                  </a:cubicBezTo>
                  <a:lnTo>
                    <a:pt x="9761" y="5507"/>
                  </a:lnTo>
                  <a:close/>
                  <a:moveTo>
                    <a:pt x="9761" y="5383"/>
                  </a:moveTo>
                  <a:cubicBezTo>
                    <a:pt x="9709" y="5383"/>
                    <a:pt x="9709" y="5383"/>
                    <a:pt x="9709" y="5383"/>
                  </a:cubicBezTo>
                  <a:cubicBezTo>
                    <a:pt x="9683" y="5322"/>
                    <a:pt x="9683" y="5322"/>
                    <a:pt x="9683" y="5322"/>
                  </a:cubicBezTo>
                  <a:cubicBezTo>
                    <a:pt x="5838" y="5322"/>
                    <a:pt x="5838" y="5322"/>
                    <a:pt x="5838" y="5322"/>
                  </a:cubicBezTo>
                  <a:cubicBezTo>
                    <a:pt x="5811" y="5285"/>
                    <a:pt x="5766" y="5260"/>
                    <a:pt x="5716" y="5260"/>
                  </a:cubicBezTo>
                  <a:cubicBezTo>
                    <a:pt x="5169" y="5260"/>
                    <a:pt x="5169" y="5260"/>
                    <a:pt x="5169" y="5260"/>
                  </a:cubicBezTo>
                  <a:cubicBezTo>
                    <a:pt x="4994" y="5260"/>
                    <a:pt x="4994" y="5260"/>
                    <a:pt x="4994" y="5260"/>
                  </a:cubicBezTo>
                  <a:cubicBezTo>
                    <a:pt x="4447" y="5260"/>
                    <a:pt x="4447" y="5260"/>
                    <a:pt x="4447" y="5260"/>
                  </a:cubicBezTo>
                  <a:cubicBezTo>
                    <a:pt x="4397" y="5260"/>
                    <a:pt x="4353" y="5285"/>
                    <a:pt x="4325" y="5322"/>
                  </a:cubicBezTo>
                  <a:cubicBezTo>
                    <a:pt x="480" y="5322"/>
                    <a:pt x="480" y="5322"/>
                    <a:pt x="480" y="5322"/>
                  </a:cubicBezTo>
                  <a:cubicBezTo>
                    <a:pt x="454" y="5383"/>
                    <a:pt x="454" y="5383"/>
                    <a:pt x="454" y="5383"/>
                  </a:cubicBezTo>
                  <a:cubicBezTo>
                    <a:pt x="402" y="5383"/>
                    <a:pt x="402" y="5383"/>
                    <a:pt x="402" y="5383"/>
                  </a:cubicBezTo>
                  <a:cubicBezTo>
                    <a:pt x="402" y="5197"/>
                    <a:pt x="402" y="5197"/>
                    <a:pt x="402" y="5197"/>
                  </a:cubicBezTo>
                  <a:cubicBezTo>
                    <a:pt x="493" y="5197"/>
                    <a:pt x="493" y="5197"/>
                    <a:pt x="493" y="5197"/>
                  </a:cubicBezTo>
                  <a:cubicBezTo>
                    <a:pt x="535" y="5197"/>
                    <a:pt x="535" y="5197"/>
                    <a:pt x="535" y="5197"/>
                  </a:cubicBezTo>
                  <a:cubicBezTo>
                    <a:pt x="537" y="5232"/>
                    <a:pt x="565" y="5259"/>
                    <a:pt x="600" y="5259"/>
                  </a:cubicBezTo>
                  <a:cubicBezTo>
                    <a:pt x="635" y="5259"/>
                    <a:pt x="664" y="5232"/>
                    <a:pt x="666" y="5197"/>
                  </a:cubicBezTo>
                  <a:cubicBezTo>
                    <a:pt x="724" y="5197"/>
                    <a:pt x="724" y="5197"/>
                    <a:pt x="724" y="5197"/>
                  </a:cubicBezTo>
                  <a:cubicBezTo>
                    <a:pt x="4146" y="5197"/>
                    <a:pt x="4146" y="5197"/>
                    <a:pt x="4146" y="5197"/>
                  </a:cubicBezTo>
                  <a:cubicBezTo>
                    <a:pt x="4148" y="5232"/>
                    <a:pt x="4176" y="5259"/>
                    <a:pt x="4211" y="5259"/>
                  </a:cubicBezTo>
                  <a:cubicBezTo>
                    <a:pt x="4246" y="5259"/>
                    <a:pt x="4275" y="5232"/>
                    <a:pt x="4277" y="5197"/>
                  </a:cubicBezTo>
                  <a:cubicBezTo>
                    <a:pt x="4994" y="5197"/>
                    <a:pt x="4994" y="5197"/>
                    <a:pt x="4994" y="5197"/>
                  </a:cubicBezTo>
                  <a:cubicBezTo>
                    <a:pt x="5169" y="5197"/>
                    <a:pt x="5169" y="5197"/>
                    <a:pt x="5169" y="5197"/>
                  </a:cubicBezTo>
                  <a:cubicBezTo>
                    <a:pt x="5886" y="5197"/>
                    <a:pt x="5886" y="5197"/>
                    <a:pt x="5886" y="5197"/>
                  </a:cubicBezTo>
                  <a:cubicBezTo>
                    <a:pt x="5888" y="5232"/>
                    <a:pt x="5917" y="5259"/>
                    <a:pt x="5952" y="5259"/>
                  </a:cubicBezTo>
                  <a:cubicBezTo>
                    <a:pt x="5987" y="5259"/>
                    <a:pt x="6016" y="5232"/>
                    <a:pt x="6017" y="5197"/>
                  </a:cubicBezTo>
                  <a:cubicBezTo>
                    <a:pt x="9440" y="5197"/>
                    <a:pt x="9440" y="5197"/>
                    <a:pt x="9440" y="5197"/>
                  </a:cubicBezTo>
                  <a:cubicBezTo>
                    <a:pt x="9497" y="5197"/>
                    <a:pt x="9497" y="5197"/>
                    <a:pt x="9497" y="5197"/>
                  </a:cubicBezTo>
                  <a:cubicBezTo>
                    <a:pt x="9499" y="5232"/>
                    <a:pt x="9528" y="5259"/>
                    <a:pt x="9563" y="5259"/>
                  </a:cubicBezTo>
                  <a:cubicBezTo>
                    <a:pt x="9598" y="5259"/>
                    <a:pt x="9627" y="5232"/>
                    <a:pt x="9628" y="5197"/>
                  </a:cubicBezTo>
                  <a:cubicBezTo>
                    <a:pt x="9670" y="5197"/>
                    <a:pt x="9670" y="5197"/>
                    <a:pt x="9670" y="5197"/>
                  </a:cubicBezTo>
                  <a:cubicBezTo>
                    <a:pt x="9761" y="5197"/>
                    <a:pt x="9761" y="5197"/>
                    <a:pt x="9761" y="5197"/>
                  </a:cubicBezTo>
                  <a:lnTo>
                    <a:pt x="9761" y="5383"/>
                  </a:lnTo>
                  <a:close/>
                  <a:moveTo>
                    <a:pt x="9761" y="5190"/>
                  </a:moveTo>
                  <a:cubicBezTo>
                    <a:pt x="9670" y="5190"/>
                    <a:pt x="9670" y="5190"/>
                    <a:pt x="9670" y="5190"/>
                  </a:cubicBezTo>
                  <a:cubicBezTo>
                    <a:pt x="9670" y="4971"/>
                    <a:pt x="9670" y="4971"/>
                    <a:pt x="9670" y="4971"/>
                  </a:cubicBezTo>
                  <a:cubicBezTo>
                    <a:pt x="9670" y="4971"/>
                    <a:pt x="9670" y="4971"/>
                    <a:pt x="9670" y="4971"/>
                  </a:cubicBezTo>
                  <a:cubicBezTo>
                    <a:pt x="9670" y="2828"/>
                    <a:pt x="9670" y="2828"/>
                    <a:pt x="9670" y="2828"/>
                  </a:cubicBezTo>
                  <a:cubicBezTo>
                    <a:pt x="9670" y="2781"/>
                    <a:pt x="9670" y="2781"/>
                    <a:pt x="9670" y="2781"/>
                  </a:cubicBezTo>
                  <a:cubicBezTo>
                    <a:pt x="9670" y="638"/>
                    <a:pt x="9670" y="638"/>
                    <a:pt x="9670" y="638"/>
                  </a:cubicBezTo>
                  <a:cubicBezTo>
                    <a:pt x="9670" y="638"/>
                    <a:pt x="9670" y="638"/>
                    <a:pt x="9670" y="638"/>
                  </a:cubicBezTo>
                  <a:cubicBezTo>
                    <a:pt x="9670" y="419"/>
                    <a:pt x="9670" y="419"/>
                    <a:pt x="9670" y="419"/>
                  </a:cubicBezTo>
                  <a:cubicBezTo>
                    <a:pt x="9761" y="419"/>
                    <a:pt x="9761" y="419"/>
                    <a:pt x="9761" y="419"/>
                  </a:cubicBezTo>
                  <a:cubicBezTo>
                    <a:pt x="9761" y="2152"/>
                    <a:pt x="9761" y="2152"/>
                    <a:pt x="9761" y="2152"/>
                  </a:cubicBezTo>
                  <a:cubicBezTo>
                    <a:pt x="9727" y="2154"/>
                    <a:pt x="9699" y="2183"/>
                    <a:pt x="9699" y="2218"/>
                  </a:cubicBezTo>
                  <a:cubicBezTo>
                    <a:pt x="9699" y="2253"/>
                    <a:pt x="9727" y="2281"/>
                    <a:pt x="9761" y="2283"/>
                  </a:cubicBezTo>
                  <a:cubicBezTo>
                    <a:pt x="9761" y="2567"/>
                    <a:pt x="9761" y="2567"/>
                    <a:pt x="9761" y="2567"/>
                  </a:cubicBezTo>
                  <a:cubicBezTo>
                    <a:pt x="9712" y="2616"/>
                    <a:pt x="9712" y="2616"/>
                    <a:pt x="9712" y="2616"/>
                  </a:cubicBezTo>
                  <a:cubicBezTo>
                    <a:pt x="9736" y="2640"/>
                    <a:pt x="9736" y="2640"/>
                    <a:pt x="9736" y="2640"/>
                  </a:cubicBezTo>
                  <a:cubicBezTo>
                    <a:pt x="9712" y="2663"/>
                    <a:pt x="9712" y="2663"/>
                    <a:pt x="9712" y="2663"/>
                  </a:cubicBezTo>
                  <a:cubicBezTo>
                    <a:pt x="9736" y="2687"/>
                    <a:pt x="9736" y="2687"/>
                    <a:pt x="9736" y="2687"/>
                  </a:cubicBezTo>
                  <a:cubicBezTo>
                    <a:pt x="9712" y="2710"/>
                    <a:pt x="9712" y="2710"/>
                    <a:pt x="9712" y="2710"/>
                  </a:cubicBezTo>
                  <a:cubicBezTo>
                    <a:pt x="9736" y="2734"/>
                    <a:pt x="9736" y="2734"/>
                    <a:pt x="9736" y="2734"/>
                  </a:cubicBezTo>
                  <a:cubicBezTo>
                    <a:pt x="9712" y="2757"/>
                    <a:pt x="9712" y="2757"/>
                    <a:pt x="9712" y="2757"/>
                  </a:cubicBezTo>
                  <a:cubicBezTo>
                    <a:pt x="9736" y="2781"/>
                    <a:pt x="9736" y="2781"/>
                    <a:pt x="9736" y="2781"/>
                  </a:cubicBezTo>
                  <a:cubicBezTo>
                    <a:pt x="9712" y="2804"/>
                    <a:pt x="9712" y="2804"/>
                    <a:pt x="9712" y="2804"/>
                  </a:cubicBezTo>
                  <a:cubicBezTo>
                    <a:pt x="9712" y="2804"/>
                    <a:pt x="9712" y="2804"/>
                    <a:pt x="9712" y="2804"/>
                  </a:cubicBezTo>
                  <a:cubicBezTo>
                    <a:pt x="9712" y="2805"/>
                    <a:pt x="9712" y="2805"/>
                    <a:pt x="9712" y="2805"/>
                  </a:cubicBezTo>
                  <a:cubicBezTo>
                    <a:pt x="9736" y="2828"/>
                    <a:pt x="9736" y="2828"/>
                    <a:pt x="9736" y="2828"/>
                  </a:cubicBezTo>
                  <a:cubicBezTo>
                    <a:pt x="9712" y="2852"/>
                    <a:pt x="9712" y="2852"/>
                    <a:pt x="9712" y="2852"/>
                  </a:cubicBezTo>
                  <a:cubicBezTo>
                    <a:pt x="9736" y="2875"/>
                    <a:pt x="9736" y="2875"/>
                    <a:pt x="9736" y="2875"/>
                  </a:cubicBezTo>
                  <a:cubicBezTo>
                    <a:pt x="9712" y="2899"/>
                    <a:pt x="9712" y="2899"/>
                    <a:pt x="9712" y="2899"/>
                  </a:cubicBezTo>
                  <a:cubicBezTo>
                    <a:pt x="9736" y="2922"/>
                    <a:pt x="9736" y="2922"/>
                    <a:pt x="9736" y="2922"/>
                  </a:cubicBezTo>
                  <a:cubicBezTo>
                    <a:pt x="9712" y="2946"/>
                    <a:pt x="9712" y="2946"/>
                    <a:pt x="9712" y="2946"/>
                  </a:cubicBezTo>
                  <a:cubicBezTo>
                    <a:pt x="9736" y="2969"/>
                    <a:pt x="9736" y="2969"/>
                    <a:pt x="9736" y="2969"/>
                  </a:cubicBezTo>
                  <a:cubicBezTo>
                    <a:pt x="9712" y="2993"/>
                    <a:pt x="9712" y="2993"/>
                    <a:pt x="9712" y="2993"/>
                  </a:cubicBezTo>
                  <a:cubicBezTo>
                    <a:pt x="9761" y="3042"/>
                    <a:pt x="9761" y="3042"/>
                    <a:pt x="9761" y="3042"/>
                  </a:cubicBezTo>
                  <a:cubicBezTo>
                    <a:pt x="9761" y="3326"/>
                    <a:pt x="9761" y="3326"/>
                    <a:pt x="9761" y="3326"/>
                  </a:cubicBezTo>
                  <a:cubicBezTo>
                    <a:pt x="9727" y="3327"/>
                    <a:pt x="9699" y="3356"/>
                    <a:pt x="9699" y="3391"/>
                  </a:cubicBezTo>
                  <a:cubicBezTo>
                    <a:pt x="9699" y="3426"/>
                    <a:pt x="9727" y="3455"/>
                    <a:pt x="9761" y="3457"/>
                  </a:cubicBezTo>
                  <a:lnTo>
                    <a:pt x="9761" y="5190"/>
                  </a:lnTo>
                  <a:close/>
                  <a:moveTo>
                    <a:pt x="9756" y="3395"/>
                  </a:moveTo>
                  <a:cubicBezTo>
                    <a:pt x="9721" y="3430"/>
                    <a:pt x="9721" y="3430"/>
                    <a:pt x="9721" y="3430"/>
                  </a:cubicBezTo>
                  <a:cubicBezTo>
                    <a:pt x="9712" y="3420"/>
                    <a:pt x="9707" y="3408"/>
                    <a:pt x="9706" y="3395"/>
                  </a:cubicBezTo>
                  <a:lnTo>
                    <a:pt x="9756" y="3395"/>
                  </a:lnTo>
                  <a:close/>
                  <a:moveTo>
                    <a:pt x="9706" y="3388"/>
                  </a:moveTo>
                  <a:cubicBezTo>
                    <a:pt x="9707" y="3374"/>
                    <a:pt x="9712" y="3362"/>
                    <a:pt x="9721" y="3352"/>
                  </a:cubicBezTo>
                  <a:cubicBezTo>
                    <a:pt x="9756" y="3388"/>
                    <a:pt x="9756" y="3388"/>
                    <a:pt x="9756" y="3388"/>
                  </a:cubicBezTo>
                  <a:lnTo>
                    <a:pt x="9706" y="3388"/>
                  </a:lnTo>
                  <a:close/>
                  <a:moveTo>
                    <a:pt x="9761" y="3400"/>
                  </a:moveTo>
                  <a:cubicBezTo>
                    <a:pt x="9761" y="3449"/>
                    <a:pt x="9761" y="3449"/>
                    <a:pt x="9761" y="3449"/>
                  </a:cubicBezTo>
                  <a:cubicBezTo>
                    <a:pt x="9748" y="3449"/>
                    <a:pt x="9735" y="3443"/>
                    <a:pt x="9726" y="3435"/>
                  </a:cubicBezTo>
                  <a:lnTo>
                    <a:pt x="9761" y="3400"/>
                  </a:lnTo>
                  <a:close/>
                  <a:moveTo>
                    <a:pt x="9726" y="3347"/>
                  </a:moveTo>
                  <a:cubicBezTo>
                    <a:pt x="9735" y="3339"/>
                    <a:pt x="9748" y="3334"/>
                    <a:pt x="9761" y="3333"/>
                  </a:cubicBezTo>
                  <a:cubicBezTo>
                    <a:pt x="9761" y="3382"/>
                    <a:pt x="9761" y="3382"/>
                    <a:pt x="9761" y="3382"/>
                  </a:cubicBezTo>
                  <a:lnTo>
                    <a:pt x="9726" y="3347"/>
                  </a:lnTo>
                  <a:close/>
                  <a:moveTo>
                    <a:pt x="9723" y="2993"/>
                  </a:moveTo>
                  <a:cubicBezTo>
                    <a:pt x="9741" y="2974"/>
                    <a:pt x="9741" y="2974"/>
                    <a:pt x="9741" y="2974"/>
                  </a:cubicBezTo>
                  <a:cubicBezTo>
                    <a:pt x="9765" y="2998"/>
                    <a:pt x="9765" y="2998"/>
                    <a:pt x="9765" y="2998"/>
                  </a:cubicBezTo>
                  <a:cubicBezTo>
                    <a:pt x="9788" y="2974"/>
                    <a:pt x="9788" y="2974"/>
                    <a:pt x="9788" y="2974"/>
                  </a:cubicBezTo>
                  <a:cubicBezTo>
                    <a:pt x="9807" y="2993"/>
                    <a:pt x="9807" y="2993"/>
                    <a:pt x="9807" y="2993"/>
                  </a:cubicBezTo>
                  <a:cubicBezTo>
                    <a:pt x="9765" y="3035"/>
                    <a:pt x="9765" y="3035"/>
                    <a:pt x="9765" y="3035"/>
                  </a:cubicBezTo>
                  <a:lnTo>
                    <a:pt x="9723" y="2993"/>
                  </a:lnTo>
                  <a:close/>
                  <a:moveTo>
                    <a:pt x="9865" y="2132"/>
                  </a:moveTo>
                  <a:cubicBezTo>
                    <a:pt x="9865" y="2776"/>
                    <a:pt x="9865" y="2776"/>
                    <a:pt x="9865" y="2776"/>
                  </a:cubicBezTo>
                  <a:cubicBezTo>
                    <a:pt x="9865" y="2833"/>
                    <a:pt x="9865" y="2833"/>
                    <a:pt x="9865" y="2833"/>
                  </a:cubicBezTo>
                  <a:cubicBezTo>
                    <a:pt x="9865" y="3477"/>
                    <a:pt x="9865" y="3477"/>
                    <a:pt x="9865" y="3477"/>
                  </a:cubicBezTo>
                  <a:cubicBezTo>
                    <a:pt x="9865" y="3616"/>
                    <a:pt x="9865" y="3616"/>
                    <a:pt x="9865" y="3616"/>
                  </a:cubicBezTo>
                  <a:cubicBezTo>
                    <a:pt x="9864" y="3616"/>
                    <a:pt x="9864" y="3616"/>
                    <a:pt x="9864" y="3616"/>
                  </a:cubicBezTo>
                  <a:cubicBezTo>
                    <a:pt x="9864" y="5316"/>
                    <a:pt x="9864" y="5316"/>
                    <a:pt x="9864" y="5316"/>
                  </a:cubicBezTo>
                  <a:cubicBezTo>
                    <a:pt x="9864" y="5353"/>
                    <a:pt x="9834" y="5383"/>
                    <a:pt x="9797" y="5383"/>
                  </a:cubicBezTo>
                  <a:cubicBezTo>
                    <a:pt x="9769" y="5383"/>
                    <a:pt x="9769" y="5383"/>
                    <a:pt x="9769" y="5383"/>
                  </a:cubicBezTo>
                  <a:cubicBezTo>
                    <a:pt x="9769" y="3457"/>
                    <a:pt x="9769" y="3457"/>
                    <a:pt x="9769" y="3457"/>
                  </a:cubicBezTo>
                  <a:cubicBezTo>
                    <a:pt x="9803" y="3455"/>
                    <a:pt x="9830" y="3426"/>
                    <a:pt x="9830" y="3391"/>
                  </a:cubicBezTo>
                  <a:cubicBezTo>
                    <a:pt x="9830" y="3356"/>
                    <a:pt x="9803" y="3327"/>
                    <a:pt x="9768" y="3326"/>
                  </a:cubicBezTo>
                  <a:cubicBezTo>
                    <a:pt x="9768" y="3042"/>
                    <a:pt x="9768" y="3042"/>
                    <a:pt x="9768" y="3042"/>
                  </a:cubicBezTo>
                  <a:cubicBezTo>
                    <a:pt x="9817" y="2993"/>
                    <a:pt x="9817" y="2993"/>
                    <a:pt x="9817" y="2993"/>
                  </a:cubicBezTo>
                  <a:cubicBezTo>
                    <a:pt x="9793" y="2969"/>
                    <a:pt x="9793" y="2969"/>
                    <a:pt x="9793" y="2969"/>
                  </a:cubicBezTo>
                  <a:cubicBezTo>
                    <a:pt x="9817" y="2946"/>
                    <a:pt x="9817" y="2946"/>
                    <a:pt x="9817" y="2946"/>
                  </a:cubicBezTo>
                  <a:cubicBezTo>
                    <a:pt x="9793" y="2922"/>
                    <a:pt x="9793" y="2922"/>
                    <a:pt x="9793" y="2922"/>
                  </a:cubicBezTo>
                  <a:cubicBezTo>
                    <a:pt x="9817" y="2899"/>
                    <a:pt x="9817" y="2899"/>
                    <a:pt x="9817" y="2899"/>
                  </a:cubicBezTo>
                  <a:cubicBezTo>
                    <a:pt x="9793" y="2875"/>
                    <a:pt x="9793" y="2875"/>
                    <a:pt x="9793" y="2875"/>
                  </a:cubicBezTo>
                  <a:cubicBezTo>
                    <a:pt x="9817" y="2852"/>
                    <a:pt x="9817" y="2852"/>
                    <a:pt x="9817" y="2852"/>
                  </a:cubicBezTo>
                  <a:cubicBezTo>
                    <a:pt x="9793" y="2828"/>
                    <a:pt x="9793" y="2828"/>
                    <a:pt x="9793" y="2828"/>
                  </a:cubicBezTo>
                  <a:cubicBezTo>
                    <a:pt x="9817" y="2805"/>
                    <a:pt x="9817" y="2805"/>
                    <a:pt x="9817" y="2805"/>
                  </a:cubicBezTo>
                  <a:cubicBezTo>
                    <a:pt x="9817" y="2804"/>
                    <a:pt x="9817" y="2804"/>
                    <a:pt x="9817" y="2804"/>
                  </a:cubicBezTo>
                  <a:cubicBezTo>
                    <a:pt x="9817" y="2804"/>
                    <a:pt x="9817" y="2804"/>
                    <a:pt x="9817" y="2804"/>
                  </a:cubicBezTo>
                  <a:cubicBezTo>
                    <a:pt x="9793" y="2781"/>
                    <a:pt x="9793" y="2781"/>
                    <a:pt x="9793" y="2781"/>
                  </a:cubicBezTo>
                  <a:cubicBezTo>
                    <a:pt x="9817" y="2757"/>
                    <a:pt x="9817" y="2757"/>
                    <a:pt x="9817" y="2757"/>
                  </a:cubicBezTo>
                  <a:cubicBezTo>
                    <a:pt x="9793" y="2734"/>
                    <a:pt x="9793" y="2734"/>
                    <a:pt x="9793" y="2734"/>
                  </a:cubicBezTo>
                  <a:cubicBezTo>
                    <a:pt x="9817" y="2710"/>
                    <a:pt x="9817" y="2710"/>
                    <a:pt x="9817" y="2710"/>
                  </a:cubicBezTo>
                  <a:cubicBezTo>
                    <a:pt x="9793" y="2687"/>
                    <a:pt x="9793" y="2687"/>
                    <a:pt x="9793" y="2687"/>
                  </a:cubicBezTo>
                  <a:cubicBezTo>
                    <a:pt x="9817" y="2663"/>
                    <a:pt x="9817" y="2663"/>
                    <a:pt x="9817" y="2663"/>
                  </a:cubicBezTo>
                  <a:cubicBezTo>
                    <a:pt x="9793" y="2640"/>
                    <a:pt x="9793" y="2640"/>
                    <a:pt x="9793" y="2640"/>
                  </a:cubicBezTo>
                  <a:cubicBezTo>
                    <a:pt x="9817" y="2616"/>
                    <a:pt x="9817" y="2616"/>
                    <a:pt x="9817" y="2616"/>
                  </a:cubicBezTo>
                  <a:cubicBezTo>
                    <a:pt x="9768" y="2567"/>
                    <a:pt x="9768" y="2567"/>
                    <a:pt x="9768" y="2567"/>
                  </a:cubicBezTo>
                  <a:cubicBezTo>
                    <a:pt x="9768" y="2283"/>
                    <a:pt x="9768" y="2283"/>
                    <a:pt x="9768" y="2283"/>
                  </a:cubicBezTo>
                  <a:cubicBezTo>
                    <a:pt x="9803" y="2281"/>
                    <a:pt x="9830" y="2253"/>
                    <a:pt x="9830" y="2218"/>
                  </a:cubicBezTo>
                  <a:cubicBezTo>
                    <a:pt x="9830" y="2183"/>
                    <a:pt x="9803" y="2154"/>
                    <a:pt x="9769" y="2152"/>
                  </a:cubicBezTo>
                  <a:cubicBezTo>
                    <a:pt x="9769" y="226"/>
                    <a:pt x="9769" y="226"/>
                    <a:pt x="9769" y="226"/>
                  </a:cubicBezTo>
                  <a:cubicBezTo>
                    <a:pt x="9797" y="226"/>
                    <a:pt x="9797" y="226"/>
                    <a:pt x="9797" y="226"/>
                  </a:cubicBezTo>
                  <a:cubicBezTo>
                    <a:pt x="9834" y="226"/>
                    <a:pt x="9864" y="256"/>
                    <a:pt x="9864" y="293"/>
                  </a:cubicBezTo>
                  <a:cubicBezTo>
                    <a:pt x="9864" y="1993"/>
                    <a:pt x="9864" y="1993"/>
                    <a:pt x="9864" y="1993"/>
                  </a:cubicBezTo>
                  <a:cubicBezTo>
                    <a:pt x="9865" y="1993"/>
                    <a:pt x="9865" y="1993"/>
                    <a:pt x="9865" y="1993"/>
                  </a:cubicBezTo>
                  <a:lnTo>
                    <a:pt x="9865" y="2132"/>
                  </a:lnTo>
                  <a:close/>
                  <a:moveTo>
                    <a:pt x="9773" y="3388"/>
                  </a:moveTo>
                  <a:cubicBezTo>
                    <a:pt x="9808" y="3352"/>
                    <a:pt x="9808" y="3352"/>
                    <a:pt x="9808" y="3352"/>
                  </a:cubicBezTo>
                  <a:cubicBezTo>
                    <a:pt x="9817" y="3362"/>
                    <a:pt x="9822" y="3374"/>
                    <a:pt x="9823" y="3388"/>
                  </a:cubicBezTo>
                  <a:lnTo>
                    <a:pt x="9773" y="3388"/>
                  </a:lnTo>
                  <a:close/>
                  <a:moveTo>
                    <a:pt x="9823" y="3395"/>
                  </a:moveTo>
                  <a:cubicBezTo>
                    <a:pt x="9822" y="3408"/>
                    <a:pt x="9817" y="3420"/>
                    <a:pt x="9808" y="3430"/>
                  </a:cubicBezTo>
                  <a:cubicBezTo>
                    <a:pt x="9773" y="3395"/>
                    <a:pt x="9773" y="3395"/>
                    <a:pt x="9773" y="3395"/>
                  </a:cubicBezTo>
                  <a:lnTo>
                    <a:pt x="9823" y="3395"/>
                  </a:lnTo>
                  <a:close/>
                  <a:moveTo>
                    <a:pt x="9769" y="3382"/>
                  </a:moveTo>
                  <a:cubicBezTo>
                    <a:pt x="9769" y="3333"/>
                    <a:pt x="9769" y="3333"/>
                    <a:pt x="9769" y="3333"/>
                  </a:cubicBezTo>
                  <a:cubicBezTo>
                    <a:pt x="9782" y="3334"/>
                    <a:pt x="9794" y="3339"/>
                    <a:pt x="9803" y="3347"/>
                  </a:cubicBezTo>
                  <a:lnTo>
                    <a:pt x="9769" y="3382"/>
                  </a:lnTo>
                  <a:close/>
                  <a:moveTo>
                    <a:pt x="9803" y="3435"/>
                  </a:moveTo>
                  <a:cubicBezTo>
                    <a:pt x="9794" y="3443"/>
                    <a:pt x="9782" y="3449"/>
                    <a:pt x="9769" y="3449"/>
                  </a:cubicBezTo>
                  <a:cubicBezTo>
                    <a:pt x="9769" y="3400"/>
                    <a:pt x="9769" y="3400"/>
                    <a:pt x="9769" y="3400"/>
                  </a:cubicBezTo>
                  <a:lnTo>
                    <a:pt x="9803" y="3435"/>
                  </a:lnTo>
                  <a:close/>
                  <a:moveTo>
                    <a:pt x="10157" y="2776"/>
                  </a:moveTo>
                  <a:cubicBezTo>
                    <a:pt x="10157" y="2780"/>
                    <a:pt x="10157" y="2780"/>
                    <a:pt x="10157" y="2780"/>
                  </a:cubicBezTo>
                  <a:cubicBezTo>
                    <a:pt x="10157" y="2781"/>
                    <a:pt x="10157" y="2781"/>
                    <a:pt x="10157" y="2781"/>
                  </a:cubicBezTo>
                  <a:cubicBezTo>
                    <a:pt x="10157" y="2828"/>
                    <a:pt x="10157" y="2828"/>
                    <a:pt x="10157" y="2828"/>
                  </a:cubicBezTo>
                  <a:cubicBezTo>
                    <a:pt x="10157" y="2829"/>
                    <a:pt x="10157" y="2829"/>
                    <a:pt x="10157" y="2829"/>
                  </a:cubicBezTo>
                  <a:cubicBezTo>
                    <a:pt x="10157" y="2833"/>
                    <a:pt x="10157" y="2833"/>
                    <a:pt x="10157" y="2833"/>
                  </a:cubicBezTo>
                  <a:cubicBezTo>
                    <a:pt x="10157" y="3325"/>
                    <a:pt x="10157" y="3325"/>
                    <a:pt x="10157" y="3325"/>
                  </a:cubicBezTo>
                  <a:cubicBezTo>
                    <a:pt x="10017" y="3325"/>
                    <a:pt x="10017" y="3325"/>
                    <a:pt x="10017" y="3325"/>
                  </a:cubicBezTo>
                  <a:cubicBezTo>
                    <a:pt x="9949" y="3325"/>
                    <a:pt x="9891" y="3370"/>
                    <a:pt x="9872" y="3431"/>
                  </a:cubicBezTo>
                  <a:cubicBezTo>
                    <a:pt x="9872" y="2833"/>
                    <a:pt x="9872" y="2833"/>
                    <a:pt x="9872" y="2833"/>
                  </a:cubicBezTo>
                  <a:cubicBezTo>
                    <a:pt x="9872" y="2776"/>
                    <a:pt x="9872" y="2776"/>
                    <a:pt x="9872" y="2776"/>
                  </a:cubicBezTo>
                  <a:cubicBezTo>
                    <a:pt x="9872" y="2178"/>
                    <a:pt x="9872" y="2178"/>
                    <a:pt x="9872" y="2178"/>
                  </a:cubicBezTo>
                  <a:cubicBezTo>
                    <a:pt x="9891" y="2239"/>
                    <a:pt x="9949" y="2284"/>
                    <a:pt x="10017" y="2284"/>
                  </a:cubicBezTo>
                  <a:cubicBezTo>
                    <a:pt x="10157" y="2284"/>
                    <a:pt x="10157" y="2284"/>
                    <a:pt x="10157" y="2284"/>
                  </a:cubicBezTo>
                  <a:lnTo>
                    <a:pt x="10157" y="277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4"/>
            <p:cNvSpPr/>
            <p:nvPr/>
          </p:nvSpPr>
          <p:spPr>
            <a:xfrm>
              <a:off x="3695700" y="1441450"/>
              <a:ext cx="50800" cy="298450"/>
            </a:xfrm>
            <a:custGeom>
              <a:rect b="b" l="l" r="r" t="t"/>
              <a:pathLst>
                <a:path extrusionOk="0" h="951" w="163">
                  <a:moveTo>
                    <a:pt x="0" y="82"/>
                  </a:move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ubicBezTo>
                    <a:pt x="36" y="0"/>
                    <a:pt x="0" y="37"/>
                    <a:pt x="0" y="82"/>
                  </a:cubicBezTo>
                  <a:close/>
                  <a:moveTo>
                    <a:pt x="155" y="82"/>
                  </a:moveTo>
                  <a:cubicBezTo>
                    <a:pt x="155" y="447"/>
                    <a:pt x="155" y="447"/>
                    <a:pt x="155" y="447"/>
                  </a:cubicBez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4"/>
            <p:cNvSpPr/>
            <p:nvPr/>
          </p:nvSpPr>
          <p:spPr>
            <a:xfrm>
              <a:off x="3702050" y="1449388"/>
              <a:ext cx="36513" cy="282575"/>
            </a:xfrm>
            <a:custGeom>
              <a:rect b="b" l="l" r="r" t="t"/>
              <a:pathLst>
                <a:path extrusionOk="0" h="905" w="117">
                  <a:moveTo>
                    <a:pt x="0" y="59"/>
                  </a:move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ubicBezTo>
                    <a:pt x="26" y="0"/>
                    <a:pt x="0" y="27"/>
                    <a:pt x="0" y="59"/>
                  </a:cubicBezTo>
                  <a:close/>
                  <a:moveTo>
                    <a:pt x="59" y="8"/>
                  </a:moveTo>
                  <a:cubicBezTo>
                    <a:pt x="87" y="8"/>
                    <a:pt x="110" y="31"/>
                    <a:pt x="110" y="59"/>
                  </a:cubicBezTo>
                  <a:cubicBezTo>
                    <a:pt x="110" y="424"/>
                    <a:pt x="110" y="424"/>
                    <a:pt x="110" y="424"/>
                  </a:cubicBez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4"/>
            <p:cNvSpPr/>
            <p:nvPr/>
          </p:nvSpPr>
          <p:spPr>
            <a:xfrm>
              <a:off x="3709988" y="1457325"/>
              <a:ext cx="22225" cy="266701"/>
            </a:xfrm>
            <a:custGeom>
              <a:rect b="b" l="l" r="r" t="t"/>
              <a:pathLst>
                <a:path extrusionOk="0" h="857" w="71">
                  <a:moveTo>
                    <a:pt x="36" y="857"/>
                  </a:move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lose/>
                  <a:moveTo>
                    <a:pt x="7" y="457"/>
                  </a:moveTo>
                  <a:cubicBezTo>
                    <a:pt x="7" y="400"/>
                    <a:pt x="7" y="400"/>
                    <a:pt x="7" y="400"/>
                  </a:cubicBezTo>
                  <a:cubicBezTo>
                    <a:pt x="7" y="36"/>
                    <a:pt x="7" y="36"/>
                    <a:pt x="7" y="36"/>
                  </a:cubicBezTo>
                  <a:cubicBezTo>
                    <a:pt x="7" y="20"/>
                    <a:pt x="20" y="7"/>
                    <a:pt x="36" y="7"/>
                  </a:cubicBezTo>
                  <a:cubicBezTo>
                    <a:pt x="51" y="7"/>
                    <a:pt x="64" y="20"/>
                    <a:pt x="64" y="36"/>
                  </a:cubicBezTo>
                  <a:cubicBezTo>
                    <a:pt x="64" y="400"/>
                    <a:pt x="64" y="400"/>
                    <a:pt x="64" y="400"/>
                  </a:cubicBezTo>
                  <a:cubicBezTo>
                    <a:pt x="64" y="457"/>
                    <a:pt x="64" y="457"/>
                    <a:pt x="64" y="457"/>
                  </a:cubicBezTo>
                  <a:cubicBezTo>
                    <a:pt x="64" y="821"/>
                    <a:pt x="64" y="821"/>
                    <a:pt x="64" y="821"/>
                  </a:cubicBezTo>
                  <a:cubicBezTo>
                    <a:pt x="64" y="837"/>
                    <a:pt x="51" y="850"/>
                    <a:pt x="36" y="850"/>
                  </a:cubicBezTo>
                  <a:cubicBezTo>
                    <a:pt x="20" y="850"/>
                    <a:pt x="7" y="837"/>
                    <a:pt x="7" y="821"/>
                  </a:cubicBezTo>
                  <a:lnTo>
                    <a:pt x="7" y="45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4"/>
            <p:cNvSpPr/>
            <p:nvPr/>
          </p:nvSpPr>
          <p:spPr>
            <a:xfrm>
              <a:off x="2216150" y="2406650"/>
              <a:ext cx="193674" cy="50800"/>
            </a:xfrm>
            <a:custGeom>
              <a:rect b="b" l="l" r="r" t="t"/>
              <a:pathLst>
                <a:path extrusionOk="0" h="163" w="621">
                  <a:moveTo>
                    <a:pt x="540" y="0"/>
                  </a:moveTo>
                  <a:cubicBezTo>
                    <a:pt x="0" y="0"/>
                    <a:pt x="0" y="0"/>
                    <a:pt x="0" y="0"/>
                  </a:cubicBezTo>
                  <a:cubicBezTo>
                    <a:pt x="0" y="7"/>
                    <a:pt x="0" y="7"/>
                    <a:pt x="0" y="7"/>
                  </a:cubicBezTo>
                  <a:cubicBezTo>
                    <a:pt x="540" y="7"/>
                    <a:pt x="540" y="7"/>
                    <a:pt x="540" y="7"/>
                  </a:cubicBezTo>
                  <a:cubicBezTo>
                    <a:pt x="581" y="7"/>
                    <a:pt x="614" y="40"/>
                    <a:pt x="614" y="81"/>
                  </a:cubicBezTo>
                  <a:cubicBezTo>
                    <a:pt x="614" y="122"/>
                    <a:pt x="581" y="156"/>
                    <a:pt x="540" y="156"/>
                  </a:cubicBezTo>
                  <a:cubicBezTo>
                    <a:pt x="0" y="156"/>
                    <a:pt x="0" y="156"/>
                    <a:pt x="0" y="156"/>
                  </a:cubicBezTo>
                  <a:cubicBezTo>
                    <a:pt x="0" y="163"/>
                    <a:pt x="0" y="163"/>
                    <a:pt x="0" y="163"/>
                  </a:cubicBezTo>
                  <a:cubicBezTo>
                    <a:pt x="540" y="163"/>
                    <a:pt x="540" y="163"/>
                    <a:pt x="540" y="163"/>
                  </a:cubicBezTo>
                  <a:cubicBezTo>
                    <a:pt x="585" y="163"/>
                    <a:pt x="621" y="126"/>
                    <a:pt x="621" y="81"/>
                  </a:cubicBezTo>
                  <a:cubicBezTo>
                    <a:pt x="621" y="36"/>
                    <a:pt x="585" y="0"/>
                    <a:pt x="54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4"/>
            <p:cNvSpPr/>
            <p:nvPr/>
          </p:nvSpPr>
          <p:spPr>
            <a:xfrm>
              <a:off x="2216150" y="2413000"/>
              <a:ext cx="187325" cy="36513"/>
            </a:xfrm>
            <a:custGeom>
              <a:rect b="b" l="l" r="r" t="t"/>
              <a:pathLst>
                <a:path extrusionOk="0" h="117" w="598">
                  <a:moveTo>
                    <a:pt x="598" y="59"/>
                  </a:moveTo>
                  <a:cubicBezTo>
                    <a:pt x="598" y="27"/>
                    <a:pt x="572" y="0"/>
                    <a:pt x="540" y="0"/>
                  </a:cubicBezTo>
                  <a:cubicBezTo>
                    <a:pt x="0" y="0"/>
                    <a:pt x="0" y="0"/>
                    <a:pt x="0" y="0"/>
                  </a:cubicBezTo>
                  <a:cubicBezTo>
                    <a:pt x="0" y="8"/>
                    <a:pt x="0" y="8"/>
                    <a:pt x="0" y="8"/>
                  </a:cubicBezTo>
                  <a:cubicBezTo>
                    <a:pt x="540" y="8"/>
                    <a:pt x="540" y="8"/>
                    <a:pt x="540" y="8"/>
                  </a:cubicBezTo>
                  <a:cubicBezTo>
                    <a:pt x="568" y="8"/>
                    <a:pt x="591" y="31"/>
                    <a:pt x="591" y="59"/>
                  </a:cubicBezTo>
                  <a:cubicBezTo>
                    <a:pt x="591" y="87"/>
                    <a:pt x="568" y="110"/>
                    <a:pt x="540" y="110"/>
                  </a:cubicBezTo>
                  <a:cubicBezTo>
                    <a:pt x="0" y="110"/>
                    <a:pt x="0" y="110"/>
                    <a:pt x="0" y="110"/>
                  </a:cubicBezTo>
                  <a:cubicBezTo>
                    <a:pt x="0" y="117"/>
                    <a:pt x="0" y="117"/>
                    <a:pt x="0" y="117"/>
                  </a:cubicBezTo>
                  <a:cubicBezTo>
                    <a:pt x="540" y="117"/>
                    <a:pt x="540" y="117"/>
                    <a:pt x="540" y="117"/>
                  </a:cubicBezTo>
                  <a:cubicBezTo>
                    <a:pt x="572" y="117"/>
                    <a:pt x="598" y="91"/>
                    <a:pt x="598"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4"/>
            <p:cNvSpPr/>
            <p:nvPr/>
          </p:nvSpPr>
          <p:spPr>
            <a:xfrm>
              <a:off x="2216150" y="2420938"/>
              <a:ext cx="179388" cy="22225"/>
            </a:xfrm>
            <a:custGeom>
              <a:rect b="b" l="l" r="r" t="t"/>
              <a:pathLst>
                <a:path extrusionOk="0" h="71" w="574">
                  <a:moveTo>
                    <a:pt x="574" y="36"/>
                  </a:moveTo>
                  <a:cubicBezTo>
                    <a:pt x="574" y="16"/>
                    <a:pt x="558" y="0"/>
                    <a:pt x="539" y="0"/>
                  </a:cubicBezTo>
                  <a:cubicBezTo>
                    <a:pt x="0" y="0"/>
                    <a:pt x="0" y="0"/>
                    <a:pt x="0" y="0"/>
                  </a:cubicBezTo>
                  <a:cubicBezTo>
                    <a:pt x="0" y="7"/>
                    <a:pt x="0" y="7"/>
                    <a:pt x="0" y="7"/>
                  </a:cubicBezTo>
                  <a:cubicBezTo>
                    <a:pt x="539" y="7"/>
                    <a:pt x="539" y="7"/>
                    <a:pt x="539" y="7"/>
                  </a:cubicBezTo>
                  <a:cubicBezTo>
                    <a:pt x="555" y="7"/>
                    <a:pt x="567" y="20"/>
                    <a:pt x="567" y="36"/>
                  </a:cubicBezTo>
                  <a:cubicBezTo>
                    <a:pt x="567" y="52"/>
                    <a:pt x="555" y="64"/>
                    <a:pt x="539" y="64"/>
                  </a:cubicBezTo>
                  <a:cubicBezTo>
                    <a:pt x="0" y="64"/>
                    <a:pt x="0" y="64"/>
                    <a:pt x="0" y="64"/>
                  </a:cubicBezTo>
                  <a:cubicBezTo>
                    <a:pt x="0" y="71"/>
                    <a:pt x="0" y="71"/>
                    <a:pt x="0" y="71"/>
                  </a:cubicBezTo>
                  <a:cubicBezTo>
                    <a:pt x="539" y="71"/>
                    <a:pt x="539" y="71"/>
                    <a:pt x="539" y="71"/>
                  </a:cubicBezTo>
                  <a:cubicBezTo>
                    <a:pt x="558" y="71"/>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4"/>
            <p:cNvSpPr/>
            <p:nvPr/>
          </p:nvSpPr>
          <p:spPr>
            <a:xfrm>
              <a:off x="2152650" y="2406650"/>
              <a:ext cx="52388" cy="50800"/>
            </a:xfrm>
            <a:custGeom>
              <a:rect b="b" l="l" r="r" t="t"/>
              <a:pathLst>
                <a:path extrusionOk="0" h="163" w="163">
                  <a:moveTo>
                    <a:pt x="82" y="0"/>
                  </a:moveTo>
                  <a:cubicBezTo>
                    <a:pt x="82" y="0"/>
                    <a:pt x="82" y="0"/>
                    <a:pt x="82" y="0"/>
                  </a:cubicBezTo>
                  <a:cubicBezTo>
                    <a:pt x="82" y="0"/>
                    <a:pt x="81" y="0"/>
                    <a:pt x="81" y="0"/>
                  </a:cubicBezTo>
                  <a:cubicBezTo>
                    <a:pt x="37" y="0"/>
                    <a:pt x="0" y="37"/>
                    <a:pt x="0" y="81"/>
                  </a:cubicBezTo>
                  <a:cubicBezTo>
                    <a:pt x="0" y="126"/>
                    <a:pt x="37" y="163"/>
                    <a:pt x="81" y="163"/>
                  </a:cubicBezTo>
                  <a:cubicBezTo>
                    <a:pt x="81" y="163"/>
                    <a:pt x="82" y="163"/>
                    <a:pt x="82" y="163"/>
                  </a:cubicBezTo>
                  <a:cubicBezTo>
                    <a:pt x="82" y="163"/>
                    <a:pt x="82" y="163"/>
                    <a:pt x="82" y="163"/>
                  </a:cubicBezTo>
                  <a:cubicBezTo>
                    <a:pt x="127" y="163"/>
                    <a:pt x="163" y="126"/>
                    <a:pt x="163" y="81"/>
                  </a:cubicBezTo>
                  <a:cubicBezTo>
                    <a:pt x="163" y="37"/>
                    <a:pt x="127" y="0"/>
                    <a:pt x="82" y="0"/>
                  </a:cubicBezTo>
                  <a:close/>
                  <a:moveTo>
                    <a:pt x="27" y="32"/>
                  </a:moveTo>
                  <a:cubicBezTo>
                    <a:pt x="73" y="78"/>
                    <a:pt x="73" y="78"/>
                    <a:pt x="73" y="78"/>
                  </a:cubicBezTo>
                  <a:cubicBezTo>
                    <a:pt x="8" y="78"/>
                    <a:pt x="8" y="78"/>
                    <a:pt x="8" y="78"/>
                  </a:cubicBezTo>
                  <a:cubicBezTo>
                    <a:pt x="9" y="60"/>
                    <a:pt x="16" y="44"/>
                    <a:pt x="27" y="32"/>
                  </a:cubicBezTo>
                  <a:close/>
                  <a:moveTo>
                    <a:pt x="8" y="85"/>
                  </a:moveTo>
                  <a:cubicBezTo>
                    <a:pt x="73" y="85"/>
                    <a:pt x="73" y="85"/>
                    <a:pt x="73" y="85"/>
                  </a:cubicBezTo>
                  <a:cubicBezTo>
                    <a:pt x="27" y="131"/>
                    <a:pt x="27" y="131"/>
                    <a:pt x="27" y="131"/>
                  </a:cubicBezTo>
                  <a:cubicBezTo>
                    <a:pt x="16" y="119"/>
                    <a:pt x="9" y="103"/>
                    <a:pt x="8" y="85"/>
                  </a:cubicBezTo>
                  <a:close/>
                  <a:moveTo>
                    <a:pt x="78" y="155"/>
                  </a:moveTo>
                  <a:cubicBezTo>
                    <a:pt x="60" y="154"/>
                    <a:pt x="44" y="147"/>
                    <a:pt x="32" y="136"/>
                  </a:cubicBezTo>
                  <a:cubicBezTo>
                    <a:pt x="78" y="90"/>
                    <a:pt x="78" y="90"/>
                    <a:pt x="78" y="90"/>
                  </a:cubicBezTo>
                  <a:lnTo>
                    <a:pt x="78" y="155"/>
                  </a:lnTo>
                  <a:close/>
                  <a:moveTo>
                    <a:pt x="78" y="72"/>
                  </a:moveTo>
                  <a:cubicBezTo>
                    <a:pt x="32" y="27"/>
                    <a:pt x="32" y="27"/>
                    <a:pt x="32" y="27"/>
                  </a:cubicBezTo>
                  <a:cubicBezTo>
                    <a:pt x="44" y="15"/>
                    <a:pt x="60" y="8"/>
                    <a:pt x="78" y="7"/>
                  </a:cubicBezTo>
                  <a:lnTo>
                    <a:pt x="78" y="72"/>
                  </a:lnTo>
                  <a:close/>
                  <a:moveTo>
                    <a:pt x="85" y="7"/>
                  </a:moveTo>
                  <a:cubicBezTo>
                    <a:pt x="103" y="8"/>
                    <a:pt x="119" y="15"/>
                    <a:pt x="131" y="27"/>
                  </a:cubicBezTo>
                  <a:cubicBezTo>
                    <a:pt x="85" y="72"/>
                    <a:pt x="85" y="72"/>
                    <a:pt x="85" y="72"/>
                  </a:cubicBezTo>
                  <a:lnTo>
                    <a:pt x="85" y="7"/>
                  </a:lnTo>
                  <a:close/>
                  <a:moveTo>
                    <a:pt x="85" y="155"/>
                  </a:moveTo>
                  <a:cubicBezTo>
                    <a:pt x="85" y="90"/>
                    <a:pt x="85" y="90"/>
                    <a:pt x="85" y="90"/>
                  </a:cubicBezTo>
                  <a:cubicBezTo>
                    <a:pt x="131" y="136"/>
                    <a:pt x="131" y="136"/>
                    <a:pt x="131" y="136"/>
                  </a:cubicBezTo>
                  <a:cubicBezTo>
                    <a:pt x="119" y="147"/>
                    <a:pt x="103" y="154"/>
                    <a:pt x="85" y="155"/>
                  </a:cubicBezTo>
                  <a:close/>
                  <a:moveTo>
                    <a:pt x="136" y="131"/>
                  </a:moveTo>
                  <a:cubicBezTo>
                    <a:pt x="91" y="85"/>
                    <a:pt x="91" y="85"/>
                    <a:pt x="91" y="85"/>
                  </a:cubicBezTo>
                  <a:cubicBezTo>
                    <a:pt x="155" y="85"/>
                    <a:pt x="155" y="85"/>
                    <a:pt x="155" y="85"/>
                  </a:cubicBezTo>
                  <a:cubicBezTo>
                    <a:pt x="154" y="103"/>
                    <a:pt x="147" y="119"/>
                    <a:pt x="136" y="131"/>
                  </a:cubicBezTo>
                  <a:close/>
                  <a:moveTo>
                    <a:pt x="91" y="78"/>
                  </a:moveTo>
                  <a:cubicBezTo>
                    <a:pt x="136" y="32"/>
                    <a:pt x="136" y="32"/>
                    <a:pt x="136" y="32"/>
                  </a:cubicBezTo>
                  <a:cubicBezTo>
                    <a:pt x="147" y="44"/>
                    <a:pt x="154" y="60"/>
                    <a:pt x="155" y="78"/>
                  </a:cubicBezTo>
                  <a:lnTo>
                    <a:pt x="91"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4"/>
            <p:cNvSpPr/>
            <p:nvPr/>
          </p:nvSpPr>
          <p:spPr>
            <a:xfrm>
              <a:off x="1947863" y="2406650"/>
              <a:ext cx="193674" cy="50800"/>
            </a:xfrm>
            <a:custGeom>
              <a:rect b="b" l="l" r="r" t="t"/>
              <a:pathLst>
                <a:path extrusionOk="0" h="163" w="621">
                  <a:moveTo>
                    <a:pt x="0" y="81"/>
                  </a:moveTo>
                  <a:cubicBezTo>
                    <a:pt x="0" y="126"/>
                    <a:pt x="36" y="163"/>
                    <a:pt x="81" y="163"/>
                  </a:cubicBezTo>
                  <a:cubicBezTo>
                    <a:pt x="621" y="163"/>
                    <a:pt x="621" y="163"/>
                    <a:pt x="621" y="163"/>
                  </a:cubicBezTo>
                  <a:cubicBezTo>
                    <a:pt x="621" y="156"/>
                    <a:pt x="621" y="156"/>
                    <a:pt x="621" y="156"/>
                  </a:cubicBezTo>
                  <a:cubicBezTo>
                    <a:pt x="81" y="156"/>
                    <a:pt x="81" y="156"/>
                    <a:pt x="81" y="156"/>
                  </a:cubicBezTo>
                  <a:cubicBezTo>
                    <a:pt x="40" y="156"/>
                    <a:pt x="7" y="122"/>
                    <a:pt x="7" y="81"/>
                  </a:cubicBezTo>
                  <a:cubicBezTo>
                    <a:pt x="7" y="40"/>
                    <a:pt x="40" y="7"/>
                    <a:pt x="81" y="7"/>
                  </a:cubicBezTo>
                  <a:cubicBezTo>
                    <a:pt x="621" y="7"/>
                    <a:pt x="621" y="7"/>
                    <a:pt x="621" y="7"/>
                  </a:cubicBezTo>
                  <a:cubicBezTo>
                    <a:pt x="621" y="0"/>
                    <a:pt x="621" y="0"/>
                    <a:pt x="621" y="0"/>
                  </a:cubicBezTo>
                  <a:cubicBezTo>
                    <a:pt x="81" y="0"/>
                    <a:pt x="81" y="0"/>
                    <a:pt x="81" y="0"/>
                  </a:cubicBezTo>
                  <a:cubicBezTo>
                    <a:pt x="36" y="0"/>
                    <a:pt x="0" y="36"/>
                    <a:pt x="0" y="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4"/>
            <p:cNvSpPr/>
            <p:nvPr/>
          </p:nvSpPr>
          <p:spPr>
            <a:xfrm>
              <a:off x="1954213" y="2413000"/>
              <a:ext cx="187325" cy="36513"/>
            </a:xfrm>
            <a:custGeom>
              <a:rect b="b" l="l" r="r" t="t"/>
              <a:pathLst>
                <a:path extrusionOk="0" h="117" w="598">
                  <a:moveTo>
                    <a:pt x="0" y="59"/>
                  </a:moveTo>
                  <a:cubicBezTo>
                    <a:pt x="0" y="91"/>
                    <a:pt x="26" y="117"/>
                    <a:pt x="58" y="117"/>
                  </a:cubicBezTo>
                  <a:cubicBezTo>
                    <a:pt x="598" y="117"/>
                    <a:pt x="598" y="117"/>
                    <a:pt x="598" y="117"/>
                  </a:cubicBezTo>
                  <a:cubicBezTo>
                    <a:pt x="598" y="110"/>
                    <a:pt x="598" y="110"/>
                    <a:pt x="598" y="110"/>
                  </a:cubicBezTo>
                  <a:cubicBezTo>
                    <a:pt x="58" y="110"/>
                    <a:pt x="58" y="110"/>
                    <a:pt x="58" y="110"/>
                  </a:cubicBezTo>
                  <a:cubicBezTo>
                    <a:pt x="30" y="110"/>
                    <a:pt x="7" y="87"/>
                    <a:pt x="7" y="59"/>
                  </a:cubicBezTo>
                  <a:cubicBezTo>
                    <a:pt x="7" y="31"/>
                    <a:pt x="30" y="8"/>
                    <a:pt x="58" y="8"/>
                  </a:cubicBezTo>
                  <a:cubicBezTo>
                    <a:pt x="598" y="8"/>
                    <a:pt x="598" y="8"/>
                    <a:pt x="598" y="8"/>
                  </a:cubicBezTo>
                  <a:cubicBezTo>
                    <a:pt x="598" y="0"/>
                    <a:pt x="598" y="0"/>
                    <a:pt x="598" y="0"/>
                  </a:cubicBezTo>
                  <a:cubicBezTo>
                    <a:pt x="58" y="0"/>
                    <a:pt x="58" y="0"/>
                    <a:pt x="58" y="0"/>
                  </a:cubicBezTo>
                  <a:cubicBezTo>
                    <a:pt x="26" y="0"/>
                    <a:pt x="0" y="27"/>
                    <a:pt x="0"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4"/>
            <p:cNvSpPr/>
            <p:nvPr/>
          </p:nvSpPr>
          <p:spPr>
            <a:xfrm>
              <a:off x="1962150" y="2420938"/>
              <a:ext cx="179388" cy="22225"/>
            </a:xfrm>
            <a:custGeom>
              <a:rect b="b" l="l" r="r" t="t"/>
              <a:pathLst>
                <a:path extrusionOk="0" h="71" w="574">
                  <a:moveTo>
                    <a:pt x="0" y="36"/>
                  </a:moveTo>
                  <a:cubicBezTo>
                    <a:pt x="0" y="56"/>
                    <a:pt x="16" y="71"/>
                    <a:pt x="35" y="71"/>
                  </a:cubicBezTo>
                  <a:cubicBezTo>
                    <a:pt x="574" y="71"/>
                    <a:pt x="574" y="71"/>
                    <a:pt x="574" y="71"/>
                  </a:cubicBezTo>
                  <a:cubicBezTo>
                    <a:pt x="574" y="64"/>
                    <a:pt x="574" y="64"/>
                    <a:pt x="574" y="64"/>
                  </a:cubicBezTo>
                  <a:cubicBezTo>
                    <a:pt x="35" y="64"/>
                    <a:pt x="35" y="64"/>
                    <a:pt x="35" y="64"/>
                  </a:cubicBezTo>
                  <a:cubicBezTo>
                    <a:pt x="20" y="64"/>
                    <a:pt x="7" y="52"/>
                    <a:pt x="7" y="36"/>
                  </a:cubicBezTo>
                  <a:cubicBezTo>
                    <a:pt x="7" y="20"/>
                    <a:pt x="20" y="7"/>
                    <a:pt x="35" y="7"/>
                  </a:cubicBezTo>
                  <a:cubicBezTo>
                    <a:pt x="574" y="7"/>
                    <a:pt x="574" y="7"/>
                    <a:pt x="574" y="7"/>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4" name="Google Shape;364;p14"/>
          <p:cNvSpPr txBox="1"/>
          <p:nvPr>
            <p:ph type="title"/>
          </p:nvPr>
        </p:nvSpPr>
        <p:spPr>
          <a:xfrm>
            <a:off x="778950" y="1864625"/>
            <a:ext cx="39930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65" name="Google Shape;365;p14"/>
          <p:cNvSpPr txBox="1"/>
          <p:nvPr>
            <p:ph hasCustomPrompt="1" idx="2" type="title"/>
          </p:nvPr>
        </p:nvSpPr>
        <p:spPr>
          <a:xfrm>
            <a:off x="778950" y="1113200"/>
            <a:ext cx="1233300" cy="634500"/>
          </a:xfrm>
          <a:prstGeom prst="rect">
            <a:avLst/>
          </a:prstGeom>
          <a:noFill/>
          <a:ln cap="flat" cmpd="dbl"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dk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366" name="Google Shape;366;p14"/>
          <p:cNvSpPr txBox="1"/>
          <p:nvPr>
            <p:ph idx="1" type="subTitle"/>
          </p:nvPr>
        </p:nvSpPr>
        <p:spPr>
          <a:xfrm>
            <a:off x="778950" y="3619450"/>
            <a:ext cx="39930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7" name="Google Shape;367;p14"/>
          <p:cNvSpPr/>
          <p:nvPr>
            <p:ph idx="3" type="pic"/>
          </p:nvPr>
        </p:nvSpPr>
        <p:spPr>
          <a:xfrm>
            <a:off x="4771950" y="819575"/>
            <a:ext cx="3608700" cy="3601500"/>
          </a:xfrm>
          <a:prstGeom prst="plaque">
            <a:avLst>
              <a:gd fmla="val 16667" name="adj"/>
            </a:avLst>
          </a:prstGeom>
          <a:noFill/>
          <a:ln cap="flat" cmpd="dbl" w="38100">
            <a:solidFill>
              <a:schemeClr val="dk1"/>
            </a:solidFill>
            <a:prstDash val="solid"/>
            <a:miter lim="8000"/>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68" name="Shape 368"/>
        <p:cNvGrpSpPr/>
        <p:nvPr/>
      </p:nvGrpSpPr>
      <p:grpSpPr>
        <a:xfrm>
          <a:off x="0" y="0"/>
          <a:ext cx="0" cy="0"/>
          <a:chOff x="0" y="0"/>
          <a:chExt cx="0" cy="0"/>
        </a:xfrm>
      </p:grpSpPr>
      <p:sp>
        <p:nvSpPr>
          <p:cNvPr id="369" name="Google Shape;369;p15"/>
          <p:cNvSpPr txBox="1"/>
          <p:nvPr>
            <p:ph type="title"/>
          </p:nvPr>
        </p:nvSpPr>
        <p:spPr>
          <a:xfrm>
            <a:off x="720000" y="539500"/>
            <a:ext cx="7704000" cy="59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370" name="Google Shape;370;p15"/>
          <p:cNvGrpSpPr/>
          <p:nvPr/>
        </p:nvGrpSpPr>
        <p:grpSpPr>
          <a:xfrm>
            <a:off x="105422" y="98747"/>
            <a:ext cx="8948744" cy="4946019"/>
            <a:chOff x="590550" y="714375"/>
            <a:chExt cx="3176580" cy="1752602"/>
          </a:xfrm>
        </p:grpSpPr>
        <p:sp>
          <p:nvSpPr>
            <p:cNvPr id="371" name="Google Shape;371;p15"/>
            <p:cNvSpPr/>
            <p:nvPr/>
          </p:nvSpPr>
          <p:spPr>
            <a:xfrm>
              <a:off x="1947863" y="723900"/>
              <a:ext cx="193674" cy="50800"/>
            </a:xfrm>
            <a:custGeom>
              <a:rect b="b" l="l" r="r" t="t"/>
              <a:pathLst>
                <a:path extrusionOk="0" h="163" w="621">
                  <a:moveTo>
                    <a:pt x="81" y="163"/>
                  </a:moveTo>
                  <a:cubicBezTo>
                    <a:pt x="621" y="163"/>
                    <a:pt x="621" y="163"/>
                    <a:pt x="621" y="163"/>
                  </a:cubicBezTo>
                  <a:cubicBezTo>
                    <a:pt x="621" y="156"/>
                    <a:pt x="621" y="156"/>
                    <a:pt x="621" y="156"/>
                  </a:cubicBezTo>
                  <a:cubicBezTo>
                    <a:pt x="81" y="156"/>
                    <a:pt x="81" y="156"/>
                    <a:pt x="81" y="156"/>
                  </a:cubicBezTo>
                  <a:cubicBezTo>
                    <a:pt x="40" y="156"/>
                    <a:pt x="7" y="123"/>
                    <a:pt x="7" y="82"/>
                  </a:cubicBezTo>
                  <a:cubicBezTo>
                    <a:pt x="7" y="41"/>
                    <a:pt x="40" y="7"/>
                    <a:pt x="81" y="7"/>
                  </a:cubicBezTo>
                  <a:cubicBezTo>
                    <a:pt x="621" y="7"/>
                    <a:pt x="621" y="7"/>
                    <a:pt x="621" y="7"/>
                  </a:cubicBezTo>
                  <a:cubicBezTo>
                    <a:pt x="621" y="0"/>
                    <a:pt x="621" y="0"/>
                    <a:pt x="621" y="0"/>
                  </a:cubicBezTo>
                  <a:cubicBezTo>
                    <a:pt x="81" y="0"/>
                    <a:pt x="81" y="0"/>
                    <a:pt x="81" y="0"/>
                  </a:cubicBezTo>
                  <a:cubicBezTo>
                    <a:pt x="36" y="0"/>
                    <a:pt x="0" y="37"/>
                    <a:pt x="0" y="82"/>
                  </a:cubicBezTo>
                  <a:cubicBezTo>
                    <a:pt x="0" y="127"/>
                    <a:pt x="36" y="163"/>
                    <a:pt x="81" y="1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5"/>
            <p:cNvSpPr/>
            <p:nvPr/>
          </p:nvSpPr>
          <p:spPr>
            <a:xfrm>
              <a:off x="1954213" y="731838"/>
              <a:ext cx="187325" cy="36513"/>
            </a:xfrm>
            <a:custGeom>
              <a:rect b="b" l="l" r="r" t="t"/>
              <a:pathLst>
                <a:path extrusionOk="0" h="117" w="598">
                  <a:moveTo>
                    <a:pt x="0" y="58"/>
                  </a:moveTo>
                  <a:cubicBezTo>
                    <a:pt x="0" y="90"/>
                    <a:pt x="26" y="117"/>
                    <a:pt x="58" y="117"/>
                  </a:cubicBezTo>
                  <a:cubicBezTo>
                    <a:pt x="598" y="117"/>
                    <a:pt x="598" y="117"/>
                    <a:pt x="598" y="117"/>
                  </a:cubicBezTo>
                  <a:cubicBezTo>
                    <a:pt x="598" y="109"/>
                    <a:pt x="598" y="109"/>
                    <a:pt x="598" y="109"/>
                  </a:cubicBezTo>
                  <a:cubicBezTo>
                    <a:pt x="58" y="109"/>
                    <a:pt x="58" y="109"/>
                    <a:pt x="58" y="109"/>
                  </a:cubicBezTo>
                  <a:cubicBezTo>
                    <a:pt x="30" y="109"/>
                    <a:pt x="7" y="86"/>
                    <a:pt x="7" y="58"/>
                  </a:cubicBezTo>
                  <a:cubicBezTo>
                    <a:pt x="7" y="30"/>
                    <a:pt x="30" y="7"/>
                    <a:pt x="58" y="7"/>
                  </a:cubicBezTo>
                  <a:cubicBezTo>
                    <a:pt x="598" y="7"/>
                    <a:pt x="598" y="7"/>
                    <a:pt x="598" y="7"/>
                  </a:cubicBezTo>
                  <a:cubicBezTo>
                    <a:pt x="598" y="0"/>
                    <a:pt x="598" y="0"/>
                    <a:pt x="598" y="0"/>
                  </a:cubicBezTo>
                  <a:cubicBezTo>
                    <a:pt x="58" y="0"/>
                    <a:pt x="58" y="0"/>
                    <a:pt x="58" y="0"/>
                  </a:cubicBezTo>
                  <a:cubicBezTo>
                    <a:pt x="26" y="0"/>
                    <a:pt x="0" y="26"/>
                    <a:pt x="0"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5"/>
            <p:cNvSpPr/>
            <p:nvPr/>
          </p:nvSpPr>
          <p:spPr>
            <a:xfrm>
              <a:off x="1962150" y="738188"/>
              <a:ext cx="179388" cy="23813"/>
            </a:xfrm>
            <a:custGeom>
              <a:rect b="b" l="l" r="r" t="t"/>
              <a:pathLst>
                <a:path extrusionOk="0" h="72" w="574">
                  <a:moveTo>
                    <a:pt x="0" y="36"/>
                  </a:moveTo>
                  <a:cubicBezTo>
                    <a:pt x="0" y="56"/>
                    <a:pt x="16" y="72"/>
                    <a:pt x="35" y="72"/>
                  </a:cubicBezTo>
                  <a:cubicBezTo>
                    <a:pt x="574" y="72"/>
                    <a:pt x="574" y="72"/>
                    <a:pt x="574" y="72"/>
                  </a:cubicBezTo>
                  <a:cubicBezTo>
                    <a:pt x="574" y="65"/>
                    <a:pt x="574" y="65"/>
                    <a:pt x="574" y="65"/>
                  </a:cubicBezTo>
                  <a:cubicBezTo>
                    <a:pt x="35" y="65"/>
                    <a:pt x="35" y="65"/>
                    <a:pt x="35" y="65"/>
                  </a:cubicBezTo>
                  <a:cubicBezTo>
                    <a:pt x="20" y="65"/>
                    <a:pt x="7" y="52"/>
                    <a:pt x="7" y="36"/>
                  </a:cubicBezTo>
                  <a:cubicBezTo>
                    <a:pt x="7" y="20"/>
                    <a:pt x="20" y="8"/>
                    <a:pt x="35" y="8"/>
                  </a:cubicBezTo>
                  <a:cubicBezTo>
                    <a:pt x="574" y="8"/>
                    <a:pt x="574" y="8"/>
                    <a:pt x="574" y="8"/>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5"/>
            <p:cNvSpPr/>
            <p:nvPr/>
          </p:nvSpPr>
          <p:spPr>
            <a:xfrm>
              <a:off x="2152650" y="723900"/>
              <a:ext cx="52388" cy="50800"/>
            </a:xfrm>
            <a:custGeom>
              <a:rect b="b" l="l" r="r" t="t"/>
              <a:pathLst>
                <a:path extrusionOk="0" h="163" w="163">
                  <a:moveTo>
                    <a:pt x="81" y="163"/>
                  </a:moveTo>
                  <a:cubicBezTo>
                    <a:pt x="81" y="163"/>
                    <a:pt x="82" y="163"/>
                    <a:pt x="82" y="163"/>
                  </a:cubicBezTo>
                  <a:cubicBezTo>
                    <a:pt x="82" y="163"/>
                    <a:pt x="82" y="163"/>
                    <a:pt x="82" y="163"/>
                  </a:cubicBezTo>
                  <a:cubicBezTo>
                    <a:pt x="127" y="163"/>
                    <a:pt x="163" y="126"/>
                    <a:pt x="163" y="82"/>
                  </a:cubicBezTo>
                  <a:cubicBezTo>
                    <a:pt x="163" y="37"/>
                    <a:pt x="127" y="0"/>
                    <a:pt x="82" y="0"/>
                  </a:cubicBezTo>
                  <a:cubicBezTo>
                    <a:pt x="82" y="0"/>
                    <a:pt x="82" y="0"/>
                    <a:pt x="82" y="0"/>
                  </a:cubicBezTo>
                  <a:cubicBezTo>
                    <a:pt x="82" y="0"/>
                    <a:pt x="81" y="0"/>
                    <a:pt x="81" y="0"/>
                  </a:cubicBezTo>
                  <a:cubicBezTo>
                    <a:pt x="37" y="0"/>
                    <a:pt x="0" y="37"/>
                    <a:pt x="0" y="82"/>
                  </a:cubicBezTo>
                  <a:cubicBezTo>
                    <a:pt x="0" y="126"/>
                    <a:pt x="37" y="163"/>
                    <a:pt x="81" y="163"/>
                  </a:cubicBezTo>
                  <a:close/>
                  <a:moveTo>
                    <a:pt x="136" y="131"/>
                  </a:moveTo>
                  <a:cubicBezTo>
                    <a:pt x="91" y="85"/>
                    <a:pt x="91" y="85"/>
                    <a:pt x="91" y="85"/>
                  </a:cubicBezTo>
                  <a:cubicBezTo>
                    <a:pt x="155" y="85"/>
                    <a:pt x="155" y="85"/>
                    <a:pt x="155" y="85"/>
                  </a:cubicBezTo>
                  <a:cubicBezTo>
                    <a:pt x="154" y="103"/>
                    <a:pt x="147" y="119"/>
                    <a:pt x="136" y="131"/>
                  </a:cubicBezTo>
                  <a:close/>
                  <a:moveTo>
                    <a:pt x="155" y="78"/>
                  </a:moveTo>
                  <a:cubicBezTo>
                    <a:pt x="91" y="78"/>
                    <a:pt x="91" y="78"/>
                    <a:pt x="91" y="78"/>
                  </a:cubicBezTo>
                  <a:cubicBezTo>
                    <a:pt x="136" y="32"/>
                    <a:pt x="136" y="32"/>
                    <a:pt x="136" y="32"/>
                  </a:cubicBezTo>
                  <a:cubicBezTo>
                    <a:pt x="147" y="44"/>
                    <a:pt x="154" y="60"/>
                    <a:pt x="155" y="78"/>
                  </a:cubicBezTo>
                  <a:close/>
                  <a:moveTo>
                    <a:pt x="85" y="8"/>
                  </a:moveTo>
                  <a:cubicBezTo>
                    <a:pt x="103" y="9"/>
                    <a:pt x="119" y="16"/>
                    <a:pt x="131" y="27"/>
                  </a:cubicBezTo>
                  <a:cubicBezTo>
                    <a:pt x="85" y="72"/>
                    <a:pt x="85" y="72"/>
                    <a:pt x="85" y="72"/>
                  </a:cubicBezTo>
                  <a:lnTo>
                    <a:pt x="85" y="8"/>
                  </a:lnTo>
                  <a:close/>
                  <a:moveTo>
                    <a:pt x="85" y="91"/>
                  </a:moveTo>
                  <a:cubicBezTo>
                    <a:pt x="131" y="136"/>
                    <a:pt x="131" y="136"/>
                    <a:pt x="131" y="136"/>
                  </a:cubicBezTo>
                  <a:cubicBezTo>
                    <a:pt x="119" y="148"/>
                    <a:pt x="103" y="155"/>
                    <a:pt x="85" y="156"/>
                  </a:cubicBezTo>
                  <a:lnTo>
                    <a:pt x="85" y="91"/>
                  </a:lnTo>
                  <a:close/>
                  <a:moveTo>
                    <a:pt x="78" y="156"/>
                  </a:moveTo>
                  <a:cubicBezTo>
                    <a:pt x="60" y="155"/>
                    <a:pt x="44" y="148"/>
                    <a:pt x="32" y="136"/>
                  </a:cubicBezTo>
                  <a:cubicBezTo>
                    <a:pt x="78" y="91"/>
                    <a:pt x="78" y="91"/>
                    <a:pt x="78" y="91"/>
                  </a:cubicBezTo>
                  <a:lnTo>
                    <a:pt x="78" y="156"/>
                  </a:lnTo>
                  <a:close/>
                  <a:moveTo>
                    <a:pt x="78" y="8"/>
                  </a:moveTo>
                  <a:cubicBezTo>
                    <a:pt x="78" y="72"/>
                    <a:pt x="78" y="72"/>
                    <a:pt x="78" y="72"/>
                  </a:cubicBezTo>
                  <a:cubicBezTo>
                    <a:pt x="32" y="27"/>
                    <a:pt x="32" y="27"/>
                    <a:pt x="32" y="27"/>
                  </a:cubicBezTo>
                  <a:cubicBezTo>
                    <a:pt x="44" y="16"/>
                    <a:pt x="60" y="9"/>
                    <a:pt x="78" y="8"/>
                  </a:cubicBezTo>
                  <a:close/>
                  <a:moveTo>
                    <a:pt x="27" y="32"/>
                  </a:moveTo>
                  <a:cubicBezTo>
                    <a:pt x="73" y="78"/>
                    <a:pt x="73" y="78"/>
                    <a:pt x="73" y="78"/>
                  </a:cubicBezTo>
                  <a:cubicBezTo>
                    <a:pt x="8" y="78"/>
                    <a:pt x="8" y="78"/>
                    <a:pt x="8" y="78"/>
                  </a:cubicBezTo>
                  <a:cubicBezTo>
                    <a:pt x="9" y="60"/>
                    <a:pt x="16" y="44"/>
                    <a:pt x="27" y="32"/>
                  </a:cubicBezTo>
                  <a:close/>
                  <a:moveTo>
                    <a:pt x="73" y="85"/>
                  </a:moveTo>
                  <a:cubicBezTo>
                    <a:pt x="27" y="131"/>
                    <a:pt x="27" y="131"/>
                    <a:pt x="27" y="131"/>
                  </a:cubicBezTo>
                  <a:cubicBezTo>
                    <a:pt x="16" y="119"/>
                    <a:pt x="9" y="103"/>
                    <a:pt x="8" y="85"/>
                  </a:cubicBezTo>
                  <a:lnTo>
                    <a:pt x="73" y="8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5"/>
            <p:cNvSpPr/>
            <p:nvPr/>
          </p:nvSpPr>
          <p:spPr>
            <a:xfrm>
              <a:off x="611188" y="1441450"/>
              <a:ext cx="52388" cy="298450"/>
            </a:xfrm>
            <a:custGeom>
              <a:rect b="b" l="l" r="r" t="t"/>
              <a:pathLst>
                <a:path extrusionOk="0" h="951" w="163">
                  <a:moveTo>
                    <a:pt x="81" y="0"/>
                  </a:moveTo>
                  <a:cubicBezTo>
                    <a:pt x="36" y="0"/>
                    <a:pt x="0" y="37"/>
                    <a:pt x="0" y="82"/>
                  </a:cubicBez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lose/>
                  <a:moveTo>
                    <a:pt x="155" y="447"/>
                  </a:move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lnTo>
                    <a:pt x="155" y="44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5"/>
            <p:cNvSpPr/>
            <p:nvPr/>
          </p:nvSpPr>
          <p:spPr>
            <a:xfrm>
              <a:off x="619125" y="1449388"/>
              <a:ext cx="36513" cy="282575"/>
            </a:xfrm>
            <a:custGeom>
              <a:rect b="b" l="l" r="r" t="t"/>
              <a:pathLst>
                <a:path extrusionOk="0" h="905" w="117">
                  <a:moveTo>
                    <a:pt x="59" y="0"/>
                  </a:moveTo>
                  <a:cubicBezTo>
                    <a:pt x="26" y="0"/>
                    <a:pt x="0" y="27"/>
                    <a:pt x="0" y="59"/>
                  </a:cubicBez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lose/>
                  <a:moveTo>
                    <a:pt x="110" y="424"/>
                  </a:move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ubicBezTo>
                    <a:pt x="87" y="8"/>
                    <a:pt x="110" y="31"/>
                    <a:pt x="110" y="59"/>
                  </a:cubicBezTo>
                  <a:lnTo>
                    <a:pt x="110" y="4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5"/>
            <p:cNvSpPr/>
            <p:nvPr/>
          </p:nvSpPr>
          <p:spPr>
            <a:xfrm>
              <a:off x="625475" y="1457325"/>
              <a:ext cx="22225" cy="266701"/>
            </a:xfrm>
            <a:custGeom>
              <a:rect b="b" l="l" r="r" t="t"/>
              <a:pathLst>
                <a:path extrusionOk="0" h="857" w="71">
                  <a:moveTo>
                    <a:pt x="36" y="0"/>
                  </a:move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lose/>
                  <a:moveTo>
                    <a:pt x="64" y="400"/>
                  </a:moveTo>
                  <a:cubicBezTo>
                    <a:pt x="64" y="457"/>
                    <a:pt x="64" y="457"/>
                    <a:pt x="64" y="457"/>
                  </a:cubicBezTo>
                  <a:cubicBezTo>
                    <a:pt x="64" y="821"/>
                    <a:pt x="64" y="821"/>
                    <a:pt x="64" y="821"/>
                  </a:cubicBezTo>
                  <a:cubicBezTo>
                    <a:pt x="64" y="837"/>
                    <a:pt x="51" y="850"/>
                    <a:pt x="36" y="850"/>
                  </a:cubicBezTo>
                  <a:cubicBezTo>
                    <a:pt x="20" y="850"/>
                    <a:pt x="7" y="837"/>
                    <a:pt x="7" y="821"/>
                  </a:cubicBezTo>
                  <a:cubicBezTo>
                    <a:pt x="7" y="457"/>
                    <a:pt x="7" y="457"/>
                    <a:pt x="7" y="457"/>
                  </a:cubicBezTo>
                  <a:cubicBezTo>
                    <a:pt x="7" y="400"/>
                    <a:pt x="7" y="400"/>
                    <a:pt x="7" y="400"/>
                  </a:cubicBezTo>
                  <a:cubicBezTo>
                    <a:pt x="7" y="36"/>
                    <a:pt x="7" y="36"/>
                    <a:pt x="7" y="36"/>
                  </a:cubicBezTo>
                  <a:cubicBezTo>
                    <a:pt x="7" y="20"/>
                    <a:pt x="20" y="7"/>
                    <a:pt x="36" y="7"/>
                  </a:cubicBezTo>
                  <a:cubicBezTo>
                    <a:pt x="51" y="7"/>
                    <a:pt x="64" y="20"/>
                    <a:pt x="64" y="36"/>
                  </a:cubicBezTo>
                  <a:lnTo>
                    <a:pt x="64" y="4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5"/>
            <p:cNvSpPr/>
            <p:nvPr/>
          </p:nvSpPr>
          <p:spPr>
            <a:xfrm>
              <a:off x="2216150" y="723900"/>
              <a:ext cx="193674" cy="50800"/>
            </a:xfrm>
            <a:custGeom>
              <a:rect b="b" l="l" r="r" t="t"/>
              <a:pathLst>
                <a:path extrusionOk="0" h="163" w="621">
                  <a:moveTo>
                    <a:pt x="621" y="82"/>
                  </a:moveTo>
                  <a:cubicBezTo>
                    <a:pt x="621" y="37"/>
                    <a:pt x="585" y="0"/>
                    <a:pt x="540" y="0"/>
                  </a:cubicBezTo>
                  <a:cubicBezTo>
                    <a:pt x="0" y="0"/>
                    <a:pt x="0" y="0"/>
                    <a:pt x="0" y="0"/>
                  </a:cubicBezTo>
                  <a:cubicBezTo>
                    <a:pt x="0" y="7"/>
                    <a:pt x="0" y="7"/>
                    <a:pt x="0" y="7"/>
                  </a:cubicBezTo>
                  <a:cubicBezTo>
                    <a:pt x="540" y="7"/>
                    <a:pt x="540" y="7"/>
                    <a:pt x="540" y="7"/>
                  </a:cubicBezTo>
                  <a:cubicBezTo>
                    <a:pt x="581" y="7"/>
                    <a:pt x="614" y="41"/>
                    <a:pt x="614" y="82"/>
                  </a:cubicBezTo>
                  <a:cubicBezTo>
                    <a:pt x="614" y="123"/>
                    <a:pt x="581" y="156"/>
                    <a:pt x="540" y="156"/>
                  </a:cubicBezTo>
                  <a:cubicBezTo>
                    <a:pt x="0" y="156"/>
                    <a:pt x="0" y="156"/>
                    <a:pt x="0" y="156"/>
                  </a:cubicBezTo>
                  <a:cubicBezTo>
                    <a:pt x="0" y="163"/>
                    <a:pt x="0" y="163"/>
                    <a:pt x="0" y="163"/>
                  </a:cubicBezTo>
                  <a:cubicBezTo>
                    <a:pt x="540" y="163"/>
                    <a:pt x="540" y="163"/>
                    <a:pt x="540" y="163"/>
                  </a:cubicBezTo>
                  <a:cubicBezTo>
                    <a:pt x="585" y="163"/>
                    <a:pt x="621" y="127"/>
                    <a:pt x="62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5"/>
            <p:cNvSpPr/>
            <p:nvPr/>
          </p:nvSpPr>
          <p:spPr>
            <a:xfrm>
              <a:off x="2216150" y="731838"/>
              <a:ext cx="187325" cy="36513"/>
            </a:xfrm>
            <a:custGeom>
              <a:rect b="b" l="l" r="r" t="t"/>
              <a:pathLst>
                <a:path extrusionOk="0" h="117" w="598">
                  <a:moveTo>
                    <a:pt x="598" y="58"/>
                  </a:moveTo>
                  <a:cubicBezTo>
                    <a:pt x="598" y="26"/>
                    <a:pt x="572" y="0"/>
                    <a:pt x="540" y="0"/>
                  </a:cubicBezTo>
                  <a:cubicBezTo>
                    <a:pt x="0" y="0"/>
                    <a:pt x="0" y="0"/>
                    <a:pt x="0" y="0"/>
                  </a:cubicBezTo>
                  <a:cubicBezTo>
                    <a:pt x="0" y="7"/>
                    <a:pt x="0" y="7"/>
                    <a:pt x="0" y="7"/>
                  </a:cubicBezTo>
                  <a:cubicBezTo>
                    <a:pt x="540" y="7"/>
                    <a:pt x="540" y="7"/>
                    <a:pt x="540" y="7"/>
                  </a:cubicBezTo>
                  <a:cubicBezTo>
                    <a:pt x="568" y="7"/>
                    <a:pt x="591" y="30"/>
                    <a:pt x="591" y="58"/>
                  </a:cubicBezTo>
                  <a:cubicBezTo>
                    <a:pt x="591" y="86"/>
                    <a:pt x="568" y="109"/>
                    <a:pt x="540" y="109"/>
                  </a:cubicBezTo>
                  <a:cubicBezTo>
                    <a:pt x="0" y="109"/>
                    <a:pt x="0" y="109"/>
                    <a:pt x="0" y="109"/>
                  </a:cubicBezTo>
                  <a:cubicBezTo>
                    <a:pt x="0" y="117"/>
                    <a:pt x="0" y="117"/>
                    <a:pt x="0" y="117"/>
                  </a:cubicBezTo>
                  <a:cubicBezTo>
                    <a:pt x="540" y="117"/>
                    <a:pt x="540" y="117"/>
                    <a:pt x="540" y="117"/>
                  </a:cubicBezTo>
                  <a:cubicBezTo>
                    <a:pt x="572" y="117"/>
                    <a:pt x="598" y="90"/>
                    <a:pt x="598"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5"/>
            <p:cNvSpPr/>
            <p:nvPr/>
          </p:nvSpPr>
          <p:spPr>
            <a:xfrm>
              <a:off x="2216150" y="738188"/>
              <a:ext cx="179388" cy="23813"/>
            </a:xfrm>
            <a:custGeom>
              <a:rect b="b" l="l" r="r" t="t"/>
              <a:pathLst>
                <a:path extrusionOk="0" h="72" w="574">
                  <a:moveTo>
                    <a:pt x="574" y="36"/>
                  </a:moveTo>
                  <a:cubicBezTo>
                    <a:pt x="574" y="16"/>
                    <a:pt x="558" y="0"/>
                    <a:pt x="539" y="0"/>
                  </a:cubicBezTo>
                  <a:cubicBezTo>
                    <a:pt x="0" y="0"/>
                    <a:pt x="0" y="0"/>
                    <a:pt x="0" y="0"/>
                  </a:cubicBezTo>
                  <a:cubicBezTo>
                    <a:pt x="0" y="8"/>
                    <a:pt x="0" y="8"/>
                    <a:pt x="0" y="8"/>
                  </a:cubicBezTo>
                  <a:cubicBezTo>
                    <a:pt x="539" y="8"/>
                    <a:pt x="539" y="8"/>
                    <a:pt x="539" y="8"/>
                  </a:cubicBezTo>
                  <a:cubicBezTo>
                    <a:pt x="555" y="8"/>
                    <a:pt x="567" y="20"/>
                    <a:pt x="567" y="36"/>
                  </a:cubicBezTo>
                  <a:cubicBezTo>
                    <a:pt x="567" y="52"/>
                    <a:pt x="555" y="65"/>
                    <a:pt x="539" y="65"/>
                  </a:cubicBezTo>
                  <a:cubicBezTo>
                    <a:pt x="0" y="65"/>
                    <a:pt x="0" y="65"/>
                    <a:pt x="0" y="65"/>
                  </a:cubicBezTo>
                  <a:cubicBezTo>
                    <a:pt x="0" y="72"/>
                    <a:pt x="0" y="72"/>
                    <a:pt x="0" y="72"/>
                  </a:cubicBezTo>
                  <a:cubicBezTo>
                    <a:pt x="539" y="72"/>
                    <a:pt x="539" y="72"/>
                    <a:pt x="539" y="72"/>
                  </a:cubicBezTo>
                  <a:cubicBezTo>
                    <a:pt x="558" y="72"/>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5"/>
            <p:cNvSpPr/>
            <p:nvPr/>
          </p:nvSpPr>
          <p:spPr>
            <a:xfrm>
              <a:off x="590550" y="714375"/>
              <a:ext cx="3176580" cy="1752602"/>
            </a:xfrm>
            <a:custGeom>
              <a:rect b="b" l="l" r="r" t="t"/>
              <a:pathLst>
                <a:path extrusionOk="0" h="5609" w="10164">
                  <a:moveTo>
                    <a:pt x="10017" y="2277"/>
                  </a:moveTo>
                  <a:cubicBezTo>
                    <a:pt x="9937" y="2277"/>
                    <a:pt x="9872" y="2212"/>
                    <a:pt x="9872" y="2132"/>
                  </a:cubicBezTo>
                  <a:cubicBezTo>
                    <a:pt x="9872" y="1926"/>
                    <a:pt x="9872" y="1926"/>
                    <a:pt x="9872" y="1926"/>
                  </a:cubicBezTo>
                  <a:cubicBezTo>
                    <a:pt x="9872" y="1925"/>
                    <a:pt x="9872" y="1925"/>
                    <a:pt x="9872" y="1925"/>
                  </a:cubicBezTo>
                  <a:cubicBezTo>
                    <a:pt x="9871" y="1925"/>
                    <a:pt x="9871" y="1925"/>
                    <a:pt x="9871" y="1925"/>
                  </a:cubicBezTo>
                  <a:cubicBezTo>
                    <a:pt x="9871" y="293"/>
                    <a:pt x="9871" y="293"/>
                    <a:pt x="9871" y="293"/>
                  </a:cubicBezTo>
                  <a:cubicBezTo>
                    <a:pt x="9871" y="252"/>
                    <a:pt x="9838" y="219"/>
                    <a:pt x="9797" y="219"/>
                  </a:cubicBezTo>
                  <a:cubicBezTo>
                    <a:pt x="9769" y="218"/>
                    <a:pt x="9769" y="218"/>
                    <a:pt x="9769" y="218"/>
                  </a:cubicBezTo>
                  <a:cubicBezTo>
                    <a:pt x="9769" y="85"/>
                    <a:pt x="9769" y="85"/>
                    <a:pt x="9769" y="85"/>
                  </a:cubicBezTo>
                  <a:cubicBezTo>
                    <a:pt x="9770" y="80"/>
                    <a:pt x="9770" y="80"/>
                    <a:pt x="9770" y="80"/>
                  </a:cubicBezTo>
                  <a:cubicBezTo>
                    <a:pt x="9769" y="80"/>
                    <a:pt x="9769" y="80"/>
                    <a:pt x="9769" y="80"/>
                  </a:cubicBezTo>
                  <a:cubicBezTo>
                    <a:pt x="9769" y="79"/>
                    <a:pt x="9769" y="79"/>
                    <a:pt x="9769" y="79"/>
                  </a:cubicBezTo>
                  <a:cubicBezTo>
                    <a:pt x="9761" y="79"/>
                    <a:pt x="9761" y="79"/>
                    <a:pt x="9761" y="79"/>
                  </a:cubicBezTo>
                  <a:cubicBezTo>
                    <a:pt x="9761" y="80"/>
                    <a:pt x="9761" y="80"/>
                    <a:pt x="9761" y="80"/>
                  </a:cubicBezTo>
                  <a:cubicBezTo>
                    <a:pt x="5868" y="80"/>
                    <a:pt x="5868" y="80"/>
                    <a:pt x="5868" y="80"/>
                  </a:cubicBezTo>
                  <a:cubicBezTo>
                    <a:pt x="5868" y="0"/>
                    <a:pt x="5868" y="0"/>
                    <a:pt x="5868" y="0"/>
                  </a:cubicBezTo>
                  <a:cubicBezTo>
                    <a:pt x="5169" y="0"/>
                    <a:pt x="5169" y="0"/>
                    <a:pt x="5169" y="0"/>
                  </a:cubicBezTo>
                  <a:cubicBezTo>
                    <a:pt x="4994" y="0"/>
                    <a:pt x="4994" y="0"/>
                    <a:pt x="4994" y="0"/>
                  </a:cubicBezTo>
                  <a:cubicBezTo>
                    <a:pt x="4296" y="0"/>
                    <a:pt x="4296" y="0"/>
                    <a:pt x="4296" y="0"/>
                  </a:cubicBezTo>
                  <a:cubicBezTo>
                    <a:pt x="4296" y="80"/>
                    <a:pt x="4296" y="80"/>
                    <a:pt x="4296" y="80"/>
                  </a:cubicBezTo>
                  <a:cubicBezTo>
                    <a:pt x="402" y="80"/>
                    <a:pt x="402" y="80"/>
                    <a:pt x="402" y="80"/>
                  </a:cubicBezTo>
                  <a:cubicBezTo>
                    <a:pt x="402" y="79"/>
                    <a:pt x="402" y="79"/>
                    <a:pt x="402" y="79"/>
                  </a:cubicBezTo>
                  <a:cubicBezTo>
                    <a:pt x="395" y="79"/>
                    <a:pt x="395" y="79"/>
                    <a:pt x="395" y="79"/>
                  </a:cubicBezTo>
                  <a:cubicBezTo>
                    <a:pt x="395" y="80"/>
                    <a:pt x="395" y="80"/>
                    <a:pt x="395" y="80"/>
                  </a:cubicBezTo>
                  <a:cubicBezTo>
                    <a:pt x="393" y="80"/>
                    <a:pt x="393" y="80"/>
                    <a:pt x="393" y="80"/>
                  </a:cubicBezTo>
                  <a:cubicBezTo>
                    <a:pt x="395" y="85"/>
                    <a:pt x="395" y="85"/>
                    <a:pt x="395" y="85"/>
                  </a:cubicBezTo>
                  <a:cubicBezTo>
                    <a:pt x="395" y="218"/>
                    <a:pt x="395" y="218"/>
                    <a:pt x="395" y="218"/>
                  </a:cubicBezTo>
                  <a:cubicBezTo>
                    <a:pt x="366" y="219"/>
                    <a:pt x="366" y="219"/>
                    <a:pt x="366" y="219"/>
                  </a:cubicBezTo>
                  <a:cubicBezTo>
                    <a:pt x="325" y="219"/>
                    <a:pt x="292" y="252"/>
                    <a:pt x="292" y="293"/>
                  </a:cubicBezTo>
                  <a:cubicBezTo>
                    <a:pt x="292" y="1925"/>
                    <a:pt x="292" y="1925"/>
                    <a:pt x="292" y="1925"/>
                  </a:cubicBezTo>
                  <a:cubicBezTo>
                    <a:pt x="292" y="1925"/>
                    <a:pt x="292" y="1925"/>
                    <a:pt x="292" y="1925"/>
                  </a:cubicBezTo>
                  <a:cubicBezTo>
                    <a:pt x="292" y="1926"/>
                    <a:pt x="292" y="1926"/>
                    <a:pt x="292" y="1926"/>
                  </a:cubicBezTo>
                  <a:cubicBezTo>
                    <a:pt x="292" y="2132"/>
                    <a:pt x="292" y="2132"/>
                    <a:pt x="292" y="2132"/>
                  </a:cubicBezTo>
                  <a:cubicBezTo>
                    <a:pt x="292" y="2212"/>
                    <a:pt x="226" y="2277"/>
                    <a:pt x="146" y="2277"/>
                  </a:cubicBezTo>
                  <a:cubicBezTo>
                    <a:pt x="0" y="2277"/>
                    <a:pt x="0" y="2277"/>
                    <a:pt x="0" y="2277"/>
                  </a:cubicBezTo>
                  <a:cubicBezTo>
                    <a:pt x="0" y="2776"/>
                    <a:pt x="0" y="2776"/>
                    <a:pt x="0" y="2776"/>
                  </a:cubicBezTo>
                  <a:cubicBezTo>
                    <a:pt x="0" y="2780"/>
                    <a:pt x="0" y="2780"/>
                    <a:pt x="0" y="2780"/>
                  </a:cubicBezTo>
                  <a:cubicBezTo>
                    <a:pt x="0" y="2781"/>
                    <a:pt x="0" y="2781"/>
                    <a:pt x="0" y="2781"/>
                  </a:cubicBezTo>
                  <a:cubicBezTo>
                    <a:pt x="0" y="2828"/>
                    <a:pt x="0" y="2828"/>
                    <a:pt x="0" y="2828"/>
                  </a:cubicBezTo>
                  <a:cubicBezTo>
                    <a:pt x="0" y="2829"/>
                    <a:pt x="0" y="2829"/>
                    <a:pt x="0" y="2829"/>
                  </a:cubicBezTo>
                  <a:cubicBezTo>
                    <a:pt x="0" y="2833"/>
                    <a:pt x="0" y="2833"/>
                    <a:pt x="0" y="2833"/>
                  </a:cubicBezTo>
                  <a:cubicBezTo>
                    <a:pt x="0" y="3332"/>
                    <a:pt x="0" y="3332"/>
                    <a:pt x="0" y="3332"/>
                  </a:cubicBezTo>
                  <a:cubicBezTo>
                    <a:pt x="146" y="3332"/>
                    <a:pt x="146" y="3332"/>
                    <a:pt x="146" y="3332"/>
                  </a:cubicBezTo>
                  <a:cubicBezTo>
                    <a:pt x="226" y="3332"/>
                    <a:pt x="292" y="3397"/>
                    <a:pt x="292" y="3477"/>
                  </a:cubicBezTo>
                  <a:cubicBezTo>
                    <a:pt x="292" y="3683"/>
                    <a:pt x="292" y="3683"/>
                    <a:pt x="292" y="3683"/>
                  </a:cubicBezTo>
                  <a:cubicBezTo>
                    <a:pt x="292" y="3684"/>
                    <a:pt x="292" y="3684"/>
                    <a:pt x="292" y="3684"/>
                  </a:cubicBezTo>
                  <a:cubicBezTo>
                    <a:pt x="292" y="3684"/>
                    <a:pt x="292" y="3684"/>
                    <a:pt x="292" y="3684"/>
                  </a:cubicBezTo>
                  <a:cubicBezTo>
                    <a:pt x="292" y="5316"/>
                    <a:pt x="292" y="5316"/>
                    <a:pt x="292" y="5316"/>
                  </a:cubicBezTo>
                  <a:cubicBezTo>
                    <a:pt x="292" y="5357"/>
                    <a:pt x="325" y="5390"/>
                    <a:pt x="366" y="5390"/>
                  </a:cubicBezTo>
                  <a:cubicBezTo>
                    <a:pt x="395" y="5390"/>
                    <a:pt x="395" y="5390"/>
                    <a:pt x="395" y="5390"/>
                  </a:cubicBezTo>
                  <a:cubicBezTo>
                    <a:pt x="395" y="5524"/>
                    <a:pt x="395" y="5524"/>
                    <a:pt x="395" y="5524"/>
                  </a:cubicBezTo>
                  <a:cubicBezTo>
                    <a:pt x="393" y="5529"/>
                    <a:pt x="393" y="5529"/>
                    <a:pt x="393" y="5529"/>
                  </a:cubicBezTo>
                  <a:cubicBezTo>
                    <a:pt x="395" y="5529"/>
                    <a:pt x="395" y="5529"/>
                    <a:pt x="395" y="5529"/>
                  </a:cubicBezTo>
                  <a:cubicBezTo>
                    <a:pt x="395" y="5530"/>
                    <a:pt x="395" y="5530"/>
                    <a:pt x="395" y="5530"/>
                  </a:cubicBezTo>
                  <a:cubicBezTo>
                    <a:pt x="402" y="5530"/>
                    <a:pt x="402" y="5530"/>
                    <a:pt x="402" y="5530"/>
                  </a:cubicBezTo>
                  <a:cubicBezTo>
                    <a:pt x="402" y="5529"/>
                    <a:pt x="402" y="5529"/>
                    <a:pt x="402" y="5529"/>
                  </a:cubicBezTo>
                  <a:cubicBezTo>
                    <a:pt x="4296" y="5529"/>
                    <a:pt x="4296" y="5529"/>
                    <a:pt x="4296" y="5529"/>
                  </a:cubicBezTo>
                  <a:cubicBezTo>
                    <a:pt x="4296" y="5609"/>
                    <a:pt x="4296" y="5609"/>
                    <a:pt x="4296" y="5609"/>
                  </a:cubicBezTo>
                  <a:cubicBezTo>
                    <a:pt x="4994" y="5609"/>
                    <a:pt x="4994" y="5609"/>
                    <a:pt x="4994" y="5609"/>
                  </a:cubicBezTo>
                  <a:cubicBezTo>
                    <a:pt x="5169" y="5609"/>
                    <a:pt x="5169" y="5609"/>
                    <a:pt x="5169" y="5609"/>
                  </a:cubicBezTo>
                  <a:cubicBezTo>
                    <a:pt x="5868" y="5609"/>
                    <a:pt x="5868" y="5609"/>
                    <a:pt x="5868" y="5609"/>
                  </a:cubicBezTo>
                  <a:cubicBezTo>
                    <a:pt x="5868" y="5529"/>
                    <a:pt x="5868" y="5529"/>
                    <a:pt x="5868" y="5529"/>
                  </a:cubicBezTo>
                  <a:cubicBezTo>
                    <a:pt x="9761" y="5529"/>
                    <a:pt x="9761" y="5529"/>
                    <a:pt x="9761" y="5529"/>
                  </a:cubicBezTo>
                  <a:cubicBezTo>
                    <a:pt x="9761" y="5530"/>
                    <a:pt x="9761" y="5530"/>
                    <a:pt x="9761" y="5530"/>
                  </a:cubicBezTo>
                  <a:cubicBezTo>
                    <a:pt x="9769" y="5530"/>
                    <a:pt x="9769" y="5530"/>
                    <a:pt x="9769" y="5530"/>
                  </a:cubicBezTo>
                  <a:cubicBezTo>
                    <a:pt x="9769" y="5529"/>
                    <a:pt x="9769" y="5529"/>
                    <a:pt x="9769" y="5529"/>
                  </a:cubicBezTo>
                  <a:cubicBezTo>
                    <a:pt x="9770" y="5529"/>
                    <a:pt x="9770" y="5529"/>
                    <a:pt x="9770" y="5529"/>
                  </a:cubicBezTo>
                  <a:cubicBezTo>
                    <a:pt x="9769" y="5524"/>
                    <a:pt x="9769" y="5524"/>
                    <a:pt x="9769" y="5524"/>
                  </a:cubicBezTo>
                  <a:cubicBezTo>
                    <a:pt x="9769" y="5390"/>
                    <a:pt x="9769" y="5390"/>
                    <a:pt x="9769" y="5390"/>
                  </a:cubicBezTo>
                  <a:cubicBezTo>
                    <a:pt x="9797" y="5390"/>
                    <a:pt x="9797" y="5390"/>
                    <a:pt x="9797" y="5390"/>
                  </a:cubicBezTo>
                  <a:cubicBezTo>
                    <a:pt x="9838" y="5390"/>
                    <a:pt x="9871" y="5357"/>
                    <a:pt x="9871" y="5316"/>
                  </a:cubicBezTo>
                  <a:cubicBezTo>
                    <a:pt x="9871" y="3684"/>
                    <a:pt x="9871" y="3684"/>
                    <a:pt x="9871" y="3684"/>
                  </a:cubicBezTo>
                  <a:cubicBezTo>
                    <a:pt x="9872" y="3684"/>
                    <a:pt x="9872" y="3684"/>
                    <a:pt x="9872" y="3684"/>
                  </a:cubicBezTo>
                  <a:cubicBezTo>
                    <a:pt x="9872" y="3683"/>
                    <a:pt x="9872" y="3683"/>
                    <a:pt x="9872" y="3683"/>
                  </a:cubicBezTo>
                  <a:cubicBezTo>
                    <a:pt x="9872" y="3477"/>
                    <a:pt x="9872" y="3477"/>
                    <a:pt x="9872" y="3477"/>
                  </a:cubicBezTo>
                  <a:cubicBezTo>
                    <a:pt x="9872" y="3397"/>
                    <a:pt x="9937" y="3332"/>
                    <a:pt x="10017" y="3332"/>
                  </a:cubicBezTo>
                  <a:cubicBezTo>
                    <a:pt x="10164" y="3332"/>
                    <a:pt x="10164" y="3332"/>
                    <a:pt x="10164" y="3332"/>
                  </a:cubicBezTo>
                  <a:cubicBezTo>
                    <a:pt x="10164" y="2833"/>
                    <a:pt x="10164" y="2833"/>
                    <a:pt x="10164" y="2833"/>
                  </a:cubicBezTo>
                  <a:cubicBezTo>
                    <a:pt x="10164" y="2829"/>
                    <a:pt x="10164" y="2829"/>
                    <a:pt x="10164" y="2829"/>
                  </a:cubicBezTo>
                  <a:cubicBezTo>
                    <a:pt x="10164" y="2828"/>
                    <a:pt x="10164" y="2828"/>
                    <a:pt x="10164" y="2828"/>
                  </a:cubicBezTo>
                  <a:cubicBezTo>
                    <a:pt x="10164" y="2781"/>
                    <a:pt x="10164" y="2781"/>
                    <a:pt x="10164" y="2781"/>
                  </a:cubicBezTo>
                  <a:cubicBezTo>
                    <a:pt x="10164" y="2780"/>
                    <a:pt x="10164" y="2780"/>
                    <a:pt x="10164" y="2780"/>
                  </a:cubicBezTo>
                  <a:cubicBezTo>
                    <a:pt x="10164" y="2776"/>
                    <a:pt x="10164" y="2776"/>
                    <a:pt x="10164" y="2776"/>
                  </a:cubicBezTo>
                  <a:cubicBezTo>
                    <a:pt x="10164" y="2277"/>
                    <a:pt x="10164" y="2277"/>
                    <a:pt x="10164" y="2277"/>
                  </a:cubicBezTo>
                  <a:lnTo>
                    <a:pt x="10017" y="2277"/>
                  </a:lnTo>
                  <a:close/>
                  <a:moveTo>
                    <a:pt x="292" y="2776"/>
                  </a:moveTo>
                  <a:cubicBezTo>
                    <a:pt x="292" y="2833"/>
                    <a:pt x="292" y="2833"/>
                    <a:pt x="292" y="2833"/>
                  </a:cubicBezTo>
                  <a:cubicBezTo>
                    <a:pt x="292" y="3431"/>
                    <a:pt x="292" y="3431"/>
                    <a:pt x="292" y="3431"/>
                  </a:cubicBezTo>
                  <a:cubicBezTo>
                    <a:pt x="272" y="3370"/>
                    <a:pt x="214" y="3325"/>
                    <a:pt x="146" y="3325"/>
                  </a:cubicBezTo>
                  <a:cubicBezTo>
                    <a:pt x="7" y="3325"/>
                    <a:pt x="7" y="3325"/>
                    <a:pt x="7" y="3325"/>
                  </a:cubicBezTo>
                  <a:cubicBezTo>
                    <a:pt x="7" y="2833"/>
                    <a:pt x="7" y="2833"/>
                    <a:pt x="7" y="2833"/>
                  </a:cubicBezTo>
                  <a:cubicBezTo>
                    <a:pt x="7" y="2829"/>
                    <a:pt x="7" y="2829"/>
                    <a:pt x="7" y="2829"/>
                  </a:cubicBezTo>
                  <a:cubicBezTo>
                    <a:pt x="7" y="2828"/>
                    <a:pt x="7" y="2828"/>
                    <a:pt x="7" y="2828"/>
                  </a:cubicBezTo>
                  <a:cubicBezTo>
                    <a:pt x="7" y="2781"/>
                    <a:pt x="7" y="2781"/>
                    <a:pt x="7" y="2781"/>
                  </a:cubicBezTo>
                  <a:cubicBezTo>
                    <a:pt x="7" y="2780"/>
                    <a:pt x="7" y="2780"/>
                    <a:pt x="7" y="2780"/>
                  </a:cubicBezTo>
                  <a:cubicBezTo>
                    <a:pt x="7" y="2776"/>
                    <a:pt x="7" y="2776"/>
                    <a:pt x="7" y="2776"/>
                  </a:cubicBezTo>
                  <a:cubicBezTo>
                    <a:pt x="7" y="2284"/>
                    <a:pt x="7" y="2284"/>
                    <a:pt x="7" y="2284"/>
                  </a:cubicBezTo>
                  <a:cubicBezTo>
                    <a:pt x="146" y="2284"/>
                    <a:pt x="146" y="2284"/>
                    <a:pt x="146" y="2284"/>
                  </a:cubicBezTo>
                  <a:cubicBezTo>
                    <a:pt x="214" y="2284"/>
                    <a:pt x="272" y="2239"/>
                    <a:pt x="292" y="2178"/>
                  </a:cubicBezTo>
                  <a:lnTo>
                    <a:pt x="292" y="2776"/>
                  </a:lnTo>
                  <a:close/>
                  <a:moveTo>
                    <a:pt x="9769" y="2160"/>
                  </a:moveTo>
                  <a:cubicBezTo>
                    <a:pt x="9782" y="2160"/>
                    <a:pt x="9794" y="2166"/>
                    <a:pt x="9803" y="2174"/>
                  </a:cubicBezTo>
                  <a:cubicBezTo>
                    <a:pt x="9769" y="2209"/>
                    <a:pt x="9769" y="2209"/>
                    <a:pt x="9769" y="2209"/>
                  </a:cubicBezTo>
                  <a:lnTo>
                    <a:pt x="9769" y="2160"/>
                  </a:lnTo>
                  <a:close/>
                  <a:moveTo>
                    <a:pt x="9773" y="2214"/>
                  </a:moveTo>
                  <a:cubicBezTo>
                    <a:pt x="9808" y="2179"/>
                    <a:pt x="9808" y="2179"/>
                    <a:pt x="9808" y="2179"/>
                  </a:cubicBezTo>
                  <a:cubicBezTo>
                    <a:pt x="9817" y="2189"/>
                    <a:pt x="9822" y="2201"/>
                    <a:pt x="9823" y="2214"/>
                  </a:cubicBezTo>
                  <a:lnTo>
                    <a:pt x="9773" y="2214"/>
                  </a:lnTo>
                  <a:close/>
                  <a:moveTo>
                    <a:pt x="9823" y="2221"/>
                  </a:moveTo>
                  <a:cubicBezTo>
                    <a:pt x="9822" y="2235"/>
                    <a:pt x="9817" y="2247"/>
                    <a:pt x="9808" y="2257"/>
                  </a:cubicBezTo>
                  <a:cubicBezTo>
                    <a:pt x="9773" y="2221"/>
                    <a:pt x="9773" y="2221"/>
                    <a:pt x="9773" y="2221"/>
                  </a:cubicBezTo>
                  <a:lnTo>
                    <a:pt x="9823" y="2221"/>
                  </a:lnTo>
                  <a:close/>
                  <a:moveTo>
                    <a:pt x="9769" y="2227"/>
                  </a:moveTo>
                  <a:cubicBezTo>
                    <a:pt x="9803" y="2262"/>
                    <a:pt x="9803" y="2262"/>
                    <a:pt x="9803" y="2262"/>
                  </a:cubicBezTo>
                  <a:cubicBezTo>
                    <a:pt x="9794" y="2270"/>
                    <a:pt x="9782" y="2275"/>
                    <a:pt x="9769" y="2276"/>
                  </a:cubicBezTo>
                  <a:lnTo>
                    <a:pt x="9769" y="2227"/>
                  </a:lnTo>
                  <a:close/>
                  <a:moveTo>
                    <a:pt x="9765" y="2574"/>
                  </a:moveTo>
                  <a:cubicBezTo>
                    <a:pt x="9807" y="2616"/>
                    <a:pt x="9807" y="2616"/>
                    <a:pt x="9807" y="2616"/>
                  </a:cubicBezTo>
                  <a:cubicBezTo>
                    <a:pt x="9788" y="2634"/>
                    <a:pt x="9788" y="2634"/>
                    <a:pt x="9788" y="2634"/>
                  </a:cubicBezTo>
                  <a:cubicBezTo>
                    <a:pt x="9765" y="2611"/>
                    <a:pt x="9765" y="2611"/>
                    <a:pt x="9765" y="2611"/>
                  </a:cubicBezTo>
                  <a:cubicBezTo>
                    <a:pt x="9741" y="2634"/>
                    <a:pt x="9741" y="2634"/>
                    <a:pt x="9741" y="2634"/>
                  </a:cubicBezTo>
                  <a:cubicBezTo>
                    <a:pt x="9723" y="2616"/>
                    <a:pt x="9723" y="2616"/>
                    <a:pt x="9723" y="2616"/>
                  </a:cubicBezTo>
                  <a:lnTo>
                    <a:pt x="9765" y="2574"/>
                  </a:lnTo>
                  <a:close/>
                  <a:moveTo>
                    <a:pt x="9746" y="2875"/>
                  </a:moveTo>
                  <a:cubicBezTo>
                    <a:pt x="9765" y="2857"/>
                    <a:pt x="9765" y="2857"/>
                    <a:pt x="9765" y="2857"/>
                  </a:cubicBezTo>
                  <a:cubicBezTo>
                    <a:pt x="9783" y="2875"/>
                    <a:pt x="9783" y="2875"/>
                    <a:pt x="9783" y="2875"/>
                  </a:cubicBezTo>
                  <a:cubicBezTo>
                    <a:pt x="9765" y="2894"/>
                    <a:pt x="9765" y="2894"/>
                    <a:pt x="9765" y="2894"/>
                  </a:cubicBezTo>
                  <a:lnTo>
                    <a:pt x="9746" y="2875"/>
                  </a:lnTo>
                  <a:close/>
                  <a:moveTo>
                    <a:pt x="9783" y="2922"/>
                  </a:moveTo>
                  <a:cubicBezTo>
                    <a:pt x="9765" y="2941"/>
                    <a:pt x="9765" y="2941"/>
                    <a:pt x="9765" y="2941"/>
                  </a:cubicBezTo>
                  <a:cubicBezTo>
                    <a:pt x="9746" y="2922"/>
                    <a:pt x="9746" y="2922"/>
                    <a:pt x="9746" y="2922"/>
                  </a:cubicBezTo>
                  <a:cubicBezTo>
                    <a:pt x="9765" y="2904"/>
                    <a:pt x="9765" y="2904"/>
                    <a:pt x="9765" y="2904"/>
                  </a:cubicBezTo>
                  <a:lnTo>
                    <a:pt x="9783" y="2922"/>
                  </a:lnTo>
                  <a:close/>
                  <a:moveTo>
                    <a:pt x="9746" y="2828"/>
                  </a:moveTo>
                  <a:cubicBezTo>
                    <a:pt x="9765" y="2810"/>
                    <a:pt x="9765" y="2810"/>
                    <a:pt x="9765" y="2810"/>
                  </a:cubicBezTo>
                  <a:cubicBezTo>
                    <a:pt x="9783" y="2828"/>
                    <a:pt x="9783" y="2828"/>
                    <a:pt x="9783" y="2828"/>
                  </a:cubicBezTo>
                  <a:cubicBezTo>
                    <a:pt x="9765" y="2847"/>
                    <a:pt x="9765" y="2847"/>
                    <a:pt x="9765" y="2847"/>
                  </a:cubicBezTo>
                  <a:lnTo>
                    <a:pt x="9746" y="2828"/>
                  </a:lnTo>
                  <a:close/>
                  <a:moveTo>
                    <a:pt x="9746" y="2781"/>
                  </a:moveTo>
                  <a:cubicBezTo>
                    <a:pt x="9765" y="2762"/>
                    <a:pt x="9765" y="2762"/>
                    <a:pt x="9765" y="2762"/>
                  </a:cubicBezTo>
                  <a:cubicBezTo>
                    <a:pt x="9783" y="2781"/>
                    <a:pt x="9783" y="2781"/>
                    <a:pt x="9783" y="2781"/>
                  </a:cubicBezTo>
                  <a:cubicBezTo>
                    <a:pt x="9765" y="2799"/>
                    <a:pt x="9765" y="2799"/>
                    <a:pt x="9765" y="2799"/>
                  </a:cubicBezTo>
                  <a:lnTo>
                    <a:pt x="9746" y="2781"/>
                  </a:lnTo>
                  <a:close/>
                  <a:moveTo>
                    <a:pt x="9746" y="2734"/>
                  </a:moveTo>
                  <a:cubicBezTo>
                    <a:pt x="9765" y="2715"/>
                    <a:pt x="9765" y="2715"/>
                    <a:pt x="9765" y="2715"/>
                  </a:cubicBezTo>
                  <a:cubicBezTo>
                    <a:pt x="9783" y="2734"/>
                    <a:pt x="9783" y="2734"/>
                    <a:pt x="9783" y="2734"/>
                  </a:cubicBezTo>
                  <a:cubicBezTo>
                    <a:pt x="9765" y="2752"/>
                    <a:pt x="9765" y="2752"/>
                    <a:pt x="9765" y="2752"/>
                  </a:cubicBezTo>
                  <a:lnTo>
                    <a:pt x="9746" y="2734"/>
                  </a:lnTo>
                  <a:close/>
                  <a:moveTo>
                    <a:pt x="9746" y="2687"/>
                  </a:moveTo>
                  <a:cubicBezTo>
                    <a:pt x="9765" y="2668"/>
                    <a:pt x="9765" y="2668"/>
                    <a:pt x="9765" y="2668"/>
                  </a:cubicBezTo>
                  <a:cubicBezTo>
                    <a:pt x="9783" y="2687"/>
                    <a:pt x="9783" y="2687"/>
                    <a:pt x="9783" y="2687"/>
                  </a:cubicBezTo>
                  <a:cubicBezTo>
                    <a:pt x="9765" y="2705"/>
                    <a:pt x="9765" y="2705"/>
                    <a:pt x="9765" y="2705"/>
                  </a:cubicBezTo>
                  <a:lnTo>
                    <a:pt x="9746" y="2687"/>
                  </a:lnTo>
                  <a:close/>
                  <a:moveTo>
                    <a:pt x="9746" y="2640"/>
                  </a:moveTo>
                  <a:cubicBezTo>
                    <a:pt x="9765" y="2621"/>
                    <a:pt x="9765" y="2621"/>
                    <a:pt x="9765" y="2621"/>
                  </a:cubicBezTo>
                  <a:cubicBezTo>
                    <a:pt x="9783" y="2640"/>
                    <a:pt x="9783" y="2640"/>
                    <a:pt x="9783" y="2640"/>
                  </a:cubicBezTo>
                  <a:cubicBezTo>
                    <a:pt x="9765" y="2658"/>
                    <a:pt x="9765" y="2658"/>
                    <a:pt x="9765" y="2658"/>
                  </a:cubicBezTo>
                  <a:lnTo>
                    <a:pt x="9746" y="2640"/>
                  </a:lnTo>
                  <a:close/>
                  <a:moveTo>
                    <a:pt x="9760" y="2663"/>
                  </a:moveTo>
                  <a:cubicBezTo>
                    <a:pt x="9741" y="2682"/>
                    <a:pt x="9741" y="2682"/>
                    <a:pt x="9741" y="2682"/>
                  </a:cubicBezTo>
                  <a:cubicBezTo>
                    <a:pt x="9723" y="2663"/>
                    <a:pt x="9723" y="2663"/>
                    <a:pt x="9723" y="2663"/>
                  </a:cubicBezTo>
                  <a:cubicBezTo>
                    <a:pt x="9741" y="2645"/>
                    <a:pt x="9741" y="2645"/>
                    <a:pt x="9741" y="2645"/>
                  </a:cubicBezTo>
                  <a:lnTo>
                    <a:pt x="9760" y="2663"/>
                  </a:lnTo>
                  <a:close/>
                  <a:moveTo>
                    <a:pt x="9760" y="2710"/>
                  </a:moveTo>
                  <a:cubicBezTo>
                    <a:pt x="9741" y="2729"/>
                    <a:pt x="9741" y="2729"/>
                    <a:pt x="9741" y="2729"/>
                  </a:cubicBezTo>
                  <a:cubicBezTo>
                    <a:pt x="9723" y="2710"/>
                    <a:pt x="9723" y="2710"/>
                    <a:pt x="9723" y="2710"/>
                  </a:cubicBezTo>
                  <a:cubicBezTo>
                    <a:pt x="9741" y="2692"/>
                    <a:pt x="9741" y="2692"/>
                    <a:pt x="9741" y="2692"/>
                  </a:cubicBezTo>
                  <a:lnTo>
                    <a:pt x="9760" y="2710"/>
                  </a:lnTo>
                  <a:close/>
                  <a:moveTo>
                    <a:pt x="9760" y="2757"/>
                  </a:move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23" y="2757"/>
                    <a:pt x="9723" y="2757"/>
                    <a:pt x="9723" y="2757"/>
                  </a:cubicBezTo>
                  <a:cubicBezTo>
                    <a:pt x="9741" y="2739"/>
                    <a:pt x="9741" y="2739"/>
                    <a:pt x="9741" y="2739"/>
                  </a:cubicBezTo>
                  <a:lnTo>
                    <a:pt x="9760" y="2757"/>
                  </a:lnTo>
                  <a:close/>
                  <a:moveTo>
                    <a:pt x="9741" y="2786"/>
                  </a:moveTo>
                  <a:cubicBezTo>
                    <a:pt x="9760" y="2804"/>
                    <a:pt x="9760" y="2804"/>
                    <a:pt x="9760" y="2804"/>
                  </a:cubicBezTo>
                  <a:cubicBezTo>
                    <a:pt x="9741" y="2823"/>
                    <a:pt x="9741" y="2823"/>
                    <a:pt x="9741" y="2823"/>
                  </a:cubicBezTo>
                  <a:cubicBezTo>
                    <a:pt x="9723" y="2804"/>
                    <a:pt x="9723" y="2804"/>
                    <a:pt x="9723" y="2804"/>
                  </a:cubicBezTo>
                  <a:lnTo>
                    <a:pt x="9741" y="2786"/>
                  </a:lnTo>
                  <a:close/>
                  <a:moveTo>
                    <a:pt x="9741" y="2833"/>
                  </a:moveTo>
                  <a:cubicBezTo>
                    <a:pt x="9741" y="2833"/>
                    <a:pt x="9741" y="2833"/>
                    <a:pt x="9741" y="2833"/>
                  </a:cubicBezTo>
                  <a:cubicBezTo>
                    <a:pt x="9741" y="2833"/>
                    <a:pt x="9741" y="2833"/>
                    <a:pt x="9741" y="2833"/>
                  </a:cubicBezTo>
                  <a:cubicBezTo>
                    <a:pt x="9741" y="2833"/>
                    <a:pt x="9741" y="2833"/>
                    <a:pt x="9741" y="2833"/>
                  </a:cubicBezTo>
                  <a:cubicBezTo>
                    <a:pt x="9760" y="2852"/>
                    <a:pt x="9760" y="2852"/>
                    <a:pt x="9760" y="2852"/>
                  </a:cubicBezTo>
                  <a:cubicBezTo>
                    <a:pt x="9741" y="2870"/>
                    <a:pt x="9741" y="2870"/>
                    <a:pt x="9741" y="2870"/>
                  </a:cubicBezTo>
                  <a:cubicBezTo>
                    <a:pt x="9723" y="2852"/>
                    <a:pt x="9723" y="2852"/>
                    <a:pt x="9723" y="2852"/>
                  </a:cubicBezTo>
                  <a:cubicBezTo>
                    <a:pt x="9741" y="2833"/>
                    <a:pt x="9741" y="2833"/>
                    <a:pt x="9741" y="2833"/>
                  </a:cubicBezTo>
                  <a:close/>
                  <a:moveTo>
                    <a:pt x="9760" y="2899"/>
                  </a:moveTo>
                  <a:cubicBezTo>
                    <a:pt x="9741" y="2917"/>
                    <a:pt x="9741" y="2917"/>
                    <a:pt x="9741" y="2917"/>
                  </a:cubicBezTo>
                  <a:cubicBezTo>
                    <a:pt x="9723" y="2899"/>
                    <a:pt x="9723" y="2899"/>
                    <a:pt x="9723" y="2899"/>
                  </a:cubicBezTo>
                  <a:cubicBezTo>
                    <a:pt x="9741" y="2880"/>
                    <a:pt x="9741" y="2880"/>
                    <a:pt x="9741" y="2880"/>
                  </a:cubicBezTo>
                  <a:lnTo>
                    <a:pt x="9760" y="2899"/>
                  </a:lnTo>
                  <a:close/>
                  <a:moveTo>
                    <a:pt x="9760" y="2946"/>
                  </a:moveTo>
                  <a:cubicBezTo>
                    <a:pt x="9741" y="2964"/>
                    <a:pt x="9741" y="2964"/>
                    <a:pt x="9741" y="2964"/>
                  </a:cubicBezTo>
                  <a:cubicBezTo>
                    <a:pt x="9723" y="2946"/>
                    <a:pt x="9723" y="2946"/>
                    <a:pt x="9723" y="2946"/>
                  </a:cubicBezTo>
                  <a:cubicBezTo>
                    <a:pt x="9741" y="2927"/>
                    <a:pt x="9741" y="2927"/>
                    <a:pt x="9741" y="2927"/>
                  </a:cubicBezTo>
                  <a:lnTo>
                    <a:pt x="9760" y="2946"/>
                  </a:lnTo>
                  <a:close/>
                  <a:moveTo>
                    <a:pt x="9765" y="2951"/>
                  </a:moveTo>
                  <a:cubicBezTo>
                    <a:pt x="9783" y="2969"/>
                    <a:pt x="9783" y="2969"/>
                    <a:pt x="9783" y="2969"/>
                  </a:cubicBezTo>
                  <a:cubicBezTo>
                    <a:pt x="9765" y="2988"/>
                    <a:pt x="9765" y="2988"/>
                    <a:pt x="9765" y="2988"/>
                  </a:cubicBezTo>
                  <a:cubicBezTo>
                    <a:pt x="9746" y="2969"/>
                    <a:pt x="9746" y="2969"/>
                    <a:pt x="9746" y="2969"/>
                  </a:cubicBezTo>
                  <a:lnTo>
                    <a:pt x="9765" y="2951"/>
                  </a:lnTo>
                  <a:close/>
                  <a:moveTo>
                    <a:pt x="9770" y="2946"/>
                  </a:moveTo>
                  <a:cubicBezTo>
                    <a:pt x="9788" y="2927"/>
                    <a:pt x="9788" y="2927"/>
                    <a:pt x="9788" y="2927"/>
                  </a:cubicBezTo>
                  <a:cubicBezTo>
                    <a:pt x="9807" y="2946"/>
                    <a:pt x="9807" y="2946"/>
                    <a:pt x="9807" y="2946"/>
                  </a:cubicBezTo>
                  <a:cubicBezTo>
                    <a:pt x="9788" y="2964"/>
                    <a:pt x="9788" y="2964"/>
                    <a:pt x="9788" y="2964"/>
                  </a:cubicBezTo>
                  <a:lnTo>
                    <a:pt x="9770" y="2946"/>
                  </a:lnTo>
                  <a:close/>
                  <a:moveTo>
                    <a:pt x="9770" y="2899"/>
                  </a:moveTo>
                  <a:cubicBezTo>
                    <a:pt x="9788" y="2880"/>
                    <a:pt x="9788" y="2880"/>
                    <a:pt x="9788" y="2880"/>
                  </a:cubicBezTo>
                  <a:cubicBezTo>
                    <a:pt x="9807" y="2899"/>
                    <a:pt x="9807" y="2899"/>
                    <a:pt x="9807" y="2899"/>
                  </a:cubicBezTo>
                  <a:cubicBezTo>
                    <a:pt x="9788" y="2917"/>
                    <a:pt x="9788" y="2917"/>
                    <a:pt x="9788" y="2917"/>
                  </a:cubicBezTo>
                  <a:lnTo>
                    <a:pt x="9770" y="2899"/>
                  </a:lnTo>
                  <a:close/>
                  <a:moveTo>
                    <a:pt x="9770" y="2852"/>
                  </a:move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807" y="2852"/>
                    <a:pt x="9807" y="2852"/>
                    <a:pt x="9807" y="2852"/>
                  </a:cubicBezTo>
                  <a:cubicBezTo>
                    <a:pt x="9788" y="2870"/>
                    <a:pt x="9788" y="2870"/>
                    <a:pt x="9788" y="2870"/>
                  </a:cubicBezTo>
                  <a:lnTo>
                    <a:pt x="9770" y="2852"/>
                  </a:lnTo>
                  <a:close/>
                  <a:moveTo>
                    <a:pt x="9788" y="2823"/>
                  </a:moveTo>
                  <a:cubicBezTo>
                    <a:pt x="9770" y="2804"/>
                    <a:pt x="9770" y="2804"/>
                    <a:pt x="9770" y="2804"/>
                  </a:cubicBezTo>
                  <a:cubicBezTo>
                    <a:pt x="9788" y="2786"/>
                    <a:pt x="9788" y="2786"/>
                    <a:pt x="9788" y="2786"/>
                  </a:cubicBezTo>
                  <a:cubicBezTo>
                    <a:pt x="9807" y="2804"/>
                    <a:pt x="9807" y="2804"/>
                    <a:pt x="9807" y="2804"/>
                  </a:cubicBezTo>
                  <a:lnTo>
                    <a:pt x="9788" y="2823"/>
                  </a:lnTo>
                  <a:close/>
                  <a:moveTo>
                    <a:pt x="9788" y="2776"/>
                  </a:moveTo>
                  <a:cubicBezTo>
                    <a:pt x="9788" y="2776"/>
                    <a:pt x="9788" y="2776"/>
                    <a:pt x="9788" y="2776"/>
                  </a:cubicBezTo>
                  <a:cubicBezTo>
                    <a:pt x="9788" y="2776"/>
                    <a:pt x="9788" y="2776"/>
                    <a:pt x="9788" y="2776"/>
                  </a:cubicBezTo>
                  <a:cubicBezTo>
                    <a:pt x="9788" y="2776"/>
                    <a:pt x="9788" y="2776"/>
                    <a:pt x="9788" y="2776"/>
                  </a:cubicBezTo>
                  <a:cubicBezTo>
                    <a:pt x="9770" y="2757"/>
                    <a:pt x="9770" y="2757"/>
                    <a:pt x="9770" y="2757"/>
                  </a:cubicBezTo>
                  <a:cubicBezTo>
                    <a:pt x="9788" y="2739"/>
                    <a:pt x="9788" y="2739"/>
                    <a:pt x="9788" y="2739"/>
                  </a:cubicBezTo>
                  <a:cubicBezTo>
                    <a:pt x="9807" y="2757"/>
                    <a:pt x="9807" y="2757"/>
                    <a:pt x="9807" y="2757"/>
                  </a:cubicBezTo>
                  <a:cubicBezTo>
                    <a:pt x="9788" y="2776"/>
                    <a:pt x="9788" y="2776"/>
                    <a:pt x="9788" y="2776"/>
                  </a:cubicBezTo>
                  <a:close/>
                  <a:moveTo>
                    <a:pt x="9770" y="2710"/>
                  </a:moveTo>
                  <a:cubicBezTo>
                    <a:pt x="9788" y="2692"/>
                    <a:pt x="9788" y="2692"/>
                    <a:pt x="9788" y="2692"/>
                  </a:cubicBezTo>
                  <a:cubicBezTo>
                    <a:pt x="9807" y="2710"/>
                    <a:pt x="9807" y="2710"/>
                    <a:pt x="9807" y="2710"/>
                  </a:cubicBezTo>
                  <a:cubicBezTo>
                    <a:pt x="9788" y="2729"/>
                    <a:pt x="9788" y="2729"/>
                    <a:pt x="9788" y="2729"/>
                  </a:cubicBezTo>
                  <a:lnTo>
                    <a:pt x="9770" y="2710"/>
                  </a:lnTo>
                  <a:close/>
                  <a:moveTo>
                    <a:pt x="9770" y="2663"/>
                  </a:moveTo>
                  <a:cubicBezTo>
                    <a:pt x="9788" y="2645"/>
                    <a:pt x="9788" y="2645"/>
                    <a:pt x="9788" y="2645"/>
                  </a:cubicBezTo>
                  <a:cubicBezTo>
                    <a:pt x="9807" y="2663"/>
                    <a:pt x="9807" y="2663"/>
                    <a:pt x="9807" y="2663"/>
                  </a:cubicBezTo>
                  <a:cubicBezTo>
                    <a:pt x="9788" y="2682"/>
                    <a:pt x="9788" y="2682"/>
                    <a:pt x="9788" y="2682"/>
                  </a:cubicBezTo>
                  <a:lnTo>
                    <a:pt x="9770" y="2663"/>
                  </a:lnTo>
                  <a:close/>
                  <a:moveTo>
                    <a:pt x="9756" y="2214"/>
                  </a:moveTo>
                  <a:cubicBezTo>
                    <a:pt x="9706" y="2214"/>
                    <a:pt x="9706" y="2214"/>
                    <a:pt x="9706" y="2214"/>
                  </a:cubicBezTo>
                  <a:cubicBezTo>
                    <a:pt x="9707" y="2201"/>
                    <a:pt x="9712" y="2189"/>
                    <a:pt x="9721" y="2179"/>
                  </a:cubicBezTo>
                  <a:lnTo>
                    <a:pt x="9756" y="2214"/>
                  </a:lnTo>
                  <a:close/>
                  <a:moveTo>
                    <a:pt x="9726" y="2174"/>
                  </a:moveTo>
                  <a:cubicBezTo>
                    <a:pt x="9735" y="2166"/>
                    <a:pt x="9748" y="2160"/>
                    <a:pt x="9761" y="2160"/>
                  </a:cubicBezTo>
                  <a:cubicBezTo>
                    <a:pt x="9761" y="2209"/>
                    <a:pt x="9761" y="2209"/>
                    <a:pt x="9761" y="2209"/>
                  </a:cubicBezTo>
                  <a:lnTo>
                    <a:pt x="9726" y="2174"/>
                  </a:lnTo>
                  <a:close/>
                  <a:moveTo>
                    <a:pt x="9756" y="2221"/>
                  </a:moveTo>
                  <a:cubicBezTo>
                    <a:pt x="9721" y="2257"/>
                    <a:pt x="9721" y="2257"/>
                    <a:pt x="9721" y="2257"/>
                  </a:cubicBezTo>
                  <a:cubicBezTo>
                    <a:pt x="9712" y="2247"/>
                    <a:pt x="9707" y="2235"/>
                    <a:pt x="9706" y="2221"/>
                  </a:cubicBezTo>
                  <a:lnTo>
                    <a:pt x="9756" y="2221"/>
                  </a:lnTo>
                  <a:close/>
                  <a:moveTo>
                    <a:pt x="9761" y="2226"/>
                  </a:moveTo>
                  <a:cubicBezTo>
                    <a:pt x="9761" y="2276"/>
                    <a:pt x="9761" y="2276"/>
                    <a:pt x="9761" y="2276"/>
                  </a:cubicBezTo>
                  <a:cubicBezTo>
                    <a:pt x="9748" y="2275"/>
                    <a:pt x="9735" y="2270"/>
                    <a:pt x="9726" y="2262"/>
                  </a:cubicBezTo>
                  <a:lnTo>
                    <a:pt x="9761" y="2226"/>
                  </a:lnTo>
                  <a:close/>
                  <a:moveTo>
                    <a:pt x="9761" y="219"/>
                  </a:moveTo>
                  <a:cubicBezTo>
                    <a:pt x="9712" y="219"/>
                    <a:pt x="9712" y="219"/>
                    <a:pt x="9712" y="219"/>
                  </a:cubicBezTo>
                  <a:cubicBezTo>
                    <a:pt x="9761" y="102"/>
                    <a:pt x="9761" y="102"/>
                    <a:pt x="9761" y="102"/>
                  </a:cubicBezTo>
                  <a:lnTo>
                    <a:pt x="9761" y="219"/>
                  </a:lnTo>
                  <a:close/>
                  <a:moveTo>
                    <a:pt x="5867" y="198"/>
                  </a:moveTo>
                  <a:cubicBezTo>
                    <a:pt x="5867" y="87"/>
                    <a:pt x="5867" y="87"/>
                    <a:pt x="5867" y="87"/>
                  </a:cubicBezTo>
                  <a:cubicBezTo>
                    <a:pt x="9760" y="87"/>
                    <a:pt x="9760" y="87"/>
                    <a:pt x="9760" y="87"/>
                  </a:cubicBezTo>
                  <a:cubicBezTo>
                    <a:pt x="9704" y="219"/>
                    <a:pt x="9704" y="219"/>
                    <a:pt x="9704" y="219"/>
                  </a:cubicBezTo>
                  <a:cubicBezTo>
                    <a:pt x="5866" y="219"/>
                    <a:pt x="5866" y="219"/>
                    <a:pt x="5866" y="219"/>
                  </a:cubicBezTo>
                  <a:cubicBezTo>
                    <a:pt x="5867" y="212"/>
                    <a:pt x="5867" y="205"/>
                    <a:pt x="5867" y="198"/>
                  </a:cubicBezTo>
                  <a:close/>
                  <a:moveTo>
                    <a:pt x="9701" y="226"/>
                  </a:moveTo>
                  <a:cubicBezTo>
                    <a:pt x="9679" y="280"/>
                    <a:pt x="9679" y="280"/>
                    <a:pt x="9679" y="280"/>
                  </a:cubicBezTo>
                  <a:cubicBezTo>
                    <a:pt x="5843" y="280"/>
                    <a:pt x="5843" y="280"/>
                    <a:pt x="5843" y="280"/>
                  </a:cubicBezTo>
                  <a:cubicBezTo>
                    <a:pt x="5853" y="264"/>
                    <a:pt x="5861" y="246"/>
                    <a:pt x="5865" y="226"/>
                  </a:cubicBezTo>
                  <a:lnTo>
                    <a:pt x="9701" y="226"/>
                  </a:lnTo>
                  <a:close/>
                  <a:moveTo>
                    <a:pt x="5169" y="280"/>
                  </a:moveTo>
                  <a:cubicBezTo>
                    <a:pt x="4994" y="280"/>
                    <a:pt x="4994" y="280"/>
                    <a:pt x="4994" y="280"/>
                  </a:cubicBezTo>
                  <a:cubicBezTo>
                    <a:pt x="4329" y="280"/>
                    <a:pt x="4329" y="280"/>
                    <a:pt x="4329" y="280"/>
                  </a:cubicBezTo>
                  <a:cubicBezTo>
                    <a:pt x="4318" y="264"/>
                    <a:pt x="4310" y="246"/>
                    <a:pt x="4306" y="226"/>
                  </a:cubicBezTo>
                  <a:cubicBezTo>
                    <a:pt x="4994" y="226"/>
                    <a:pt x="4994" y="226"/>
                    <a:pt x="4994" y="226"/>
                  </a:cubicBezTo>
                  <a:cubicBezTo>
                    <a:pt x="5169" y="226"/>
                    <a:pt x="5169" y="226"/>
                    <a:pt x="5169" y="226"/>
                  </a:cubicBezTo>
                  <a:cubicBezTo>
                    <a:pt x="5857" y="226"/>
                    <a:pt x="5857" y="226"/>
                    <a:pt x="5857" y="226"/>
                  </a:cubicBezTo>
                  <a:cubicBezTo>
                    <a:pt x="5853" y="246"/>
                    <a:pt x="5846" y="264"/>
                    <a:pt x="5835" y="280"/>
                  </a:cubicBezTo>
                  <a:lnTo>
                    <a:pt x="5169" y="280"/>
                  </a:lnTo>
                  <a:close/>
                  <a:moveTo>
                    <a:pt x="5829" y="287"/>
                  </a:moveTo>
                  <a:cubicBezTo>
                    <a:pt x="5803" y="320"/>
                    <a:pt x="5762" y="342"/>
                    <a:pt x="5716" y="342"/>
                  </a:cubicBezTo>
                  <a:cubicBezTo>
                    <a:pt x="5169" y="342"/>
                    <a:pt x="5169" y="342"/>
                    <a:pt x="5169" y="342"/>
                  </a:cubicBezTo>
                  <a:cubicBezTo>
                    <a:pt x="4994" y="342"/>
                    <a:pt x="4994" y="342"/>
                    <a:pt x="4994" y="342"/>
                  </a:cubicBezTo>
                  <a:cubicBezTo>
                    <a:pt x="4447" y="342"/>
                    <a:pt x="4447" y="342"/>
                    <a:pt x="4447" y="342"/>
                  </a:cubicBezTo>
                  <a:cubicBezTo>
                    <a:pt x="4401" y="342"/>
                    <a:pt x="4360" y="320"/>
                    <a:pt x="4334" y="287"/>
                  </a:cubicBezTo>
                  <a:cubicBezTo>
                    <a:pt x="4994" y="287"/>
                    <a:pt x="4994" y="287"/>
                    <a:pt x="4994" y="287"/>
                  </a:cubicBezTo>
                  <a:cubicBezTo>
                    <a:pt x="5169" y="287"/>
                    <a:pt x="5169" y="287"/>
                    <a:pt x="5169" y="287"/>
                  </a:cubicBezTo>
                  <a:lnTo>
                    <a:pt x="5829" y="287"/>
                  </a:lnTo>
                  <a:close/>
                  <a:moveTo>
                    <a:pt x="4303" y="7"/>
                  </a:moveTo>
                  <a:cubicBezTo>
                    <a:pt x="4994" y="7"/>
                    <a:pt x="4994" y="7"/>
                    <a:pt x="4994" y="7"/>
                  </a:cubicBezTo>
                  <a:cubicBezTo>
                    <a:pt x="5169" y="7"/>
                    <a:pt x="5169" y="7"/>
                    <a:pt x="5169" y="7"/>
                  </a:cubicBezTo>
                  <a:cubicBezTo>
                    <a:pt x="5860" y="7"/>
                    <a:pt x="5860" y="7"/>
                    <a:pt x="5860" y="7"/>
                  </a:cubicBezTo>
                  <a:cubicBezTo>
                    <a:pt x="5860" y="80"/>
                    <a:pt x="5860" y="80"/>
                    <a:pt x="5860" y="80"/>
                  </a:cubicBezTo>
                  <a:cubicBezTo>
                    <a:pt x="5860" y="80"/>
                    <a:pt x="5860" y="80"/>
                    <a:pt x="5860" y="80"/>
                  </a:cubicBezTo>
                  <a:cubicBezTo>
                    <a:pt x="5860" y="198"/>
                    <a:pt x="5860" y="198"/>
                    <a:pt x="5860" y="198"/>
                  </a:cubicBezTo>
                  <a:cubicBezTo>
                    <a:pt x="5860" y="205"/>
                    <a:pt x="5860" y="212"/>
                    <a:pt x="5859" y="219"/>
                  </a:cubicBezTo>
                  <a:cubicBezTo>
                    <a:pt x="5169" y="219"/>
                    <a:pt x="5169" y="219"/>
                    <a:pt x="5169" y="219"/>
                  </a:cubicBezTo>
                  <a:cubicBezTo>
                    <a:pt x="4994" y="219"/>
                    <a:pt x="4994" y="219"/>
                    <a:pt x="4994" y="219"/>
                  </a:cubicBezTo>
                  <a:cubicBezTo>
                    <a:pt x="4305" y="219"/>
                    <a:pt x="4305" y="219"/>
                    <a:pt x="4305" y="219"/>
                  </a:cubicBezTo>
                  <a:cubicBezTo>
                    <a:pt x="4304" y="212"/>
                    <a:pt x="4303" y="205"/>
                    <a:pt x="4303" y="198"/>
                  </a:cubicBezTo>
                  <a:cubicBezTo>
                    <a:pt x="4303" y="80"/>
                    <a:pt x="4303" y="80"/>
                    <a:pt x="4303" y="80"/>
                  </a:cubicBezTo>
                  <a:cubicBezTo>
                    <a:pt x="4303" y="80"/>
                    <a:pt x="4303" y="80"/>
                    <a:pt x="4303" y="80"/>
                  </a:cubicBezTo>
                  <a:lnTo>
                    <a:pt x="4303" y="7"/>
                  </a:lnTo>
                  <a:close/>
                  <a:moveTo>
                    <a:pt x="4320" y="280"/>
                  </a:moveTo>
                  <a:cubicBezTo>
                    <a:pt x="485" y="280"/>
                    <a:pt x="485" y="280"/>
                    <a:pt x="485" y="280"/>
                  </a:cubicBezTo>
                  <a:cubicBezTo>
                    <a:pt x="462" y="226"/>
                    <a:pt x="462" y="226"/>
                    <a:pt x="462" y="226"/>
                  </a:cubicBezTo>
                  <a:cubicBezTo>
                    <a:pt x="4299" y="226"/>
                    <a:pt x="4299" y="226"/>
                    <a:pt x="4299" y="226"/>
                  </a:cubicBezTo>
                  <a:cubicBezTo>
                    <a:pt x="4302" y="246"/>
                    <a:pt x="4310" y="264"/>
                    <a:pt x="4320" y="280"/>
                  </a:cubicBezTo>
                  <a:close/>
                  <a:moveTo>
                    <a:pt x="4296" y="87"/>
                  </a:moveTo>
                  <a:cubicBezTo>
                    <a:pt x="4296" y="198"/>
                    <a:pt x="4296" y="198"/>
                    <a:pt x="4296" y="198"/>
                  </a:cubicBezTo>
                  <a:cubicBezTo>
                    <a:pt x="4296" y="205"/>
                    <a:pt x="4296" y="212"/>
                    <a:pt x="4297" y="219"/>
                  </a:cubicBezTo>
                  <a:cubicBezTo>
                    <a:pt x="459" y="219"/>
                    <a:pt x="459" y="219"/>
                    <a:pt x="459" y="219"/>
                  </a:cubicBezTo>
                  <a:cubicBezTo>
                    <a:pt x="404" y="87"/>
                    <a:pt x="404" y="87"/>
                    <a:pt x="404" y="87"/>
                  </a:cubicBezTo>
                  <a:lnTo>
                    <a:pt x="4296" y="87"/>
                  </a:lnTo>
                  <a:close/>
                  <a:moveTo>
                    <a:pt x="402" y="102"/>
                  </a:moveTo>
                  <a:cubicBezTo>
                    <a:pt x="451" y="219"/>
                    <a:pt x="451" y="219"/>
                    <a:pt x="451" y="219"/>
                  </a:cubicBezTo>
                  <a:cubicBezTo>
                    <a:pt x="402" y="219"/>
                    <a:pt x="402" y="219"/>
                    <a:pt x="402" y="219"/>
                  </a:cubicBezTo>
                  <a:lnTo>
                    <a:pt x="402" y="102"/>
                  </a:lnTo>
                  <a:close/>
                  <a:moveTo>
                    <a:pt x="402" y="226"/>
                  </a:moveTo>
                  <a:cubicBezTo>
                    <a:pt x="454" y="226"/>
                    <a:pt x="454" y="226"/>
                    <a:pt x="454" y="226"/>
                  </a:cubicBezTo>
                  <a:cubicBezTo>
                    <a:pt x="480" y="287"/>
                    <a:pt x="480" y="287"/>
                    <a:pt x="480" y="287"/>
                  </a:cubicBezTo>
                  <a:cubicBezTo>
                    <a:pt x="4325" y="287"/>
                    <a:pt x="4325" y="287"/>
                    <a:pt x="4325" y="287"/>
                  </a:cubicBezTo>
                  <a:cubicBezTo>
                    <a:pt x="4353" y="324"/>
                    <a:pt x="4397" y="349"/>
                    <a:pt x="4447" y="349"/>
                  </a:cubicBezTo>
                  <a:cubicBezTo>
                    <a:pt x="4994" y="349"/>
                    <a:pt x="4994" y="349"/>
                    <a:pt x="4994" y="349"/>
                  </a:cubicBezTo>
                  <a:cubicBezTo>
                    <a:pt x="5169" y="349"/>
                    <a:pt x="5169" y="349"/>
                    <a:pt x="5169" y="349"/>
                  </a:cubicBezTo>
                  <a:cubicBezTo>
                    <a:pt x="5716" y="349"/>
                    <a:pt x="5716" y="349"/>
                    <a:pt x="5716" y="349"/>
                  </a:cubicBezTo>
                  <a:cubicBezTo>
                    <a:pt x="5766" y="349"/>
                    <a:pt x="5811" y="324"/>
                    <a:pt x="5838" y="287"/>
                  </a:cubicBezTo>
                  <a:cubicBezTo>
                    <a:pt x="9683" y="287"/>
                    <a:pt x="9683" y="287"/>
                    <a:pt x="9683" y="287"/>
                  </a:cubicBezTo>
                  <a:cubicBezTo>
                    <a:pt x="9709" y="226"/>
                    <a:pt x="9709" y="226"/>
                    <a:pt x="9709" y="226"/>
                  </a:cubicBezTo>
                  <a:cubicBezTo>
                    <a:pt x="9761" y="226"/>
                    <a:pt x="9761" y="226"/>
                    <a:pt x="9761" y="226"/>
                  </a:cubicBezTo>
                  <a:cubicBezTo>
                    <a:pt x="9761" y="411"/>
                    <a:pt x="9761" y="411"/>
                    <a:pt x="9761" y="411"/>
                  </a:cubicBezTo>
                  <a:cubicBezTo>
                    <a:pt x="9670" y="411"/>
                    <a:pt x="9670" y="411"/>
                    <a:pt x="9670" y="411"/>
                  </a:cubicBezTo>
                  <a:cubicBezTo>
                    <a:pt x="9628" y="411"/>
                    <a:pt x="9628" y="411"/>
                    <a:pt x="9628" y="411"/>
                  </a:cubicBezTo>
                  <a:cubicBezTo>
                    <a:pt x="9627" y="377"/>
                    <a:pt x="9598" y="349"/>
                    <a:pt x="9563" y="349"/>
                  </a:cubicBezTo>
                  <a:cubicBezTo>
                    <a:pt x="9528" y="349"/>
                    <a:pt x="9499" y="377"/>
                    <a:pt x="9497" y="411"/>
                  </a:cubicBezTo>
                  <a:cubicBezTo>
                    <a:pt x="9440" y="411"/>
                    <a:pt x="9440" y="411"/>
                    <a:pt x="9440" y="411"/>
                  </a:cubicBezTo>
                  <a:cubicBezTo>
                    <a:pt x="6017" y="411"/>
                    <a:pt x="6017" y="411"/>
                    <a:pt x="6017" y="411"/>
                  </a:cubicBezTo>
                  <a:cubicBezTo>
                    <a:pt x="6016" y="377"/>
                    <a:pt x="5987" y="349"/>
                    <a:pt x="5952" y="349"/>
                  </a:cubicBezTo>
                  <a:cubicBezTo>
                    <a:pt x="5917" y="349"/>
                    <a:pt x="5888" y="377"/>
                    <a:pt x="5886" y="411"/>
                  </a:cubicBezTo>
                  <a:cubicBezTo>
                    <a:pt x="5169" y="411"/>
                    <a:pt x="5169" y="411"/>
                    <a:pt x="5169" y="411"/>
                  </a:cubicBezTo>
                  <a:cubicBezTo>
                    <a:pt x="4994" y="411"/>
                    <a:pt x="4994" y="411"/>
                    <a:pt x="4994" y="411"/>
                  </a:cubicBezTo>
                  <a:cubicBezTo>
                    <a:pt x="4277" y="411"/>
                    <a:pt x="4277" y="411"/>
                    <a:pt x="4277" y="411"/>
                  </a:cubicBezTo>
                  <a:cubicBezTo>
                    <a:pt x="4275" y="377"/>
                    <a:pt x="4246" y="349"/>
                    <a:pt x="4211" y="349"/>
                  </a:cubicBezTo>
                  <a:cubicBezTo>
                    <a:pt x="4176" y="349"/>
                    <a:pt x="4148" y="377"/>
                    <a:pt x="4146" y="411"/>
                  </a:cubicBezTo>
                  <a:cubicBezTo>
                    <a:pt x="724" y="411"/>
                    <a:pt x="724" y="411"/>
                    <a:pt x="724" y="411"/>
                  </a:cubicBezTo>
                  <a:cubicBezTo>
                    <a:pt x="666" y="411"/>
                    <a:pt x="666" y="411"/>
                    <a:pt x="666" y="411"/>
                  </a:cubicBezTo>
                  <a:cubicBezTo>
                    <a:pt x="664" y="377"/>
                    <a:pt x="635" y="349"/>
                    <a:pt x="600" y="349"/>
                  </a:cubicBezTo>
                  <a:cubicBezTo>
                    <a:pt x="565" y="349"/>
                    <a:pt x="537" y="377"/>
                    <a:pt x="535" y="411"/>
                  </a:cubicBezTo>
                  <a:cubicBezTo>
                    <a:pt x="493" y="411"/>
                    <a:pt x="493" y="411"/>
                    <a:pt x="493" y="411"/>
                  </a:cubicBezTo>
                  <a:cubicBezTo>
                    <a:pt x="402" y="411"/>
                    <a:pt x="402" y="411"/>
                    <a:pt x="402" y="411"/>
                  </a:cubicBezTo>
                  <a:lnTo>
                    <a:pt x="402" y="226"/>
                  </a:lnTo>
                  <a:close/>
                  <a:moveTo>
                    <a:pt x="9572" y="5197"/>
                  </a:moveTo>
                  <a:cubicBezTo>
                    <a:pt x="9621" y="5197"/>
                    <a:pt x="9621" y="5197"/>
                    <a:pt x="9621" y="5197"/>
                  </a:cubicBezTo>
                  <a:cubicBezTo>
                    <a:pt x="9620" y="5211"/>
                    <a:pt x="9615" y="5223"/>
                    <a:pt x="9607" y="5233"/>
                  </a:cubicBezTo>
                  <a:lnTo>
                    <a:pt x="9572" y="5197"/>
                  </a:lnTo>
                  <a:close/>
                  <a:moveTo>
                    <a:pt x="9602" y="5238"/>
                  </a:moveTo>
                  <a:cubicBezTo>
                    <a:pt x="9592" y="5246"/>
                    <a:pt x="9580" y="5251"/>
                    <a:pt x="9566" y="5252"/>
                  </a:cubicBezTo>
                  <a:cubicBezTo>
                    <a:pt x="9566" y="5203"/>
                    <a:pt x="9566" y="5203"/>
                    <a:pt x="9566" y="5203"/>
                  </a:cubicBezTo>
                  <a:lnTo>
                    <a:pt x="9602" y="5238"/>
                  </a:lnTo>
                  <a:close/>
                  <a:moveTo>
                    <a:pt x="9566" y="5185"/>
                  </a:moveTo>
                  <a:cubicBezTo>
                    <a:pt x="9566" y="5136"/>
                    <a:pt x="9566" y="5136"/>
                    <a:pt x="9566" y="5136"/>
                  </a:cubicBezTo>
                  <a:cubicBezTo>
                    <a:pt x="9580" y="5136"/>
                    <a:pt x="9592" y="5142"/>
                    <a:pt x="9602" y="5150"/>
                  </a:cubicBezTo>
                  <a:lnTo>
                    <a:pt x="9566" y="5185"/>
                  </a:lnTo>
                  <a:close/>
                  <a:moveTo>
                    <a:pt x="9572" y="5190"/>
                  </a:moveTo>
                  <a:cubicBezTo>
                    <a:pt x="9607" y="5155"/>
                    <a:pt x="9607" y="5155"/>
                    <a:pt x="9607" y="5155"/>
                  </a:cubicBezTo>
                  <a:cubicBezTo>
                    <a:pt x="9615" y="5165"/>
                    <a:pt x="9620" y="5177"/>
                    <a:pt x="9621" y="5190"/>
                  </a:cubicBezTo>
                  <a:lnTo>
                    <a:pt x="9572" y="5190"/>
                  </a:lnTo>
                  <a:close/>
                  <a:moveTo>
                    <a:pt x="9563" y="5128"/>
                  </a:moveTo>
                  <a:cubicBezTo>
                    <a:pt x="9528" y="5128"/>
                    <a:pt x="9499" y="5156"/>
                    <a:pt x="9497" y="5190"/>
                  </a:cubicBezTo>
                  <a:cubicBezTo>
                    <a:pt x="9447" y="5190"/>
                    <a:pt x="9447" y="5190"/>
                    <a:pt x="9447" y="5190"/>
                  </a:cubicBezTo>
                  <a:cubicBezTo>
                    <a:pt x="9447" y="5013"/>
                    <a:pt x="9447" y="5013"/>
                    <a:pt x="9447" y="5013"/>
                  </a:cubicBezTo>
                  <a:cubicBezTo>
                    <a:pt x="9468" y="5012"/>
                    <a:pt x="9484" y="4995"/>
                    <a:pt x="9486" y="4974"/>
                  </a:cubicBezTo>
                  <a:cubicBezTo>
                    <a:pt x="9663" y="4974"/>
                    <a:pt x="9663" y="4974"/>
                    <a:pt x="9663" y="4974"/>
                  </a:cubicBezTo>
                  <a:cubicBezTo>
                    <a:pt x="9663" y="5190"/>
                    <a:pt x="9663" y="5190"/>
                    <a:pt x="9663" y="5190"/>
                  </a:cubicBezTo>
                  <a:cubicBezTo>
                    <a:pt x="9628" y="5190"/>
                    <a:pt x="9628" y="5190"/>
                    <a:pt x="9628" y="5190"/>
                  </a:cubicBezTo>
                  <a:cubicBezTo>
                    <a:pt x="9627" y="5156"/>
                    <a:pt x="9598" y="5128"/>
                    <a:pt x="9563" y="5128"/>
                  </a:cubicBezTo>
                  <a:close/>
                  <a:moveTo>
                    <a:pt x="9554" y="5197"/>
                  </a:moveTo>
                  <a:cubicBezTo>
                    <a:pt x="9519" y="5233"/>
                    <a:pt x="9519" y="5233"/>
                    <a:pt x="9519" y="5233"/>
                  </a:cubicBezTo>
                  <a:cubicBezTo>
                    <a:pt x="9511" y="5223"/>
                    <a:pt x="9505" y="5211"/>
                    <a:pt x="9505" y="5197"/>
                  </a:cubicBezTo>
                  <a:lnTo>
                    <a:pt x="9554" y="5197"/>
                  </a:lnTo>
                  <a:close/>
                  <a:moveTo>
                    <a:pt x="9505" y="5190"/>
                  </a:moveTo>
                  <a:cubicBezTo>
                    <a:pt x="9505" y="5177"/>
                    <a:pt x="9511" y="5165"/>
                    <a:pt x="9519" y="5155"/>
                  </a:cubicBezTo>
                  <a:cubicBezTo>
                    <a:pt x="9554" y="5190"/>
                    <a:pt x="9554" y="5190"/>
                    <a:pt x="9554" y="5190"/>
                  </a:cubicBezTo>
                  <a:lnTo>
                    <a:pt x="9505" y="5190"/>
                  </a:lnTo>
                  <a:close/>
                  <a:moveTo>
                    <a:pt x="9559" y="5203"/>
                  </a:moveTo>
                  <a:cubicBezTo>
                    <a:pt x="9559" y="5252"/>
                    <a:pt x="9559" y="5252"/>
                    <a:pt x="9559" y="5252"/>
                  </a:cubicBezTo>
                  <a:cubicBezTo>
                    <a:pt x="9546" y="5251"/>
                    <a:pt x="9534" y="5246"/>
                    <a:pt x="9524" y="5238"/>
                  </a:cubicBezTo>
                  <a:lnTo>
                    <a:pt x="9559" y="5203"/>
                  </a:lnTo>
                  <a:close/>
                  <a:moveTo>
                    <a:pt x="9524" y="5150"/>
                  </a:moveTo>
                  <a:cubicBezTo>
                    <a:pt x="9534" y="5142"/>
                    <a:pt x="9546" y="5136"/>
                    <a:pt x="9559" y="5136"/>
                  </a:cubicBezTo>
                  <a:cubicBezTo>
                    <a:pt x="9559" y="5185"/>
                    <a:pt x="9559" y="5185"/>
                    <a:pt x="9559" y="5185"/>
                  </a:cubicBezTo>
                  <a:lnTo>
                    <a:pt x="9524" y="5150"/>
                  </a:lnTo>
                  <a:close/>
                  <a:moveTo>
                    <a:pt x="9479" y="4967"/>
                  </a:moveTo>
                  <a:cubicBezTo>
                    <a:pt x="9479" y="4971"/>
                    <a:pt x="9479" y="4971"/>
                    <a:pt x="9479" y="4971"/>
                  </a:cubicBezTo>
                  <a:cubicBezTo>
                    <a:pt x="9479" y="4990"/>
                    <a:pt x="9463" y="5006"/>
                    <a:pt x="9443" y="5006"/>
                  </a:cubicBezTo>
                  <a:cubicBezTo>
                    <a:pt x="9440" y="5006"/>
                    <a:pt x="9440" y="5006"/>
                    <a:pt x="9440" y="5006"/>
                  </a:cubicBezTo>
                  <a:cubicBezTo>
                    <a:pt x="9440" y="5087"/>
                    <a:pt x="9440" y="5087"/>
                    <a:pt x="9440" y="5087"/>
                  </a:cubicBezTo>
                  <a:cubicBezTo>
                    <a:pt x="5342" y="5087"/>
                    <a:pt x="5342" y="5087"/>
                    <a:pt x="5342" y="5087"/>
                  </a:cubicBezTo>
                  <a:cubicBezTo>
                    <a:pt x="5293" y="5038"/>
                    <a:pt x="5293" y="5038"/>
                    <a:pt x="5293" y="5038"/>
                  </a:cubicBezTo>
                  <a:cubicBezTo>
                    <a:pt x="5269" y="5062"/>
                    <a:pt x="5269" y="5062"/>
                    <a:pt x="5269" y="5062"/>
                  </a:cubicBezTo>
                  <a:cubicBezTo>
                    <a:pt x="5246" y="5038"/>
                    <a:pt x="5246" y="5038"/>
                    <a:pt x="5246" y="5038"/>
                  </a:cubicBezTo>
                  <a:cubicBezTo>
                    <a:pt x="5222" y="5062"/>
                    <a:pt x="5222" y="5062"/>
                    <a:pt x="5222" y="5062"/>
                  </a:cubicBezTo>
                  <a:cubicBezTo>
                    <a:pt x="5199" y="5038"/>
                    <a:pt x="5199" y="5038"/>
                    <a:pt x="5199" y="5038"/>
                  </a:cubicBezTo>
                  <a:cubicBezTo>
                    <a:pt x="5175" y="5062"/>
                    <a:pt x="5175" y="5062"/>
                    <a:pt x="5175" y="5062"/>
                  </a:cubicBezTo>
                  <a:cubicBezTo>
                    <a:pt x="5169" y="5056"/>
                    <a:pt x="5169" y="5056"/>
                    <a:pt x="5169" y="5056"/>
                  </a:cubicBezTo>
                  <a:cubicBezTo>
                    <a:pt x="5169" y="5054"/>
                    <a:pt x="5169" y="5054"/>
                    <a:pt x="5169" y="5054"/>
                  </a:cubicBezTo>
                  <a:cubicBezTo>
                    <a:pt x="5153" y="5038"/>
                    <a:pt x="5153" y="5038"/>
                    <a:pt x="5153" y="5038"/>
                  </a:cubicBezTo>
                  <a:cubicBezTo>
                    <a:pt x="5152" y="5039"/>
                    <a:pt x="5152" y="5039"/>
                    <a:pt x="5152" y="5039"/>
                  </a:cubicBezTo>
                  <a:cubicBezTo>
                    <a:pt x="5152" y="5038"/>
                    <a:pt x="5152" y="5038"/>
                    <a:pt x="5152" y="5038"/>
                  </a:cubicBezTo>
                  <a:cubicBezTo>
                    <a:pt x="5129" y="5061"/>
                    <a:pt x="5129" y="5061"/>
                    <a:pt x="5129" y="5061"/>
                  </a:cubicBezTo>
                  <a:cubicBezTo>
                    <a:pt x="5106" y="5038"/>
                    <a:pt x="5106" y="5038"/>
                    <a:pt x="5106" y="5038"/>
                  </a:cubicBezTo>
                  <a:cubicBezTo>
                    <a:pt x="5105" y="5039"/>
                    <a:pt x="5105" y="5039"/>
                    <a:pt x="5105" y="5039"/>
                  </a:cubicBezTo>
                  <a:cubicBezTo>
                    <a:pt x="5104" y="5038"/>
                    <a:pt x="5104" y="5038"/>
                    <a:pt x="5104" y="5038"/>
                  </a:cubicBezTo>
                  <a:cubicBezTo>
                    <a:pt x="5082" y="5061"/>
                    <a:pt x="5082" y="5061"/>
                    <a:pt x="5082" y="5061"/>
                  </a:cubicBezTo>
                  <a:cubicBezTo>
                    <a:pt x="5059" y="5038"/>
                    <a:pt x="5059" y="5038"/>
                    <a:pt x="5059" y="5038"/>
                  </a:cubicBezTo>
                  <a:cubicBezTo>
                    <a:pt x="5058" y="5039"/>
                    <a:pt x="5058" y="5039"/>
                    <a:pt x="5058" y="5039"/>
                  </a:cubicBezTo>
                  <a:cubicBezTo>
                    <a:pt x="5057" y="5038"/>
                    <a:pt x="5057" y="5038"/>
                    <a:pt x="5057" y="5038"/>
                  </a:cubicBezTo>
                  <a:cubicBezTo>
                    <a:pt x="5034" y="5061"/>
                    <a:pt x="5034" y="5061"/>
                    <a:pt x="5034" y="5061"/>
                  </a:cubicBezTo>
                  <a:cubicBezTo>
                    <a:pt x="5012" y="5038"/>
                    <a:pt x="5012" y="5038"/>
                    <a:pt x="5012" y="5038"/>
                  </a:cubicBezTo>
                  <a:cubicBezTo>
                    <a:pt x="5011" y="5039"/>
                    <a:pt x="5011" y="5039"/>
                    <a:pt x="5011" y="5039"/>
                  </a:cubicBezTo>
                  <a:cubicBezTo>
                    <a:pt x="5010" y="5038"/>
                    <a:pt x="5010" y="5038"/>
                    <a:pt x="5010" y="5038"/>
                  </a:cubicBezTo>
                  <a:cubicBezTo>
                    <a:pt x="4994" y="5054"/>
                    <a:pt x="4994" y="5054"/>
                    <a:pt x="4994" y="5054"/>
                  </a:cubicBezTo>
                  <a:cubicBezTo>
                    <a:pt x="4994" y="5056"/>
                    <a:pt x="4994" y="5056"/>
                    <a:pt x="4994" y="5056"/>
                  </a:cubicBezTo>
                  <a:cubicBezTo>
                    <a:pt x="4988" y="5062"/>
                    <a:pt x="4988" y="5062"/>
                    <a:pt x="4988" y="5062"/>
                  </a:cubicBezTo>
                  <a:cubicBezTo>
                    <a:pt x="4965" y="5038"/>
                    <a:pt x="4965" y="5038"/>
                    <a:pt x="4965" y="5038"/>
                  </a:cubicBezTo>
                  <a:cubicBezTo>
                    <a:pt x="4941" y="5062"/>
                    <a:pt x="4941" y="5062"/>
                    <a:pt x="4941" y="5062"/>
                  </a:cubicBezTo>
                  <a:cubicBezTo>
                    <a:pt x="4917" y="5038"/>
                    <a:pt x="4917" y="5038"/>
                    <a:pt x="4917" y="5038"/>
                  </a:cubicBezTo>
                  <a:cubicBezTo>
                    <a:pt x="4894" y="5062"/>
                    <a:pt x="4894" y="5062"/>
                    <a:pt x="4894" y="5062"/>
                  </a:cubicBezTo>
                  <a:cubicBezTo>
                    <a:pt x="4870" y="5038"/>
                    <a:pt x="4870" y="5038"/>
                    <a:pt x="4870" y="5038"/>
                  </a:cubicBezTo>
                  <a:cubicBezTo>
                    <a:pt x="4822" y="5087"/>
                    <a:pt x="4822" y="5087"/>
                    <a:pt x="4822" y="5087"/>
                  </a:cubicBezTo>
                  <a:cubicBezTo>
                    <a:pt x="724" y="5087"/>
                    <a:pt x="724" y="5087"/>
                    <a:pt x="724" y="5087"/>
                  </a:cubicBezTo>
                  <a:cubicBezTo>
                    <a:pt x="724" y="5006"/>
                    <a:pt x="724" y="5006"/>
                    <a:pt x="724" y="5006"/>
                  </a:cubicBezTo>
                  <a:cubicBezTo>
                    <a:pt x="720" y="5006"/>
                    <a:pt x="720" y="5006"/>
                    <a:pt x="720" y="5006"/>
                  </a:cubicBezTo>
                  <a:cubicBezTo>
                    <a:pt x="700" y="5006"/>
                    <a:pt x="684" y="4990"/>
                    <a:pt x="684" y="4971"/>
                  </a:cubicBezTo>
                  <a:cubicBezTo>
                    <a:pt x="684" y="4967"/>
                    <a:pt x="684" y="4967"/>
                    <a:pt x="684" y="4967"/>
                  </a:cubicBezTo>
                  <a:cubicBezTo>
                    <a:pt x="500" y="4967"/>
                    <a:pt x="500" y="4967"/>
                    <a:pt x="500" y="4967"/>
                  </a:cubicBezTo>
                  <a:cubicBezTo>
                    <a:pt x="500" y="2828"/>
                    <a:pt x="500" y="2828"/>
                    <a:pt x="500" y="2828"/>
                  </a:cubicBezTo>
                  <a:cubicBezTo>
                    <a:pt x="500" y="2781"/>
                    <a:pt x="500" y="2781"/>
                    <a:pt x="500" y="2781"/>
                  </a:cubicBezTo>
                  <a:cubicBezTo>
                    <a:pt x="500" y="642"/>
                    <a:pt x="500" y="642"/>
                    <a:pt x="500" y="642"/>
                  </a:cubicBezTo>
                  <a:cubicBezTo>
                    <a:pt x="684" y="642"/>
                    <a:pt x="684" y="642"/>
                    <a:pt x="684" y="642"/>
                  </a:cubicBezTo>
                  <a:cubicBezTo>
                    <a:pt x="684" y="638"/>
                    <a:pt x="684" y="638"/>
                    <a:pt x="684" y="638"/>
                  </a:cubicBezTo>
                  <a:cubicBezTo>
                    <a:pt x="684" y="619"/>
                    <a:pt x="700" y="603"/>
                    <a:pt x="720" y="603"/>
                  </a:cubicBezTo>
                  <a:cubicBezTo>
                    <a:pt x="724" y="603"/>
                    <a:pt x="724" y="603"/>
                    <a:pt x="724" y="603"/>
                  </a:cubicBezTo>
                  <a:cubicBezTo>
                    <a:pt x="724" y="522"/>
                    <a:pt x="724" y="522"/>
                    <a:pt x="724" y="522"/>
                  </a:cubicBezTo>
                  <a:cubicBezTo>
                    <a:pt x="4822" y="522"/>
                    <a:pt x="4822" y="522"/>
                    <a:pt x="4822" y="522"/>
                  </a:cubicBezTo>
                  <a:cubicBezTo>
                    <a:pt x="4870" y="571"/>
                    <a:pt x="4870" y="571"/>
                    <a:pt x="4870" y="571"/>
                  </a:cubicBezTo>
                  <a:cubicBezTo>
                    <a:pt x="4894" y="547"/>
                    <a:pt x="4894" y="547"/>
                    <a:pt x="4894" y="547"/>
                  </a:cubicBezTo>
                  <a:cubicBezTo>
                    <a:pt x="4917" y="571"/>
                    <a:pt x="4917" y="571"/>
                    <a:pt x="4917" y="571"/>
                  </a:cubicBezTo>
                  <a:cubicBezTo>
                    <a:pt x="4941" y="547"/>
                    <a:pt x="4941" y="547"/>
                    <a:pt x="4941" y="547"/>
                  </a:cubicBezTo>
                  <a:cubicBezTo>
                    <a:pt x="4965" y="571"/>
                    <a:pt x="4965" y="571"/>
                    <a:pt x="4965" y="571"/>
                  </a:cubicBezTo>
                  <a:cubicBezTo>
                    <a:pt x="4988" y="547"/>
                    <a:pt x="4988" y="547"/>
                    <a:pt x="4988" y="547"/>
                  </a:cubicBezTo>
                  <a:cubicBezTo>
                    <a:pt x="4994" y="553"/>
                    <a:pt x="4994" y="553"/>
                    <a:pt x="4994" y="553"/>
                  </a:cubicBezTo>
                  <a:cubicBezTo>
                    <a:pt x="4994" y="554"/>
                    <a:pt x="4994" y="554"/>
                    <a:pt x="4994" y="554"/>
                  </a:cubicBezTo>
                  <a:cubicBezTo>
                    <a:pt x="5010" y="571"/>
                    <a:pt x="5010" y="571"/>
                    <a:pt x="5010" y="571"/>
                  </a:cubicBezTo>
                  <a:cubicBezTo>
                    <a:pt x="5011" y="570"/>
                    <a:pt x="5011" y="570"/>
                    <a:pt x="5011" y="570"/>
                  </a:cubicBezTo>
                  <a:cubicBezTo>
                    <a:pt x="5012" y="571"/>
                    <a:pt x="5012" y="571"/>
                    <a:pt x="5012" y="571"/>
                  </a:cubicBezTo>
                  <a:cubicBezTo>
                    <a:pt x="5034" y="548"/>
                    <a:pt x="5034" y="548"/>
                    <a:pt x="5034" y="548"/>
                  </a:cubicBezTo>
                  <a:cubicBezTo>
                    <a:pt x="5057" y="571"/>
                    <a:pt x="5057" y="571"/>
                    <a:pt x="5057" y="571"/>
                  </a:cubicBezTo>
                  <a:cubicBezTo>
                    <a:pt x="5058" y="570"/>
                    <a:pt x="5058" y="570"/>
                    <a:pt x="5058" y="570"/>
                  </a:cubicBezTo>
                  <a:cubicBezTo>
                    <a:pt x="5059" y="571"/>
                    <a:pt x="5059" y="571"/>
                    <a:pt x="5059" y="571"/>
                  </a:cubicBezTo>
                  <a:cubicBezTo>
                    <a:pt x="5082" y="548"/>
                    <a:pt x="5082" y="548"/>
                    <a:pt x="5082" y="548"/>
                  </a:cubicBezTo>
                  <a:cubicBezTo>
                    <a:pt x="5104" y="571"/>
                    <a:pt x="5104" y="571"/>
                    <a:pt x="5104" y="571"/>
                  </a:cubicBezTo>
                  <a:cubicBezTo>
                    <a:pt x="5105" y="570"/>
                    <a:pt x="5105" y="570"/>
                    <a:pt x="5105" y="570"/>
                  </a:cubicBezTo>
                  <a:cubicBezTo>
                    <a:pt x="5106" y="571"/>
                    <a:pt x="5106" y="571"/>
                    <a:pt x="5106" y="571"/>
                  </a:cubicBezTo>
                  <a:cubicBezTo>
                    <a:pt x="5129" y="548"/>
                    <a:pt x="5129" y="548"/>
                    <a:pt x="5129" y="548"/>
                  </a:cubicBezTo>
                  <a:cubicBezTo>
                    <a:pt x="5152" y="571"/>
                    <a:pt x="5152" y="571"/>
                    <a:pt x="5152" y="571"/>
                  </a:cubicBezTo>
                  <a:cubicBezTo>
                    <a:pt x="5152" y="570"/>
                    <a:pt x="5152" y="570"/>
                    <a:pt x="5152" y="570"/>
                  </a:cubicBezTo>
                  <a:cubicBezTo>
                    <a:pt x="5153" y="571"/>
                    <a:pt x="5153" y="571"/>
                    <a:pt x="5153" y="571"/>
                  </a:cubicBezTo>
                  <a:cubicBezTo>
                    <a:pt x="5169" y="554"/>
                    <a:pt x="5169" y="554"/>
                    <a:pt x="5169" y="554"/>
                  </a:cubicBezTo>
                  <a:cubicBezTo>
                    <a:pt x="5169" y="553"/>
                    <a:pt x="5169" y="553"/>
                    <a:pt x="5169" y="553"/>
                  </a:cubicBezTo>
                  <a:cubicBezTo>
                    <a:pt x="5175" y="547"/>
                    <a:pt x="5175" y="547"/>
                    <a:pt x="5175" y="547"/>
                  </a:cubicBezTo>
                  <a:cubicBezTo>
                    <a:pt x="5199" y="571"/>
                    <a:pt x="5199" y="571"/>
                    <a:pt x="5199" y="571"/>
                  </a:cubicBezTo>
                  <a:cubicBezTo>
                    <a:pt x="5222" y="547"/>
                    <a:pt x="5222" y="547"/>
                    <a:pt x="5222" y="547"/>
                  </a:cubicBezTo>
                  <a:cubicBezTo>
                    <a:pt x="5246" y="571"/>
                    <a:pt x="5246" y="571"/>
                    <a:pt x="5246" y="571"/>
                  </a:cubicBezTo>
                  <a:cubicBezTo>
                    <a:pt x="5269" y="547"/>
                    <a:pt x="5269" y="547"/>
                    <a:pt x="5269" y="547"/>
                  </a:cubicBezTo>
                  <a:cubicBezTo>
                    <a:pt x="5293" y="571"/>
                    <a:pt x="5293" y="571"/>
                    <a:pt x="5293" y="571"/>
                  </a:cubicBezTo>
                  <a:cubicBezTo>
                    <a:pt x="5342" y="522"/>
                    <a:pt x="5342" y="522"/>
                    <a:pt x="5342" y="522"/>
                  </a:cubicBezTo>
                  <a:cubicBezTo>
                    <a:pt x="9440" y="522"/>
                    <a:pt x="9440" y="522"/>
                    <a:pt x="9440" y="522"/>
                  </a:cubicBezTo>
                  <a:cubicBezTo>
                    <a:pt x="9440" y="603"/>
                    <a:pt x="9440" y="603"/>
                    <a:pt x="9440" y="603"/>
                  </a:cubicBezTo>
                  <a:cubicBezTo>
                    <a:pt x="9443" y="603"/>
                    <a:pt x="9443" y="603"/>
                    <a:pt x="9443" y="603"/>
                  </a:cubicBezTo>
                  <a:cubicBezTo>
                    <a:pt x="9463" y="603"/>
                    <a:pt x="9479" y="619"/>
                    <a:pt x="9479" y="638"/>
                  </a:cubicBezTo>
                  <a:cubicBezTo>
                    <a:pt x="9479" y="642"/>
                    <a:pt x="9479" y="642"/>
                    <a:pt x="9479" y="642"/>
                  </a:cubicBezTo>
                  <a:cubicBezTo>
                    <a:pt x="9663" y="642"/>
                    <a:pt x="9663" y="642"/>
                    <a:pt x="9663" y="642"/>
                  </a:cubicBezTo>
                  <a:cubicBezTo>
                    <a:pt x="9663" y="2781"/>
                    <a:pt x="9663" y="2781"/>
                    <a:pt x="9663" y="2781"/>
                  </a:cubicBezTo>
                  <a:cubicBezTo>
                    <a:pt x="9663" y="2828"/>
                    <a:pt x="9663" y="2828"/>
                    <a:pt x="9663" y="2828"/>
                  </a:cubicBezTo>
                  <a:cubicBezTo>
                    <a:pt x="9663" y="4967"/>
                    <a:pt x="9663" y="4967"/>
                    <a:pt x="9663" y="4967"/>
                  </a:cubicBezTo>
                  <a:lnTo>
                    <a:pt x="9479" y="4967"/>
                  </a:lnTo>
                  <a:close/>
                  <a:moveTo>
                    <a:pt x="5961" y="5197"/>
                  </a:moveTo>
                  <a:cubicBezTo>
                    <a:pt x="6010" y="5197"/>
                    <a:pt x="6010" y="5197"/>
                    <a:pt x="6010" y="5197"/>
                  </a:cubicBezTo>
                  <a:cubicBezTo>
                    <a:pt x="6009" y="5211"/>
                    <a:pt x="6004" y="5223"/>
                    <a:pt x="5996" y="5233"/>
                  </a:cubicBezTo>
                  <a:lnTo>
                    <a:pt x="5961" y="5197"/>
                  </a:lnTo>
                  <a:close/>
                  <a:moveTo>
                    <a:pt x="5991" y="5238"/>
                  </a:moveTo>
                  <a:cubicBezTo>
                    <a:pt x="5981" y="5246"/>
                    <a:pt x="5969" y="5251"/>
                    <a:pt x="5956" y="5252"/>
                  </a:cubicBezTo>
                  <a:cubicBezTo>
                    <a:pt x="5956" y="5203"/>
                    <a:pt x="5956" y="5203"/>
                    <a:pt x="5956" y="5203"/>
                  </a:cubicBezTo>
                  <a:lnTo>
                    <a:pt x="5991" y="5238"/>
                  </a:lnTo>
                  <a:close/>
                  <a:moveTo>
                    <a:pt x="5956" y="5185"/>
                  </a:moveTo>
                  <a:cubicBezTo>
                    <a:pt x="5956" y="5136"/>
                    <a:pt x="5956" y="5136"/>
                    <a:pt x="5956" y="5136"/>
                  </a:cubicBezTo>
                  <a:cubicBezTo>
                    <a:pt x="5969" y="5136"/>
                    <a:pt x="5981" y="5142"/>
                    <a:pt x="5991" y="5150"/>
                  </a:cubicBezTo>
                  <a:lnTo>
                    <a:pt x="5956" y="5185"/>
                  </a:lnTo>
                  <a:close/>
                  <a:moveTo>
                    <a:pt x="5961" y="5190"/>
                  </a:moveTo>
                  <a:cubicBezTo>
                    <a:pt x="5996" y="5155"/>
                    <a:pt x="5996" y="5155"/>
                    <a:pt x="5996" y="5155"/>
                  </a:cubicBezTo>
                  <a:cubicBezTo>
                    <a:pt x="6004" y="5165"/>
                    <a:pt x="6009" y="5177"/>
                    <a:pt x="6010" y="5190"/>
                  </a:cubicBezTo>
                  <a:lnTo>
                    <a:pt x="5961" y="5190"/>
                  </a:lnTo>
                  <a:close/>
                  <a:moveTo>
                    <a:pt x="5952" y="5128"/>
                  </a:moveTo>
                  <a:cubicBezTo>
                    <a:pt x="5917" y="5128"/>
                    <a:pt x="5888" y="5156"/>
                    <a:pt x="5886" y="5190"/>
                  </a:cubicBezTo>
                  <a:cubicBezTo>
                    <a:pt x="5169" y="5190"/>
                    <a:pt x="5169" y="5190"/>
                    <a:pt x="5169" y="5190"/>
                  </a:cubicBezTo>
                  <a:cubicBezTo>
                    <a:pt x="4994" y="5190"/>
                    <a:pt x="4994" y="5190"/>
                    <a:pt x="4994" y="5190"/>
                  </a:cubicBezTo>
                  <a:cubicBezTo>
                    <a:pt x="4277" y="5190"/>
                    <a:pt x="4277" y="5190"/>
                    <a:pt x="4277" y="5190"/>
                  </a:cubicBezTo>
                  <a:cubicBezTo>
                    <a:pt x="4275" y="5156"/>
                    <a:pt x="4246" y="5128"/>
                    <a:pt x="4211" y="5128"/>
                  </a:cubicBezTo>
                  <a:cubicBezTo>
                    <a:pt x="4176" y="5128"/>
                    <a:pt x="4148" y="5156"/>
                    <a:pt x="4146" y="5190"/>
                  </a:cubicBezTo>
                  <a:cubicBezTo>
                    <a:pt x="724" y="5190"/>
                    <a:pt x="724" y="5190"/>
                    <a:pt x="724" y="5190"/>
                  </a:cubicBezTo>
                  <a:cubicBezTo>
                    <a:pt x="724" y="5094"/>
                    <a:pt x="724" y="5094"/>
                    <a:pt x="724" y="5094"/>
                  </a:cubicBezTo>
                  <a:cubicBezTo>
                    <a:pt x="4822" y="5094"/>
                    <a:pt x="4822" y="5094"/>
                    <a:pt x="4822" y="5094"/>
                  </a:cubicBezTo>
                  <a:cubicBezTo>
                    <a:pt x="4870" y="5143"/>
                    <a:pt x="4870" y="5143"/>
                    <a:pt x="4870" y="5143"/>
                  </a:cubicBezTo>
                  <a:cubicBezTo>
                    <a:pt x="4894" y="5119"/>
                    <a:pt x="4894" y="5119"/>
                    <a:pt x="4894" y="5119"/>
                  </a:cubicBezTo>
                  <a:cubicBezTo>
                    <a:pt x="4917" y="5143"/>
                    <a:pt x="4917" y="5143"/>
                    <a:pt x="4917" y="5143"/>
                  </a:cubicBezTo>
                  <a:cubicBezTo>
                    <a:pt x="4941" y="5119"/>
                    <a:pt x="4941" y="5119"/>
                    <a:pt x="4941" y="5119"/>
                  </a:cubicBezTo>
                  <a:cubicBezTo>
                    <a:pt x="4965" y="5143"/>
                    <a:pt x="4965" y="5143"/>
                    <a:pt x="4965" y="5143"/>
                  </a:cubicBezTo>
                  <a:cubicBezTo>
                    <a:pt x="4988" y="5119"/>
                    <a:pt x="4988" y="5119"/>
                    <a:pt x="4988" y="5119"/>
                  </a:cubicBezTo>
                  <a:cubicBezTo>
                    <a:pt x="4994" y="5125"/>
                    <a:pt x="4994" y="5125"/>
                    <a:pt x="4994" y="5125"/>
                  </a:cubicBezTo>
                  <a:cubicBezTo>
                    <a:pt x="4994" y="5126"/>
                    <a:pt x="4994" y="5126"/>
                    <a:pt x="4994" y="5126"/>
                  </a:cubicBezTo>
                  <a:cubicBezTo>
                    <a:pt x="5010" y="5143"/>
                    <a:pt x="5010" y="5143"/>
                    <a:pt x="5010" y="5143"/>
                  </a:cubicBezTo>
                  <a:cubicBezTo>
                    <a:pt x="5011" y="5142"/>
                    <a:pt x="5011" y="5142"/>
                    <a:pt x="5011" y="5142"/>
                  </a:cubicBezTo>
                  <a:cubicBezTo>
                    <a:pt x="5012" y="5143"/>
                    <a:pt x="5012" y="5143"/>
                    <a:pt x="5012" y="5143"/>
                  </a:cubicBezTo>
                  <a:cubicBezTo>
                    <a:pt x="5034" y="5120"/>
                    <a:pt x="5034" y="5120"/>
                    <a:pt x="5034" y="5120"/>
                  </a:cubicBezTo>
                  <a:cubicBezTo>
                    <a:pt x="5057" y="5143"/>
                    <a:pt x="5057" y="5143"/>
                    <a:pt x="5057" y="5143"/>
                  </a:cubicBezTo>
                  <a:cubicBezTo>
                    <a:pt x="5058" y="5142"/>
                    <a:pt x="5058" y="5142"/>
                    <a:pt x="5058" y="5142"/>
                  </a:cubicBezTo>
                  <a:cubicBezTo>
                    <a:pt x="5059" y="5143"/>
                    <a:pt x="5059" y="5143"/>
                    <a:pt x="5059" y="5143"/>
                  </a:cubicBezTo>
                  <a:cubicBezTo>
                    <a:pt x="5082" y="5120"/>
                    <a:pt x="5082" y="5120"/>
                    <a:pt x="5082" y="5120"/>
                  </a:cubicBezTo>
                  <a:cubicBezTo>
                    <a:pt x="5104" y="5143"/>
                    <a:pt x="5104" y="5143"/>
                    <a:pt x="5104" y="5143"/>
                  </a:cubicBezTo>
                  <a:cubicBezTo>
                    <a:pt x="5105" y="5142"/>
                    <a:pt x="5105" y="5142"/>
                    <a:pt x="5105" y="5142"/>
                  </a:cubicBezTo>
                  <a:cubicBezTo>
                    <a:pt x="5106" y="5143"/>
                    <a:pt x="5106" y="5143"/>
                    <a:pt x="5106" y="5143"/>
                  </a:cubicBezTo>
                  <a:cubicBezTo>
                    <a:pt x="5129" y="5120"/>
                    <a:pt x="5129" y="5120"/>
                    <a:pt x="5129" y="5120"/>
                  </a:cubicBezTo>
                  <a:cubicBezTo>
                    <a:pt x="5152" y="5143"/>
                    <a:pt x="5152" y="5143"/>
                    <a:pt x="5152" y="5143"/>
                  </a:cubicBezTo>
                  <a:cubicBezTo>
                    <a:pt x="5152" y="5142"/>
                    <a:pt x="5152" y="5142"/>
                    <a:pt x="5152" y="5142"/>
                  </a:cubicBezTo>
                  <a:cubicBezTo>
                    <a:pt x="5153" y="5143"/>
                    <a:pt x="5153" y="5143"/>
                    <a:pt x="5153" y="5143"/>
                  </a:cubicBezTo>
                  <a:cubicBezTo>
                    <a:pt x="5169" y="5126"/>
                    <a:pt x="5169" y="5126"/>
                    <a:pt x="5169" y="5126"/>
                  </a:cubicBezTo>
                  <a:cubicBezTo>
                    <a:pt x="5169" y="5125"/>
                    <a:pt x="5169" y="5125"/>
                    <a:pt x="5169" y="5125"/>
                  </a:cubicBezTo>
                  <a:cubicBezTo>
                    <a:pt x="5175" y="5119"/>
                    <a:pt x="5175" y="5119"/>
                    <a:pt x="5175" y="5119"/>
                  </a:cubicBezTo>
                  <a:cubicBezTo>
                    <a:pt x="5199" y="5143"/>
                    <a:pt x="5199" y="5143"/>
                    <a:pt x="5199" y="5143"/>
                  </a:cubicBezTo>
                  <a:cubicBezTo>
                    <a:pt x="5222" y="5119"/>
                    <a:pt x="5222" y="5119"/>
                    <a:pt x="5222" y="5119"/>
                  </a:cubicBezTo>
                  <a:cubicBezTo>
                    <a:pt x="5246" y="5143"/>
                    <a:pt x="5246" y="5143"/>
                    <a:pt x="5246" y="5143"/>
                  </a:cubicBezTo>
                  <a:cubicBezTo>
                    <a:pt x="5269" y="5119"/>
                    <a:pt x="5269" y="5119"/>
                    <a:pt x="5269" y="5119"/>
                  </a:cubicBezTo>
                  <a:cubicBezTo>
                    <a:pt x="5293" y="5143"/>
                    <a:pt x="5293" y="5143"/>
                    <a:pt x="5293" y="5143"/>
                  </a:cubicBezTo>
                  <a:cubicBezTo>
                    <a:pt x="5342" y="5094"/>
                    <a:pt x="5342" y="5094"/>
                    <a:pt x="5342" y="5094"/>
                  </a:cubicBezTo>
                  <a:cubicBezTo>
                    <a:pt x="9440" y="5094"/>
                    <a:pt x="9440" y="5094"/>
                    <a:pt x="9440" y="5094"/>
                  </a:cubicBezTo>
                  <a:cubicBezTo>
                    <a:pt x="9440" y="5190"/>
                    <a:pt x="9440" y="5190"/>
                    <a:pt x="9440" y="5190"/>
                  </a:cubicBezTo>
                  <a:cubicBezTo>
                    <a:pt x="6017" y="5190"/>
                    <a:pt x="6017" y="5190"/>
                    <a:pt x="6017" y="5190"/>
                  </a:cubicBezTo>
                  <a:cubicBezTo>
                    <a:pt x="6016" y="5156"/>
                    <a:pt x="5987" y="5128"/>
                    <a:pt x="5952" y="5128"/>
                  </a:cubicBezTo>
                  <a:close/>
                  <a:moveTo>
                    <a:pt x="5943" y="5197"/>
                  </a:moveTo>
                  <a:cubicBezTo>
                    <a:pt x="5908" y="5233"/>
                    <a:pt x="5908" y="5233"/>
                    <a:pt x="5908" y="5233"/>
                  </a:cubicBezTo>
                  <a:cubicBezTo>
                    <a:pt x="5900" y="5223"/>
                    <a:pt x="5894" y="5211"/>
                    <a:pt x="5894" y="5197"/>
                  </a:cubicBezTo>
                  <a:lnTo>
                    <a:pt x="5943" y="5197"/>
                  </a:lnTo>
                  <a:close/>
                  <a:moveTo>
                    <a:pt x="5894" y="5190"/>
                  </a:moveTo>
                  <a:cubicBezTo>
                    <a:pt x="5894" y="5177"/>
                    <a:pt x="5900" y="5165"/>
                    <a:pt x="5908" y="5155"/>
                  </a:cubicBezTo>
                  <a:cubicBezTo>
                    <a:pt x="5943" y="5190"/>
                    <a:pt x="5943" y="5190"/>
                    <a:pt x="5943" y="5190"/>
                  </a:cubicBezTo>
                  <a:lnTo>
                    <a:pt x="5894" y="5190"/>
                  </a:lnTo>
                  <a:close/>
                  <a:moveTo>
                    <a:pt x="5948" y="5203"/>
                  </a:moveTo>
                  <a:cubicBezTo>
                    <a:pt x="5948" y="5252"/>
                    <a:pt x="5948" y="5252"/>
                    <a:pt x="5948" y="5252"/>
                  </a:cubicBezTo>
                  <a:cubicBezTo>
                    <a:pt x="5935" y="5251"/>
                    <a:pt x="5923" y="5246"/>
                    <a:pt x="5913" y="5238"/>
                  </a:cubicBezTo>
                  <a:lnTo>
                    <a:pt x="5948" y="5203"/>
                  </a:lnTo>
                  <a:close/>
                  <a:moveTo>
                    <a:pt x="5913" y="5150"/>
                  </a:moveTo>
                  <a:cubicBezTo>
                    <a:pt x="5923" y="5142"/>
                    <a:pt x="5935" y="5136"/>
                    <a:pt x="5948" y="5136"/>
                  </a:cubicBezTo>
                  <a:cubicBezTo>
                    <a:pt x="5948" y="5185"/>
                    <a:pt x="5948" y="5185"/>
                    <a:pt x="5948" y="5185"/>
                  </a:cubicBezTo>
                  <a:lnTo>
                    <a:pt x="5913" y="5150"/>
                  </a:lnTo>
                  <a:close/>
                  <a:moveTo>
                    <a:pt x="4220" y="5197"/>
                  </a:moveTo>
                  <a:cubicBezTo>
                    <a:pt x="4270" y="5197"/>
                    <a:pt x="4270" y="5197"/>
                    <a:pt x="4270" y="5197"/>
                  </a:cubicBezTo>
                  <a:cubicBezTo>
                    <a:pt x="4269" y="5211"/>
                    <a:pt x="4263" y="5223"/>
                    <a:pt x="4255" y="5233"/>
                  </a:cubicBezTo>
                  <a:lnTo>
                    <a:pt x="4220" y="5197"/>
                  </a:lnTo>
                  <a:close/>
                  <a:moveTo>
                    <a:pt x="4250" y="5238"/>
                  </a:moveTo>
                  <a:cubicBezTo>
                    <a:pt x="4240" y="5246"/>
                    <a:pt x="4228" y="5251"/>
                    <a:pt x="4215" y="5252"/>
                  </a:cubicBezTo>
                  <a:cubicBezTo>
                    <a:pt x="4215" y="5203"/>
                    <a:pt x="4215" y="5203"/>
                    <a:pt x="4215" y="5203"/>
                  </a:cubicBezTo>
                  <a:lnTo>
                    <a:pt x="4250" y="5238"/>
                  </a:lnTo>
                  <a:close/>
                  <a:moveTo>
                    <a:pt x="4215" y="5185"/>
                  </a:moveTo>
                  <a:cubicBezTo>
                    <a:pt x="4215" y="5136"/>
                    <a:pt x="4215" y="5136"/>
                    <a:pt x="4215" y="5136"/>
                  </a:cubicBezTo>
                  <a:cubicBezTo>
                    <a:pt x="4228" y="5136"/>
                    <a:pt x="4240" y="5142"/>
                    <a:pt x="4250" y="5150"/>
                  </a:cubicBezTo>
                  <a:lnTo>
                    <a:pt x="4215" y="5185"/>
                  </a:lnTo>
                  <a:close/>
                  <a:moveTo>
                    <a:pt x="4220" y="5190"/>
                  </a:moveTo>
                  <a:cubicBezTo>
                    <a:pt x="4255" y="5155"/>
                    <a:pt x="4255" y="5155"/>
                    <a:pt x="4255" y="5155"/>
                  </a:cubicBezTo>
                  <a:cubicBezTo>
                    <a:pt x="4263" y="5165"/>
                    <a:pt x="4269" y="5177"/>
                    <a:pt x="4270" y="5190"/>
                  </a:cubicBezTo>
                  <a:lnTo>
                    <a:pt x="4220" y="5190"/>
                  </a:lnTo>
                  <a:close/>
                  <a:moveTo>
                    <a:pt x="4203" y="5197"/>
                  </a:moveTo>
                  <a:cubicBezTo>
                    <a:pt x="4168" y="5233"/>
                    <a:pt x="4168" y="5233"/>
                    <a:pt x="4168" y="5233"/>
                  </a:cubicBezTo>
                  <a:cubicBezTo>
                    <a:pt x="4159" y="5223"/>
                    <a:pt x="4154" y="5211"/>
                    <a:pt x="4153" y="5197"/>
                  </a:cubicBezTo>
                  <a:lnTo>
                    <a:pt x="4203" y="5197"/>
                  </a:lnTo>
                  <a:close/>
                  <a:moveTo>
                    <a:pt x="4153" y="5190"/>
                  </a:moveTo>
                  <a:cubicBezTo>
                    <a:pt x="4154" y="5177"/>
                    <a:pt x="4159" y="5165"/>
                    <a:pt x="4168" y="5155"/>
                  </a:cubicBezTo>
                  <a:cubicBezTo>
                    <a:pt x="4203" y="5190"/>
                    <a:pt x="4203" y="5190"/>
                    <a:pt x="4203" y="5190"/>
                  </a:cubicBezTo>
                  <a:lnTo>
                    <a:pt x="4153" y="5190"/>
                  </a:lnTo>
                  <a:close/>
                  <a:moveTo>
                    <a:pt x="4208" y="5203"/>
                  </a:moveTo>
                  <a:cubicBezTo>
                    <a:pt x="4208" y="5252"/>
                    <a:pt x="4208" y="5252"/>
                    <a:pt x="4208" y="5252"/>
                  </a:cubicBezTo>
                  <a:cubicBezTo>
                    <a:pt x="4194" y="5251"/>
                    <a:pt x="4182" y="5246"/>
                    <a:pt x="4173" y="5238"/>
                  </a:cubicBezTo>
                  <a:lnTo>
                    <a:pt x="4208" y="5203"/>
                  </a:lnTo>
                  <a:close/>
                  <a:moveTo>
                    <a:pt x="4173" y="5150"/>
                  </a:moveTo>
                  <a:cubicBezTo>
                    <a:pt x="4182" y="5142"/>
                    <a:pt x="4194" y="5136"/>
                    <a:pt x="4208" y="5136"/>
                  </a:cubicBezTo>
                  <a:cubicBezTo>
                    <a:pt x="4208" y="5185"/>
                    <a:pt x="4208" y="5185"/>
                    <a:pt x="4208" y="5185"/>
                  </a:cubicBezTo>
                  <a:lnTo>
                    <a:pt x="4173" y="5150"/>
                  </a:lnTo>
                  <a:close/>
                  <a:moveTo>
                    <a:pt x="5288" y="5090"/>
                  </a:moveTo>
                  <a:cubicBezTo>
                    <a:pt x="5269" y="5109"/>
                    <a:pt x="5269" y="5109"/>
                    <a:pt x="5269" y="5109"/>
                  </a:cubicBezTo>
                  <a:cubicBezTo>
                    <a:pt x="5251" y="5090"/>
                    <a:pt x="5251" y="5090"/>
                    <a:pt x="5251" y="5090"/>
                  </a:cubicBezTo>
                  <a:cubicBezTo>
                    <a:pt x="5269" y="5072"/>
                    <a:pt x="5269" y="5072"/>
                    <a:pt x="5269" y="5072"/>
                  </a:cubicBezTo>
                  <a:lnTo>
                    <a:pt x="5288" y="5090"/>
                  </a:lnTo>
                  <a:close/>
                  <a:moveTo>
                    <a:pt x="5274" y="5067"/>
                  </a:moveTo>
                  <a:cubicBezTo>
                    <a:pt x="5293" y="5048"/>
                    <a:pt x="5293" y="5048"/>
                    <a:pt x="5293" y="5048"/>
                  </a:cubicBezTo>
                  <a:cubicBezTo>
                    <a:pt x="5335" y="5090"/>
                    <a:pt x="5335" y="5090"/>
                    <a:pt x="5335" y="5090"/>
                  </a:cubicBezTo>
                  <a:cubicBezTo>
                    <a:pt x="5293" y="5132"/>
                    <a:pt x="5293" y="5132"/>
                    <a:pt x="5293" y="5132"/>
                  </a:cubicBezTo>
                  <a:cubicBezTo>
                    <a:pt x="5274" y="5114"/>
                    <a:pt x="5274" y="5114"/>
                    <a:pt x="5274" y="5114"/>
                  </a:cubicBezTo>
                  <a:cubicBezTo>
                    <a:pt x="5298" y="5090"/>
                    <a:pt x="5298" y="5090"/>
                    <a:pt x="5298" y="5090"/>
                  </a:cubicBezTo>
                  <a:lnTo>
                    <a:pt x="5274" y="5067"/>
                  </a:lnTo>
                  <a:close/>
                  <a:moveTo>
                    <a:pt x="5264" y="5114"/>
                  </a:moveTo>
                  <a:cubicBezTo>
                    <a:pt x="5246" y="5132"/>
                    <a:pt x="5246" y="5132"/>
                    <a:pt x="5246" y="5132"/>
                  </a:cubicBezTo>
                  <a:cubicBezTo>
                    <a:pt x="5227" y="5114"/>
                    <a:pt x="5227" y="5114"/>
                    <a:pt x="5227" y="5114"/>
                  </a:cubicBezTo>
                  <a:cubicBezTo>
                    <a:pt x="5246" y="5095"/>
                    <a:pt x="5246" y="5095"/>
                    <a:pt x="5246" y="5095"/>
                  </a:cubicBezTo>
                  <a:lnTo>
                    <a:pt x="5264" y="5114"/>
                  </a:lnTo>
                  <a:close/>
                  <a:moveTo>
                    <a:pt x="5246" y="5085"/>
                  </a:moveTo>
                  <a:cubicBezTo>
                    <a:pt x="5227" y="5067"/>
                    <a:pt x="5227" y="5067"/>
                    <a:pt x="5227" y="5067"/>
                  </a:cubicBezTo>
                  <a:cubicBezTo>
                    <a:pt x="5246" y="5048"/>
                    <a:pt x="5246" y="5048"/>
                    <a:pt x="5246" y="5048"/>
                  </a:cubicBezTo>
                  <a:cubicBezTo>
                    <a:pt x="5264" y="5067"/>
                    <a:pt x="5264" y="5067"/>
                    <a:pt x="5264" y="5067"/>
                  </a:cubicBezTo>
                  <a:lnTo>
                    <a:pt x="5246" y="5085"/>
                  </a:lnTo>
                  <a:close/>
                  <a:moveTo>
                    <a:pt x="5241" y="5090"/>
                  </a:moveTo>
                  <a:cubicBezTo>
                    <a:pt x="5222" y="5109"/>
                    <a:pt x="5222" y="5109"/>
                    <a:pt x="5222" y="5109"/>
                  </a:cubicBezTo>
                  <a:cubicBezTo>
                    <a:pt x="5204" y="5090"/>
                    <a:pt x="5204" y="5090"/>
                    <a:pt x="5204" y="5090"/>
                  </a:cubicBezTo>
                  <a:cubicBezTo>
                    <a:pt x="5222" y="5072"/>
                    <a:pt x="5222" y="5072"/>
                    <a:pt x="5222" y="5072"/>
                  </a:cubicBezTo>
                  <a:lnTo>
                    <a:pt x="5241" y="5090"/>
                  </a:lnTo>
                  <a:close/>
                  <a:moveTo>
                    <a:pt x="5217" y="5114"/>
                  </a:moveTo>
                  <a:cubicBezTo>
                    <a:pt x="5199" y="5132"/>
                    <a:pt x="5199" y="5132"/>
                    <a:pt x="5199" y="5132"/>
                  </a:cubicBezTo>
                  <a:cubicBezTo>
                    <a:pt x="5180" y="5114"/>
                    <a:pt x="5180" y="5114"/>
                    <a:pt x="5180" y="5114"/>
                  </a:cubicBezTo>
                  <a:cubicBezTo>
                    <a:pt x="5199" y="5095"/>
                    <a:pt x="5199" y="5095"/>
                    <a:pt x="5199" y="5095"/>
                  </a:cubicBezTo>
                  <a:lnTo>
                    <a:pt x="5217" y="5114"/>
                  </a:lnTo>
                  <a:close/>
                  <a:moveTo>
                    <a:pt x="5199" y="5085"/>
                  </a:moveTo>
                  <a:cubicBezTo>
                    <a:pt x="5180" y="5067"/>
                    <a:pt x="5180" y="5067"/>
                    <a:pt x="5180" y="5067"/>
                  </a:cubicBezTo>
                  <a:cubicBezTo>
                    <a:pt x="5199" y="5048"/>
                    <a:pt x="5199" y="5048"/>
                    <a:pt x="5199" y="5048"/>
                  </a:cubicBezTo>
                  <a:cubicBezTo>
                    <a:pt x="5217" y="5067"/>
                    <a:pt x="5217" y="5067"/>
                    <a:pt x="5217" y="5067"/>
                  </a:cubicBezTo>
                  <a:lnTo>
                    <a:pt x="5199" y="5085"/>
                  </a:lnTo>
                  <a:close/>
                  <a:moveTo>
                    <a:pt x="5194" y="5090"/>
                  </a:moveTo>
                  <a:cubicBezTo>
                    <a:pt x="5175" y="5109"/>
                    <a:pt x="5175" y="5109"/>
                    <a:pt x="5175" y="5109"/>
                  </a:cubicBezTo>
                  <a:cubicBezTo>
                    <a:pt x="5169" y="5103"/>
                    <a:pt x="5169" y="5103"/>
                    <a:pt x="5169" y="5103"/>
                  </a:cubicBezTo>
                  <a:cubicBezTo>
                    <a:pt x="5169" y="5102"/>
                    <a:pt x="5169" y="5102"/>
                    <a:pt x="5169" y="5102"/>
                  </a:cubicBezTo>
                  <a:cubicBezTo>
                    <a:pt x="5158" y="5090"/>
                    <a:pt x="5158" y="5090"/>
                    <a:pt x="5158" y="5090"/>
                  </a:cubicBezTo>
                  <a:cubicBezTo>
                    <a:pt x="5169" y="5079"/>
                    <a:pt x="5169" y="5079"/>
                    <a:pt x="5169" y="5079"/>
                  </a:cubicBezTo>
                  <a:cubicBezTo>
                    <a:pt x="5169" y="5078"/>
                    <a:pt x="5169" y="5078"/>
                    <a:pt x="5169" y="5078"/>
                  </a:cubicBezTo>
                  <a:cubicBezTo>
                    <a:pt x="5175" y="5072"/>
                    <a:pt x="5175" y="5072"/>
                    <a:pt x="5175" y="5072"/>
                  </a:cubicBezTo>
                  <a:lnTo>
                    <a:pt x="5194" y="5090"/>
                  </a:lnTo>
                  <a:close/>
                  <a:moveTo>
                    <a:pt x="5170" y="5114"/>
                  </a:moveTo>
                  <a:cubicBezTo>
                    <a:pt x="5152" y="5132"/>
                    <a:pt x="5152" y="5132"/>
                    <a:pt x="5152" y="5132"/>
                  </a:cubicBezTo>
                  <a:cubicBezTo>
                    <a:pt x="5135" y="5114"/>
                    <a:pt x="5135" y="5114"/>
                    <a:pt x="5135" y="5114"/>
                  </a:cubicBezTo>
                  <a:cubicBezTo>
                    <a:pt x="5152" y="5096"/>
                    <a:pt x="5152" y="5096"/>
                    <a:pt x="5152" y="5096"/>
                  </a:cubicBezTo>
                  <a:lnTo>
                    <a:pt x="5170" y="5114"/>
                  </a:lnTo>
                  <a:close/>
                  <a:moveTo>
                    <a:pt x="5152" y="5085"/>
                  </a:moveTo>
                  <a:cubicBezTo>
                    <a:pt x="5135" y="5067"/>
                    <a:pt x="5135" y="5067"/>
                    <a:pt x="5135" y="5067"/>
                  </a:cubicBezTo>
                  <a:cubicBezTo>
                    <a:pt x="5152" y="5049"/>
                    <a:pt x="5152" y="5049"/>
                    <a:pt x="5152" y="5049"/>
                  </a:cubicBezTo>
                  <a:cubicBezTo>
                    <a:pt x="5170" y="5067"/>
                    <a:pt x="5170" y="5067"/>
                    <a:pt x="5170" y="5067"/>
                  </a:cubicBezTo>
                  <a:lnTo>
                    <a:pt x="5152" y="5085"/>
                  </a:lnTo>
                  <a:close/>
                  <a:moveTo>
                    <a:pt x="5146" y="5090"/>
                  </a:moveTo>
                  <a:cubicBezTo>
                    <a:pt x="5129" y="5108"/>
                    <a:pt x="5129" y="5108"/>
                    <a:pt x="5129" y="5108"/>
                  </a:cubicBezTo>
                  <a:cubicBezTo>
                    <a:pt x="5111" y="5090"/>
                    <a:pt x="5111" y="5090"/>
                    <a:pt x="5111" y="5090"/>
                  </a:cubicBezTo>
                  <a:cubicBezTo>
                    <a:pt x="5129" y="5073"/>
                    <a:pt x="5129" y="5073"/>
                    <a:pt x="5129" y="5073"/>
                  </a:cubicBezTo>
                  <a:lnTo>
                    <a:pt x="5146" y="5090"/>
                  </a:lnTo>
                  <a:close/>
                  <a:moveTo>
                    <a:pt x="5123" y="5114"/>
                  </a:moveTo>
                  <a:cubicBezTo>
                    <a:pt x="5105" y="5132"/>
                    <a:pt x="5105" y="5132"/>
                    <a:pt x="5105" y="5132"/>
                  </a:cubicBezTo>
                  <a:cubicBezTo>
                    <a:pt x="5087" y="5114"/>
                    <a:pt x="5087" y="5114"/>
                    <a:pt x="5087" y="5114"/>
                  </a:cubicBezTo>
                  <a:cubicBezTo>
                    <a:pt x="5105" y="5096"/>
                    <a:pt x="5105" y="5096"/>
                    <a:pt x="5105" y="5096"/>
                  </a:cubicBezTo>
                  <a:lnTo>
                    <a:pt x="5123" y="5114"/>
                  </a:lnTo>
                  <a:close/>
                  <a:moveTo>
                    <a:pt x="5105" y="5085"/>
                  </a:moveTo>
                  <a:cubicBezTo>
                    <a:pt x="5087" y="5067"/>
                    <a:pt x="5087" y="5067"/>
                    <a:pt x="5087" y="5067"/>
                  </a:cubicBezTo>
                  <a:cubicBezTo>
                    <a:pt x="5105" y="5049"/>
                    <a:pt x="5105" y="5049"/>
                    <a:pt x="5105" y="5049"/>
                  </a:cubicBezTo>
                  <a:cubicBezTo>
                    <a:pt x="5123" y="5067"/>
                    <a:pt x="5123" y="5067"/>
                    <a:pt x="5123" y="5067"/>
                  </a:cubicBezTo>
                  <a:lnTo>
                    <a:pt x="5105" y="5085"/>
                  </a:lnTo>
                  <a:close/>
                  <a:moveTo>
                    <a:pt x="5099" y="5090"/>
                  </a:moveTo>
                  <a:cubicBezTo>
                    <a:pt x="5082" y="5108"/>
                    <a:pt x="5082" y="5108"/>
                    <a:pt x="5082" y="5108"/>
                  </a:cubicBezTo>
                  <a:cubicBezTo>
                    <a:pt x="5064" y="5090"/>
                    <a:pt x="5064" y="5090"/>
                    <a:pt x="5064" y="5090"/>
                  </a:cubicBezTo>
                  <a:cubicBezTo>
                    <a:pt x="5082" y="5073"/>
                    <a:pt x="5082" y="5073"/>
                    <a:pt x="5082" y="5073"/>
                  </a:cubicBezTo>
                  <a:lnTo>
                    <a:pt x="5099" y="5090"/>
                  </a:lnTo>
                  <a:close/>
                  <a:moveTo>
                    <a:pt x="5076" y="5114"/>
                  </a:moveTo>
                  <a:cubicBezTo>
                    <a:pt x="5058" y="5132"/>
                    <a:pt x="5058" y="5132"/>
                    <a:pt x="5058" y="5132"/>
                  </a:cubicBezTo>
                  <a:cubicBezTo>
                    <a:pt x="5040" y="5114"/>
                    <a:pt x="5040" y="5114"/>
                    <a:pt x="5040" y="5114"/>
                  </a:cubicBezTo>
                  <a:cubicBezTo>
                    <a:pt x="5058" y="5096"/>
                    <a:pt x="5058" y="5096"/>
                    <a:pt x="5058" y="5096"/>
                  </a:cubicBezTo>
                  <a:lnTo>
                    <a:pt x="5076" y="5114"/>
                  </a:lnTo>
                  <a:close/>
                  <a:moveTo>
                    <a:pt x="5058" y="5085"/>
                  </a:moveTo>
                  <a:cubicBezTo>
                    <a:pt x="5040" y="5067"/>
                    <a:pt x="5040" y="5067"/>
                    <a:pt x="5040" y="5067"/>
                  </a:cubicBezTo>
                  <a:cubicBezTo>
                    <a:pt x="5058" y="5049"/>
                    <a:pt x="5058" y="5049"/>
                    <a:pt x="5058" y="5049"/>
                  </a:cubicBezTo>
                  <a:cubicBezTo>
                    <a:pt x="5076" y="5067"/>
                    <a:pt x="5076" y="5067"/>
                    <a:pt x="5076" y="5067"/>
                  </a:cubicBezTo>
                  <a:lnTo>
                    <a:pt x="5058" y="5085"/>
                  </a:lnTo>
                  <a:close/>
                  <a:moveTo>
                    <a:pt x="5052" y="5090"/>
                  </a:moveTo>
                  <a:cubicBezTo>
                    <a:pt x="5034" y="5108"/>
                    <a:pt x="5034" y="5108"/>
                    <a:pt x="5034" y="5108"/>
                  </a:cubicBezTo>
                  <a:cubicBezTo>
                    <a:pt x="5017" y="5090"/>
                    <a:pt x="5017" y="5090"/>
                    <a:pt x="5017" y="5090"/>
                  </a:cubicBezTo>
                  <a:cubicBezTo>
                    <a:pt x="5034" y="5073"/>
                    <a:pt x="5034" y="5073"/>
                    <a:pt x="5034" y="5073"/>
                  </a:cubicBezTo>
                  <a:lnTo>
                    <a:pt x="5052" y="5090"/>
                  </a:lnTo>
                  <a:close/>
                  <a:moveTo>
                    <a:pt x="5029" y="5114"/>
                  </a:moveTo>
                  <a:cubicBezTo>
                    <a:pt x="5011" y="5132"/>
                    <a:pt x="5011" y="5132"/>
                    <a:pt x="5011" y="5132"/>
                  </a:cubicBezTo>
                  <a:cubicBezTo>
                    <a:pt x="4993" y="5114"/>
                    <a:pt x="4993" y="5114"/>
                    <a:pt x="4993" y="5114"/>
                  </a:cubicBezTo>
                  <a:cubicBezTo>
                    <a:pt x="5011" y="5096"/>
                    <a:pt x="5011" y="5096"/>
                    <a:pt x="5011" y="5096"/>
                  </a:cubicBezTo>
                  <a:lnTo>
                    <a:pt x="5029" y="5114"/>
                  </a:lnTo>
                  <a:close/>
                  <a:moveTo>
                    <a:pt x="5011" y="5085"/>
                  </a:moveTo>
                  <a:cubicBezTo>
                    <a:pt x="4993" y="5067"/>
                    <a:pt x="4993" y="5067"/>
                    <a:pt x="4993" y="5067"/>
                  </a:cubicBezTo>
                  <a:cubicBezTo>
                    <a:pt x="5011" y="5049"/>
                    <a:pt x="5011" y="5049"/>
                    <a:pt x="5011" y="5049"/>
                  </a:cubicBezTo>
                  <a:cubicBezTo>
                    <a:pt x="5029" y="5067"/>
                    <a:pt x="5029" y="5067"/>
                    <a:pt x="5029" y="5067"/>
                  </a:cubicBezTo>
                  <a:lnTo>
                    <a:pt x="5011" y="5085"/>
                  </a:lnTo>
                  <a:close/>
                  <a:moveTo>
                    <a:pt x="4994" y="5078"/>
                  </a:moveTo>
                  <a:cubicBezTo>
                    <a:pt x="4994" y="5079"/>
                    <a:pt x="4994" y="5079"/>
                    <a:pt x="4994" y="5079"/>
                  </a:cubicBezTo>
                  <a:cubicBezTo>
                    <a:pt x="5005" y="5090"/>
                    <a:pt x="5005" y="5090"/>
                    <a:pt x="5005" y="5090"/>
                  </a:cubicBezTo>
                  <a:cubicBezTo>
                    <a:pt x="4994" y="5102"/>
                    <a:pt x="4994" y="5102"/>
                    <a:pt x="4994" y="5102"/>
                  </a:cubicBezTo>
                  <a:cubicBezTo>
                    <a:pt x="4994" y="5103"/>
                    <a:pt x="4994" y="5103"/>
                    <a:pt x="4994" y="5103"/>
                  </a:cubicBezTo>
                  <a:cubicBezTo>
                    <a:pt x="4988" y="5109"/>
                    <a:pt x="4988" y="5109"/>
                    <a:pt x="4988" y="5109"/>
                  </a:cubicBezTo>
                  <a:cubicBezTo>
                    <a:pt x="4970" y="5090"/>
                    <a:pt x="4970" y="5090"/>
                    <a:pt x="4970" y="5090"/>
                  </a:cubicBezTo>
                  <a:cubicBezTo>
                    <a:pt x="4988" y="5072"/>
                    <a:pt x="4988" y="5072"/>
                    <a:pt x="4988" y="5072"/>
                  </a:cubicBezTo>
                  <a:lnTo>
                    <a:pt x="4994" y="5078"/>
                  </a:lnTo>
                  <a:close/>
                  <a:moveTo>
                    <a:pt x="4983" y="5114"/>
                  </a:moveTo>
                  <a:cubicBezTo>
                    <a:pt x="4965" y="5132"/>
                    <a:pt x="4965" y="5132"/>
                    <a:pt x="4965" y="5132"/>
                  </a:cubicBezTo>
                  <a:cubicBezTo>
                    <a:pt x="4946" y="5114"/>
                    <a:pt x="4946" y="5114"/>
                    <a:pt x="4946" y="5114"/>
                  </a:cubicBezTo>
                  <a:cubicBezTo>
                    <a:pt x="4965" y="5095"/>
                    <a:pt x="4965" y="5095"/>
                    <a:pt x="4965" y="5095"/>
                  </a:cubicBezTo>
                  <a:lnTo>
                    <a:pt x="4983" y="5114"/>
                  </a:lnTo>
                  <a:close/>
                  <a:moveTo>
                    <a:pt x="4965" y="5085"/>
                  </a:moveTo>
                  <a:cubicBezTo>
                    <a:pt x="4946" y="5067"/>
                    <a:pt x="4946" y="5067"/>
                    <a:pt x="4946" y="5067"/>
                  </a:cubicBezTo>
                  <a:cubicBezTo>
                    <a:pt x="4965" y="5048"/>
                    <a:pt x="4965" y="5048"/>
                    <a:pt x="4965" y="5048"/>
                  </a:cubicBezTo>
                  <a:cubicBezTo>
                    <a:pt x="4983" y="5067"/>
                    <a:pt x="4983" y="5067"/>
                    <a:pt x="4983" y="5067"/>
                  </a:cubicBezTo>
                  <a:lnTo>
                    <a:pt x="4965" y="5085"/>
                  </a:lnTo>
                  <a:close/>
                  <a:moveTo>
                    <a:pt x="4960" y="5090"/>
                  </a:moveTo>
                  <a:cubicBezTo>
                    <a:pt x="4941" y="5109"/>
                    <a:pt x="4941" y="5109"/>
                    <a:pt x="4941" y="5109"/>
                  </a:cubicBezTo>
                  <a:cubicBezTo>
                    <a:pt x="4923" y="5090"/>
                    <a:pt x="4923" y="5090"/>
                    <a:pt x="4923" y="5090"/>
                  </a:cubicBezTo>
                  <a:cubicBezTo>
                    <a:pt x="4941" y="5072"/>
                    <a:pt x="4941" y="5072"/>
                    <a:pt x="4941" y="5072"/>
                  </a:cubicBezTo>
                  <a:lnTo>
                    <a:pt x="4960" y="5090"/>
                  </a:lnTo>
                  <a:close/>
                  <a:moveTo>
                    <a:pt x="4936" y="5114"/>
                  </a:moveTo>
                  <a:cubicBezTo>
                    <a:pt x="4917" y="5132"/>
                    <a:pt x="4917" y="5132"/>
                    <a:pt x="4917" y="5132"/>
                  </a:cubicBezTo>
                  <a:cubicBezTo>
                    <a:pt x="4899" y="5114"/>
                    <a:pt x="4899" y="5114"/>
                    <a:pt x="4899" y="5114"/>
                  </a:cubicBezTo>
                  <a:cubicBezTo>
                    <a:pt x="4917" y="5095"/>
                    <a:pt x="4917" y="5095"/>
                    <a:pt x="4917" y="5095"/>
                  </a:cubicBezTo>
                  <a:lnTo>
                    <a:pt x="4936" y="5114"/>
                  </a:lnTo>
                  <a:close/>
                  <a:moveTo>
                    <a:pt x="4917" y="5085"/>
                  </a:moveTo>
                  <a:cubicBezTo>
                    <a:pt x="4899" y="5067"/>
                    <a:pt x="4899" y="5067"/>
                    <a:pt x="4899" y="5067"/>
                  </a:cubicBezTo>
                  <a:cubicBezTo>
                    <a:pt x="4917" y="5048"/>
                    <a:pt x="4917" y="5048"/>
                    <a:pt x="4917" y="5048"/>
                  </a:cubicBezTo>
                  <a:cubicBezTo>
                    <a:pt x="4936" y="5067"/>
                    <a:pt x="4936" y="5067"/>
                    <a:pt x="4936" y="5067"/>
                  </a:cubicBezTo>
                  <a:lnTo>
                    <a:pt x="4917" y="5085"/>
                  </a:lnTo>
                  <a:close/>
                  <a:moveTo>
                    <a:pt x="4912" y="5090"/>
                  </a:moveTo>
                  <a:cubicBezTo>
                    <a:pt x="4894" y="5109"/>
                    <a:pt x="4894" y="5109"/>
                    <a:pt x="4894" y="5109"/>
                  </a:cubicBezTo>
                  <a:cubicBezTo>
                    <a:pt x="4875" y="5090"/>
                    <a:pt x="4875" y="5090"/>
                    <a:pt x="4875" y="5090"/>
                  </a:cubicBezTo>
                  <a:cubicBezTo>
                    <a:pt x="4894" y="5072"/>
                    <a:pt x="4894" y="5072"/>
                    <a:pt x="4894" y="5072"/>
                  </a:cubicBezTo>
                  <a:lnTo>
                    <a:pt x="4912" y="5090"/>
                  </a:lnTo>
                  <a:close/>
                  <a:moveTo>
                    <a:pt x="4865" y="5090"/>
                  </a:moveTo>
                  <a:cubicBezTo>
                    <a:pt x="4889" y="5114"/>
                    <a:pt x="4889" y="5114"/>
                    <a:pt x="4889" y="5114"/>
                  </a:cubicBezTo>
                  <a:cubicBezTo>
                    <a:pt x="4870" y="5132"/>
                    <a:pt x="4870" y="5132"/>
                    <a:pt x="4870" y="5132"/>
                  </a:cubicBezTo>
                  <a:cubicBezTo>
                    <a:pt x="4828" y="5090"/>
                    <a:pt x="4828" y="5090"/>
                    <a:pt x="4828" y="5090"/>
                  </a:cubicBezTo>
                  <a:cubicBezTo>
                    <a:pt x="4870" y="5048"/>
                    <a:pt x="4870" y="5048"/>
                    <a:pt x="4870" y="5048"/>
                  </a:cubicBezTo>
                  <a:cubicBezTo>
                    <a:pt x="4889" y="5067"/>
                    <a:pt x="4889" y="5067"/>
                    <a:pt x="4889" y="5067"/>
                  </a:cubicBezTo>
                  <a:lnTo>
                    <a:pt x="4865" y="5090"/>
                  </a:lnTo>
                  <a:close/>
                  <a:moveTo>
                    <a:pt x="609" y="5197"/>
                  </a:moveTo>
                  <a:cubicBezTo>
                    <a:pt x="659" y="5197"/>
                    <a:pt x="659" y="5197"/>
                    <a:pt x="659" y="5197"/>
                  </a:cubicBezTo>
                  <a:cubicBezTo>
                    <a:pt x="658" y="5211"/>
                    <a:pt x="652" y="5223"/>
                    <a:pt x="644" y="5233"/>
                  </a:cubicBezTo>
                  <a:lnTo>
                    <a:pt x="609" y="5197"/>
                  </a:lnTo>
                  <a:close/>
                  <a:moveTo>
                    <a:pt x="639" y="5238"/>
                  </a:moveTo>
                  <a:cubicBezTo>
                    <a:pt x="630" y="5246"/>
                    <a:pt x="617" y="5251"/>
                    <a:pt x="604" y="5252"/>
                  </a:cubicBezTo>
                  <a:cubicBezTo>
                    <a:pt x="604" y="5203"/>
                    <a:pt x="604" y="5203"/>
                    <a:pt x="604" y="5203"/>
                  </a:cubicBezTo>
                  <a:lnTo>
                    <a:pt x="639" y="5238"/>
                  </a:lnTo>
                  <a:close/>
                  <a:moveTo>
                    <a:pt x="604" y="5185"/>
                  </a:moveTo>
                  <a:cubicBezTo>
                    <a:pt x="604" y="5136"/>
                    <a:pt x="604" y="5136"/>
                    <a:pt x="604" y="5136"/>
                  </a:cubicBezTo>
                  <a:cubicBezTo>
                    <a:pt x="617" y="5136"/>
                    <a:pt x="630" y="5142"/>
                    <a:pt x="639" y="5150"/>
                  </a:cubicBezTo>
                  <a:lnTo>
                    <a:pt x="604" y="5185"/>
                  </a:lnTo>
                  <a:close/>
                  <a:moveTo>
                    <a:pt x="609" y="5190"/>
                  </a:moveTo>
                  <a:cubicBezTo>
                    <a:pt x="644" y="5155"/>
                    <a:pt x="644" y="5155"/>
                    <a:pt x="644" y="5155"/>
                  </a:cubicBezTo>
                  <a:cubicBezTo>
                    <a:pt x="652" y="5165"/>
                    <a:pt x="658" y="5177"/>
                    <a:pt x="659" y="5190"/>
                  </a:cubicBezTo>
                  <a:lnTo>
                    <a:pt x="609" y="5190"/>
                  </a:lnTo>
                  <a:close/>
                  <a:moveTo>
                    <a:pt x="600" y="5128"/>
                  </a:moveTo>
                  <a:cubicBezTo>
                    <a:pt x="565" y="5128"/>
                    <a:pt x="537" y="5156"/>
                    <a:pt x="535" y="5190"/>
                  </a:cubicBezTo>
                  <a:cubicBezTo>
                    <a:pt x="500" y="5190"/>
                    <a:pt x="500" y="5190"/>
                    <a:pt x="500" y="5190"/>
                  </a:cubicBezTo>
                  <a:cubicBezTo>
                    <a:pt x="500" y="4974"/>
                    <a:pt x="500" y="4974"/>
                    <a:pt x="500" y="4974"/>
                  </a:cubicBezTo>
                  <a:cubicBezTo>
                    <a:pt x="677" y="4974"/>
                    <a:pt x="677" y="4974"/>
                    <a:pt x="677" y="4974"/>
                  </a:cubicBezTo>
                  <a:cubicBezTo>
                    <a:pt x="679" y="4995"/>
                    <a:pt x="696" y="5012"/>
                    <a:pt x="716" y="5013"/>
                  </a:cubicBezTo>
                  <a:cubicBezTo>
                    <a:pt x="716" y="5190"/>
                    <a:pt x="716" y="5190"/>
                    <a:pt x="716" y="5190"/>
                  </a:cubicBezTo>
                  <a:cubicBezTo>
                    <a:pt x="666" y="5190"/>
                    <a:pt x="666" y="5190"/>
                    <a:pt x="666" y="5190"/>
                  </a:cubicBezTo>
                  <a:cubicBezTo>
                    <a:pt x="664" y="5156"/>
                    <a:pt x="635" y="5128"/>
                    <a:pt x="600" y="5128"/>
                  </a:cubicBezTo>
                  <a:close/>
                  <a:moveTo>
                    <a:pt x="592" y="5197"/>
                  </a:moveTo>
                  <a:cubicBezTo>
                    <a:pt x="557" y="5233"/>
                    <a:pt x="557" y="5233"/>
                    <a:pt x="557" y="5233"/>
                  </a:cubicBezTo>
                  <a:cubicBezTo>
                    <a:pt x="548" y="5223"/>
                    <a:pt x="543" y="5211"/>
                    <a:pt x="542" y="5197"/>
                  </a:cubicBezTo>
                  <a:lnTo>
                    <a:pt x="592" y="5197"/>
                  </a:lnTo>
                  <a:close/>
                  <a:moveTo>
                    <a:pt x="542" y="5190"/>
                  </a:moveTo>
                  <a:cubicBezTo>
                    <a:pt x="543" y="5177"/>
                    <a:pt x="548" y="5165"/>
                    <a:pt x="557" y="5155"/>
                  </a:cubicBezTo>
                  <a:cubicBezTo>
                    <a:pt x="592" y="5190"/>
                    <a:pt x="592" y="5190"/>
                    <a:pt x="592" y="5190"/>
                  </a:cubicBezTo>
                  <a:lnTo>
                    <a:pt x="542" y="5190"/>
                  </a:lnTo>
                  <a:close/>
                  <a:moveTo>
                    <a:pt x="597" y="5203"/>
                  </a:moveTo>
                  <a:cubicBezTo>
                    <a:pt x="597" y="5252"/>
                    <a:pt x="597" y="5252"/>
                    <a:pt x="597" y="5252"/>
                  </a:cubicBezTo>
                  <a:cubicBezTo>
                    <a:pt x="583" y="5251"/>
                    <a:pt x="571" y="5246"/>
                    <a:pt x="562" y="5238"/>
                  </a:cubicBezTo>
                  <a:lnTo>
                    <a:pt x="597" y="5203"/>
                  </a:lnTo>
                  <a:close/>
                  <a:moveTo>
                    <a:pt x="562" y="5150"/>
                  </a:moveTo>
                  <a:cubicBezTo>
                    <a:pt x="571" y="5142"/>
                    <a:pt x="583" y="5136"/>
                    <a:pt x="597" y="5136"/>
                  </a:cubicBezTo>
                  <a:cubicBezTo>
                    <a:pt x="597" y="5185"/>
                    <a:pt x="597" y="5185"/>
                    <a:pt x="597" y="5185"/>
                  </a:cubicBezTo>
                  <a:lnTo>
                    <a:pt x="562" y="5150"/>
                  </a:lnTo>
                  <a:close/>
                  <a:moveTo>
                    <a:pt x="592" y="411"/>
                  </a:moveTo>
                  <a:cubicBezTo>
                    <a:pt x="542" y="411"/>
                    <a:pt x="542" y="411"/>
                    <a:pt x="542" y="411"/>
                  </a:cubicBezTo>
                  <a:cubicBezTo>
                    <a:pt x="543" y="398"/>
                    <a:pt x="548" y="386"/>
                    <a:pt x="557" y="376"/>
                  </a:cubicBezTo>
                  <a:lnTo>
                    <a:pt x="592" y="411"/>
                  </a:lnTo>
                  <a:close/>
                  <a:moveTo>
                    <a:pt x="562" y="371"/>
                  </a:moveTo>
                  <a:cubicBezTo>
                    <a:pt x="571" y="363"/>
                    <a:pt x="583" y="358"/>
                    <a:pt x="597" y="357"/>
                  </a:cubicBezTo>
                  <a:cubicBezTo>
                    <a:pt x="597" y="406"/>
                    <a:pt x="597" y="406"/>
                    <a:pt x="597" y="406"/>
                  </a:cubicBezTo>
                  <a:lnTo>
                    <a:pt x="562" y="371"/>
                  </a:lnTo>
                  <a:close/>
                  <a:moveTo>
                    <a:pt x="597" y="424"/>
                  </a:moveTo>
                  <a:cubicBezTo>
                    <a:pt x="597" y="473"/>
                    <a:pt x="597" y="473"/>
                    <a:pt x="597" y="473"/>
                  </a:cubicBezTo>
                  <a:cubicBezTo>
                    <a:pt x="583" y="473"/>
                    <a:pt x="571" y="467"/>
                    <a:pt x="562" y="459"/>
                  </a:cubicBezTo>
                  <a:lnTo>
                    <a:pt x="597" y="424"/>
                  </a:lnTo>
                  <a:close/>
                  <a:moveTo>
                    <a:pt x="592" y="419"/>
                  </a:moveTo>
                  <a:cubicBezTo>
                    <a:pt x="557" y="454"/>
                    <a:pt x="557" y="454"/>
                    <a:pt x="557" y="454"/>
                  </a:cubicBezTo>
                  <a:cubicBezTo>
                    <a:pt x="548" y="444"/>
                    <a:pt x="543" y="432"/>
                    <a:pt x="542" y="419"/>
                  </a:cubicBezTo>
                  <a:lnTo>
                    <a:pt x="592" y="419"/>
                  </a:lnTo>
                  <a:close/>
                  <a:moveTo>
                    <a:pt x="600" y="481"/>
                  </a:moveTo>
                  <a:cubicBezTo>
                    <a:pt x="635" y="481"/>
                    <a:pt x="664" y="453"/>
                    <a:pt x="666" y="419"/>
                  </a:cubicBezTo>
                  <a:cubicBezTo>
                    <a:pt x="716" y="419"/>
                    <a:pt x="716" y="419"/>
                    <a:pt x="716" y="419"/>
                  </a:cubicBezTo>
                  <a:cubicBezTo>
                    <a:pt x="716" y="596"/>
                    <a:pt x="716" y="596"/>
                    <a:pt x="716" y="596"/>
                  </a:cubicBezTo>
                  <a:cubicBezTo>
                    <a:pt x="696" y="597"/>
                    <a:pt x="679" y="614"/>
                    <a:pt x="677" y="635"/>
                  </a:cubicBezTo>
                  <a:cubicBezTo>
                    <a:pt x="500" y="635"/>
                    <a:pt x="500" y="635"/>
                    <a:pt x="500" y="635"/>
                  </a:cubicBezTo>
                  <a:cubicBezTo>
                    <a:pt x="500" y="419"/>
                    <a:pt x="500" y="419"/>
                    <a:pt x="500" y="419"/>
                  </a:cubicBezTo>
                  <a:cubicBezTo>
                    <a:pt x="535" y="419"/>
                    <a:pt x="535" y="419"/>
                    <a:pt x="535" y="419"/>
                  </a:cubicBezTo>
                  <a:cubicBezTo>
                    <a:pt x="537" y="453"/>
                    <a:pt x="565" y="481"/>
                    <a:pt x="600" y="481"/>
                  </a:cubicBezTo>
                  <a:close/>
                  <a:moveTo>
                    <a:pt x="609" y="411"/>
                  </a:moveTo>
                  <a:cubicBezTo>
                    <a:pt x="644" y="376"/>
                    <a:pt x="644" y="376"/>
                    <a:pt x="644" y="376"/>
                  </a:cubicBezTo>
                  <a:cubicBezTo>
                    <a:pt x="652" y="386"/>
                    <a:pt x="658" y="398"/>
                    <a:pt x="659" y="411"/>
                  </a:cubicBezTo>
                  <a:lnTo>
                    <a:pt x="609" y="411"/>
                  </a:lnTo>
                  <a:close/>
                  <a:moveTo>
                    <a:pt x="659" y="419"/>
                  </a:moveTo>
                  <a:cubicBezTo>
                    <a:pt x="658" y="432"/>
                    <a:pt x="652" y="444"/>
                    <a:pt x="644" y="454"/>
                  </a:cubicBezTo>
                  <a:cubicBezTo>
                    <a:pt x="609" y="419"/>
                    <a:pt x="609" y="419"/>
                    <a:pt x="609" y="419"/>
                  </a:cubicBezTo>
                  <a:lnTo>
                    <a:pt x="659" y="419"/>
                  </a:lnTo>
                  <a:close/>
                  <a:moveTo>
                    <a:pt x="604" y="406"/>
                  </a:moveTo>
                  <a:cubicBezTo>
                    <a:pt x="604" y="357"/>
                    <a:pt x="604" y="357"/>
                    <a:pt x="604" y="357"/>
                  </a:cubicBezTo>
                  <a:cubicBezTo>
                    <a:pt x="617" y="358"/>
                    <a:pt x="630" y="363"/>
                    <a:pt x="639" y="371"/>
                  </a:cubicBezTo>
                  <a:lnTo>
                    <a:pt x="604" y="406"/>
                  </a:lnTo>
                  <a:close/>
                  <a:moveTo>
                    <a:pt x="639" y="459"/>
                  </a:moveTo>
                  <a:cubicBezTo>
                    <a:pt x="630" y="467"/>
                    <a:pt x="617" y="473"/>
                    <a:pt x="604" y="473"/>
                  </a:cubicBezTo>
                  <a:cubicBezTo>
                    <a:pt x="604" y="424"/>
                    <a:pt x="604" y="424"/>
                    <a:pt x="604" y="424"/>
                  </a:cubicBezTo>
                  <a:lnTo>
                    <a:pt x="639" y="459"/>
                  </a:lnTo>
                  <a:close/>
                  <a:moveTo>
                    <a:pt x="4203" y="411"/>
                  </a:moveTo>
                  <a:cubicBezTo>
                    <a:pt x="4153" y="411"/>
                    <a:pt x="4153" y="411"/>
                    <a:pt x="4153" y="411"/>
                  </a:cubicBezTo>
                  <a:cubicBezTo>
                    <a:pt x="4154" y="398"/>
                    <a:pt x="4159" y="386"/>
                    <a:pt x="4168" y="376"/>
                  </a:cubicBezTo>
                  <a:lnTo>
                    <a:pt x="4203" y="411"/>
                  </a:lnTo>
                  <a:close/>
                  <a:moveTo>
                    <a:pt x="4173" y="371"/>
                  </a:moveTo>
                  <a:cubicBezTo>
                    <a:pt x="4182" y="363"/>
                    <a:pt x="4194" y="358"/>
                    <a:pt x="4208" y="357"/>
                  </a:cubicBezTo>
                  <a:cubicBezTo>
                    <a:pt x="4208" y="406"/>
                    <a:pt x="4208" y="406"/>
                    <a:pt x="4208" y="406"/>
                  </a:cubicBezTo>
                  <a:lnTo>
                    <a:pt x="4173" y="371"/>
                  </a:lnTo>
                  <a:close/>
                  <a:moveTo>
                    <a:pt x="4208" y="424"/>
                  </a:moveTo>
                  <a:cubicBezTo>
                    <a:pt x="4208" y="473"/>
                    <a:pt x="4208" y="473"/>
                    <a:pt x="4208" y="473"/>
                  </a:cubicBezTo>
                  <a:cubicBezTo>
                    <a:pt x="4194" y="473"/>
                    <a:pt x="4182" y="467"/>
                    <a:pt x="4173" y="459"/>
                  </a:cubicBezTo>
                  <a:lnTo>
                    <a:pt x="4208" y="424"/>
                  </a:lnTo>
                  <a:close/>
                  <a:moveTo>
                    <a:pt x="4203" y="419"/>
                  </a:moveTo>
                  <a:cubicBezTo>
                    <a:pt x="4168" y="454"/>
                    <a:pt x="4168" y="454"/>
                    <a:pt x="4168" y="454"/>
                  </a:cubicBezTo>
                  <a:cubicBezTo>
                    <a:pt x="4159" y="444"/>
                    <a:pt x="4154" y="432"/>
                    <a:pt x="4153" y="419"/>
                  </a:cubicBezTo>
                  <a:lnTo>
                    <a:pt x="4203" y="419"/>
                  </a:lnTo>
                  <a:close/>
                  <a:moveTo>
                    <a:pt x="4211" y="481"/>
                  </a:moveTo>
                  <a:cubicBezTo>
                    <a:pt x="4246" y="481"/>
                    <a:pt x="4275" y="453"/>
                    <a:pt x="4277" y="419"/>
                  </a:cubicBezTo>
                  <a:cubicBezTo>
                    <a:pt x="4994" y="419"/>
                    <a:pt x="4994" y="419"/>
                    <a:pt x="4994" y="419"/>
                  </a:cubicBezTo>
                  <a:cubicBezTo>
                    <a:pt x="5169" y="419"/>
                    <a:pt x="5169" y="419"/>
                    <a:pt x="5169" y="419"/>
                  </a:cubicBezTo>
                  <a:cubicBezTo>
                    <a:pt x="5886" y="419"/>
                    <a:pt x="5886" y="419"/>
                    <a:pt x="5886" y="419"/>
                  </a:cubicBezTo>
                  <a:cubicBezTo>
                    <a:pt x="5888" y="453"/>
                    <a:pt x="5917" y="481"/>
                    <a:pt x="5952" y="481"/>
                  </a:cubicBezTo>
                  <a:cubicBezTo>
                    <a:pt x="5987" y="481"/>
                    <a:pt x="6016" y="453"/>
                    <a:pt x="6017" y="419"/>
                  </a:cubicBezTo>
                  <a:cubicBezTo>
                    <a:pt x="9440" y="419"/>
                    <a:pt x="9440" y="419"/>
                    <a:pt x="9440" y="419"/>
                  </a:cubicBezTo>
                  <a:cubicBezTo>
                    <a:pt x="9440" y="515"/>
                    <a:pt x="9440" y="515"/>
                    <a:pt x="9440" y="515"/>
                  </a:cubicBezTo>
                  <a:cubicBezTo>
                    <a:pt x="5342" y="515"/>
                    <a:pt x="5342" y="515"/>
                    <a:pt x="5342" y="515"/>
                  </a:cubicBezTo>
                  <a:cubicBezTo>
                    <a:pt x="5293" y="466"/>
                    <a:pt x="5293" y="466"/>
                    <a:pt x="5293" y="466"/>
                  </a:cubicBezTo>
                  <a:cubicBezTo>
                    <a:pt x="5269" y="490"/>
                    <a:pt x="5269" y="490"/>
                    <a:pt x="5269" y="490"/>
                  </a:cubicBezTo>
                  <a:cubicBezTo>
                    <a:pt x="5246" y="466"/>
                    <a:pt x="5246" y="466"/>
                    <a:pt x="5246" y="466"/>
                  </a:cubicBezTo>
                  <a:cubicBezTo>
                    <a:pt x="5222" y="490"/>
                    <a:pt x="5222" y="490"/>
                    <a:pt x="5222" y="490"/>
                  </a:cubicBezTo>
                  <a:cubicBezTo>
                    <a:pt x="5199" y="466"/>
                    <a:pt x="5199" y="466"/>
                    <a:pt x="5199" y="466"/>
                  </a:cubicBezTo>
                  <a:cubicBezTo>
                    <a:pt x="5175" y="490"/>
                    <a:pt x="5175" y="490"/>
                    <a:pt x="5175" y="490"/>
                  </a:cubicBezTo>
                  <a:cubicBezTo>
                    <a:pt x="5169" y="484"/>
                    <a:pt x="5169" y="484"/>
                    <a:pt x="5169" y="484"/>
                  </a:cubicBezTo>
                  <a:cubicBezTo>
                    <a:pt x="5169" y="483"/>
                    <a:pt x="5169" y="483"/>
                    <a:pt x="5169" y="483"/>
                  </a:cubicBezTo>
                  <a:cubicBezTo>
                    <a:pt x="5153" y="466"/>
                    <a:pt x="5153" y="466"/>
                    <a:pt x="5153" y="466"/>
                  </a:cubicBezTo>
                  <a:cubicBezTo>
                    <a:pt x="5152" y="467"/>
                    <a:pt x="5152" y="467"/>
                    <a:pt x="5152" y="467"/>
                  </a:cubicBezTo>
                  <a:cubicBezTo>
                    <a:pt x="5152" y="466"/>
                    <a:pt x="5152" y="466"/>
                    <a:pt x="5152" y="466"/>
                  </a:cubicBezTo>
                  <a:cubicBezTo>
                    <a:pt x="5129" y="489"/>
                    <a:pt x="5129" y="489"/>
                    <a:pt x="5129" y="489"/>
                  </a:cubicBezTo>
                  <a:cubicBezTo>
                    <a:pt x="5106" y="466"/>
                    <a:pt x="5106" y="466"/>
                    <a:pt x="5106" y="466"/>
                  </a:cubicBezTo>
                  <a:cubicBezTo>
                    <a:pt x="5105" y="467"/>
                    <a:pt x="5105" y="467"/>
                    <a:pt x="5105" y="467"/>
                  </a:cubicBezTo>
                  <a:cubicBezTo>
                    <a:pt x="5104" y="466"/>
                    <a:pt x="5104" y="466"/>
                    <a:pt x="5104" y="466"/>
                  </a:cubicBezTo>
                  <a:cubicBezTo>
                    <a:pt x="5082" y="489"/>
                    <a:pt x="5082" y="489"/>
                    <a:pt x="5082" y="489"/>
                  </a:cubicBezTo>
                  <a:cubicBezTo>
                    <a:pt x="5059" y="466"/>
                    <a:pt x="5059" y="466"/>
                    <a:pt x="5059" y="466"/>
                  </a:cubicBezTo>
                  <a:cubicBezTo>
                    <a:pt x="5058" y="467"/>
                    <a:pt x="5058" y="467"/>
                    <a:pt x="5058" y="467"/>
                  </a:cubicBezTo>
                  <a:cubicBezTo>
                    <a:pt x="5057" y="466"/>
                    <a:pt x="5057" y="466"/>
                    <a:pt x="5057" y="466"/>
                  </a:cubicBezTo>
                  <a:cubicBezTo>
                    <a:pt x="5034" y="489"/>
                    <a:pt x="5034" y="489"/>
                    <a:pt x="5034" y="489"/>
                  </a:cubicBezTo>
                  <a:cubicBezTo>
                    <a:pt x="5012" y="466"/>
                    <a:pt x="5012" y="466"/>
                    <a:pt x="5012" y="466"/>
                  </a:cubicBezTo>
                  <a:cubicBezTo>
                    <a:pt x="5011" y="467"/>
                    <a:pt x="5011" y="467"/>
                    <a:pt x="5011" y="467"/>
                  </a:cubicBezTo>
                  <a:cubicBezTo>
                    <a:pt x="5010" y="466"/>
                    <a:pt x="5010" y="466"/>
                    <a:pt x="5010" y="466"/>
                  </a:cubicBezTo>
                  <a:cubicBezTo>
                    <a:pt x="4994" y="483"/>
                    <a:pt x="4994" y="483"/>
                    <a:pt x="4994" y="483"/>
                  </a:cubicBezTo>
                  <a:cubicBezTo>
                    <a:pt x="4994" y="484"/>
                    <a:pt x="4994" y="484"/>
                    <a:pt x="4994" y="484"/>
                  </a:cubicBezTo>
                  <a:cubicBezTo>
                    <a:pt x="4988" y="490"/>
                    <a:pt x="4988" y="490"/>
                    <a:pt x="4988" y="490"/>
                  </a:cubicBezTo>
                  <a:cubicBezTo>
                    <a:pt x="4965" y="466"/>
                    <a:pt x="4965" y="466"/>
                    <a:pt x="4965" y="466"/>
                  </a:cubicBezTo>
                  <a:cubicBezTo>
                    <a:pt x="4941" y="490"/>
                    <a:pt x="4941" y="490"/>
                    <a:pt x="4941" y="490"/>
                  </a:cubicBezTo>
                  <a:cubicBezTo>
                    <a:pt x="4917" y="466"/>
                    <a:pt x="4917" y="466"/>
                    <a:pt x="4917" y="466"/>
                  </a:cubicBezTo>
                  <a:cubicBezTo>
                    <a:pt x="4894" y="490"/>
                    <a:pt x="4894" y="490"/>
                    <a:pt x="4894" y="490"/>
                  </a:cubicBezTo>
                  <a:cubicBezTo>
                    <a:pt x="4870" y="466"/>
                    <a:pt x="4870" y="466"/>
                    <a:pt x="4870" y="466"/>
                  </a:cubicBezTo>
                  <a:cubicBezTo>
                    <a:pt x="4822" y="515"/>
                    <a:pt x="4822" y="515"/>
                    <a:pt x="4822" y="515"/>
                  </a:cubicBezTo>
                  <a:cubicBezTo>
                    <a:pt x="724" y="515"/>
                    <a:pt x="724" y="515"/>
                    <a:pt x="724" y="515"/>
                  </a:cubicBezTo>
                  <a:cubicBezTo>
                    <a:pt x="724" y="419"/>
                    <a:pt x="724" y="419"/>
                    <a:pt x="724" y="419"/>
                  </a:cubicBezTo>
                  <a:cubicBezTo>
                    <a:pt x="4146" y="419"/>
                    <a:pt x="4146" y="419"/>
                    <a:pt x="4146" y="419"/>
                  </a:cubicBezTo>
                  <a:cubicBezTo>
                    <a:pt x="4148" y="453"/>
                    <a:pt x="4176" y="481"/>
                    <a:pt x="4211" y="481"/>
                  </a:cubicBezTo>
                  <a:close/>
                  <a:moveTo>
                    <a:pt x="4220" y="411"/>
                  </a:moveTo>
                  <a:cubicBezTo>
                    <a:pt x="4255" y="376"/>
                    <a:pt x="4255" y="376"/>
                    <a:pt x="4255" y="376"/>
                  </a:cubicBezTo>
                  <a:cubicBezTo>
                    <a:pt x="4263" y="386"/>
                    <a:pt x="4269" y="398"/>
                    <a:pt x="4270" y="411"/>
                  </a:cubicBezTo>
                  <a:lnTo>
                    <a:pt x="4220" y="411"/>
                  </a:lnTo>
                  <a:close/>
                  <a:moveTo>
                    <a:pt x="4270" y="419"/>
                  </a:moveTo>
                  <a:cubicBezTo>
                    <a:pt x="4269" y="432"/>
                    <a:pt x="4263" y="444"/>
                    <a:pt x="4255" y="454"/>
                  </a:cubicBezTo>
                  <a:cubicBezTo>
                    <a:pt x="4220" y="419"/>
                    <a:pt x="4220" y="419"/>
                    <a:pt x="4220" y="419"/>
                  </a:cubicBezTo>
                  <a:lnTo>
                    <a:pt x="4270" y="419"/>
                  </a:lnTo>
                  <a:close/>
                  <a:moveTo>
                    <a:pt x="4215" y="406"/>
                  </a:moveTo>
                  <a:cubicBezTo>
                    <a:pt x="4215" y="357"/>
                    <a:pt x="4215" y="357"/>
                    <a:pt x="4215" y="357"/>
                  </a:cubicBezTo>
                  <a:cubicBezTo>
                    <a:pt x="4228" y="358"/>
                    <a:pt x="4240" y="363"/>
                    <a:pt x="4250" y="371"/>
                  </a:cubicBezTo>
                  <a:lnTo>
                    <a:pt x="4215" y="406"/>
                  </a:lnTo>
                  <a:close/>
                  <a:moveTo>
                    <a:pt x="4250" y="459"/>
                  </a:moveTo>
                  <a:cubicBezTo>
                    <a:pt x="4240" y="467"/>
                    <a:pt x="4228" y="473"/>
                    <a:pt x="4215" y="473"/>
                  </a:cubicBezTo>
                  <a:cubicBezTo>
                    <a:pt x="4215" y="424"/>
                    <a:pt x="4215" y="424"/>
                    <a:pt x="4215" y="424"/>
                  </a:cubicBezTo>
                  <a:lnTo>
                    <a:pt x="4250" y="459"/>
                  </a:lnTo>
                  <a:close/>
                  <a:moveTo>
                    <a:pt x="5943" y="411"/>
                  </a:moveTo>
                  <a:cubicBezTo>
                    <a:pt x="5894" y="411"/>
                    <a:pt x="5894" y="411"/>
                    <a:pt x="5894" y="411"/>
                  </a:cubicBezTo>
                  <a:cubicBezTo>
                    <a:pt x="5894" y="398"/>
                    <a:pt x="5900" y="386"/>
                    <a:pt x="5908" y="376"/>
                  </a:cubicBezTo>
                  <a:lnTo>
                    <a:pt x="5943" y="411"/>
                  </a:lnTo>
                  <a:close/>
                  <a:moveTo>
                    <a:pt x="5913" y="371"/>
                  </a:moveTo>
                  <a:cubicBezTo>
                    <a:pt x="5923" y="363"/>
                    <a:pt x="5935" y="358"/>
                    <a:pt x="5948" y="357"/>
                  </a:cubicBezTo>
                  <a:cubicBezTo>
                    <a:pt x="5948" y="406"/>
                    <a:pt x="5948" y="406"/>
                    <a:pt x="5948" y="406"/>
                  </a:cubicBezTo>
                  <a:lnTo>
                    <a:pt x="5913" y="371"/>
                  </a:lnTo>
                  <a:close/>
                  <a:moveTo>
                    <a:pt x="5948" y="424"/>
                  </a:moveTo>
                  <a:cubicBezTo>
                    <a:pt x="5948" y="473"/>
                    <a:pt x="5948" y="473"/>
                    <a:pt x="5948" y="473"/>
                  </a:cubicBezTo>
                  <a:cubicBezTo>
                    <a:pt x="5935" y="473"/>
                    <a:pt x="5923" y="467"/>
                    <a:pt x="5913" y="459"/>
                  </a:cubicBezTo>
                  <a:lnTo>
                    <a:pt x="5948" y="424"/>
                  </a:lnTo>
                  <a:close/>
                  <a:moveTo>
                    <a:pt x="5943" y="419"/>
                  </a:moveTo>
                  <a:cubicBezTo>
                    <a:pt x="5908" y="454"/>
                    <a:pt x="5908" y="454"/>
                    <a:pt x="5908" y="454"/>
                  </a:cubicBezTo>
                  <a:cubicBezTo>
                    <a:pt x="5900" y="444"/>
                    <a:pt x="5894" y="432"/>
                    <a:pt x="5894" y="419"/>
                  </a:cubicBezTo>
                  <a:lnTo>
                    <a:pt x="5943" y="419"/>
                  </a:lnTo>
                  <a:close/>
                  <a:moveTo>
                    <a:pt x="5961" y="411"/>
                  </a:moveTo>
                  <a:cubicBezTo>
                    <a:pt x="5996" y="376"/>
                    <a:pt x="5996" y="376"/>
                    <a:pt x="5996" y="376"/>
                  </a:cubicBezTo>
                  <a:cubicBezTo>
                    <a:pt x="6004" y="386"/>
                    <a:pt x="6009" y="398"/>
                    <a:pt x="6010" y="411"/>
                  </a:cubicBezTo>
                  <a:lnTo>
                    <a:pt x="5961" y="411"/>
                  </a:lnTo>
                  <a:close/>
                  <a:moveTo>
                    <a:pt x="6010" y="419"/>
                  </a:moveTo>
                  <a:cubicBezTo>
                    <a:pt x="6009" y="432"/>
                    <a:pt x="6004" y="444"/>
                    <a:pt x="5996" y="454"/>
                  </a:cubicBezTo>
                  <a:cubicBezTo>
                    <a:pt x="5961" y="419"/>
                    <a:pt x="5961" y="419"/>
                    <a:pt x="5961" y="419"/>
                  </a:cubicBezTo>
                  <a:lnTo>
                    <a:pt x="6010" y="419"/>
                  </a:lnTo>
                  <a:close/>
                  <a:moveTo>
                    <a:pt x="5956" y="406"/>
                  </a:moveTo>
                  <a:cubicBezTo>
                    <a:pt x="5956" y="357"/>
                    <a:pt x="5956" y="357"/>
                    <a:pt x="5956" y="357"/>
                  </a:cubicBezTo>
                  <a:cubicBezTo>
                    <a:pt x="5969" y="358"/>
                    <a:pt x="5981" y="363"/>
                    <a:pt x="5991" y="371"/>
                  </a:cubicBezTo>
                  <a:lnTo>
                    <a:pt x="5956" y="406"/>
                  </a:lnTo>
                  <a:close/>
                  <a:moveTo>
                    <a:pt x="5991" y="459"/>
                  </a:moveTo>
                  <a:cubicBezTo>
                    <a:pt x="5981" y="467"/>
                    <a:pt x="5969" y="473"/>
                    <a:pt x="5956" y="473"/>
                  </a:cubicBezTo>
                  <a:cubicBezTo>
                    <a:pt x="5956" y="424"/>
                    <a:pt x="5956" y="424"/>
                    <a:pt x="5956" y="424"/>
                  </a:cubicBezTo>
                  <a:lnTo>
                    <a:pt x="5991" y="459"/>
                  </a:lnTo>
                  <a:close/>
                  <a:moveTo>
                    <a:pt x="4875" y="519"/>
                  </a:moveTo>
                  <a:cubicBezTo>
                    <a:pt x="4894" y="500"/>
                    <a:pt x="4894" y="500"/>
                    <a:pt x="4894" y="500"/>
                  </a:cubicBezTo>
                  <a:cubicBezTo>
                    <a:pt x="4912" y="519"/>
                    <a:pt x="4912" y="519"/>
                    <a:pt x="4912" y="519"/>
                  </a:cubicBezTo>
                  <a:cubicBezTo>
                    <a:pt x="4894" y="537"/>
                    <a:pt x="4894" y="537"/>
                    <a:pt x="4894" y="537"/>
                  </a:cubicBezTo>
                  <a:lnTo>
                    <a:pt x="4875" y="519"/>
                  </a:lnTo>
                  <a:close/>
                  <a:moveTo>
                    <a:pt x="4889" y="542"/>
                  </a:moveTo>
                  <a:cubicBezTo>
                    <a:pt x="4870" y="561"/>
                    <a:pt x="4870" y="561"/>
                    <a:pt x="4870" y="561"/>
                  </a:cubicBezTo>
                  <a:cubicBezTo>
                    <a:pt x="4828" y="519"/>
                    <a:pt x="4828" y="519"/>
                    <a:pt x="4828" y="519"/>
                  </a:cubicBezTo>
                  <a:cubicBezTo>
                    <a:pt x="4870" y="476"/>
                    <a:pt x="4870" y="476"/>
                    <a:pt x="4870" y="476"/>
                  </a:cubicBezTo>
                  <a:cubicBezTo>
                    <a:pt x="4889" y="495"/>
                    <a:pt x="4889" y="495"/>
                    <a:pt x="4889" y="495"/>
                  </a:cubicBezTo>
                  <a:cubicBezTo>
                    <a:pt x="4865" y="519"/>
                    <a:pt x="4865" y="519"/>
                    <a:pt x="4865" y="519"/>
                  </a:cubicBezTo>
                  <a:lnTo>
                    <a:pt x="4889" y="542"/>
                  </a:lnTo>
                  <a:close/>
                  <a:moveTo>
                    <a:pt x="4899" y="495"/>
                  </a:moveTo>
                  <a:cubicBezTo>
                    <a:pt x="4917" y="476"/>
                    <a:pt x="4917" y="476"/>
                    <a:pt x="4917" y="476"/>
                  </a:cubicBezTo>
                  <a:cubicBezTo>
                    <a:pt x="4936" y="495"/>
                    <a:pt x="4936" y="495"/>
                    <a:pt x="4936" y="495"/>
                  </a:cubicBezTo>
                  <a:cubicBezTo>
                    <a:pt x="4917" y="513"/>
                    <a:pt x="4917" y="513"/>
                    <a:pt x="4917" y="513"/>
                  </a:cubicBezTo>
                  <a:lnTo>
                    <a:pt x="4899" y="495"/>
                  </a:lnTo>
                  <a:close/>
                  <a:moveTo>
                    <a:pt x="4917" y="524"/>
                  </a:moveTo>
                  <a:cubicBezTo>
                    <a:pt x="4936" y="542"/>
                    <a:pt x="4936" y="542"/>
                    <a:pt x="4936" y="542"/>
                  </a:cubicBezTo>
                  <a:cubicBezTo>
                    <a:pt x="4917" y="561"/>
                    <a:pt x="4917" y="561"/>
                    <a:pt x="4917" y="561"/>
                  </a:cubicBezTo>
                  <a:cubicBezTo>
                    <a:pt x="4899" y="542"/>
                    <a:pt x="4899" y="542"/>
                    <a:pt x="4899" y="542"/>
                  </a:cubicBezTo>
                  <a:lnTo>
                    <a:pt x="4917" y="524"/>
                  </a:lnTo>
                  <a:close/>
                  <a:moveTo>
                    <a:pt x="4923" y="519"/>
                  </a:moveTo>
                  <a:cubicBezTo>
                    <a:pt x="4941" y="500"/>
                    <a:pt x="4941" y="500"/>
                    <a:pt x="4941" y="500"/>
                  </a:cubicBezTo>
                  <a:cubicBezTo>
                    <a:pt x="4960" y="519"/>
                    <a:pt x="4960" y="519"/>
                    <a:pt x="4960" y="519"/>
                  </a:cubicBezTo>
                  <a:cubicBezTo>
                    <a:pt x="4941" y="537"/>
                    <a:pt x="4941" y="537"/>
                    <a:pt x="4941" y="537"/>
                  </a:cubicBezTo>
                  <a:lnTo>
                    <a:pt x="4923" y="519"/>
                  </a:lnTo>
                  <a:close/>
                  <a:moveTo>
                    <a:pt x="4946" y="495"/>
                  </a:moveTo>
                  <a:cubicBezTo>
                    <a:pt x="4965" y="476"/>
                    <a:pt x="4965" y="476"/>
                    <a:pt x="4965" y="476"/>
                  </a:cubicBezTo>
                  <a:cubicBezTo>
                    <a:pt x="4983" y="495"/>
                    <a:pt x="4983" y="495"/>
                    <a:pt x="4983" y="495"/>
                  </a:cubicBezTo>
                  <a:cubicBezTo>
                    <a:pt x="4965" y="513"/>
                    <a:pt x="4965" y="513"/>
                    <a:pt x="4965" y="513"/>
                  </a:cubicBezTo>
                  <a:lnTo>
                    <a:pt x="4946" y="495"/>
                  </a:lnTo>
                  <a:close/>
                  <a:moveTo>
                    <a:pt x="4965" y="524"/>
                  </a:moveTo>
                  <a:cubicBezTo>
                    <a:pt x="4983" y="542"/>
                    <a:pt x="4983" y="542"/>
                    <a:pt x="4983" y="542"/>
                  </a:cubicBezTo>
                  <a:cubicBezTo>
                    <a:pt x="4965" y="561"/>
                    <a:pt x="4965" y="561"/>
                    <a:pt x="4965" y="561"/>
                  </a:cubicBezTo>
                  <a:cubicBezTo>
                    <a:pt x="4946" y="542"/>
                    <a:pt x="4946" y="542"/>
                    <a:pt x="4946" y="542"/>
                  </a:cubicBezTo>
                  <a:lnTo>
                    <a:pt x="4965" y="524"/>
                  </a:lnTo>
                  <a:close/>
                  <a:moveTo>
                    <a:pt x="4970" y="519"/>
                  </a:moveTo>
                  <a:cubicBezTo>
                    <a:pt x="4988" y="500"/>
                    <a:pt x="4988" y="500"/>
                    <a:pt x="4988" y="500"/>
                  </a:cubicBezTo>
                  <a:cubicBezTo>
                    <a:pt x="4994" y="506"/>
                    <a:pt x="4994" y="506"/>
                    <a:pt x="4994" y="506"/>
                  </a:cubicBezTo>
                  <a:cubicBezTo>
                    <a:pt x="4994" y="507"/>
                    <a:pt x="4994" y="507"/>
                    <a:pt x="4994" y="507"/>
                  </a:cubicBezTo>
                  <a:cubicBezTo>
                    <a:pt x="5005" y="519"/>
                    <a:pt x="5005" y="519"/>
                    <a:pt x="5005" y="519"/>
                  </a:cubicBezTo>
                  <a:cubicBezTo>
                    <a:pt x="4994" y="530"/>
                    <a:pt x="4994" y="530"/>
                    <a:pt x="4994" y="530"/>
                  </a:cubicBezTo>
                  <a:cubicBezTo>
                    <a:pt x="4994" y="531"/>
                    <a:pt x="4994" y="531"/>
                    <a:pt x="4994" y="531"/>
                  </a:cubicBezTo>
                  <a:cubicBezTo>
                    <a:pt x="4988" y="537"/>
                    <a:pt x="4988" y="537"/>
                    <a:pt x="4988" y="537"/>
                  </a:cubicBezTo>
                  <a:lnTo>
                    <a:pt x="4970" y="519"/>
                  </a:lnTo>
                  <a:close/>
                  <a:moveTo>
                    <a:pt x="4993" y="495"/>
                  </a:moveTo>
                  <a:cubicBezTo>
                    <a:pt x="5011" y="477"/>
                    <a:pt x="5011" y="477"/>
                    <a:pt x="5011" y="477"/>
                  </a:cubicBezTo>
                  <a:cubicBezTo>
                    <a:pt x="5029" y="495"/>
                    <a:pt x="5029" y="495"/>
                    <a:pt x="5029" y="495"/>
                  </a:cubicBezTo>
                  <a:cubicBezTo>
                    <a:pt x="5011" y="513"/>
                    <a:pt x="5011" y="513"/>
                    <a:pt x="5011" y="513"/>
                  </a:cubicBezTo>
                  <a:lnTo>
                    <a:pt x="4993" y="495"/>
                  </a:lnTo>
                  <a:close/>
                  <a:moveTo>
                    <a:pt x="5011" y="524"/>
                  </a:moveTo>
                  <a:cubicBezTo>
                    <a:pt x="5029" y="542"/>
                    <a:pt x="5029" y="542"/>
                    <a:pt x="5029" y="542"/>
                  </a:cubicBezTo>
                  <a:cubicBezTo>
                    <a:pt x="5011" y="560"/>
                    <a:pt x="5011" y="560"/>
                    <a:pt x="5011" y="560"/>
                  </a:cubicBezTo>
                  <a:cubicBezTo>
                    <a:pt x="4993" y="542"/>
                    <a:pt x="4993" y="542"/>
                    <a:pt x="4993" y="542"/>
                  </a:cubicBezTo>
                  <a:lnTo>
                    <a:pt x="5011" y="524"/>
                  </a:lnTo>
                  <a:close/>
                  <a:moveTo>
                    <a:pt x="5017" y="519"/>
                  </a:moveTo>
                  <a:cubicBezTo>
                    <a:pt x="5034" y="501"/>
                    <a:pt x="5034" y="501"/>
                    <a:pt x="5034" y="501"/>
                  </a:cubicBezTo>
                  <a:cubicBezTo>
                    <a:pt x="5052" y="519"/>
                    <a:pt x="5052" y="519"/>
                    <a:pt x="5052" y="519"/>
                  </a:cubicBezTo>
                  <a:cubicBezTo>
                    <a:pt x="5034" y="536"/>
                    <a:pt x="5034" y="536"/>
                    <a:pt x="5034" y="536"/>
                  </a:cubicBezTo>
                  <a:lnTo>
                    <a:pt x="5017" y="519"/>
                  </a:lnTo>
                  <a:close/>
                  <a:moveTo>
                    <a:pt x="5040" y="495"/>
                  </a:moveTo>
                  <a:cubicBezTo>
                    <a:pt x="5058" y="477"/>
                    <a:pt x="5058" y="477"/>
                    <a:pt x="5058" y="477"/>
                  </a:cubicBezTo>
                  <a:cubicBezTo>
                    <a:pt x="5076" y="495"/>
                    <a:pt x="5076" y="495"/>
                    <a:pt x="5076" y="495"/>
                  </a:cubicBezTo>
                  <a:cubicBezTo>
                    <a:pt x="5058" y="513"/>
                    <a:pt x="5058" y="513"/>
                    <a:pt x="5058" y="513"/>
                  </a:cubicBezTo>
                  <a:lnTo>
                    <a:pt x="5040" y="495"/>
                  </a:lnTo>
                  <a:close/>
                  <a:moveTo>
                    <a:pt x="5058" y="524"/>
                  </a:moveTo>
                  <a:cubicBezTo>
                    <a:pt x="5076" y="542"/>
                    <a:pt x="5076" y="542"/>
                    <a:pt x="5076" y="542"/>
                  </a:cubicBezTo>
                  <a:cubicBezTo>
                    <a:pt x="5058" y="560"/>
                    <a:pt x="5058" y="560"/>
                    <a:pt x="5058" y="560"/>
                  </a:cubicBezTo>
                  <a:cubicBezTo>
                    <a:pt x="5040" y="542"/>
                    <a:pt x="5040" y="542"/>
                    <a:pt x="5040" y="542"/>
                  </a:cubicBezTo>
                  <a:lnTo>
                    <a:pt x="5058" y="524"/>
                  </a:lnTo>
                  <a:close/>
                  <a:moveTo>
                    <a:pt x="5064" y="519"/>
                  </a:moveTo>
                  <a:cubicBezTo>
                    <a:pt x="5082" y="501"/>
                    <a:pt x="5082" y="501"/>
                    <a:pt x="5082" y="501"/>
                  </a:cubicBezTo>
                  <a:cubicBezTo>
                    <a:pt x="5099" y="519"/>
                    <a:pt x="5099" y="519"/>
                    <a:pt x="5099" y="519"/>
                  </a:cubicBezTo>
                  <a:cubicBezTo>
                    <a:pt x="5082" y="536"/>
                    <a:pt x="5082" y="536"/>
                    <a:pt x="5082" y="536"/>
                  </a:cubicBezTo>
                  <a:lnTo>
                    <a:pt x="5064" y="519"/>
                  </a:lnTo>
                  <a:close/>
                  <a:moveTo>
                    <a:pt x="5087" y="495"/>
                  </a:moveTo>
                  <a:cubicBezTo>
                    <a:pt x="5105" y="477"/>
                    <a:pt x="5105" y="477"/>
                    <a:pt x="5105" y="477"/>
                  </a:cubicBezTo>
                  <a:cubicBezTo>
                    <a:pt x="5123" y="495"/>
                    <a:pt x="5123" y="495"/>
                    <a:pt x="5123" y="495"/>
                  </a:cubicBezTo>
                  <a:cubicBezTo>
                    <a:pt x="5105" y="513"/>
                    <a:pt x="5105" y="513"/>
                    <a:pt x="5105" y="513"/>
                  </a:cubicBezTo>
                  <a:lnTo>
                    <a:pt x="5087" y="495"/>
                  </a:lnTo>
                  <a:close/>
                  <a:moveTo>
                    <a:pt x="5105" y="524"/>
                  </a:moveTo>
                  <a:cubicBezTo>
                    <a:pt x="5123" y="542"/>
                    <a:pt x="5123" y="542"/>
                    <a:pt x="5123" y="542"/>
                  </a:cubicBezTo>
                  <a:cubicBezTo>
                    <a:pt x="5105" y="560"/>
                    <a:pt x="5105" y="560"/>
                    <a:pt x="5105" y="560"/>
                  </a:cubicBezTo>
                  <a:cubicBezTo>
                    <a:pt x="5087" y="542"/>
                    <a:pt x="5087" y="542"/>
                    <a:pt x="5087" y="542"/>
                  </a:cubicBezTo>
                  <a:lnTo>
                    <a:pt x="5105" y="524"/>
                  </a:lnTo>
                  <a:close/>
                  <a:moveTo>
                    <a:pt x="5111" y="519"/>
                  </a:moveTo>
                  <a:cubicBezTo>
                    <a:pt x="5129" y="501"/>
                    <a:pt x="5129" y="501"/>
                    <a:pt x="5129" y="501"/>
                  </a:cubicBezTo>
                  <a:cubicBezTo>
                    <a:pt x="5146" y="519"/>
                    <a:pt x="5146" y="519"/>
                    <a:pt x="5146" y="519"/>
                  </a:cubicBezTo>
                  <a:cubicBezTo>
                    <a:pt x="5129" y="536"/>
                    <a:pt x="5129" y="536"/>
                    <a:pt x="5129" y="536"/>
                  </a:cubicBezTo>
                  <a:lnTo>
                    <a:pt x="5111" y="519"/>
                  </a:lnTo>
                  <a:close/>
                  <a:moveTo>
                    <a:pt x="5135" y="495"/>
                  </a:moveTo>
                  <a:cubicBezTo>
                    <a:pt x="5152" y="477"/>
                    <a:pt x="5152" y="477"/>
                    <a:pt x="5152" y="477"/>
                  </a:cubicBezTo>
                  <a:cubicBezTo>
                    <a:pt x="5170" y="495"/>
                    <a:pt x="5170" y="495"/>
                    <a:pt x="5170" y="495"/>
                  </a:cubicBezTo>
                  <a:cubicBezTo>
                    <a:pt x="5152" y="513"/>
                    <a:pt x="5152" y="513"/>
                    <a:pt x="5152" y="513"/>
                  </a:cubicBezTo>
                  <a:lnTo>
                    <a:pt x="5135" y="495"/>
                  </a:lnTo>
                  <a:close/>
                  <a:moveTo>
                    <a:pt x="5152" y="524"/>
                  </a:moveTo>
                  <a:cubicBezTo>
                    <a:pt x="5170" y="542"/>
                    <a:pt x="5170" y="542"/>
                    <a:pt x="5170" y="542"/>
                  </a:cubicBezTo>
                  <a:cubicBezTo>
                    <a:pt x="5152" y="560"/>
                    <a:pt x="5152" y="560"/>
                    <a:pt x="5152" y="560"/>
                  </a:cubicBezTo>
                  <a:cubicBezTo>
                    <a:pt x="5135" y="542"/>
                    <a:pt x="5135" y="542"/>
                    <a:pt x="5135" y="542"/>
                  </a:cubicBezTo>
                  <a:lnTo>
                    <a:pt x="5152" y="524"/>
                  </a:lnTo>
                  <a:close/>
                  <a:moveTo>
                    <a:pt x="5169" y="531"/>
                  </a:moveTo>
                  <a:cubicBezTo>
                    <a:pt x="5169" y="530"/>
                    <a:pt x="5169" y="530"/>
                    <a:pt x="5169" y="530"/>
                  </a:cubicBezTo>
                  <a:cubicBezTo>
                    <a:pt x="5158" y="519"/>
                    <a:pt x="5158" y="519"/>
                    <a:pt x="5158" y="519"/>
                  </a:cubicBezTo>
                  <a:cubicBezTo>
                    <a:pt x="5169" y="507"/>
                    <a:pt x="5169" y="507"/>
                    <a:pt x="5169" y="507"/>
                  </a:cubicBezTo>
                  <a:cubicBezTo>
                    <a:pt x="5169" y="506"/>
                    <a:pt x="5169" y="506"/>
                    <a:pt x="5169" y="506"/>
                  </a:cubicBezTo>
                  <a:cubicBezTo>
                    <a:pt x="5175" y="500"/>
                    <a:pt x="5175" y="500"/>
                    <a:pt x="5175" y="500"/>
                  </a:cubicBezTo>
                  <a:cubicBezTo>
                    <a:pt x="5194" y="519"/>
                    <a:pt x="5194" y="519"/>
                    <a:pt x="5194" y="519"/>
                  </a:cubicBezTo>
                  <a:cubicBezTo>
                    <a:pt x="5175" y="537"/>
                    <a:pt x="5175" y="537"/>
                    <a:pt x="5175" y="537"/>
                  </a:cubicBezTo>
                  <a:lnTo>
                    <a:pt x="5169" y="531"/>
                  </a:lnTo>
                  <a:close/>
                  <a:moveTo>
                    <a:pt x="5180" y="495"/>
                  </a:moveTo>
                  <a:cubicBezTo>
                    <a:pt x="5199" y="476"/>
                    <a:pt x="5199" y="476"/>
                    <a:pt x="5199" y="476"/>
                  </a:cubicBezTo>
                  <a:cubicBezTo>
                    <a:pt x="5217" y="495"/>
                    <a:pt x="5217" y="495"/>
                    <a:pt x="5217" y="495"/>
                  </a:cubicBezTo>
                  <a:cubicBezTo>
                    <a:pt x="5199" y="513"/>
                    <a:pt x="5199" y="513"/>
                    <a:pt x="5199" y="513"/>
                  </a:cubicBezTo>
                  <a:lnTo>
                    <a:pt x="5180" y="495"/>
                  </a:lnTo>
                  <a:close/>
                  <a:moveTo>
                    <a:pt x="5199" y="524"/>
                  </a:moveTo>
                  <a:cubicBezTo>
                    <a:pt x="5217" y="542"/>
                    <a:pt x="5217" y="542"/>
                    <a:pt x="5217" y="542"/>
                  </a:cubicBezTo>
                  <a:cubicBezTo>
                    <a:pt x="5199" y="561"/>
                    <a:pt x="5199" y="561"/>
                    <a:pt x="5199" y="561"/>
                  </a:cubicBezTo>
                  <a:cubicBezTo>
                    <a:pt x="5180" y="542"/>
                    <a:pt x="5180" y="542"/>
                    <a:pt x="5180" y="542"/>
                  </a:cubicBezTo>
                  <a:lnTo>
                    <a:pt x="5199" y="524"/>
                  </a:lnTo>
                  <a:close/>
                  <a:moveTo>
                    <a:pt x="5204" y="519"/>
                  </a:moveTo>
                  <a:cubicBezTo>
                    <a:pt x="5222" y="500"/>
                    <a:pt x="5222" y="500"/>
                    <a:pt x="5222" y="500"/>
                  </a:cubicBezTo>
                  <a:cubicBezTo>
                    <a:pt x="5241" y="519"/>
                    <a:pt x="5241" y="519"/>
                    <a:pt x="5241" y="519"/>
                  </a:cubicBezTo>
                  <a:cubicBezTo>
                    <a:pt x="5222" y="537"/>
                    <a:pt x="5222" y="537"/>
                    <a:pt x="5222" y="537"/>
                  </a:cubicBezTo>
                  <a:lnTo>
                    <a:pt x="5204" y="519"/>
                  </a:lnTo>
                  <a:close/>
                  <a:moveTo>
                    <a:pt x="5227" y="495"/>
                  </a:moveTo>
                  <a:cubicBezTo>
                    <a:pt x="5246" y="476"/>
                    <a:pt x="5246" y="476"/>
                    <a:pt x="5246" y="476"/>
                  </a:cubicBezTo>
                  <a:cubicBezTo>
                    <a:pt x="5264" y="495"/>
                    <a:pt x="5264" y="495"/>
                    <a:pt x="5264" y="495"/>
                  </a:cubicBezTo>
                  <a:cubicBezTo>
                    <a:pt x="5246" y="513"/>
                    <a:pt x="5246" y="513"/>
                    <a:pt x="5246" y="513"/>
                  </a:cubicBezTo>
                  <a:lnTo>
                    <a:pt x="5227" y="495"/>
                  </a:lnTo>
                  <a:close/>
                  <a:moveTo>
                    <a:pt x="5246" y="524"/>
                  </a:moveTo>
                  <a:cubicBezTo>
                    <a:pt x="5264" y="542"/>
                    <a:pt x="5264" y="542"/>
                    <a:pt x="5264" y="542"/>
                  </a:cubicBezTo>
                  <a:cubicBezTo>
                    <a:pt x="5246" y="561"/>
                    <a:pt x="5246" y="561"/>
                    <a:pt x="5246" y="561"/>
                  </a:cubicBezTo>
                  <a:cubicBezTo>
                    <a:pt x="5227" y="542"/>
                    <a:pt x="5227" y="542"/>
                    <a:pt x="5227" y="542"/>
                  </a:cubicBezTo>
                  <a:lnTo>
                    <a:pt x="5246" y="524"/>
                  </a:lnTo>
                  <a:close/>
                  <a:moveTo>
                    <a:pt x="5251" y="519"/>
                  </a:moveTo>
                  <a:cubicBezTo>
                    <a:pt x="5269" y="500"/>
                    <a:pt x="5269" y="500"/>
                    <a:pt x="5269" y="500"/>
                  </a:cubicBezTo>
                  <a:cubicBezTo>
                    <a:pt x="5288" y="519"/>
                    <a:pt x="5288" y="519"/>
                    <a:pt x="5288" y="519"/>
                  </a:cubicBezTo>
                  <a:cubicBezTo>
                    <a:pt x="5269" y="537"/>
                    <a:pt x="5269" y="537"/>
                    <a:pt x="5269" y="537"/>
                  </a:cubicBezTo>
                  <a:lnTo>
                    <a:pt x="5251" y="519"/>
                  </a:lnTo>
                  <a:close/>
                  <a:moveTo>
                    <a:pt x="5298" y="519"/>
                  </a:moveTo>
                  <a:cubicBezTo>
                    <a:pt x="5274" y="495"/>
                    <a:pt x="5274" y="495"/>
                    <a:pt x="5274" y="495"/>
                  </a:cubicBezTo>
                  <a:cubicBezTo>
                    <a:pt x="5293" y="476"/>
                    <a:pt x="5293" y="476"/>
                    <a:pt x="5293" y="476"/>
                  </a:cubicBezTo>
                  <a:cubicBezTo>
                    <a:pt x="5335" y="519"/>
                    <a:pt x="5335" y="519"/>
                    <a:pt x="5335" y="519"/>
                  </a:cubicBezTo>
                  <a:cubicBezTo>
                    <a:pt x="5293" y="561"/>
                    <a:pt x="5293" y="561"/>
                    <a:pt x="5293" y="561"/>
                  </a:cubicBezTo>
                  <a:cubicBezTo>
                    <a:pt x="5274" y="542"/>
                    <a:pt x="5274" y="542"/>
                    <a:pt x="5274" y="542"/>
                  </a:cubicBezTo>
                  <a:lnTo>
                    <a:pt x="5298" y="519"/>
                  </a:lnTo>
                  <a:close/>
                  <a:moveTo>
                    <a:pt x="9554" y="411"/>
                  </a:moveTo>
                  <a:cubicBezTo>
                    <a:pt x="9505" y="411"/>
                    <a:pt x="9505" y="411"/>
                    <a:pt x="9505" y="411"/>
                  </a:cubicBezTo>
                  <a:cubicBezTo>
                    <a:pt x="9505" y="398"/>
                    <a:pt x="9511" y="386"/>
                    <a:pt x="9519" y="376"/>
                  </a:cubicBezTo>
                  <a:lnTo>
                    <a:pt x="9554" y="411"/>
                  </a:lnTo>
                  <a:close/>
                  <a:moveTo>
                    <a:pt x="9524" y="371"/>
                  </a:moveTo>
                  <a:cubicBezTo>
                    <a:pt x="9534" y="363"/>
                    <a:pt x="9546" y="358"/>
                    <a:pt x="9559" y="357"/>
                  </a:cubicBezTo>
                  <a:cubicBezTo>
                    <a:pt x="9559" y="406"/>
                    <a:pt x="9559" y="406"/>
                    <a:pt x="9559" y="406"/>
                  </a:cubicBezTo>
                  <a:lnTo>
                    <a:pt x="9524" y="371"/>
                  </a:lnTo>
                  <a:close/>
                  <a:moveTo>
                    <a:pt x="9559" y="424"/>
                  </a:moveTo>
                  <a:cubicBezTo>
                    <a:pt x="9559" y="473"/>
                    <a:pt x="9559" y="473"/>
                    <a:pt x="9559" y="473"/>
                  </a:cubicBezTo>
                  <a:cubicBezTo>
                    <a:pt x="9546" y="473"/>
                    <a:pt x="9534" y="467"/>
                    <a:pt x="9524" y="459"/>
                  </a:cubicBezTo>
                  <a:lnTo>
                    <a:pt x="9559" y="424"/>
                  </a:lnTo>
                  <a:close/>
                  <a:moveTo>
                    <a:pt x="9554" y="419"/>
                  </a:moveTo>
                  <a:cubicBezTo>
                    <a:pt x="9519" y="454"/>
                    <a:pt x="9519" y="454"/>
                    <a:pt x="9519" y="454"/>
                  </a:cubicBezTo>
                  <a:cubicBezTo>
                    <a:pt x="9511" y="444"/>
                    <a:pt x="9505" y="432"/>
                    <a:pt x="9505" y="419"/>
                  </a:cubicBezTo>
                  <a:lnTo>
                    <a:pt x="9554" y="419"/>
                  </a:lnTo>
                  <a:close/>
                  <a:moveTo>
                    <a:pt x="9563" y="481"/>
                  </a:moveTo>
                  <a:cubicBezTo>
                    <a:pt x="9598" y="481"/>
                    <a:pt x="9627" y="453"/>
                    <a:pt x="9628" y="419"/>
                  </a:cubicBezTo>
                  <a:cubicBezTo>
                    <a:pt x="9663" y="419"/>
                    <a:pt x="9663" y="419"/>
                    <a:pt x="9663" y="419"/>
                  </a:cubicBezTo>
                  <a:cubicBezTo>
                    <a:pt x="9663" y="635"/>
                    <a:pt x="9663" y="635"/>
                    <a:pt x="9663" y="635"/>
                  </a:cubicBezTo>
                  <a:cubicBezTo>
                    <a:pt x="9486" y="635"/>
                    <a:pt x="9486" y="635"/>
                    <a:pt x="9486" y="635"/>
                  </a:cubicBezTo>
                  <a:cubicBezTo>
                    <a:pt x="9484" y="614"/>
                    <a:pt x="9468" y="597"/>
                    <a:pt x="9447" y="596"/>
                  </a:cubicBezTo>
                  <a:cubicBezTo>
                    <a:pt x="9447" y="419"/>
                    <a:pt x="9447" y="419"/>
                    <a:pt x="9447" y="419"/>
                  </a:cubicBezTo>
                  <a:cubicBezTo>
                    <a:pt x="9497" y="419"/>
                    <a:pt x="9497" y="419"/>
                    <a:pt x="9497" y="419"/>
                  </a:cubicBezTo>
                  <a:cubicBezTo>
                    <a:pt x="9499" y="453"/>
                    <a:pt x="9528" y="481"/>
                    <a:pt x="9563" y="481"/>
                  </a:cubicBezTo>
                  <a:close/>
                  <a:moveTo>
                    <a:pt x="9572" y="411"/>
                  </a:moveTo>
                  <a:cubicBezTo>
                    <a:pt x="9607" y="376"/>
                    <a:pt x="9607" y="376"/>
                    <a:pt x="9607" y="376"/>
                  </a:cubicBezTo>
                  <a:cubicBezTo>
                    <a:pt x="9615" y="386"/>
                    <a:pt x="9620" y="398"/>
                    <a:pt x="9621" y="411"/>
                  </a:cubicBezTo>
                  <a:lnTo>
                    <a:pt x="9572" y="411"/>
                  </a:lnTo>
                  <a:close/>
                  <a:moveTo>
                    <a:pt x="9621" y="419"/>
                  </a:moveTo>
                  <a:cubicBezTo>
                    <a:pt x="9620" y="432"/>
                    <a:pt x="9615" y="444"/>
                    <a:pt x="9607" y="454"/>
                  </a:cubicBezTo>
                  <a:cubicBezTo>
                    <a:pt x="9572" y="419"/>
                    <a:pt x="9572" y="419"/>
                    <a:pt x="9572" y="419"/>
                  </a:cubicBezTo>
                  <a:lnTo>
                    <a:pt x="9621" y="419"/>
                  </a:lnTo>
                  <a:close/>
                  <a:moveTo>
                    <a:pt x="9566" y="406"/>
                  </a:moveTo>
                  <a:cubicBezTo>
                    <a:pt x="9566" y="357"/>
                    <a:pt x="9566" y="357"/>
                    <a:pt x="9566" y="357"/>
                  </a:cubicBezTo>
                  <a:cubicBezTo>
                    <a:pt x="9580" y="358"/>
                    <a:pt x="9592" y="363"/>
                    <a:pt x="9602" y="371"/>
                  </a:cubicBezTo>
                  <a:lnTo>
                    <a:pt x="9566" y="406"/>
                  </a:lnTo>
                  <a:close/>
                  <a:moveTo>
                    <a:pt x="9602" y="459"/>
                  </a:moveTo>
                  <a:cubicBezTo>
                    <a:pt x="9592" y="467"/>
                    <a:pt x="9580" y="473"/>
                    <a:pt x="9566" y="473"/>
                  </a:cubicBezTo>
                  <a:cubicBezTo>
                    <a:pt x="9566" y="424"/>
                    <a:pt x="9566" y="424"/>
                    <a:pt x="9566" y="424"/>
                  </a:cubicBezTo>
                  <a:lnTo>
                    <a:pt x="9602" y="459"/>
                  </a:lnTo>
                  <a:close/>
                  <a:moveTo>
                    <a:pt x="402" y="419"/>
                  </a:moveTo>
                  <a:cubicBezTo>
                    <a:pt x="493" y="419"/>
                    <a:pt x="493" y="419"/>
                    <a:pt x="493" y="419"/>
                  </a:cubicBezTo>
                  <a:cubicBezTo>
                    <a:pt x="493" y="638"/>
                    <a:pt x="493" y="638"/>
                    <a:pt x="493" y="638"/>
                  </a:cubicBezTo>
                  <a:cubicBezTo>
                    <a:pt x="493" y="638"/>
                    <a:pt x="493" y="638"/>
                    <a:pt x="493" y="638"/>
                  </a:cubicBezTo>
                  <a:cubicBezTo>
                    <a:pt x="493" y="2781"/>
                    <a:pt x="493" y="2781"/>
                    <a:pt x="493" y="2781"/>
                  </a:cubicBezTo>
                  <a:cubicBezTo>
                    <a:pt x="493" y="2828"/>
                    <a:pt x="493" y="2828"/>
                    <a:pt x="493" y="2828"/>
                  </a:cubicBezTo>
                  <a:cubicBezTo>
                    <a:pt x="493" y="4971"/>
                    <a:pt x="493" y="4971"/>
                    <a:pt x="493" y="4971"/>
                  </a:cubicBezTo>
                  <a:cubicBezTo>
                    <a:pt x="493" y="4971"/>
                    <a:pt x="493" y="4971"/>
                    <a:pt x="493" y="4971"/>
                  </a:cubicBezTo>
                  <a:cubicBezTo>
                    <a:pt x="493" y="5190"/>
                    <a:pt x="493" y="5190"/>
                    <a:pt x="493" y="5190"/>
                  </a:cubicBezTo>
                  <a:cubicBezTo>
                    <a:pt x="402" y="5190"/>
                    <a:pt x="402" y="5190"/>
                    <a:pt x="402" y="5190"/>
                  </a:cubicBezTo>
                  <a:cubicBezTo>
                    <a:pt x="402" y="3457"/>
                    <a:pt x="402" y="3457"/>
                    <a:pt x="402" y="3457"/>
                  </a:cubicBezTo>
                  <a:cubicBezTo>
                    <a:pt x="437" y="3455"/>
                    <a:pt x="464" y="3426"/>
                    <a:pt x="464" y="3391"/>
                  </a:cubicBezTo>
                  <a:cubicBezTo>
                    <a:pt x="464" y="3356"/>
                    <a:pt x="437" y="3327"/>
                    <a:pt x="402" y="3326"/>
                  </a:cubicBezTo>
                  <a:cubicBezTo>
                    <a:pt x="402" y="3042"/>
                    <a:pt x="402" y="3042"/>
                    <a:pt x="402" y="3042"/>
                  </a:cubicBezTo>
                  <a:cubicBezTo>
                    <a:pt x="451" y="2993"/>
                    <a:pt x="451" y="2993"/>
                    <a:pt x="451" y="2993"/>
                  </a:cubicBezTo>
                  <a:cubicBezTo>
                    <a:pt x="427" y="2969"/>
                    <a:pt x="427" y="2969"/>
                    <a:pt x="427" y="2969"/>
                  </a:cubicBezTo>
                  <a:cubicBezTo>
                    <a:pt x="451" y="2946"/>
                    <a:pt x="451" y="2946"/>
                    <a:pt x="451" y="2946"/>
                  </a:cubicBezTo>
                  <a:cubicBezTo>
                    <a:pt x="427" y="2922"/>
                    <a:pt x="427" y="2922"/>
                    <a:pt x="427" y="2922"/>
                  </a:cubicBezTo>
                  <a:cubicBezTo>
                    <a:pt x="451" y="2899"/>
                    <a:pt x="451" y="2899"/>
                    <a:pt x="451" y="2899"/>
                  </a:cubicBezTo>
                  <a:cubicBezTo>
                    <a:pt x="427" y="2875"/>
                    <a:pt x="427" y="2875"/>
                    <a:pt x="427" y="2875"/>
                  </a:cubicBezTo>
                  <a:cubicBezTo>
                    <a:pt x="451" y="2852"/>
                    <a:pt x="451" y="2852"/>
                    <a:pt x="451" y="2852"/>
                  </a:cubicBezTo>
                  <a:cubicBezTo>
                    <a:pt x="427" y="2828"/>
                    <a:pt x="427" y="2828"/>
                    <a:pt x="427" y="2828"/>
                  </a:cubicBezTo>
                  <a:cubicBezTo>
                    <a:pt x="451" y="2805"/>
                    <a:pt x="451" y="2805"/>
                    <a:pt x="451" y="2805"/>
                  </a:cubicBezTo>
                  <a:cubicBezTo>
                    <a:pt x="451" y="2804"/>
                    <a:pt x="451" y="2804"/>
                    <a:pt x="451" y="2804"/>
                  </a:cubicBezTo>
                  <a:cubicBezTo>
                    <a:pt x="451" y="2804"/>
                    <a:pt x="451" y="2804"/>
                    <a:pt x="451" y="2804"/>
                  </a:cubicBezTo>
                  <a:cubicBezTo>
                    <a:pt x="427" y="2781"/>
                    <a:pt x="427" y="2781"/>
                    <a:pt x="427" y="2781"/>
                  </a:cubicBezTo>
                  <a:cubicBezTo>
                    <a:pt x="451" y="2757"/>
                    <a:pt x="451" y="2757"/>
                    <a:pt x="451" y="2757"/>
                  </a:cubicBezTo>
                  <a:cubicBezTo>
                    <a:pt x="427" y="2734"/>
                    <a:pt x="427" y="2734"/>
                    <a:pt x="427" y="2734"/>
                  </a:cubicBezTo>
                  <a:cubicBezTo>
                    <a:pt x="451" y="2710"/>
                    <a:pt x="451" y="2710"/>
                    <a:pt x="451" y="2710"/>
                  </a:cubicBezTo>
                  <a:cubicBezTo>
                    <a:pt x="427" y="2687"/>
                    <a:pt x="427" y="2687"/>
                    <a:pt x="427" y="2687"/>
                  </a:cubicBezTo>
                  <a:cubicBezTo>
                    <a:pt x="451" y="2663"/>
                    <a:pt x="451" y="2663"/>
                    <a:pt x="451" y="2663"/>
                  </a:cubicBezTo>
                  <a:cubicBezTo>
                    <a:pt x="427" y="2640"/>
                    <a:pt x="427" y="2640"/>
                    <a:pt x="427" y="2640"/>
                  </a:cubicBezTo>
                  <a:cubicBezTo>
                    <a:pt x="451" y="2616"/>
                    <a:pt x="451" y="2616"/>
                    <a:pt x="451" y="2616"/>
                  </a:cubicBezTo>
                  <a:cubicBezTo>
                    <a:pt x="402" y="2567"/>
                    <a:pt x="402" y="2567"/>
                    <a:pt x="402" y="2567"/>
                  </a:cubicBezTo>
                  <a:cubicBezTo>
                    <a:pt x="402" y="2283"/>
                    <a:pt x="402" y="2283"/>
                    <a:pt x="402" y="2283"/>
                  </a:cubicBezTo>
                  <a:cubicBezTo>
                    <a:pt x="437" y="2281"/>
                    <a:pt x="464" y="2253"/>
                    <a:pt x="464" y="2218"/>
                  </a:cubicBezTo>
                  <a:cubicBezTo>
                    <a:pt x="464" y="2183"/>
                    <a:pt x="437" y="2154"/>
                    <a:pt x="402" y="2152"/>
                  </a:cubicBezTo>
                  <a:lnTo>
                    <a:pt x="402" y="419"/>
                  </a:lnTo>
                  <a:close/>
                  <a:moveTo>
                    <a:pt x="407" y="3388"/>
                  </a:moveTo>
                  <a:cubicBezTo>
                    <a:pt x="442" y="3352"/>
                    <a:pt x="442" y="3352"/>
                    <a:pt x="442" y="3352"/>
                  </a:cubicBezTo>
                  <a:cubicBezTo>
                    <a:pt x="451" y="3362"/>
                    <a:pt x="456" y="3374"/>
                    <a:pt x="457" y="3388"/>
                  </a:cubicBezTo>
                  <a:lnTo>
                    <a:pt x="407" y="3388"/>
                  </a:lnTo>
                  <a:close/>
                  <a:moveTo>
                    <a:pt x="457" y="3395"/>
                  </a:moveTo>
                  <a:cubicBezTo>
                    <a:pt x="456" y="3408"/>
                    <a:pt x="451" y="3420"/>
                    <a:pt x="442" y="3430"/>
                  </a:cubicBezTo>
                  <a:cubicBezTo>
                    <a:pt x="407" y="3395"/>
                    <a:pt x="407" y="3395"/>
                    <a:pt x="407" y="3395"/>
                  </a:cubicBezTo>
                  <a:lnTo>
                    <a:pt x="457" y="3395"/>
                  </a:lnTo>
                  <a:close/>
                  <a:moveTo>
                    <a:pt x="402" y="3382"/>
                  </a:moveTo>
                  <a:cubicBezTo>
                    <a:pt x="402" y="3333"/>
                    <a:pt x="402" y="3333"/>
                    <a:pt x="402" y="3333"/>
                  </a:cubicBezTo>
                  <a:cubicBezTo>
                    <a:pt x="416" y="3334"/>
                    <a:pt x="428" y="3339"/>
                    <a:pt x="437" y="3347"/>
                  </a:cubicBezTo>
                  <a:lnTo>
                    <a:pt x="402" y="3382"/>
                  </a:lnTo>
                  <a:close/>
                  <a:moveTo>
                    <a:pt x="437" y="3435"/>
                  </a:moveTo>
                  <a:cubicBezTo>
                    <a:pt x="428" y="3443"/>
                    <a:pt x="416" y="3449"/>
                    <a:pt x="402" y="3449"/>
                  </a:cubicBezTo>
                  <a:cubicBezTo>
                    <a:pt x="402" y="3400"/>
                    <a:pt x="402" y="3400"/>
                    <a:pt x="402" y="3400"/>
                  </a:cubicBezTo>
                  <a:lnTo>
                    <a:pt x="437" y="3435"/>
                  </a:lnTo>
                  <a:close/>
                  <a:moveTo>
                    <a:pt x="417" y="2734"/>
                  </a:moveTo>
                  <a:cubicBezTo>
                    <a:pt x="399" y="2752"/>
                    <a:pt x="399" y="2752"/>
                    <a:pt x="399" y="2752"/>
                  </a:cubicBezTo>
                  <a:cubicBezTo>
                    <a:pt x="380" y="2734"/>
                    <a:pt x="380" y="2734"/>
                    <a:pt x="380" y="2734"/>
                  </a:cubicBezTo>
                  <a:cubicBezTo>
                    <a:pt x="399" y="2715"/>
                    <a:pt x="399" y="2715"/>
                    <a:pt x="399" y="2715"/>
                  </a:cubicBezTo>
                  <a:lnTo>
                    <a:pt x="417" y="2734"/>
                  </a:lnTo>
                  <a:close/>
                  <a:moveTo>
                    <a:pt x="380" y="2687"/>
                  </a:moveTo>
                  <a:cubicBezTo>
                    <a:pt x="399" y="2668"/>
                    <a:pt x="399" y="2668"/>
                    <a:pt x="399" y="2668"/>
                  </a:cubicBezTo>
                  <a:cubicBezTo>
                    <a:pt x="417" y="2687"/>
                    <a:pt x="417" y="2687"/>
                    <a:pt x="417" y="2687"/>
                  </a:cubicBezTo>
                  <a:cubicBezTo>
                    <a:pt x="399" y="2705"/>
                    <a:pt x="399" y="2705"/>
                    <a:pt x="399" y="2705"/>
                  </a:cubicBezTo>
                  <a:lnTo>
                    <a:pt x="380" y="2687"/>
                  </a:lnTo>
                  <a:close/>
                  <a:moveTo>
                    <a:pt x="417" y="2781"/>
                  </a:moveTo>
                  <a:cubicBezTo>
                    <a:pt x="399" y="2799"/>
                    <a:pt x="399" y="2799"/>
                    <a:pt x="399" y="2799"/>
                  </a:cubicBezTo>
                  <a:cubicBezTo>
                    <a:pt x="380" y="2781"/>
                    <a:pt x="380" y="2781"/>
                    <a:pt x="380" y="2781"/>
                  </a:cubicBezTo>
                  <a:cubicBezTo>
                    <a:pt x="399" y="2762"/>
                    <a:pt x="399" y="2762"/>
                    <a:pt x="399" y="2762"/>
                  </a:cubicBezTo>
                  <a:lnTo>
                    <a:pt x="417" y="2781"/>
                  </a:lnTo>
                  <a:close/>
                  <a:moveTo>
                    <a:pt x="417" y="2828"/>
                  </a:moveTo>
                  <a:cubicBezTo>
                    <a:pt x="399" y="2847"/>
                    <a:pt x="399" y="2847"/>
                    <a:pt x="399" y="2847"/>
                  </a:cubicBezTo>
                  <a:cubicBezTo>
                    <a:pt x="380" y="2828"/>
                    <a:pt x="380" y="2828"/>
                    <a:pt x="380" y="2828"/>
                  </a:cubicBezTo>
                  <a:cubicBezTo>
                    <a:pt x="399" y="2810"/>
                    <a:pt x="399" y="2810"/>
                    <a:pt x="399" y="2810"/>
                  </a:cubicBezTo>
                  <a:lnTo>
                    <a:pt x="417" y="2828"/>
                  </a:lnTo>
                  <a:close/>
                  <a:moveTo>
                    <a:pt x="417" y="2875"/>
                  </a:moveTo>
                  <a:cubicBezTo>
                    <a:pt x="399" y="2894"/>
                    <a:pt x="399" y="2894"/>
                    <a:pt x="399" y="2894"/>
                  </a:cubicBezTo>
                  <a:cubicBezTo>
                    <a:pt x="380" y="2875"/>
                    <a:pt x="380" y="2875"/>
                    <a:pt x="380" y="2875"/>
                  </a:cubicBezTo>
                  <a:cubicBezTo>
                    <a:pt x="399" y="2857"/>
                    <a:pt x="399" y="2857"/>
                    <a:pt x="399" y="2857"/>
                  </a:cubicBezTo>
                  <a:lnTo>
                    <a:pt x="417" y="2875"/>
                  </a:lnTo>
                  <a:close/>
                  <a:moveTo>
                    <a:pt x="417" y="2922"/>
                  </a:moveTo>
                  <a:cubicBezTo>
                    <a:pt x="399" y="2941"/>
                    <a:pt x="399" y="2941"/>
                    <a:pt x="399" y="2941"/>
                  </a:cubicBezTo>
                  <a:cubicBezTo>
                    <a:pt x="380" y="2922"/>
                    <a:pt x="380" y="2922"/>
                    <a:pt x="380" y="2922"/>
                  </a:cubicBezTo>
                  <a:cubicBezTo>
                    <a:pt x="399" y="2904"/>
                    <a:pt x="399" y="2904"/>
                    <a:pt x="399" y="2904"/>
                  </a:cubicBezTo>
                  <a:lnTo>
                    <a:pt x="417" y="2922"/>
                  </a:lnTo>
                  <a:close/>
                  <a:moveTo>
                    <a:pt x="404" y="2899"/>
                  </a:moveTo>
                  <a:cubicBezTo>
                    <a:pt x="422" y="2880"/>
                    <a:pt x="422" y="2880"/>
                    <a:pt x="422" y="2880"/>
                  </a:cubicBezTo>
                  <a:cubicBezTo>
                    <a:pt x="441" y="2899"/>
                    <a:pt x="441" y="2899"/>
                    <a:pt x="441" y="2899"/>
                  </a:cubicBezTo>
                  <a:cubicBezTo>
                    <a:pt x="422" y="2917"/>
                    <a:pt x="422" y="2917"/>
                    <a:pt x="422" y="2917"/>
                  </a:cubicBezTo>
                  <a:lnTo>
                    <a:pt x="404" y="2899"/>
                  </a:lnTo>
                  <a:close/>
                  <a:moveTo>
                    <a:pt x="404" y="2852"/>
                  </a:moveTo>
                  <a:cubicBezTo>
                    <a:pt x="422" y="2833"/>
                    <a:pt x="422" y="2833"/>
                    <a:pt x="422" y="2833"/>
                  </a:cubicBezTo>
                  <a:cubicBezTo>
                    <a:pt x="422" y="2833"/>
                    <a:pt x="422" y="2833"/>
                    <a:pt x="422" y="2833"/>
                  </a:cubicBezTo>
                  <a:cubicBezTo>
                    <a:pt x="422" y="2833"/>
                    <a:pt x="422" y="2833"/>
                    <a:pt x="422" y="2833"/>
                  </a:cubicBezTo>
                  <a:cubicBezTo>
                    <a:pt x="422" y="2833"/>
                    <a:pt x="422" y="2833"/>
                    <a:pt x="422" y="2833"/>
                  </a:cubicBezTo>
                  <a:cubicBezTo>
                    <a:pt x="423" y="2833"/>
                    <a:pt x="423" y="2833"/>
                    <a:pt x="423" y="2833"/>
                  </a:cubicBezTo>
                  <a:cubicBezTo>
                    <a:pt x="441" y="2852"/>
                    <a:pt x="441" y="2852"/>
                    <a:pt x="441" y="2852"/>
                  </a:cubicBezTo>
                  <a:cubicBezTo>
                    <a:pt x="422" y="2870"/>
                    <a:pt x="422" y="2870"/>
                    <a:pt x="422" y="2870"/>
                  </a:cubicBezTo>
                  <a:lnTo>
                    <a:pt x="404" y="2852"/>
                  </a:lnTo>
                  <a:close/>
                  <a:moveTo>
                    <a:pt x="422" y="2823"/>
                  </a:moveTo>
                  <a:cubicBezTo>
                    <a:pt x="404" y="2804"/>
                    <a:pt x="404" y="2804"/>
                    <a:pt x="404" y="2804"/>
                  </a:cubicBezTo>
                  <a:cubicBezTo>
                    <a:pt x="422" y="2786"/>
                    <a:pt x="422" y="2786"/>
                    <a:pt x="422" y="2786"/>
                  </a:cubicBezTo>
                  <a:cubicBezTo>
                    <a:pt x="441" y="2804"/>
                    <a:pt x="441" y="2804"/>
                    <a:pt x="441" y="2804"/>
                  </a:cubicBezTo>
                  <a:lnTo>
                    <a:pt x="422" y="2823"/>
                  </a:lnTo>
                  <a:close/>
                  <a:moveTo>
                    <a:pt x="422" y="2776"/>
                  </a:moveTo>
                  <a:cubicBezTo>
                    <a:pt x="422" y="2776"/>
                    <a:pt x="422" y="2776"/>
                    <a:pt x="422" y="2776"/>
                  </a:cubicBezTo>
                  <a:cubicBezTo>
                    <a:pt x="422" y="2776"/>
                    <a:pt x="422" y="2776"/>
                    <a:pt x="422" y="2776"/>
                  </a:cubicBezTo>
                  <a:cubicBezTo>
                    <a:pt x="422" y="2776"/>
                    <a:pt x="422" y="2776"/>
                    <a:pt x="422" y="2776"/>
                  </a:cubicBezTo>
                  <a:cubicBezTo>
                    <a:pt x="404" y="2757"/>
                    <a:pt x="404" y="2757"/>
                    <a:pt x="404" y="2757"/>
                  </a:cubicBezTo>
                  <a:cubicBezTo>
                    <a:pt x="422" y="2739"/>
                    <a:pt x="422" y="2739"/>
                    <a:pt x="422" y="2739"/>
                  </a:cubicBezTo>
                  <a:cubicBezTo>
                    <a:pt x="441" y="2757"/>
                    <a:pt x="441" y="2757"/>
                    <a:pt x="441" y="2757"/>
                  </a:cubicBezTo>
                  <a:cubicBezTo>
                    <a:pt x="423" y="2776"/>
                    <a:pt x="423" y="2776"/>
                    <a:pt x="423" y="2776"/>
                  </a:cubicBezTo>
                  <a:lnTo>
                    <a:pt x="422" y="2776"/>
                  </a:lnTo>
                  <a:close/>
                  <a:moveTo>
                    <a:pt x="404" y="2710"/>
                  </a:moveTo>
                  <a:cubicBezTo>
                    <a:pt x="422" y="2692"/>
                    <a:pt x="422" y="2692"/>
                    <a:pt x="422" y="2692"/>
                  </a:cubicBezTo>
                  <a:cubicBezTo>
                    <a:pt x="441" y="2710"/>
                    <a:pt x="441" y="2710"/>
                    <a:pt x="441" y="2710"/>
                  </a:cubicBezTo>
                  <a:cubicBezTo>
                    <a:pt x="422" y="2729"/>
                    <a:pt x="422" y="2729"/>
                    <a:pt x="422" y="2729"/>
                  </a:cubicBezTo>
                  <a:lnTo>
                    <a:pt x="404" y="2710"/>
                  </a:lnTo>
                  <a:close/>
                  <a:moveTo>
                    <a:pt x="404" y="2663"/>
                  </a:moveTo>
                  <a:cubicBezTo>
                    <a:pt x="422" y="2645"/>
                    <a:pt x="422" y="2645"/>
                    <a:pt x="422" y="2645"/>
                  </a:cubicBezTo>
                  <a:cubicBezTo>
                    <a:pt x="441" y="2663"/>
                    <a:pt x="441" y="2663"/>
                    <a:pt x="441" y="2663"/>
                  </a:cubicBezTo>
                  <a:cubicBezTo>
                    <a:pt x="422" y="2682"/>
                    <a:pt x="422" y="2682"/>
                    <a:pt x="422" y="2682"/>
                  </a:cubicBezTo>
                  <a:lnTo>
                    <a:pt x="404" y="2663"/>
                  </a:lnTo>
                  <a:close/>
                  <a:moveTo>
                    <a:pt x="399" y="2658"/>
                  </a:moveTo>
                  <a:cubicBezTo>
                    <a:pt x="380" y="2640"/>
                    <a:pt x="380" y="2640"/>
                    <a:pt x="380" y="2640"/>
                  </a:cubicBezTo>
                  <a:cubicBezTo>
                    <a:pt x="399" y="2621"/>
                    <a:pt x="399" y="2621"/>
                    <a:pt x="399" y="2621"/>
                  </a:cubicBezTo>
                  <a:cubicBezTo>
                    <a:pt x="417" y="2640"/>
                    <a:pt x="417" y="2640"/>
                    <a:pt x="417" y="2640"/>
                  </a:cubicBezTo>
                  <a:lnTo>
                    <a:pt x="399" y="2658"/>
                  </a:lnTo>
                  <a:close/>
                  <a:moveTo>
                    <a:pt x="394" y="2663"/>
                  </a:moveTo>
                  <a:cubicBezTo>
                    <a:pt x="375" y="2682"/>
                    <a:pt x="375" y="2682"/>
                    <a:pt x="375" y="2682"/>
                  </a:cubicBezTo>
                  <a:cubicBezTo>
                    <a:pt x="357" y="2663"/>
                    <a:pt x="357" y="2663"/>
                    <a:pt x="357" y="2663"/>
                  </a:cubicBezTo>
                  <a:cubicBezTo>
                    <a:pt x="375" y="2645"/>
                    <a:pt x="375" y="2645"/>
                    <a:pt x="375" y="2645"/>
                  </a:cubicBezTo>
                  <a:lnTo>
                    <a:pt x="394" y="2663"/>
                  </a:lnTo>
                  <a:close/>
                  <a:moveTo>
                    <a:pt x="394" y="2710"/>
                  </a:moveTo>
                  <a:cubicBezTo>
                    <a:pt x="375" y="2729"/>
                    <a:pt x="375" y="2729"/>
                    <a:pt x="375" y="2729"/>
                  </a:cubicBezTo>
                  <a:cubicBezTo>
                    <a:pt x="357" y="2710"/>
                    <a:pt x="357" y="2710"/>
                    <a:pt x="357" y="2710"/>
                  </a:cubicBezTo>
                  <a:cubicBezTo>
                    <a:pt x="375" y="2692"/>
                    <a:pt x="375" y="2692"/>
                    <a:pt x="375" y="2692"/>
                  </a:cubicBezTo>
                  <a:lnTo>
                    <a:pt x="394" y="2710"/>
                  </a:lnTo>
                  <a:close/>
                  <a:moveTo>
                    <a:pt x="394" y="2757"/>
                  </a:move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57" y="2757"/>
                    <a:pt x="357" y="2757"/>
                    <a:pt x="357" y="2757"/>
                  </a:cubicBezTo>
                  <a:cubicBezTo>
                    <a:pt x="375" y="2739"/>
                    <a:pt x="375" y="2739"/>
                    <a:pt x="375" y="2739"/>
                  </a:cubicBezTo>
                  <a:lnTo>
                    <a:pt x="394" y="2757"/>
                  </a:lnTo>
                  <a:close/>
                  <a:moveTo>
                    <a:pt x="375" y="2786"/>
                  </a:moveTo>
                  <a:cubicBezTo>
                    <a:pt x="394" y="2804"/>
                    <a:pt x="394" y="2804"/>
                    <a:pt x="394" y="2804"/>
                  </a:cubicBezTo>
                  <a:cubicBezTo>
                    <a:pt x="375" y="2823"/>
                    <a:pt x="375" y="2823"/>
                    <a:pt x="375" y="2823"/>
                  </a:cubicBezTo>
                  <a:cubicBezTo>
                    <a:pt x="357" y="2804"/>
                    <a:pt x="357" y="2804"/>
                    <a:pt x="357" y="2804"/>
                  </a:cubicBezTo>
                  <a:lnTo>
                    <a:pt x="375" y="2786"/>
                  </a:lnTo>
                  <a:close/>
                  <a:moveTo>
                    <a:pt x="375" y="2833"/>
                  </a:moveTo>
                  <a:cubicBezTo>
                    <a:pt x="375" y="2833"/>
                    <a:pt x="375" y="2833"/>
                    <a:pt x="375" y="2833"/>
                  </a:cubicBezTo>
                  <a:cubicBezTo>
                    <a:pt x="375" y="2833"/>
                    <a:pt x="375" y="2833"/>
                    <a:pt x="375" y="2833"/>
                  </a:cubicBezTo>
                  <a:cubicBezTo>
                    <a:pt x="375" y="2833"/>
                    <a:pt x="375" y="2833"/>
                    <a:pt x="375" y="2833"/>
                  </a:cubicBezTo>
                  <a:cubicBezTo>
                    <a:pt x="394" y="2852"/>
                    <a:pt x="394" y="2852"/>
                    <a:pt x="394" y="2852"/>
                  </a:cubicBezTo>
                  <a:cubicBezTo>
                    <a:pt x="375" y="2870"/>
                    <a:pt x="375" y="2870"/>
                    <a:pt x="375" y="2870"/>
                  </a:cubicBezTo>
                  <a:cubicBezTo>
                    <a:pt x="357" y="2852"/>
                    <a:pt x="357" y="2852"/>
                    <a:pt x="357" y="2852"/>
                  </a:cubicBezTo>
                  <a:cubicBezTo>
                    <a:pt x="375" y="2833"/>
                    <a:pt x="375" y="2833"/>
                    <a:pt x="375" y="2833"/>
                  </a:cubicBezTo>
                  <a:close/>
                  <a:moveTo>
                    <a:pt x="394" y="2899"/>
                  </a:moveTo>
                  <a:cubicBezTo>
                    <a:pt x="375" y="2917"/>
                    <a:pt x="375" y="2917"/>
                    <a:pt x="375" y="2917"/>
                  </a:cubicBezTo>
                  <a:cubicBezTo>
                    <a:pt x="357" y="2899"/>
                    <a:pt x="357" y="2899"/>
                    <a:pt x="357" y="2899"/>
                  </a:cubicBezTo>
                  <a:cubicBezTo>
                    <a:pt x="375" y="2880"/>
                    <a:pt x="375" y="2880"/>
                    <a:pt x="375" y="2880"/>
                  </a:cubicBezTo>
                  <a:lnTo>
                    <a:pt x="394" y="2899"/>
                  </a:lnTo>
                  <a:close/>
                  <a:moveTo>
                    <a:pt x="394" y="2946"/>
                  </a:moveTo>
                  <a:cubicBezTo>
                    <a:pt x="375" y="2964"/>
                    <a:pt x="375" y="2964"/>
                    <a:pt x="375" y="2964"/>
                  </a:cubicBezTo>
                  <a:cubicBezTo>
                    <a:pt x="357" y="2946"/>
                    <a:pt x="357" y="2946"/>
                    <a:pt x="357" y="2946"/>
                  </a:cubicBezTo>
                  <a:cubicBezTo>
                    <a:pt x="375" y="2927"/>
                    <a:pt x="375" y="2927"/>
                    <a:pt x="375" y="2927"/>
                  </a:cubicBezTo>
                  <a:lnTo>
                    <a:pt x="394" y="2946"/>
                  </a:lnTo>
                  <a:close/>
                  <a:moveTo>
                    <a:pt x="399" y="2951"/>
                  </a:moveTo>
                  <a:cubicBezTo>
                    <a:pt x="417" y="2969"/>
                    <a:pt x="417" y="2969"/>
                    <a:pt x="417" y="2969"/>
                  </a:cubicBezTo>
                  <a:cubicBezTo>
                    <a:pt x="399" y="2988"/>
                    <a:pt x="399" y="2988"/>
                    <a:pt x="399" y="2988"/>
                  </a:cubicBezTo>
                  <a:cubicBezTo>
                    <a:pt x="380" y="2969"/>
                    <a:pt x="380" y="2969"/>
                    <a:pt x="380" y="2969"/>
                  </a:cubicBezTo>
                  <a:lnTo>
                    <a:pt x="399" y="2951"/>
                  </a:lnTo>
                  <a:close/>
                  <a:moveTo>
                    <a:pt x="404" y="2946"/>
                  </a:moveTo>
                  <a:cubicBezTo>
                    <a:pt x="422" y="2927"/>
                    <a:pt x="422" y="2927"/>
                    <a:pt x="422" y="2927"/>
                  </a:cubicBezTo>
                  <a:cubicBezTo>
                    <a:pt x="441" y="2946"/>
                    <a:pt x="441" y="2946"/>
                    <a:pt x="441" y="2946"/>
                  </a:cubicBezTo>
                  <a:cubicBezTo>
                    <a:pt x="422" y="2964"/>
                    <a:pt x="422" y="2964"/>
                    <a:pt x="422" y="2964"/>
                  </a:cubicBezTo>
                  <a:lnTo>
                    <a:pt x="404" y="2946"/>
                  </a:lnTo>
                  <a:close/>
                  <a:moveTo>
                    <a:pt x="407" y="2214"/>
                  </a:moveTo>
                  <a:cubicBezTo>
                    <a:pt x="442" y="2179"/>
                    <a:pt x="442" y="2179"/>
                    <a:pt x="442" y="2179"/>
                  </a:cubicBezTo>
                  <a:cubicBezTo>
                    <a:pt x="451" y="2189"/>
                    <a:pt x="456" y="2201"/>
                    <a:pt x="457" y="2214"/>
                  </a:cubicBezTo>
                  <a:lnTo>
                    <a:pt x="407" y="2214"/>
                  </a:lnTo>
                  <a:close/>
                  <a:moveTo>
                    <a:pt x="457" y="2221"/>
                  </a:moveTo>
                  <a:cubicBezTo>
                    <a:pt x="456" y="2235"/>
                    <a:pt x="451" y="2247"/>
                    <a:pt x="442" y="2257"/>
                  </a:cubicBezTo>
                  <a:cubicBezTo>
                    <a:pt x="407" y="2221"/>
                    <a:pt x="407" y="2221"/>
                    <a:pt x="407" y="2221"/>
                  </a:cubicBezTo>
                  <a:lnTo>
                    <a:pt x="457" y="2221"/>
                  </a:lnTo>
                  <a:close/>
                  <a:moveTo>
                    <a:pt x="402" y="2209"/>
                  </a:moveTo>
                  <a:cubicBezTo>
                    <a:pt x="402" y="2160"/>
                    <a:pt x="402" y="2160"/>
                    <a:pt x="402" y="2160"/>
                  </a:cubicBezTo>
                  <a:cubicBezTo>
                    <a:pt x="416" y="2160"/>
                    <a:pt x="428" y="2166"/>
                    <a:pt x="437" y="2174"/>
                  </a:cubicBezTo>
                  <a:lnTo>
                    <a:pt x="402" y="2209"/>
                  </a:lnTo>
                  <a:close/>
                  <a:moveTo>
                    <a:pt x="437" y="2262"/>
                  </a:moveTo>
                  <a:cubicBezTo>
                    <a:pt x="428" y="2270"/>
                    <a:pt x="416" y="2275"/>
                    <a:pt x="402" y="2276"/>
                  </a:cubicBezTo>
                  <a:cubicBezTo>
                    <a:pt x="402" y="2226"/>
                    <a:pt x="402" y="2226"/>
                    <a:pt x="402" y="2226"/>
                  </a:cubicBezTo>
                  <a:lnTo>
                    <a:pt x="437" y="2262"/>
                  </a:lnTo>
                  <a:close/>
                  <a:moveTo>
                    <a:pt x="441" y="2616"/>
                  </a:moveTo>
                  <a:cubicBezTo>
                    <a:pt x="422" y="2634"/>
                    <a:pt x="422" y="2634"/>
                    <a:pt x="422" y="2634"/>
                  </a:cubicBezTo>
                  <a:cubicBezTo>
                    <a:pt x="399" y="2611"/>
                    <a:pt x="399" y="2611"/>
                    <a:pt x="399" y="2611"/>
                  </a:cubicBezTo>
                  <a:cubicBezTo>
                    <a:pt x="375" y="2634"/>
                    <a:pt x="375" y="2634"/>
                    <a:pt x="375" y="2634"/>
                  </a:cubicBezTo>
                  <a:cubicBezTo>
                    <a:pt x="357" y="2616"/>
                    <a:pt x="357" y="2616"/>
                    <a:pt x="357" y="2616"/>
                  </a:cubicBezTo>
                  <a:cubicBezTo>
                    <a:pt x="399" y="2574"/>
                    <a:pt x="399" y="2574"/>
                    <a:pt x="399" y="2574"/>
                  </a:cubicBezTo>
                  <a:lnTo>
                    <a:pt x="441" y="2616"/>
                  </a:lnTo>
                  <a:close/>
                  <a:moveTo>
                    <a:pt x="395" y="3449"/>
                  </a:moveTo>
                  <a:cubicBezTo>
                    <a:pt x="381" y="3449"/>
                    <a:pt x="369" y="3443"/>
                    <a:pt x="360" y="3435"/>
                  </a:cubicBezTo>
                  <a:cubicBezTo>
                    <a:pt x="395" y="3400"/>
                    <a:pt x="395" y="3400"/>
                    <a:pt x="395" y="3400"/>
                  </a:cubicBezTo>
                  <a:lnTo>
                    <a:pt x="395" y="3449"/>
                  </a:lnTo>
                  <a:close/>
                  <a:moveTo>
                    <a:pt x="390" y="3395"/>
                  </a:moveTo>
                  <a:cubicBezTo>
                    <a:pt x="355" y="3430"/>
                    <a:pt x="355" y="3430"/>
                    <a:pt x="355" y="3430"/>
                  </a:cubicBezTo>
                  <a:cubicBezTo>
                    <a:pt x="347" y="3420"/>
                    <a:pt x="341" y="3408"/>
                    <a:pt x="340" y="3395"/>
                  </a:cubicBezTo>
                  <a:lnTo>
                    <a:pt x="390" y="3395"/>
                  </a:lnTo>
                  <a:close/>
                  <a:moveTo>
                    <a:pt x="340" y="3388"/>
                  </a:moveTo>
                  <a:cubicBezTo>
                    <a:pt x="341" y="3374"/>
                    <a:pt x="347" y="3362"/>
                    <a:pt x="355" y="3352"/>
                  </a:cubicBezTo>
                  <a:cubicBezTo>
                    <a:pt x="390" y="3388"/>
                    <a:pt x="390" y="3388"/>
                    <a:pt x="390" y="3388"/>
                  </a:cubicBezTo>
                  <a:lnTo>
                    <a:pt x="340" y="3388"/>
                  </a:lnTo>
                  <a:close/>
                  <a:moveTo>
                    <a:pt x="395" y="3382"/>
                  </a:moveTo>
                  <a:cubicBezTo>
                    <a:pt x="360" y="3347"/>
                    <a:pt x="360" y="3347"/>
                    <a:pt x="360" y="3347"/>
                  </a:cubicBezTo>
                  <a:cubicBezTo>
                    <a:pt x="369" y="3339"/>
                    <a:pt x="381" y="3334"/>
                    <a:pt x="395" y="3333"/>
                  </a:cubicBezTo>
                  <a:lnTo>
                    <a:pt x="395" y="3382"/>
                  </a:lnTo>
                  <a:close/>
                  <a:moveTo>
                    <a:pt x="395" y="3326"/>
                  </a:moveTo>
                  <a:cubicBezTo>
                    <a:pt x="361" y="3327"/>
                    <a:pt x="333" y="3356"/>
                    <a:pt x="333" y="3391"/>
                  </a:cubicBezTo>
                  <a:cubicBezTo>
                    <a:pt x="333" y="3426"/>
                    <a:pt x="360" y="3455"/>
                    <a:pt x="395" y="3457"/>
                  </a:cubicBezTo>
                  <a:cubicBezTo>
                    <a:pt x="395" y="5383"/>
                    <a:pt x="395" y="5383"/>
                    <a:pt x="395" y="5383"/>
                  </a:cubicBezTo>
                  <a:cubicBezTo>
                    <a:pt x="366" y="5383"/>
                    <a:pt x="366" y="5383"/>
                    <a:pt x="366" y="5383"/>
                  </a:cubicBezTo>
                  <a:cubicBezTo>
                    <a:pt x="329" y="5383"/>
                    <a:pt x="299" y="5353"/>
                    <a:pt x="299" y="5316"/>
                  </a:cubicBezTo>
                  <a:cubicBezTo>
                    <a:pt x="299" y="3616"/>
                    <a:pt x="299" y="3616"/>
                    <a:pt x="299" y="3616"/>
                  </a:cubicBezTo>
                  <a:cubicBezTo>
                    <a:pt x="299" y="3616"/>
                    <a:pt x="299" y="3616"/>
                    <a:pt x="299" y="3616"/>
                  </a:cubicBezTo>
                  <a:cubicBezTo>
                    <a:pt x="299" y="3477"/>
                    <a:pt x="299" y="3477"/>
                    <a:pt x="299" y="3477"/>
                  </a:cubicBezTo>
                  <a:cubicBezTo>
                    <a:pt x="299" y="2833"/>
                    <a:pt x="299" y="2833"/>
                    <a:pt x="299" y="2833"/>
                  </a:cubicBezTo>
                  <a:cubicBezTo>
                    <a:pt x="299" y="2776"/>
                    <a:pt x="299" y="2776"/>
                    <a:pt x="299" y="2776"/>
                  </a:cubicBezTo>
                  <a:cubicBezTo>
                    <a:pt x="299" y="2132"/>
                    <a:pt x="299" y="2132"/>
                    <a:pt x="299" y="2132"/>
                  </a:cubicBezTo>
                  <a:cubicBezTo>
                    <a:pt x="299" y="1993"/>
                    <a:pt x="299" y="1993"/>
                    <a:pt x="299" y="1993"/>
                  </a:cubicBezTo>
                  <a:cubicBezTo>
                    <a:pt x="299" y="1993"/>
                    <a:pt x="299" y="1993"/>
                    <a:pt x="299" y="1993"/>
                  </a:cubicBezTo>
                  <a:cubicBezTo>
                    <a:pt x="299" y="293"/>
                    <a:pt x="299" y="293"/>
                    <a:pt x="299" y="293"/>
                  </a:cubicBezTo>
                  <a:cubicBezTo>
                    <a:pt x="299" y="256"/>
                    <a:pt x="329" y="226"/>
                    <a:pt x="366" y="226"/>
                  </a:cubicBezTo>
                  <a:cubicBezTo>
                    <a:pt x="395" y="226"/>
                    <a:pt x="395" y="226"/>
                    <a:pt x="395" y="226"/>
                  </a:cubicBezTo>
                  <a:cubicBezTo>
                    <a:pt x="395" y="2152"/>
                    <a:pt x="395" y="2152"/>
                    <a:pt x="395" y="2152"/>
                  </a:cubicBezTo>
                  <a:cubicBezTo>
                    <a:pt x="360" y="2154"/>
                    <a:pt x="333" y="2183"/>
                    <a:pt x="333" y="2218"/>
                  </a:cubicBezTo>
                  <a:cubicBezTo>
                    <a:pt x="333" y="2253"/>
                    <a:pt x="361" y="2281"/>
                    <a:pt x="395" y="2283"/>
                  </a:cubicBezTo>
                  <a:cubicBezTo>
                    <a:pt x="395" y="2567"/>
                    <a:pt x="395" y="2567"/>
                    <a:pt x="395" y="2567"/>
                  </a:cubicBezTo>
                  <a:cubicBezTo>
                    <a:pt x="346" y="2616"/>
                    <a:pt x="346" y="2616"/>
                    <a:pt x="346" y="2616"/>
                  </a:cubicBezTo>
                  <a:cubicBezTo>
                    <a:pt x="370" y="2640"/>
                    <a:pt x="370" y="2640"/>
                    <a:pt x="370" y="2640"/>
                  </a:cubicBezTo>
                  <a:cubicBezTo>
                    <a:pt x="346" y="2663"/>
                    <a:pt x="346" y="2663"/>
                    <a:pt x="346" y="2663"/>
                  </a:cubicBezTo>
                  <a:cubicBezTo>
                    <a:pt x="370" y="2687"/>
                    <a:pt x="370" y="2687"/>
                    <a:pt x="370" y="2687"/>
                  </a:cubicBezTo>
                  <a:cubicBezTo>
                    <a:pt x="346" y="2710"/>
                    <a:pt x="346" y="2710"/>
                    <a:pt x="346" y="2710"/>
                  </a:cubicBezTo>
                  <a:cubicBezTo>
                    <a:pt x="370" y="2734"/>
                    <a:pt x="370" y="2734"/>
                    <a:pt x="370" y="2734"/>
                  </a:cubicBezTo>
                  <a:cubicBezTo>
                    <a:pt x="346" y="2757"/>
                    <a:pt x="346" y="2757"/>
                    <a:pt x="346" y="2757"/>
                  </a:cubicBezTo>
                  <a:cubicBezTo>
                    <a:pt x="370" y="2781"/>
                    <a:pt x="370" y="2781"/>
                    <a:pt x="370" y="2781"/>
                  </a:cubicBezTo>
                  <a:cubicBezTo>
                    <a:pt x="346" y="2804"/>
                    <a:pt x="346" y="2804"/>
                    <a:pt x="346" y="2804"/>
                  </a:cubicBezTo>
                  <a:cubicBezTo>
                    <a:pt x="346" y="2804"/>
                    <a:pt x="346" y="2804"/>
                    <a:pt x="346" y="2804"/>
                  </a:cubicBezTo>
                  <a:cubicBezTo>
                    <a:pt x="346" y="2805"/>
                    <a:pt x="346" y="2805"/>
                    <a:pt x="346" y="2805"/>
                  </a:cubicBezTo>
                  <a:cubicBezTo>
                    <a:pt x="370" y="2828"/>
                    <a:pt x="370" y="2828"/>
                    <a:pt x="370" y="2828"/>
                  </a:cubicBezTo>
                  <a:cubicBezTo>
                    <a:pt x="346" y="2852"/>
                    <a:pt x="346" y="2852"/>
                    <a:pt x="346" y="2852"/>
                  </a:cubicBezTo>
                  <a:cubicBezTo>
                    <a:pt x="370" y="2875"/>
                    <a:pt x="370" y="2875"/>
                    <a:pt x="370" y="2875"/>
                  </a:cubicBezTo>
                  <a:cubicBezTo>
                    <a:pt x="346" y="2899"/>
                    <a:pt x="346" y="2899"/>
                    <a:pt x="346" y="2899"/>
                  </a:cubicBezTo>
                  <a:cubicBezTo>
                    <a:pt x="370" y="2922"/>
                    <a:pt x="370" y="2922"/>
                    <a:pt x="370" y="2922"/>
                  </a:cubicBezTo>
                  <a:cubicBezTo>
                    <a:pt x="346" y="2946"/>
                    <a:pt x="346" y="2946"/>
                    <a:pt x="346" y="2946"/>
                  </a:cubicBezTo>
                  <a:cubicBezTo>
                    <a:pt x="370" y="2969"/>
                    <a:pt x="370" y="2969"/>
                    <a:pt x="370" y="2969"/>
                  </a:cubicBezTo>
                  <a:cubicBezTo>
                    <a:pt x="346" y="2993"/>
                    <a:pt x="346" y="2993"/>
                    <a:pt x="346" y="2993"/>
                  </a:cubicBezTo>
                  <a:cubicBezTo>
                    <a:pt x="395" y="3042"/>
                    <a:pt x="395" y="3042"/>
                    <a:pt x="395" y="3042"/>
                  </a:cubicBezTo>
                  <a:lnTo>
                    <a:pt x="395" y="3326"/>
                  </a:lnTo>
                  <a:close/>
                  <a:moveTo>
                    <a:pt x="390" y="2221"/>
                  </a:moveTo>
                  <a:cubicBezTo>
                    <a:pt x="355" y="2257"/>
                    <a:pt x="355" y="2257"/>
                    <a:pt x="355" y="2257"/>
                  </a:cubicBezTo>
                  <a:cubicBezTo>
                    <a:pt x="347" y="2247"/>
                    <a:pt x="341" y="2235"/>
                    <a:pt x="340" y="2221"/>
                  </a:cubicBezTo>
                  <a:lnTo>
                    <a:pt x="390" y="2221"/>
                  </a:lnTo>
                  <a:close/>
                  <a:moveTo>
                    <a:pt x="340" y="2214"/>
                  </a:moveTo>
                  <a:cubicBezTo>
                    <a:pt x="341" y="2201"/>
                    <a:pt x="347" y="2189"/>
                    <a:pt x="355" y="2179"/>
                  </a:cubicBezTo>
                  <a:cubicBezTo>
                    <a:pt x="390" y="2214"/>
                    <a:pt x="390" y="2214"/>
                    <a:pt x="390" y="2214"/>
                  </a:cubicBezTo>
                  <a:lnTo>
                    <a:pt x="340" y="2214"/>
                  </a:lnTo>
                  <a:close/>
                  <a:moveTo>
                    <a:pt x="395" y="2227"/>
                  </a:moveTo>
                  <a:cubicBezTo>
                    <a:pt x="395" y="2276"/>
                    <a:pt x="395" y="2276"/>
                    <a:pt x="395" y="2276"/>
                  </a:cubicBezTo>
                  <a:cubicBezTo>
                    <a:pt x="381" y="2275"/>
                    <a:pt x="369" y="2270"/>
                    <a:pt x="360" y="2262"/>
                  </a:cubicBezTo>
                  <a:lnTo>
                    <a:pt x="395" y="2227"/>
                  </a:lnTo>
                  <a:close/>
                  <a:moveTo>
                    <a:pt x="360" y="2174"/>
                  </a:moveTo>
                  <a:cubicBezTo>
                    <a:pt x="369" y="2166"/>
                    <a:pt x="381" y="2160"/>
                    <a:pt x="395" y="2160"/>
                  </a:cubicBezTo>
                  <a:cubicBezTo>
                    <a:pt x="395" y="2209"/>
                    <a:pt x="395" y="2209"/>
                    <a:pt x="395" y="2209"/>
                  </a:cubicBezTo>
                  <a:lnTo>
                    <a:pt x="360" y="2174"/>
                  </a:lnTo>
                  <a:close/>
                  <a:moveTo>
                    <a:pt x="399" y="3035"/>
                  </a:moveTo>
                  <a:cubicBezTo>
                    <a:pt x="357" y="2993"/>
                    <a:pt x="357" y="2993"/>
                    <a:pt x="357" y="2993"/>
                  </a:cubicBezTo>
                  <a:cubicBezTo>
                    <a:pt x="375" y="2974"/>
                    <a:pt x="375" y="2974"/>
                    <a:pt x="375" y="2974"/>
                  </a:cubicBezTo>
                  <a:cubicBezTo>
                    <a:pt x="399" y="2998"/>
                    <a:pt x="399" y="2998"/>
                    <a:pt x="399" y="2998"/>
                  </a:cubicBezTo>
                  <a:cubicBezTo>
                    <a:pt x="422" y="2974"/>
                    <a:pt x="422" y="2974"/>
                    <a:pt x="422" y="2974"/>
                  </a:cubicBezTo>
                  <a:cubicBezTo>
                    <a:pt x="441" y="2993"/>
                    <a:pt x="441" y="2993"/>
                    <a:pt x="441" y="2993"/>
                  </a:cubicBezTo>
                  <a:lnTo>
                    <a:pt x="399" y="3035"/>
                  </a:lnTo>
                  <a:close/>
                  <a:moveTo>
                    <a:pt x="402" y="5390"/>
                  </a:moveTo>
                  <a:cubicBezTo>
                    <a:pt x="451" y="5390"/>
                    <a:pt x="451" y="5390"/>
                    <a:pt x="451" y="5390"/>
                  </a:cubicBezTo>
                  <a:cubicBezTo>
                    <a:pt x="402" y="5507"/>
                    <a:pt x="402" y="5507"/>
                    <a:pt x="402" y="5507"/>
                  </a:cubicBezTo>
                  <a:lnTo>
                    <a:pt x="402" y="5390"/>
                  </a:lnTo>
                  <a:close/>
                  <a:moveTo>
                    <a:pt x="4296" y="5411"/>
                  </a:moveTo>
                  <a:cubicBezTo>
                    <a:pt x="4296" y="5522"/>
                    <a:pt x="4296" y="5522"/>
                    <a:pt x="4296" y="5522"/>
                  </a:cubicBezTo>
                  <a:cubicBezTo>
                    <a:pt x="404" y="5522"/>
                    <a:pt x="404" y="5522"/>
                    <a:pt x="404" y="5522"/>
                  </a:cubicBezTo>
                  <a:cubicBezTo>
                    <a:pt x="459" y="5390"/>
                    <a:pt x="459" y="5390"/>
                    <a:pt x="459" y="5390"/>
                  </a:cubicBezTo>
                  <a:cubicBezTo>
                    <a:pt x="4297" y="5390"/>
                    <a:pt x="4297" y="5390"/>
                    <a:pt x="4297" y="5390"/>
                  </a:cubicBezTo>
                  <a:cubicBezTo>
                    <a:pt x="4296" y="5397"/>
                    <a:pt x="4296" y="5404"/>
                    <a:pt x="4296" y="5411"/>
                  </a:cubicBezTo>
                  <a:close/>
                  <a:moveTo>
                    <a:pt x="462" y="5383"/>
                  </a:moveTo>
                  <a:cubicBezTo>
                    <a:pt x="485" y="5329"/>
                    <a:pt x="485" y="5329"/>
                    <a:pt x="485" y="5329"/>
                  </a:cubicBezTo>
                  <a:cubicBezTo>
                    <a:pt x="4320" y="5329"/>
                    <a:pt x="4320" y="5329"/>
                    <a:pt x="4320" y="5329"/>
                  </a:cubicBezTo>
                  <a:cubicBezTo>
                    <a:pt x="4310" y="5345"/>
                    <a:pt x="4302" y="5363"/>
                    <a:pt x="4299" y="5383"/>
                  </a:cubicBezTo>
                  <a:lnTo>
                    <a:pt x="462" y="5383"/>
                  </a:lnTo>
                  <a:close/>
                  <a:moveTo>
                    <a:pt x="4994" y="5329"/>
                  </a:moveTo>
                  <a:cubicBezTo>
                    <a:pt x="5169" y="5329"/>
                    <a:pt x="5169" y="5329"/>
                    <a:pt x="5169" y="5329"/>
                  </a:cubicBezTo>
                  <a:cubicBezTo>
                    <a:pt x="5835" y="5329"/>
                    <a:pt x="5835" y="5329"/>
                    <a:pt x="5835" y="5329"/>
                  </a:cubicBezTo>
                  <a:cubicBezTo>
                    <a:pt x="5846" y="5345"/>
                    <a:pt x="5853" y="5363"/>
                    <a:pt x="5857" y="5383"/>
                  </a:cubicBezTo>
                  <a:cubicBezTo>
                    <a:pt x="5169" y="5383"/>
                    <a:pt x="5169" y="5383"/>
                    <a:pt x="5169" y="5383"/>
                  </a:cubicBezTo>
                  <a:cubicBezTo>
                    <a:pt x="4994" y="5383"/>
                    <a:pt x="4994" y="5383"/>
                    <a:pt x="4994" y="5383"/>
                  </a:cubicBezTo>
                  <a:cubicBezTo>
                    <a:pt x="4306" y="5383"/>
                    <a:pt x="4306" y="5383"/>
                    <a:pt x="4306" y="5383"/>
                  </a:cubicBezTo>
                  <a:cubicBezTo>
                    <a:pt x="4310" y="5363"/>
                    <a:pt x="4318" y="5345"/>
                    <a:pt x="4329" y="5329"/>
                  </a:cubicBezTo>
                  <a:lnTo>
                    <a:pt x="4994" y="5329"/>
                  </a:lnTo>
                  <a:close/>
                  <a:moveTo>
                    <a:pt x="4334" y="5322"/>
                  </a:moveTo>
                  <a:cubicBezTo>
                    <a:pt x="4360" y="5289"/>
                    <a:pt x="4401" y="5267"/>
                    <a:pt x="4447" y="5267"/>
                  </a:cubicBezTo>
                  <a:cubicBezTo>
                    <a:pt x="4994" y="5267"/>
                    <a:pt x="4994" y="5267"/>
                    <a:pt x="4994" y="5267"/>
                  </a:cubicBezTo>
                  <a:cubicBezTo>
                    <a:pt x="5169" y="5267"/>
                    <a:pt x="5169" y="5267"/>
                    <a:pt x="5169" y="5267"/>
                  </a:cubicBezTo>
                  <a:cubicBezTo>
                    <a:pt x="5716" y="5267"/>
                    <a:pt x="5716" y="5267"/>
                    <a:pt x="5716" y="5267"/>
                  </a:cubicBezTo>
                  <a:cubicBezTo>
                    <a:pt x="5762" y="5267"/>
                    <a:pt x="5803" y="5289"/>
                    <a:pt x="5829" y="5322"/>
                  </a:cubicBezTo>
                  <a:cubicBezTo>
                    <a:pt x="5169" y="5322"/>
                    <a:pt x="5169" y="5322"/>
                    <a:pt x="5169" y="5322"/>
                  </a:cubicBezTo>
                  <a:cubicBezTo>
                    <a:pt x="4994" y="5322"/>
                    <a:pt x="4994" y="5322"/>
                    <a:pt x="4994" y="5322"/>
                  </a:cubicBezTo>
                  <a:lnTo>
                    <a:pt x="4334" y="5322"/>
                  </a:lnTo>
                  <a:close/>
                  <a:moveTo>
                    <a:pt x="5860" y="5602"/>
                  </a:moveTo>
                  <a:cubicBezTo>
                    <a:pt x="5169" y="5602"/>
                    <a:pt x="5169" y="5602"/>
                    <a:pt x="5169" y="5602"/>
                  </a:cubicBezTo>
                  <a:cubicBezTo>
                    <a:pt x="4994" y="5602"/>
                    <a:pt x="4994" y="5602"/>
                    <a:pt x="4994" y="5602"/>
                  </a:cubicBezTo>
                  <a:cubicBezTo>
                    <a:pt x="4303" y="5602"/>
                    <a:pt x="4303" y="5602"/>
                    <a:pt x="4303" y="5602"/>
                  </a:cubicBezTo>
                  <a:cubicBezTo>
                    <a:pt x="4303" y="5529"/>
                    <a:pt x="4303" y="5529"/>
                    <a:pt x="4303" y="5529"/>
                  </a:cubicBezTo>
                  <a:cubicBezTo>
                    <a:pt x="4303" y="5529"/>
                    <a:pt x="4303" y="5529"/>
                    <a:pt x="4303" y="5529"/>
                  </a:cubicBezTo>
                  <a:cubicBezTo>
                    <a:pt x="4303" y="5411"/>
                    <a:pt x="4303" y="5411"/>
                    <a:pt x="4303" y="5411"/>
                  </a:cubicBezTo>
                  <a:cubicBezTo>
                    <a:pt x="4303" y="5404"/>
                    <a:pt x="4304" y="5397"/>
                    <a:pt x="4305" y="5390"/>
                  </a:cubicBezTo>
                  <a:cubicBezTo>
                    <a:pt x="4994" y="5390"/>
                    <a:pt x="4994" y="5390"/>
                    <a:pt x="4994" y="5390"/>
                  </a:cubicBezTo>
                  <a:cubicBezTo>
                    <a:pt x="5169" y="5390"/>
                    <a:pt x="5169" y="5390"/>
                    <a:pt x="5169" y="5390"/>
                  </a:cubicBezTo>
                  <a:cubicBezTo>
                    <a:pt x="5859" y="5390"/>
                    <a:pt x="5859" y="5390"/>
                    <a:pt x="5859" y="5390"/>
                  </a:cubicBezTo>
                  <a:cubicBezTo>
                    <a:pt x="5860" y="5397"/>
                    <a:pt x="5860" y="5404"/>
                    <a:pt x="5860" y="5411"/>
                  </a:cubicBezTo>
                  <a:cubicBezTo>
                    <a:pt x="5860" y="5529"/>
                    <a:pt x="5860" y="5529"/>
                    <a:pt x="5860" y="5529"/>
                  </a:cubicBezTo>
                  <a:cubicBezTo>
                    <a:pt x="5860" y="5529"/>
                    <a:pt x="5860" y="5529"/>
                    <a:pt x="5860" y="5529"/>
                  </a:cubicBezTo>
                  <a:lnTo>
                    <a:pt x="5860" y="5602"/>
                  </a:lnTo>
                  <a:close/>
                  <a:moveTo>
                    <a:pt x="5843" y="5329"/>
                  </a:moveTo>
                  <a:cubicBezTo>
                    <a:pt x="9679" y="5329"/>
                    <a:pt x="9679" y="5329"/>
                    <a:pt x="9679" y="5329"/>
                  </a:cubicBezTo>
                  <a:cubicBezTo>
                    <a:pt x="9701" y="5383"/>
                    <a:pt x="9701" y="5383"/>
                    <a:pt x="9701" y="5383"/>
                  </a:cubicBezTo>
                  <a:cubicBezTo>
                    <a:pt x="5865" y="5383"/>
                    <a:pt x="5865" y="5383"/>
                    <a:pt x="5865" y="5383"/>
                  </a:cubicBezTo>
                  <a:cubicBezTo>
                    <a:pt x="5861" y="5363"/>
                    <a:pt x="5853" y="5345"/>
                    <a:pt x="5843" y="5329"/>
                  </a:cubicBezTo>
                  <a:close/>
                  <a:moveTo>
                    <a:pt x="5867" y="5522"/>
                  </a:moveTo>
                  <a:cubicBezTo>
                    <a:pt x="5867" y="5411"/>
                    <a:pt x="5867" y="5411"/>
                    <a:pt x="5867" y="5411"/>
                  </a:cubicBezTo>
                  <a:cubicBezTo>
                    <a:pt x="5867" y="5404"/>
                    <a:pt x="5867" y="5397"/>
                    <a:pt x="5866" y="5390"/>
                  </a:cubicBezTo>
                  <a:cubicBezTo>
                    <a:pt x="9704" y="5390"/>
                    <a:pt x="9704" y="5390"/>
                    <a:pt x="9704" y="5390"/>
                  </a:cubicBezTo>
                  <a:cubicBezTo>
                    <a:pt x="9760" y="5522"/>
                    <a:pt x="9760" y="5522"/>
                    <a:pt x="9760" y="5522"/>
                  </a:cubicBezTo>
                  <a:lnTo>
                    <a:pt x="5867" y="5522"/>
                  </a:lnTo>
                  <a:close/>
                  <a:moveTo>
                    <a:pt x="9761" y="5507"/>
                  </a:moveTo>
                  <a:cubicBezTo>
                    <a:pt x="9712" y="5390"/>
                    <a:pt x="9712" y="5390"/>
                    <a:pt x="9712" y="5390"/>
                  </a:cubicBezTo>
                  <a:cubicBezTo>
                    <a:pt x="9761" y="5390"/>
                    <a:pt x="9761" y="5390"/>
                    <a:pt x="9761" y="5390"/>
                  </a:cubicBezTo>
                  <a:lnTo>
                    <a:pt x="9761" y="5507"/>
                  </a:lnTo>
                  <a:close/>
                  <a:moveTo>
                    <a:pt x="9761" y="5383"/>
                  </a:moveTo>
                  <a:cubicBezTo>
                    <a:pt x="9709" y="5383"/>
                    <a:pt x="9709" y="5383"/>
                    <a:pt x="9709" y="5383"/>
                  </a:cubicBezTo>
                  <a:cubicBezTo>
                    <a:pt x="9683" y="5322"/>
                    <a:pt x="9683" y="5322"/>
                    <a:pt x="9683" y="5322"/>
                  </a:cubicBezTo>
                  <a:cubicBezTo>
                    <a:pt x="5838" y="5322"/>
                    <a:pt x="5838" y="5322"/>
                    <a:pt x="5838" y="5322"/>
                  </a:cubicBezTo>
                  <a:cubicBezTo>
                    <a:pt x="5811" y="5285"/>
                    <a:pt x="5766" y="5260"/>
                    <a:pt x="5716" y="5260"/>
                  </a:cubicBezTo>
                  <a:cubicBezTo>
                    <a:pt x="5169" y="5260"/>
                    <a:pt x="5169" y="5260"/>
                    <a:pt x="5169" y="5260"/>
                  </a:cubicBezTo>
                  <a:cubicBezTo>
                    <a:pt x="4994" y="5260"/>
                    <a:pt x="4994" y="5260"/>
                    <a:pt x="4994" y="5260"/>
                  </a:cubicBezTo>
                  <a:cubicBezTo>
                    <a:pt x="4447" y="5260"/>
                    <a:pt x="4447" y="5260"/>
                    <a:pt x="4447" y="5260"/>
                  </a:cubicBezTo>
                  <a:cubicBezTo>
                    <a:pt x="4397" y="5260"/>
                    <a:pt x="4353" y="5285"/>
                    <a:pt x="4325" y="5322"/>
                  </a:cubicBezTo>
                  <a:cubicBezTo>
                    <a:pt x="480" y="5322"/>
                    <a:pt x="480" y="5322"/>
                    <a:pt x="480" y="5322"/>
                  </a:cubicBezTo>
                  <a:cubicBezTo>
                    <a:pt x="454" y="5383"/>
                    <a:pt x="454" y="5383"/>
                    <a:pt x="454" y="5383"/>
                  </a:cubicBezTo>
                  <a:cubicBezTo>
                    <a:pt x="402" y="5383"/>
                    <a:pt x="402" y="5383"/>
                    <a:pt x="402" y="5383"/>
                  </a:cubicBezTo>
                  <a:cubicBezTo>
                    <a:pt x="402" y="5197"/>
                    <a:pt x="402" y="5197"/>
                    <a:pt x="402" y="5197"/>
                  </a:cubicBezTo>
                  <a:cubicBezTo>
                    <a:pt x="493" y="5197"/>
                    <a:pt x="493" y="5197"/>
                    <a:pt x="493" y="5197"/>
                  </a:cubicBezTo>
                  <a:cubicBezTo>
                    <a:pt x="535" y="5197"/>
                    <a:pt x="535" y="5197"/>
                    <a:pt x="535" y="5197"/>
                  </a:cubicBezTo>
                  <a:cubicBezTo>
                    <a:pt x="537" y="5232"/>
                    <a:pt x="565" y="5259"/>
                    <a:pt x="600" y="5259"/>
                  </a:cubicBezTo>
                  <a:cubicBezTo>
                    <a:pt x="635" y="5259"/>
                    <a:pt x="664" y="5232"/>
                    <a:pt x="666" y="5197"/>
                  </a:cubicBezTo>
                  <a:cubicBezTo>
                    <a:pt x="724" y="5197"/>
                    <a:pt x="724" y="5197"/>
                    <a:pt x="724" y="5197"/>
                  </a:cubicBezTo>
                  <a:cubicBezTo>
                    <a:pt x="4146" y="5197"/>
                    <a:pt x="4146" y="5197"/>
                    <a:pt x="4146" y="5197"/>
                  </a:cubicBezTo>
                  <a:cubicBezTo>
                    <a:pt x="4148" y="5232"/>
                    <a:pt x="4176" y="5259"/>
                    <a:pt x="4211" y="5259"/>
                  </a:cubicBezTo>
                  <a:cubicBezTo>
                    <a:pt x="4246" y="5259"/>
                    <a:pt x="4275" y="5232"/>
                    <a:pt x="4277" y="5197"/>
                  </a:cubicBezTo>
                  <a:cubicBezTo>
                    <a:pt x="4994" y="5197"/>
                    <a:pt x="4994" y="5197"/>
                    <a:pt x="4994" y="5197"/>
                  </a:cubicBezTo>
                  <a:cubicBezTo>
                    <a:pt x="5169" y="5197"/>
                    <a:pt x="5169" y="5197"/>
                    <a:pt x="5169" y="5197"/>
                  </a:cubicBezTo>
                  <a:cubicBezTo>
                    <a:pt x="5886" y="5197"/>
                    <a:pt x="5886" y="5197"/>
                    <a:pt x="5886" y="5197"/>
                  </a:cubicBezTo>
                  <a:cubicBezTo>
                    <a:pt x="5888" y="5232"/>
                    <a:pt x="5917" y="5259"/>
                    <a:pt x="5952" y="5259"/>
                  </a:cubicBezTo>
                  <a:cubicBezTo>
                    <a:pt x="5987" y="5259"/>
                    <a:pt x="6016" y="5232"/>
                    <a:pt x="6017" y="5197"/>
                  </a:cubicBezTo>
                  <a:cubicBezTo>
                    <a:pt x="9440" y="5197"/>
                    <a:pt x="9440" y="5197"/>
                    <a:pt x="9440" y="5197"/>
                  </a:cubicBezTo>
                  <a:cubicBezTo>
                    <a:pt x="9497" y="5197"/>
                    <a:pt x="9497" y="5197"/>
                    <a:pt x="9497" y="5197"/>
                  </a:cubicBezTo>
                  <a:cubicBezTo>
                    <a:pt x="9499" y="5232"/>
                    <a:pt x="9528" y="5259"/>
                    <a:pt x="9563" y="5259"/>
                  </a:cubicBezTo>
                  <a:cubicBezTo>
                    <a:pt x="9598" y="5259"/>
                    <a:pt x="9627" y="5232"/>
                    <a:pt x="9628" y="5197"/>
                  </a:cubicBezTo>
                  <a:cubicBezTo>
                    <a:pt x="9670" y="5197"/>
                    <a:pt x="9670" y="5197"/>
                    <a:pt x="9670" y="5197"/>
                  </a:cubicBezTo>
                  <a:cubicBezTo>
                    <a:pt x="9761" y="5197"/>
                    <a:pt x="9761" y="5197"/>
                    <a:pt x="9761" y="5197"/>
                  </a:cubicBezTo>
                  <a:lnTo>
                    <a:pt x="9761" y="5383"/>
                  </a:lnTo>
                  <a:close/>
                  <a:moveTo>
                    <a:pt x="9761" y="5190"/>
                  </a:moveTo>
                  <a:cubicBezTo>
                    <a:pt x="9670" y="5190"/>
                    <a:pt x="9670" y="5190"/>
                    <a:pt x="9670" y="5190"/>
                  </a:cubicBezTo>
                  <a:cubicBezTo>
                    <a:pt x="9670" y="4971"/>
                    <a:pt x="9670" y="4971"/>
                    <a:pt x="9670" y="4971"/>
                  </a:cubicBezTo>
                  <a:cubicBezTo>
                    <a:pt x="9670" y="4971"/>
                    <a:pt x="9670" y="4971"/>
                    <a:pt x="9670" y="4971"/>
                  </a:cubicBezTo>
                  <a:cubicBezTo>
                    <a:pt x="9670" y="2828"/>
                    <a:pt x="9670" y="2828"/>
                    <a:pt x="9670" y="2828"/>
                  </a:cubicBezTo>
                  <a:cubicBezTo>
                    <a:pt x="9670" y="2781"/>
                    <a:pt x="9670" y="2781"/>
                    <a:pt x="9670" y="2781"/>
                  </a:cubicBezTo>
                  <a:cubicBezTo>
                    <a:pt x="9670" y="638"/>
                    <a:pt x="9670" y="638"/>
                    <a:pt x="9670" y="638"/>
                  </a:cubicBezTo>
                  <a:cubicBezTo>
                    <a:pt x="9670" y="638"/>
                    <a:pt x="9670" y="638"/>
                    <a:pt x="9670" y="638"/>
                  </a:cubicBezTo>
                  <a:cubicBezTo>
                    <a:pt x="9670" y="419"/>
                    <a:pt x="9670" y="419"/>
                    <a:pt x="9670" y="419"/>
                  </a:cubicBezTo>
                  <a:cubicBezTo>
                    <a:pt x="9761" y="419"/>
                    <a:pt x="9761" y="419"/>
                    <a:pt x="9761" y="419"/>
                  </a:cubicBezTo>
                  <a:cubicBezTo>
                    <a:pt x="9761" y="2152"/>
                    <a:pt x="9761" y="2152"/>
                    <a:pt x="9761" y="2152"/>
                  </a:cubicBezTo>
                  <a:cubicBezTo>
                    <a:pt x="9727" y="2154"/>
                    <a:pt x="9699" y="2183"/>
                    <a:pt x="9699" y="2218"/>
                  </a:cubicBezTo>
                  <a:cubicBezTo>
                    <a:pt x="9699" y="2253"/>
                    <a:pt x="9727" y="2281"/>
                    <a:pt x="9761" y="2283"/>
                  </a:cubicBezTo>
                  <a:cubicBezTo>
                    <a:pt x="9761" y="2567"/>
                    <a:pt x="9761" y="2567"/>
                    <a:pt x="9761" y="2567"/>
                  </a:cubicBezTo>
                  <a:cubicBezTo>
                    <a:pt x="9712" y="2616"/>
                    <a:pt x="9712" y="2616"/>
                    <a:pt x="9712" y="2616"/>
                  </a:cubicBezTo>
                  <a:cubicBezTo>
                    <a:pt x="9736" y="2640"/>
                    <a:pt x="9736" y="2640"/>
                    <a:pt x="9736" y="2640"/>
                  </a:cubicBezTo>
                  <a:cubicBezTo>
                    <a:pt x="9712" y="2663"/>
                    <a:pt x="9712" y="2663"/>
                    <a:pt x="9712" y="2663"/>
                  </a:cubicBezTo>
                  <a:cubicBezTo>
                    <a:pt x="9736" y="2687"/>
                    <a:pt x="9736" y="2687"/>
                    <a:pt x="9736" y="2687"/>
                  </a:cubicBezTo>
                  <a:cubicBezTo>
                    <a:pt x="9712" y="2710"/>
                    <a:pt x="9712" y="2710"/>
                    <a:pt x="9712" y="2710"/>
                  </a:cubicBezTo>
                  <a:cubicBezTo>
                    <a:pt x="9736" y="2734"/>
                    <a:pt x="9736" y="2734"/>
                    <a:pt x="9736" y="2734"/>
                  </a:cubicBezTo>
                  <a:cubicBezTo>
                    <a:pt x="9712" y="2757"/>
                    <a:pt x="9712" y="2757"/>
                    <a:pt x="9712" y="2757"/>
                  </a:cubicBezTo>
                  <a:cubicBezTo>
                    <a:pt x="9736" y="2781"/>
                    <a:pt x="9736" y="2781"/>
                    <a:pt x="9736" y="2781"/>
                  </a:cubicBezTo>
                  <a:cubicBezTo>
                    <a:pt x="9712" y="2804"/>
                    <a:pt x="9712" y="2804"/>
                    <a:pt x="9712" y="2804"/>
                  </a:cubicBezTo>
                  <a:cubicBezTo>
                    <a:pt x="9712" y="2804"/>
                    <a:pt x="9712" y="2804"/>
                    <a:pt x="9712" y="2804"/>
                  </a:cubicBezTo>
                  <a:cubicBezTo>
                    <a:pt x="9712" y="2805"/>
                    <a:pt x="9712" y="2805"/>
                    <a:pt x="9712" y="2805"/>
                  </a:cubicBezTo>
                  <a:cubicBezTo>
                    <a:pt x="9736" y="2828"/>
                    <a:pt x="9736" y="2828"/>
                    <a:pt x="9736" y="2828"/>
                  </a:cubicBezTo>
                  <a:cubicBezTo>
                    <a:pt x="9712" y="2852"/>
                    <a:pt x="9712" y="2852"/>
                    <a:pt x="9712" y="2852"/>
                  </a:cubicBezTo>
                  <a:cubicBezTo>
                    <a:pt x="9736" y="2875"/>
                    <a:pt x="9736" y="2875"/>
                    <a:pt x="9736" y="2875"/>
                  </a:cubicBezTo>
                  <a:cubicBezTo>
                    <a:pt x="9712" y="2899"/>
                    <a:pt x="9712" y="2899"/>
                    <a:pt x="9712" y="2899"/>
                  </a:cubicBezTo>
                  <a:cubicBezTo>
                    <a:pt x="9736" y="2922"/>
                    <a:pt x="9736" y="2922"/>
                    <a:pt x="9736" y="2922"/>
                  </a:cubicBezTo>
                  <a:cubicBezTo>
                    <a:pt x="9712" y="2946"/>
                    <a:pt x="9712" y="2946"/>
                    <a:pt x="9712" y="2946"/>
                  </a:cubicBezTo>
                  <a:cubicBezTo>
                    <a:pt x="9736" y="2969"/>
                    <a:pt x="9736" y="2969"/>
                    <a:pt x="9736" y="2969"/>
                  </a:cubicBezTo>
                  <a:cubicBezTo>
                    <a:pt x="9712" y="2993"/>
                    <a:pt x="9712" y="2993"/>
                    <a:pt x="9712" y="2993"/>
                  </a:cubicBezTo>
                  <a:cubicBezTo>
                    <a:pt x="9761" y="3042"/>
                    <a:pt x="9761" y="3042"/>
                    <a:pt x="9761" y="3042"/>
                  </a:cubicBezTo>
                  <a:cubicBezTo>
                    <a:pt x="9761" y="3326"/>
                    <a:pt x="9761" y="3326"/>
                    <a:pt x="9761" y="3326"/>
                  </a:cubicBezTo>
                  <a:cubicBezTo>
                    <a:pt x="9727" y="3327"/>
                    <a:pt x="9699" y="3356"/>
                    <a:pt x="9699" y="3391"/>
                  </a:cubicBezTo>
                  <a:cubicBezTo>
                    <a:pt x="9699" y="3426"/>
                    <a:pt x="9727" y="3455"/>
                    <a:pt x="9761" y="3457"/>
                  </a:cubicBezTo>
                  <a:lnTo>
                    <a:pt x="9761" y="5190"/>
                  </a:lnTo>
                  <a:close/>
                  <a:moveTo>
                    <a:pt x="9756" y="3395"/>
                  </a:moveTo>
                  <a:cubicBezTo>
                    <a:pt x="9721" y="3430"/>
                    <a:pt x="9721" y="3430"/>
                    <a:pt x="9721" y="3430"/>
                  </a:cubicBezTo>
                  <a:cubicBezTo>
                    <a:pt x="9712" y="3420"/>
                    <a:pt x="9707" y="3408"/>
                    <a:pt x="9706" y="3395"/>
                  </a:cubicBezTo>
                  <a:lnTo>
                    <a:pt x="9756" y="3395"/>
                  </a:lnTo>
                  <a:close/>
                  <a:moveTo>
                    <a:pt x="9706" y="3388"/>
                  </a:moveTo>
                  <a:cubicBezTo>
                    <a:pt x="9707" y="3374"/>
                    <a:pt x="9712" y="3362"/>
                    <a:pt x="9721" y="3352"/>
                  </a:cubicBezTo>
                  <a:cubicBezTo>
                    <a:pt x="9756" y="3388"/>
                    <a:pt x="9756" y="3388"/>
                    <a:pt x="9756" y="3388"/>
                  </a:cubicBezTo>
                  <a:lnTo>
                    <a:pt x="9706" y="3388"/>
                  </a:lnTo>
                  <a:close/>
                  <a:moveTo>
                    <a:pt x="9761" y="3400"/>
                  </a:moveTo>
                  <a:cubicBezTo>
                    <a:pt x="9761" y="3449"/>
                    <a:pt x="9761" y="3449"/>
                    <a:pt x="9761" y="3449"/>
                  </a:cubicBezTo>
                  <a:cubicBezTo>
                    <a:pt x="9748" y="3449"/>
                    <a:pt x="9735" y="3443"/>
                    <a:pt x="9726" y="3435"/>
                  </a:cubicBezTo>
                  <a:lnTo>
                    <a:pt x="9761" y="3400"/>
                  </a:lnTo>
                  <a:close/>
                  <a:moveTo>
                    <a:pt x="9726" y="3347"/>
                  </a:moveTo>
                  <a:cubicBezTo>
                    <a:pt x="9735" y="3339"/>
                    <a:pt x="9748" y="3334"/>
                    <a:pt x="9761" y="3333"/>
                  </a:cubicBezTo>
                  <a:cubicBezTo>
                    <a:pt x="9761" y="3382"/>
                    <a:pt x="9761" y="3382"/>
                    <a:pt x="9761" y="3382"/>
                  </a:cubicBezTo>
                  <a:lnTo>
                    <a:pt x="9726" y="3347"/>
                  </a:lnTo>
                  <a:close/>
                  <a:moveTo>
                    <a:pt x="9723" y="2993"/>
                  </a:moveTo>
                  <a:cubicBezTo>
                    <a:pt x="9741" y="2974"/>
                    <a:pt x="9741" y="2974"/>
                    <a:pt x="9741" y="2974"/>
                  </a:cubicBezTo>
                  <a:cubicBezTo>
                    <a:pt x="9765" y="2998"/>
                    <a:pt x="9765" y="2998"/>
                    <a:pt x="9765" y="2998"/>
                  </a:cubicBezTo>
                  <a:cubicBezTo>
                    <a:pt x="9788" y="2974"/>
                    <a:pt x="9788" y="2974"/>
                    <a:pt x="9788" y="2974"/>
                  </a:cubicBezTo>
                  <a:cubicBezTo>
                    <a:pt x="9807" y="2993"/>
                    <a:pt x="9807" y="2993"/>
                    <a:pt x="9807" y="2993"/>
                  </a:cubicBezTo>
                  <a:cubicBezTo>
                    <a:pt x="9765" y="3035"/>
                    <a:pt x="9765" y="3035"/>
                    <a:pt x="9765" y="3035"/>
                  </a:cubicBezTo>
                  <a:lnTo>
                    <a:pt x="9723" y="2993"/>
                  </a:lnTo>
                  <a:close/>
                  <a:moveTo>
                    <a:pt x="9865" y="2132"/>
                  </a:moveTo>
                  <a:cubicBezTo>
                    <a:pt x="9865" y="2776"/>
                    <a:pt x="9865" y="2776"/>
                    <a:pt x="9865" y="2776"/>
                  </a:cubicBezTo>
                  <a:cubicBezTo>
                    <a:pt x="9865" y="2833"/>
                    <a:pt x="9865" y="2833"/>
                    <a:pt x="9865" y="2833"/>
                  </a:cubicBezTo>
                  <a:cubicBezTo>
                    <a:pt x="9865" y="3477"/>
                    <a:pt x="9865" y="3477"/>
                    <a:pt x="9865" y="3477"/>
                  </a:cubicBezTo>
                  <a:cubicBezTo>
                    <a:pt x="9865" y="3616"/>
                    <a:pt x="9865" y="3616"/>
                    <a:pt x="9865" y="3616"/>
                  </a:cubicBezTo>
                  <a:cubicBezTo>
                    <a:pt x="9864" y="3616"/>
                    <a:pt x="9864" y="3616"/>
                    <a:pt x="9864" y="3616"/>
                  </a:cubicBezTo>
                  <a:cubicBezTo>
                    <a:pt x="9864" y="5316"/>
                    <a:pt x="9864" y="5316"/>
                    <a:pt x="9864" y="5316"/>
                  </a:cubicBezTo>
                  <a:cubicBezTo>
                    <a:pt x="9864" y="5353"/>
                    <a:pt x="9834" y="5383"/>
                    <a:pt x="9797" y="5383"/>
                  </a:cubicBezTo>
                  <a:cubicBezTo>
                    <a:pt x="9769" y="5383"/>
                    <a:pt x="9769" y="5383"/>
                    <a:pt x="9769" y="5383"/>
                  </a:cubicBezTo>
                  <a:cubicBezTo>
                    <a:pt x="9769" y="3457"/>
                    <a:pt x="9769" y="3457"/>
                    <a:pt x="9769" y="3457"/>
                  </a:cubicBezTo>
                  <a:cubicBezTo>
                    <a:pt x="9803" y="3455"/>
                    <a:pt x="9830" y="3426"/>
                    <a:pt x="9830" y="3391"/>
                  </a:cubicBezTo>
                  <a:cubicBezTo>
                    <a:pt x="9830" y="3356"/>
                    <a:pt x="9803" y="3327"/>
                    <a:pt x="9768" y="3326"/>
                  </a:cubicBezTo>
                  <a:cubicBezTo>
                    <a:pt x="9768" y="3042"/>
                    <a:pt x="9768" y="3042"/>
                    <a:pt x="9768" y="3042"/>
                  </a:cubicBezTo>
                  <a:cubicBezTo>
                    <a:pt x="9817" y="2993"/>
                    <a:pt x="9817" y="2993"/>
                    <a:pt x="9817" y="2993"/>
                  </a:cubicBezTo>
                  <a:cubicBezTo>
                    <a:pt x="9793" y="2969"/>
                    <a:pt x="9793" y="2969"/>
                    <a:pt x="9793" y="2969"/>
                  </a:cubicBezTo>
                  <a:cubicBezTo>
                    <a:pt x="9817" y="2946"/>
                    <a:pt x="9817" y="2946"/>
                    <a:pt x="9817" y="2946"/>
                  </a:cubicBezTo>
                  <a:cubicBezTo>
                    <a:pt x="9793" y="2922"/>
                    <a:pt x="9793" y="2922"/>
                    <a:pt x="9793" y="2922"/>
                  </a:cubicBezTo>
                  <a:cubicBezTo>
                    <a:pt x="9817" y="2899"/>
                    <a:pt x="9817" y="2899"/>
                    <a:pt x="9817" y="2899"/>
                  </a:cubicBezTo>
                  <a:cubicBezTo>
                    <a:pt x="9793" y="2875"/>
                    <a:pt x="9793" y="2875"/>
                    <a:pt x="9793" y="2875"/>
                  </a:cubicBezTo>
                  <a:cubicBezTo>
                    <a:pt x="9817" y="2852"/>
                    <a:pt x="9817" y="2852"/>
                    <a:pt x="9817" y="2852"/>
                  </a:cubicBezTo>
                  <a:cubicBezTo>
                    <a:pt x="9793" y="2828"/>
                    <a:pt x="9793" y="2828"/>
                    <a:pt x="9793" y="2828"/>
                  </a:cubicBezTo>
                  <a:cubicBezTo>
                    <a:pt x="9817" y="2805"/>
                    <a:pt x="9817" y="2805"/>
                    <a:pt x="9817" y="2805"/>
                  </a:cubicBezTo>
                  <a:cubicBezTo>
                    <a:pt x="9817" y="2804"/>
                    <a:pt x="9817" y="2804"/>
                    <a:pt x="9817" y="2804"/>
                  </a:cubicBezTo>
                  <a:cubicBezTo>
                    <a:pt x="9817" y="2804"/>
                    <a:pt x="9817" y="2804"/>
                    <a:pt x="9817" y="2804"/>
                  </a:cubicBezTo>
                  <a:cubicBezTo>
                    <a:pt x="9793" y="2781"/>
                    <a:pt x="9793" y="2781"/>
                    <a:pt x="9793" y="2781"/>
                  </a:cubicBezTo>
                  <a:cubicBezTo>
                    <a:pt x="9817" y="2757"/>
                    <a:pt x="9817" y="2757"/>
                    <a:pt x="9817" y="2757"/>
                  </a:cubicBezTo>
                  <a:cubicBezTo>
                    <a:pt x="9793" y="2734"/>
                    <a:pt x="9793" y="2734"/>
                    <a:pt x="9793" y="2734"/>
                  </a:cubicBezTo>
                  <a:cubicBezTo>
                    <a:pt x="9817" y="2710"/>
                    <a:pt x="9817" y="2710"/>
                    <a:pt x="9817" y="2710"/>
                  </a:cubicBezTo>
                  <a:cubicBezTo>
                    <a:pt x="9793" y="2687"/>
                    <a:pt x="9793" y="2687"/>
                    <a:pt x="9793" y="2687"/>
                  </a:cubicBezTo>
                  <a:cubicBezTo>
                    <a:pt x="9817" y="2663"/>
                    <a:pt x="9817" y="2663"/>
                    <a:pt x="9817" y="2663"/>
                  </a:cubicBezTo>
                  <a:cubicBezTo>
                    <a:pt x="9793" y="2640"/>
                    <a:pt x="9793" y="2640"/>
                    <a:pt x="9793" y="2640"/>
                  </a:cubicBezTo>
                  <a:cubicBezTo>
                    <a:pt x="9817" y="2616"/>
                    <a:pt x="9817" y="2616"/>
                    <a:pt x="9817" y="2616"/>
                  </a:cubicBezTo>
                  <a:cubicBezTo>
                    <a:pt x="9768" y="2567"/>
                    <a:pt x="9768" y="2567"/>
                    <a:pt x="9768" y="2567"/>
                  </a:cubicBezTo>
                  <a:cubicBezTo>
                    <a:pt x="9768" y="2283"/>
                    <a:pt x="9768" y="2283"/>
                    <a:pt x="9768" y="2283"/>
                  </a:cubicBezTo>
                  <a:cubicBezTo>
                    <a:pt x="9803" y="2281"/>
                    <a:pt x="9830" y="2253"/>
                    <a:pt x="9830" y="2218"/>
                  </a:cubicBezTo>
                  <a:cubicBezTo>
                    <a:pt x="9830" y="2183"/>
                    <a:pt x="9803" y="2154"/>
                    <a:pt x="9769" y="2152"/>
                  </a:cubicBezTo>
                  <a:cubicBezTo>
                    <a:pt x="9769" y="226"/>
                    <a:pt x="9769" y="226"/>
                    <a:pt x="9769" y="226"/>
                  </a:cubicBezTo>
                  <a:cubicBezTo>
                    <a:pt x="9797" y="226"/>
                    <a:pt x="9797" y="226"/>
                    <a:pt x="9797" y="226"/>
                  </a:cubicBezTo>
                  <a:cubicBezTo>
                    <a:pt x="9834" y="226"/>
                    <a:pt x="9864" y="256"/>
                    <a:pt x="9864" y="293"/>
                  </a:cubicBezTo>
                  <a:cubicBezTo>
                    <a:pt x="9864" y="1993"/>
                    <a:pt x="9864" y="1993"/>
                    <a:pt x="9864" y="1993"/>
                  </a:cubicBezTo>
                  <a:cubicBezTo>
                    <a:pt x="9865" y="1993"/>
                    <a:pt x="9865" y="1993"/>
                    <a:pt x="9865" y="1993"/>
                  </a:cubicBezTo>
                  <a:lnTo>
                    <a:pt x="9865" y="2132"/>
                  </a:lnTo>
                  <a:close/>
                  <a:moveTo>
                    <a:pt x="9773" y="3388"/>
                  </a:moveTo>
                  <a:cubicBezTo>
                    <a:pt x="9808" y="3352"/>
                    <a:pt x="9808" y="3352"/>
                    <a:pt x="9808" y="3352"/>
                  </a:cubicBezTo>
                  <a:cubicBezTo>
                    <a:pt x="9817" y="3362"/>
                    <a:pt x="9822" y="3374"/>
                    <a:pt x="9823" y="3388"/>
                  </a:cubicBezTo>
                  <a:lnTo>
                    <a:pt x="9773" y="3388"/>
                  </a:lnTo>
                  <a:close/>
                  <a:moveTo>
                    <a:pt x="9823" y="3395"/>
                  </a:moveTo>
                  <a:cubicBezTo>
                    <a:pt x="9822" y="3408"/>
                    <a:pt x="9817" y="3420"/>
                    <a:pt x="9808" y="3430"/>
                  </a:cubicBezTo>
                  <a:cubicBezTo>
                    <a:pt x="9773" y="3395"/>
                    <a:pt x="9773" y="3395"/>
                    <a:pt x="9773" y="3395"/>
                  </a:cubicBezTo>
                  <a:lnTo>
                    <a:pt x="9823" y="3395"/>
                  </a:lnTo>
                  <a:close/>
                  <a:moveTo>
                    <a:pt x="9769" y="3382"/>
                  </a:moveTo>
                  <a:cubicBezTo>
                    <a:pt x="9769" y="3333"/>
                    <a:pt x="9769" y="3333"/>
                    <a:pt x="9769" y="3333"/>
                  </a:cubicBezTo>
                  <a:cubicBezTo>
                    <a:pt x="9782" y="3334"/>
                    <a:pt x="9794" y="3339"/>
                    <a:pt x="9803" y="3347"/>
                  </a:cubicBezTo>
                  <a:lnTo>
                    <a:pt x="9769" y="3382"/>
                  </a:lnTo>
                  <a:close/>
                  <a:moveTo>
                    <a:pt x="9803" y="3435"/>
                  </a:moveTo>
                  <a:cubicBezTo>
                    <a:pt x="9794" y="3443"/>
                    <a:pt x="9782" y="3449"/>
                    <a:pt x="9769" y="3449"/>
                  </a:cubicBezTo>
                  <a:cubicBezTo>
                    <a:pt x="9769" y="3400"/>
                    <a:pt x="9769" y="3400"/>
                    <a:pt x="9769" y="3400"/>
                  </a:cubicBezTo>
                  <a:lnTo>
                    <a:pt x="9803" y="3435"/>
                  </a:lnTo>
                  <a:close/>
                  <a:moveTo>
                    <a:pt x="10157" y="2776"/>
                  </a:moveTo>
                  <a:cubicBezTo>
                    <a:pt x="10157" y="2780"/>
                    <a:pt x="10157" y="2780"/>
                    <a:pt x="10157" y="2780"/>
                  </a:cubicBezTo>
                  <a:cubicBezTo>
                    <a:pt x="10157" y="2781"/>
                    <a:pt x="10157" y="2781"/>
                    <a:pt x="10157" y="2781"/>
                  </a:cubicBezTo>
                  <a:cubicBezTo>
                    <a:pt x="10157" y="2828"/>
                    <a:pt x="10157" y="2828"/>
                    <a:pt x="10157" y="2828"/>
                  </a:cubicBezTo>
                  <a:cubicBezTo>
                    <a:pt x="10157" y="2829"/>
                    <a:pt x="10157" y="2829"/>
                    <a:pt x="10157" y="2829"/>
                  </a:cubicBezTo>
                  <a:cubicBezTo>
                    <a:pt x="10157" y="2833"/>
                    <a:pt x="10157" y="2833"/>
                    <a:pt x="10157" y="2833"/>
                  </a:cubicBezTo>
                  <a:cubicBezTo>
                    <a:pt x="10157" y="3325"/>
                    <a:pt x="10157" y="3325"/>
                    <a:pt x="10157" y="3325"/>
                  </a:cubicBezTo>
                  <a:cubicBezTo>
                    <a:pt x="10017" y="3325"/>
                    <a:pt x="10017" y="3325"/>
                    <a:pt x="10017" y="3325"/>
                  </a:cubicBezTo>
                  <a:cubicBezTo>
                    <a:pt x="9949" y="3325"/>
                    <a:pt x="9891" y="3370"/>
                    <a:pt x="9872" y="3431"/>
                  </a:cubicBezTo>
                  <a:cubicBezTo>
                    <a:pt x="9872" y="2833"/>
                    <a:pt x="9872" y="2833"/>
                    <a:pt x="9872" y="2833"/>
                  </a:cubicBezTo>
                  <a:cubicBezTo>
                    <a:pt x="9872" y="2776"/>
                    <a:pt x="9872" y="2776"/>
                    <a:pt x="9872" y="2776"/>
                  </a:cubicBezTo>
                  <a:cubicBezTo>
                    <a:pt x="9872" y="2178"/>
                    <a:pt x="9872" y="2178"/>
                    <a:pt x="9872" y="2178"/>
                  </a:cubicBezTo>
                  <a:cubicBezTo>
                    <a:pt x="9891" y="2239"/>
                    <a:pt x="9949" y="2284"/>
                    <a:pt x="10017" y="2284"/>
                  </a:cubicBezTo>
                  <a:cubicBezTo>
                    <a:pt x="10157" y="2284"/>
                    <a:pt x="10157" y="2284"/>
                    <a:pt x="10157" y="2284"/>
                  </a:cubicBezTo>
                  <a:lnTo>
                    <a:pt x="10157" y="277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5"/>
            <p:cNvSpPr/>
            <p:nvPr/>
          </p:nvSpPr>
          <p:spPr>
            <a:xfrm>
              <a:off x="3695700" y="1441450"/>
              <a:ext cx="50800" cy="298450"/>
            </a:xfrm>
            <a:custGeom>
              <a:rect b="b" l="l" r="r" t="t"/>
              <a:pathLst>
                <a:path extrusionOk="0" h="951" w="163">
                  <a:moveTo>
                    <a:pt x="0" y="82"/>
                  </a:move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ubicBezTo>
                    <a:pt x="36" y="0"/>
                    <a:pt x="0" y="37"/>
                    <a:pt x="0" y="82"/>
                  </a:cubicBezTo>
                  <a:close/>
                  <a:moveTo>
                    <a:pt x="155" y="82"/>
                  </a:moveTo>
                  <a:cubicBezTo>
                    <a:pt x="155" y="447"/>
                    <a:pt x="155" y="447"/>
                    <a:pt x="155" y="447"/>
                  </a:cubicBez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5"/>
            <p:cNvSpPr/>
            <p:nvPr/>
          </p:nvSpPr>
          <p:spPr>
            <a:xfrm>
              <a:off x="3702050" y="1449388"/>
              <a:ext cx="36513" cy="282575"/>
            </a:xfrm>
            <a:custGeom>
              <a:rect b="b" l="l" r="r" t="t"/>
              <a:pathLst>
                <a:path extrusionOk="0" h="905" w="117">
                  <a:moveTo>
                    <a:pt x="0" y="59"/>
                  </a:move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ubicBezTo>
                    <a:pt x="26" y="0"/>
                    <a:pt x="0" y="27"/>
                    <a:pt x="0" y="59"/>
                  </a:cubicBezTo>
                  <a:close/>
                  <a:moveTo>
                    <a:pt x="59" y="8"/>
                  </a:moveTo>
                  <a:cubicBezTo>
                    <a:pt x="87" y="8"/>
                    <a:pt x="110" y="31"/>
                    <a:pt x="110" y="59"/>
                  </a:cubicBezTo>
                  <a:cubicBezTo>
                    <a:pt x="110" y="424"/>
                    <a:pt x="110" y="424"/>
                    <a:pt x="110" y="424"/>
                  </a:cubicBez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5"/>
            <p:cNvSpPr/>
            <p:nvPr/>
          </p:nvSpPr>
          <p:spPr>
            <a:xfrm>
              <a:off x="3709988" y="1457325"/>
              <a:ext cx="22225" cy="266701"/>
            </a:xfrm>
            <a:custGeom>
              <a:rect b="b" l="l" r="r" t="t"/>
              <a:pathLst>
                <a:path extrusionOk="0" h="857" w="71">
                  <a:moveTo>
                    <a:pt x="36" y="857"/>
                  </a:move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lose/>
                  <a:moveTo>
                    <a:pt x="7" y="457"/>
                  </a:moveTo>
                  <a:cubicBezTo>
                    <a:pt x="7" y="400"/>
                    <a:pt x="7" y="400"/>
                    <a:pt x="7" y="400"/>
                  </a:cubicBezTo>
                  <a:cubicBezTo>
                    <a:pt x="7" y="36"/>
                    <a:pt x="7" y="36"/>
                    <a:pt x="7" y="36"/>
                  </a:cubicBezTo>
                  <a:cubicBezTo>
                    <a:pt x="7" y="20"/>
                    <a:pt x="20" y="7"/>
                    <a:pt x="36" y="7"/>
                  </a:cubicBezTo>
                  <a:cubicBezTo>
                    <a:pt x="51" y="7"/>
                    <a:pt x="64" y="20"/>
                    <a:pt x="64" y="36"/>
                  </a:cubicBezTo>
                  <a:cubicBezTo>
                    <a:pt x="64" y="400"/>
                    <a:pt x="64" y="400"/>
                    <a:pt x="64" y="400"/>
                  </a:cubicBezTo>
                  <a:cubicBezTo>
                    <a:pt x="64" y="457"/>
                    <a:pt x="64" y="457"/>
                    <a:pt x="64" y="457"/>
                  </a:cubicBezTo>
                  <a:cubicBezTo>
                    <a:pt x="64" y="821"/>
                    <a:pt x="64" y="821"/>
                    <a:pt x="64" y="821"/>
                  </a:cubicBezTo>
                  <a:cubicBezTo>
                    <a:pt x="64" y="837"/>
                    <a:pt x="51" y="850"/>
                    <a:pt x="36" y="850"/>
                  </a:cubicBezTo>
                  <a:cubicBezTo>
                    <a:pt x="20" y="850"/>
                    <a:pt x="7" y="837"/>
                    <a:pt x="7" y="821"/>
                  </a:cubicBezTo>
                  <a:lnTo>
                    <a:pt x="7" y="45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5"/>
            <p:cNvSpPr/>
            <p:nvPr/>
          </p:nvSpPr>
          <p:spPr>
            <a:xfrm>
              <a:off x="2216150" y="2406650"/>
              <a:ext cx="193674" cy="50800"/>
            </a:xfrm>
            <a:custGeom>
              <a:rect b="b" l="l" r="r" t="t"/>
              <a:pathLst>
                <a:path extrusionOk="0" h="163" w="621">
                  <a:moveTo>
                    <a:pt x="540" y="0"/>
                  </a:moveTo>
                  <a:cubicBezTo>
                    <a:pt x="0" y="0"/>
                    <a:pt x="0" y="0"/>
                    <a:pt x="0" y="0"/>
                  </a:cubicBezTo>
                  <a:cubicBezTo>
                    <a:pt x="0" y="7"/>
                    <a:pt x="0" y="7"/>
                    <a:pt x="0" y="7"/>
                  </a:cubicBezTo>
                  <a:cubicBezTo>
                    <a:pt x="540" y="7"/>
                    <a:pt x="540" y="7"/>
                    <a:pt x="540" y="7"/>
                  </a:cubicBezTo>
                  <a:cubicBezTo>
                    <a:pt x="581" y="7"/>
                    <a:pt x="614" y="40"/>
                    <a:pt x="614" y="81"/>
                  </a:cubicBezTo>
                  <a:cubicBezTo>
                    <a:pt x="614" y="122"/>
                    <a:pt x="581" y="156"/>
                    <a:pt x="540" y="156"/>
                  </a:cubicBezTo>
                  <a:cubicBezTo>
                    <a:pt x="0" y="156"/>
                    <a:pt x="0" y="156"/>
                    <a:pt x="0" y="156"/>
                  </a:cubicBezTo>
                  <a:cubicBezTo>
                    <a:pt x="0" y="163"/>
                    <a:pt x="0" y="163"/>
                    <a:pt x="0" y="163"/>
                  </a:cubicBezTo>
                  <a:cubicBezTo>
                    <a:pt x="540" y="163"/>
                    <a:pt x="540" y="163"/>
                    <a:pt x="540" y="163"/>
                  </a:cubicBezTo>
                  <a:cubicBezTo>
                    <a:pt x="585" y="163"/>
                    <a:pt x="621" y="126"/>
                    <a:pt x="621" y="81"/>
                  </a:cubicBezTo>
                  <a:cubicBezTo>
                    <a:pt x="621" y="36"/>
                    <a:pt x="585" y="0"/>
                    <a:pt x="54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5"/>
            <p:cNvSpPr/>
            <p:nvPr/>
          </p:nvSpPr>
          <p:spPr>
            <a:xfrm>
              <a:off x="2216150" y="2413000"/>
              <a:ext cx="187325" cy="36513"/>
            </a:xfrm>
            <a:custGeom>
              <a:rect b="b" l="l" r="r" t="t"/>
              <a:pathLst>
                <a:path extrusionOk="0" h="117" w="598">
                  <a:moveTo>
                    <a:pt x="598" y="59"/>
                  </a:moveTo>
                  <a:cubicBezTo>
                    <a:pt x="598" y="27"/>
                    <a:pt x="572" y="0"/>
                    <a:pt x="540" y="0"/>
                  </a:cubicBezTo>
                  <a:cubicBezTo>
                    <a:pt x="0" y="0"/>
                    <a:pt x="0" y="0"/>
                    <a:pt x="0" y="0"/>
                  </a:cubicBezTo>
                  <a:cubicBezTo>
                    <a:pt x="0" y="8"/>
                    <a:pt x="0" y="8"/>
                    <a:pt x="0" y="8"/>
                  </a:cubicBezTo>
                  <a:cubicBezTo>
                    <a:pt x="540" y="8"/>
                    <a:pt x="540" y="8"/>
                    <a:pt x="540" y="8"/>
                  </a:cubicBezTo>
                  <a:cubicBezTo>
                    <a:pt x="568" y="8"/>
                    <a:pt x="591" y="31"/>
                    <a:pt x="591" y="59"/>
                  </a:cubicBezTo>
                  <a:cubicBezTo>
                    <a:pt x="591" y="87"/>
                    <a:pt x="568" y="110"/>
                    <a:pt x="540" y="110"/>
                  </a:cubicBezTo>
                  <a:cubicBezTo>
                    <a:pt x="0" y="110"/>
                    <a:pt x="0" y="110"/>
                    <a:pt x="0" y="110"/>
                  </a:cubicBezTo>
                  <a:cubicBezTo>
                    <a:pt x="0" y="117"/>
                    <a:pt x="0" y="117"/>
                    <a:pt x="0" y="117"/>
                  </a:cubicBezTo>
                  <a:cubicBezTo>
                    <a:pt x="540" y="117"/>
                    <a:pt x="540" y="117"/>
                    <a:pt x="540" y="117"/>
                  </a:cubicBezTo>
                  <a:cubicBezTo>
                    <a:pt x="572" y="117"/>
                    <a:pt x="598" y="91"/>
                    <a:pt x="598"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5"/>
            <p:cNvSpPr/>
            <p:nvPr/>
          </p:nvSpPr>
          <p:spPr>
            <a:xfrm>
              <a:off x="2216150" y="2420938"/>
              <a:ext cx="179388" cy="22225"/>
            </a:xfrm>
            <a:custGeom>
              <a:rect b="b" l="l" r="r" t="t"/>
              <a:pathLst>
                <a:path extrusionOk="0" h="71" w="574">
                  <a:moveTo>
                    <a:pt x="574" y="36"/>
                  </a:moveTo>
                  <a:cubicBezTo>
                    <a:pt x="574" y="16"/>
                    <a:pt x="558" y="0"/>
                    <a:pt x="539" y="0"/>
                  </a:cubicBezTo>
                  <a:cubicBezTo>
                    <a:pt x="0" y="0"/>
                    <a:pt x="0" y="0"/>
                    <a:pt x="0" y="0"/>
                  </a:cubicBezTo>
                  <a:cubicBezTo>
                    <a:pt x="0" y="7"/>
                    <a:pt x="0" y="7"/>
                    <a:pt x="0" y="7"/>
                  </a:cubicBezTo>
                  <a:cubicBezTo>
                    <a:pt x="539" y="7"/>
                    <a:pt x="539" y="7"/>
                    <a:pt x="539" y="7"/>
                  </a:cubicBezTo>
                  <a:cubicBezTo>
                    <a:pt x="555" y="7"/>
                    <a:pt x="567" y="20"/>
                    <a:pt x="567" y="36"/>
                  </a:cubicBezTo>
                  <a:cubicBezTo>
                    <a:pt x="567" y="52"/>
                    <a:pt x="555" y="64"/>
                    <a:pt x="539" y="64"/>
                  </a:cubicBezTo>
                  <a:cubicBezTo>
                    <a:pt x="0" y="64"/>
                    <a:pt x="0" y="64"/>
                    <a:pt x="0" y="64"/>
                  </a:cubicBezTo>
                  <a:cubicBezTo>
                    <a:pt x="0" y="71"/>
                    <a:pt x="0" y="71"/>
                    <a:pt x="0" y="71"/>
                  </a:cubicBezTo>
                  <a:cubicBezTo>
                    <a:pt x="539" y="71"/>
                    <a:pt x="539" y="71"/>
                    <a:pt x="539" y="71"/>
                  </a:cubicBezTo>
                  <a:cubicBezTo>
                    <a:pt x="558" y="71"/>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5"/>
            <p:cNvSpPr/>
            <p:nvPr/>
          </p:nvSpPr>
          <p:spPr>
            <a:xfrm>
              <a:off x="2152650" y="2406650"/>
              <a:ext cx="52388" cy="50800"/>
            </a:xfrm>
            <a:custGeom>
              <a:rect b="b" l="l" r="r" t="t"/>
              <a:pathLst>
                <a:path extrusionOk="0" h="163" w="163">
                  <a:moveTo>
                    <a:pt x="82" y="0"/>
                  </a:moveTo>
                  <a:cubicBezTo>
                    <a:pt x="82" y="0"/>
                    <a:pt x="82" y="0"/>
                    <a:pt x="82" y="0"/>
                  </a:cubicBezTo>
                  <a:cubicBezTo>
                    <a:pt x="82" y="0"/>
                    <a:pt x="81" y="0"/>
                    <a:pt x="81" y="0"/>
                  </a:cubicBezTo>
                  <a:cubicBezTo>
                    <a:pt x="37" y="0"/>
                    <a:pt x="0" y="37"/>
                    <a:pt x="0" y="81"/>
                  </a:cubicBezTo>
                  <a:cubicBezTo>
                    <a:pt x="0" y="126"/>
                    <a:pt x="37" y="163"/>
                    <a:pt x="81" y="163"/>
                  </a:cubicBezTo>
                  <a:cubicBezTo>
                    <a:pt x="81" y="163"/>
                    <a:pt x="82" y="163"/>
                    <a:pt x="82" y="163"/>
                  </a:cubicBezTo>
                  <a:cubicBezTo>
                    <a:pt x="82" y="163"/>
                    <a:pt x="82" y="163"/>
                    <a:pt x="82" y="163"/>
                  </a:cubicBezTo>
                  <a:cubicBezTo>
                    <a:pt x="127" y="163"/>
                    <a:pt x="163" y="126"/>
                    <a:pt x="163" y="81"/>
                  </a:cubicBezTo>
                  <a:cubicBezTo>
                    <a:pt x="163" y="37"/>
                    <a:pt x="127" y="0"/>
                    <a:pt x="82" y="0"/>
                  </a:cubicBezTo>
                  <a:close/>
                  <a:moveTo>
                    <a:pt x="27" y="32"/>
                  </a:moveTo>
                  <a:cubicBezTo>
                    <a:pt x="73" y="78"/>
                    <a:pt x="73" y="78"/>
                    <a:pt x="73" y="78"/>
                  </a:cubicBezTo>
                  <a:cubicBezTo>
                    <a:pt x="8" y="78"/>
                    <a:pt x="8" y="78"/>
                    <a:pt x="8" y="78"/>
                  </a:cubicBezTo>
                  <a:cubicBezTo>
                    <a:pt x="9" y="60"/>
                    <a:pt x="16" y="44"/>
                    <a:pt x="27" y="32"/>
                  </a:cubicBezTo>
                  <a:close/>
                  <a:moveTo>
                    <a:pt x="8" y="85"/>
                  </a:moveTo>
                  <a:cubicBezTo>
                    <a:pt x="73" y="85"/>
                    <a:pt x="73" y="85"/>
                    <a:pt x="73" y="85"/>
                  </a:cubicBezTo>
                  <a:cubicBezTo>
                    <a:pt x="27" y="131"/>
                    <a:pt x="27" y="131"/>
                    <a:pt x="27" y="131"/>
                  </a:cubicBezTo>
                  <a:cubicBezTo>
                    <a:pt x="16" y="119"/>
                    <a:pt x="9" y="103"/>
                    <a:pt x="8" y="85"/>
                  </a:cubicBezTo>
                  <a:close/>
                  <a:moveTo>
                    <a:pt x="78" y="155"/>
                  </a:moveTo>
                  <a:cubicBezTo>
                    <a:pt x="60" y="154"/>
                    <a:pt x="44" y="147"/>
                    <a:pt x="32" y="136"/>
                  </a:cubicBezTo>
                  <a:cubicBezTo>
                    <a:pt x="78" y="90"/>
                    <a:pt x="78" y="90"/>
                    <a:pt x="78" y="90"/>
                  </a:cubicBezTo>
                  <a:lnTo>
                    <a:pt x="78" y="155"/>
                  </a:lnTo>
                  <a:close/>
                  <a:moveTo>
                    <a:pt x="78" y="72"/>
                  </a:moveTo>
                  <a:cubicBezTo>
                    <a:pt x="32" y="27"/>
                    <a:pt x="32" y="27"/>
                    <a:pt x="32" y="27"/>
                  </a:cubicBezTo>
                  <a:cubicBezTo>
                    <a:pt x="44" y="15"/>
                    <a:pt x="60" y="8"/>
                    <a:pt x="78" y="7"/>
                  </a:cubicBezTo>
                  <a:lnTo>
                    <a:pt x="78" y="72"/>
                  </a:lnTo>
                  <a:close/>
                  <a:moveTo>
                    <a:pt x="85" y="7"/>
                  </a:moveTo>
                  <a:cubicBezTo>
                    <a:pt x="103" y="8"/>
                    <a:pt x="119" y="15"/>
                    <a:pt x="131" y="27"/>
                  </a:cubicBezTo>
                  <a:cubicBezTo>
                    <a:pt x="85" y="72"/>
                    <a:pt x="85" y="72"/>
                    <a:pt x="85" y="72"/>
                  </a:cubicBezTo>
                  <a:lnTo>
                    <a:pt x="85" y="7"/>
                  </a:lnTo>
                  <a:close/>
                  <a:moveTo>
                    <a:pt x="85" y="155"/>
                  </a:moveTo>
                  <a:cubicBezTo>
                    <a:pt x="85" y="90"/>
                    <a:pt x="85" y="90"/>
                    <a:pt x="85" y="90"/>
                  </a:cubicBezTo>
                  <a:cubicBezTo>
                    <a:pt x="131" y="136"/>
                    <a:pt x="131" y="136"/>
                    <a:pt x="131" y="136"/>
                  </a:cubicBezTo>
                  <a:cubicBezTo>
                    <a:pt x="119" y="147"/>
                    <a:pt x="103" y="154"/>
                    <a:pt x="85" y="155"/>
                  </a:cubicBezTo>
                  <a:close/>
                  <a:moveTo>
                    <a:pt x="136" y="131"/>
                  </a:moveTo>
                  <a:cubicBezTo>
                    <a:pt x="91" y="85"/>
                    <a:pt x="91" y="85"/>
                    <a:pt x="91" y="85"/>
                  </a:cubicBezTo>
                  <a:cubicBezTo>
                    <a:pt x="155" y="85"/>
                    <a:pt x="155" y="85"/>
                    <a:pt x="155" y="85"/>
                  </a:cubicBezTo>
                  <a:cubicBezTo>
                    <a:pt x="154" y="103"/>
                    <a:pt x="147" y="119"/>
                    <a:pt x="136" y="131"/>
                  </a:cubicBezTo>
                  <a:close/>
                  <a:moveTo>
                    <a:pt x="91" y="78"/>
                  </a:moveTo>
                  <a:cubicBezTo>
                    <a:pt x="136" y="32"/>
                    <a:pt x="136" y="32"/>
                    <a:pt x="136" y="32"/>
                  </a:cubicBezTo>
                  <a:cubicBezTo>
                    <a:pt x="147" y="44"/>
                    <a:pt x="154" y="60"/>
                    <a:pt x="155" y="78"/>
                  </a:cubicBezTo>
                  <a:lnTo>
                    <a:pt x="91"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5"/>
            <p:cNvSpPr/>
            <p:nvPr/>
          </p:nvSpPr>
          <p:spPr>
            <a:xfrm>
              <a:off x="1947863" y="2406650"/>
              <a:ext cx="193674" cy="50800"/>
            </a:xfrm>
            <a:custGeom>
              <a:rect b="b" l="l" r="r" t="t"/>
              <a:pathLst>
                <a:path extrusionOk="0" h="163" w="621">
                  <a:moveTo>
                    <a:pt x="0" y="81"/>
                  </a:moveTo>
                  <a:cubicBezTo>
                    <a:pt x="0" y="126"/>
                    <a:pt x="36" y="163"/>
                    <a:pt x="81" y="163"/>
                  </a:cubicBezTo>
                  <a:cubicBezTo>
                    <a:pt x="621" y="163"/>
                    <a:pt x="621" y="163"/>
                    <a:pt x="621" y="163"/>
                  </a:cubicBezTo>
                  <a:cubicBezTo>
                    <a:pt x="621" y="156"/>
                    <a:pt x="621" y="156"/>
                    <a:pt x="621" y="156"/>
                  </a:cubicBezTo>
                  <a:cubicBezTo>
                    <a:pt x="81" y="156"/>
                    <a:pt x="81" y="156"/>
                    <a:pt x="81" y="156"/>
                  </a:cubicBezTo>
                  <a:cubicBezTo>
                    <a:pt x="40" y="156"/>
                    <a:pt x="7" y="122"/>
                    <a:pt x="7" y="81"/>
                  </a:cubicBezTo>
                  <a:cubicBezTo>
                    <a:pt x="7" y="40"/>
                    <a:pt x="40" y="7"/>
                    <a:pt x="81" y="7"/>
                  </a:cubicBezTo>
                  <a:cubicBezTo>
                    <a:pt x="621" y="7"/>
                    <a:pt x="621" y="7"/>
                    <a:pt x="621" y="7"/>
                  </a:cubicBezTo>
                  <a:cubicBezTo>
                    <a:pt x="621" y="0"/>
                    <a:pt x="621" y="0"/>
                    <a:pt x="621" y="0"/>
                  </a:cubicBezTo>
                  <a:cubicBezTo>
                    <a:pt x="81" y="0"/>
                    <a:pt x="81" y="0"/>
                    <a:pt x="81" y="0"/>
                  </a:cubicBezTo>
                  <a:cubicBezTo>
                    <a:pt x="36" y="0"/>
                    <a:pt x="0" y="36"/>
                    <a:pt x="0" y="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5"/>
            <p:cNvSpPr/>
            <p:nvPr/>
          </p:nvSpPr>
          <p:spPr>
            <a:xfrm>
              <a:off x="1954213" y="2413000"/>
              <a:ext cx="187325" cy="36513"/>
            </a:xfrm>
            <a:custGeom>
              <a:rect b="b" l="l" r="r" t="t"/>
              <a:pathLst>
                <a:path extrusionOk="0" h="117" w="598">
                  <a:moveTo>
                    <a:pt x="0" y="59"/>
                  </a:moveTo>
                  <a:cubicBezTo>
                    <a:pt x="0" y="91"/>
                    <a:pt x="26" y="117"/>
                    <a:pt x="58" y="117"/>
                  </a:cubicBezTo>
                  <a:cubicBezTo>
                    <a:pt x="598" y="117"/>
                    <a:pt x="598" y="117"/>
                    <a:pt x="598" y="117"/>
                  </a:cubicBezTo>
                  <a:cubicBezTo>
                    <a:pt x="598" y="110"/>
                    <a:pt x="598" y="110"/>
                    <a:pt x="598" y="110"/>
                  </a:cubicBezTo>
                  <a:cubicBezTo>
                    <a:pt x="58" y="110"/>
                    <a:pt x="58" y="110"/>
                    <a:pt x="58" y="110"/>
                  </a:cubicBezTo>
                  <a:cubicBezTo>
                    <a:pt x="30" y="110"/>
                    <a:pt x="7" y="87"/>
                    <a:pt x="7" y="59"/>
                  </a:cubicBezTo>
                  <a:cubicBezTo>
                    <a:pt x="7" y="31"/>
                    <a:pt x="30" y="8"/>
                    <a:pt x="58" y="8"/>
                  </a:cubicBezTo>
                  <a:cubicBezTo>
                    <a:pt x="598" y="8"/>
                    <a:pt x="598" y="8"/>
                    <a:pt x="598" y="8"/>
                  </a:cubicBezTo>
                  <a:cubicBezTo>
                    <a:pt x="598" y="0"/>
                    <a:pt x="598" y="0"/>
                    <a:pt x="598" y="0"/>
                  </a:cubicBezTo>
                  <a:cubicBezTo>
                    <a:pt x="58" y="0"/>
                    <a:pt x="58" y="0"/>
                    <a:pt x="58" y="0"/>
                  </a:cubicBezTo>
                  <a:cubicBezTo>
                    <a:pt x="26" y="0"/>
                    <a:pt x="0" y="27"/>
                    <a:pt x="0"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5"/>
            <p:cNvSpPr/>
            <p:nvPr/>
          </p:nvSpPr>
          <p:spPr>
            <a:xfrm>
              <a:off x="1962150" y="2420938"/>
              <a:ext cx="179388" cy="22225"/>
            </a:xfrm>
            <a:custGeom>
              <a:rect b="b" l="l" r="r" t="t"/>
              <a:pathLst>
                <a:path extrusionOk="0" h="71" w="574">
                  <a:moveTo>
                    <a:pt x="0" y="36"/>
                  </a:moveTo>
                  <a:cubicBezTo>
                    <a:pt x="0" y="56"/>
                    <a:pt x="16" y="71"/>
                    <a:pt x="35" y="71"/>
                  </a:cubicBezTo>
                  <a:cubicBezTo>
                    <a:pt x="574" y="71"/>
                    <a:pt x="574" y="71"/>
                    <a:pt x="574" y="71"/>
                  </a:cubicBezTo>
                  <a:cubicBezTo>
                    <a:pt x="574" y="64"/>
                    <a:pt x="574" y="64"/>
                    <a:pt x="574" y="64"/>
                  </a:cubicBezTo>
                  <a:cubicBezTo>
                    <a:pt x="35" y="64"/>
                    <a:pt x="35" y="64"/>
                    <a:pt x="35" y="64"/>
                  </a:cubicBezTo>
                  <a:cubicBezTo>
                    <a:pt x="20" y="64"/>
                    <a:pt x="7" y="52"/>
                    <a:pt x="7" y="36"/>
                  </a:cubicBezTo>
                  <a:cubicBezTo>
                    <a:pt x="7" y="20"/>
                    <a:pt x="20" y="7"/>
                    <a:pt x="35" y="7"/>
                  </a:cubicBezTo>
                  <a:cubicBezTo>
                    <a:pt x="574" y="7"/>
                    <a:pt x="574" y="7"/>
                    <a:pt x="574" y="7"/>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392" name="Shape 392"/>
        <p:cNvGrpSpPr/>
        <p:nvPr/>
      </p:nvGrpSpPr>
      <p:grpSpPr>
        <a:xfrm>
          <a:off x="0" y="0"/>
          <a:ext cx="0" cy="0"/>
          <a:chOff x="0" y="0"/>
          <a:chExt cx="0" cy="0"/>
        </a:xfrm>
      </p:grpSpPr>
      <p:sp>
        <p:nvSpPr>
          <p:cNvPr id="393" name="Google Shape;393;p16"/>
          <p:cNvSpPr txBox="1"/>
          <p:nvPr>
            <p:ph type="title"/>
          </p:nvPr>
        </p:nvSpPr>
        <p:spPr>
          <a:xfrm>
            <a:off x="720000" y="539500"/>
            <a:ext cx="7704000" cy="59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394" name="Google Shape;394;p16"/>
          <p:cNvGrpSpPr/>
          <p:nvPr/>
        </p:nvGrpSpPr>
        <p:grpSpPr>
          <a:xfrm>
            <a:off x="105290" y="98868"/>
            <a:ext cx="8933090" cy="4946061"/>
            <a:chOff x="3732213" y="4481513"/>
            <a:chExt cx="3065471" cy="1693856"/>
          </a:xfrm>
        </p:grpSpPr>
        <p:sp>
          <p:nvSpPr>
            <p:cNvPr id="395" name="Google Shape;395;p16"/>
            <p:cNvSpPr/>
            <p:nvPr/>
          </p:nvSpPr>
          <p:spPr>
            <a:xfrm>
              <a:off x="3790950" y="4657725"/>
              <a:ext cx="42863"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6"/>
            <p:cNvSpPr/>
            <p:nvPr/>
          </p:nvSpPr>
          <p:spPr>
            <a:xfrm>
              <a:off x="3797300" y="4664075"/>
              <a:ext cx="30163" cy="244474"/>
            </a:xfrm>
            <a:custGeom>
              <a:rect b="b" l="l" r="r" t="t"/>
              <a:pathLst>
                <a:path extrusionOk="0" h="781" w="97">
                  <a:moveTo>
                    <a:pt x="48" y="0"/>
                  </a:moveTo>
                  <a:cubicBezTo>
                    <a:pt x="21" y="0"/>
                    <a:pt x="0" y="22"/>
                    <a:pt x="0" y="48"/>
                  </a:cubicBezTo>
                  <a:cubicBezTo>
                    <a:pt x="0" y="491"/>
                    <a:pt x="0" y="491"/>
                    <a:pt x="0" y="491"/>
                  </a:cubicBezTo>
                  <a:cubicBezTo>
                    <a:pt x="0" y="687"/>
                    <a:pt x="0" y="687"/>
                    <a:pt x="0" y="687"/>
                  </a:cubicBezTo>
                  <a:cubicBezTo>
                    <a:pt x="0" y="733"/>
                    <a:pt x="0" y="733"/>
                    <a:pt x="0" y="733"/>
                  </a:cubicBezTo>
                  <a:cubicBezTo>
                    <a:pt x="0" y="760"/>
                    <a:pt x="22" y="781"/>
                    <a:pt x="49" y="781"/>
                  </a:cubicBezTo>
                  <a:cubicBezTo>
                    <a:pt x="76" y="781"/>
                    <a:pt x="97" y="760"/>
                    <a:pt x="97" y="733"/>
                  </a:cubicBezTo>
                  <a:cubicBezTo>
                    <a:pt x="97" y="687"/>
                    <a:pt x="97" y="687"/>
                    <a:pt x="97" y="687"/>
                  </a:cubicBezTo>
                  <a:cubicBezTo>
                    <a:pt x="97" y="491"/>
                    <a:pt x="97" y="491"/>
                    <a:pt x="97" y="491"/>
                  </a:cubicBezTo>
                  <a:cubicBezTo>
                    <a:pt x="97" y="48"/>
                    <a:pt x="97" y="48"/>
                    <a:pt x="97" y="48"/>
                  </a:cubicBezTo>
                  <a:cubicBezTo>
                    <a:pt x="97" y="22"/>
                    <a:pt x="75" y="0"/>
                    <a:pt x="48" y="0"/>
                  </a:cubicBezTo>
                  <a:close/>
                  <a:moveTo>
                    <a:pt x="91" y="733"/>
                  </a:moveTo>
                  <a:cubicBezTo>
                    <a:pt x="91" y="756"/>
                    <a:pt x="72" y="774"/>
                    <a:pt x="49" y="774"/>
                  </a:cubicBezTo>
                  <a:cubicBezTo>
                    <a:pt x="26" y="774"/>
                    <a:pt x="7" y="756"/>
                    <a:pt x="7" y="733"/>
                  </a:cubicBezTo>
                  <a:cubicBezTo>
                    <a:pt x="7" y="687"/>
                    <a:pt x="7" y="687"/>
                    <a:pt x="7" y="687"/>
                  </a:cubicBezTo>
                  <a:cubicBezTo>
                    <a:pt x="7" y="491"/>
                    <a:pt x="7" y="491"/>
                    <a:pt x="7" y="491"/>
                  </a:cubicBezTo>
                  <a:cubicBezTo>
                    <a:pt x="7" y="48"/>
                    <a:pt x="7" y="48"/>
                    <a:pt x="7" y="48"/>
                  </a:cubicBezTo>
                  <a:cubicBezTo>
                    <a:pt x="7" y="25"/>
                    <a:pt x="25" y="7"/>
                    <a:pt x="48" y="7"/>
                  </a:cubicBezTo>
                  <a:cubicBezTo>
                    <a:pt x="71" y="7"/>
                    <a:pt x="90" y="25"/>
                    <a:pt x="90" y="48"/>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6"/>
            <p:cNvSpPr/>
            <p:nvPr/>
          </p:nvSpPr>
          <p:spPr>
            <a:xfrm>
              <a:off x="3803650" y="4670425"/>
              <a:ext cx="19050" cy="231775"/>
            </a:xfrm>
            <a:custGeom>
              <a:rect b="b" l="l" r="r" t="t"/>
              <a:pathLst>
                <a:path extrusionOk="0" h="743" w="61">
                  <a:moveTo>
                    <a:pt x="60" y="30"/>
                  </a:moveTo>
                  <a:cubicBezTo>
                    <a:pt x="60" y="14"/>
                    <a:pt x="47" y="0"/>
                    <a:pt x="30" y="0"/>
                  </a:cubicBezTo>
                  <a:cubicBezTo>
                    <a:pt x="14" y="0"/>
                    <a:pt x="0" y="14"/>
                    <a:pt x="0" y="30"/>
                  </a:cubicBezTo>
                  <a:cubicBezTo>
                    <a:pt x="0" y="472"/>
                    <a:pt x="0" y="472"/>
                    <a:pt x="0" y="472"/>
                  </a:cubicBezTo>
                  <a:cubicBezTo>
                    <a:pt x="1" y="668"/>
                    <a:pt x="1" y="668"/>
                    <a:pt x="1" y="668"/>
                  </a:cubicBezTo>
                  <a:cubicBezTo>
                    <a:pt x="1" y="713"/>
                    <a:pt x="1" y="713"/>
                    <a:pt x="1" y="713"/>
                  </a:cubicBezTo>
                  <a:cubicBezTo>
                    <a:pt x="1" y="729"/>
                    <a:pt x="15" y="743"/>
                    <a:pt x="31" y="743"/>
                  </a:cubicBezTo>
                  <a:cubicBezTo>
                    <a:pt x="47" y="743"/>
                    <a:pt x="61" y="729"/>
                    <a:pt x="61" y="713"/>
                  </a:cubicBezTo>
                  <a:cubicBezTo>
                    <a:pt x="61" y="668"/>
                    <a:pt x="61" y="668"/>
                    <a:pt x="61" y="668"/>
                  </a:cubicBezTo>
                  <a:cubicBezTo>
                    <a:pt x="60" y="472"/>
                    <a:pt x="60" y="472"/>
                    <a:pt x="60" y="472"/>
                  </a:cubicBezTo>
                  <a:lnTo>
                    <a:pt x="60" y="30"/>
                  </a:lnTo>
                  <a:close/>
                  <a:moveTo>
                    <a:pt x="54" y="713"/>
                  </a:moveTo>
                  <a:cubicBezTo>
                    <a:pt x="54" y="726"/>
                    <a:pt x="44" y="736"/>
                    <a:pt x="31" y="736"/>
                  </a:cubicBezTo>
                  <a:cubicBezTo>
                    <a:pt x="18" y="736"/>
                    <a:pt x="8" y="726"/>
                    <a:pt x="8" y="713"/>
                  </a:cubicBezTo>
                  <a:cubicBezTo>
                    <a:pt x="8" y="668"/>
                    <a:pt x="8" y="668"/>
                    <a:pt x="8" y="668"/>
                  </a:cubicBezTo>
                  <a:cubicBezTo>
                    <a:pt x="7" y="472"/>
                    <a:pt x="7" y="472"/>
                    <a:pt x="7" y="472"/>
                  </a:cubicBezTo>
                  <a:cubicBezTo>
                    <a:pt x="7" y="30"/>
                    <a:pt x="7" y="30"/>
                    <a:pt x="7" y="30"/>
                  </a:cubicBezTo>
                  <a:cubicBezTo>
                    <a:pt x="7" y="18"/>
                    <a:pt x="18" y="7"/>
                    <a:pt x="30" y="7"/>
                  </a:cubicBezTo>
                  <a:cubicBezTo>
                    <a:pt x="43" y="7"/>
                    <a:pt x="53" y="18"/>
                    <a:pt x="53" y="30"/>
                  </a:cubicBezTo>
                  <a:cubicBezTo>
                    <a:pt x="53" y="472"/>
                    <a:pt x="53" y="472"/>
                    <a:pt x="53" y="472"/>
                  </a:cubicBezTo>
                  <a:cubicBezTo>
                    <a:pt x="54" y="668"/>
                    <a:pt x="54" y="668"/>
                    <a:pt x="54" y="668"/>
                  </a:cubicBezTo>
                  <a:lnTo>
                    <a:pt x="54" y="71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6"/>
            <p:cNvSpPr/>
            <p:nvPr/>
          </p:nvSpPr>
          <p:spPr>
            <a:xfrm>
              <a:off x="3790950" y="5735638"/>
              <a:ext cx="42863"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6"/>
            <p:cNvSpPr/>
            <p:nvPr/>
          </p:nvSpPr>
          <p:spPr>
            <a:xfrm>
              <a:off x="3797300" y="5741988"/>
              <a:ext cx="30163" cy="244475"/>
            </a:xfrm>
            <a:custGeom>
              <a:rect b="b" l="l" r="r" t="t"/>
              <a:pathLst>
                <a:path extrusionOk="0" h="782" w="97">
                  <a:moveTo>
                    <a:pt x="48" y="0"/>
                  </a:moveTo>
                  <a:cubicBezTo>
                    <a:pt x="21" y="0"/>
                    <a:pt x="0" y="22"/>
                    <a:pt x="0" y="49"/>
                  </a:cubicBezTo>
                  <a:cubicBezTo>
                    <a:pt x="0" y="491"/>
                    <a:pt x="0" y="491"/>
                    <a:pt x="0" y="491"/>
                  </a:cubicBezTo>
                  <a:cubicBezTo>
                    <a:pt x="0" y="687"/>
                    <a:pt x="0" y="687"/>
                    <a:pt x="0" y="687"/>
                  </a:cubicBezTo>
                  <a:cubicBezTo>
                    <a:pt x="0" y="733"/>
                    <a:pt x="0" y="733"/>
                    <a:pt x="0" y="733"/>
                  </a:cubicBezTo>
                  <a:cubicBezTo>
                    <a:pt x="0" y="760"/>
                    <a:pt x="22" y="782"/>
                    <a:pt x="49" y="782"/>
                  </a:cubicBezTo>
                  <a:cubicBezTo>
                    <a:pt x="76" y="782"/>
                    <a:pt x="97" y="760"/>
                    <a:pt x="97" y="733"/>
                  </a:cubicBezTo>
                  <a:cubicBezTo>
                    <a:pt x="97" y="687"/>
                    <a:pt x="97" y="687"/>
                    <a:pt x="97" y="687"/>
                  </a:cubicBezTo>
                  <a:cubicBezTo>
                    <a:pt x="97" y="491"/>
                    <a:pt x="97" y="491"/>
                    <a:pt x="97" y="491"/>
                  </a:cubicBezTo>
                  <a:cubicBezTo>
                    <a:pt x="97" y="49"/>
                    <a:pt x="97" y="49"/>
                    <a:pt x="97" y="49"/>
                  </a:cubicBezTo>
                  <a:cubicBezTo>
                    <a:pt x="97" y="22"/>
                    <a:pt x="75" y="0"/>
                    <a:pt x="48" y="0"/>
                  </a:cubicBezTo>
                  <a:close/>
                  <a:moveTo>
                    <a:pt x="91" y="733"/>
                  </a:moveTo>
                  <a:cubicBezTo>
                    <a:pt x="91" y="756"/>
                    <a:pt x="72" y="775"/>
                    <a:pt x="49" y="775"/>
                  </a:cubicBezTo>
                  <a:cubicBezTo>
                    <a:pt x="26" y="775"/>
                    <a:pt x="7" y="756"/>
                    <a:pt x="7" y="733"/>
                  </a:cubicBezTo>
                  <a:cubicBezTo>
                    <a:pt x="7" y="687"/>
                    <a:pt x="7" y="687"/>
                    <a:pt x="7" y="687"/>
                  </a:cubicBezTo>
                  <a:cubicBezTo>
                    <a:pt x="7" y="491"/>
                    <a:pt x="7" y="491"/>
                    <a:pt x="7" y="491"/>
                  </a:cubicBezTo>
                  <a:cubicBezTo>
                    <a:pt x="7" y="49"/>
                    <a:pt x="7" y="49"/>
                    <a:pt x="7" y="49"/>
                  </a:cubicBezTo>
                  <a:cubicBezTo>
                    <a:pt x="7" y="26"/>
                    <a:pt x="25" y="7"/>
                    <a:pt x="48" y="7"/>
                  </a:cubicBezTo>
                  <a:cubicBezTo>
                    <a:pt x="71" y="7"/>
                    <a:pt x="90" y="26"/>
                    <a:pt x="90" y="49"/>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6"/>
            <p:cNvSpPr/>
            <p:nvPr/>
          </p:nvSpPr>
          <p:spPr>
            <a:xfrm>
              <a:off x="3803650" y="5748338"/>
              <a:ext cx="19050" cy="231775"/>
            </a:xfrm>
            <a:custGeom>
              <a:rect b="b" l="l" r="r" t="t"/>
              <a:pathLst>
                <a:path extrusionOk="0" h="742" w="61">
                  <a:moveTo>
                    <a:pt x="60" y="30"/>
                  </a:moveTo>
                  <a:cubicBezTo>
                    <a:pt x="60" y="13"/>
                    <a:pt x="47" y="0"/>
                    <a:pt x="30" y="0"/>
                  </a:cubicBezTo>
                  <a:cubicBezTo>
                    <a:pt x="14" y="0"/>
                    <a:pt x="0" y="13"/>
                    <a:pt x="0" y="30"/>
                  </a:cubicBezTo>
                  <a:cubicBezTo>
                    <a:pt x="0" y="471"/>
                    <a:pt x="0" y="471"/>
                    <a:pt x="0" y="471"/>
                  </a:cubicBezTo>
                  <a:cubicBezTo>
                    <a:pt x="1" y="667"/>
                    <a:pt x="1" y="667"/>
                    <a:pt x="1" y="667"/>
                  </a:cubicBezTo>
                  <a:cubicBezTo>
                    <a:pt x="1" y="712"/>
                    <a:pt x="1" y="712"/>
                    <a:pt x="1" y="712"/>
                  </a:cubicBezTo>
                  <a:cubicBezTo>
                    <a:pt x="1" y="729"/>
                    <a:pt x="15" y="742"/>
                    <a:pt x="31" y="742"/>
                  </a:cubicBezTo>
                  <a:cubicBezTo>
                    <a:pt x="47" y="742"/>
                    <a:pt x="61" y="729"/>
                    <a:pt x="61" y="712"/>
                  </a:cubicBezTo>
                  <a:cubicBezTo>
                    <a:pt x="61" y="667"/>
                    <a:pt x="61" y="667"/>
                    <a:pt x="61" y="667"/>
                  </a:cubicBezTo>
                  <a:cubicBezTo>
                    <a:pt x="60" y="471"/>
                    <a:pt x="60" y="471"/>
                    <a:pt x="60" y="471"/>
                  </a:cubicBezTo>
                  <a:lnTo>
                    <a:pt x="60" y="30"/>
                  </a:lnTo>
                  <a:close/>
                  <a:moveTo>
                    <a:pt x="54" y="712"/>
                  </a:moveTo>
                  <a:cubicBezTo>
                    <a:pt x="54" y="725"/>
                    <a:pt x="44" y="735"/>
                    <a:pt x="31" y="735"/>
                  </a:cubicBezTo>
                  <a:cubicBezTo>
                    <a:pt x="18" y="735"/>
                    <a:pt x="8" y="725"/>
                    <a:pt x="8" y="712"/>
                  </a:cubicBezTo>
                  <a:cubicBezTo>
                    <a:pt x="8" y="667"/>
                    <a:pt x="8" y="667"/>
                    <a:pt x="8" y="667"/>
                  </a:cubicBezTo>
                  <a:cubicBezTo>
                    <a:pt x="7" y="471"/>
                    <a:pt x="7" y="471"/>
                    <a:pt x="7" y="471"/>
                  </a:cubicBezTo>
                  <a:cubicBezTo>
                    <a:pt x="7" y="30"/>
                    <a:pt x="7" y="30"/>
                    <a:pt x="7" y="30"/>
                  </a:cubicBezTo>
                  <a:cubicBezTo>
                    <a:pt x="7" y="17"/>
                    <a:pt x="18" y="7"/>
                    <a:pt x="30" y="7"/>
                  </a:cubicBezTo>
                  <a:cubicBezTo>
                    <a:pt x="43" y="7"/>
                    <a:pt x="53" y="17"/>
                    <a:pt x="53" y="30"/>
                  </a:cubicBezTo>
                  <a:cubicBezTo>
                    <a:pt x="53" y="471"/>
                    <a:pt x="53" y="471"/>
                    <a:pt x="53" y="471"/>
                  </a:cubicBezTo>
                  <a:cubicBezTo>
                    <a:pt x="54" y="667"/>
                    <a:pt x="54" y="667"/>
                    <a:pt x="54" y="667"/>
                  </a:cubicBezTo>
                  <a:lnTo>
                    <a:pt x="54" y="7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6"/>
            <p:cNvSpPr/>
            <p:nvPr/>
          </p:nvSpPr>
          <p:spPr>
            <a:xfrm>
              <a:off x="5080000" y="4564063"/>
              <a:ext cx="369889" cy="34925"/>
            </a:xfrm>
            <a:custGeom>
              <a:rect b="b" l="l" r="r" t="t"/>
              <a:pathLst>
                <a:path extrusionOk="0" h="115" w="1181">
                  <a:moveTo>
                    <a:pt x="102" y="33"/>
                  </a:moveTo>
                  <a:cubicBezTo>
                    <a:pt x="83" y="14"/>
                    <a:pt x="83" y="14"/>
                    <a:pt x="83" y="14"/>
                  </a:cubicBezTo>
                  <a:cubicBezTo>
                    <a:pt x="63" y="33"/>
                    <a:pt x="63" y="33"/>
                    <a:pt x="63" y="33"/>
                  </a:cubicBezTo>
                  <a:cubicBezTo>
                    <a:pt x="44" y="14"/>
                    <a:pt x="44" y="14"/>
                    <a:pt x="44" y="14"/>
                  </a:cubicBezTo>
                  <a:cubicBezTo>
                    <a:pt x="0" y="58"/>
                    <a:pt x="0" y="58"/>
                    <a:pt x="0" y="58"/>
                  </a:cubicBezTo>
                  <a:cubicBezTo>
                    <a:pt x="44" y="101"/>
                    <a:pt x="44" y="101"/>
                    <a:pt x="44" y="101"/>
                  </a:cubicBezTo>
                  <a:cubicBezTo>
                    <a:pt x="63" y="82"/>
                    <a:pt x="63" y="82"/>
                    <a:pt x="63" y="82"/>
                  </a:cubicBezTo>
                  <a:cubicBezTo>
                    <a:pt x="83" y="101"/>
                    <a:pt x="83" y="101"/>
                    <a:pt x="83" y="101"/>
                  </a:cubicBezTo>
                  <a:cubicBezTo>
                    <a:pt x="102" y="82"/>
                    <a:pt x="102" y="82"/>
                    <a:pt x="102" y="82"/>
                  </a:cubicBezTo>
                  <a:cubicBezTo>
                    <a:pt x="121" y="101"/>
                    <a:pt x="121" y="101"/>
                    <a:pt x="121" y="101"/>
                  </a:cubicBezTo>
                  <a:cubicBezTo>
                    <a:pt x="141" y="82"/>
                    <a:pt x="141" y="82"/>
                    <a:pt x="141" y="82"/>
                  </a:cubicBezTo>
                  <a:cubicBezTo>
                    <a:pt x="160" y="101"/>
                    <a:pt x="160" y="101"/>
                    <a:pt x="160" y="101"/>
                  </a:cubicBezTo>
                  <a:cubicBezTo>
                    <a:pt x="179" y="82"/>
                    <a:pt x="179" y="82"/>
                    <a:pt x="179" y="82"/>
                  </a:cubicBezTo>
                  <a:cubicBezTo>
                    <a:pt x="199" y="101"/>
                    <a:pt x="199" y="101"/>
                    <a:pt x="199" y="101"/>
                  </a:cubicBezTo>
                  <a:cubicBezTo>
                    <a:pt x="218" y="82"/>
                    <a:pt x="218" y="82"/>
                    <a:pt x="218" y="82"/>
                  </a:cubicBezTo>
                  <a:cubicBezTo>
                    <a:pt x="237" y="101"/>
                    <a:pt x="237" y="101"/>
                    <a:pt x="237" y="101"/>
                  </a:cubicBezTo>
                  <a:cubicBezTo>
                    <a:pt x="257" y="82"/>
                    <a:pt x="257" y="82"/>
                    <a:pt x="257" y="82"/>
                  </a:cubicBezTo>
                  <a:cubicBezTo>
                    <a:pt x="276" y="101"/>
                    <a:pt x="276" y="101"/>
                    <a:pt x="276" y="101"/>
                  </a:cubicBezTo>
                  <a:cubicBezTo>
                    <a:pt x="296" y="82"/>
                    <a:pt x="296" y="82"/>
                    <a:pt x="296" y="82"/>
                  </a:cubicBezTo>
                  <a:cubicBezTo>
                    <a:pt x="315" y="101"/>
                    <a:pt x="315" y="101"/>
                    <a:pt x="315" y="101"/>
                  </a:cubicBezTo>
                  <a:cubicBezTo>
                    <a:pt x="334" y="82"/>
                    <a:pt x="334" y="82"/>
                    <a:pt x="334" y="82"/>
                  </a:cubicBezTo>
                  <a:cubicBezTo>
                    <a:pt x="354" y="101"/>
                    <a:pt x="354" y="101"/>
                    <a:pt x="354" y="101"/>
                  </a:cubicBezTo>
                  <a:cubicBezTo>
                    <a:pt x="373" y="82"/>
                    <a:pt x="373" y="82"/>
                    <a:pt x="373" y="82"/>
                  </a:cubicBezTo>
                  <a:cubicBezTo>
                    <a:pt x="392" y="101"/>
                    <a:pt x="392" y="101"/>
                    <a:pt x="392" y="101"/>
                  </a:cubicBezTo>
                  <a:cubicBezTo>
                    <a:pt x="432" y="61"/>
                    <a:pt x="432" y="61"/>
                    <a:pt x="432" y="61"/>
                  </a:cubicBezTo>
                  <a:cubicBezTo>
                    <a:pt x="532" y="61"/>
                    <a:pt x="532" y="61"/>
                    <a:pt x="532" y="61"/>
                  </a:cubicBezTo>
                  <a:cubicBezTo>
                    <a:pt x="534" y="91"/>
                    <a:pt x="559" y="115"/>
                    <a:pt x="590" y="115"/>
                  </a:cubicBezTo>
                  <a:cubicBezTo>
                    <a:pt x="590" y="115"/>
                    <a:pt x="590" y="115"/>
                    <a:pt x="591" y="115"/>
                  </a:cubicBezTo>
                  <a:cubicBezTo>
                    <a:pt x="591" y="115"/>
                    <a:pt x="591" y="115"/>
                    <a:pt x="591" y="115"/>
                  </a:cubicBezTo>
                  <a:cubicBezTo>
                    <a:pt x="622" y="115"/>
                    <a:pt x="647" y="91"/>
                    <a:pt x="649" y="61"/>
                  </a:cubicBezTo>
                  <a:cubicBezTo>
                    <a:pt x="749" y="61"/>
                    <a:pt x="749" y="61"/>
                    <a:pt x="749" y="61"/>
                  </a:cubicBezTo>
                  <a:cubicBezTo>
                    <a:pt x="789" y="101"/>
                    <a:pt x="789" y="101"/>
                    <a:pt x="789" y="101"/>
                  </a:cubicBezTo>
                  <a:cubicBezTo>
                    <a:pt x="808" y="82"/>
                    <a:pt x="808" y="82"/>
                    <a:pt x="808" y="82"/>
                  </a:cubicBezTo>
                  <a:cubicBezTo>
                    <a:pt x="828" y="101"/>
                    <a:pt x="828" y="101"/>
                    <a:pt x="828" y="101"/>
                  </a:cubicBezTo>
                  <a:cubicBezTo>
                    <a:pt x="847" y="82"/>
                    <a:pt x="847" y="82"/>
                    <a:pt x="847" y="82"/>
                  </a:cubicBezTo>
                  <a:cubicBezTo>
                    <a:pt x="866" y="101"/>
                    <a:pt x="866" y="101"/>
                    <a:pt x="866" y="101"/>
                  </a:cubicBezTo>
                  <a:cubicBezTo>
                    <a:pt x="886" y="82"/>
                    <a:pt x="886" y="82"/>
                    <a:pt x="886" y="82"/>
                  </a:cubicBezTo>
                  <a:cubicBezTo>
                    <a:pt x="905" y="101"/>
                    <a:pt x="905" y="101"/>
                    <a:pt x="905" y="101"/>
                  </a:cubicBezTo>
                  <a:cubicBezTo>
                    <a:pt x="924" y="82"/>
                    <a:pt x="924" y="82"/>
                    <a:pt x="924" y="82"/>
                  </a:cubicBezTo>
                  <a:cubicBezTo>
                    <a:pt x="944" y="101"/>
                    <a:pt x="944" y="101"/>
                    <a:pt x="944" y="101"/>
                  </a:cubicBezTo>
                  <a:cubicBezTo>
                    <a:pt x="963" y="82"/>
                    <a:pt x="963" y="82"/>
                    <a:pt x="963" y="82"/>
                  </a:cubicBezTo>
                  <a:cubicBezTo>
                    <a:pt x="982" y="101"/>
                    <a:pt x="982" y="101"/>
                    <a:pt x="982" y="101"/>
                  </a:cubicBezTo>
                  <a:cubicBezTo>
                    <a:pt x="1002" y="82"/>
                    <a:pt x="1002" y="82"/>
                    <a:pt x="1002" y="82"/>
                  </a:cubicBezTo>
                  <a:cubicBezTo>
                    <a:pt x="1021" y="101"/>
                    <a:pt x="1021" y="101"/>
                    <a:pt x="1021" y="101"/>
                  </a:cubicBezTo>
                  <a:cubicBezTo>
                    <a:pt x="1040" y="82"/>
                    <a:pt x="1040" y="82"/>
                    <a:pt x="1040" y="82"/>
                  </a:cubicBezTo>
                  <a:cubicBezTo>
                    <a:pt x="1060" y="101"/>
                    <a:pt x="1060" y="101"/>
                    <a:pt x="1060" y="101"/>
                  </a:cubicBezTo>
                  <a:cubicBezTo>
                    <a:pt x="1079" y="82"/>
                    <a:pt x="1079" y="82"/>
                    <a:pt x="1079" y="82"/>
                  </a:cubicBezTo>
                  <a:cubicBezTo>
                    <a:pt x="1098" y="101"/>
                    <a:pt x="1098" y="101"/>
                    <a:pt x="1098" y="101"/>
                  </a:cubicBezTo>
                  <a:cubicBezTo>
                    <a:pt x="1118" y="82"/>
                    <a:pt x="1118" y="82"/>
                    <a:pt x="1118" y="82"/>
                  </a:cubicBezTo>
                  <a:cubicBezTo>
                    <a:pt x="1137" y="101"/>
                    <a:pt x="1137" y="101"/>
                    <a:pt x="1137" y="101"/>
                  </a:cubicBezTo>
                  <a:cubicBezTo>
                    <a:pt x="1181" y="58"/>
                    <a:pt x="1181" y="58"/>
                    <a:pt x="1181" y="58"/>
                  </a:cubicBezTo>
                  <a:cubicBezTo>
                    <a:pt x="1137" y="14"/>
                    <a:pt x="1137" y="14"/>
                    <a:pt x="1137" y="14"/>
                  </a:cubicBezTo>
                  <a:cubicBezTo>
                    <a:pt x="1118" y="33"/>
                    <a:pt x="1118" y="33"/>
                    <a:pt x="1118" y="33"/>
                  </a:cubicBezTo>
                  <a:cubicBezTo>
                    <a:pt x="1098" y="14"/>
                    <a:pt x="1098" y="14"/>
                    <a:pt x="1098" y="14"/>
                  </a:cubicBezTo>
                  <a:cubicBezTo>
                    <a:pt x="1079" y="33"/>
                    <a:pt x="1079" y="33"/>
                    <a:pt x="1079" y="33"/>
                  </a:cubicBezTo>
                  <a:cubicBezTo>
                    <a:pt x="1060" y="14"/>
                    <a:pt x="1060" y="14"/>
                    <a:pt x="1060" y="14"/>
                  </a:cubicBezTo>
                  <a:cubicBezTo>
                    <a:pt x="1040" y="33"/>
                    <a:pt x="1040" y="33"/>
                    <a:pt x="1040" y="33"/>
                  </a:cubicBezTo>
                  <a:cubicBezTo>
                    <a:pt x="1021" y="14"/>
                    <a:pt x="1021" y="14"/>
                    <a:pt x="1021" y="14"/>
                  </a:cubicBezTo>
                  <a:cubicBezTo>
                    <a:pt x="1002" y="33"/>
                    <a:pt x="1002" y="33"/>
                    <a:pt x="1002" y="33"/>
                  </a:cubicBezTo>
                  <a:cubicBezTo>
                    <a:pt x="982" y="14"/>
                    <a:pt x="982" y="14"/>
                    <a:pt x="982" y="14"/>
                  </a:cubicBezTo>
                  <a:cubicBezTo>
                    <a:pt x="963" y="33"/>
                    <a:pt x="963" y="33"/>
                    <a:pt x="963" y="33"/>
                  </a:cubicBezTo>
                  <a:cubicBezTo>
                    <a:pt x="944" y="14"/>
                    <a:pt x="944" y="14"/>
                    <a:pt x="944" y="14"/>
                  </a:cubicBezTo>
                  <a:cubicBezTo>
                    <a:pt x="924" y="33"/>
                    <a:pt x="924" y="33"/>
                    <a:pt x="924" y="33"/>
                  </a:cubicBezTo>
                  <a:cubicBezTo>
                    <a:pt x="905" y="14"/>
                    <a:pt x="905" y="14"/>
                    <a:pt x="905" y="14"/>
                  </a:cubicBezTo>
                  <a:cubicBezTo>
                    <a:pt x="886" y="33"/>
                    <a:pt x="886" y="33"/>
                    <a:pt x="886" y="33"/>
                  </a:cubicBezTo>
                  <a:cubicBezTo>
                    <a:pt x="866" y="14"/>
                    <a:pt x="866" y="14"/>
                    <a:pt x="866" y="14"/>
                  </a:cubicBezTo>
                  <a:cubicBezTo>
                    <a:pt x="847" y="33"/>
                    <a:pt x="847" y="33"/>
                    <a:pt x="847" y="33"/>
                  </a:cubicBezTo>
                  <a:cubicBezTo>
                    <a:pt x="828" y="14"/>
                    <a:pt x="828" y="14"/>
                    <a:pt x="828" y="14"/>
                  </a:cubicBezTo>
                  <a:cubicBezTo>
                    <a:pt x="808" y="33"/>
                    <a:pt x="808" y="33"/>
                    <a:pt x="808" y="33"/>
                  </a:cubicBezTo>
                  <a:cubicBezTo>
                    <a:pt x="789" y="14"/>
                    <a:pt x="789" y="14"/>
                    <a:pt x="789" y="14"/>
                  </a:cubicBezTo>
                  <a:cubicBezTo>
                    <a:pt x="749" y="54"/>
                    <a:pt x="749" y="54"/>
                    <a:pt x="749" y="54"/>
                  </a:cubicBezTo>
                  <a:cubicBezTo>
                    <a:pt x="649" y="54"/>
                    <a:pt x="649" y="54"/>
                    <a:pt x="649" y="54"/>
                  </a:cubicBezTo>
                  <a:cubicBezTo>
                    <a:pt x="647" y="24"/>
                    <a:pt x="622" y="0"/>
                    <a:pt x="591" y="0"/>
                  </a:cubicBezTo>
                  <a:cubicBezTo>
                    <a:pt x="591" y="0"/>
                    <a:pt x="591" y="0"/>
                    <a:pt x="591" y="0"/>
                  </a:cubicBezTo>
                  <a:cubicBezTo>
                    <a:pt x="590" y="0"/>
                    <a:pt x="590" y="0"/>
                    <a:pt x="590" y="0"/>
                  </a:cubicBezTo>
                  <a:cubicBezTo>
                    <a:pt x="559" y="0"/>
                    <a:pt x="534" y="24"/>
                    <a:pt x="532" y="54"/>
                  </a:cubicBezTo>
                  <a:cubicBezTo>
                    <a:pt x="432" y="54"/>
                    <a:pt x="432" y="54"/>
                    <a:pt x="432" y="54"/>
                  </a:cubicBezTo>
                  <a:cubicBezTo>
                    <a:pt x="392" y="14"/>
                    <a:pt x="392" y="14"/>
                    <a:pt x="392" y="14"/>
                  </a:cubicBezTo>
                  <a:cubicBezTo>
                    <a:pt x="373" y="33"/>
                    <a:pt x="373" y="33"/>
                    <a:pt x="373" y="33"/>
                  </a:cubicBezTo>
                  <a:cubicBezTo>
                    <a:pt x="354" y="14"/>
                    <a:pt x="354" y="14"/>
                    <a:pt x="354" y="14"/>
                  </a:cubicBezTo>
                  <a:cubicBezTo>
                    <a:pt x="334" y="33"/>
                    <a:pt x="334" y="33"/>
                    <a:pt x="334" y="33"/>
                  </a:cubicBezTo>
                  <a:cubicBezTo>
                    <a:pt x="315" y="14"/>
                    <a:pt x="315" y="14"/>
                    <a:pt x="315" y="14"/>
                  </a:cubicBezTo>
                  <a:cubicBezTo>
                    <a:pt x="296" y="33"/>
                    <a:pt x="296" y="33"/>
                    <a:pt x="296" y="33"/>
                  </a:cubicBezTo>
                  <a:cubicBezTo>
                    <a:pt x="276" y="14"/>
                    <a:pt x="276" y="14"/>
                    <a:pt x="276" y="14"/>
                  </a:cubicBezTo>
                  <a:cubicBezTo>
                    <a:pt x="257" y="33"/>
                    <a:pt x="257" y="33"/>
                    <a:pt x="257" y="33"/>
                  </a:cubicBezTo>
                  <a:cubicBezTo>
                    <a:pt x="237" y="14"/>
                    <a:pt x="237" y="14"/>
                    <a:pt x="237" y="14"/>
                  </a:cubicBezTo>
                  <a:cubicBezTo>
                    <a:pt x="218" y="33"/>
                    <a:pt x="218" y="33"/>
                    <a:pt x="218" y="33"/>
                  </a:cubicBezTo>
                  <a:cubicBezTo>
                    <a:pt x="199" y="14"/>
                    <a:pt x="199" y="14"/>
                    <a:pt x="199" y="14"/>
                  </a:cubicBezTo>
                  <a:cubicBezTo>
                    <a:pt x="179" y="33"/>
                    <a:pt x="179" y="33"/>
                    <a:pt x="179" y="33"/>
                  </a:cubicBezTo>
                  <a:cubicBezTo>
                    <a:pt x="160" y="14"/>
                    <a:pt x="160" y="14"/>
                    <a:pt x="160" y="14"/>
                  </a:cubicBezTo>
                  <a:cubicBezTo>
                    <a:pt x="141" y="33"/>
                    <a:pt x="141" y="33"/>
                    <a:pt x="141" y="33"/>
                  </a:cubicBezTo>
                  <a:cubicBezTo>
                    <a:pt x="121" y="14"/>
                    <a:pt x="121" y="14"/>
                    <a:pt x="121" y="14"/>
                  </a:cubicBezTo>
                  <a:lnTo>
                    <a:pt x="102" y="33"/>
                  </a:lnTo>
                  <a:close/>
                  <a:moveTo>
                    <a:pt x="828" y="91"/>
                  </a:moveTo>
                  <a:cubicBezTo>
                    <a:pt x="813" y="77"/>
                    <a:pt x="813" y="77"/>
                    <a:pt x="813" y="77"/>
                  </a:cubicBezTo>
                  <a:cubicBezTo>
                    <a:pt x="828" y="62"/>
                    <a:pt x="828" y="62"/>
                    <a:pt x="828" y="62"/>
                  </a:cubicBezTo>
                  <a:cubicBezTo>
                    <a:pt x="842" y="77"/>
                    <a:pt x="842" y="77"/>
                    <a:pt x="842" y="77"/>
                  </a:cubicBezTo>
                  <a:lnTo>
                    <a:pt x="828" y="91"/>
                  </a:lnTo>
                  <a:close/>
                  <a:moveTo>
                    <a:pt x="866" y="91"/>
                  </a:moveTo>
                  <a:cubicBezTo>
                    <a:pt x="852" y="77"/>
                    <a:pt x="852" y="77"/>
                    <a:pt x="852" y="77"/>
                  </a:cubicBezTo>
                  <a:cubicBezTo>
                    <a:pt x="866" y="62"/>
                    <a:pt x="866" y="62"/>
                    <a:pt x="866" y="62"/>
                  </a:cubicBezTo>
                  <a:cubicBezTo>
                    <a:pt x="881" y="77"/>
                    <a:pt x="881" y="77"/>
                    <a:pt x="881" y="77"/>
                  </a:cubicBezTo>
                  <a:lnTo>
                    <a:pt x="866" y="91"/>
                  </a:lnTo>
                  <a:close/>
                  <a:moveTo>
                    <a:pt x="905" y="91"/>
                  </a:moveTo>
                  <a:cubicBezTo>
                    <a:pt x="891" y="77"/>
                    <a:pt x="891" y="77"/>
                    <a:pt x="891" y="77"/>
                  </a:cubicBezTo>
                  <a:cubicBezTo>
                    <a:pt x="905" y="62"/>
                    <a:pt x="905" y="62"/>
                    <a:pt x="905" y="62"/>
                  </a:cubicBezTo>
                  <a:cubicBezTo>
                    <a:pt x="919" y="77"/>
                    <a:pt x="919" y="77"/>
                    <a:pt x="919" y="77"/>
                  </a:cubicBezTo>
                  <a:lnTo>
                    <a:pt x="905" y="91"/>
                  </a:lnTo>
                  <a:close/>
                  <a:moveTo>
                    <a:pt x="944" y="91"/>
                  </a:moveTo>
                  <a:cubicBezTo>
                    <a:pt x="929" y="77"/>
                    <a:pt x="929" y="77"/>
                    <a:pt x="929" y="77"/>
                  </a:cubicBezTo>
                  <a:cubicBezTo>
                    <a:pt x="944" y="62"/>
                    <a:pt x="944" y="62"/>
                    <a:pt x="944" y="62"/>
                  </a:cubicBezTo>
                  <a:cubicBezTo>
                    <a:pt x="958" y="77"/>
                    <a:pt x="958" y="77"/>
                    <a:pt x="958" y="77"/>
                  </a:cubicBezTo>
                  <a:lnTo>
                    <a:pt x="944" y="91"/>
                  </a:lnTo>
                  <a:close/>
                  <a:moveTo>
                    <a:pt x="982" y="91"/>
                  </a:moveTo>
                  <a:cubicBezTo>
                    <a:pt x="968" y="77"/>
                    <a:pt x="968" y="77"/>
                    <a:pt x="968" y="77"/>
                  </a:cubicBezTo>
                  <a:cubicBezTo>
                    <a:pt x="982" y="62"/>
                    <a:pt x="982" y="62"/>
                    <a:pt x="982" y="62"/>
                  </a:cubicBezTo>
                  <a:cubicBezTo>
                    <a:pt x="997" y="77"/>
                    <a:pt x="997" y="77"/>
                    <a:pt x="997" y="77"/>
                  </a:cubicBezTo>
                  <a:lnTo>
                    <a:pt x="982" y="91"/>
                  </a:lnTo>
                  <a:close/>
                  <a:moveTo>
                    <a:pt x="1021" y="91"/>
                  </a:moveTo>
                  <a:cubicBezTo>
                    <a:pt x="1007" y="77"/>
                    <a:pt x="1007" y="77"/>
                    <a:pt x="1007" y="77"/>
                  </a:cubicBezTo>
                  <a:cubicBezTo>
                    <a:pt x="1021" y="62"/>
                    <a:pt x="1021" y="62"/>
                    <a:pt x="1021" y="62"/>
                  </a:cubicBezTo>
                  <a:cubicBezTo>
                    <a:pt x="1036" y="77"/>
                    <a:pt x="1036" y="77"/>
                    <a:pt x="1036" y="77"/>
                  </a:cubicBezTo>
                  <a:lnTo>
                    <a:pt x="1021" y="91"/>
                  </a:lnTo>
                  <a:close/>
                  <a:moveTo>
                    <a:pt x="1060" y="91"/>
                  </a:moveTo>
                  <a:cubicBezTo>
                    <a:pt x="1045" y="77"/>
                    <a:pt x="1045" y="77"/>
                    <a:pt x="1045" y="77"/>
                  </a:cubicBezTo>
                  <a:cubicBezTo>
                    <a:pt x="1060" y="62"/>
                    <a:pt x="1060" y="62"/>
                    <a:pt x="1060" y="62"/>
                  </a:cubicBezTo>
                  <a:cubicBezTo>
                    <a:pt x="1074" y="77"/>
                    <a:pt x="1074" y="77"/>
                    <a:pt x="1074" y="77"/>
                  </a:cubicBezTo>
                  <a:lnTo>
                    <a:pt x="1060" y="91"/>
                  </a:lnTo>
                  <a:close/>
                  <a:moveTo>
                    <a:pt x="1098" y="91"/>
                  </a:moveTo>
                  <a:cubicBezTo>
                    <a:pt x="1084" y="77"/>
                    <a:pt x="1084" y="77"/>
                    <a:pt x="1084" y="77"/>
                  </a:cubicBezTo>
                  <a:cubicBezTo>
                    <a:pt x="1098" y="62"/>
                    <a:pt x="1098" y="62"/>
                    <a:pt x="1098" y="62"/>
                  </a:cubicBezTo>
                  <a:cubicBezTo>
                    <a:pt x="1113" y="77"/>
                    <a:pt x="1113" y="77"/>
                    <a:pt x="1113" y="77"/>
                  </a:cubicBezTo>
                  <a:lnTo>
                    <a:pt x="1098" y="91"/>
                  </a:lnTo>
                  <a:close/>
                  <a:moveTo>
                    <a:pt x="1137" y="24"/>
                  </a:moveTo>
                  <a:cubicBezTo>
                    <a:pt x="1171" y="58"/>
                    <a:pt x="1171" y="58"/>
                    <a:pt x="1171" y="58"/>
                  </a:cubicBezTo>
                  <a:cubicBezTo>
                    <a:pt x="1137" y="91"/>
                    <a:pt x="1137" y="91"/>
                    <a:pt x="1137" y="91"/>
                  </a:cubicBezTo>
                  <a:cubicBezTo>
                    <a:pt x="1123" y="77"/>
                    <a:pt x="1123" y="77"/>
                    <a:pt x="1123" y="77"/>
                  </a:cubicBezTo>
                  <a:cubicBezTo>
                    <a:pt x="1142" y="58"/>
                    <a:pt x="1142" y="58"/>
                    <a:pt x="1142" y="58"/>
                  </a:cubicBezTo>
                  <a:cubicBezTo>
                    <a:pt x="1123" y="38"/>
                    <a:pt x="1123" y="38"/>
                    <a:pt x="1123" y="38"/>
                  </a:cubicBezTo>
                  <a:lnTo>
                    <a:pt x="1137" y="24"/>
                  </a:lnTo>
                  <a:close/>
                  <a:moveTo>
                    <a:pt x="1132" y="58"/>
                  </a:moveTo>
                  <a:cubicBezTo>
                    <a:pt x="1118" y="72"/>
                    <a:pt x="1118" y="72"/>
                    <a:pt x="1118" y="72"/>
                  </a:cubicBezTo>
                  <a:cubicBezTo>
                    <a:pt x="1103" y="58"/>
                    <a:pt x="1103" y="58"/>
                    <a:pt x="1103" y="58"/>
                  </a:cubicBezTo>
                  <a:cubicBezTo>
                    <a:pt x="1118" y="43"/>
                    <a:pt x="1118" y="43"/>
                    <a:pt x="1118" y="43"/>
                  </a:cubicBezTo>
                  <a:lnTo>
                    <a:pt x="1132" y="58"/>
                  </a:lnTo>
                  <a:close/>
                  <a:moveTo>
                    <a:pt x="1098" y="24"/>
                  </a:moveTo>
                  <a:cubicBezTo>
                    <a:pt x="1113" y="38"/>
                    <a:pt x="1113" y="38"/>
                    <a:pt x="1113" y="38"/>
                  </a:cubicBezTo>
                  <a:cubicBezTo>
                    <a:pt x="1098" y="53"/>
                    <a:pt x="1098" y="53"/>
                    <a:pt x="1098" y="53"/>
                  </a:cubicBezTo>
                  <a:cubicBezTo>
                    <a:pt x="1084" y="38"/>
                    <a:pt x="1084" y="38"/>
                    <a:pt x="1084" y="38"/>
                  </a:cubicBezTo>
                  <a:lnTo>
                    <a:pt x="1098" y="24"/>
                  </a:lnTo>
                  <a:close/>
                  <a:moveTo>
                    <a:pt x="1094" y="58"/>
                  </a:moveTo>
                  <a:cubicBezTo>
                    <a:pt x="1079" y="72"/>
                    <a:pt x="1079" y="72"/>
                    <a:pt x="1079" y="72"/>
                  </a:cubicBezTo>
                  <a:cubicBezTo>
                    <a:pt x="1065" y="58"/>
                    <a:pt x="1065" y="58"/>
                    <a:pt x="1065" y="58"/>
                  </a:cubicBezTo>
                  <a:cubicBezTo>
                    <a:pt x="1079" y="43"/>
                    <a:pt x="1079" y="43"/>
                    <a:pt x="1079" y="43"/>
                  </a:cubicBezTo>
                  <a:lnTo>
                    <a:pt x="1094" y="58"/>
                  </a:lnTo>
                  <a:close/>
                  <a:moveTo>
                    <a:pt x="1060" y="24"/>
                  </a:moveTo>
                  <a:cubicBezTo>
                    <a:pt x="1074" y="38"/>
                    <a:pt x="1074" y="38"/>
                    <a:pt x="1074" y="38"/>
                  </a:cubicBezTo>
                  <a:cubicBezTo>
                    <a:pt x="1060" y="53"/>
                    <a:pt x="1060" y="53"/>
                    <a:pt x="1060" y="53"/>
                  </a:cubicBezTo>
                  <a:cubicBezTo>
                    <a:pt x="1045" y="38"/>
                    <a:pt x="1045" y="38"/>
                    <a:pt x="1045" y="38"/>
                  </a:cubicBezTo>
                  <a:lnTo>
                    <a:pt x="1060" y="24"/>
                  </a:lnTo>
                  <a:close/>
                  <a:moveTo>
                    <a:pt x="1055" y="58"/>
                  </a:moveTo>
                  <a:cubicBezTo>
                    <a:pt x="1040" y="72"/>
                    <a:pt x="1040" y="72"/>
                    <a:pt x="1040" y="72"/>
                  </a:cubicBezTo>
                  <a:cubicBezTo>
                    <a:pt x="1026" y="58"/>
                    <a:pt x="1026" y="58"/>
                    <a:pt x="1026" y="58"/>
                  </a:cubicBezTo>
                  <a:cubicBezTo>
                    <a:pt x="1040" y="43"/>
                    <a:pt x="1040" y="43"/>
                    <a:pt x="1040" y="43"/>
                  </a:cubicBezTo>
                  <a:lnTo>
                    <a:pt x="1055" y="58"/>
                  </a:lnTo>
                  <a:close/>
                  <a:moveTo>
                    <a:pt x="1021" y="24"/>
                  </a:moveTo>
                  <a:cubicBezTo>
                    <a:pt x="1036" y="38"/>
                    <a:pt x="1036" y="38"/>
                    <a:pt x="1036" y="38"/>
                  </a:cubicBezTo>
                  <a:cubicBezTo>
                    <a:pt x="1021" y="53"/>
                    <a:pt x="1021" y="53"/>
                    <a:pt x="1021" y="53"/>
                  </a:cubicBezTo>
                  <a:cubicBezTo>
                    <a:pt x="1007" y="38"/>
                    <a:pt x="1007" y="38"/>
                    <a:pt x="1007" y="38"/>
                  </a:cubicBezTo>
                  <a:lnTo>
                    <a:pt x="1021" y="24"/>
                  </a:lnTo>
                  <a:close/>
                  <a:moveTo>
                    <a:pt x="1016" y="58"/>
                  </a:moveTo>
                  <a:cubicBezTo>
                    <a:pt x="1002" y="72"/>
                    <a:pt x="1002" y="72"/>
                    <a:pt x="1002" y="72"/>
                  </a:cubicBezTo>
                  <a:cubicBezTo>
                    <a:pt x="987" y="58"/>
                    <a:pt x="987" y="58"/>
                    <a:pt x="987" y="58"/>
                  </a:cubicBezTo>
                  <a:cubicBezTo>
                    <a:pt x="1002" y="43"/>
                    <a:pt x="1002" y="43"/>
                    <a:pt x="1002" y="43"/>
                  </a:cubicBezTo>
                  <a:lnTo>
                    <a:pt x="1016" y="58"/>
                  </a:lnTo>
                  <a:close/>
                  <a:moveTo>
                    <a:pt x="982" y="24"/>
                  </a:moveTo>
                  <a:cubicBezTo>
                    <a:pt x="997" y="38"/>
                    <a:pt x="997" y="38"/>
                    <a:pt x="997" y="38"/>
                  </a:cubicBezTo>
                  <a:cubicBezTo>
                    <a:pt x="982" y="53"/>
                    <a:pt x="982" y="53"/>
                    <a:pt x="982" y="53"/>
                  </a:cubicBezTo>
                  <a:cubicBezTo>
                    <a:pt x="968" y="38"/>
                    <a:pt x="968" y="38"/>
                    <a:pt x="968" y="38"/>
                  </a:cubicBezTo>
                  <a:lnTo>
                    <a:pt x="982" y="24"/>
                  </a:lnTo>
                  <a:close/>
                  <a:moveTo>
                    <a:pt x="977" y="58"/>
                  </a:moveTo>
                  <a:cubicBezTo>
                    <a:pt x="963" y="72"/>
                    <a:pt x="963" y="72"/>
                    <a:pt x="963" y="72"/>
                  </a:cubicBezTo>
                  <a:cubicBezTo>
                    <a:pt x="949" y="58"/>
                    <a:pt x="949" y="58"/>
                    <a:pt x="949" y="58"/>
                  </a:cubicBezTo>
                  <a:cubicBezTo>
                    <a:pt x="963" y="43"/>
                    <a:pt x="963" y="43"/>
                    <a:pt x="963" y="43"/>
                  </a:cubicBezTo>
                  <a:lnTo>
                    <a:pt x="977" y="58"/>
                  </a:lnTo>
                  <a:close/>
                  <a:moveTo>
                    <a:pt x="944" y="24"/>
                  </a:moveTo>
                  <a:cubicBezTo>
                    <a:pt x="958" y="38"/>
                    <a:pt x="958" y="38"/>
                    <a:pt x="958" y="38"/>
                  </a:cubicBezTo>
                  <a:cubicBezTo>
                    <a:pt x="944" y="53"/>
                    <a:pt x="944" y="53"/>
                    <a:pt x="944" y="53"/>
                  </a:cubicBezTo>
                  <a:cubicBezTo>
                    <a:pt x="929" y="38"/>
                    <a:pt x="929" y="38"/>
                    <a:pt x="929" y="38"/>
                  </a:cubicBezTo>
                  <a:lnTo>
                    <a:pt x="944" y="24"/>
                  </a:lnTo>
                  <a:close/>
                  <a:moveTo>
                    <a:pt x="939" y="58"/>
                  </a:moveTo>
                  <a:cubicBezTo>
                    <a:pt x="924" y="72"/>
                    <a:pt x="924" y="72"/>
                    <a:pt x="924" y="72"/>
                  </a:cubicBezTo>
                  <a:cubicBezTo>
                    <a:pt x="910" y="58"/>
                    <a:pt x="910" y="58"/>
                    <a:pt x="910" y="58"/>
                  </a:cubicBezTo>
                  <a:cubicBezTo>
                    <a:pt x="924" y="43"/>
                    <a:pt x="924" y="43"/>
                    <a:pt x="924" y="43"/>
                  </a:cubicBezTo>
                  <a:lnTo>
                    <a:pt x="939" y="58"/>
                  </a:lnTo>
                  <a:close/>
                  <a:moveTo>
                    <a:pt x="905" y="24"/>
                  </a:moveTo>
                  <a:cubicBezTo>
                    <a:pt x="919" y="38"/>
                    <a:pt x="919" y="38"/>
                    <a:pt x="919" y="38"/>
                  </a:cubicBezTo>
                  <a:cubicBezTo>
                    <a:pt x="905" y="53"/>
                    <a:pt x="905" y="53"/>
                    <a:pt x="905" y="53"/>
                  </a:cubicBezTo>
                  <a:cubicBezTo>
                    <a:pt x="891" y="38"/>
                    <a:pt x="891" y="38"/>
                    <a:pt x="891" y="38"/>
                  </a:cubicBezTo>
                  <a:lnTo>
                    <a:pt x="905" y="24"/>
                  </a:lnTo>
                  <a:close/>
                  <a:moveTo>
                    <a:pt x="900" y="58"/>
                  </a:moveTo>
                  <a:cubicBezTo>
                    <a:pt x="886" y="72"/>
                    <a:pt x="886" y="72"/>
                    <a:pt x="886" y="72"/>
                  </a:cubicBezTo>
                  <a:cubicBezTo>
                    <a:pt x="871" y="58"/>
                    <a:pt x="871" y="58"/>
                    <a:pt x="871" y="58"/>
                  </a:cubicBezTo>
                  <a:cubicBezTo>
                    <a:pt x="886" y="43"/>
                    <a:pt x="886" y="43"/>
                    <a:pt x="886" y="43"/>
                  </a:cubicBezTo>
                  <a:lnTo>
                    <a:pt x="900" y="58"/>
                  </a:lnTo>
                  <a:close/>
                  <a:moveTo>
                    <a:pt x="866" y="24"/>
                  </a:moveTo>
                  <a:cubicBezTo>
                    <a:pt x="881" y="38"/>
                    <a:pt x="881" y="38"/>
                    <a:pt x="881" y="38"/>
                  </a:cubicBezTo>
                  <a:cubicBezTo>
                    <a:pt x="866" y="53"/>
                    <a:pt x="866" y="53"/>
                    <a:pt x="866" y="53"/>
                  </a:cubicBezTo>
                  <a:cubicBezTo>
                    <a:pt x="852" y="38"/>
                    <a:pt x="852" y="38"/>
                    <a:pt x="852" y="38"/>
                  </a:cubicBezTo>
                  <a:lnTo>
                    <a:pt x="866" y="24"/>
                  </a:lnTo>
                  <a:close/>
                  <a:moveTo>
                    <a:pt x="861" y="58"/>
                  </a:moveTo>
                  <a:cubicBezTo>
                    <a:pt x="847" y="72"/>
                    <a:pt x="847" y="72"/>
                    <a:pt x="847" y="72"/>
                  </a:cubicBezTo>
                  <a:cubicBezTo>
                    <a:pt x="832" y="58"/>
                    <a:pt x="832" y="58"/>
                    <a:pt x="832" y="58"/>
                  </a:cubicBezTo>
                  <a:cubicBezTo>
                    <a:pt x="847" y="43"/>
                    <a:pt x="847" y="43"/>
                    <a:pt x="847" y="43"/>
                  </a:cubicBezTo>
                  <a:lnTo>
                    <a:pt x="861" y="58"/>
                  </a:lnTo>
                  <a:close/>
                  <a:moveTo>
                    <a:pt x="828" y="24"/>
                  </a:moveTo>
                  <a:cubicBezTo>
                    <a:pt x="842" y="38"/>
                    <a:pt x="842" y="38"/>
                    <a:pt x="842" y="38"/>
                  </a:cubicBezTo>
                  <a:cubicBezTo>
                    <a:pt x="828" y="53"/>
                    <a:pt x="828" y="53"/>
                    <a:pt x="828" y="53"/>
                  </a:cubicBezTo>
                  <a:cubicBezTo>
                    <a:pt x="813" y="38"/>
                    <a:pt x="813" y="38"/>
                    <a:pt x="813" y="38"/>
                  </a:cubicBezTo>
                  <a:lnTo>
                    <a:pt x="828" y="24"/>
                  </a:lnTo>
                  <a:close/>
                  <a:moveTo>
                    <a:pt x="823" y="58"/>
                  </a:moveTo>
                  <a:cubicBezTo>
                    <a:pt x="808" y="72"/>
                    <a:pt x="808" y="72"/>
                    <a:pt x="808" y="72"/>
                  </a:cubicBezTo>
                  <a:cubicBezTo>
                    <a:pt x="794" y="58"/>
                    <a:pt x="794" y="58"/>
                    <a:pt x="794" y="58"/>
                  </a:cubicBezTo>
                  <a:cubicBezTo>
                    <a:pt x="808" y="43"/>
                    <a:pt x="808" y="43"/>
                    <a:pt x="808" y="43"/>
                  </a:cubicBezTo>
                  <a:lnTo>
                    <a:pt x="823" y="58"/>
                  </a:lnTo>
                  <a:close/>
                  <a:moveTo>
                    <a:pt x="803" y="38"/>
                  </a:moveTo>
                  <a:cubicBezTo>
                    <a:pt x="784" y="58"/>
                    <a:pt x="784" y="58"/>
                    <a:pt x="784" y="58"/>
                  </a:cubicBezTo>
                  <a:cubicBezTo>
                    <a:pt x="803" y="77"/>
                    <a:pt x="803" y="77"/>
                    <a:pt x="803" y="77"/>
                  </a:cubicBezTo>
                  <a:cubicBezTo>
                    <a:pt x="789" y="91"/>
                    <a:pt x="789" y="91"/>
                    <a:pt x="789" y="91"/>
                  </a:cubicBezTo>
                  <a:cubicBezTo>
                    <a:pt x="785" y="87"/>
                    <a:pt x="785" y="87"/>
                    <a:pt x="785" y="87"/>
                  </a:cubicBezTo>
                  <a:cubicBezTo>
                    <a:pt x="785" y="86"/>
                    <a:pt x="785" y="86"/>
                    <a:pt x="785" y="86"/>
                  </a:cubicBezTo>
                  <a:cubicBezTo>
                    <a:pt x="756" y="58"/>
                    <a:pt x="756" y="58"/>
                    <a:pt x="756" y="58"/>
                  </a:cubicBezTo>
                  <a:cubicBezTo>
                    <a:pt x="785" y="29"/>
                    <a:pt x="785" y="29"/>
                    <a:pt x="785" y="29"/>
                  </a:cubicBezTo>
                  <a:cubicBezTo>
                    <a:pt x="785" y="28"/>
                    <a:pt x="785" y="28"/>
                    <a:pt x="785" y="28"/>
                  </a:cubicBezTo>
                  <a:cubicBezTo>
                    <a:pt x="789" y="24"/>
                    <a:pt x="789" y="24"/>
                    <a:pt x="789" y="24"/>
                  </a:cubicBezTo>
                  <a:lnTo>
                    <a:pt x="803" y="38"/>
                  </a:lnTo>
                  <a:close/>
                  <a:moveTo>
                    <a:pt x="540" y="61"/>
                  </a:moveTo>
                  <a:cubicBezTo>
                    <a:pt x="582" y="61"/>
                    <a:pt x="582" y="61"/>
                    <a:pt x="582" y="61"/>
                  </a:cubicBezTo>
                  <a:cubicBezTo>
                    <a:pt x="552" y="91"/>
                    <a:pt x="552" y="91"/>
                    <a:pt x="552" y="91"/>
                  </a:cubicBezTo>
                  <a:cubicBezTo>
                    <a:pt x="545" y="83"/>
                    <a:pt x="541" y="72"/>
                    <a:pt x="540" y="61"/>
                  </a:cubicBezTo>
                  <a:close/>
                  <a:moveTo>
                    <a:pt x="557" y="96"/>
                  </a:moveTo>
                  <a:cubicBezTo>
                    <a:pt x="587" y="67"/>
                    <a:pt x="587" y="67"/>
                    <a:pt x="587" y="67"/>
                  </a:cubicBezTo>
                  <a:cubicBezTo>
                    <a:pt x="587" y="108"/>
                    <a:pt x="587" y="108"/>
                    <a:pt x="587" y="108"/>
                  </a:cubicBezTo>
                  <a:cubicBezTo>
                    <a:pt x="576" y="107"/>
                    <a:pt x="565" y="103"/>
                    <a:pt x="557" y="96"/>
                  </a:cubicBezTo>
                  <a:close/>
                  <a:moveTo>
                    <a:pt x="587" y="49"/>
                  </a:moveTo>
                  <a:cubicBezTo>
                    <a:pt x="557" y="19"/>
                    <a:pt x="557" y="19"/>
                    <a:pt x="557" y="19"/>
                  </a:cubicBezTo>
                  <a:cubicBezTo>
                    <a:pt x="565" y="12"/>
                    <a:pt x="576" y="8"/>
                    <a:pt x="587" y="7"/>
                  </a:cubicBezTo>
                  <a:lnTo>
                    <a:pt x="587" y="49"/>
                  </a:lnTo>
                  <a:close/>
                  <a:moveTo>
                    <a:pt x="582" y="54"/>
                  </a:moveTo>
                  <a:cubicBezTo>
                    <a:pt x="540" y="54"/>
                    <a:pt x="540" y="54"/>
                    <a:pt x="540" y="54"/>
                  </a:cubicBezTo>
                  <a:cubicBezTo>
                    <a:pt x="541" y="43"/>
                    <a:pt x="545" y="33"/>
                    <a:pt x="552" y="24"/>
                  </a:cubicBezTo>
                  <a:lnTo>
                    <a:pt x="582" y="54"/>
                  </a:lnTo>
                  <a:close/>
                  <a:moveTo>
                    <a:pt x="599" y="61"/>
                  </a:moveTo>
                  <a:cubicBezTo>
                    <a:pt x="641" y="61"/>
                    <a:pt x="641" y="61"/>
                    <a:pt x="641" y="61"/>
                  </a:cubicBezTo>
                  <a:cubicBezTo>
                    <a:pt x="640" y="72"/>
                    <a:pt x="636" y="83"/>
                    <a:pt x="629" y="91"/>
                  </a:cubicBezTo>
                  <a:lnTo>
                    <a:pt x="599" y="61"/>
                  </a:lnTo>
                  <a:close/>
                  <a:moveTo>
                    <a:pt x="641" y="54"/>
                  </a:moveTo>
                  <a:cubicBezTo>
                    <a:pt x="599" y="54"/>
                    <a:pt x="599" y="54"/>
                    <a:pt x="599" y="54"/>
                  </a:cubicBezTo>
                  <a:cubicBezTo>
                    <a:pt x="629" y="24"/>
                    <a:pt x="629" y="24"/>
                    <a:pt x="629" y="24"/>
                  </a:cubicBezTo>
                  <a:cubicBezTo>
                    <a:pt x="636" y="33"/>
                    <a:pt x="640" y="43"/>
                    <a:pt x="641" y="54"/>
                  </a:cubicBezTo>
                  <a:close/>
                  <a:moveTo>
                    <a:pt x="624" y="19"/>
                  </a:moveTo>
                  <a:cubicBezTo>
                    <a:pt x="594" y="49"/>
                    <a:pt x="594" y="49"/>
                    <a:pt x="594" y="49"/>
                  </a:cubicBezTo>
                  <a:cubicBezTo>
                    <a:pt x="594" y="7"/>
                    <a:pt x="594" y="7"/>
                    <a:pt x="594" y="7"/>
                  </a:cubicBezTo>
                  <a:cubicBezTo>
                    <a:pt x="606" y="8"/>
                    <a:pt x="616" y="12"/>
                    <a:pt x="624" y="19"/>
                  </a:cubicBezTo>
                  <a:close/>
                  <a:moveTo>
                    <a:pt x="624" y="96"/>
                  </a:moveTo>
                  <a:cubicBezTo>
                    <a:pt x="616" y="103"/>
                    <a:pt x="606" y="107"/>
                    <a:pt x="594" y="108"/>
                  </a:cubicBezTo>
                  <a:cubicBezTo>
                    <a:pt x="594" y="67"/>
                    <a:pt x="594" y="67"/>
                    <a:pt x="594" y="67"/>
                  </a:cubicBezTo>
                  <a:lnTo>
                    <a:pt x="624" y="96"/>
                  </a:lnTo>
                  <a:close/>
                  <a:moveTo>
                    <a:pt x="83" y="24"/>
                  </a:moveTo>
                  <a:cubicBezTo>
                    <a:pt x="97" y="38"/>
                    <a:pt x="97" y="38"/>
                    <a:pt x="97" y="38"/>
                  </a:cubicBezTo>
                  <a:cubicBezTo>
                    <a:pt x="83" y="53"/>
                    <a:pt x="83" y="53"/>
                    <a:pt x="83" y="53"/>
                  </a:cubicBezTo>
                  <a:cubicBezTo>
                    <a:pt x="68" y="38"/>
                    <a:pt x="68" y="38"/>
                    <a:pt x="68" y="38"/>
                  </a:cubicBezTo>
                  <a:lnTo>
                    <a:pt x="83" y="24"/>
                  </a:lnTo>
                  <a:close/>
                  <a:moveTo>
                    <a:pt x="44" y="91"/>
                  </a:moveTo>
                  <a:cubicBezTo>
                    <a:pt x="10" y="58"/>
                    <a:pt x="10" y="58"/>
                    <a:pt x="10" y="58"/>
                  </a:cubicBezTo>
                  <a:cubicBezTo>
                    <a:pt x="44" y="24"/>
                    <a:pt x="44" y="24"/>
                    <a:pt x="44" y="24"/>
                  </a:cubicBezTo>
                  <a:cubicBezTo>
                    <a:pt x="58" y="38"/>
                    <a:pt x="58" y="38"/>
                    <a:pt x="58" y="38"/>
                  </a:cubicBezTo>
                  <a:cubicBezTo>
                    <a:pt x="39" y="58"/>
                    <a:pt x="39" y="58"/>
                    <a:pt x="39" y="58"/>
                  </a:cubicBezTo>
                  <a:cubicBezTo>
                    <a:pt x="58" y="77"/>
                    <a:pt x="58" y="77"/>
                    <a:pt x="58" y="77"/>
                  </a:cubicBezTo>
                  <a:lnTo>
                    <a:pt x="44" y="91"/>
                  </a:lnTo>
                  <a:close/>
                  <a:moveTo>
                    <a:pt x="49" y="58"/>
                  </a:moveTo>
                  <a:cubicBezTo>
                    <a:pt x="63" y="43"/>
                    <a:pt x="63" y="43"/>
                    <a:pt x="63" y="43"/>
                  </a:cubicBezTo>
                  <a:cubicBezTo>
                    <a:pt x="78" y="58"/>
                    <a:pt x="78" y="58"/>
                    <a:pt x="78" y="58"/>
                  </a:cubicBezTo>
                  <a:cubicBezTo>
                    <a:pt x="63" y="72"/>
                    <a:pt x="63" y="72"/>
                    <a:pt x="63" y="72"/>
                  </a:cubicBezTo>
                  <a:lnTo>
                    <a:pt x="49" y="58"/>
                  </a:lnTo>
                  <a:close/>
                  <a:moveTo>
                    <a:pt x="83" y="91"/>
                  </a:moveTo>
                  <a:cubicBezTo>
                    <a:pt x="68" y="77"/>
                    <a:pt x="68" y="77"/>
                    <a:pt x="68" y="77"/>
                  </a:cubicBezTo>
                  <a:cubicBezTo>
                    <a:pt x="83" y="62"/>
                    <a:pt x="83" y="62"/>
                    <a:pt x="83" y="62"/>
                  </a:cubicBezTo>
                  <a:cubicBezTo>
                    <a:pt x="97" y="77"/>
                    <a:pt x="97" y="77"/>
                    <a:pt x="97" y="77"/>
                  </a:cubicBezTo>
                  <a:lnTo>
                    <a:pt x="83" y="91"/>
                  </a:lnTo>
                  <a:close/>
                  <a:moveTo>
                    <a:pt x="88" y="58"/>
                  </a:moveTo>
                  <a:cubicBezTo>
                    <a:pt x="102" y="43"/>
                    <a:pt x="102" y="43"/>
                    <a:pt x="102" y="43"/>
                  </a:cubicBezTo>
                  <a:cubicBezTo>
                    <a:pt x="117" y="58"/>
                    <a:pt x="117" y="58"/>
                    <a:pt x="117" y="58"/>
                  </a:cubicBezTo>
                  <a:cubicBezTo>
                    <a:pt x="102" y="72"/>
                    <a:pt x="102" y="72"/>
                    <a:pt x="102" y="72"/>
                  </a:cubicBezTo>
                  <a:lnTo>
                    <a:pt x="88" y="58"/>
                  </a:lnTo>
                  <a:close/>
                  <a:moveTo>
                    <a:pt x="121" y="91"/>
                  </a:moveTo>
                  <a:cubicBezTo>
                    <a:pt x="107" y="77"/>
                    <a:pt x="107" y="77"/>
                    <a:pt x="107" y="77"/>
                  </a:cubicBezTo>
                  <a:cubicBezTo>
                    <a:pt x="121" y="62"/>
                    <a:pt x="121" y="62"/>
                    <a:pt x="121" y="62"/>
                  </a:cubicBezTo>
                  <a:cubicBezTo>
                    <a:pt x="136" y="77"/>
                    <a:pt x="136" y="77"/>
                    <a:pt x="136" y="77"/>
                  </a:cubicBezTo>
                  <a:lnTo>
                    <a:pt x="121" y="91"/>
                  </a:lnTo>
                  <a:close/>
                  <a:moveTo>
                    <a:pt x="160" y="91"/>
                  </a:moveTo>
                  <a:cubicBezTo>
                    <a:pt x="146" y="77"/>
                    <a:pt x="146" y="77"/>
                    <a:pt x="146" y="77"/>
                  </a:cubicBezTo>
                  <a:cubicBezTo>
                    <a:pt x="160" y="62"/>
                    <a:pt x="160" y="62"/>
                    <a:pt x="160" y="62"/>
                  </a:cubicBezTo>
                  <a:cubicBezTo>
                    <a:pt x="175" y="77"/>
                    <a:pt x="175" y="77"/>
                    <a:pt x="175" y="77"/>
                  </a:cubicBezTo>
                  <a:lnTo>
                    <a:pt x="160" y="91"/>
                  </a:lnTo>
                  <a:close/>
                  <a:moveTo>
                    <a:pt x="199" y="91"/>
                  </a:moveTo>
                  <a:cubicBezTo>
                    <a:pt x="184" y="77"/>
                    <a:pt x="184" y="77"/>
                    <a:pt x="184" y="77"/>
                  </a:cubicBezTo>
                  <a:cubicBezTo>
                    <a:pt x="199" y="62"/>
                    <a:pt x="199" y="62"/>
                    <a:pt x="199" y="62"/>
                  </a:cubicBezTo>
                  <a:cubicBezTo>
                    <a:pt x="213" y="77"/>
                    <a:pt x="213" y="77"/>
                    <a:pt x="213" y="77"/>
                  </a:cubicBezTo>
                  <a:lnTo>
                    <a:pt x="199" y="91"/>
                  </a:lnTo>
                  <a:close/>
                  <a:moveTo>
                    <a:pt x="237" y="91"/>
                  </a:moveTo>
                  <a:cubicBezTo>
                    <a:pt x="223" y="77"/>
                    <a:pt x="223" y="77"/>
                    <a:pt x="223" y="77"/>
                  </a:cubicBezTo>
                  <a:cubicBezTo>
                    <a:pt x="237" y="62"/>
                    <a:pt x="237" y="62"/>
                    <a:pt x="237" y="62"/>
                  </a:cubicBezTo>
                  <a:cubicBezTo>
                    <a:pt x="252" y="77"/>
                    <a:pt x="252" y="77"/>
                    <a:pt x="252" y="77"/>
                  </a:cubicBezTo>
                  <a:lnTo>
                    <a:pt x="237" y="91"/>
                  </a:lnTo>
                  <a:close/>
                  <a:moveTo>
                    <a:pt x="276" y="91"/>
                  </a:moveTo>
                  <a:cubicBezTo>
                    <a:pt x="262" y="77"/>
                    <a:pt x="262" y="77"/>
                    <a:pt x="262" y="77"/>
                  </a:cubicBezTo>
                  <a:cubicBezTo>
                    <a:pt x="276" y="62"/>
                    <a:pt x="276" y="62"/>
                    <a:pt x="276" y="62"/>
                  </a:cubicBezTo>
                  <a:cubicBezTo>
                    <a:pt x="291" y="77"/>
                    <a:pt x="291" y="77"/>
                    <a:pt x="291" y="77"/>
                  </a:cubicBezTo>
                  <a:lnTo>
                    <a:pt x="276" y="91"/>
                  </a:lnTo>
                  <a:close/>
                  <a:moveTo>
                    <a:pt x="315" y="91"/>
                  </a:moveTo>
                  <a:cubicBezTo>
                    <a:pt x="300" y="77"/>
                    <a:pt x="300" y="77"/>
                    <a:pt x="300" y="77"/>
                  </a:cubicBezTo>
                  <a:cubicBezTo>
                    <a:pt x="315" y="62"/>
                    <a:pt x="315" y="62"/>
                    <a:pt x="315" y="62"/>
                  </a:cubicBezTo>
                  <a:cubicBezTo>
                    <a:pt x="329" y="77"/>
                    <a:pt x="329" y="77"/>
                    <a:pt x="329" y="77"/>
                  </a:cubicBezTo>
                  <a:lnTo>
                    <a:pt x="315" y="91"/>
                  </a:lnTo>
                  <a:close/>
                  <a:moveTo>
                    <a:pt x="354" y="91"/>
                  </a:moveTo>
                  <a:cubicBezTo>
                    <a:pt x="339" y="77"/>
                    <a:pt x="339" y="77"/>
                    <a:pt x="339" y="77"/>
                  </a:cubicBezTo>
                  <a:cubicBezTo>
                    <a:pt x="354" y="62"/>
                    <a:pt x="354" y="62"/>
                    <a:pt x="354" y="62"/>
                  </a:cubicBezTo>
                  <a:cubicBezTo>
                    <a:pt x="368" y="77"/>
                    <a:pt x="368" y="77"/>
                    <a:pt x="368" y="77"/>
                  </a:cubicBezTo>
                  <a:lnTo>
                    <a:pt x="354" y="91"/>
                  </a:lnTo>
                  <a:close/>
                  <a:moveTo>
                    <a:pt x="392" y="24"/>
                  </a:moveTo>
                  <a:cubicBezTo>
                    <a:pt x="396" y="28"/>
                    <a:pt x="396" y="28"/>
                    <a:pt x="396" y="28"/>
                  </a:cubicBezTo>
                  <a:cubicBezTo>
                    <a:pt x="396" y="29"/>
                    <a:pt x="396" y="29"/>
                    <a:pt x="396" y="29"/>
                  </a:cubicBezTo>
                  <a:cubicBezTo>
                    <a:pt x="425" y="58"/>
                    <a:pt x="425" y="58"/>
                    <a:pt x="425" y="58"/>
                  </a:cubicBezTo>
                  <a:cubicBezTo>
                    <a:pt x="396" y="86"/>
                    <a:pt x="396" y="86"/>
                    <a:pt x="396" y="86"/>
                  </a:cubicBezTo>
                  <a:cubicBezTo>
                    <a:pt x="396" y="87"/>
                    <a:pt x="396" y="87"/>
                    <a:pt x="396" y="87"/>
                  </a:cubicBezTo>
                  <a:cubicBezTo>
                    <a:pt x="392" y="91"/>
                    <a:pt x="392" y="91"/>
                    <a:pt x="392" y="91"/>
                  </a:cubicBezTo>
                  <a:cubicBezTo>
                    <a:pt x="378" y="77"/>
                    <a:pt x="378" y="77"/>
                    <a:pt x="378" y="77"/>
                  </a:cubicBezTo>
                  <a:cubicBezTo>
                    <a:pt x="397" y="58"/>
                    <a:pt x="397" y="58"/>
                    <a:pt x="397" y="58"/>
                  </a:cubicBezTo>
                  <a:cubicBezTo>
                    <a:pt x="378" y="38"/>
                    <a:pt x="378" y="38"/>
                    <a:pt x="378" y="38"/>
                  </a:cubicBezTo>
                  <a:lnTo>
                    <a:pt x="392" y="24"/>
                  </a:lnTo>
                  <a:close/>
                  <a:moveTo>
                    <a:pt x="387" y="58"/>
                  </a:moveTo>
                  <a:cubicBezTo>
                    <a:pt x="373" y="72"/>
                    <a:pt x="373" y="72"/>
                    <a:pt x="373" y="72"/>
                  </a:cubicBezTo>
                  <a:cubicBezTo>
                    <a:pt x="358" y="58"/>
                    <a:pt x="358" y="58"/>
                    <a:pt x="358" y="58"/>
                  </a:cubicBezTo>
                  <a:cubicBezTo>
                    <a:pt x="373" y="43"/>
                    <a:pt x="373" y="43"/>
                    <a:pt x="373" y="43"/>
                  </a:cubicBezTo>
                  <a:lnTo>
                    <a:pt x="387" y="58"/>
                  </a:lnTo>
                  <a:close/>
                  <a:moveTo>
                    <a:pt x="354" y="24"/>
                  </a:moveTo>
                  <a:cubicBezTo>
                    <a:pt x="368" y="38"/>
                    <a:pt x="368" y="38"/>
                    <a:pt x="368" y="38"/>
                  </a:cubicBezTo>
                  <a:cubicBezTo>
                    <a:pt x="354" y="53"/>
                    <a:pt x="354" y="53"/>
                    <a:pt x="354" y="53"/>
                  </a:cubicBezTo>
                  <a:cubicBezTo>
                    <a:pt x="339" y="38"/>
                    <a:pt x="339" y="38"/>
                    <a:pt x="339" y="38"/>
                  </a:cubicBezTo>
                  <a:lnTo>
                    <a:pt x="354" y="24"/>
                  </a:lnTo>
                  <a:close/>
                  <a:moveTo>
                    <a:pt x="349" y="58"/>
                  </a:moveTo>
                  <a:cubicBezTo>
                    <a:pt x="334" y="72"/>
                    <a:pt x="334" y="72"/>
                    <a:pt x="334" y="72"/>
                  </a:cubicBezTo>
                  <a:cubicBezTo>
                    <a:pt x="320" y="58"/>
                    <a:pt x="320" y="58"/>
                    <a:pt x="320" y="58"/>
                  </a:cubicBezTo>
                  <a:cubicBezTo>
                    <a:pt x="334" y="43"/>
                    <a:pt x="334" y="43"/>
                    <a:pt x="334" y="43"/>
                  </a:cubicBezTo>
                  <a:lnTo>
                    <a:pt x="349" y="58"/>
                  </a:lnTo>
                  <a:close/>
                  <a:moveTo>
                    <a:pt x="315" y="24"/>
                  </a:moveTo>
                  <a:cubicBezTo>
                    <a:pt x="329" y="38"/>
                    <a:pt x="329" y="38"/>
                    <a:pt x="329" y="38"/>
                  </a:cubicBezTo>
                  <a:cubicBezTo>
                    <a:pt x="315" y="53"/>
                    <a:pt x="315" y="53"/>
                    <a:pt x="315" y="53"/>
                  </a:cubicBezTo>
                  <a:cubicBezTo>
                    <a:pt x="300" y="38"/>
                    <a:pt x="300" y="38"/>
                    <a:pt x="300" y="38"/>
                  </a:cubicBezTo>
                  <a:lnTo>
                    <a:pt x="315" y="24"/>
                  </a:lnTo>
                  <a:close/>
                  <a:moveTo>
                    <a:pt x="310" y="58"/>
                  </a:moveTo>
                  <a:cubicBezTo>
                    <a:pt x="296" y="72"/>
                    <a:pt x="296" y="72"/>
                    <a:pt x="296" y="72"/>
                  </a:cubicBezTo>
                  <a:cubicBezTo>
                    <a:pt x="281" y="58"/>
                    <a:pt x="281" y="58"/>
                    <a:pt x="281" y="58"/>
                  </a:cubicBezTo>
                  <a:cubicBezTo>
                    <a:pt x="296" y="43"/>
                    <a:pt x="296" y="43"/>
                    <a:pt x="296" y="43"/>
                  </a:cubicBezTo>
                  <a:lnTo>
                    <a:pt x="310" y="58"/>
                  </a:lnTo>
                  <a:close/>
                  <a:moveTo>
                    <a:pt x="276" y="24"/>
                  </a:moveTo>
                  <a:cubicBezTo>
                    <a:pt x="291" y="38"/>
                    <a:pt x="291" y="38"/>
                    <a:pt x="291" y="38"/>
                  </a:cubicBezTo>
                  <a:cubicBezTo>
                    <a:pt x="276" y="53"/>
                    <a:pt x="276" y="53"/>
                    <a:pt x="276" y="53"/>
                  </a:cubicBezTo>
                  <a:cubicBezTo>
                    <a:pt x="262" y="38"/>
                    <a:pt x="262" y="38"/>
                    <a:pt x="262" y="38"/>
                  </a:cubicBezTo>
                  <a:lnTo>
                    <a:pt x="276" y="24"/>
                  </a:lnTo>
                  <a:close/>
                  <a:moveTo>
                    <a:pt x="271" y="58"/>
                  </a:moveTo>
                  <a:cubicBezTo>
                    <a:pt x="257" y="72"/>
                    <a:pt x="257" y="72"/>
                    <a:pt x="257" y="72"/>
                  </a:cubicBezTo>
                  <a:cubicBezTo>
                    <a:pt x="242" y="58"/>
                    <a:pt x="242" y="58"/>
                    <a:pt x="242" y="58"/>
                  </a:cubicBezTo>
                  <a:cubicBezTo>
                    <a:pt x="257" y="43"/>
                    <a:pt x="257" y="43"/>
                    <a:pt x="257" y="43"/>
                  </a:cubicBezTo>
                  <a:lnTo>
                    <a:pt x="271" y="58"/>
                  </a:lnTo>
                  <a:close/>
                  <a:moveTo>
                    <a:pt x="237" y="24"/>
                  </a:moveTo>
                  <a:cubicBezTo>
                    <a:pt x="252" y="38"/>
                    <a:pt x="252" y="38"/>
                    <a:pt x="252" y="38"/>
                  </a:cubicBezTo>
                  <a:cubicBezTo>
                    <a:pt x="237" y="53"/>
                    <a:pt x="237" y="53"/>
                    <a:pt x="237" y="53"/>
                  </a:cubicBezTo>
                  <a:cubicBezTo>
                    <a:pt x="223" y="38"/>
                    <a:pt x="223" y="38"/>
                    <a:pt x="223" y="38"/>
                  </a:cubicBezTo>
                  <a:lnTo>
                    <a:pt x="237" y="24"/>
                  </a:lnTo>
                  <a:close/>
                  <a:moveTo>
                    <a:pt x="233" y="58"/>
                  </a:moveTo>
                  <a:cubicBezTo>
                    <a:pt x="218" y="72"/>
                    <a:pt x="218" y="72"/>
                    <a:pt x="218" y="72"/>
                  </a:cubicBezTo>
                  <a:cubicBezTo>
                    <a:pt x="204" y="58"/>
                    <a:pt x="204" y="58"/>
                    <a:pt x="204" y="58"/>
                  </a:cubicBezTo>
                  <a:cubicBezTo>
                    <a:pt x="218" y="43"/>
                    <a:pt x="218" y="43"/>
                    <a:pt x="218" y="43"/>
                  </a:cubicBezTo>
                  <a:lnTo>
                    <a:pt x="233" y="58"/>
                  </a:lnTo>
                  <a:close/>
                  <a:moveTo>
                    <a:pt x="199" y="24"/>
                  </a:moveTo>
                  <a:cubicBezTo>
                    <a:pt x="213" y="38"/>
                    <a:pt x="213" y="38"/>
                    <a:pt x="213" y="38"/>
                  </a:cubicBezTo>
                  <a:cubicBezTo>
                    <a:pt x="199" y="53"/>
                    <a:pt x="199" y="53"/>
                    <a:pt x="199" y="53"/>
                  </a:cubicBezTo>
                  <a:cubicBezTo>
                    <a:pt x="184" y="38"/>
                    <a:pt x="184" y="38"/>
                    <a:pt x="184" y="38"/>
                  </a:cubicBezTo>
                  <a:lnTo>
                    <a:pt x="199" y="24"/>
                  </a:lnTo>
                  <a:close/>
                  <a:moveTo>
                    <a:pt x="194" y="58"/>
                  </a:moveTo>
                  <a:cubicBezTo>
                    <a:pt x="179" y="72"/>
                    <a:pt x="179" y="72"/>
                    <a:pt x="179" y="72"/>
                  </a:cubicBezTo>
                  <a:cubicBezTo>
                    <a:pt x="165" y="58"/>
                    <a:pt x="165" y="58"/>
                    <a:pt x="165" y="58"/>
                  </a:cubicBezTo>
                  <a:cubicBezTo>
                    <a:pt x="179" y="43"/>
                    <a:pt x="179" y="43"/>
                    <a:pt x="179" y="43"/>
                  </a:cubicBezTo>
                  <a:lnTo>
                    <a:pt x="194" y="58"/>
                  </a:lnTo>
                  <a:close/>
                  <a:moveTo>
                    <a:pt x="160" y="24"/>
                  </a:moveTo>
                  <a:cubicBezTo>
                    <a:pt x="175" y="38"/>
                    <a:pt x="175" y="38"/>
                    <a:pt x="175" y="38"/>
                  </a:cubicBezTo>
                  <a:cubicBezTo>
                    <a:pt x="160" y="53"/>
                    <a:pt x="160" y="53"/>
                    <a:pt x="160" y="53"/>
                  </a:cubicBezTo>
                  <a:cubicBezTo>
                    <a:pt x="146" y="38"/>
                    <a:pt x="146" y="38"/>
                    <a:pt x="146" y="38"/>
                  </a:cubicBezTo>
                  <a:lnTo>
                    <a:pt x="160" y="24"/>
                  </a:lnTo>
                  <a:close/>
                  <a:moveTo>
                    <a:pt x="155" y="58"/>
                  </a:moveTo>
                  <a:cubicBezTo>
                    <a:pt x="141" y="72"/>
                    <a:pt x="141" y="72"/>
                    <a:pt x="141" y="72"/>
                  </a:cubicBezTo>
                  <a:cubicBezTo>
                    <a:pt x="126" y="58"/>
                    <a:pt x="126" y="58"/>
                    <a:pt x="126" y="58"/>
                  </a:cubicBezTo>
                  <a:cubicBezTo>
                    <a:pt x="141" y="43"/>
                    <a:pt x="141" y="43"/>
                    <a:pt x="141" y="43"/>
                  </a:cubicBezTo>
                  <a:lnTo>
                    <a:pt x="155" y="58"/>
                  </a:lnTo>
                  <a:close/>
                  <a:moveTo>
                    <a:pt x="121" y="53"/>
                  </a:moveTo>
                  <a:cubicBezTo>
                    <a:pt x="107" y="38"/>
                    <a:pt x="107" y="38"/>
                    <a:pt x="107" y="38"/>
                  </a:cubicBezTo>
                  <a:cubicBezTo>
                    <a:pt x="121" y="24"/>
                    <a:pt x="121" y="24"/>
                    <a:pt x="121" y="24"/>
                  </a:cubicBezTo>
                  <a:cubicBezTo>
                    <a:pt x="136" y="38"/>
                    <a:pt x="136" y="38"/>
                    <a:pt x="136" y="38"/>
                  </a:cubicBezTo>
                  <a:lnTo>
                    <a:pt x="121" y="5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6"/>
            <p:cNvSpPr/>
            <p:nvPr/>
          </p:nvSpPr>
          <p:spPr>
            <a:xfrm>
              <a:off x="3794125" y="5153025"/>
              <a:ext cx="36513" cy="368299"/>
            </a:xfrm>
            <a:custGeom>
              <a:rect b="b" l="l" r="r" t="t"/>
              <a:pathLst>
                <a:path extrusionOk="0" h="1180" w="116">
                  <a:moveTo>
                    <a:pt x="0" y="590"/>
                  </a:moveTo>
                  <a:cubicBezTo>
                    <a:pt x="0" y="621"/>
                    <a:pt x="24" y="646"/>
                    <a:pt x="55" y="648"/>
                  </a:cubicBezTo>
                  <a:cubicBezTo>
                    <a:pt x="55" y="748"/>
                    <a:pt x="55" y="748"/>
                    <a:pt x="55" y="748"/>
                  </a:cubicBezTo>
                  <a:cubicBezTo>
                    <a:pt x="15" y="788"/>
                    <a:pt x="15" y="788"/>
                    <a:pt x="15" y="788"/>
                  </a:cubicBezTo>
                  <a:cubicBezTo>
                    <a:pt x="34" y="808"/>
                    <a:pt x="34" y="808"/>
                    <a:pt x="34" y="808"/>
                  </a:cubicBezTo>
                  <a:cubicBezTo>
                    <a:pt x="15" y="827"/>
                    <a:pt x="15" y="827"/>
                    <a:pt x="15" y="827"/>
                  </a:cubicBezTo>
                  <a:cubicBezTo>
                    <a:pt x="34" y="846"/>
                    <a:pt x="34" y="846"/>
                    <a:pt x="34" y="846"/>
                  </a:cubicBezTo>
                  <a:cubicBezTo>
                    <a:pt x="15" y="866"/>
                    <a:pt x="15" y="866"/>
                    <a:pt x="15" y="866"/>
                  </a:cubicBezTo>
                  <a:cubicBezTo>
                    <a:pt x="34" y="885"/>
                    <a:pt x="34" y="885"/>
                    <a:pt x="34" y="885"/>
                  </a:cubicBezTo>
                  <a:cubicBezTo>
                    <a:pt x="15" y="904"/>
                    <a:pt x="15" y="904"/>
                    <a:pt x="15" y="904"/>
                  </a:cubicBezTo>
                  <a:cubicBezTo>
                    <a:pt x="34" y="924"/>
                    <a:pt x="34" y="924"/>
                    <a:pt x="34" y="924"/>
                  </a:cubicBezTo>
                  <a:cubicBezTo>
                    <a:pt x="15" y="943"/>
                    <a:pt x="15" y="943"/>
                    <a:pt x="15" y="943"/>
                  </a:cubicBezTo>
                  <a:cubicBezTo>
                    <a:pt x="34" y="962"/>
                    <a:pt x="34" y="962"/>
                    <a:pt x="34" y="962"/>
                  </a:cubicBezTo>
                  <a:cubicBezTo>
                    <a:pt x="15" y="982"/>
                    <a:pt x="15" y="982"/>
                    <a:pt x="15" y="982"/>
                  </a:cubicBezTo>
                  <a:cubicBezTo>
                    <a:pt x="34" y="1001"/>
                    <a:pt x="34" y="1001"/>
                    <a:pt x="34" y="1001"/>
                  </a:cubicBezTo>
                  <a:cubicBezTo>
                    <a:pt x="15" y="1020"/>
                    <a:pt x="15" y="1020"/>
                    <a:pt x="15" y="1020"/>
                  </a:cubicBezTo>
                  <a:cubicBezTo>
                    <a:pt x="34" y="1040"/>
                    <a:pt x="34" y="1040"/>
                    <a:pt x="34" y="1040"/>
                  </a:cubicBezTo>
                  <a:cubicBezTo>
                    <a:pt x="15" y="1059"/>
                    <a:pt x="15" y="1059"/>
                    <a:pt x="15" y="1059"/>
                  </a:cubicBezTo>
                  <a:cubicBezTo>
                    <a:pt x="34" y="1078"/>
                    <a:pt x="34" y="1078"/>
                    <a:pt x="34" y="1078"/>
                  </a:cubicBezTo>
                  <a:cubicBezTo>
                    <a:pt x="15" y="1098"/>
                    <a:pt x="15" y="1098"/>
                    <a:pt x="15" y="1098"/>
                  </a:cubicBezTo>
                  <a:cubicBezTo>
                    <a:pt x="34" y="1117"/>
                    <a:pt x="34" y="1117"/>
                    <a:pt x="34" y="1117"/>
                  </a:cubicBezTo>
                  <a:cubicBezTo>
                    <a:pt x="15" y="1136"/>
                    <a:pt x="15" y="1136"/>
                    <a:pt x="15"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2" y="748"/>
                    <a:pt x="62" y="748"/>
                    <a:pt x="62" y="748"/>
                  </a:cubicBezTo>
                  <a:cubicBezTo>
                    <a:pt x="62" y="648"/>
                    <a:pt x="62" y="648"/>
                    <a:pt x="62" y="648"/>
                  </a:cubicBezTo>
                  <a:cubicBezTo>
                    <a:pt x="92" y="646"/>
                    <a:pt x="116" y="621"/>
                    <a:pt x="116" y="590"/>
                  </a:cubicBezTo>
                  <a:cubicBezTo>
                    <a:pt x="116" y="559"/>
                    <a:pt x="92" y="534"/>
                    <a:pt x="62" y="532"/>
                  </a:cubicBezTo>
                  <a:cubicBezTo>
                    <a:pt x="62" y="431"/>
                    <a:pt x="62" y="431"/>
                    <a:pt x="62"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5" y="43"/>
                    <a:pt x="15" y="43"/>
                    <a:pt x="15" y="43"/>
                  </a:cubicBezTo>
                  <a:cubicBezTo>
                    <a:pt x="34" y="63"/>
                    <a:pt x="34" y="63"/>
                    <a:pt x="34" y="63"/>
                  </a:cubicBezTo>
                  <a:cubicBezTo>
                    <a:pt x="15" y="82"/>
                    <a:pt x="15" y="82"/>
                    <a:pt x="15" y="82"/>
                  </a:cubicBezTo>
                  <a:cubicBezTo>
                    <a:pt x="34" y="101"/>
                    <a:pt x="34" y="101"/>
                    <a:pt x="34" y="101"/>
                  </a:cubicBezTo>
                  <a:cubicBezTo>
                    <a:pt x="15" y="121"/>
                    <a:pt x="15" y="121"/>
                    <a:pt x="15" y="121"/>
                  </a:cubicBezTo>
                  <a:cubicBezTo>
                    <a:pt x="34" y="140"/>
                    <a:pt x="34" y="140"/>
                    <a:pt x="34" y="140"/>
                  </a:cubicBezTo>
                  <a:cubicBezTo>
                    <a:pt x="15" y="159"/>
                    <a:pt x="15" y="159"/>
                    <a:pt x="15" y="159"/>
                  </a:cubicBezTo>
                  <a:cubicBezTo>
                    <a:pt x="34" y="179"/>
                    <a:pt x="34" y="179"/>
                    <a:pt x="34" y="179"/>
                  </a:cubicBezTo>
                  <a:cubicBezTo>
                    <a:pt x="15" y="198"/>
                    <a:pt x="15" y="198"/>
                    <a:pt x="15" y="198"/>
                  </a:cubicBezTo>
                  <a:cubicBezTo>
                    <a:pt x="34" y="217"/>
                    <a:pt x="34" y="217"/>
                    <a:pt x="34" y="217"/>
                  </a:cubicBezTo>
                  <a:cubicBezTo>
                    <a:pt x="15" y="237"/>
                    <a:pt x="15" y="237"/>
                    <a:pt x="15" y="237"/>
                  </a:cubicBezTo>
                  <a:cubicBezTo>
                    <a:pt x="34" y="256"/>
                    <a:pt x="34" y="256"/>
                    <a:pt x="34" y="256"/>
                  </a:cubicBezTo>
                  <a:cubicBezTo>
                    <a:pt x="15" y="275"/>
                    <a:pt x="15" y="275"/>
                    <a:pt x="15" y="275"/>
                  </a:cubicBezTo>
                  <a:cubicBezTo>
                    <a:pt x="34" y="295"/>
                    <a:pt x="34" y="295"/>
                    <a:pt x="34" y="295"/>
                  </a:cubicBezTo>
                  <a:cubicBezTo>
                    <a:pt x="15" y="314"/>
                    <a:pt x="15" y="314"/>
                    <a:pt x="15" y="314"/>
                  </a:cubicBezTo>
                  <a:cubicBezTo>
                    <a:pt x="34" y="333"/>
                    <a:pt x="34" y="333"/>
                    <a:pt x="34" y="333"/>
                  </a:cubicBezTo>
                  <a:cubicBezTo>
                    <a:pt x="15" y="353"/>
                    <a:pt x="15" y="353"/>
                    <a:pt x="15" y="353"/>
                  </a:cubicBezTo>
                  <a:cubicBezTo>
                    <a:pt x="34" y="372"/>
                    <a:pt x="34" y="372"/>
                    <a:pt x="34" y="372"/>
                  </a:cubicBezTo>
                  <a:cubicBezTo>
                    <a:pt x="15" y="391"/>
                    <a:pt x="15" y="391"/>
                    <a:pt x="15"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5" y="552"/>
                    <a:pt x="25" y="552"/>
                    <a:pt x="25" y="552"/>
                  </a:cubicBezTo>
                  <a:cubicBezTo>
                    <a:pt x="33" y="544"/>
                    <a:pt x="43" y="540"/>
                    <a:pt x="55" y="539"/>
                  </a:cubicBezTo>
                  <a:close/>
                  <a:moveTo>
                    <a:pt x="20" y="556"/>
                  </a:moveTo>
                  <a:cubicBezTo>
                    <a:pt x="50" y="586"/>
                    <a:pt x="50" y="586"/>
                    <a:pt x="50" y="586"/>
                  </a:cubicBezTo>
                  <a:cubicBezTo>
                    <a:pt x="7" y="586"/>
                    <a:pt x="7" y="586"/>
                    <a:pt x="7" y="586"/>
                  </a:cubicBezTo>
                  <a:cubicBezTo>
                    <a:pt x="8" y="575"/>
                    <a:pt x="13" y="565"/>
                    <a:pt x="20" y="556"/>
                  </a:cubicBezTo>
                  <a:close/>
                  <a:moveTo>
                    <a:pt x="7" y="593"/>
                  </a:moveTo>
                  <a:cubicBezTo>
                    <a:pt x="50" y="593"/>
                    <a:pt x="50" y="593"/>
                    <a:pt x="50" y="593"/>
                  </a:cubicBezTo>
                  <a:cubicBezTo>
                    <a:pt x="20" y="623"/>
                    <a:pt x="20" y="623"/>
                    <a:pt x="20" y="623"/>
                  </a:cubicBezTo>
                  <a:cubicBezTo>
                    <a:pt x="13" y="615"/>
                    <a:pt x="8" y="605"/>
                    <a:pt x="7" y="593"/>
                  </a:cubicBezTo>
                  <a:close/>
                  <a:moveTo>
                    <a:pt x="25" y="628"/>
                  </a:moveTo>
                  <a:cubicBezTo>
                    <a:pt x="55" y="598"/>
                    <a:pt x="55" y="598"/>
                    <a:pt x="55" y="598"/>
                  </a:cubicBezTo>
                  <a:cubicBezTo>
                    <a:pt x="55" y="641"/>
                    <a:pt x="55" y="641"/>
                    <a:pt x="55" y="641"/>
                  </a:cubicBezTo>
                  <a:cubicBezTo>
                    <a:pt x="43" y="640"/>
                    <a:pt x="33" y="635"/>
                    <a:pt x="25"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4" y="1078"/>
                  </a:moveTo>
                  <a:cubicBezTo>
                    <a:pt x="58" y="1064"/>
                    <a:pt x="58" y="1064"/>
                    <a:pt x="58" y="1064"/>
                  </a:cubicBezTo>
                  <a:cubicBezTo>
                    <a:pt x="73" y="1078"/>
                    <a:pt x="73" y="1078"/>
                    <a:pt x="73" y="1078"/>
                  </a:cubicBezTo>
                  <a:cubicBezTo>
                    <a:pt x="58" y="1093"/>
                    <a:pt x="58" y="1093"/>
                    <a:pt x="58" y="1093"/>
                  </a:cubicBezTo>
                  <a:lnTo>
                    <a:pt x="44" y="1078"/>
                  </a:lnTo>
                  <a:close/>
                  <a:moveTo>
                    <a:pt x="73" y="1117"/>
                  </a:moveTo>
                  <a:cubicBezTo>
                    <a:pt x="58" y="1131"/>
                    <a:pt x="58" y="1131"/>
                    <a:pt x="58" y="1131"/>
                  </a:cubicBezTo>
                  <a:cubicBezTo>
                    <a:pt x="44" y="1117"/>
                    <a:pt x="44" y="1117"/>
                    <a:pt x="44" y="1117"/>
                  </a:cubicBezTo>
                  <a:cubicBezTo>
                    <a:pt x="58" y="1103"/>
                    <a:pt x="58" y="1103"/>
                    <a:pt x="58" y="1103"/>
                  </a:cubicBezTo>
                  <a:lnTo>
                    <a:pt x="73" y="1117"/>
                  </a:lnTo>
                  <a:close/>
                  <a:moveTo>
                    <a:pt x="44" y="1040"/>
                  </a:moveTo>
                  <a:cubicBezTo>
                    <a:pt x="58" y="1025"/>
                    <a:pt x="58" y="1025"/>
                    <a:pt x="58" y="1025"/>
                  </a:cubicBezTo>
                  <a:cubicBezTo>
                    <a:pt x="73" y="1040"/>
                    <a:pt x="73" y="1040"/>
                    <a:pt x="73" y="1040"/>
                  </a:cubicBezTo>
                  <a:cubicBezTo>
                    <a:pt x="58" y="1054"/>
                    <a:pt x="58" y="1054"/>
                    <a:pt x="58" y="1054"/>
                  </a:cubicBezTo>
                  <a:lnTo>
                    <a:pt x="44" y="1040"/>
                  </a:lnTo>
                  <a:close/>
                  <a:moveTo>
                    <a:pt x="44" y="1001"/>
                  </a:moveTo>
                  <a:cubicBezTo>
                    <a:pt x="58" y="987"/>
                    <a:pt x="58" y="987"/>
                    <a:pt x="58" y="987"/>
                  </a:cubicBezTo>
                  <a:cubicBezTo>
                    <a:pt x="73" y="1001"/>
                    <a:pt x="73" y="1001"/>
                    <a:pt x="73" y="1001"/>
                  </a:cubicBezTo>
                  <a:cubicBezTo>
                    <a:pt x="58" y="1016"/>
                    <a:pt x="58" y="1016"/>
                    <a:pt x="58" y="1016"/>
                  </a:cubicBezTo>
                  <a:lnTo>
                    <a:pt x="44" y="1001"/>
                  </a:lnTo>
                  <a:close/>
                  <a:moveTo>
                    <a:pt x="44" y="962"/>
                  </a:moveTo>
                  <a:cubicBezTo>
                    <a:pt x="58" y="948"/>
                    <a:pt x="58" y="948"/>
                    <a:pt x="58" y="948"/>
                  </a:cubicBezTo>
                  <a:cubicBezTo>
                    <a:pt x="73" y="962"/>
                    <a:pt x="73" y="962"/>
                    <a:pt x="73" y="962"/>
                  </a:cubicBezTo>
                  <a:cubicBezTo>
                    <a:pt x="58" y="977"/>
                    <a:pt x="58" y="977"/>
                    <a:pt x="58" y="977"/>
                  </a:cubicBezTo>
                  <a:lnTo>
                    <a:pt x="44" y="962"/>
                  </a:lnTo>
                  <a:close/>
                  <a:moveTo>
                    <a:pt x="44" y="924"/>
                  </a:moveTo>
                  <a:cubicBezTo>
                    <a:pt x="58" y="909"/>
                    <a:pt x="58" y="909"/>
                    <a:pt x="58" y="909"/>
                  </a:cubicBezTo>
                  <a:cubicBezTo>
                    <a:pt x="73" y="924"/>
                    <a:pt x="73" y="924"/>
                    <a:pt x="73" y="924"/>
                  </a:cubicBezTo>
                  <a:cubicBezTo>
                    <a:pt x="58" y="938"/>
                    <a:pt x="58" y="938"/>
                    <a:pt x="58" y="938"/>
                  </a:cubicBezTo>
                  <a:lnTo>
                    <a:pt x="44" y="924"/>
                  </a:lnTo>
                  <a:close/>
                  <a:moveTo>
                    <a:pt x="44" y="885"/>
                  </a:moveTo>
                  <a:cubicBezTo>
                    <a:pt x="58" y="871"/>
                    <a:pt x="58" y="871"/>
                    <a:pt x="58" y="871"/>
                  </a:cubicBezTo>
                  <a:cubicBezTo>
                    <a:pt x="73" y="885"/>
                    <a:pt x="73" y="885"/>
                    <a:pt x="73" y="885"/>
                  </a:cubicBezTo>
                  <a:cubicBezTo>
                    <a:pt x="58" y="900"/>
                    <a:pt x="58" y="900"/>
                    <a:pt x="58" y="900"/>
                  </a:cubicBezTo>
                  <a:lnTo>
                    <a:pt x="44" y="885"/>
                  </a:lnTo>
                  <a:close/>
                  <a:moveTo>
                    <a:pt x="44" y="846"/>
                  </a:moveTo>
                  <a:cubicBezTo>
                    <a:pt x="58" y="832"/>
                    <a:pt x="58" y="832"/>
                    <a:pt x="58" y="832"/>
                  </a:cubicBezTo>
                  <a:cubicBezTo>
                    <a:pt x="73" y="846"/>
                    <a:pt x="73" y="846"/>
                    <a:pt x="73" y="846"/>
                  </a:cubicBezTo>
                  <a:cubicBezTo>
                    <a:pt x="58" y="861"/>
                    <a:pt x="58" y="861"/>
                    <a:pt x="58" y="861"/>
                  </a:cubicBezTo>
                  <a:lnTo>
                    <a:pt x="44" y="846"/>
                  </a:lnTo>
                  <a:close/>
                  <a:moveTo>
                    <a:pt x="44" y="808"/>
                  </a:moveTo>
                  <a:cubicBezTo>
                    <a:pt x="58" y="793"/>
                    <a:pt x="58" y="793"/>
                    <a:pt x="58" y="793"/>
                  </a:cubicBezTo>
                  <a:cubicBezTo>
                    <a:pt x="73" y="808"/>
                    <a:pt x="73" y="808"/>
                    <a:pt x="73" y="808"/>
                  </a:cubicBezTo>
                  <a:cubicBezTo>
                    <a:pt x="58" y="822"/>
                    <a:pt x="58" y="822"/>
                    <a:pt x="58" y="822"/>
                  </a:cubicBezTo>
                  <a:lnTo>
                    <a:pt x="44"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8" y="1122"/>
                    <a:pt x="78" y="1122"/>
                    <a:pt x="78" y="1122"/>
                  </a:cubicBezTo>
                  <a:lnTo>
                    <a:pt x="92" y="1136"/>
                  </a:lnTo>
                  <a:close/>
                  <a:moveTo>
                    <a:pt x="92" y="1098"/>
                  </a:moveTo>
                  <a:cubicBezTo>
                    <a:pt x="78" y="1112"/>
                    <a:pt x="78" y="1112"/>
                    <a:pt x="78" y="1112"/>
                  </a:cubicBezTo>
                  <a:cubicBezTo>
                    <a:pt x="63" y="1098"/>
                    <a:pt x="63" y="1098"/>
                    <a:pt x="63" y="1098"/>
                  </a:cubicBezTo>
                  <a:cubicBezTo>
                    <a:pt x="78" y="1083"/>
                    <a:pt x="78" y="1083"/>
                    <a:pt x="78" y="1083"/>
                  </a:cubicBezTo>
                  <a:lnTo>
                    <a:pt x="92" y="1098"/>
                  </a:lnTo>
                  <a:close/>
                  <a:moveTo>
                    <a:pt x="92" y="1059"/>
                  </a:moveTo>
                  <a:cubicBezTo>
                    <a:pt x="78" y="1074"/>
                    <a:pt x="78" y="1074"/>
                    <a:pt x="78" y="1074"/>
                  </a:cubicBezTo>
                  <a:cubicBezTo>
                    <a:pt x="63" y="1059"/>
                    <a:pt x="63" y="1059"/>
                    <a:pt x="63" y="1059"/>
                  </a:cubicBezTo>
                  <a:cubicBezTo>
                    <a:pt x="78" y="1045"/>
                    <a:pt x="78" y="1045"/>
                    <a:pt x="78" y="1045"/>
                  </a:cubicBezTo>
                  <a:lnTo>
                    <a:pt x="92" y="1059"/>
                  </a:lnTo>
                  <a:close/>
                  <a:moveTo>
                    <a:pt x="92" y="1020"/>
                  </a:moveTo>
                  <a:cubicBezTo>
                    <a:pt x="78" y="1035"/>
                    <a:pt x="78" y="1035"/>
                    <a:pt x="78" y="1035"/>
                  </a:cubicBezTo>
                  <a:cubicBezTo>
                    <a:pt x="63" y="1020"/>
                    <a:pt x="63" y="1020"/>
                    <a:pt x="63" y="1020"/>
                  </a:cubicBezTo>
                  <a:cubicBezTo>
                    <a:pt x="78" y="1006"/>
                    <a:pt x="78" y="1006"/>
                    <a:pt x="78" y="1006"/>
                  </a:cubicBezTo>
                  <a:lnTo>
                    <a:pt x="92" y="1020"/>
                  </a:lnTo>
                  <a:close/>
                  <a:moveTo>
                    <a:pt x="92" y="982"/>
                  </a:moveTo>
                  <a:cubicBezTo>
                    <a:pt x="78" y="996"/>
                    <a:pt x="78" y="996"/>
                    <a:pt x="78" y="996"/>
                  </a:cubicBezTo>
                  <a:cubicBezTo>
                    <a:pt x="63" y="982"/>
                    <a:pt x="63" y="982"/>
                    <a:pt x="63" y="982"/>
                  </a:cubicBezTo>
                  <a:cubicBezTo>
                    <a:pt x="78" y="967"/>
                    <a:pt x="78" y="967"/>
                    <a:pt x="78" y="967"/>
                  </a:cubicBezTo>
                  <a:lnTo>
                    <a:pt x="92" y="982"/>
                  </a:lnTo>
                  <a:close/>
                  <a:moveTo>
                    <a:pt x="92" y="943"/>
                  </a:moveTo>
                  <a:cubicBezTo>
                    <a:pt x="78" y="958"/>
                    <a:pt x="78" y="958"/>
                    <a:pt x="78" y="958"/>
                  </a:cubicBezTo>
                  <a:cubicBezTo>
                    <a:pt x="63" y="943"/>
                    <a:pt x="63" y="943"/>
                    <a:pt x="63" y="943"/>
                  </a:cubicBezTo>
                  <a:cubicBezTo>
                    <a:pt x="78" y="929"/>
                    <a:pt x="78" y="929"/>
                    <a:pt x="78" y="929"/>
                  </a:cubicBezTo>
                  <a:lnTo>
                    <a:pt x="92" y="943"/>
                  </a:lnTo>
                  <a:close/>
                  <a:moveTo>
                    <a:pt x="92" y="904"/>
                  </a:moveTo>
                  <a:cubicBezTo>
                    <a:pt x="78" y="919"/>
                    <a:pt x="78" y="919"/>
                    <a:pt x="78" y="919"/>
                  </a:cubicBezTo>
                  <a:cubicBezTo>
                    <a:pt x="63" y="904"/>
                    <a:pt x="63" y="904"/>
                    <a:pt x="63" y="904"/>
                  </a:cubicBezTo>
                  <a:cubicBezTo>
                    <a:pt x="78" y="890"/>
                    <a:pt x="78" y="890"/>
                    <a:pt x="78" y="890"/>
                  </a:cubicBezTo>
                  <a:lnTo>
                    <a:pt x="92" y="904"/>
                  </a:lnTo>
                  <a:close/>
                  <a:moveTo>
                    <a:pt x="92" y="866"/>
                  </a:moveTo>
                  <a:cubicBezTo>
                    <a:pt x="78" y="880"/>
                    <a:pt x="78" y="880"/>
                    <a:pt x="78" y="880"/>
                  </a:cubicBezTo>
                  <a:cubicBezTo>
                    <a:pt x="63" y="866"/>
                    <a:pt x="63" y="866"/>
                    <a:pt x="63" y="866"/>
                  </a:cubicBezTo>
                  <a:cubicBezTo>
                    <a:pt x="78" y="851"/>
                    <a:pt x="78" y="851"/>
                    <a:pt x="78" y="851"/>
                  </a:cubicBezTo>
                  <a:lnTo>
                    <a:pt x="92" y="866"/>
                  </a:lnTo>
                  <a:close/>
                  <a:moveTo>
                    <a:pt x="92" y="827"/>
                  </a:moveTo>
                  <a:cubicBezTo>
                    <a:pt x="78" y="842"/>
                    <a:pt x="78" y="842"/>
                    <a:pt x="78" y="842"/>
                  </a:cubicBezTo>
                  <a:cubicBezTo>
                    <a:pt x="63" y="827"/>
                    <a:pt x="63" y="827"/>
                    <a:pt x="63" y="827"/>
                  </a:cubicBezTo>
                  <a:cubicBezTo>
                    <a:pt x="78" y="813"/>
                    <a:pt x="78" y="813"/>
                    <a:pt x="78" y="813"/>
                  </a:cubicBezTo>
                  <a:lnTo>
                    <a:pt x="92" y="827"/>
                  </a:lnTo>
                  <a:close/>
                  <a:moveTo>
                    <a:pt x="62" y="641"/>
                  </a:moveTo>
                  <a:cubicBezTo>
                    <a:pt x="62" y="598"/>
                    <a:pt x="62" y="598"/>
                    <a:pt x="62" y="598"/>
                  </a:cubicBezTo>
                  <a:cubicBezTo>
                    <a:pt x="92" y="628"/>
                    <a:pt x="92" y="628"/>
                    <a:pt x="92" y="628"/>
                  </a:cubicBezTo>
                  <a:cubicBezTo>
                    <a:pt x="84" y="635"/>
                    <a:pt x="73" y="640"/>
                    <a:pt x="62" y="641"/>
                  </a:cubicBezTo>
                  <a:close/>
                  <a:moveTo>
                    <a:pt x="97" y="623"/>
                  </a:moveTo>
                  <a:cubicBezTo>
                    <a:pt x="67" y="593"/>
                    <a:pt x="67" y="593"/>
                    <a:pt x="67" y="593"/>
                  </a:cubicBezTo>
                  <a:cubicBezTo>
                    <a:pt x="109" y="593"/>
                    <a:pt x="109" y="593"/>
                    <a:pt x="109" y="593"/>
                  </a:cubicBezTo>
                  <a:cubicBezTo>
                    <a:pt x="108" y="605"/>
                    <a:pt x="104" y="615"/>
                    <a:pt x="97" y="623"/>
                  </a:cubicBezTo>
                  <a:close/>
                  <a:moveTo>
                    <a:pt x="109" y="586"/>
                  </a:moveTo>
                  <a:cubicBezTo>
                    <a:pt x="67" y="586"/>
                    <a:pt x="67" y="586"/>
                    <a:pt x="67" y="586"/>
                  </a:cubicBezTo>
                  <a:cubicBezTo>
                    <a:pt x="97" y="556"/>
                    <a:pt x="97" y="556"/>
                    <a:pt x="97" y="556"/>
                  </a:cubicBezTo>
                  <a:cubicBezTo>
                    <a:pt x="104" y="565"/>
                    <a:pt x="108" y="575"/>
                    <a:pt x="109" y="586"/>
                  </a:cubicBezTo>
                  <a:close/>
                  <a:moveTo>
                    <a:pt x="92" y="552"/>
                  </a:moveTo>
                  <a:cubicBezTo>
                    <a:pt x="62" y="582"/>
                    <a:pt x="62" y="582"/>
                    <a:pt x="62" y="582"/>
                  </a:cubicBezTo>
                  <a:cubicBezTo>
                    <a:pt x="62" y="539"/>
                    <a:pt x="62" y="539"/>
                    <a:pt x="62" y="539"/>
                  </a:cubicBezTo>
                  <a:cubicBezTo>
                    <a:pt x="73" y="540"/>
                    <a:pt x="84" y="544"/>
                    <a:pt x="92" y="552"/>
                  </a:cubicBezTo>
                  <a:close/>
                  <a:moveTo>
                    <a:pt x="92" y="353"/>
                  </a:moveTo>
                  <a:cubicBezTo>
                    <a:pt x="78" y="367"/>
                    <a:pt x="78" y="367"/>
                    <a:pt x="78" y="367"/>
                  </a:cubicBezTo>
                  <a:cubicBezTo>
                    <a:pt x="63" y="353"/>
                    <a:pt x="63" y="353"/>
                    <a:pt x="63" y="353"/>
                  </a:cubicBezTo>
                  <a:cubicBezTo>
                    <a:pt x="78" y="338"/>
                    <a:pt x="78" y="338"/>
                    <a:pt x="78" y="338"/>
                  </a:cubicBezTo>
                  <a:lnTo>
                    <a:pt x="92" y="353"/>
                  </a:lnTo>
                  <a:close/>
                  <a:moveTo>
                    <a:pt x="73" y="101"/>
                  </a:moveTo>
                  <a:cubicBezTo>
                    <a:pt x="58" y="116"/>
                    <a:pt x="58" y="116"/>
                    <a:pt x="58" y="116"/>
                  </a:cubicBezTo>
                  <a:cubicBezTo>
                    <a:pt x="44" y="101"/>
                    <a:pt x="44" y="101"/>
                    <a:pt x="44" y="101"/>
                  </a:cubicBezTo>
                  <a:cubicBezTo>
                    <a:pt x="58" y="87"/>
                    <a:pt x="58" y="87"/>
                    <a:pt x="58" y="87"/>
                  </a:cubicBezTo>
                  <a:lnTo>
                    <a:pt x="73" y="101"/>
                  </a:lnTo>
                  <a:close/>
                  <a:moveTo>
                    <a:pt x="44" y="63"/>
                  </a:moveTo>
                  <a:cubicBezTo>
                    <a:pt x="58" y="48"/>
                    <a:pt x="58" y="48"/>
                    <a:pt x="58" y="48"/>
                  </a:cubicBezTo>
                  <a:cubicBezTo>
                    <a:pt x="73" y="63"/>
                    <a:pt x="73" y="63"/>
                    <a:pt x="73" y="63"/>
                  </a:cubicBezTo>
                  <a:cubicBezTo>
                    <a:pt x="58" y="77"/>
                    <a:pt x="58" y="77"/>
                    <a:pt x="58" y="77"/>
                  </a:cubicBezTo>
                  <a:lnTo>
                    <a:pt x="44" y="63"/>
                  </a:lnTo>
                  <a:close/>
                  <a:moveTo>
                    <a:pt x="73" y="140"/>
                  </a:moveTo>
                  <a:cubicBezTo>
                    <a:pt x="58" y="155"/>
                    <a:pt x="58" y="155"/>
                    <a:pt x="58" y="155"/>
                  </a:cubicBezTo>
                  <a:cubicBezTo>
                    <a:pt x="44" y="140"/>
                    <a:pt x="44" y="140"/>
                    <a:pt x="44" y="140"/>
                  </a:cubicBezTo>
                  <a:cubicBezTo>
                    <a:pt x="58" y="126"/>
                    <a:pt x="58" y="126"/>
                    <a:pt x="58" y="126"/>
                  </a:cubicBezTo>
                  <a:lnTo>
                    <a:pt x="73" y="140"/>
                  </a:lnTo>
                  <a:close/>
                  <a:moveTo>
                    <a:pt x="73" y="179"/>
                  </a:moveTo>
                  <a:cubicBezTo>
                    <a:pt x="58" y="193"/>
                    <a:pt x="58" y="193"/>
                    <a:pt x="58" y="193"/>
                  </a:cubicBezTo>
                  <a:cubicBezTo>
                    <a:pt x="44" y="179"/>
                    <a:pt x="44" y="179"/>
                    <a:pt x="44" y="179"/>
                  </a:cubicBezTo>
                  <a:cubicBezTo>
                    <a:pt x="58" y="164"/>
                    <a:pt x="58" y="164"/>
                    <a:pt x="58" y="164"/>
                  </a:cubicBezTo>
                  <a:lnTo>
                    <a:pt x="73" y="179"/>
                  </a:lnTo>
                  <a:close/>
                  <a:moveTo>
                    <a:pt x="73" y="217"/>
                  </a:moveTo>
                  <a:cubicBezTo>
                    <a:pt x="58" y="232"/>
                    <a:pt x="58" y="232"/>
                    <a:pt x="58" y="232"/>
                  </a:cubicBezTo>
                  <a:cubicBezTo>
                    <a:pt x="44" y="217"/>
                    <a:pt x="44" y="217"/>
                    <a:pt x="44" y="217"/>
                  </a:cubicBezTo>
                  <a:cubicBezTo>
                    <a:pt x="58" y="203"/>
                    <a:pt x="58" y="203"/>
                    <a:pt x="58" y="203"/>
                  </a:cubicBezTo>
                  <a:lnTo>
                    <a:pt x="73" y="217"/>
                  </a:lnTo>
                  <a:close/>
                  <a:moveTo>
                    <a:pt x="73" y="256"/>
                  </a:moveTo>
                  <a:cubicBezTo>
                    <a:pt x="58" y="271"/>
                    <a:pt x="58" y="271"/>
                    <a:pt x="58" y="271"/>
                  </a:cubicBezTo>
                  <a:cubicBezTo>
                    <a:pt x="44" y="256"/>
                    <a:pt x="44" y="256"/>
                    <a:pt x="44" y="256"/>
                  </a:cubicBezTo>
                  <a:cubicBezTo>
                    <a:pt x="58" y="242"/>
                    <a:pt x="58" y="242"/>
                    <a:pt x="58" y="242"/>
                  </a:cubicBezTo>
                  <a:lnTo>
                    <a:pt x="73" y="256"/>
                  </a:lnTo>
                  <a:close/>
                  <a:moveTo>
                    <a:pt x="73" y="295"/>
                  </a:moveTo>
                  <a:cubicBezTo>
                    <a:pt x="58" y="309"/>
                    <a:pt x="58" y="309"/>
                    <a:pt x="58" y="309"/>
                  </a:cubicBezTo>
                  <a:cubicBezTo>
                    <a:pt x="44" y="295"/>
                    <a:pt x="44" y="295"/>
                    <a:pt x="44" y="295"/>
                  </a:cubicBezTo>
                  <a:cubicBezTo>
                    <a:pt x="58" y="280"/>
                    <a:pt x="58" y="280"/>
                    <a:pt x="58" y="280"/>
                  </a:cubicBezTo>
                  <a:lnTo>
                    <a:pt x="73" y="295"/>
                  </a:lnTo>
                  <a:close/>
                  <a:moveTo>
                    <a:pt x="73" y="333"/>
                  </a:moveTo>
                  <a:cubicBezTo>
                    <a:pt x="58" y="348"/>
                    <a:pt x="58" y="348"/>
                    <a:pt x="58" y="348"/>
                  </a:cubicBezTo>
                  <a:cubicBezTo>
                    <a:pt x="44" y="333"/>
                    <a:pt x="44" y="333"/>
                    <a:pt x="44" y="333"/>
                  </a:cubicBezTo>
                  <a:cubicBezTo>
                    <a:pt x="58" y="319"/>
                    <a:pt x="58" y="319"/>
                    <a:pt x="58" y="319"/>
                  </a:cubicBezTo>
                  <a:lnTo>
                    <a:pt x="73" y="333"/>
                  </a:lnTo>
                  <a:close/>
                  <a:moveTo>
                    <a:pt x="73" y="372"/>
                  </a:moveTo>
                  <a:cubicBezTo>
                    <a:pt x="58" y="387"/>
                    <a:pt x="58" y="387"/>
                    <a:pt x="58" y="387"/>
                  </a:cubicBezTo>
                  <a:cubicBezTo>
                    <a:pt x="44" y="372"/>
                    <a:pt x="44" y="372"/>
                    <a:pt x="44" y="372"/>
                  </a:cubicBezTo>
                  <a:cubicBezTo>
                    <a:pt x="58" y="358"/>
                    <a:pt x="58" y="358"/>
                    <a:pt x="58" y="358"/>
                  </a:cubicBezTo>
                  <a:lnTo>
                    <a:pt x="73" y="372"/>
                  </a:lnTo>
                  <a:close/>
                  <a:moveTo>
                    <a:pt x="92" y="314"/>
                  </a:moveTo>
                  <a:cubicBezTo>
                    <a:pt x="78" y="329"/>
                    <a:pt x="78" y="329"/>
                    <a:pt x="78" y="329"/>
                  </a:cubicBezTo>
                  <a:cubicBezTo>
                    <a:pt x="63" y="314"/>
                    <a:pt x="63" y="314"/>
                    <a:pt x="63" y="314"/>
                  </a:cubicBezTo>
                  <a:cubicBezTo>
                    <a:pt x="78" y="300"/>
                    <a:pt x="78" y="300"/>
                    <a:pt x="78" y="300"/>
                  </a:cubicBezTo>
                  <a:lnTo>
                    <a:pt x="92" y="314"/>
                  </a:lnTo>
                  <a:close/>
                  <a:moveTo>
                    <a:pt x="92" y="275"/>
                  </a:moveTo>
                  <a:cubicBezTo>
                    <a:pt x="78" y="290"/>
                    <a:pt x="78" y="290"/>
                    <a:pt x="78" y="290"/>
                  </a:cubicBezTo>
                  <a:cubicBezTo>
                    <a:pt x="63" y="275"/>
                    <a:pt x="63" y="275"/>
                    <a:pt x="63" y="275"/>
                  </a:cubicBezTo>
                  <a:cubicBezTo>
                    <a:pt x="78" y="261"/>
                    <a:pt x="78" y="261"/>
                    <a:pt x="78" y="261"/>
                  </a:cubicBezTo>
                  <a:lnTo>
                    <a:pt x="92" y="275"/>
                  </a:lnTo>
                  <a:close/>
                  <a:moveTo>
                    <a:pt x="92" y="237"/>
                  </a:moveTo>
                  <a:cubicBezTo>
                    <a:pt x="78" y="251"/>
                    <a:pt x="78" y="251"/>
                    <a:pt x="78" y="251"/>
                  </a:cubicBezTo>
                  <a:cubicBezTo>
                    <a:pt x="63" y="237"/>
                    <a:pt x="63" y="237"/>
                    <a:pt x="63" y="237"/>
                  </a:cubicBezTo>
                  <a:cubicBezTo>
                    <a:pt x="78" y="222"/>
                    <a:pt x="78" y="222"/>
                    <a:pt x="78" y="222"/>
                  </a:cubicBezTo>
                  <a:lnTo>
                    <a:pt x="92" y="237"/>
                  </a:lnTo>
                  <a:close/>
                  <a:moveTo>
                    <a:pt x="92" y="198"/>
                  </a:moveTo>
                  <a:cubicBezTo>
                    <a:pt x="78" y="213"/>
                    <a:pt x="78" y="213"/>
                    <a:pt x="78" y="213"/>
                  </a:cubicBezTo>
                  <a:cubicBezTo>
                    <a:pt x="63" y="198"/>
                    <a:pt x="63" y="198"/>
                    <a:pt x="63" y="198"/>
                  </a:cubicBezTo>
                  <a:cubicBezTo>
                    <a:pt x="78" y="184"/>
                    <a:pt x="78" y="184"/>
                    <a:pt x="78" y="184"/>
                  </a:cubicBezTo>
                  <a:lnTo>
                    <a:pt x="92" y="198"/>
                  </a:lnTo>
                  <a:close/>
                  <a:moveTo>
                    <a:pt x="92" y="159"/>
                  </a:moveTo>
                  <a:cubicBezTo>
                    <a:pt x="78" y="174"/>
                    <a:pt x="78" y="174"/>
                    <a:pt x="78" y="174"/>
                  </a:cubicBezTo>
                  <a:cubicBezTo>
                    <a:pt x="63" y="159"/>
                    <a:pt x="63" y="159"/>
                    <a:pt x="63" y="159"/>
                  </a:cubicBezTo>
                  <a:cubicBezTo>
                    <a:pt x="78" y="145"/>
                    <a:pt x="78" y="145"/>
                    <a:pt x="78" y="145"/>
                  </a:cubicBezTo>
                  <a:lnTo>
                    <a:pt x="92" y="159"/>
                  </a:lnTo>
                  <a:close/>
                  <a:moveTo>
                    <a:pt x="92" y="121"/>
                  </a:moveTo>
                  <a:cubicBezTo>
                    <a:pt x="78" y="135"/>
                    <a:pt x="78" y="135"/>
                    <a:pt x="78" y="135"/>
                  </a:cubicBezTo>
                  <a:cubicBezTo>
                    <a:pt x="63" y="121"/>
                    <a:pt x="63" y="121"/>
                    <a:pt x="63" y="121"/>
                  </a:cubicBezTo>
                  <a:cubicBezTo>
                    <a:pt x="78" y="106"/>
                    <a:pt x="78" y="106"/>
                    <a:pt x="78" y="106"/>
                  </a:cubicBezTo>
                  <a:lnTo>
                    <a:pt x="92" y="121"/>
                  </a:lnTo>
                  <a:close/>
                  <a:moveTo>
                    <a:pt x="92" y="82"/>
                  </a:moveTo>
                  <a:cubicBezTo>
                    <a:pt x="78" y="97"/>
                    <a:pt x="78" y="97"/>
                    <a:pt x="78" y="97"/>
                  </a:cubicBezTo>
                  <a:cubicBezTo>
                    <a:pt x="63" y="82"/>
                    <a:pt x="63" y="82"/>
                    <a:pt x="63" y="82"/>
                  </a:cubicBezTo>
                  <a:cubicBezTo>
                    <a:pt x="78" y="68"/>
                    <a:pt x="78" y="68"/>
                    <a:pt x="78" y="68"/>
                  </a:cubicBezTo>
                  <a:lnTo>
                    <a:pt x="92" y="82"/>
                  </a:lnTo>
                  <a:close/>
                  <a:moveTo>
                    <a:pt x="24" y="43"/>
                  </a:moveTo>
                  <a:cubicBezTo>
                    <a:pt x="58" y="10"/>
                    <a:pt x="58" y="10"/>
                    <a:pt x="58" y="10"/>
                  </a:cubicBezTo>
                  <a:cubicBezTo>
                    <a:pt x="92" y="43"/>
                    <a:pt x="92" y="43"/>
                    <a:pt x="92" y="43"/>
                  </a:cubicBezTo>
                  <a:cubicBezTo>
                    <a:pt x="78" y="58"/>
                    <a:pt x="78" y="58"/>
                    <a:pt x="78"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8" y="377"/>
                    <a:pt x="78" y="377"/>
                    <a:pt x="78"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8" y="803"/>
                    <a:pt x="78" y="803"/>
                    <a:pt x="78"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6"/>
            <p:cNvSpPr/>
            <p:nvPr/>
          </p:nvSpPr>
          <p:spPr>
            <a:xfrm>
              <a:off x="5265738" y="6057900"/>
              <a:ext cx="71438" cy="58738"/>
            </a:xfrm>
            <a:custGeom>
              <a:rect b="b" l="l" r="r" t="t"/>
              <a:pathLst>
                <a:path extrusionOk="0" h="37" w="45">
                  <a:moveTo>
                    <a:pt x="2" y="37"/>
                  </a:moveTo>
                  <a:lnTo>
                    <a:pt x="24" y="24"/>
                  </a:lnTo>
                  <a:lnTo>
                    <a:pt x="45" y="37"/>
                  </a:lnTo>
                  <a:lnTo>
                    <a:pt x="45" y="0"/>
                  </a:lnTo>
                  <a:lnTo>
                    <a:pt x="24" y="13"/>
                  </a:lnTo>
                  <a:lnTo>
                    <a:pt x="2" y="0"/>
                  </a:lnTo>
                  <a:lnTo>
                    <a:pt x="2" y="1"/>
                  </a:lnTo>
                  <a:lnTo>
                    <a:pt x="0" y="0"/>
                  </a:lnTo>
                  <a:lnTo>
                    <a:pt x="0" y="37"/>
                  </a:lnTo>
                  <a:lnTo>
                    <a:pt x="2" y="36"/>
                  </a:lnTo>
                  <a:lnTo>
                    <a:pt x="2" y="37"/>
                  </a:lnTo>
                  <a:close/>
                  <a:moveTo>
                    <a:pt x="6" y="19"/>
                  </a:moveTo>
                  <a:lnTo>
                    <a:pt x="15" y="19"/>
                  </a:lnTo>
                  <a:lnTo>
                    <a:pt x="21" y="23"/>
                  </a:lnTo>
                  <a:lnTo>
                    <a:pt x="17" y="26"/>
                  </a:lnTo>
                  <a:lnTo>
                    <a:pt x="6" y="19"/>
                  </a:lnTo>
                  <a:close/>
                  <a:moveTo>
                    <a:pt x="19" y="19"/>
                  </a:moveTo>
                  <a:lnTo>
                    <a:pt x="28" y="19"/>
                  </a:lnTo>
                  <a:lnTo>
                    <a:pt x="24" y="22"/>
                  </a:lnTo>
                  <a:lnTo>
                    <a:pt x="19" y="19"/>
                  </a:lnTo>
                  <a:close/>
                  <a:moveTo>
                    <a:pt x="30" y="26"/>
                  </a:moveTo>
                  <a:lnTo>
                    <a:pt x="26" y="23"/>
                  </a:lnTo>
                  <a:lnTo>
                    <a:pt x="33" y="19"/>
                  </a:lnTo>
                  <a:lnTo>
                    <a:pt x="38" y="19"/>
                  </a:lnTo>
                  <a:lnTo>
                    <a:pt x="41" y="19"/>
                  </a:lnTo>
                  <a:lnTo>
                    <a:pt x="30" y="26"/>
                  </a:lnTo>
                  <a:close/>
                  <a:moveTo>
                    <a:pt x="38" y="18"/>
                  </a:moveTo>
                  <a:lnTo>
                    <a:pt x="33" y="18"/>
                  </a:lnTo>
                  <a:lnTo>
                    <a:pt x="26" y="14"/>
                  </a:lnTo>
                  <a:lnTo>
                    <a:pt x="30" y="11"/>
                  </a:lnTo>
                  <a:lnTo>
                    <a:pt x="41" y="18"/>
                  </a:lnTo>
                  <a:lnTo>
                    <a:pt x="38" y="18"/>
                  </a:lnTo>
                  <a:close/>
                  <a:moveTo>
                    <a:pt x="28" y="18"/>
                  </a:moveTo>
                  <a:lnTo>
                    <a:pt x="19" y="18"/>
                  </a:lnTo>
                  <a:lnTo>
                    <a:pt x="24" y="15"/>
                  </a:lnTo>
                  <a:lnTo>
                    <a:pt x="28" y="18"/>
                  </a:lnTo>
                  <a:close/>
                  <a:moveTo>
                    <a:pt x="21" y="14"/>
                  </a:moveTo>
                  <a:lnTo>
                    <a:pt x="15" y="18"/>
                  </a:lnTo>
                  <a:lnTo>
                    <a:pt x="6" y="18"/>
                  </a:lnTo>
                  <a:lnTo>
                    <a:pt x="17" y="11"/>
                  </a:lnTo>
                  <a:lnTo>
                    <a:pt x="21" y="14"/>
                  </a:lnTo>
                  <a:close/>
                  <a:moveTo>
                    <a:pt x="15" y="10"/>
                  </a:moveTo>
                  <a:lnTo>
                    <a:pt x="3" y="17"/>
                  </a:lnTo>
                  <a:lnTo>
                    <a:pt x="3" y="3"/>
                  </a:lnTo>
                  <a:lnTo>
                    <a:pt x="15" y="10"/>
                  </a:lnTo>
                  <a:close/>
                  <a:moveTo>
                    <a:pt x="15" y="27"/>
                  </a:moveTo>
                  <a:lnTo>
                    <a:pt x="3" y="34"/>
                  </a:lnTo>
                  <a:lnTo>
                    <a:pt x="3" y="20"/>
                  </a:lnTo>
                  <a:lnTo>
                    <a:pt x="15" y="27"/>
                  </a:lnTo>
                  <a:close/>
                  <a:moveTo>
                    <a:pt x="44" y="35"/>
                  </a:moveTo>
                  <a:lnTo>
                    <a:pt x="38" y="31"/>
                  </a:lnTo>
                  <a:lnTo>
                    <a:pt x="38" y="30"/>
                  </a:lnTo>
                  <a:lnTo>
                    <a:pt x="32" y="27"/>
                  </a:lnTo>
                  <a:lnTo>
                    <a:pt x="38" y="24"/>
                  </a:lnTo>
                  <a:lnTo>
                    <a:pt x="38" y="23"/>
                  </a:lnTo>
                  <a:lnTo>
                    <a:pt x="44" y="19"/>
                  </a:lnTo>
                  <a:lnTo>
                    <a:pt x="44" y="35"/>
                  </a:lnTo>
                  <a:close/>
                  <a:moveTo>
                    <a:pt x="44" y="18"/>
                  </a:moveTo>
                  <a:lnTo>
                    <a:pt x="38" y="14"/>
                  </a:lnTo>
                  <a:lnTo>
                    <a:pt x="38" y="13"/>
                  </a:lnTo>
                  <a:lnTo>
                    <a:pt x="32" y="10"/>
                  </a:lnTo>
                  <a:lnTo>
                    <a:pt x="38" y="7"/>
                  </a:lnTo>
                  <a:lnTo>
                    <a:pt x="38" y="6"/>
                  </a:lnTo>
                  <a:lnTo>
                    <a:pt x="44" y="2"/>
                  </a:lnTo>
                  <a:lnTo>
                    <a:pt x="44" y="18"/>
                  </a:lnTo>
                  <a:close/>
                  <a:moveTo>
                    <a:pt x="2" y="2"/>
                  </a:moveTo>
                  <a:lnTo>
                    <a:pt x="2" y="2"/>
                  </a:lnTo>
                  <a:lnTo>
                    <a:pt x="2" y="18"/>
                  </a:lnTo>
                  <a:lnTo>
                    <a:pt x="2" y="18"/>
                  </a:lnTo>
                  <a:lnTo>
                    <a:pt x="2" y="2"/>
                  </a:lnTo>
                  <a:close/>
                  <a:moveTo>
                    <a:pt x="2" y="35"/>
                  </a:moveTo>
                  <a:lnTo>
                    <a:pt x="2" y="19"/>
                  </a:lnTo>
                  <a:lnTo>
                    <a:pt x="2" y="19"/>
                  </a:lnTo>
                  <a:lnTo>
                    <a:pt x="2" y="35"/>
                  </a:lnTo>
                  <a:lnTo>
                    <a:pt x="2" y="3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6"/>
            <p:cNvSpPr/>
            <p:nvPr/>
          </p:nvSpPr>
          <p:spPr>
            <a:xfrm>
              <a:off x="5062538" y="6097588"/>
              <a:ext cx="28575" cy="28575"/>
            </a:xfrm>
            <a:custGeom>
              <a:rect b="b" l="l" r="r" t="t"/>
              <a:pathLst>
                <a:path extrusionOk="0" h="92" w="93">
                  <a:moveTo>
                    <a:pt x="46" y="0"/>
                  </a:moveTo>
                  <a:cubicBezTo>
                    <a:pt x="21" y="0"/>
                    <a:pt x="0" y="20"/>
                    <a:pt x="0" y="46"/>
                  </a:cubicBezTo>
                  <a:cubicBezTo>
                    <a:pt x="0" y="71"/>
                    <a:pt x="21" y="92"/>
                    <a:pt x="46" y="92"/>
                  </a:cubicBezTo>
                  <a:cubicBezTo>
                    <a:pt x="72" y="92"/>
                    <a:pt x="93" y="71"/>
                    <a:pt x="93" y="46"/>
                  </a:cubicBezTo>
                  <a:cubicBezTo>
                    <a:pt x="93" y="20"/>
                    <a:pt x="72" y="0"/>
                    <a:pt x="46" y="0"/>
                  </a:cubicBezTo>
                  <a:close/>
                  <a:moveTo>
                    <a:pt x="16" y="20"/>
                  </a:moveTo>
                  <a:cubicBezTo>
                    <a:pt x="38" y="42"/>
                    <a:pt x="38" y="42"/>
                    <a:pt x="38" y="42"/>
                  </a:cubicBezTo>
                  <a:cubicBezTo>
                    <a:pt x="7" y="42"/>
                    <a:pt x="7" y="42"/>
                    <a:pt x="7" y="42"/>
                  </a:cubicBezTo>
                  <a:cubicBezTo>
                    <a:pt x="8" y="34"/>
                    <a:pt x="11" y="26"/>
                    <a:pt x="16" y="20"/>
                  </a:cubicBezTo>
                  <a:close/>
                  <a:moveTo>
                    <a:pt x="7" y="49"/>
                  </a:moveTo>
                  <a:cubicBezTo>
                    <a:pt x="38" y="49"/>
                    <a:pt x="38" y="49"/>
                    <a:pt x="38" y="49"/>
                  </a:cubicBezTo>
                  <a:cubicBezTo>
                    <a:pt x="16" y="71"/>
                    <a:pt x="16" y="71"/>
                    <a:pt x="16" y="71"/>
                  </a:cubicBezTo>
                  <a:cubicBezTo>
                    <a:pt x="11" y="65"/>
                    <a:pt x="8" y="57"/>
                    <a:pt x="7" y="49"/>
                  </a:cubicBezTo>
                  <a:close/>
                  <a:moveTo>
                    <a:pt x="43" y="85"/>
                  </a:moveTo>
                  <a:cubicBezTo>
                    <a:pt x="35" y="84"/>
                    <a:pt x="27" y="81"/>
                    <a:pt x="21" y="76"/>
                  </a:cubicBezTo>
                  <a:cubicBezTo>
                    <a:pt x="43" y="54"/>
                    <a:pt x="43" y="54"/>
                    <a:pt x="43" y="54"/>
                  </a:cubicBezTo>
                  <a:lnTo>
                    <a:pt x="43" y="85"/>
                  </a:lnTo>
                  <a:close/>
                  <a:moveTo>
                    <a:pt x="43" y="37"/>
                  </a:moveTo>
                  <a:cubicBezTo>
                    <a:pt x="21" y="16"/>
                    <a:pt x="21" y="16"/>
                    <a:pt x="21" y="16"/>
                  </a:cubicBezTo>
                  <a:cubicBezTo>
                    <a:pt x="27" y="11"/>
                    <a:pt x="35" y="7"/>
                    <a:pt x="43" y="7"/>
                  </a:cubicBezTo>
                  <a:lnTo>
                    <a:pt x="43" y="37"/>
                  </a:lnTo>
                  <a:close/>
                  <a:moveTo>
                    <a:pt x="50" y="7"/>
                  </a:moveTo>
                  <a:cubicBezTo>
                    <a:pt x="58" y="7"/>
                    <a:pt x="66" y="11"/>
                    <a:pt x="72" y="16"/>
                  </a:cubicBezTo>
                  <a:cubicBezTo>
                    <a:pt x="50" y="37"/>
                    <a:pt x="50" y="37"/>
                    <a:pt x="50" y="37"/>
                  </a:cubicBezTo>
                  <a:lnTo>
                    <a:pt x="50" y="7"/>
                  </a:lnTo>
                  <a:close/>
                  <a:moveTo>
                    <a:pt x="50" y="85"/>
                  </a:moveTo>
                  <a:cubicBezTo>
                    <a:pt x="50" y="54"/>
                    <a:pt x="50" y="54"/>
                    <a:pt x="50" y="54"/>
                  </a:cubicBezTo>
                  <a:cubicBezTo>
                    <a:pt x="72" y="76"/>
                    <a:pt x="72" y="76"/>
                    <a:pt x="72" y="76"/>
                  </a:cubicBezTo>
                  <a:cubicBezTo>
                    <a:pt x="66" y="81"/>
                    <a:pt x="58" y="84"/>
                    <a:pt x="50" y="85"/>
                  </a:cubicBezTo>
                  <a:close/>
                  <a:moveTo>
                    <a:pt x="77" y="71"/>
                  </a:moveTo>
                  <a:cubicBezTo>
                    <a:pt x="55" y="49"/>
                    <a:pt x="55" y="49"/>
                    <a:pt x="55" y="49"/>
                  </a:cubicBezTo>
                  <a:cubicBezTo>
                    <a:pt x="86" y="49"/>
                    <a:pt x="86" y="49"/>
                    <a:pt x="86" y="49"/>
                  </a:cubicBezTo>
                  <a:cubicBezTo>
                    <a:pt x="85" y="57"/>
                    <a:pt x="82" y="65"/>
                    <a:pt x="77" y="71"/>
                  </a:cubicBezTo>
                  <a:close/>
                  <a:moveTo>
                    <a:pt x="55" y="42"/>
                  </a:moveTo>
                  <a:cubicBezTo>
                    <a:pt x="77" y="20"/>
                    <a:pt x="77" y="20"/>
                    <a:pt x="77" y="20"/>
                  </a:cubicBezTo>
                  <a:cubicBezTo>
                    <a:pt x="82" y="26"/>
                    <a:pt x="85" y="34"/>
                    <a:pt x="86" y="42"/>
                  </a:cubicBezTo>
                  <a:lnTo>
                    <a:pt x="55"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6"/>
            <p:cNvSpPr/>
            <p:nvPr/>
          </p:nvSpPr>
          <p:spPr>
            <a:xfrm>
              <a:off x="3732213" y="4481513"/>
              <a:ext cx="3065471" cy="1693856"/>
            </a:xfrm>
            <a:custGeom>
              <a:rect b="b" l="l" r="r" t="t"/>
              <a:pathLst>
                <a:path extrusionOk="0" h="5418" w="9811">
                  <a:moveTo>
                    <a:pt x="5100" y="0"/>
                  </a:moveTo>
                  <a:cubicBezTo>
                    <a:pt x="4711" y="0"/>
                    <a:pt x="4711" y="0"/>
                    <a:pt x="4711" y="0"/>
                  </a:cubicBezTo>
                  <a:cubicBezTo>
                    <a:pt x="0" y="0"/>
                    <a:pt x="0" y="0"/>
                    <a:pt x="0" y="0"/>
                  </a:cubicBezTo>
                  <a:cubicBezTo>
                    <a:pt x="0" y="5418"/>
                    <a:pt x="0" y="5418"/>
                    <a:pt x="0" y="5418"/>
                  </a:cubicBezTo>
                  <a:cubicBezTo>
                    <a:pt x="4711" y="5418"/>
                    <a:pt x="4711" y="5418"/>
                    <a:pt x="4711" y="5418"/>
                  </a:cubicBezTo>
                  <a:cubicBezTo>
                    <a:pt x="5100" y="5418"/>
                    <a:pt x="5100" y="5418"/>
                    <a:pt x="5100" y="5418"/>
                  </a:cubicBezTo>
                  <a:cubicBezTo>
                    <a:pt x="9811" y="5418"/>
                    <a:pt x="9811" y="5418"/>
                    <a:pt x="9811" y="5418"/>
                  </a:cubicBezTo>
                  <a:cubicBezTo>
                    <a:pt x="9811" y="0"/>
                    <a:pt x="9811" y="0"/>
                    <a:pt x="9811" y="0"/>
                  </a:cubicBezTo>
                  <a:lnTo>
                    <a:pt x="5100" y="0"/>
                  </a:lnTo>
                  <a:close/>
                  <a:moveTo>
                    <a:pt x="5433" y="65"/>
                  </a:moveTo>
                  <a:cubicBezTo>
                    <a:pt x="9661" y="65"/>
                    <a:pt x="9661" y="65"/>
                    <a:pt x="9661" y="65"/>
                  </a:cubicBezTo>
                  <a:cubicBezTo>
                    <a:pt x="9692" y="65"/>
                    <a:pt x="9718" y="90"/>
                    <a:pt x="9719" y="121"/>
                  </a:cubicBezTo>
                  <a:cubicBezTo>
                    <a:pt x="5433" y="121"/>
                    <a:pt x="5433" y="121"/>
                    <a:pt x="5433" y="121"/>
                  </a:cubicBezTo>
                  <a:lnTo>
                    <a:pt x="5433" y="65"/>
                  </a:lnTo>
                  <a:close/>
                  <a:moveTo>
                    <a:pt x="4650" y="5142"/>
                  </a:moveTo>
                  <a:cubicBezTo>
                    <a:pt x="4650" y="5221"/>
                    <a:pt x="4650" y="5221"/>
                    <a:pt x="4650" y="5221"/>
                  </a:cubicBezTo>
                  <a:cubicBezTo>
                    <a:pt x="4582" y="5181"/>
                    <a:pt x="4582" y="5181"/>
                    <a:pt x="4582" y="5181"/>
                  </a:cubicBezTo>
                  <a:lnTo>
                    <a:pt x="4650" y="5142"/>
                  </a:lnTo>
                  <a:close/>
                  <a:moveTo>
                    <a:pt x="4575" y="5177"/>
                  </a:moveTo>
                  <a:cubicBezTo>
                    <a:pt x="4514" y="5141"/>
                    <a:pt x="4514" y="5141"/>
                    <a:pt x="4514" y="5141"/>
                  </a:cubicBezTo>
                  <a:cubicBezTo>
                    <a:pt x="4637" y="5141"/>
                    <a:pt x="4637" y="5141"/>
                    <a:pt x="4637" y="5141"/>
                  </a:cubicBezTo>
                  <a:lnTo>
                    <a:pt x="4575" y="5177"/>
                  </a:lnTo>
                  <a:close/>
                  <a:moveTo>
                    <a:pt x="4637" y="5134"/>
                  </a:moveTo>
                  <a:cubicBezTo>
                    <a:pt x="4514" y="5134"/>
                    <a:pt x="4514" y="5134"/>
                    <a:pt x="4514" y="5134"/>
                  </a:cubicBezTo>
                  <a:cubicBezTo>
                    <a:pt x="4575" y="5099"/>
                    <a:pt x="4575" y="5099"/>
                    <a:pt x="4575" y="5099"/>
                  </a:cubicBezTo>
                  <a:lnTo>
                    <a:pt x="4637" y="5134"/>
                  </a:lnTo>
                  <a:close/>
                  <a:moveTo>
                    <a:pt x="4582" y="5095"/>
                  </a:moveTo>
                  <a:cubicBezTo>
                    <a:pt x="4650" y="5055"/>
                    <a:pt x="4650" y="5055"/>
                    <a:pt x="4650" y="5055"/>
                  </a:cubicBezTo>
                  <a:cubicBezTo>
                    <a:pt x="4650" y="5134"/>
                    <a:pt x="4650" y="5134"/>
                    <a:pt x="4650" y="5134"/>
                  </a:cubicBezTo>
                  <a:lnTo>
                    <a:pt x="4582" y="5095"/>
                  </a:lnTo>
                  <a:close/>
                  <a:moveTo>
                    <a:pt x="4500" y="5134"/>
                  </a:moveTo>
                  <a:cubicBezTo>
                    <a:pt x="4387" y="5134"/>
                    <a:pt x="4387" y="5134"/>
                    <a:pt x="4387" y="5134"/>
                  </a:cubicBezTo>
                  <a:cubicBezTo>
                    <a:pt x="4387" y="4993"/>
                    <a:pt x="4387" y="4993"/>
                    <a:pt x="4387" y="4993"/>
                  </a:cubicBezTo>
                  <a:cubicBezTo>
                    <a:pt x="4451" y="4993"/>
                    <a:pt x="4451" y="4993"/>
                    <a:pt x="4451" y="4993"/>
                  </a:cubicBezTo>
                  <a:cubicBezTo>
                    <a:pt x="4454" y="5052"/>
                    <a:pt x="4502" y="5098"/>
                    <a:pt x="4562" y="5098"/>
                  </a:cubicBezTo>
                  <a:cubicBezTo>
                    <a:pt x="4562" y="5098"/>
                    <a:pt x="4562" y="5098"/>
                    <a:pt x="4562" y="5098"/>
                  </a:cubicBezTo>
                  <a:lnTo>
                    <a:pt x="4500" y="5134"/>
                  </a:lnTo>
                  <a:close/>
                  <a:moveTo>
                    <a:pt x="4500" y="5141"/>
                  </a:moveTo>
                  <a:cubicBezTo>
                    <a:pt x="4562" y="5177"/>
                    <a:pt x="4562" y="5177"/>
                    <a:pt x="4562" y="5177"/>
                  </a:cubicBezTo>
                  <a:cubicBezTo>
                    <a:pt x="4562" y="5177"/>
                    <a:pt x="4562" y="5177"/>
                    <a:pt x="4562" y="5177"/>
                  </a:cubicBezTo>
                  <a:cubicBezTo>
                    <a:pt x="4502" y="5177"/>
                    <a:pt x="4453" y="5225"/>
                    <a:pt x="4451" y="5285"/>
                  </a:cubicBezTo>
                  <a:cubicBezTo>
                    <a:pt x="4387" y="5285"/>
                    <a:pt x="4387" y="5285"/>
                    <a:pt x="4387" y="5285"/>
                  </a:cubicBezTo>
                  <a:cubicBezTo>
                    <a:pt x="4387" y="5141"/>
                    <a:pt x="4387" y="5141"/>
                    <a:pt x="4387" y="5141"/>
                  </a:cubicBezTo>
                  <a:lnTo>
                    <a:pt x="4500" y="5141"/>
                  </a:lnTo>
                  <a:close/>
                  <a:moveTo>
                    <a:pt x="4562" y="5184"/>
                  </a:moveTo>
                  <a:cubicBezTo>
                    <a:pt x="4574" y="5184"/>
                    <a:pt x="4574" y="5184"/>
                    <a:pt x="4574" y="5184"/>
                  </a:cubicBezTo>
                  <a:cubicBezTo>
                    <a:pt x="4657" y="5233"/>
                    <a:pt x="4657" y="5233"/>
                    <a:pt x="4657" y="5233"/>
                  </a:cubicBezTo>
                  <a:cubicBezTo>
                    <a:pt x="4657" y="5043"/>
                    <a:pt x="4657" y="5043"/>
                    <a:pt x="4657" y="5043"/>
                  </a:cubicBezTo>
                  <a:cubicBezTo>
                    <a:pt x="4574" y="5091"/>
                    <a:pt x="4574" y="5091"/>
                    <a:pt x="4574" y="5091"/>
                  </a:cubicBezTo>
                  <a:cubicBezTo>
                    <a:pt x="4562" y="5091"/>
                    <a:pt x="4562" y="5091"/>
                    <a:pt x="4562" y="5091"/>
                  </a:cubicBezTo>
                  <a:cubicBezTo>
                    <a:pt x="4506" y="5091"/>
                    <a:pt x="4461" y="5048"/>
                    <a:pt x="4458" y="4993"/>
                  </a:cubicBezTo>
                  <a:cubicBezTo>
                    <a:pt x="4906" y="4992"/>
                    <a:pt x="4906" y="4992"/>
                    <a:pt x="4906" y="4992"/>
                  </a:cubicBezTo>
                  <a:cubicBezTo>
                    <a:pt x="5353" y="4993"/>
                    <a:pt x="5353" y="4993"/>
                    <a:pt x="5353" y="4993"/>
                  </a:cubicBezTo>
                  <a:cubicBezTo>
                    <a:pt x="5351" y="5048"/>
                    <a:pt x="5305" y="5091"/>
                    <a:pt x="5250" y="5091"/>
                  </a:cubicBezTo>
                  <a:cubicBezTo>
                    <a:pt x="5237" y="5091"/>
                    <a:pt x="5237" y="5091"/>
                    <a:pt x="5237" y="5091"/>
                  </a:cubicBezTo>
                  <a:cubicBezTo>
                    <a:pt x="5154" y="5043"/>
                    <a:pt x="5154" y="5043"/>
                    <a:pt x="5154" y="5043"/>
                  </a:cubicBezTo>
                  <a:cubicBezTo>
                    <a:pt x="5154" y="5233"/>
                    <a:pt x="5154" y="5233"/>
                    <a:pt x="5154" y="5233"/>
                  </a:cubicBezTo>
                  <a:cubicBezTo>
                    <a:pt x="5237" y="5184"/>
                    <a:pt x="5237" y="5184"/>
                    <a:pt x="5237" y="5184"/>
                  </a:cubicBezTo>
                  <a:cubicBezTo>
                    <a:pt x="5250" y="5184"/>
                    <a:pt x="5250" y="5184"/>
                    <a:pt x="5250" y="5184"/>
                  </a:cubicBezTo>
                  <a:cubicBezTo>
                    <a:pt x="5306" y="5184"/>
                    <a:pt x="5352" y="5229"/>
                    <a:pt x="5353" y="5285"/>
                  </a:cubicBezTo>
                  <a:cubicBezTo>
                    <a:pt x="5100" y="5285"/>
                    <a:pt x="5100" y="5285"/>
                    <a:pt x="5100" y="5285"/>
                  </a:cubicBezTo>
                  <a:cubicBezTo>
                    <a:pt x="4711" y="5285"/>
                    <a:pt x="4711" y="5285"/>
                    <a:pt x="4711" y="5285"/>
                  </a:cubicBezTo>
                  <a:cubicBezTo>
                    <a:pt x="4458" y="5285"/>
                    <a:pt x="4458" y="5285"/>
                    <a:pt x="4458" y="5285"/>
                  </a:cubicBezTo>
                  <a:cubicBezTo>
                    <a:pt x="4459" y="5229"/>
                    <a:pt x="4505" y="5184"/>
                    <a:pt x="4562" y="5184"/>
                  </a:cubicBezTo>
                  <a:close/>
                  <a:moveTo>
                    <a:pt x="5174" y="5141"/>
                  </a:moveTo>
                  <a:cubicBezTo>
                    <a:pt x="5297" y="5141"/>
                    <a:pt x="5297" y="5141"/>
                    <a:pt x="5297" y="5141"/>
                  </a:cubicBezTo>
                  <a:cubicBezTo>
                    <a:pt x="5236" y="5177"/>
                    <a:pt x="5236" y="5177"/>
                    <a:pt x="5236" y="5177"/>
                  </a:cubicBezTo>
                  <a:lnTo>
                    <a:pt x="5174" y="5141"/>
                  </a:lnTo>
                  <a:close/>
                  <a:moveTo>
                    <a:pt x="5229" y="5181"/>
                  </a:moveTo>
                  <a:cubicBezTo>
                    <a:pt x="5161" y="5221"/>
                    <a:pt x="5161" y="5221"/>
                    <a:pt x="5161" y="5221"/>
                  </a:cubicBezTo>
                  <a:cubicBezTo>
                    <a:pt x="5161" y="5142"/>
                    <a:pt x="5161" y="5142"/>
                    <a:pt x="5161" y="5142"/>
                  </a:cubicBezTo>
                  <a:lnTo>
                    <a:pt x="5229" y="5181"/>
                  </a:lnTo>
                  <a:close/>
                  <a:moveTo>
                    <a:pt x="5161" y="5134"/>
                  </a:moveTo>
                  <a:cubicBezTo>
                    <a:pt x="5161" y="5055"/>
                    <a:pt x="5161" y="5055"/>
                    <a:pt x="5161" y="5055"/>
                  </a:cubicBezTo>
                  <a:cubicBezTo>
                    <a:pt x="5229" y="5095"/>
                    <a:pt x="5229" y="5095"/>
                    <a:pt x="5229" y="5095"/>
                  </a:cubicBezTo>
                  <a:lnTo>
                    <a:pt x="5161" y="5134"/>
                  </a:lnTo>
                  <a:close/>
                  <a:moveTo>
                    <a:pt x="5174" y="5134"/>
                  </a:moveTo>
                  <a:cubicBezTo>
                    <a:pt x="5236" y="5099"/>
                    <a:pt x="5236" y="5099"/>
                    <a:pt x="5236" y="5099"/>
                  </a:cubicBezTo>
                  <a:cubicBezTo>
                    <a:pt x="5297" y="5134"/>
                    <a:pt x="5297" y="5134"/>
                    <a:pt x="5297" y="5134"/>
                  </a:cubicBezTo>
                  <a:lnTo>
                    <a:pt x="5174" y="5134"/>
                  </a:lnTo>
                  <a:close/>
                  <a:moveTo>
                    <a:pt x="5250" y="5177"/>
                  </a:moveTo>
                  <a:cubicBezTo>
                    <a:pt x="5249" y="5177"/>
                    <a:pt x="5249" y="5177"/>
                    <a:pt x="5249" y="5177"/>
                  </a:cubicBezTo>
                  <a:cubicBezTo>
                    <a:pt x="5311" y="5141"/>
                    <a:pt x="5311" y="5141"/>
                    <a:pt x="5311" y="5141"/>
                  </a:cubicBezTo>
                  <a:cubicBezTo>
                    <a:pt x="5424" y="5141"/>
                    <a:pt x="5424" y="5141"/>
                    <a:pt x="5424" y="5141"/>
                  </a:cubicBezTo>
                  <a:cubicBezTo>
                    <a:pt x="5424" y="5285"/>
                    <a:pt x="5424" y="5285"/>
                    <a:pt x="5424" y="5285"/>
                  </a:cubicBezTo>
                  <a:cubicBezTo>
                    <a:pt x="5360" y="5285"/>
                    <a:pt x="5360" y="5285"/>
                    <a:pt x="5360" y="5285"/>
                  </a:cubicBezTo>
                  <a:cubicBezTo>
                    <a:pt x="5359" y="5225"/>
                    <a:pt x="5310" y="5177"/>
                    <a:pt x="5250" y="5177"/>
                  </a:cubicBezTo>
                  <a:close/>
                  <a:moveTo>
                    <a:pt x="5311" y="5134"/>
                  </a:moveTo>
                  <a:cubicBezTo>
                    <a:pt x="5249" y="5098"/>
                    <a:pt x="5249" y="5098"/>
                    <a:pt x="5249" y="5098"/>
                  </a:cubicBezTo>
                  <a:cubicBezTo>
                    <a:pt x="5250" y="5098"/>
                    <a:pt x="5250" y="5098"/>
                    <a:pt x="5250" y="5098"/>
                  </a:cubicBezTo>
                  <a:cubicBezTo>
                    <a:pt x="5309" y="5098"/>
                    <a:pt x="5357" y="5052"/>
                    <a:pt x="5360" y="4993"/>
                  </a:cubicBezTo>
                  <a:cubicBezTo>
                    <a:pt x="5424" y="4993"/>
                    <a:pt x="5424" y="4993"/>
                    <a:pt x="5424" y="4993"/>
                  </a:cubicBezTo>
                  <a:cubicBezTo>
                    <a:pt x="5424" y="5134"/>
                    <a:pt x="5424" y="5134"/>
                    <a:pt x="5424" y="5134"/>
                  </a:cubicBezTo>
                  <a:lnTo>
                    <a:pt x="5311" y="5134"/>
                  </a:lnTo>
                  <a:close/>
                  <a:moveTo>
                    <a:pt x="5100" y="4986"/>
                  </a:moveTo>
                  <a:cubicBezTo>
                    <a:pt x="5100" y="4985"/>
                    <a:pt x="5100" y="4985"/>
                    <a:pt x="5100" y="4985"/>
                  </a:cubicBezTo>
                  <a:cubicBezTo>
                    <a:pt x="4906" y="4985"/>
                    <a:pt x="4906" y="4985"/>
                    <a:pt x="4906" y="4985"/>
                  </a:cubicBezTo>
                  <a:cubicBezTo>
                    <a:pt x="4711" y="4985"/>
                    <a:pt x="4711" y="4985"/>
                    <a:pt x="4711" y="4985"/>
                  </a:cubicBezTo>
                  <a:cubicBezTo>
                    <a:pt x="4711" y="4986"/>
                    <a:pt x="4711" y="4986"/>
                    <a:pt x="4711" y="4986"/>
                  </a:cubicBezTo>
                  <a:cubicBezTo>
                    <a:pt x="472" y="4993"/>
                    <a:pt x="472" y="4993"/>
                    <a:pt x="472" y="4993"/>
                  </a:cubicBezTo>
                  <a:cubicBezTo>
                    <a:pt x="470" y="4943"/>
                    <a:pt x="430" y="4903"/>
                    <a:pt x="381" y="4901"/>
                  </a:cubicBezTo>
                  <a:cubicBezTo>
                    <a:pt x="381" y="521"/>
                    <a:pt x="381" y="521"/>
                    <a:pt x="381" y="521"/>
                  </a:cubicBezTo>
                  <a:cubicBezTo>
                    <a:pt x="430" y="519"/>
                    <a:pt x="470" y="479"/>
                    <a:pt x="472" y="430"/>
                  </a:cubicBezTo>
                  <a:cubicBezTo>
                    <a:pt x="4711" y="430"/>
                    <a:pt x="4711" y="430"/>
                    <a:pt x="4711" y="430"/>
                  </a:cubicBezTo>
                  <a:cubicBezTo>
                    <a:pt x="5100" y="430"/>
                    <a:pt x="5100" y="430"/>
                    <a:pt x="5100" y="430"/>
                  </a:cubicBezTo>
                  <a:cubicBezTo>
                    <a:pt x="9339" y="430"/>
                    <a:pt x="9339" y="430"/>
                    <a:pt x="9339" y="430"/>
                  </a:cubicBezTo>
                  <a:cubicBezTo>
                    <a:pt x="9341" y="479"/>
                    <a:pt x="9381" y="519"/>
                    <a:pt x="9430" y="521"/>
                  </a:cubicBezTo>
                  <a:cubicBezTo>
                    <a:pt x="9430" y="4901"/>
                    <a:pt x="9430" y="4901"/>
                    <a:pt x="9430" y="4901"/>
                  </a:cubicBezTo>
                  <a:cubicBezTo>
                    <a:pt x="9381" y="4903"/>
                    <a:pt x="9341" y="4943"/>
                    <a:pt x="9339" y="4993"/>
                  </a:cubicBezTo>
                  <a:lnTo>
                    <a:pt x="5100" y="4986"/>
                  </a:lnTo>
                  <a:close/>
                  <a:moveTo>
                    <a:pt x="259" y="128"/>
                  </a:moveTo>
                  <a:cubicBezTo>
                    <a:pt x="139" y="514"/>
                    <a:pt x="139" y="514"/>
                    <a:pt x="139" y="514"/>
                  </a:cubicBezTo>
                  <a:cubicBezTo>
                    <a:pt x="138" y="514"/>
                    <a:pt x="138" y="514"/>
                    <a:pt x="138" y="514"/>
                  </a:cubicBezTo>
                  <a:cubicBezTo>
                    <a:pt x="138" y="4908"/>
                    <a:pt x="138" y="4908"/>
                    <a:pt x="138" y="4908"/>
                  </a:cubicBezTo>
                  <a:cubicBezTo>
                    <a:pt x="139" y="4908"/>
                    <a:pt x="139" y="4908"/>
                    <a:pt x="139" y="4908"/>
                  </a:cubicBezTo>
                  <a:cubicBezTo>
                    <a:pt x="256" y="5285"/>
                    <a:pt x="256" y="5285"/>
                    <a:pt x="256" y="5285"/>
                  </a:cubicBezTo>
                  <a:cubicBezTo>
                    <a:pt x="92" y="5285"/>
                    <a:pt x="92" y="5285"/>
                    <a:pt x="92" y="5285"/>
                  </a:cubicBezTo>
                  <a:cubicBezTo>
                    <a:pt x="92" y="128"/>
                    <a:pt x="92" y="128"/>
                    <a:pt x="92" y="128"/>
                  </a:cubicBezTo>
                  <a:lnTo>
                    <a:pt x="259" y="128"/>
                  </a:lnTo>
                  <a:close/>
                  <a:moveTo>
                    <a:pt x="92" y="121"/>
                  </a:moveTo>
                  <a:cubicBezTo>
                    <a:pt x="93" y="90"/>
                    <a:pt x="119" y="65"/>
                    <a:pt x="150" y="65"/>
                  </a:cubicBezTo>
                  <a:cubicBezTo>
                    <a:pt x="4379" y="65"/>
                    <a:pt x="4379" y="65"/>
                    <a:pt x="4379" y="65"/>
                  </a:cubicBezTo>
                  <a:cubicBezTo>
                    <a:pt x="4379" y="121"/>
                    <a:pt x="4379" y="121"/>
                    <a:pt x="4379" y="121"/>
                  </a:cubicBezTo>
                  <a:lnTo>
                    <a:pt x="92" y="121"/>
                  </a:lnTo>
                  <a:close/>
                  <a:moveTo>
                    <a:pt x="256" y="197"/>
                  </a:moveTo>
                  <a:cubicBezTo>
                    <a:pt x="256" y="514"/>
                    <a:pt x="256" y="514"/>
                    <a:pt x="256" y="514"/>
                  </a:cubicBezTo>
                  <a:cubicBezTo>
                    <a:pt x="208" y="514"/>
                    <a:pt x="208" y="514"/>
                    <a:pt x="208" y="514"/>
                  </a:cubicBezTo>
                  <a:lnTo>
                    <a:pt x="256" y="197"/>
                  </a:lnTo>
                  <a:close/>
                  <a:moveTo>
                    <a:pt x="201" y="514"/>
                  </a:moveTo>
                  <a:cubicBezTo>
                    <a:pt x="146" y="514"/>
                    <a:pt x="146" y="514"/>
                    <a:pt x="146" y="514"/>
                  </a:cubicBezTo>
                  <a:cubicBezTo>
                    <a:pt x="253" y="168"/>
                    <a:pt x="253" y="168"/>
                    <a:pt x="253" y="168"/>
                  </a:cubicBezTo>
                  <a:lnTo>
                    <a:pt x="201" y="514"/>
                  </a:lnTo>
                  <a:close/>
                  <a:moveTo>
                    <a:pt x="146" y="4908"/>
                  </a:moveTo>
                  <a:cubicBezTo>
                    <a:pt x="201" y="4908"/>
                    <a:pt x="201" y="4908"/>
                    <a:pt x="201" y="4908"/>
                  </a:cubicBezTo>
                  <a:cubicBezTo>
                    <a:pt x="253" y="5254"/>
                    <a:pt x="253" y="5254"/>
                    <a:pt x="253" y="5254"/>
                  </a:cubicBezTo>
                  <a:lnTo>
                    <a:pt x="146" y="4908"/>
                  </a:lnTo>
                  <a:close/>
                  <a:moveTo>
                    <a:pt x="208" y="4908"/>
                  </a:moveTo>
                  <a:cubicBezTo>
                    <a:pt x="256" y="4908"/>
                    <a:pt x="256" y="4908"/>
                    <a:pt x="256" y="4908"/>
                  </a:cubicBezTo>
                  <a:cubicBezTo>
                    <a:pt x="256" y="5225"/>
                    <a:pt x="256" y="5225"/>
                    <a:pt x="256" y="5225"/>
                  </a:cubicBezTo>
                  <a:lnTo>
                    <a:pt x="208" y="4908"/>
                  </a:lnTo>
                  <a:close/>
                  <a:moveTo>
                    <a:pt x="145" y="4901"/>
                  </a:moveTo>
                  <a:cubicBezTo>
                    <a:pt x="145" y="521"/>
                    <a:pt x="145" y="521"/>
                    <a:pt x="145" y="521"/>
                  </a:cubicBezTo>
                  <a:cubicBezTo>
                    <a:pt x="374" y="521"/>
                    <a:pt x="374" y="521"/>
                    <a:pt x="374" y="521"/>
                  </a:cubicBezTo>
                  <a:cubicBezTo>
                    <a:pt x="374" y="4901"/>
                    <a:pt x="374" y="4901"/>
                    <a:pt x="374" y="4901"/>
                  </a:cubicBezTo>
                  <a:lnTo>
                    <a:pt x="145" y="4901"/>
                  </a:lnTo>
                  <a:close/>
                  <a:moveTo>
                    <a:pt x="4711" y="218"/>
                  </a:moveTo>
                  <a:cubicBezTo>
                    <a:pt x="4771" y="218"/>
                    <a:pt x="4771" y="218"/>
                    <a:pt x="4771" y="218"/>
                  </a:cubicBezTo>
                  <a:cubicBezTo>
                    <a:pt x="5041" y="218"/>
                    <a:pt x="5041" y="218"/>
                    <a:pt x="5041" y="218"/>
                  </a:cubicBezTo>
                  <a:cubicBezTo>
                    <a:pt x="5100" y="218"/>
                    <a:pt x="5100" y="218"/>
                    <a:pt x="5100" y="218"/>
                  </a:cubicBezTo>
                  <a:cubicBezTo>
                    <a:pt x="5342" y="218"/>
                    <a:pt x="5342" y="218"/>
                    <a:pt x="5342" y="218"/>
                  </a:cubicBezTo>
                  <a:cubicBezTo>
                    <a:pt x="5358" y="218"/>
                    <a:pt x="5358" y="218"/>
                    <a:pt x="5358" y="218"/>
                  </a:cubicBezTo>
                  <a:cubicBezTo>
                    <a:pt x="9523" y="218"/>
                    <a:pt x="9523" y="218"/>
                    <a:pt x="9523" y="218"/>
                  </a:cubicBezTo>
                  <a:cubicBezTo>
                    <a:pt x="9431" y="514"/>
                    <a:pt x="9431" y="514"/>
                    <a:pt x="9431" y="514"/>
                  </a:cubicBezTo>
                  <a:cubicBezTo>
                    <a:pt x="9384" y="513"/>
                    <a:pt x="9346" y="474"/>
                    <a:pt x="9346" y="426"/>
                  </a:cubicBezTo>
                  <a:cubicBezTo>
                    <a:pt x="9346" y="423"/>
                    <a:pt x="9346" y="423"/>
                    <a:pt x="9346" y="423"/>
                  </a:cubicBezTo>
                  <a:cubicBezTo>
                    <a:pt x="5100" y="423"/>
                    <a:pt x="5100" y="423"/>
                    <a:pt x="5100" y="423"/>
                  </a:cubicBezTo>
                  <a:cubicBezTo>
                    <a:pt x="4711" y="423"/>
                    <a:pt x="4711" y="423"/>
                    <a:pt x="4711" y="423"/>
                  </a:cubicBezTo>
                  <a:cubicBezTo>
                    <a:pt x="465" y="423"/>
                    <a:pt x="465" y="423"/>
                    <a:pt x="465" y="423"/>
                  </a:cubicBezTo>
                  <a:cubicBezTo>
                    <a:pt x="465" y="426"/>
                    <a:pt x="465" y="426"/>
                    <a:pt x="465" y="426"/>
                  </a:cubicBezTo>
                  <a:cubicBezTo>
                    <a:pt x="465" y="474"/>
                    <a:pt x="427" y="513"/>
                    <a:pt x="380" y="514"/>
                  </a:cubicBezTo>
                  <a:cubicBezTo>
                    <a:pt x="288" y="218"/>
                    <a:pt x="288" y="218"/>
                    <a:pt x="288" y="218"/>
                  </a:cubicBezTo>
                  <a:cubicBezTo>
                    <a:pt x="4453" y="218"/>
                    <a:pt x="4453" y="218"/>
                    <a:pt x="4453" y="218"/>
                  </a:cubicBezTo>
                  <a:cubicBezTo>
                    <a:pt x="4469" y="218"/>
                    <a:pt x="4469" y="218"/>
                    <a:pt x="4469" y="218"/>
                  </a:cubicBezTo>
                  <a:lnTo>
                    <a:pt x="4711" y="218"/>
                  </a:lnTo>
                  <a:close/>
                  <a:moveTo>
                    <a:pt x="4417" y="128"/>
                  </a:moveTo>
                  <a:cubicBezTo>
                    <a:pt x="4711" y="128"/>
                    <a:pt x="4711" y="128"/>
                    <a:pt x="4711" y="128"/>
                  </a:cubicBezTo>
                  <a:cubicBezTo>
                    <a:pt x="5100" y="128"/>
                    <a:pt x="5100" y="128"/>
                    <a:pt x="5100" y="128"/>
                  </a:cubicBezTo>
                  <a:cubicBezTo>
                    <a:pt x="5394" y="128"/>
                    <a:pt x="5394" y="128"/>
                    <a:pt x="5394" y="128"/>
                  </a:cubicBezTo>
                  <a:cubicBezTo>
                    <a:pt x="5360" y="141"/>
                    <a:pt x="5337" y="174"/>
                    <a:pt x="5335" y="211"/>
                  </a:cubicBezTo>
                  <a:cubicBezTo>
                    <a:pt x="5100" y="211"/>
                    <a:pt x="5100" y="211"/>
                    <a:pt x="5100" y="211"/>
                  </a:cubicBezTo>
                  <a:cubicBezTo>
                    <a:pt x="5041" y="211"/>
                    <a:pt x="5041" y="211"/>
                    <a:pt x="5041" y="211"/>
                  </a:cubicBezTo>
                  <a:cubicBezTo>
                    <a:pt x="4771" y="211"/>
                    <a:pt x="4771" y="211"/>
                    <a:pt x="4771" y="211"/>
                  </a:cubicBezTo>
                  <a:cubicBezTo>
                    <a:pt x="4711" y="211"/>
                    <a:pt x="4711" y="211"/>
                    <a:pt x="4711" y="211"/>
                  </a:cubicBezTo>
                  <a:cubicBezTo>
                    <a:pt x="4476" y="211"/>
                    <a:pt x="4476" y="211"/>
                    <a:pt x="4476" y="211"/>
                  </a:cubicBezTo>
                  <a:cubicBezTo>
                    <a:pt x="4475" y="174"/>
                    <a:pt x="4451" y="141"/>
                    <a:pt x="4417" y="128"/>
                  </a:cubicBezTo>
                  <a:close/>
                  <a:moveTo>
                    <a:pt x="9494" y="514"/>
                  </a:moveTo>
                  <a:cubicBezTo>
                    <a:pt x="9438" y="514"/>
                    <a:pt x="9438" y="514"/>
                    <a:pt x="9438" y="514"/>
                  </a:cubicBezTo>
                  <a:cubicBezTo>
                    <a:pt x="9546" y="168"/>
                    <a:pt x="9546" y="168"/>
                    <a:pt x="9546" y="168"/>
                  </a:cubicBezTo>
                  <a:lnTo>
                    <a:pt x="9494" y="514"/>
                  </a:lnTo>
                  <a:close/>
                  <a:moveTo>
                    <a:pt x="9548" y="197"/>
                  </a:moveTo>
                  <a:cubicBezTo>
                    <a:pt x="9548" y="514"/>
                    <a:pt x="9548" y="514"/>
                    <a:pt x="9548" y="514"/>
                  </a:cubicBezTo>
                  <a:cubicBezTo>
                    <a:pt x="9501" y="514"/>
                    <a:pt x="9501" y="514"/>
                    <a:pt x="9501" y="514"/>
                  </a:cubicBezTo>
                  <a:lnTo>
                    <a:pt x="9548" y="197"/>
                  </a:lnTo>
                  <a:close/>
                  <a:moveTo>
                    <a:pt x="9501" y="5134"/>
                  </a:moveTo>
                  <a:cubicBezTo>
                    <a:pt x="5431" y="5134"/>
                    <a:pt x="5431" y="5134"/>
                    <a:pt x="5431" y="5134"/>
                  </a:cubicBezTo>
                  <a:cubicBezTo>
                    <a:pt x="5431" y="4993"/>
                    <a:pt x="5431" y="4993"/>
                    <a:pt x="5431" y="4993"/>
                  </a:cubicBezTo>
                  <a:cubicBezTo>
                    <a:pt x="9346" y="5000"/>
                    <a:pt x="9346" y="5000"/>
                    <a:pt x="9346" y="5000"/>
                  </a:cubicBezTo>
                  <a:cubicBezTo>
                    <a:pt x="9346" y="4996"/>
                    <a:pt x="9346" y="4996"/>
                    <a:pt x="9346" y="4996"/>
                  </a:cubicBezTo>
                  <a:cubicBezTo>
                    <a:pt x="9346" y="4949"/>
                    <a:pt x="9384" y="4910"/>
                    <a:pt x="9431" y="4908"/>
                  </a:cubicBezTo>
                  <a:lnTo>
                    <a:pt x="9501" y="5134"/>
                  </a:lnTo>
                  <a:close/>
                  <a:moveTo>
                    <a:pt x="9438" y="4908"/>
                  </a:moveTo>
                  <a:cubicBezTo>
                    <a:pt x="9493" y="4908"/>
                    <a:pt x="9493" y="4908"/>
                    <a:pt x="9493" y="4908"/>
                  </a:cubicBezTo>
                  <a:cubicBezTo>
                    <a:pt x="9546" y="5254"/>
                    <a:pt x="9546" y="5254"/>
                    <a:pt x="9546" y="5254"/>
                  </a:cubicBezTo>
                  <a:lnTo>
                    <a:pt x="9438" y="4908"/>
                  </a:lnTo>
                  <a:close/>
                  <a:moveTo>
                    <a:pt x="373" y="514"/>
                  </a:moveTo>
                  <a:cubicBezTo>
                    <a:pt x="318" y="514"/>
                    <a:pt x="318" y="514"/>
                    <a:pt x="318" y="514"/>
                  </a:cubicBezTo>
                  <a:cubicBezTo>
                    <a:pt x="266" y="168"/>
                    <a:pt x="266" y="168"/>
                    <a:pt x="266" y="168"/>
                  </a:cubicBezTo>
                  <a:lnTo>
                    <a:pt x="373" y="514"/>
                  </a:lnTo>
                  <a:close/>
                  <a:moveTo>
                    <a:pt x="311" y="514"/>
                  </a:moveTo>
                  <a:cubicBezTo>
                    <a:pt x="263" y="514"/>
                    <a:pt x="263" y="514"/>
                    <a:pt x="263" y="514"/>
                  </a:cubicBezTo>
                  <a:cubicBezTo>
                    <a:pt x="263" y="197"/>
                    <a:pt x="263" y="197"/>
                    <a:pt x="263" y="197"/>
                  </a:cubicBezTo>
                  <a:lnTo>
                    <a:pt x="311" y="514"/>
                  </a:lnTo>
                  <a:close/>
                  <a:moveTo>
                    <a:pt x="373" y="4908"/>
                  </a:moveTo>
                  <a:cubicBezTo>
                    <a:pt x="266" y="5254"/>
                    <a:pt x="266" y="5254"/>
                    <a:pt x="266" y="5254"/>
                  </a:cubicBezTo>
                  <a:cubicBezTo>
                    <a:pt x="318" y="4908"/>
                    <a:pt x="318" y="4908"/>
                    <a:pt x="318" y="4908"/>
                  </a:cubicBezTo>
                  <a:lnTo>
                    <a:pt x="373" y="4908"/>
                  </a:lnTo>
                  <a:close/>
                  <a:moveTo>
                    <a:pt x="263" y="4908"/>
                  </a:moveTo>
                  <a:cubicBezTo>
                    <a:pt x="311" y="4908"/>
                    <a:pt x="311" y="4908"/>
                    <a:pt x="311" y="4908"/>
                  </a:cubicBezTo>
                  <a:cubicBezTo>
                    <a:pt x="263" y="5225"/>
                    <a:pt x="263" y="5225"/>
                    <a:pt x="263" y="5225"/>
                  </a:cubicBezTo>
                  <a:lnTo>
                    <a:pt x="263" y="4908"/>
                  </a:lnTo>
                  <a:close/>
                  <a:moveTo>
                    <a:pt x="308" y="5141"/>
                  </a:moveTo>
                  <a:cubicBezTo>
                    <a:pt x="4380" y="5141"/>
                    <a:pt x="4380" y="5141"/>
                    <a:pt x="4380" y="5141"/>
                  </a:cubicBezTo>
                  <a:cubicBezTo>
                    <a:pt x="4380" y="5285"/>
                    <a:pt x="4380" y="5285"/>
                    <a:pt x="4380" y="5285"/>
                  </a:cubicBezTo>
                  <a:cubicBezTo>
                    <a:pt x="263" y="5285"/>
                    <a:pt x="263" y="5285"/>
                    <a:pt x="263" y="5285"/>
                  </a:cubicBezTo>
                  <a:lnTo>
                    <a:pt x="308" y="5141"/>
                  </a:lnTo>
                  <a:close/>
                  <a:moveTo>
                    <a:pt x="310" y="5134"/>
                  </a:moveTo>
                  <a:cubicBezTo>
                    <a:pt x="380" y="4908"/>
                    <a:pt x="380" y="4908"/>
                    <a:pt x="380" y="4908"/>
                  </a:cubicBezTo>
                  <a:cubicBezTo>
                    <a:pt x="427" y="4910"/>
                    <a:pt x="465" y="4949"/>
                    <a:pt x="465" y="4996"/>
                  </a:cubicBezTo>
                  <a:cubicBezTo>
                    <a:pt x="465" y="5000"/>
                    <a:pt x="465" y="5000"/>
                    <a:pt x="465" y="5000"/>
                  </a:cubicBezTo>
                  <a:cubicBezTo>
                    <a:pt x="4380" y="4993"/>
                    <a:pt x="4380" y="4993"/>
                    <a:pt x="4380" y="4993"/>
                  </a:cubicBezTo>
                  <a:cubicBezTo>
                    <a:pt x="4380" y="5134"/>
                    <a:pt x="4380" y="5134"/>
                    <a:pt x="4380" y="5134"/>
                  </a:cubicBezTo>
                  <a:lnTo>
                    <a:pt x="310" y="5134"/>
                  </a:lnTo>
                  <a:close/>
                  <a:moveTo>
                    <a:pt x="5431" y="5141"/>
                  </a:moveTo>
                  <a:cubicBezTo>
                    <a:pt x="9503" y="5141"/>
                    <a:pt x="9503" y="5141"/>
                    <a:pt x="9503" y="5141"/>
                  </a:cubicBezTo>
                  <a:cubicBezTo>
                    <a:pt x="9548" y="5285"/>
                    <a:pt x="9548" y="5285"/>
                    <a:pt x="9548" y="5285"/>
                  </a:cubicBezTo>
                  <a:cubicBezTo>
                    <a:pt x="5431" y="5285"/>
                    <a:pt x="5431" y="5285"/>
                    <a:pt x="5431" y="5285"/>
                  </a:cubicBezTo>
                  <a:lnTo>
                    <a:pt x="5431" y="5141"/>
                  </a:lnTo>
                  <a:close/>
                  <a:moveTo>
                    <a:pt x="9500" y="4908"/>
                  </a:moveTo>
                  <a:cubicBezTo>
                    <a:pt x="9548" y="4908"/>
                    <a:pt x="9548" y="4908"/>
                    <a:pt x="9548" y="4908"/>
                  </a:cubicBezTo>
                  <a:cubicBezTo>
                    <a:pt x="9548" y="5225"/>
                    <a:pt x="9548" y="5225"/>
                    <a:pt x="9548" y="5225"/>
                  </a:cubicBezTo>
                  <a:lnTo>
                    <a:pt x="9500" y="4908"/>
                  </a:lnTo>
                  <a:close/>
                  <a:moveTo>
                    <a:pt x="9437" y="4901"/>
                  </a:moveTo>
                  <a:cubicBezTo>
                    <a:pt x="9437" y="521"/>
                    <a:pt x="9437" y="521"/>
                    <a:pt x="9437" y="521"/>
                  </a:cubicBezTo>
                  <a:cubicBezTo>
                    <a:pt x="9666" y="521"/>
                    <a:pt x="9666" y="521"/>
                    <a:pt x="9666" y="521"/>
                  </a:cubicBezTo>
                  <a:cubicBezTo>
                    <a:pt x="9666" y="4901"/>
                    <a:pt x="9666" y="4901"/>
                    <a:pt x="9666" y="4901"/>
                  </a:cubicBezTo>
                  <a:lnTo>
                    <a:pt x="9437" y="4901"/>
                  </a:lnTo>
                  <a:close/>
                  <a:moveTo>
                    <a:pt x="9603" y="514"/>
                  </a:moveTo>
                  <a:cubicBezTo>
                    <a:pt x="9555" y="514"/>
                    <a:pt x="9555" y="514"/>
                    <a:pt x="9555" y="514"/>
                  </a:cubicBezTo>
                  <a:cubicBezTo>
                    <a:pt x="9555" y="197"/>
                    <a:pt x="9555" y="197"/>
                    <a:pt x="9555" y="197"/>
                  </a:cubicBezTo>
                  <a:lnTo>
                    <a:pt x="9603" y="514"/>
                  </a:lnTo>
                  <a:close/>
                  <a:moveTo>
                    <a:pt x="9558" y="168"/>
                  </a:moveTo>
                  <a:cubicBezTo>
                    <a:pt x="9665" y="514"/>
                    <a:pt x="9665" y="514"/>
                    <a:pt x="9665" y="514"/>
                  </a:cubicBezTo>
                  <a:cubicBezTo>
                    <a:pt x="9610" y="514"/>
                    <a:pt x="9610" y="514"/>
                    <a:pt x="9610" y="514"/>
                  </a:cubicBezTo>
                  <a:lnTo>
                    <a:pt x="9558" y="168"/>
                  </a:lnTo>
                  <a:close/>
                  <a:moveTo>
                    <a:pt x="9665" y="4908"/>
                  </a:moveTo>
                  <a:cubicBezTo>
                    <a:pt x="9558" y="5254"/>
                    <a:pt x="9558" y="5254"/>
                    <a:pt x="9558" y="5254"/>
                  </a:cubicBezTo>
                  <a:cubicBezTo>
                    <a:pt x="9610" y="4908"/>
                    <a:pt x="9610" y="4908"/>
                    <a:pt x="9610" y="4908"/>
                  </a:cubicBezTo>
                  <a:lnTo>
                    <a:pt x="9665" y="4908"/>
                  </a:lnTo>
                  <a:close/>
                  <a:moveTo>
                    <a:pt x="9555" y="4908"/>
                  </a:moveTo>
                  <a:cubicBezTo>
                    <a:pt x="9603" y="4908"/>
                    <a:pt x="9603" y="4908"/>
                    <a:pt x="9603" y="4908"/>
                  </a:cubicBezTo>
                  <a:cubicBezTo>
                    <a:pt x="9555" y="5225"/>
                    <a:pt x="9555" y="5225"/>
                    <a:pt x="9555" y="5225"/>
                  </a:cubicBezTo>
                  <a:lnTo>
                    <a:pt x="9555" y="4908"/>
                  </a:lnTo>
                  <a:close/>
                  <a:moveTo>
                    <a:pt x="9672" y="4908"/>
                  </a:moveTo>
                  <a:cubicBezTo>
                    <a:pt x="9673" y="4908"/>
                    <a:pt x="9673" y="4908"/>
                    <a:pt x="9673" y="4908"/>
                  </a:cubicBezTo>
                  <a:cubicBezTo>
                    <a:pt x="9673" y="514"/>
                    <a:pt x="9673" y="514"/>
                    <a:pt x="9673" y="514"/>
                  </a:cubicBezTo>
                  <a:cubicBezTo>
                    <a:pt x="9672" y="514"/>
                    <a:pt x="9672" y="514"/>
                    <a:pt x="9672" y="514"/>
                  </a:cubicBezTo>
                  <a:cubicBezTo>
                    <a:pt x="9552" y="128"/>
                    <a:pt x="9552" y="128"/>
                    <a:pt x="9552" y="128"/>
                  </a:cubicBezTo>
                  <a:cubicBezTo>
                    <a:pt x="9719" y="128"/>
                    <a:pt x="9719" y="128"/>
                    <a:pt x="9719" y="128"/>
                  </a:cubicBezTo>
                  <a:cubicBezTo>
                    <a:pt x="9719" y="5285"/>
                    <a:pt x="9719" y="5285"/>
                    <a:pt x="9719" y="5285"/>
                  </a:cubicBezTo>
                  <a:cubicBezTo>
                    <a:pt x="9555" y="5285"/>
                    <a:pt x="9555" y="5285"/>
                    <a:pt x="9555" y="5285"/>
                  </a:cubicBezTo>
                  <a:lnTo>
                    <a:pt x="9672" y="4908"/>
                  </a:lnTo>
                  <a:close/>
                  <a:moveTo>
                    <a:pt x="5433" y="128"/>
                  </a:moveTo>
                  <a:cubicBezTo>
                    <a:pt x="9551" y="128"/>
                    <a:pt x="9551" y="128"/>
                    <a:pt x="9551" y="128"/>
                  </a:cubicBezTo>
                  <a:cubicBezTo>
                    <a:pt x="9525" y="212"/>
                    <a:pt x="9525" y="212"/>
                    <a:pt x="9525" y="212"/>
                  </a:cubicBezTo>
                  <a:cubicBezTo>
                    <a:pt x="9525" y="211"/>
                    <a:pt x="9525" y="211"/>
                    <a:pt x="9525" y="211"/>
                  </a:cubicBezTo>
                  <a:cubicBezTo>
                    <a:pt x="5358" y="211"/>
                    <a:pt x="5358" y="211"/>
                    <a:pt x="5358" y="211"/>
                  </a:cubicBezTo>
                  <a:cubicBezTo>
                    <a:pt x="5342" y="211"/>
                    <a:pt x="5342" y="211"/>
                    <a:pt x="5342" y="211"/>
                  </a:cubicBezTo>
                  <a:cubicBezTo>
                    <a:pt x="5344" y="165"/>
                    <a:pt x="5382" y="128"/>
                    <a:pt x="5429" y="128"/>
                  </a:cubicBezTo>
                  <a:lnTo>
                    <a:pt x="5433" y="128"/>
                  </a:lnTo>
                  <a:close/>
                  <a:moveTo>
                    <a:pt x="4386" y="7"/>
                  </a:moveTo>
                  <a:cubicBezTo>
                    <a:pt x="4711" y="7"/>
                    <a:pt x="4711" y="7"/>
                    <a:pt x="4711" y="7"/>
                  </a:cubicBezTo>
                  <a:cubicBezTo>
                    <a:pt x="5100" y="7"/>
                    <a:pt x="5100" y="7"/>
                    <a:pt x="5100" y="7"/>
                  </a:cubicBezTo>
                  <a:cubicBezTo>
                    <a:pt x="5426" y="7"/>
                    <a:pt x="5426" y="7"/>
                    <a:pt x="5426" y="7"/>
                  </a:cubicBezTo>
                  <a:cubicBezTo>
                    <a:pt x="5426" y="58"/>
                    <a:pt x="5426" y="58"/>
                    <a:pt x="5426" y="58"/>
                  </a:cubicBezTo>
                  <a:cubicBezTo>
                    <a:pt x="5100" y="58"/>
                    <a:pt x="5100" y="58"/>
                    <a:pt x="5100" y="58"/>
                  </a:cubicBezTo>
                  <a:cubicBezTo>
                    <a:pt x="4711" y="58"/>
                    <a:pt x="4711" y="58"/>
                    <a:pt x="4711" y="58"/>
                  </a:cubicBezTo>
                  <a:cubicBezTo>
                    <a:pt x="4386" y="58"/>
                    <a:pt x="4386" y="58"/>
                    <a:pt x="4386" y="58"/>
                  </a:cubicBezTo>
                  <a:lnTo>
                    <a:pt x="4386" y="7"/>
                  </a:lnTo>
                  <a:close/>
                  <a:moveTo>
                    <a:pt x="4386" y="65"/>
                  </a:moveTo>
                  <a:cubicBezTo>
                    <a:pt x="4711" y="65"/>
                    <a:pt x="4711" y="65"/>
                    <a:pt x="4711" y="65"/>
                  </a:cubicBezTo>
                  <a:cubicBezTo>
                    <a:pt x="5100" y="65"/>
                    <a:pt x="5100" y="65"/>
                    <a:pt x="5100" y="65"/>
                  </a:cubicBezTo>
                  <a:cubicBezTo>
                    <a:pt x="5426" y="65"/>
                    <a:pt x="5426" y="65"/>
                    <a:pt x="5426" y="65"/>
                  </a:cubicBezTo>
                  <a:cubicBezTo>
                    <a:pt x="5426" y="121"/>
                    <a:pt x="5426" y="121"/>
                    <a:pt x="5426" y="121"/>
                  </a:cubicBezTo>
                  <a:cubicBezTo>
                    <a:pt x="5100" y="121"/>
                    <a:pt x="5100" y="121"/>
                    <a:pt x="5100" y="121"/>
                  </a:cubicBezTo>
                  <a:cubicBezTo>
                    <a:pt x="4711" y="121"/>
                    <a:pt x="4711" y="121"/>
                    <a:pt x="4711" y="121"/>
                  </a:cubicBezTo>
                  <a:cubicBezTo>
                    <a:pt x="4386" y="121"/>
                    <a:pt x="4386" y="121"/>
                    <a:pt x="4386" y="121"/>
                  </a:cubicBezTo>
                  <a:lnTo>
                    <a:pt x="4386" y="65"/>
                  </a:lnTo>
                  <a:close/>
                  <a:moveTo>
                    <a:pt x="4469" y="211"/>
                  </a:moveTo>
                  <a:cubicBezTo>
                    <a:pt x="4453" y="211"/>
                    <a:pt x="4453" y="211"/>
                    <a:pt x="4453" y="211"/>
                  </a:cubicBezTo>
                  <a:cubicBezTo>
                    <a:pt x="286" y="211"/>
                    <a:pt x="286" y="211"/>
                    <a:pt x="286" y="211"/>
                  </a:cubicBezTo>
                  <a:cubicBezTo>
                    <a:pt x="286" y="212"/>
                    <a:pt x="286" y="212"/>
                    <a:pt x="286" y="212"/>
                  </a:cubicBezTo>
                  <a:cubicBezTo>
                    <a:pt x="260" y="128"/>
                    <a:pt x="260" y="128"/>
                    <a:pt x="260" y="128"/>
                  </a:cubicBezTo>
                  <a:cubicBezTo>
                    <a:pt x="4379" y="128"/>
                    <a:pt x="4379" y="128"/>
                    <a:pt x="4379" y="128"/>
                  </a:cubicBezTo>
                  <a:cubicBezTo>
                    <a:pt x="4382" y="128"/>
                    <a:pt x="4382" y="128"/>
                    <a:pt x="4382" y="128"/>
                  </a:cubicBezTo>
                  <a:cubicBezTo>
                    <a:pt x="4429" y="128"/>
                    <a:pt x="4467" y="165"/>
                    <a:pt x="4469" y="211"/>
                  </a:cubicBezTo>
                  <a:close/>
                  <a:moveTo>
                    <a:pt x="7" y="7"/>
                  </a:moveTo>
                  <a:cubicBezTo>
                    <a:pt x="4379" y="7"/>
                    <a:pt x="4379" y="7"/>
                    <a:pt x="4379" y="7"/>
                  </a:cubicBezTo>
                  <a:cubicBezTo>
                    <a:pt x="4379" y="58"/>
                    <a:pt x="4379" y="58"/>
                    <a:pt x="4379" y="58"/>
                  </a:cubicBezTo>
                  <a:cubicBezTo>
                    <a:pt x="150" y="58"/>
                    <a:pt x="150" y="58"/>
                    <a:pt x="150" y="58"/>
                  </a:cubicBezTo>
                  <a:cubicBezTo>
                    <a:pt x="115" y="58"/>
                    <a:pt x="86" y="86"/>
                    <a:pt x="85" y="121"/>
                  </a:cubicBezTo>
                  <a:cubicBezTo>
                    <a:pt x="7" y="121"/>
                    <a:pt x="7" y="121"/>
                    <a:pt x="7" y="121"/>
                  </a:cubicBezTo>
                  <a:lnTo>
                    <a:pt x="7" y="7"/>
                  </a:lnTo>
                  <a:close/>
                  <a:moveTo>
                    <a:pt x="7" y="5411"/>
                  </a:moveTo>
                  <a:cubicBezTo>
                    <a:pt x="7" y="128"/>
                    <a:pt x="7" y="128"/>
                    <a:pt x="7" y="128"/>
                  </a:cubicBezTo>
                  <a:cubicBezTo>
                    <a:pt x="85" y="128"/>
                    <a:pt x="85" y="128"/>
                    <a:pt x="85" y="128"/>
                  </a:cubicBezTo>
                  <a:cubicBezTo>
                    <a:pt x="85" y="5291"/>
                    <a:pt x="85" y="5291"/>
                    <a:pt x="85" y="5291"/>
                  </a:cubicBezTo>
                  <a:cubicBezTo>
                    <a:pt x="204" y="5411"/>
                    <a:pt x="204" y="5411"/>
                    <a:pt x="204" y="5411"/>
                  </a:cubicBezTo>
                  <a:lnTo>
                    <a:pt x="7" y="5411"/>
                  </a:lnTo>
                  <a:close/>
                  <a:moveTo>
                    <a:pt x="5100" y="5411"/>
                  </a:moveTo>
                  <a:cubicBezTo>
                    <a:pt x="4711" y="5411"/>
                    <a:pt x="4711" y="5411"/>
                    <a:pt x="4711" y="5411"/>
                  </a:cubicBezTo>
                  <a:cubicBezTo>
                    <a:pt x="214" y="5411"/>
                    <a:pt x="214" y="5411"/>
                    <a:pt x="214" y="5411"/>
                  </a:cubicBezTo>
                  <a:cubicBezTo>
                    <a:pt x="95" y="5292"/>
                    <a:pt x="95" y="5292"/>
                    <a:pt x="95" y="5292"/>
                  </a:cubicBezTo>
                  <a:cubicBezTo>
                    <a:pt x="258" y="5292"/>
                    <a:pt x="258" y="5292"/>
                    <a:pt x="258" y="5292"/>
                  </a:cubicBezTo>
                  <a:cubicBezTo>
                    <a:pt x="260" y="5297"/>
                    <a:pt x="260" y="5297"/>
                    <a:pt x="260" y="5297"/>
                  </a:cubicBezTo>
                  <a:cubicBezTo>
                    <a:pt x="261" y="5292"/>
                    <a:pt x="261" y="5292"/>
                    <a:pt x="261" y="5292"/>
                  </a:cubicBezTo>
                  <a:cubicBezTo>
                    <a:pt x="4711" y="5292"/>
                    <a:pt x="4711" y="5292"/>
                    <a:pt x="4711" y="5292"/>
                  </a:cubicBezTo>
                  <a:cubicBezTo>
                    <a:pt x="5100" y="5292"/>
                    <a:pt x="5100" y="5292"/>
                    <a:pt x="5100" y="5292"/>
                  </a:cubicBezTo>
                  <a:cubicBezTo>
                    <a:pt x="9550" y="5292"/>
                    <a:pt x="9550" y="5292"/>
                    <a:pt x="9550" y="5292"/>
                  </a:cubicBezTo>
                  <a:cubicBezTo>
                    <a:pt x="9552" y="5297"/>
                    <a:pt x="9552" y="5297"/>
                    <a:pt x="9552" y="5297"/>
                  </a:cubicBezTo>
                  <a:cubicBezTo>
                    <a:pt x="9553" y="5292"/>
                    <a:pt x="9553" y="5292"/>
                    <a:pt x="9553" y="5292"/>
                  </a:cubicBezTo>
                  <a:cubicBezTo>
                    <a:pt x="9716" y="5292"/>
                    <a:pt x="9716" y="5292"/>
                    <a:pt x="9716" y="5292"/>
                  </a:cubicBezTo>
                  <a:cubicBezTo>
                    <a:pt x="9597" y="5411"/>
                    <a:pt x="9597" y="5411"/>
                    <a:pt x="9597" y="5411"/>
                  </a:cubicBezTo>
                  <a:lnTo>
                    <a:pt x="5100" y="5411"/>
                  </a:lnTo>
                  <a:close/>
                  <a:moveTo>
                    <a:pt x="9804" y="5411"/>
                  </a:moveTo>
                  <a:cubicBezTo>
                    <a:pt x="9607" y="5411"/>
                    <a:pt x="9607" y="5411"/>
                    <a:pt x="9607" y="5411"/>
                  </a:cubicBezTo>
                  <a:cubicBezTo>
                    <a:pt x="9726" y="5291"/>
                    <a:pt x="9726" y="5291"/>
                    <a:pt x="9726" y="5291"/>
                  </a:cubicBezTo>
                  <a:cubicBezTo>
                    <a:pt x="9726" y="128"/>
                    <a:pt x="9726" y="128"/>
                    <a:pt x="9726" y="128"/>
                  </a:cubicBezTo>
                  <a:cubicBezTo>
                    <a:pt x="9804" y="128"/>
                    <a:pt x="9804" y="128"/>
                    <a:pt x="9804" y="128"/>
                  </a:cubicBezTo>
                  <a:lnTo>
                    <a:pt x="9804" y="5411"/>
                  </a:lnTo>
                  <a:close/>
                  <a:moveTo>
                    <a:pt x="9804" y="121"/>
                  </a:moveTo>
                  <a:cubicBezTo>
                    <a:pt x="9726" y="121"/>
                    <a:pt x="9726" y="121"/>
                    <a:pt x="9726" y="121"/>
                  </a:cubicBezTo>
                  <a:cubicBezTo>
                    <a:pt x="9725" y="86"/>
                    <a:pt x="9696" y="58"/>
                    <a:pt x="9661" y="58"/>
                  </a:cubicBezTo>
                  <a:cubicBezTo>
                    <a:pt x="5433" y="58"/>
                    <a:pt x="5433" y="58"/>
                    <a:pt x="5433" y="58"/>
                  </a:cubicBezTo>
                  <a:cubicBezTo>
                    <a:pt x="5433" y="7"/>
                    <a:pt x="5433" y="7"/>
                    <a:pt x="5433" y="7"/>
                  </a:cubicBezTo>
                  <a:cubicBezTo>
                    <a:pt x="9804" y="7"/>
                    <a:pt x="9804" y="7"/>
                    <a:pt x="9804" y="7"/>
                  </a:cubicBezTo>
                  <a:lnTo>
                    <a:pt x="9804" y="12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6"/>
            <p:cNvSpPr/>
            <p:nvPr/>
          </p:nvSpPr>
          <p:spPr>
            <a:xfrm>
              <a:off x="6696075" y="4657725"/>
              <a:ext cx="41275"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6"/>
            <p:cNvSpPr/>
            <p:nvPr/>
          </p:nvSpPr>
          <p:spPr>
            <a:xfrm>
              <a:off x="6702425" y="4664075"/>
              <a:ext cx="30163" cy="244474"/>
            </a:xfrm>
            <a:custGeom>
              <a:rect b="b" l="l" r="r" t="t"/>
              <a:pathLst>
                <a:path extrusionOk="0" h="781" w="97">
                  <a:moveTo>
                    <a:pt x="49" y="0"/>
                  </a:moveTo>
                  <a:cubicBezTo>
                    <a:pt x="22" y="0"/>
                    <a:pt x="1" y="22"/>
                    <a:pt x="1" y="48"/>
                  </a:cubicBezTo>
                  <a:cubicBezTo>
                    <a:pt x="1" y="491"/>
                    <a:pt x="1" y="491"/>
                    <a:pt x="1" y="491"/>
                  </a:cubicBezTo>
                  <a:cubicBezTo>
                    <a:pt x="0" y="687"/>
                    <a:pt x="0" y="687"/>
                    <a:pt x="0" y="687"/>
                  </a:cubicBezTo>
                  <a:cubicBezTo>
                    <a:pt x="0" y="733"/>
                    <a:pt x="0" y="733"/>
                    <a:pt x="0" y="733"/>
                  </a:cubicBezTo>
                  <a:cubicBezTo>
                    <a:pt x="0" y="760"/>
                    <a:pt x="21" y="781"/>
                    <a:pt x="48" y="781"/>
                  </a:cubicBezTo>
                  <a:cubicBezTo>
                    <a:pt x="75" y="781"/>
                    <a:pt x="97" y="760"/>
                    <a:pt x="97" y="733"/>
                  </a:cubicBezTo>
                  <a:cubicBezTo>
                    <a:pt x="97" y="687"/>
                    <a:pt x="97" y="687"/>
                    <a:pt x="97" y="687"/>
                  </a:cubicBezTo>
                  <a:cubicBezTo>
                    <a:pt x="97" y="491"/>
                    <a:pt x="97" y="491"/>
                    <a:pt x="97" y="491"/>
                  </a:cubicBezTo>
                  <a:cubicBezTo>
                    <a:pt x="97" y="48"/>
                    <a:pt x="97" y="48"/>
                    <a:pt x="97" y="48"/>
                  </a:cubicBezTo>
                  <a:cubicBezTo>
                    <a:pt x="97" y="22"/>
                    <a:pt x="76" y="0"/>
                    <a:pt x="49" y="0"/>
                  </a:cubicBezTo>
                  <a:close/>
                  <a:moveTo>
                    <a:pt x="91" y="491"/>
                  </a:moveTo>
                  <a:cubicBezTo>
                    <a:pt x="90" y="687"/>
                    <a:pt x="90" y="687"/>
                    <a:pt x="90" y="687"/>
                  </a:cubicBezTo>
                  <a:cubicBezTo>
                    <a:pt x="90" y="733"/>
                    <a:pt x="90" y="733"/>
                    <a:pt x="90" y="733"/>
                  </a:cubicBezTo>
                  <a:cubicBezTo>
                    <a:pt x="90" y="756"/>
                    <a:pt x="71" y="774"/>
                    <a:pt x="48" y="774"/>
                  </a:cubicBezTo>
                  <a:cubicBezTo>
                    <a:pt x="25" y="774"/>
                    <a:pt x="7" y="756"/>
                    <a:pt x="7" y="733"/>
                  </a:cubicBezTo>
                  <a:cubicBezTo>
                    <a:pt x="7" y="687"/>
                    <a:pt x="7" y="687"/>
                    <a:pt x="7" y="687"/>
                  </a:cubicBezTo>
                  <a:cubicBezTo>
                    <a:pt x="7" y="491"/>
                    <a:pt x="7" y="491"/>
                    <a:pt x="7" y="491"/>
                  </a:cubicBezTo>
                  <a:cubicBezTo>
                    <a:pt x="7" y="48"/>
                    <a:pt x="7" y="48"/>
                    <a:pt x="7" y="48"/>
                  </a:cubicBezTo>
                  <a:cubicBezTo>
                    <a:pt x="7" y="25"/>
                    <a:pt x="26" y="7"/>
                    <a:pt x="49" y="7"/>
                  </a:cubicBezTo>
                  <a:cubicBezTo>
                    <a:pt x="72" y="7"/>
                    <a:pt x="91" y="25"/>
                    <a:pt x="91" y="48"/>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6"/>
            <p:cNvSpPr/>
            <p:nvPr/>
          </p:nvSpPr>
          <p:spPr>
            <a:xfrm>
              <a:off x="6707188" y="4670425"/>
              <a:ext cx="19050" cy="231775"/>
            </a:xfrm>
            <a:custGeom>
              <a:rect b="b" l="l" r="r" t="t"/>
              <a:pathLst>
                <a:path extrusionOk="0" h="743" w="61">
                  <a:moveTo>
                    <a:pt x="31" y="0"/>
                  </a:moveTo>
                  <a:cubicBezTo>
                    <a:pt x="15" y="0"/>
                    <a:pt x="1" y="14"/>
                    <a:pt x="1" y="30"/>
                  </a:cubicBezTo>
                  <a:cubicBezTo>
                    <a:pt x="1" y="472"/>
                    <a:pt x="1" y="472"/>
                    <a:pt x="1" y="472"/>
                  </a:cubicBezTo>
                  <a:cubicBezTo>
                    <a:pt x="0" y="668"/>
                    <a:pt x="0" y="668"/>
                    <a:pt x="0" y="668"/>
                  </a:cubicBezTo>
                  <a:cubicBezTo>
                    <a:pt x="0" y="713"/>
                    <a:pt x="0" y="713"/>
                    <a:pt x="0" y="713"/>
                  </a:cubicBezTo>
                  <a:cubicBezTo>
                    <a:pt x="0" y="729"/>
                    <a:pt x="14" y="743"/>
                    <a:pt x="30" y="743"/>
                  </a:cubicBezTo>
                  <a:cubicBezTo>
                    <a:pt x="47" y="743"/>
                    <a:pt x="60" y="729"/>
                    <a:pt x="60" y="713"/>
                  </a:cubicBezTo>
                  <a:cubicBezTo>
                    <a:pt x="60" y="668"/>
                    <a:pt x="60" y="668"/>
                    <a:pt x="60" y="668"/>
                  </a:cubicBezTo>
                  <a:cubicBezTo>
                    <a:pt x="61" y="472"/>
                    <a:pt x="61" y="472"/>
                    <a:pt x="61" y="472"/>
                  </a:cubicBezTo>
                  <a:cubicBezTo>
                    <a:pt x="61" y="30"/>
                    <a:pt x="61" y="30"/>
                    <a:pt x="61" y="30"/>
                  </a:cubicBezTo>
                  <a:cubicBezTo>
                    <a:pt x="61" y="14"/>
                    <a:pt x="47" y="0"/>
                    <a:pt x="31" y="0"/>
                  </a:cubicBezTo>
                  <a:close/>
                  <a:moveTo>
                    <a:pt x="54" y="472"/>
                  </a:moveTo>
                  <a:cubicBezTo>
                    <a:pt x="53" y="668"/>
                    <a:pt x="53" y="668"/>
                    <a:pt x="53" y="668"/>
                  </a:cubicBezTo>
                  <a:cubicBezTo>
                    <a:pt x="53" y="713"/>
                    <a:pt x="53" y="713"/>
                    <a:pt x="53" y="713"/>
                  </a:cubicBezTo>
                  <a:cubicBezTo>
                    <a:pt x="53" y="726"/>
                    <a:pt x="43" y="736"/>
                    <a:pt x="30" y="736"/>
                  </a:cubicBezTo>
                  <a:cubicBezTo>
                    <a:pt x="18" y="736"/>
                    <a:pt x="7" y="726"/>
                    <a:pt x="7" y="713"/>
                  </a:cubicBezTo>
                  <a:cubicBezTo>
                    <a:pt x="7" y="668"/>
                    <a:pt x="7" y="668"/>
                    <a:pt x="7" y="668"/>
                  </a:cubicBezTo>
                  <a:cubicBezTo>
                    <a:pt x="8" y="472"/>
                    <a:pt x="8" y="472"/>
                    <a:pt x="8" y="472"/>
                  </a:cubicBezTo>
                  <a:cubicBezTo>
                    <a:pt x="8" y="30"/>
                    <a:pt x="8" y="30"/>
                    <a:pt x="8" y="30"/>
                  </a:cubicBezTo>
                  <a:cubicBezTo>
                    <a:pt x="8" y="18"/>
                    <a:pt x="18" y="7"/>
                    <a:pt x="31" y="7"/>
                  </a:cubicBezTo>
                  <a:cubicBezTo>
                    <a:pt x="44" y="7"/>
                    <a:pt x="54" y="18"/>
                    <a:pt x="54" y="30"/>
                  </a:cubicBezTo>
                  <a:lnTo>
                    <a:pt x="54" y="4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6"/>
            <p:cNvSpPr/>
            <p:nvPr/>
          </p:nvSpPr>
          <p:spPr>
            <a:xfrm>
              <a:off x="6696075" y="5735638"/>
              <a:ext cx="41275"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6"/>
            <p:cNvSpPr/>
            <p:nvPr/>
          </p:nvSpPr>
          <p:spPr>
            <a:xfrm>
              <a:off x="6702425" y="5741988"/>
              <a:ext cx="30163" cy="244475"/>
            </a:xfrm>
            <a:custGeom>
              <a:rect b="b" l="l" r="r" t="t"/>
              <a:pathLst>
                <a:path extrusionOk="0" h="782" w="97">
                  <a:moveTo>
                    <a:pt x="49" y="0"/>
                  </a:moveTo>
                  <a:cubicBezTo>
                    <a:pt x="22" y="0"/>
                    <a:pt x="1" y="22"/>
                    <a:pt x="1" y="49"/>
                  </a:cubicBezTo>
                  <a:cubicBezTo>
                    <a:pt x="1" y="491"/>
                    <a:pt x="1" y="491"/>
                    <a:pt x="1" y="491"/>
                  </a:cubicBezTo>
                  <a:cubicBezTo>
                    <a:pt x="0" y="687"/>
                    <a:pt x="0" y="687"/>
                    <a:pt x="0" y="687"/>
                  </a:cubicBezTo>
                  <a:cubicBezTo>
                    <a:pt x="0" y="733"/>
                    <a:pt x="0" y="733"/>
                    <a:pt x="0" y="733"/>
                  </a:cubicBezTo>
                  <a:cubicBezTo>
                    <a:pt x="0" y="760"/>
                    <a:pt x="21" y="782"/>
                    <a:pt x="48" y="782"/>
                  </a:cubicBezTo>
                  <a:cubicBezTo>
                    <a:pt x="75" y="782"/>
                    <a:pt x="97" y="760"/>
                    <a:pt x="97" y="733"/>
                  </a:cubicBezTo>
                  <a:cubicBezTo>
                    <a:pt x="97" y="687"/>
                    <a:pt x="97" y="687"/>
                    <a:pt x="97" y="687"/>
                  </a:cubicBezTo>
                  <a:cubicBezTo>
                    <a:pt x="97" y="491"/>
                    <a:pt x="97" y="491"/>
                    <a:pt x="97" y="491"/>
                  </a:cubicBezTo>
                  <a:cubicBezTo>
                    <a:pt x="97" y="49"/>
                    <a:pt x="97" y="49"/>
                    <a:pt x="97" y="49"/>
                  </a:cubicBezTo>
                  <a:cubicBezTo>
                    <a:pt x="97" y="22"/>
                    <a:pt x="76" y="0"/>
                    <a:pt x="49" y="0"/>
                  </a:cubicBezTo>
                  <a:close/>
                  <a:moveTo>
                    <a:pt x="91" y="491"/>
                  </a:moveTo>
                  <a:cubicBezTo>
                    <a:pt x="90" y="687"/>
                    <a:pt x="90" y="687"/>
                    <a:pt x="90" y="687"/>
                  </a:cubicBezTo>
                  <a:cubicBezTo>
                    <a:pt x="90" y="733"/>
                    <a:pt x="90" y="733"/>
                    <a:pt x="90" y="733"/>
                  </a:cubicBezTo>
                  <a:cubicBezTo>
                    <a:pt x="90" y="756"/>
                    <a:pt x="71" y="775"/>
                    <a:pt x="48" y="775"/>
                  </a:cubicBezTo>
                  <a:cubicBezTo>
                    <a:pt x="25" y="775"/>
                    <a:pt x="7" y="756"/>
                    <a:pt x="7" y="733"/>
                  </a:cubicBezTo>
                  <a:cubicBezTo>
                    <a:pt x="7" y="687"/>
                    <a:pt x="7" y="687"/>
                    <a:pt x="7" y="687"/>
                  </a:cubicBezTo>
                  <a:cubicBezTo>
                    <a:pt x="7" y="491"/>
                    <a:pt x="7" y="491"/>
                    <a:pt x="7" y="491"/>
                  </a:cubicBezTo>
                  <a:cubicBezTo>
                    <a:pt x="7" y="49"/>
                    <a:pt x="7" y="49"/>
                    <a:pt x="7" y="49"/>
                  </a:cubicBezTo>
                  <a:cubicBezTo>
                    <a:pt x="7" y="26"/>
                    <a:pt x="26" y="7"/>
                    <a:pt x="49" y="7"/>
                  </a:cubicBezTo>
                  <a:cubicBezTo>
                    <a:pt x="72" y="7"/>
                    <a:pt x="91" y="26"/>
                    <a:pt x="91" y="49"/>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6"/>
            <p:cNvSpPr/>
            <p:nvPr/>
          </p:nvSpPr>
          <p:spPr>
            <a:xfrm>
              <a:off x="6707188" y="5748338"/>
              <a:ext cx="19050" cy="231775"/>
            </a:xfrm>
            <a:custGeom>
              <a:rect b="b" l="l" r="r" t="t"/>
              <a:pathLst>
                <a:path extrusionOk="0" h="742" w="61">
                  <a:moveTo>
                    <a:pt x="31" y="0"/>
                  </a:moveTo>
                  <a:cubicBezTo>
                    <a:pt x="15" y="0"/>
                    <a:pt x="1" y="13"/>
                    <a:pt x="1" y="30"/>
                  </a:cubicBezTo>
                  <a:cubicBezTo>
                    <a:pt x="1" y="471"/>
                    <a:pt x="1" y="471"/>
                    <a:pt x="1" y="471"/>
                  </a:cubicBezTo>
                  <a:cubicBezTo>
                    <a:pt x="0" y="667"/>
                    <a:pt x="0" y="667"/>
                    <a:pt x="0" y="667"/>
                  </a:cubicBezTo>
                  <a:cubicBezTo>
                    <a:pt x="0" y="712"/>
                    <a:pt x="0" y="712"/>
                    <a:pt x="0" y="712"/>
                  </a:cubicBezTo>
                  <a:cubicBezTo>
                    <a:pt x="0" y="729"/>
                    <a:pt x="14" y="742"/>
                    <a:pt x="30" y="742"/>
                  </a:cubicBezTo>
                  <a:cubicBezTo>
                    <a:pt x="47" y="742"/>
                    <a:pt x="60" y="729"/>
                    <a:pt x="60" y="712"/>
                  </a:cubicBezTo>
                  <a:cubicBezTo>
                    <a:pt x="60" y="667"/>
                    <a:pt x="60" y="667"/>
                    <a:pt x="60" y="667"/>
                  </a:cubicBezTo>
                  <a:cubicBezTo>
                    <a:pt x="61" y="471"/>
                    <a:pt x="61" y="471"/>
                    <a:pt x="61" y="471"/>
                  </a:cubicBezTo>
                  <a:cubicBezTo>
                    <a:pt x="61" y="30"/>
                    <a:pt x="61" y="30"/>
                    <a:pt x="61" y="30"/>
                  </a:cubicBezTo>
                  <a:cubicBezTo>
                    <a:pt x="61" y="13"/>
                    <a:pt x="47" y="0"/>
                    <a:pt x="31" y="0"/>
                  </a:cubicBezTo>
                  <a:close/>
                  <a:moveTo>
                    <a:pt x="54" y="471"/>
                  </a:moveTo>
                  <a:cubicBezTo>
                    <a:pt x="53" y="667"/>
                    <a:pt x="53" y="667"/>
                    <a:pt x="53" y="667"/>
                  </a:cubicBezTo>
                  <a:cubicBezTo>
                    <a:pt x="53" y="712"/>
                    <a:pt x="53" y="712"/>
                    <a:pt x="53" y="712"/>
                  </a:cubicBezTo>
                  <a:cubicBezTo>
                    <a:pt x="53" y="725"/>
                    <a:pt x="43" y="735"/>
                    <a:pt x="30" y="735"/>
                  </a:cubicBezTo>
                  <a:cubicBezTo>
                    <a:pt x="18" y="735"/>
                    <a:pt x="7" y="725"/>
                    <a:pt x="7" y="712"/>
                  </a:cubicBezTo>
                  <a:cubicBezTo>
                    <a:pt x="7" y="667"/>
                    <a:pt x="7" y="667"/>
                    <a:pt x="7" y="667"/>
                  </a:cubicBezTo>
                  <a:cubicBezTo>
                    <a:pt x="8" y="471"/>
                    <a:pt x="8" y="471"/>
                    <a:pt x="8" y="471"/>
                  </a:cubicBezTo>
                  <a:cubicBezTo>
                    <a:pt x="8" y="30"/>
                    <a:pt x="8" y="30"/>
                    <a:pt x="8" y="30"/>
                  </a:cubicBezTo>
                  <a:cubicBezTo>
                    <a:pt x="8" y="17"/>
                    <a:pt x="18" y="7"/>
                    <a:pt x="31" y="7"/>
                  </a:cubicBezTo>
                  <a:cubicBezTo>
                    <a:pt x="44" y="7"/>
                    <a:pt x="54" y="17"/>
                    <a:pt x="54" y="30"/>
                  </a:cubicBezTo>
                  <a:lnTo>
                    <a:pt x="54" y="47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6"/>
            <p:cNvSpPr/>
            <p:nvPr/>
          </p:nvSpPr>
          <p:spPr>
            <a:xfrm>
              <a:off x="6699250" y="5153025"/>
              <a:ext cx="34925" cy="368299"/>
            </a:xfrm>
            <a:custGeom>
              <a:rect b="b" l="l" r="r" t="t"/>
              <a:pathLst>
                <a:path extrusionOk="0" h="1180" w="116">
                  <a:moveTo>
                    <a:pt x="0" y="590"/>
                  </a:moveTo>
                  <a:cubicBezTo>
                    <a:pt x="0" y="621"/>
                    <a:pt x="24" y="646"/>
                    <a:pt x="55" y="648"/>
                  </a:cubicBezTo>
                  <a:cubicBezTo>
                    <a:pt x="55" y="748"/>
                    <a:pt x="55" y="748"/>
                    <a:pt x="55" y="748"/>
                  </a:cubicBezTo>
                  <a:cubicBezTo>
                    <a:pt x="14" y="788"/>
                    <a:pt x="14" y="788"/>
                    <a:pt x="14" y="788"/>
                  </a:cubicBezTo>
                  <a:cubicBezTo>
                    <a:pt x="34" y="808"/>
                    <a:pt x="34" y="808"/>
                    <a:pt x="34" y="808"/>
                  </a:cubicBezTo>
                  <a:cubicBezTo>
                    <a:pt x="14" y="827"/>
                    <a:pt x="14" y="827"/>
                    <a:pt x="14" y="827"/>
                  </a:cubicBezTo>
                  <a:cubicBezTo>
                    <a:pt x="34" y="846"/>
                    <a:pt x="34" y="846"/>
                    <a:pt x="34" y="846"/>
                  </a:cubicBezTo>
                  <a:cubicBezTo>
                    <a:pt x="14" y="866"/>
                    <a:pt x="14" y="866"/>
                    <a:pt x="14" y="866"/>
                  </a:cubicBezTo>
                  <a:cubicBezTo>
                    <a:pt x="34" y="885"/>
                    <a:pt x="34" y="885"/>
                    <a:pt x="34" y="885"/>
                  </a:cubicBezTo>
                  <a:cubicBezTo>
                    <a:pt x="14" y="904"/>
                    <a:pt x="14" y="904"/>
                    <a:pt x="14" y="904"/>
                  </a:cubicBezTo>
                  <a:cubicBezTo>
                    <a:pt x="34" y="924"/>
                    <a:pt x="34" y="924"/>
                    <a:pt x="34" y="924"/>
                  </a:cubicBezTo>
                  <a:cubicBezTo>
                    <a:pt x="14" y="943"/>
                    <a:pt x="14" y="943"/>
                    <a:pt x="14" y="943"/>
                  </a:cubicBezTo>
                  <a:cubicBezTo>
                    <a:pt x="34" y="962"/>
                    <a:pt x="34" y="962"/>
                    <a:pt x="34" y="962"/>
                  </a:cubicBezTo>
                  <a:cubicBezTo>
                    <a:pt x="14" y="982"/>
                    <a:pt x="14" y="982"/>
                    <a:pt x="14" y="982"/>
                  </a:cubicBezTo>
                  <a:cubicBezTo>
                    <a:pt x="34" y="1001"/>
                    <a:pt x="34" y="1001"/>
                    <a:pt x="34" y="1001"/>
                  </a:cubicBezTo>
                  <a:cubicBezTo>
                    <a:pt x="14" y="1020"/>
                    <a:pt x="14" y="1020"/>
                    <a:pt x="14" y="1020"/>
                  </a:cubicBezTo>
                  <a:cubicBezTo>
                    <a:pt x="34" y="1040"/>
                    <a:pt x="34" y="1040"/>
                    <a:pt x="34" y="1040"/>
                  </a:cubicBezTo>
                  <a:cubicBezTo>
                    <a:pt x="14" y="1059"/>
                    <a:pt x="14" y="1059"/>
                    <a:pt x="14" y="1059"/>
                  </a:cubicBezTo>
                  <a:cubicBezTo>
                    <a:pt x="34" y="1078"/>
                    <a:pt x="34" y="1078"/>
                    <a:pt x="34" y="1078"/>
                  </a:cubicBezTo>
                  <a:cubicBezTo>
                    <a:pt x="14" y="1098"/>
                    <a:pt x="14" y="1098"/>
                    <a:pt x="14" y="1098"/>
                  </a:cubicBezTo>
                  <a:cubicBezTo>
                    <a:pt x="34" y="1117"/>
                    <a:pt x="34" y="1117"/>
                    <a:pt x="34" y="1117"/>
                  </a:cubicBezTo>
                  <a:cubicBezTo>
                    <a:pt x="14" y="1136"/>
                    <a:pt x="14" y="1136"/>
                    <a:pt x="14"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1" y="748"/>
                    <a:pt x="61" y="748"/>
                    <a:pt x="61" y="748"/>
                  </a:cubicBezTo>
                  <a:cubicBezTo>
                    <a:pt x="61" y="648"/>
                    <a:pt x="61" y="648"/>
                    <a:pt x="61" y="648"/>
                  </a:cubicBezTo>
                  <a:cubicBezTo>
                    <a:pt x="92" y="646"/>
                    <a:pt x="116" y="621"/>
                    <a:pt x="116" y="590"/>
                  </a:cubicBezTo>
                  <a:cubicBezTo>
                    <a:pt x="116" y="559"/>
                    <a:pt x="92" y="534"/>
                    <a:pt x="61" y="532"/>
                  </a:cubicBezTo>
                  <a:cubicBezTo>
                    <a:pt x="61" y="431"/>
                    <a:pt x="61" y="431"/>
                    <a:pt x="61"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4" y="43"/>
                    <a:pt x="14" y="43"/>
                    <a:pt x="14" y="43"/>
                  </a:cubicBezTo>
                  <a:cubicBezTo>
                    <a:pt x="34" y="63"/>
                    <a:pt x="34" y="63"/>
                    <a:pt x="34" y="63"/>
                  </a:cubicBezTo>
                  <a:cubicBezTo>
                    <a:pt x="14" y="82"/>
                    <a:pt x="14" y="82"/>
                    <a:pt x="14" y="82"/>
                  </a:cubicBezTo>
                  <a:cubicBezTo>
                    <a:pt x="34" y="101"/>
                    <a:pt x="34" y="101"/>
                    <a:pt x="34" y="101"/>
                  </a:cubicBezTo>
                  <a:cubicBezTo>
                    <a:pt x="14" y="121"/>
                    <a:pt x="14" y="121"/>
                    <a:pt x="14" y="121"/>
                  </a:cubicBezTo>
                  <a:cubicBezTo>
                    <a:pt x="34" y="140"/>
                    <a:pt x="34" y="140"/>
                    <a:pt x="34" y="140"/>
                  </a:cubicBezTo>
                  <a:cubicBezTo>
                    <a:pt x="14" y="159"/>
                    <a:pt x="14" y="159"/>
                    <a:pt x="14" y="159"/>
                  </a:cubicBezTo>
                  <a:cubicBezTo>
                    <a:pt x="34" y="179"/>
                    <a:pt x="34" y="179"/>
                    <a:pt x="34" y="179"/>
                  </a:cubicBezTo>
                  <a:cubicBezTo>
                    <a:pt x="14" y="198"/>
                    <a:pt x="14" y="198"/>
                    <a:pt x="14" y="198"/>
                  </a:cubicBezTo>
                  <a:cubicBezTo>
                    <a:pt x="34" y="217"/>
                    <a:pt x="34" y="217"/>
                    <a:pt x="34" y="217"/>
                  </a:cubicBezTo>
                  <a:cubicBezTo>
                    <a:pt x="14" y="237"/>
                    <a:pt x="14" y="237"/>
                    <a:pt x="14" y="237"/>
                  </a:cubicBezTo>
                  <a:cubicBezTo>
                    <a:pt x="34" y="256"/>
                    <a:pt x="34" y="256"/>
                    <a:pt x="34" y="256"/>
                  </a:cubicBezTo>
                  <a:cubicBezTo>
                    <a:pt x="14" y="275"/>
                    <a:pt x="14" y="275"/>
                    <a:pt x="14" y="275"/>
                  </a:cubicBezTo>
                  <a:cubicBezTo>
                    <a:pt x="34" y="295"/>
                    <a:pt x="34" y="295"/>
                    <a:pt x="34" y="295"/>
                  </a:cubicBezTo>
                  <a:cubicBezTo>
                    <a:pt x="14" y="314"/>
                    <a:pt x="14" y="314"/>
                    <a:pt x="14" y="314"/>
                  </a:cubicBezTo>
                  <a:cubicBezTo>
                    <a:pt x="34" y="333"/>
                    <a:pt x="34" y="333"/>
                    <a:pt x="34" y="333"/>
                  </a:cubicBezTo>
                  <a:cubicBezTo>
                    <a:pt x="14" y="353"/>
                    <a:pt x="14" y="353"/>
                    <a:pt x="14" y="353"/>
                  </a:cubicBezTo>
                  <a:cubicBezTo>
                    <a:pt x="34" y="372"/>
                    <a:pt x="34" y="372"/>
                    <a:pt x="34" y="372"/>
                  </a:cubicBezTo>
                  <a:cubicBezTo>
                    <a:pt x="14" y="391"/>
                    <a:pt x="14" y="391"/>
                    <a:pt x="14"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4" y="552"/>
                    <a:pt x="24" y="552"/>
                    <a:pt x="24" y="552"/>
                  </a:cubicBezTo>
                  <a:cubicBezTo>
                    <a:pt x="33" y="544"/>
                    <a:pt x="43" y="540"/>
                    <a:pt x="55" y="539"/>
                  </a:cubicBezTo>
                  <a:close/>
                  <a:moveTo>
                    <a:pt x="20" y="556"/>
                  </a:moveTo>
                  <a:cubicBezTo>
                    <a:pt x="50" y="586"/>
                    <a:pt x="50" y="586"/>
                    <a:pt x="50" y="586"/>
                  </a:cubicBezTo>
                  <a:cubicBezTo>
                    <a:pt x="7" y="586"/>
                    <a:pt x="7" y="586"/>
                    <a:pt x="7" y="586"/>
                  </a:cubicBezTo>
                  <a:cubicBezTo>
                    <a:pt x="8" y="575"/>
                    <a:pt x="12" y="565"/>
                    <a:pt x="20" y="556"/>
                  </a:cubicBezTo>
                  <a:close/>
                  <a:moveTo>
                    <a:pt x="7" y="593"/>
                  </a:moveTo>
                  <a:cubicBezTo>
                    <a:pt x="50" y="593"/>
                    <a:pt x="50" y="593"/>
                    <a:pt x="50" y="593"/>
                  </a:cubicBezTo>
                  <a:cubicBezTo>
                    <a:pt x="20" y="623"/>
                    <a:pt x="20" y="623"/>
                    <a:pt x="20" y="623"/>
                  </a:cubicBezTo>
                  <a:cubicBezTo>
                    <a:pt x="12" y="615"/>
                    <a:pt x="8" y="605"/>
                    <a:pt x="7" y="593"/>
                  </a:cubicBezTo>
                  <a:close/>
                  <a:moveTo>
                    <a:pt x="24" y="628"/>
                  </a:moveTo>
                  <a:cubicBezTo>
                    <a:pt x="55" y="598"/>
                    <a:pt x="55" y="598"/>
                    <a:pt x="55" y="598"/>
                  </a:cubicBezTo>
                  <a:cubicBezTo>
                    <a:pt x="55" y="641"/>
                    <a:pt x="55" y="641"/>
                    <a:pt x="55" y="641"/>
                  </a:cubicBezTo>
                  <a:cubicBezTo>
                    <a:pt x="43" y="640"/>
                    <a:pt x="33" y="635"/>
                    <a:pt x="24"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3" y="1078"/>
                  </a:moveTo>
                  <a:cubicBezTo>
                    <a:pt x="58" y="1064"/>
                    <a:pt x="58" y="1064"/>
                    <a:pt x="58" y="1064"/>
                  </a:cubicBezTo>
                  <a:cubicBezTo>
                    <a:pt x="72" y="1078"/>
                    <a:pt x="72" y="1078"/>
                    <a:pt x="72" y="1078"/>
                  </a:cubicBezTo>
                  <a:cubicBezTo>
                    <a:pt x="58" y="1093"/>
                    <a:pt x="58" y="1093"/>
                    <a:pt x="58" y="1093"/>
                  </a:cubicBezTo>
                  <a:lnTo>
                    <a:pt x="43" y="1078"/>
                  </a:lnTo>
                  <a:close/>
                  <a:moveTo>
                    <a:pt x="72" y="1117"/>
                  </a:moveTo>
                  <a:cubicBezTo>
                    <a:pt x="58" y="1131"/>
                    <a:pt x="58" y="1131"/>
                    <a:pt x="58" y="1131"/>
                  </a:cubicBezTo>
                  <a:cubicBezTo>
                    <a:pt x="43" y="1117"/>
                    <a:pt x="43" y="1117"/>
                    <a:pt x="43" y="1117"/>
                  </a:cubicBezTo>
                  <a:cubicBezTo>
                    <a:pt x="58" y="1103"/>
                    <a:pt x="58" y="1103"/>
                    <a:pt x="58" y="1103"/>
                  </a:cubicBezTo>
                  <a:lnTo>
                    <a:pt x="72" y="1117"/>
                  </a:lnTo>
                  <a:close/>
                  <a:moveTo>
                    <a:pt x="43" y="1040"/>
                  </a:moveTo>
                  <a:cubicBezTo>
                    <a:pt x="58" y="1025"/>
                    <a:pt x="58" y="1025"/>
                    <a:pt x="58" y="1025"/>
                  </a:cubicBezTo>
                  <a:cubicBezTo>
                    <a:pt x="72" y="1040"/>
                    <a:pt x="72" y="1040"/>
                    <a:pt x="72" y="1040"/>
                  </a:cubicBezTo>
                  <a:cubicBezTo>
                    <a:pt x="58" y="1054"/>
                    <a:pt x="58" y="1054"/>
                    <a:pt x="58" y="1054"/>
                  </a:cubicBezTo>
                  <a:lnTo>
                    <a:pt x="43" y="1040"/>
                  </a:lnTo>
                  <a:close/>
                  <a:moveTo>
                    <a:pt x="43" y="1001"/>
                  </a:moveTo>
                  <a:cubicBezTo>
                    <a:pt x="58" y="987"/>
                    <a:pt x="58" y="987"/>
                    <a:pt x="58" y="987"/>
                  </a:cubicBezTo>
                  <a:cubicBezTo>
                    <a:pt x="72" y="1001"/>
                    <a:pt x="72" y="1001"/>
                    <a:pt x="72" y="1001"/>
                  </a:cubicBezTo>
                  <a:cubicBezTo>
                    <a:pt x="58" y="1016"/>
                    <a:pt x="58" y="1016"/>
                    <a:pt x="58" y="1016"/>
                  </a:cubicBezTo>
                  <a:lnTo>
                    <a:pt x="43" y="1001"/>
                  </a:lnTo>
                  <a:close/>
                  <a:moveTo>
                    <a:pt x="43" y="962"/>
                  </a:moveTo>
                  <a:cubicBezTo>
                    <a:pt x="58" y="948"/>
                    <a:pt x="58" y="948"/>
                    <a:pt x="58" y="948"/>
                  </a:cubicBezTo>
                  <a:cubicBezTo>
                    <a:pt x="72" y="962"/>
                    <a:pt x="72" y="962"/>
                    <a:pt x="72" y="962"/>
                  </a:cubicBezTo>
                  <a:cubicBezTo>
                    <a:pt x="58" y="977"/>
                    <a:pt x="58" y="977"/>
                    <a:pt x="58" y="977"/>
                  </a:cubicBezTo>
                  <a:lnTo>
                    <a:pt x="43" y="962"/>
                  </a:lnTo>
                  <a:close/>
                  <a:moveTo>
                    <a:pt x="43" y="924"/>
                  </a:moveTo>
                  <a:cubicBezTo>
                    <a:pt x="58" y="909"/>
                    <a:pt x="58" y="909"/>
                    <a:pt x="58" y="909"/>
                  </a:cubicBezTo>
                  <a:cubicBezTo>
                    <a:pt x="72" y="924"/>
                    <a:pt x="72" y="924"/>
                    <a:pt x="72" y="924"/>
                  </a:cubicBezTo>
                  <a:cubicBezTo>
                    <a:pt x="58" y="938"/>
                    <a:pt x="58" y="938"/>
                    <a:pt x="58" y="938"/>
                  </a:cubicBezTo>
                  <a:lnTo>
                    <a:pt x="43" y="924"/>
                  </a:lnTo>
                  <a:close/>
                  <a:moveTo>
                    <a:pt x="43" y="885"/>
                  </a:moveTo>
                  <a:cubicBezTo>
                    <a:pt x="58" y="871"/>
                    <a:pt x="58" y="871"/>
                    <a:pt x="58" y="871"/>
                  </a:cubicBezTo>
                  <a:cubicBezTo>
                    <a:pt x="72" y="885"/>
                    <a:pt x="72" y="885"/>
                    <a:pt x="72" y="885"/>
                  </a:cubicBezTo>
                  <a:cubicBezTo>
                    <a:pt x="58" y="900"/>
                    <a:pt x="58" y="900"/>
                    <a:pt x="58" y="900"/>
                  </a:cubicBezTo>
                  <a:lnTo>
                    <a:pt x="43" y="885"/>
                  </a:lnTo>
                  <a:close/>
                  <a:moveTo>
                    <a:pt x="43" y="846"/>
                  </a:moveTo>
                  <a:cubicBezTo>
                    <a:pt x="58" y="832"/>
                    <a:pt x="58" y="832"/>
                    <a:pt x="58" y="832"/>
                  </a:cubicBezTo>
                  <a:cubicBezTo>
                    <a:pt x="72" y="846"/>
                    <a:pt x="72" y="846"/>
                    <a:pt x="72" y="846"/>
                  </a:cubicBezTo>
                  <a:cubicBezTo>
                    <a:pt x="58" y="861"/>
                    <a:pt x="58" y="861"/>
                    <a:pt x="58" y="861"/>
                  </a:cubicBezTo>
                  <a:lnTo>
                    <a:pt x="43" y="846"/>
                  </a:lnTo>
                  <a:close/>
                  <a:moveTo>
                    <a:pt x="43" y="808"/>
                  </a:moveTo>
                  <a:cubicBezTo>
                    <a:pt x="58" y="793"/>
                    <a:pt x="58" y="793"/>
                    <a:pt x="58" y="793"/>
                  </a:cubicBezTo>
                  <a:cubicBezTo>
                    <a:pt x="72" y="808"/>
                    <a:pt x="72" y="808"/>
                    <a:pt x="72" y="808"/>
                  </a:cubicBezTo>
                  <a:cubicBezTo>
                    <a:pt x="58" y="822"/>
                    <a:pt x="58" y="822"/>
                    <a:pt x="58" y="822"/>
                  </a:cubicBezTo>
                  <a:lnTo>
                    <a:pt x="43"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7" y="1122"/>
                    <a:pt x="77" y="1122"/>
                    <a:pt x="77" y="1122"/>
                  </a:cubicBezTo>
                  <a:lnTo>
                    <a:pt x="92" y="1136"/>
                  </a:lnTo>
                  <a:close/>
                  <a:moveTo>
                    <a:pt x="92" y="1098"/>
                  </a:moveTo>
                  <a:cubicBezTo>
                    <a:pt x="77" y="1112"/>
                    <a:pt x="77" y="1112"/>
                    <a:pt x="77" y="1112"/>
                  </a:cubicBezTo>
                  <a:cubicBezTo>
                    <a:pt x="63" y="1098"/>
                    <a:pt x="63" y="1098"/>
                    <a:pt x="63" y="1098"/>
                  </a:cubicBezTo>
                  <a:cubicBezTo>
                    <a:pt x="77" y="1083"/>
                    <a:pt x="77" y="1083"/>
                    <a:pt x="77" y="1083"/>
                  </a:cubicBezTo>
                  <a:lnTo>
                    <a:pt x="92" y="1098"/>
                  </a:lnTo>
                  <a:close/>
                  <a:moveTo>
                    <a:pt x="92" y="1059"/>
                  </a:moveTo>
                  <a:cubicBezTo>
                    <a:pt x="77" y="1074"/>
                    <a:pt x="77" y="1074"/>
                    <a:pt x="77" y="1074"/>
                  </a:cubicBezTo>
                  <a:cubicBezTo>
                    <a:pt x="63" y="1059"/>
                    <a:pt x="63" y="1059"/>
                    <a:pt x="63" y="1059"/>
                  </a:cubicBezTo>
                  <a:cubicBezTo>
                    <a:pt x="77" y="1045"/>
                    <a:pt x="77" y="1045"/>
                    <a:pt x="77" y="1045"/>
                  </a:cubicBezTo>
                  <a:lnTo>
                    <a:pt x="92" y="1059"/>
                  </a:lnTo>
                  <a:close/>
                  <a:moveTo>
                    <a:pt x="92" y="1020"/>
                  </a:moveTo>
                  <a:cubicBezTo>
                    <a:pt x="77" y="1035"/>
                    <a:pt x="77" y="1035"/>
                    <a:pt x="77" y="1035"/>
                  </a:cubicBezTo>
                  <a:cubicBezTo>
                    <a:pt x="63" y="1020"/>
                    <a:pt x="63" y="1020"/>
                    <a:pt x="63" y="1020"/>
                  </a:cubicBezTo>
                  <a:cubicBezTo>
                    <a:pt x="77" y="1006"/>
                    <a:pt x="77" y="1006"/>
                    <a:pt x="77" y="1006"/>
                  </a:cubicBezTo>
                  <a:lnTo>
                    <a:pt x="92" y="1020"/>
                  </a:lnTo>
                  <a:close/>
                  <a:moveTo>
                    <a:pt x="92" y="982"/>
                  </a:moveTo>
                  <a:cubicBezTo>
                    <a:pt x="77" y="996"/>
                    <a:pt x="77" y="996"/>
                    <a:pt x="77" y="996"/>
                  </a:cubicBezTo>
                  <a:cubicBezTo>
                    <a:pt x="63" y="982"/>
                    <a:pt x="63" y="982"/>
                    <a:pt x="63" y="982"/>
                  </a:cubicBezTo>
                  <a:cubicBezTo>
                    <a:pt x="77" y="967"/>
                    <a:pt x="77" y="967"/>
                    <a:pt x="77" y="967"/>
                  </a:cubicBezTo>
                  <a:lnTo>
                    <a:pt x="92" y="982"/>
                  </a:lnTo>
                  <a:close/>
                  <a:moveTo>
                    <a:pt x="92" y="943"/>
                  </a:moveTo>
                  <a:cubicBezTo>
                    <a:pt x="77" y="958"/>
                    <a:pt x="77" y="958"/>
                    <a:pt x="77" y="958"/>
                  </a:cubicBezTo>
                  <a:cubicBezTo>
                    <a:pt x="63" y="943"/>
                    <a:pt x="63" y="943"/>
                    <a:pt x="63" y="943"/>
                  </a:cubicBezTo>
                  <a:cubicBezTo>
                    <a:pt x="77" y="929"/>
                    <a:pt x="77" y="929"/>
                    <a:pt x="77" y="929"/>
                  </a:cubicBezTo>
                  <a:lnTo>
                    <a:pt x="92" y="943"/>
                  </a:lnTo>
                  <a:close/>
                  <a:moveTo>
                    <a:pt x="92" y="904"/>
                  </a:moveTo>
                  <a:cubicBezTo>
                    <a:pt x="77" y="919"/>
                    <a:pt x="77" y="919"/>
                    <a:pt x="77" y="919"/>
                  </a:cubicBezTo>
                  <a:cubicBezTo>
                    <a:pt x="63" y="904"/>
                    <a:pt x="63" y="904"/>
                    <a:pt x="63" y="904"/>
                  </a:cubicBezTo>
                  <a:cubicBezTo>
                    <a:pt x="77" y="890"/>
                    <a:pt x="77" y="890"/>
                    <a:pt x="77" y="890"/>
                  </a:cubicBezTo>
                  <a:lnTo>
                    <a:pt x="92" y="904"/>
                  </a:lnTo>
                  <a:close/>
                  <a:moveTo>
                    <a:pt x="92" y="866"/>
                  </a:moveTo>
                  <a:cubicBezTo>
                    <a:pt x="77" y="880"/>
                    <a:pt x="77" y="880"/>
                    <a:pt x="77" y="880"/>
                  </a:cubicBezTo>
                  <a:cubicBezTo>
                    <a:pt x="63" y="866"/>
                    <a:pt x="63" y="866"/>
                    <a:pt x="63" y="866"/>
                  </a:cubicBezTo>
                  <a:cubicBezTo>
                    <a:pt x="77" y="851"/>
                    <a:pt x="77" y="851"/>
                    <a:pt x="77" y="851"/>
                  </a:cubicBezTo>
                  <a:lnTo>
                    <a:pt x="92" y="866"/>
                  </a:lnTo>
                  <a:close/>
                  <a:moveTo>
                    <a:pt x="92" y="827"/>
                  </a:moveTo>
                  <a:cubicBezTo>
                    <a:pt x="77" y="842"/>
                    <a:pt x="77" y="842"/>
                    <a:pt x="77" y="842"/>
                  </a:cubicBezTo>
                  <a:cubicBezTo>
                    <a:pt x="63" y="827"/>
                    <a:pt x="63" y="827"/>
                    <a:pt x="63" y="827"/>
                  </a:cubicBezTo>
                  <a:cubicBezTo>
                    <a:pt x="77" y="813"/>
                    <a:pt x="77" y="813"/>
                    <a:pt x="77" y="813"/>
                  </a:cubicBezTo>
                  <a:lnTo>
                    <a:pt x="92" y="827"/>
                  </a:lnTo>
                  <a:close/>
                  <a:moveTo>
                    <a:pt x="61" y="641"/>
                  </a:moveTo>
                  <a:cubicBezTo>
                    <a:pt x="61" y="598"/>
                    <a:pt x="61" y="598"/>
                    <a:pt x="61" y="598"/>
                  </a:cubicBezTo>
                  <a:cubicBezTo>
                    <a:pt x="91" y="628"/>
                    <a:pt x="91" y="628"/>
                    <a:pt x="91" y="628"/>
                  </a:cubicBezTo>
                  <a:cubicBezTo>
                    <a:pt x="83" y="635"/>
                    <a:pt x="73" y="640"/>
                    <a:pt x="61" y="641"/>
                  </a:cubicBezTo>
                  <a:close/>
                  <a:moveTo>
                    <a:pt x="96" y="623"/>
                  </a:moveTo>
                  <a:cubicBezTo>
                    <a:pt x="66" y="593"/>
                    <a:pt x="66" y="593"/>
                    <a:pt x="66" y="593"/>
                  </a:cubicBezTo>
                  <a:cubicBezTo>
                    <a:pt x="109" y="593"/>
                    <a:pt x="109" y="593"/>
                    <a:pt x="109" y="593"/>
                  </a:cubicBezTo>
                  <a:cubicBezTo>
                    <a:pt x="108" y="605"/>
                    <a:pt x="103" y="615"/>
                    <a:pt x="96" y="623"/>
                  </a:cubicBezTo>
                  <a:close/>
                  <a:moveTo>
                    <a:pt x="109" y="586"/>
                  </a:moveTo>
                  <a:cubicBezTo>
                    <a:pt x="66" y="586"/>
                    <a:pt x="66" y="586"/>
                    <a:pt x="66" y="586"/>
                  </a:cubicBezTo>
                  <a:cubicBezTo>
                    <a:pt x="96" y="556"/>
                    <a:pt x="96" y="556"/>
                    <a:pt x="96" y="556"/>
                  </a:cubicBezTo>
                  <a:cubicBezTo>
                    <a:pt x="103" y="565"/>
                    <a:pt x="108" y="575"/>
                    <a:pt x="109" y="586"/>
                  </a:cubicBezTo>
                  <a:close/>
                  <a:moveTo>
                    <a:pt x="91" y="552"/>
                  </a:moveTo>
                  <a:cubicBezTo>
                    <a:pt x="61" y="582"/>
                    <a:pt x="61" y="582"/>
                    <a:pt x="61" y="582"/>
                  </a:cubicBezTo>
                  <a:cubicBezTo>
                    <a:pt x="61" y="539"/>
                    <a:pt x="61" y="539"/>
                    <a:pt x="61" y="539"/>
                  </a:cubicBezTo>
                  <a:cubicBezTo>
                    <a:pt x="73" y="540"/>
                    <a:pt x="83" y="544"/>
                    <a:pt x="91" y="552"/>
                  </a:cubicBezTo>
                  <a:close/>
                  <a:moveTo>
                    <a:pt x="92" y="353"/>
                  </a:moveTo>
                  <a:cubicBezTo>
                    <a:pt x="77" y="367"/>
                    <a:pt x="77" y="367"/>
                    <a:pt x="77" y="367"/>
                  </a:cubicBezTo>
                  <a:cubicBezTo>
                    <a:pt x="63" y="353"/>
                    <a:pt x="63" y="353"/>
                    <a:pt x="63" y="353"/>
                  </a:cubicBezTo>
                  <a:cubicBezTo>
                    <a:pt x="77" y="338"/>
                    <a:pt x="77" y="338"/>
                    <a:pt x="77" y="338"/>
                  </a:cubicBezTo>
                  <a:lnTo>
                    <a:pt x="92" y="353"/>
                  </a:lnTo>
                  <a:close/>
                  <a:moveTo>
                    <a:pt x="72" y="101"/>
                  </a:moveTo>
                  <a:cubicBezTo>
                    <a:pt x="58" y="116"/>
                    <a:pt x="58" y="116"/>
                    <a:pt x="58" y="116"/>
                  </a:cubicBezTo>
                  <a:cubicBezTo>
                    <a:pt x="43" y="101"/>
                    <a:pt x="43" y="101"/>
                    <a:pt x="43" y="101"/>
                  </a:cubicBezTo>
                  <a:cubicBezTo>
                    <a:pt x="58" y="87"/>
                    <a:pt x="58" y="87"/>
                    <a:pt x="58" y="87"/>
                  </a:cubicBezTo>
                  <a:lnTo>
                    <a:pt x="72" y="101"/>
                  </a:lnTo>
                  <a:close/>
                  <a:moveTo>
                    <a:pt x="43" y="63"/>
                  </a:moveTo>
                  <a:cubicBezTo>
                    <a:pt x="58" y="48"/>
                    <a:pt x="58" y="48"/>
                    <a:pt x="58" y="48"/>
                  </a:cubicBezTo>
                  <a:cubicBezTo>
                    <a:pt x="72" y="63"/>
                    <a:pt x="72" y="63"/>
                    <a:pt x="72" y="63"/>
                  </a:cubicBezTo>
                  <a:cubicBezTo>
                    <a:pt x="58" y="77"/>
                    <a:pt x="58" y="77"/>
                    <a:pt x="58" y="77"/>
                  </a:cubicBezTo>
                  <a:lnTo>
                    <a:pt x="43" y="63"/>
                  </a:lnTo>
                  <a:close/>
                  <a:moveTo>
                    <a:pt x="72" y="140"/>
                  </a:moveTo>
                  <a:cubicBezTo>
                    <a:pt x="58" y="155"/>
                    <a:pt x="58" y="155"/>
                    <a:pt x="58" y="155"/>
                  </a:cubicBezTo>
                  <a:cubicBezTo>
                    <a:pt x="43" y="140"/>
                    <a:pt x="43" y="140"/>
                    <a:pt x="43" y="140"/>
                  </a:cubicBezTo>
                  <a:cubicBezTo>
                    <a:pt x="58" y="126"/>
                    <a:pt x="58" y="126"/>
                    <a:pt x="58" y="126"/>
                  </a:cubicBezTo>
                  <a:lnTo>
                    <a:pt x="72" y="140"/>
                  </a:lnTo>
                  <a:close/>
                  <a:moveTo>
                    <a:pt x="72" y="179"/>
                  </a:moveTo>
                  <a:cubicBezTo>
                    <a:pt x="58" y="193"/>
                    <a:pt x="58" y="193"/>
                    <a:pt x="58" y="193"/>
                  </a:cubicBezTo>
                  <a:cubicBezTo>
                    <a:pt x="43" y="179"/>
                    <a:pt x="43" y="179"/>
                    <a:pt x="43" y="179"/>
                  </a:cubicBezTo>
                  <a:cubicBezTo>
                    <a:pt x="58" y="164"/>
                    <a:pt x="58" y="164"/>
                    <a:pt x="58" y="164"/>
                  </a:cubicBezTo>
                  <a:lnTo>
                    <a:pt x="72" y="179"/>
                  </a:lnTo>
                  <a:close/>
                  <a:moveTo>
                    <a:pt x="72" y="217"/>
                  </a:moveTo>
                  <a:cubicBezTo>
                    <a:pt x="58" y="232"/>
                    <a:pt x="58" y="232"/>
                    <a:pt x="58" y="232"/>
                  </a:cubicBezTo>
                  <a:cubicBezTo>
                    <a:pt x="43" y="217"/>
                    <a:pt x="43" y="217"/>
                    <a:pt x="43" y="217"/>
                  </a:cubicBezTo>
                  <a:cubicBezTo>
                    <a:pt x="58" y="203"/>
                    <a:pt x="58" y="203"/>
                    <a:pt x="58" y="203"/>
                  </a:cubicBezTo>
                  <a:lnTo>
                    <a:pt x="72" y="217"/>
                  </a:lnTo>
                  <a:close/>
                  <a:moveTo>
                    <a:pt x="72" y="256"/>
                  </a:moveTo>
                  <a:cubicBezTo>
                    <a:pt x="58" y="271"/>
                    <a:pt x="58" y="271"/>
                    <a:pt x="58" y="271"/>
                  </a:cubicBezTo>
                  <a:cubicBezTo>
                    <a:pt x="43" y="256"/>
                    <a:pt x="43" y="256"/>
                    <a:pt x="43" y="256"/>
                  </a:cubicBezTo>
                  <a:cubicBezTo>
                    <a:pt x="58" y="242"/>
                    <a:pt x="58" y="242"/>
                    <a:pt x="58" y="242"/>
                  </a:cubicBezTo>
                  <a:lnTo>
                    <a:pt x="72" y="256"/>
                  </a:lnTo>
                  <a:close/>
                  <a:moveTo>
                    <a:pt x="72" y="295"/>
                  </a:moveTo>
                  <a:cubicBezTo>
                    <a:pt x="58" y="309"/>
                    <a:pt x="58" y="309"/>
                    <a:pt x="58" y="309"/>
                  </a:cubicBezTo>
                  <a:cubicBezTo>
                    <a:pt x="43" y="295"/>
                    <a:pt x="43" y="295"/>
                    <a:pt x="43" y="295"/>
                  </a:cubicBezTo>
                  <a:cubicBezTo>
                    <a:pt x="58" y="280"/>
                    <a:pt x="58" y="280"/>
                    <a:pt x="58" y="280"/>
                  </a:cubicBezTo>
                  <a:lnTo>
                    <a:pt x="72" y="295"/>
                  </a:lnTo>
                  <a:close/>
                  <a:moveTo>
                    <a:pt x="72" y="333"/>
                  </a:moveTo>
                  <a:cubicBezTo>
                    <a:pt x="58" y="348"/>
                    <a:pt x="58" y="348"/>
                    <a:pt x="58" y="348"/>
                  </a:cubicBezTo>
                  <a:cubicBezTo>
                    <a:pt x="43" y="333"/>
                    <a:pt x="43" y="333"/>
                    <a:pt x="43" y="333"/>
                  </a:cubicBezTo>
                  <a:cubicBezTo>
                    <a:pt x="58" y="319"/>
                    <a:pt x="58" y="319"/>
                    <a:pt x="58" y="319"/>
                  </a:cubicBezTo>
                  <a:lnTo>
                    <a:pt x="72" y="333"/>
                  </a:lnTo>
                  <a:close/>
                  <a:moveTo>
                    <a:pt x="72" y="372"/>
                  </a:moveTo>
                  <a:cubicBezTo>
                    <a:pt x="58" y="387"/>
                    <a:pt x="58" y="387"/>
                    <a:pt x="58" y="387"/>
                  </a:cubicBezTo>
                  <a:cubicBezTo>
                    <a:pt x="43" y="372"/>
                    <a:pt x="43" y="372"/>
                    <a:pt x="43" y="372"/>
                  </a:cubicBezTo>
                  <a:cubicBezTo>
                    <a:pt x="58" y="358"/>
                    <a:pt x="58" y="358"/>
                    <a:pt x="58" y="358"/>
                  </a:cubicBezTo>
                  <a:lnTo>
                    <a:pt x="72" y="372"/>
                  </a:lnTo>
                  <a:close/>
                  <a:moveTo>
                    <a:pt x="92" y="314"/>
                  </a:moveTo>
                  <a:cubicBezTo>
                    <a:pt x="77" y="329"/>
                    <a:pt x="77" y="329"/>
                    <a:pt x="77" y="329"/>
                  </a:cubicBezTo>
                  <a:cubicBezTo>
                    <a:pt x="63" y="314"/>
                    <a:pt x="63" y="314"/>
                    <a:pt x="63" y="314"/>
                  </a:cubicBezTo>
                  <a:cubicBezTo>
                    <a:pt x="77" y="300"/>
                    <a:pt x="77" y="300"/>
                    <a:pt x="77" y="300"/>
                  </a:cubicBezTo>
                  <a:lnTo>
                    <a:pt x="92" y="314"/>
                  </a:lnTo>
                  <a:close/>
                  <a:moveTo>
                    <a:pt x="92" y="275"/>
                  </a:moveTo>
                  <a:cubicBezTo>
                    <a:pt x="77" y="290"/>
                    <a:pt x="77" y="290"/>
                    <a:pt x="77" y="290"/>
                  </a:cubicBezTo>
                  <a:cubicBezTo>
                    <a:pt x="63" y="275"/>
                    <a:pt x="63" y="275"/>
                    <a:pt x="63" y="275"/>
                  </a:cubicBezTo>
                  <a:cubicBezTo>
                    <a:pt x="77" y="261"/>
                    <a:pt x="77" y="261"/>
                    <a:pt x="77" y="261"/>
                  </a:cubicBezTo>
                  <a:lnTo>
                    <a:pt x="92" y="275"/>
                  </a:lnTo>
                  <a:close/>
                  <a:moveTo>
                    <a:pt x="92" y="237"/>
                  </a:moveTo>
                  <a:cubicBezTo>
                    <a:pt x="77" y="251"/>
                    <a:pt x="77" y="251"/>
                    <a:pt x="77" y="251"/>
                  </a:cubicBezTo>
                  <a:cubicBezTo>
                    <a:pt x="63" y="237"/>
                    <a:pt x="63" y="237"/>
                    <a:pt x="63" y="237"/>
                  </a:cubicBezTo>
                  <a:cubicBezTo>
                    <a:pt x="77" y="222"/>
                    <a:pt x="77" y="222"/>
                    <a:pt x="77" y="222"/>
                  </a:cubicBezTo>
                  <a:lnTo>
                    <a:pt x="92" y="237"/>
                  </a:lnTo>
                  <a:close/>
                  <a:moveTo>
                    <a:pt x="92" y="198"/>
                  </a:moveTo>
                  <a:cubicBezTo>
                    <a:pt x="77" y="213"/>
                    <a:pt x="77" y="213"/>
                    <a:pt x="77" y="213"/>
                  </a:cubicBezTo>
                  <a:cubicBezTo>
                    <a:pt x="63" y="198"/>
                    <a:pt x="63" y="198"/>
                    <a:pt x="63" y="198"/>
                  </a:cubicBezTo>
                  <a:cubicBezTo>
                    <a:pt x="77" y="184"/>
                    <a:pt x="77" y="184"/>
                    <a:pt x="77" y="184"/>
                  </a:cubicBezTo>
                  <a:lnTo>
                    <a:pt x="92" y="198"/>
                  </a:lnTo>
                  <a:close/>
                  <a:moveTo>
                    <a:pt x="92" y="159"/>
                  </a:moveTo>
                  <a:cubicBezTo>
                    <a:pt x="77" y="174"/>
                    <a:pt x="77" y="174"/>
                    <a:pt x="77" y="174"/>
                  </a:cubicBezTo>
                  <a:cubicBezTo>
                    <a:pt x="63" y="159"/>
                    <a:pt x="63" y="159"/>
                    <a:pt x="63" y="159"/>
                  </a:cubicBezTo>
                  <a:cubicBezTo>
                    <a:pt x="77" y="145"/>
                    <a:pt x="77" y="145"/>
                    <a:pt x="77" y="145"/>
                  </a:cubicBezTo>
                  <a:lnTo>
                    <a:pt x="92" y="159"/>
                  </a:lnTo>
                  <a:close/>
                  <a:moveTo>
                    <a:pt x="92" y="121"/>
                  </a:moveTo>
                  <a:cubicBezTo>
                    <a:pt x="77" y="135"/>
                    <a:pt x="77" y="135"/>
                    <a:pt x="77" y="135"/>
                  </a:cubicBezTo>
                  <a:cubicBezTo>
                    <a:pt x="63" y="121"/>
                    <a:pt x="63" y="121"/>
                    <a:pt x="63" y="121"/>
                  </a:cubicBezTo>
                  <a:cubicBezTo>
                    <a:pt x="77" y="106"/>
                    <a:pt x="77" y="106"/>
                    <a:pt x="77" y="106"/>
                  </a:cubicBezTo>
                  <a:lnTo>
                    <a:pt x="92" y="121"/>
                  </a:lnTo>
                  <a:close/>
                  <a:moveTo>
                    <a:pt x="92" y="82"/>
                  </a:moveTo>
                  <a:cubicBezTo>
                    <a:pt x="77" y="97"/>
                    <a:pt x="77" y="97"/>
                    <a:pt x="77" y="97"/>
                  </a:cubicBezTo>
                  <a:cubicBezTo>
                    <a:pt x="63" y="82"/>
                    <a:pt x="63" y="82"/>
                    <a:pt x="63" y="82"/>
                  </a:cubicBezTo>
                  <a:cubicBezTo>
                    <a:pt x="77" y="68"/>
                    <a:pt x="77" y="68"/>
                    <a:pt x="77" y="68"/>
                  </a:cubicBezTo>
                  <a:lnTo>
                    <a:pt x="92" y="82"/>
                  </a:lnTo>
                  <a:close/>
                  <a:moveTo>
                    <a:pt x="24" y="43"/>
                  </a:moveTo>
                  <a:cubicBezTo>
                    <a:pt x="58" y="10"/>
                    <a:pt x="58" y="10"/>
                    <a:pt x="58" y="10"/>
                  </a:cubicBezTo>
                  <a:cubicBezTo>
                    <a:pt x="92" y="43"/>
                    <a:pt x="92" y="43"/>
                    <a:pt x="92" y="43"/>
                  </a:cubicBezTo>
                  <a:cubicBezTo>
                    <a:pt x="77" y="58"/>
                    <a:pt x="77" y="58"/>
                    <a:pt x="77"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7" y="377"/>
                    <a:pt x="77" y="377"/>
                    <a:pt x="77"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7" y="803"/>
                    <a:pt x="77" y="803"/>
                    <a:pt x="77"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6"/>
            <p:cNvSpPr/>
            <p:nvPr/>
          </p:nvSpPr>
          <p:spPr>
            <a:xfrm>
              <a:off x="5191125" y="6057900"/>
              <a:ext cx="73025" cy="58738"/>
            </a:xfrm>
            <a:custGeom>
              <a:rect b="b" l="l" r="r" t="t"/>
              <a:pathLst>
                <a:path extrusionOk="0" h="37" w="46">
                  <a:moveTo>
                    <a:pt x="44" y="37"/>
                  </a:moveTo>
                  <a:lnTo>
                    <a:pt x="44" y="36"/>
                  </a:lnTo>
                  <a:lnTo>
                    <a:pt x="46" y="37"/>
                  </a:lnTo>
                  <a:lnTo>
                    <a:pt x="46" y="0"/>
                  </a:lnTo>
                  <a:lnTo>
                    <a:pt x="44" y="1"/>
                  </a:lnTo>
                  <a:lnTo>
                    <a:pt x="44" y="0"/>
                  </a:lnTo>
                  <a:lnTo>
                    <a:pt x="22" y="13"/>
                  </a:lnTo>
                  <a:lnTo>
                    <a:pt x="0" y="0"/>
                  </a:lnTo>
                  <a:lnTo>
                    <a:pt x="0" y="37"/>
                  </a:lnTo>
                  <a:lnTo>
                    <a:pt x="22" y="24"/>
                  </a:lnTo>
                  <a:lnTo>
                    <a:pt x="44" y="37"/>
                  </a:lnTo>
                  <a:close/>
                  <a:moveTo>
                    <a:pt x="24" y="23"/>
                  </a:moveTo>
                  <a:lnTo>
                    <a:pt x="31" y="19"/>
                  </a:lnTo>
                  <a:lnTo>
                    <a:pt x="40" y="19"/>
                  </a:lnTo>
                  <a:lnTo>
                    <a:pt x="29" y="26"/>
                  </a:lnTo>
                  <a:lnTo>
                    <a:pt x="24" y="23"/>
                  </a:lnTo>
                  <a:close/>
                  <a:moveTo>
                    <a:pt x="31" y="27"/>
                  </a:moveTo>
                  <a:lnTo>
                    <a:pt x="43" y="20"/>
                  </a:lnTo>
                  <a:lnTo>
                    <a:pt x="43" y="34"/>
                  </a:lnTo>
                  <a:lnTo>
                    <a:pt x="31" y="27"/>
                  </a:lnTo>
                  <a:close/>
                  <a:moveTo>
                    <a:pt x="31" y="10"/>
                  </a:moveTo>
                  <a:lnTo>
                    <a:pt x="43" y="3"/>
                  </a:lnTo>
                  <a:lnTo>
                    <a:pt x="43" y="17"/>
                  </a:lnTo>
                  <a:lnTo>
                    <a:pt x="31" y="10"/>
                  </a:lnTo>
                  <a:close/>
                  <a:moveTo>
                    <a:pt x="40" y="18"/>
                  </a:moveTo>
                  <a:lnTo>
                    <a:pt x="31" y="18"/>
                  </a:lnTo>
                  <a:lnTo>
                    <a:pt x="24" y="14"/>
                  </a:lnTo>
                  <a:lnTo>
                    <a:pt x="29" y="11"/>
                  </a:lnTo>
                  <a:lnTo>
                    <a:pt x="40" y="18"/>
                  </a:lnTo>
                  <a:close/>
                  <a:moveTo>
                    <a:pt x="27" y="18"/>
                  </a:moveTo>
                  <a:lnTo>
                    <a:pt x="18" y="18"/>
                  </a:lnTo>
                  <a:lnTo>
                    <a:pt x="22" y="15"/>
                  </a:lnTo>
                  <a:lnTo>
                    <a:pt x="27" y="18"/>
                  </a:lnTo>
                  <a:close/>
                  <a:moveTo>
                    <a:pt x="16" y="11"/>
                  </a:moveTo>
                  <a:lnTo>
                    <a:pt x="20" y="14"/>
                  </a:lnTo>
                  <a:lnTo>
                    <a:pt x="13" y="18"/>
                  </a:lnTo>
                  <a:lnTo>
                    <a:pt x="8" y="18"/>
                  </a:lnTo>
                  <a:lnTo>
                    <a:pt x="4" y="18"/>
                  </a:lnTo>
                  <a:lnTo>
                    <a:pt x="16" y="11"/>
                  </a:lnTo>
                  <a:close/>
                  <a:moveTo>
                    <a:pt x="8" y="19"/>
                  </a:moveTo>
                  <a:lnTo>
                    <a:pt x="13" y="19"/>
                  </a:lnTo>
                  <a:lnTo>
                    <a:pt x="20" y="23"/>
                  </a:lnTo>
                  <a:lnTo>
                    <a:pt x="16" y="26"/>
                  </a:lnTo>
                  <a:lnTo>
                    <a:pt x="4" y="19"/>
                  </a:lnTo>
                  <a:lnTo>
                    <a:pt x="8" y="19"/>
                  </a:lnTo>
                  <a:close/>
                  <a:moveTo>
                    <a:pt x="18" y="19"/>
                  </a:moveTo>
                  <a:lnTo>
                    <a:pt x="27" y="19"/>
                  </a:lnTo>
                  <a:lnTo>
                    <a:pt x="22" y="22"/>
                  </a:lnTo>
                  <a:lnTo>
                    <a:pt x="18" y="19"/>
                  </a:lnTo>
                  <a:close/>
                  <a:moveTo>
                    <a:pt x="44" y="35"/>
                  </a:moveTo>
                  <a:lnTo>
                    <a:pt x="44" y="35"/>
                  </a:lnTo>
                  <a:lnTo>
                    <a:pt x="44" y="19"/>
                  </a:lnTo>
                  <a:lnTo>
                    <a:pt x="44" y="19"/>
                  </a:lnTo>
                  <a:lnTo>
                    <a:pt x="44" y="35"/>
                  </a:lnTo>
                  <a:close/>
                  <a:moveTo>
                    <a:pt x="44" y="2"/>
                  </a:moveTo>
                  <a:lnTo>
                    <a:pt x="44" y="18"/>
                  </a:lnTo>
                  <a:lnTo>
                    <a:pt x="44" y="18"/>
                  </a:lnTo>
                  <a:lnTo>
                    <a:pt x="44" y="2"/>
                  </a:lnTo>
                  <a:lnTo>
                    <a:pt x="44" y="2"/>
                  </a:lnTo>
                  <a:close/>
                  <a:moveTo>
                    <a:pt x="2" y="2"/>
                  </a:moveTo>
                  <a:lnTo>
                    <a:pt x="8" y="6"/>
                  </a:lnTo>
                  <a:lnTo>
                    <a:pt x="8" y="7"/>
                  </a:lnTo>
                  <a:lnTo>
                    <a:pt x="14" y="10"/>
                  </a:lnTo>
                  <a:lnTo>
                    <a:pt x="8" y="13"/>
                  </a:lnTo>
                  <a:lnTo>
                    <a:pt x="8" y="14"/>
                  </a:lnTo>
                  <a:lnTo>
                    <a:pt x="2" y="18"/>
                  </a:lnTo>
                  <a:lnTo>
                    <a:pt x="2" y="2"/>
                  </a:lnTo>
                  <a:close/>
                  <a:moveTo>
                    <a:pt x="2" y="19"/>
                  </a:moveTo>
                  <a:lnTo>
                    <a:pt x="8" y="23"/>
                  </a:lnTo>
                  <a:lnTo>
                    <a:pt x="8" y="24"/>
                  </a:lnTo>
                  <a:lnTo>
                    <a:pt x="14" y="27"/>
                  </a:lnTo>
                  <a:lnTo>
                    <a:pt x="8" y="30"/>
                  </a:lnTo>
                  <a:lnTo>
                    <a:pt x="8" y="31"/>
                  </a:lnTo>
                  <a:lnTo>
                    <a:pt x="2" y="35"/>
                  </a:lnTo>
                  <a:lnTo>
                    <a:pt x="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6"/>
            <p:cNvSpPr/>
            <p:nvPr/>
          </p:nvSpPr>
          <p:spPr>
            <a:xfrm>
              <a:off x="5438775" y="6097588"/>
              <a:ext cx="28575" cy="28575"/>
            </a:xfrm>
            <a:custGeom>
              <a:rect b="b" l="l" r="r" t="t"/>
              <a:pathLst>
                <a:path extrusionOk="0" h="92" w="92">
                  <a:moveTo>
                    <a:pt x="46" y="0"/>
                  </a:moveTo>
                  <a:cubicBezTo>
                    <a:pt x="20" y="0"/>
                    <a:pt x="0" y="20"/>
                    <a:pt x="0" y="46"/>
                  </a:cubicBezTo>
                  <a:cubicBezTo>
                    <a:pt x="0" y="71"/>
                    <a:pt x="20" y="92"/>
                    <a:pt x="46" y="92"/>
                  </a:cubicBezTo>
                  <a:cubicBezTo>
                    <a:pt x="71" y="92"/>
                    <a:pt x="92" y="71"/>
                    <a:pt x="92" y="46"/>
                  </a:cubicBezTo>
                  <a:cubicBezTo>
                    <a:pt x="92" y="20"/>
                    <a:pt x="71" y="0"/>
                    <a:pt x="46" y="0"/>
                  </a:cubicBezTo>
                  <a:close/>
                  <a:moveTo>
                    <a:pt x="16" y="20"/>
                  </a:moveTo>
                  <a:cubicBezTo>
                    <a:pt x="37" y="42"/>
                    <a:pt x="37" y="42"/>
                    <a:pt x="37" y="42"/>
                  </a:cubicBezTo>
                  <a:cubicBezTo>
                    <a:pt x="7" y="42"/>
                    <a:pt x="7" y="42"/>
                    <a:pt x="7" y="42"/>
                  </a:cubicBezTo>
                  <a:cubicBezTo>
                    <a:pt x="7" y="34"/>
                    <a:pt x="11" y="26"/>
                    <a:pt x="16" y="20"/>
                  </a:cubicBezTo>
                  <a:close/>
                  <a:moveTo>
                    <a:pt x="7" y="49"/>
                  </a:moveTo>
                  <a:cubicBezTo>
                    <a:pt x="37" y="49"/>
                    <a:pt x="37" y="49"/>
                    <a:pt x="37" y="49"/>
                  </a:cubicBezTo>
                  <a:cubicBezTo>
                    <a:pt x="16" y="71"/>
                    <a:pt x="16" y="71"/>
                    <a:pt x="16" y="71"/>
                  </a:cubicBezTo>
                  <a:cubicBezTo>
                    <a:pt x="11" y="65"/>
                    <a:pt x="7" y="57"/>
                    <a:pt x="7" y="49"/>
                  </a:cubicBezTo>
                  <a:close/>
                  <a:moveTo>
                    <a:pt x="42" y="85"/>
                  </a:moveTo>
                  <a:cubicBezTo>
                    <a:pt x="34" y="84"/>
                    <a:pt x="27" y="81"/>
                    <a:pt x="21" y="76"/>
                  </a:cubicBezTo>
                  <a:cubicBezTo>
                    <a:pt x="42" y="54"/>
                    <a:pt x="42" y="54"/>
                    <a:pt x="42" y="54"/>
                  </a:cubicBezTo>
                  <a:lnTo>
                    <a:pt x="42" y="85"/>
                  </a:lnTo>
                  <a:close/>
                  <a:moveTo>
                    <a:pt x="42" y="37"/>
                  </a:moveTo>
                  <a:cubicBezTo>
                    <a:pt x="21" y="16"/>
                    <a:pt x="21" y="16"/>
                    <a:pt x="21" y="16"/>
                  </a:cubicBezTo>
                  <a:cubicBezTo>
                    <a:pt x="27" y="11"/>
                    <a:pt x="34" y="7"/>
                    <a:pt x="42" y="7"/>
                  </a:cubicBezTo>
                  <a:lnTo>
                    <a:pt x="42" y="37"/>
                  </a:lnTo>
                  <a:close/>
                  <a:moveTo>
                    <a:pt x="49" y="7"/>
                  </a:moveTo>
                  <a:cubicBezTo>
                    <a:pt x="57" y="7"/>
                    <a:pt x="65" y="11"/>
                    <a:pt x="71" y="16"/>
                  </a:cubicBezTo>
                  <a:cubicBezTo>
                    <a:pt x="49" y="37"/>
                    <a:pt x="49" y="37"/>
                    <a:pt x="49" y="37"/>
                  </a:cubicBezTo>
                  <a:lnTo>
                    <a:pt x="49" y="7"/>
                  </a:lnTo>
                  <a:close/>
                  <a:moveTo>
                    <a:pt x="49" y="85"/>
                  </a:moveTo>
                  <a:cubicBezTo>
                    <a:pt x="49" y="54"/>
                    <a:pt x="49" y="54"/>
                    <a:pt x="49" y="54"/>
                  </a:cubicBezTo>
                  <a:cubicBezTo>
                    <a:pt x="71" y="76"/>
                    <a:pt x="71" y="76"/>
                    <a:pt x="71" y="76"/>
                  </a:cubicBezTo>
                  <a:cubicBezTo>
                    <a:pt x="65" y="81"/>
                    <a:pt x="57" y="84"/>
                    <a:pt x="49" y="85"/>
                  </a:cubicBezTo>
                  <a:close/>
                  <a:moveTo>
                    <a:pt x="76" y="71"/>
                  </a:moveTo>
                  <a:cubicBezTo>
                    <a:pt x="54" y="49"/>
                    <a:pt x="54" y="49"/>
                    <a:pt x="54" y="49"/>
                  </a:cubicBezTo>
                  <a:cubicBezTo>
                    <a:pt x="85" y="49"/>
                    <a:pt x="85" y="49"/>
                    <a:pt x="85" y="49"/>
                  </a:cubicBezTo>
                  <a:cubicBezTo>
                    <a:pt x="84" y="57"/>
                    <a:pt x="81" y="65"/>
                    <a:pt x="76" y="71"/>
                  </a:cubicBezTo>
                  <a:close/>
                  <a:moveTo>
                    <a:pt x="54" y="42"/>
                  </a:moveTo>
                  <a:cubicBezTo>
                    <a:pt x="76" y="20"/>
                    <a:pt x="76" y="20"/>
                    <a:pt x="76" y="20"/>
                  </a:cubicBezTo>
                  <a:cubicBezTo>
                    <a:pt x="81" y="26"/>
                    <a:pt x="84" y="34"/>
                    <a:pt x="85" y="42"/>
                  </a:cubicBezTo>
                  <a:lnTo>
                    <a:pt x="54"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15" name="Shape 415"/>
        <p:cNvGrpSpPr/>
        <p:nvPr/>
      </p:nvGrpSpPr>
      <p:grpSpPr>
        <a:xfrm>
          <a:off x="0" y="0"/>
          <a:ext cx="0" cy="0"/>
          <a:chOff x="0" y="0"/>
          <a:chExt cx="0" cy="0"/>
        </a:xfrm>
      </p:grpSpPr>
      <p:sp>
        <p:nvSpPr>
          <p:cNvPr id="416" name="Google Shape;416;p17"/>
          <p:cNvSpPr txBox="1"/>
          <p:nvPr>
            <p:ph type="title"/>
          </p:nvPr>
        </p:nvSpPr>
        <p:spPr>
          <a:xfrm>
            <a:off x="836025" y="3256050"/>
            <a:ext cx="4498500" cy="494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17" name="Google Shape;417;p17"/>
          <p:cNvSpPr txBox="1"/>
          <p:nvPr>
            <p:ph idx="1" type="subTitle"/>
          </p:nvPr>
        </p:nvSpPr>
        <p:spPr>
          <a:xfrm>
            <a:off x="836025" y="1392750"/>
            <a:ext cx="44985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418" name="Google Shape;418;p17"/>
          <p:cNvSpPr/>
          <p:nvPr>
            <p:ph idx="2" type="pic"/>
          </p:nvPr>
        </p:nvSpPr>
        <p:spPr>
          <a:xfrm>
            <a:off x="5054825" y="696450"/>
            <a:ext cx="3375900" cy="3750600"/>
          </a:xfrm>
          <a:prstGeom prst="plaque">
            <a:avLst>
              <a:gd fmla="val 16667" name="adj"/>
            </a:avLst>
          </a:prstGeom>
          <a:noFill/>
          <a:ln cap="flat" cmpd="dbl" w="38100">
            <a:solidFill>
              <a:schemeClr val="dk1"/>
            </a:solidFill>
            <a:prstDash val="solid"/>
            <a:miter lim="8000"/>
            <a:headEnd len="sm" w="sm" type="none"/>
            <a:tailEnd len="sm" w="sm" type="none"/>
          </a:ln>
        </p:spPr>
      </p:sp>
      <p:grpSp>
        <p:nvGrpSpPr>
          <p:cNvPr id="419" name="Google Shape;419;p17"/>
          <p:cNvGrpSpPr/>
          <p:nvPr/>
        </p:nvGrpSpPr>
        <p:grpSpPr>
          <a:xfrm>
            <a:off x="105401" y="98858"/>
            <a:ext cx="8933204" cy="4946086"/>
            <a:chOff x="590550" y="2525713"/>
            <a:chExt cx="3178171" cy="1771648"/>
          </a:xfrm>
        </p:grpSpPr>
        <p:sp>
          <p:nvSpPr>
            <p:cNvPr id="420" name="Google Shape;420;p17"/>
            <p:cNvSpPr/>
            <p:nvPr/>
          </p:nvSpPr>
          <p:spPr>
            <a:xfrm>
              <a:off x="650875" y="2936875"/>
              <a:ext cx="52388" cy="236539"/>
            </a:xfrm>
            <a:custGeom>
              <a:rect b="b" l="l" r="r" t="t"/>
              <a:pathLst>
                <a:path extrusionOk="0" h="759" w="170">
                  <a:moveTo>
                    <a:pt x="27" y="216"/>
                  </a:moveTo>
                  <a:cubicBezTo>
                    <a:pt x="76" y="205"/>
                    <a:pt x="113" y="161"/>
                    <a:pt x="113" y="109"/>
                  </a:cubicBezTo>
                  <a:cubicBezTo>
                    <a:pt x="113" y="49"/>
                    <a:pt x="63" y="0"/>
                    <a:pt x="3" y="0"/>
                  </a:cubicBezTo>
                  <a:cubicBezTo>
                    <a:pt x="0" y="0"/>
                    <a:pt x="0" y="0"/>
                    <a:pt x="0" y="0"/>
                  </a:cubicBezTo>
                  <a:cubicBezTo>
                    <a:pt x="0" y="214"/>
                    <a:pt x="0" y="214"/>
                    <a:pt x="0" y="214"/>
                  </a:cubicBezTo>
                  <a:cubicBezTo>
                    <a:pt x="0" y="219"/>
                    <a:pt x="0" y="219"/>
                    <a:pt x="0" y="219"/>
                  </a:cubicBezTo>
                  <a:cubicBezTo>
                    <a:pt x="0" y="540"/>
                    <a:pt x="0" y="540"/>
                    <a:pt x="0" y="540"/>
                  </a:cubicBezTo>
                  <a:cubicBezTo>
                    <a:pt x="0" y="548"/>
                    <a:pt x="0" y="548"/>
                    <a:pt x="0" y="548"/>
                  </a:cubicBezTo>
                  <a:cubicBezTo>
                    <a:pt x="0" y="759"/>
                    <a:pt x="0" y="759"/>
                    <a:pt x="0" y="759"/>
                  </a:cubicBezTo>
                  <a:cubicBezTo>
                    <a:pt x="3" y="759"/>
                    <a:pt x="3" y="759"/>
                    <a:pt x="3" y="759"/>
                  </a:cubicBezTo>
                  <a:cubicBezTo>
                    <a:pt x="63" y="759"/>
                    <a:pt x="113" y="710"/>
                    <a:pt x="113" y="650"/>
                  </a:cubicBezTo>
                  <a:cubicBezTo>
                    <a:pt x="113" y="601"/>
                    <a:pt x="80" y="559"/>
                    <a:pt x="36" y="545"/>
                  </a:cubicBezTo>
                  <a:cubicBezTo>
                    <a:pt x="112" y="530"/>
                    <a:pt x="170" y="462"/>
                    <a:pt x="170" y="381"/>
                  </a:cubicBezTo>
                  <a:cubicBezTo>
                    <a:pt x="170" y="297"/>
                    <a:pt x="108" y="228"/>
                    <a:pt x="27" y="216"/>
                  </a:cubicBezTo>
                  <a:close/>
                  <a:moveTo>
                    <a:pt x="78" y="179"/>
                  </a:moveTo>
                  <a:cubicBezTo>
                    <a:pt x="12" y="113"/>
                    <a:pt x="12" y="113"/>
                    <a:pt x="12" y="113"/>
                  </a:cubicBezTo>
                  <a:cubicBezTo>
                    <a:pt x="105" y="113"/>
                    <a:pt x="105" y="113"/>
                    <a:pt x="105" y="113"/>
                  </a:cubicBezTo>
                  <a:cubicBezTo>
                    <a:pt x="104" y="138"/>
                    <a:pt x="94" y="161"/>
                    <a:pt x="78" y="179"/>
                  </a:cubicBezTo>
                  <a:close/>
                  <a:moveTo>
                    <a:pt x="105" y="106"/>
                  </a:moveTo>
                  <a:cubicBezTo>
                    <a:pt x="12" y="106"/>
                    <a:pt x="12" y="106"/>
                    <a:pt x="12" y="106"/>
                  </a:cubicBezTo>
                  <a:cubicBezTo>
                    <a:pt x="78" y="39"/>
                    <a:pt x="78" y="39"/>
                    <a:pt x="78" y="39"/>
                  </a:cubicBezTo>
                  <a:cubicBezTo>
                    <a:pt x="94" y="57"/>
                    <a:pt x="104" y="80"/>
                    <a:pt x="105" y="106"/>
                  </a:cubicBezTo>
                  <a:close/>
                  <a:moveTo>
                    <a:pt x="7" y="7"/>
                  </a:moveTo>
                  <a:cubicBezTo>
                    <a:pt x="32" y="8"/>
                    <a:pt x="55" y="18"/>
                    <a:pt x="73" y="34"/>
                  </a:cubicBezTo>
                  <a:cubicBezTo>
                    <a:pt x="7" y="101"/>
                    <a:pt x="7" y="101"/>
                    <a:pt x="7" y="101"/>
                  </a:cubicBezTo>
                  <a:lnTo>
                    <a:pt x="7" y="7"/>
                  </a:lnTo>
                  <a:close/>
                  <a:moveTo>
                    <a:pt x="7" y="118"/>
                  </a:moveTo>
                  <a:cubicBezTo>
                    <a:pt x="73" y="184"/>
                    <a:pt x="73" y="184"/>
                    <a:pt x="73" y="184"/>
                  </a:cubicBezTo>
                  <a:cubicBezTo>
                    <a:pt x="55" y="200"/>
                    <a:pt x="32" y="210"/>
                    <a:pt x="7" y="211"/>
                  </a:cubicBezTo>
                  <a:lnTo>
                    <a:pt x="7" y="118"/>
                  </a:lnTo>
                  <a:close/>
                  <a:moveTo>
                    <a:pt x="7" y="221"/>
                  </a:moveTo>
                  <a:cubicBezTo>
                    <a:pt x="48" y="222"/>
                    <a:pt x="86" y="239"/>
                    <a:pt x="114" y="266"/>
                  </a:cubicBezTo>
                  <a:cubicBezTo>
                    <a:pt x="7" y="373"/>
                    <a:pt x="7" y="373"/>
                    <a:pt x="7" y="373"/>
                  </a:cubicBezTo>
                  <a:lnTo>
                    <a:pt x="7" y="221"/>
                  </a:lnTo>
                  <a:close/>
                  <a:moveTo>
                    <a:pt x="7" y="752"/>
                  </a:moveTo>
                  <a:cubicBezTo>
                    <a:pt x="7" y="658"/>
                    <a:pt x="7" y="658"/>
                    <a:pt x="7" y="658"/>
                  </a:cubicBezTo>
                  <a:cubicBezTo>
                    <a:pt x="73" y="724"/>
                    <a:pt x="73" y="724"/>
                    <a:pt x="73" y="724"/>
                  </a:cubicBezTo>
                  <a:cubicBezTo>
                    <a:pt x="55" y="741"/>
                    <a:pt x="32" y="751"/>
                    <a:pt x="7" y="752"/>
                  </a:cubicBezTo>
                  <a:close/>
                  <a:moveTo>
                    <a:pt x="78" y="719"/>
                  </a:moveTo>
                  <a:cubicBezTo>
                    <a:pt x="12" y="653"/>
                    <a:pt x="12" y="653"/>
                    <a:pt x="12" y="653"/>
                  </a:cubicBezTo>
                  <a:cubicBezTo>
                    <a:pt x="105" y="653"/>
                    <a:pt x="105" y="653"/>
                    <a:pt x="105" y="653"/>
                  </a:cubicBezTo>
                  <a:cubicBezTo>
                    <a:pt x="104" y="679"/>
                    <a:pt x="94" y="702"/>
                    <a:pt x="78" y="719"/>
                  </a:cubicBezTo>
                  <a:close/>
                  <a:moveTo>
                    <a:pt x="105" y="646"/>
                  </a:moveTo>
                  <a:cubicBezTo>
                    <a:pt x="12" y="646"/>
                    <a:pt x="12" y="646"/>
                    <a:pt x="12" y="646"/>
                  </a:cubicBezTo>
                  <a:cubicBezTo>
                    <a:pt x="78" y="580"/>
                    <a:pt x="78" y="580"/>
                    <a:pt x="78" y="580"/>
                  </a:cubicBezTo>
                  <a:cubicBezTo>
                    <a:pt x="94" y="597"/>
                    <a:pt x="104" y="621"/>
                    <a:pt x="105" y="646"/>
                  </a:cubicBezTo>
                  <a:close/>
                  <a:moveTo>
                    <a:pt x="73" y="575"/>
                  </a:moveTo>
                  <a:cubicBezTo>
                    <a:pt x="7" y="641"/>
                    <a:pt x="7" y="641"/>
                    <a:pt x="7" y="641"/>
                  </a:cubicBezTo>
                  <a:cubicBezTo>
                    <a:pt x="7" y="548"/>
                    <a:pt x="7" y="548"/>
                    <a:pt x="7" y="548"/>
                  </a:cubicBezTo>
                  <a:cubicBezTo>
                    <a:pt x="9" y="548"/>
                    <a:pt x="11" y="548"/>
                    <a:pt x="14" y="548"/>
                  </a:cubicBezTo>
                  <a:cubicBezTo>
                    <a:pt x="36" y="550"/>
                    <a:pt x="57" y="560"/>
                    <a:pt x="73" y="575"/>
                  </a:cubicBezTo>
                  <a:close/>
                  <a:moveTo>
                    <a:pt x="14" y="541"/>
                  </a:moveTo>
                  <a:cubicBezTo>
                    <a:pt x="12" y="541"/>
                    <a:pt x="9" y="540"/>
                    <a:pt x="7" y="540"/>
                  </a:cubicBezTo>
                  <a:cubicBezTo>
                    <a:pt x="7" y="390"/>
                    <a:pt x="7" y="390"/>
                    <a:pt x="7" y="390"/>
                  </a:cubicBezTo>
                  <a:cubicBezTo>
                    <a:pt x="114" y="497"/>
                    <a:pt x="114" y="497"/>
                    <a:pt x="114" y="497"/>
                  </a:cubicBezTo>
                  <a:cubicBezTo>
                    <a:pt x="87" y="522"/>
                    <a:pt x="52" y="538"/>
                    <a:pt x="14" y="541"/>
                  </a:cubicBezTo>
                  <a:close/>
                  <a:moveTo>
                    <a:pt x="119" y="492"/>
                  </a:moveTo>
                  <a:cubicBezTo>
                    <a:pt x="12" y="385"/>
                    <a:pt x="12" y="385"/>
                    <a:pt x="12" y="385"/>
                  </a:cubicBezTo>
                  <a:cubicBezTo>
                    <a:pt x="163" y="385"/>
                    <a:pt x="163" y="385"/>
                    <a:pt x="163" y="385"/>
                  </a:cubicBezTo>
                  <a:cubicBezTo>
                    <a:pt x="162" y="426"/>
                    <a:pt x="145" y="464"/>
                    <a:pt x="119" y="492"/>
                  </a:cubicBezTo>
                  <a:close/>
                  <a:moveTo>
                    <a:pt x="12" y="378"/>
                  </a:moveTo>
                  <a:cubicBezTo>
                    <a:pt x="119" y="271"/>
                    <a:pt x="119" y="271"/>
                    <a:pt x="119" y="271"/>
                  </a:cubicBezTo>
                  <a:cubicBezTo>
                    <a:pt x="145" y="299"/>
                    <a:pt x="162" y="336"/>
                    <a:pt x="163" y="378"/>
                  </a:cubicBezTo>
                  <a:lnTo>
                    <a:pt x="12" y="3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7"/>
            <p:cNvSpPr/>
            <p:nvPr/>
          </p:nvSpPr>
          <p:spPr>
            <a:xfrm>
              <a:off x="609600"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7"/>
            <p:cNvSpPr/>
            <p:nvPr/>
          </p:nvSpPr>
          <p:spPr>
            <a:xfrm>
              <a:off x="649288" y="2686050"/>
              <a:ext cx="46038" cy="174625"/>
            </a:xfrm>
            <a:custGeom>
              <a:rect b="b" l="l" r="r" t="t"/>
              <a:pathLst>
                <a:path extrusionOk="0" h="110" w="29">
                  <a:moveTo>
                    <a:pt x="29" y="0"/>
                  </a:moveTo>
                  <a:lnTo>
                    <a:pt x="0" y="0"/>
                  </a:lnTo>
                  <a:lnTo>
                    <a:pt x="29" y="110"/>
                  </a:lnTo>
                  <a:lnTo>
                    <a:pt x="29" y="0"/>
                  </a:lnTo>
                  <a:close/>
                  <a:moveTo>
                    <a:pt x="28" y="99"/>
                  </a:moveTo>
                  <a:lnTo>
                    <a:pt x="2" y="2"/>
                  </a:lnTo>
                  <a:lnTo>
                    <a:pt x="28" y="2"/>
                  </a:lnTo>
                  <a:lnTo>
                    <a:pt x="28" y="9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7"/>
            <p:cNvSpPr/>
            <p:nvPr/>
          </p:nvSpPr>
          <p:spPr>
            <a:xfrm>
              <a:off x="1858963"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7"/>
            <p:cNvSpPr/>
            <p:nvPr/>
          </p:nvSpPr>
          <p:spPr>
            <a:xfrm>
              <a:off x="18589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7"/>
            <p:cNvSpPr/>
            <p:nvPr/>
          </p:nvSpPr>
          <p:spPr>
            <a:xfrm>
              <a:off x="1858963"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7"/>
            <p:cNvSpPr/>
            <p:nvPr/>
          </p:nvSpPr>
          <p:spPr>
            <a:xfrm>
              <a:off x="649288"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7"/>
            <p:cNvSpPr/>
            <p:nvPr/>
          </p:nvSpPr>
          <p:spPr>
            <a:xfrm>
              <a:off x="64928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7"/>
            <p:cNvSpPr/>
            <p:nvPr/>
          </p:nvSpPr>
          <p:spPr>
            <a:xfrm>
              <a:off x="649288"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7"/>
            <p:cNvSpPr/>
            <p:nvPr/>
          </p:nvSpPr>
          <p:spPr>
            <a:xfrm>
              <a:off x="590550" y="2525713"/>
              <a:ext cx="3178171" cy="1771648"/>
            </a:xfrm>
            <a:custGeom>
              <a:rect b="b" l="l" r="r" t="t"/>
              <a:pathLst>
                <a:path extrusionOk="0" h="5669" w="10166">
                  <a:moveTo>
                    <a:pt x="5817" y="1"/>
                  </a:moveTo>
                  <a:cubicBezTo>
                    <a:pt x="5815" y="0"/>
                    <a:pt x="5815" y="0"/>
                    <a:pt x="5815" y="0"/>
                  </a:cubicBezTo>
                  <a:cubicBezTo>
                    <a:pt x="5814" y="1"/>
                    <a:pt x="5814" y="1"/>
                    <a:pt x="5814" y="1"/>
                  </a:cubicBezTo>
                  <a:cubicBezTo>
                    <a:pt x="5243" y="1"/>
                    <a:pt x="5243" y="1"/>
                    <a:pt x="5243" y="1"/>
                  </a:cubicBezTo>
                  <a:cubicBezTo>
                    <a:pt x="4923" y="1"/>
                    <a:pt x="4923" y="1"/>
                    <a:pt x="4923" y="1"/>
                  </a:cubicBezTo>
                  <a:cubicBezTo>
                    <a:pt x="4352" y="1"/>
                    <a:pt x="4352" y="1"/>
                    <a:pt x="4352" y="1"/>
                  </a:cubicBezTo>
                  <a:cubicBezTo>
                    <a:pt x="4350" y="0"/>
                    <a:pt x="4350" y="0"/>
                    <a:pt x="4350" y="0"/>
                  </a:cubicBezTo>
                  <a:cubicBezTo>
                    <a:pt x="4349" y="1"/>
                    <a:pt x="4349" y="1"/>
                    <a:pt x="4349" y="1"/>
                  </a:cubicBezTo>
                  <a:cubicBezTo>
                    <a:pt x="0" y="1"/>
                    <a:pt x="0" y="1"/>
                    <a:pt x="0" y="1"/>
                  </a:cubicBezTo>
                  <a:cubicBezTo>
                    <a:pt x="0" y="2614"/>
                    <a:pt x="0" y="2614"/>
                    <a:pt x="0" y="2614"/>
                  </a:cubicBezTo>
                  <a:cubicBezTo>
                    <a:pt x="0" y="3055"/>
                    <a:pt x="0" y="3055"/>
                    <a:pt x="0" y="3055"/>
                  </a:cubicBezTo>
                  <a:cubicBezTo>
                    <a:pt x="0" y="5668"/>
                    <a:pt x="0" y="5668"/>
                    <a:pt x="0" y="5668"/>
                  </a:cubicBezTo>
                  <a:cubicBezTo>
                    <a:pt x="4349" y="5668"/>
                    <a:pt x="4349" y="5668"/>
                    <a:pt x="4349" y="5668"/>
                  </a:cubicBezTo>
                  <a:cubicBezTo>
                    <a:pt x="4350" y="5669"/>
                    <a:pt x="4350" y="5669"/>
                    <a:pt x="4350" y="5669"/>
                  </a:cubicBezTo>
                  <a:cubicBezTo>
                    <a:pt x="4352" y="5668"/>
                    <a:pt x="4352" y="5668"/>
                    <a:pt x="4352" y="5668"/>
                  </a:cubicBezTo>
                  <a:cubicBezTo>
                    <a:pt x="4923" y="5668"/>
                    <a:pt x="4923" y="5668"/>
                    <a:pt x="4923" y="5668"/>
                  </a:cubicBezTo>
                  <a:cubicBezTo>
                    <a:pt x="5243" y="5668"/>
                    <a:pt x="5243" y="5668"/>
                    <a:pt x="5243" y="5668"/>
                  </a:cubicBezTo>
                  <a:cubicBezTo>
                    <a:pt x="5814" y="5668"/>
                    <a:pt x="5814" y="5668"/>
                    <a:pt x="5814" y="5668"/>
                  </a:cubicBezTo>
                  <a:cubicBezTo>
                    <a:pt x="5815" y="5669"/>
                    <a:pt x="5815" y="5669"/>
                    <a:pt x="5815" y="5669"/>
                  </a:cubicBezTo>
                  <a:cubicBezTo>
                    <a:pt x="5817" y="5668"/>
                    <a:pt x="5817" y="5668"/>
                    <a:pt x="5817" y="5668"/>
                  </a:cubicBezTo>
                  <a:cubicBezTo>
                    <a:pt x="10166" y="5668"/>
                    <a:pt x="10166" y="5668"/>
                    <a:pt x="10166" y="5668"/>
                  </a:cubicBezTo>
                  <a:cubicBezTo>
                    <a:pt x="10166" y="3055"/>
                    <a:pt x="10166" y="3055"/>
                    <a:pt x="10166" y="3055"/>
                  </a:cubicBezTo>
                  <a:cubicBezTo>
                    <a:pt x="10166" y="2614"/>
                    <a:pt x="10166" y="2614"/>
                    <a:pt x="10166" y="2614"/>
                  </a:cubicBezTo>
                  <a:cubicBezTo>
                    <a:pt x="10166" y="1"/>
                    <a:pt x="10166" y="1"/>
                    <a:pt x="10166" y="1"/>
                  </a:cubicBezTo>
                  <a:lnTo>
                    <a:pt x="5817" y="1"/>
                  </a:lnTo>
                  <a:close/>
                  <a:moveTo>
                    <a:pt x="10159" y="8"/>
                  </a:moveTo>
                  <a:cubicBezTo>
                    <a:pt x="10159" y="2157"/>
                    <a:pt x="10159" y="2157"/>
                    <a:pt x="10159" y="2157"/>
                  </a:cubicBezTo>
                  <a:cubicBezTo>
                    <a:pt x="10046" y="2157"/>
                    <a:pt x="10046" y="2157"/>
                    <a:pt x="10046" y="2157"/>
                  </a:cubicBezTo>
                  <a:cubicBezTo>
                    <a:pt x="10046" y="465"/>
                    <a:pt x="10046" y="465"/>
                    <a:pt x="10046" y="465"/>
                  </a:cubicBezTo>
                  <a:cubicBezTo>
                    <a:pt x="10109" y="465"/>
                    <a:pt x="10109" y="465"/>
                    <a:pt x="10109" y="465"/>
                  </a:cubicBezTo>
                  <a:cubicBezTo>
                    <a:pt x="10109" y="251"/>
                    <a:pt x="10109" y="251"/>
                    <a:pt x="10109" y="251"/>
                  </a:cubicBezTo>
                  <a:cubicBezTo>
                    <a:pt x="9974" y="117"/>
                    <a:pt x="9974" y="117"/>
                    <a:pt x="9974" y="117"/>
                  </a:cubicBezTo>
                  <a:cubicBezTo>
                    <a:pt x="5932" y="117"/>
                    <a:pt x="5932" y="117"/>
                    <a:pt x="5932" y="117"/>
                  </a:cubicBezTo>
                  <a:cubicBezTo>
                    <a:pt x="5824" y="8"/>
                    <a:pt x="5824" y="8"/>
                    <a:pt x="5824" y="8"/>
                  </a:cubicBezTo>
                  <a:lnTo>
                    <a:pt x="10159" y="8"/>
                  </a:lnTo>
                  <a:close/>
                  <a:moveTo>
                    <a:pt x="5821" y="5433"/>
                  </a:moveTo>
                  <a:cubicBezTo>
                    <a:pt x="5850" y="5404"/>
                    <a:pt x="5889" y="5389"/>
                    <a:pt x="5927" y="5389"/>
                  </a:cubicBezTo>
                  <a:cubicBezTo>
                    <a:pt x="5927" y="5540"/>
                    <a:pt x="5927" y="5540"/>
                    <a:pt x="5927" y="5540"/>
                  </a:cubicBezTo>
                  <a:lnTo>
                    <a:pt x="5821" y="5433"/>
                  </a:lnTo>
                  <a:close/>
                  <a:moveTo>
                    <a:pt x="5922" y="5545"/>
                  </a:moveTo>
                  <a:cubicBezTo>
                    <a:pt x="5771" y="5545"/>
                    <a:pt x="5771" y="5545"/>
                    <a:pt x="5771" y="5545"/>
                  </a:cubicBezTo>
                  <a:cubicBezTo>
                    <a:pt x="5772" y="5506"/>
                    <a:pt x="5787" y="5468"/>
                    <a:pt x="5815" y="5438"/>
                  </a:cubicBezTo>
                  <a:lnTo>
                    <a:pt x="5922" y="5545"/>
                  </a:lnTo>
                  <a:close/>
                  <a:moveTo>
                    <a:pt x="5813" y="5430"/>
                  </a:moveTo>
                  <a:cubicBezTo>
                    <a:pt x="5781" y="5462"/>
                    <a:pt x="5765" y="5503"/>
                    <a:pt x="5764" y="5545"/>
                  </a:cubicBezTo>
                  <a:cubicBezTo>
                    <a:pt x="5720" y="5545"/>
                    <a:pt x="5720" y="5545"/>
                    <a:pt x="5720" y="5545"/>
                  </a:cubicBezTo>
                  <a:cubicBezTo>
                    <a:pt x="5720" y="5545"/>
                    <a:pt x="5720" y="5545"/>
                    <a:pt x="5720" y="5545"/>
                  </a:cubicBezTo>
                  <a:cubicBezTo>
                    <a:pt x="5345" y="5545"/>
                    <a:pt x="5345" y="5545"/>
                    <a:pt x="5345" y="5545"/>
                  </a:cubicBezTo>
                  <a:cubicBezTo>
                    <a:pt x="5296" y="5496"/>
                    <a:pt x="5296" y="5496"/>
                    <a:pt x="5296" y="5496"/>
                  </a:cubicBezTo>
                  <a:cubicBezTo>
                    <a:pt x="5272" y="5520"/>
                    <a:pt x="5272" y="5520"/>
                    <a:pt x="5272" y="5520"/>
                  </a:cubicBezTo>
                  <a:cubicBezTo>
                    <a:pt x="5249" y="5496"/>
                    <a:pt x="5249" y="5496"/>
                    <a:pt x="5249" y="5496"/>
                  </a:cubicBezTo>
                  <a:cubicBezTo>
                    <a:pt x="5243" y="5502"/>
                    <a:pt x="5243" y="5502"/>
                    <a:pt x="5243" y="5502"/>
                  </a:cubicBezTo>
                  <a:cubicBezTo>
                    <a:pt x="5243" y="5501"/>
                    <a:pt x="5243" y="5501"/>
                    <a:pt x="5243" y="5501"/>
                  </a:cubicBezTo>
                  <a:cubicBezTo>
                    <a:pt x="5225" y="5519"/>
                    <a:pt x="5225" y="5519"/>
                    <a:pt x="5225" y="5519"/>
                  </a:cubicBezTo>
                  <a:cubicBezTo>
                    <a:pt x="5201" y="5496"/>
                    <a:pt x="5201" y="5496"/>
                    <a:pt x="5201" y="5496"/>
                  </a:cubicBezTo>
                  <a:cubicBezTo>
                    <a:pt x="5201" y="5496"/>
                    <a:pt x="5201" y="5496"/>
                    <a:pt x="5201" y="5496"/>
                  </a:cubicBezTo>
                  <a:cubicBezTo>
                    <a:pt x="5201" y="5496"/>
                    <a:pt x="5201" y="5496"/>
                    <a:pt x="5201" y="5496"/>
                  </a:cubicBezTo>
                  <a:cubicBezTo>
                    <a:pt x="5177" y="5519"/>
                    <a:pt x="5177" y="5519"/>
                    <a:pt x="5177" y="5519"/>
                  </a:cubicBezTo>
                  <a:cubicBezTo>
                    <a:pt x="5154" y="5496"/>
                    <a:pt x="5154" y="5496"/>
                    <a:pt x="5154" y="5496"/>
                  </a:cubicBezTo>
                  <a:cubicBezTo>
                    <a:pt x="5154" y="5496"/>
                    <a:pt x="5154" y="5496"/>
                    <a:pt x="5154" y="5496"/>
                  </a:cubicBezTo>
                  <a:cubicBezTo>
                    <a:pt x="5154" y="5496"/>
                    <a:pt x="5154" y="5496"/>
                    <a:pt x="5154" y="5496"/>
                  </a:cubicBezTo>
                  <a:cubicBezTo>
                    <a:pt x="5130" y="5519"/>
                    <a:pt x="5130" y="5519"/>
                    <a:pt x="5130" y="5519"/>
                  </a:cubicBezTo>
                  <a:cubicBezTo>
                    <a:pt x="5107" y="5496"/>
                    <a:pt x="5107" y="5496"/>
                    <a:pt x="5107" y="5496"/>
                  </a:cubicBezTo>
                  <a:cubicBezTo>
                    <a:pt x="5107" y="5496"/>
                    <a:pt x="5107" y="5496"/>
                    <a:pt x="5107" y="5496"/>
                  </a:cubicBezTo>
                  <a:cubicBezTo>
                    <a:pt x="5106" y="5496"/>
                    <a:pt x="5106" y="5496"/>
                    <a:pt x="5106" y="5496"/>
                  </a:cubicBezTo>
                  <a:cubicBezTo>
                    <a:pt x="5083" y="5519"/>
                    <a:pt x="5083" y="5519"/>
                    <a:pt x="5083" y="5519"/>
                  </a:cubicBezTo>
                  <a:cubicBezTo>
                    <a:pt x="5060" y="5496"/>
                    <a:pt x="5060" y="5496"/>
                    <a:pt x="5060" y="5496"/>
                  </a:cubicBezTo>
                  <a:cubicBezTo>
                    <a:pt x="5059" y="5496"/>
                    <a:pt x="5059" y="5496"/>
                    <a:pt x="5059" y="5496"/>
                  </a:cubicBezTo>
                  <a:cubicBezTo>
                    <a:pt x="5059" y="5496"/>
                    <a:pt x="5059" y="5496"/>
                    <a:pt x="5059" y="5496"/>
                  </a:cubicBezTo>
                  <a:cubicBezTo>
                    <a:pt x="5036" y="5519"/>
                    <a:pt x="5036" y="5519"/>
                    <a:pt x="5036" y="5519"/>
                  </a:cubicBezTo>
                  <a:cubicBezTo>
                    <a:pt x="5012" y="5496"/>
                    <a:pt x="5012" y="5496"/>
                    <a:pt x="5012" y="5496"/>
                  </a:cubicBezTo>
                  <a:cubicBezTo>
                    <a:pt x="5012" y="5496"/>
                    <a:pt x="5012" y="5496"/>
                    <a:pt x="5012" y="5496"/>
                  </a:cubicBezTo>
                  <a:cubicBezTo>
                    <a:pt x="5012" y="5496"/>
                    <a:pt x="5012" y="5496"/>
                    <a:pt x="5012" y="5496"/>
                  </a:cubicBezTo>
                  <a:cubicBezTo>
                    <a:pt x="4988" y="5519"/>
                    <a:pt x="4988" y="5519"/>
                    <a:pt x="4988" y="5519"/>
                  </a:cubicBezTo>
                  <a:cubicBezTo>
                    <a:pt x="4965" y="5496"/>
                    <a:pt x="4965" y="5496"/>
                    <a:pt x="4965" y="5496"/>
                  </a:cubicBezTo>
                  <a:cubicBezTo>
                    <a:pt x="4965" y="5496"/>
                    <a:pt x="4965" y="5496"/>
                    <a:pt x="4965" y="5496"/>
                  </a:cubicBezTo>
                  <a:cubicBezTo>
                    <a:pt x="4964" y="5496"/>
                    <a:pt x="4964" y="5496"/>
                    <a:pt x="4964" y="5496"/>
                  </a:cubicBezTo>
                  <a:cubicBezTo>
                    <a:pt x="4941" y="5519"/>
                    <a:pt x="4941" y="5519"/>
                    <a:pt x="4941" y="5519"/>
                  </a:cubicBezTo>
                  <a:cubicBezTo>
                    <a:pt x="4923" y="5501"/>
                    <a:pt x="4923" y="5501"/>
                    <a:pt x="4923" y="5501"/>
                  </a:cubicBezTo>
                  <a:cubicBezTo>
                    <a:pt x="4923" y="5502"/>
                    <a:pt x="4923" y="5502"/>
                    <a:pt x="4923" y="5502"/>
                  </a:cubicBezTo>
                  <a:cubicBezTo>
                    <a:pt x="4917" y="5496"/>
                    <a:pt x="4917" y="5496"/>
                    <a:pt x="4917" y="5496"/>
                  </a:cubicBezTo>
                  <a:cubicBezTo>
                    <a:pt x="4894" y="5520"/>
                    <a:pt x="4894" y="5520"/>
                    <a:pt x="4894" y="5520"/>
                  </a:cubicBezTo>
                  <a:cubicBezTo>
                    <a:pt x="4870" y="5496"/>
                    <a:pt x="4870" y="5496"/>
                    <a:pt x="4870" y="5496"/>
                  </a:cubicBezTo>
                  <a:cubicBezTo>
                    <a:pt x="4821" y="5545"/>
                    <a:pt x="4821" y="5545"/>
                    <a:pt x="4821" y="5545"/>
                  </a:cubicBezTo>
                  <a:cubicBezTo>
                    <a:pt x="4445" y="5545"/>
                    <a:pt x="4445" y="5545"/>
                    <a:pt x="4445" y="5545"/>
                  </a:cubicBezTo>
                  <a:cubicBezTo>
                    <a:pt x="4445" y="5545"/>
                    <a:pt x="4445" y="5545"/>
                    <a:pt x="4445" y="5545"/>
                  </a:cubicBezTo>
                  <a:cubicBezTo>
                    <a:pt x="4402" y="5545"/>
                    <a:pt x="4402" y="5545"/>
                    <a:pt x="4402" y="5545"/>
                  </a:cubicBezTo>
                  <a:cubicBezTo>
                    <a:pt x="4401" y="5503"/>
                    <a:pt x="4385" y="5462"/>
                    <a:pt x="4353" y="5430"/>
                  </a:cubicBezTo>
                  <a:cubicBezTo>
                    <a:pt x="4320" y="5398"/>
                    <a:pt x="4278" y="5381"/>
                    <a:pt x="4235" y="5381"/>
                  </a:cubicBezTo>
                  <a:cubicBezTo>
                    <a:pt x="4192" y="5381"/>
                    <a:pt x="4150" y="5397"/>
                    <a:pt x="4118" y="5429"/>
                  </a:cubicBezTo>
                  <a:cubicBezTo>
                    <a:pt x="197" y="5429"/>
                    <a:pt x="197" y="5429"/>
                    <a:pt x="197" y="5429"/>
                  </a:cubicBezTo>
                  <a:cubicBezTo>
                    <a:pt x="195" y="5391"/>
                    <a:pt x="165" y="5360"/>
                    <a:pt x="127" y="5359"/>
                  </a:cubicBezTo>
                  <a:cubicBezTo>
                    <a:pt x="127" y="5211"/>
                    <a:pt x="127" y="5211"/>
                    <a:pt x="127" y="5211"/>
                  </a:cubicBezTo>
                  <a:cubicBezTo>
                    <a:pt x="4212" y="5211"/>
                    <a:pt x="4212" y="5211"/>
                    <a:pt x="4212" y="5211"/>
                  </a:cubicBezTo>
                  <a:cubicBezTo>
                    <a:pt x="4275" y="5211"/>
                    <a:pt x="4326" y="5262"/>
                    <a:pt x="4326" y="5325"/>
                  </a:cubicBezTo>
                  <a:cubicBezTo>
                    <a:pt x="4326" y="5329"/>
                    <a:pt x="4326" y="5329"/>
                    <a:pt x="4326" y="5329"/>
                  </a:cubicBezTo>
                  <a:cubicBezTo>
                    <a:pt x="4430" y="5329"/>
                    <a:pt x="4430" y="5329"/>
                    <a:pt x="4430" y="5329"/>
                  </a:cubicBezTo>
                  <a:cubicBezTo>
                    <a:pt x="4431" y="5394"/>
                    <a:pt x="4485" y="5448"/>
                    <a:pt x="4551" y="5448"/>
                  </a:cubicBezTo>
                  <a:cubicBezTo>
                    <a:pt x="4923" y="5448"/>
                    <a:pt x="4923" y="5448"/>
                    <a:pt x="4923" y="5448"/>
                  </a:cubicBezTo>
                  <a:cubicBezTo>
                    <a:pt x="5243" y="5448"/>
                    <a:pt x="5243" y="5448"/>
                    <a:pt x="5243" y="5448"/>
                  </a:cubicBezTo>
                  <a:cubicBezTo>
                    <a:pt x="5614" y="5448"/>
                    <a:pt x="5614" y="5448"/>
                    <a:pt x="5614" y="5448"/>
                  </a:cubicBezTo>
                  <a:cubicBezTo>
                    <a:pt x="5681" y="5448"/>
                    <a:pt x="5735" y="5394"/>
                    <a:pt x="5736" y="5329"/>
                  </a:cubicBezTo>
                  <a:cubicBezTo>
                    <a:pt x="5840" y="5329"/>
                    <a:pt x="5840" y="5329"/>
                    <a:pt x="5840" y="5329"/>
                  </a:cubicBezTo>
                  <a:cubicBezTo>
                    <a:pt x="5840" y="5325"/>
                    <a:pt x="5840" y="5325"/>
                    <a:pt x="5840" y="5325"/>
                  </a:cubicBezTo>
                  <a:cubicBezTo>
                    <a:pt x="5840" y="5262"/>
                    <a:pt x="5891" y="5211"/>
                    <a:pt x="5954" y="5211"/>
                  </a:cubicBezTo>
                  <a:cubicBezTo>
                    <a:pt x="10039" y="5211"/>
                    <a:pt x="10039" y="5211"/>
                    <a:pt x="10039" y="5211"/>
                  </a:cubicBezTo>
                  <a:cubicBezTo>
                    <a:pt x="10039" y="5359"/>
                    <a:pt x="10039" y="5359"/>
                    <a:pt x="10039" y="5359"/>
                  </a:cubicBezTo>
                  <a:cubicBezTo>
                    <a:pt x="10001" y="5360"/>
                    <a:pt x="9970" y="5391"/>
                    <a:pt x="9969" y="5429"/>
                  </a:cubicBezTo>
                  <a:cubicBezTo>
                    <a:pt x="6048" y="5429"/>
                    <a:pt x="6048" y="5429"/>
                    <a:pt x="6048" y="5429"/>
                  </a:cubicBezTo>
                  <a:cubicBezTo>
                    <a:pt x="6016" y="5397"/>
                    <a:pt x="5973" y="5381"/>
                    <a:pt x="5931" y="5381"/>
                  </a:cubicBezTo>
                  <a:cubicBezTo>
                    <a:pt x="5888" y="5381"/>
                    <a:pt x="5845" y="5398"/>
                    <a:pt x="5813" y="5430"/>
                  </a:cubicBezTo>
                  <a:close/>
                  <a:moveTo>
                    <a:pt x="4875" y="5548"/>
                  </a:moveTo>
                  <a:cubicBezTo>
                    <a:pt x="4894" y="5530"/>
                    <a:pt x="4894" y="5530"/>
                    <a:pt x="4894" y="5530"/>
                  </a:cubicBezTo>
                  <a:cubicBezTo>
                    <a:pt x="4912" y="5548"/>
                    <a:pt x="4912" y="5548"/>
                    <a:pt x="4912" y="5548"/>
                  </a:cubicBezTo>
                  <a:cubicBezTo>
                    <a:pt x="4894" y="5567"/>
                    <a:pt x="4894" y="5567"/>
                    <a:pt x="4894" y="5567"/>
                  </a:cubicBezTo>
                  <a:lnTo>
                    <a:pt x="4875" y="5548"/>
                  </a:lnTo>
                  <a:close/>
                  <a:moveTo>
                    <a:pt x="4889" y="5572"/>
                  </a:moveTo>
                  <a:cubicBezTo>
                    <a:pt x="4870" y="5591"/>
                    <a:pt x="4870" y="5591"/>
                    <a:pt x="4870" y="5591"/>
                  </a:cubicBezTo>
                  <a:cubicBezTo>
                    <a:pt x="4828" y="5548"/>
                    <a:pt x="4828" y="5548"/>
                    <a:pt x="4828" y="5548"/>
                  </a:cubicBezTo>
                  <a:cubicBezTo>
                    <a:pt x="4870" y="5506"/>
                    <a:pt x="4870" y="5506"/>
                    <a:pt x="4870" y="5506"/>
                  </a:cubicBezTo>
                  <a:cubicBezTo>
                    <a:pt x="4889" y="5525"/>
                    <a:pt x="4889" y="5525"/>
                    <a:pt x="4889" y="5525"/>
                  </a:cubicBezTo>
                  <a:cubicBezTo>
                    <a:pt x="4865" y="5548"/>
                    <a:pt x="4865" y="5548"/>
                    <a:pt x="4865" y="5548"/>
                  </a:cubicBezTo>
                  <a:lnTo>
                    <a:pt x="4889" y="5572"/>
                  </a:lnTo>
                  <a:close/>
                  <a:moveTo>
                    <a:pt x="4936" y="5525"/>
                  </a:moveTo>
                  <a:cubicBezTo>
                    <a:pt x="4917" y="5543"/>
                    <a:pt x="4917" y="5543"/>
                    <a:pt x="4917" y="5543"/>
                  </a:cubicBezTo>
                  <a:cubicBezTo>
                    <a:pt x="4899" y="5525"/>
                    <a:pt x="4899" y="5525"/>
                    <a:pt x="4899" y="5525"/>
                  </a:cubicBezTo>
                  <a:cubicBezTo>
                    <a:pt x="4917" y="5506"/>
                    <a:pt x="4917" y="5506"/>
                    <a:pt x="4917" y="5506"/>
                  </a:cubicBezTo>
                  <a:lnTo>
                    <a:pt x="4936" y="5525"/>
                  </a:lnTo>
                  <a:close/>
                  <a:moveTo>
                    <a:pt x="4917" y="5553"/>
                  </a:moveTo>
                  <a:cubicBezTo>
                    <a:pt x="4936" y="5572"/>
                    <a:pt x="4936" y="5572"/>
                    <a:pt x="4936" y="5572"/>
                  </a:cubicBezTo>
                  <a:cubicBezTo>
                    <a:pt x="4917" y="5591"/>
                    <a:pt x="4917" y="5591"/>
                    <a:pt x="4917" y="5591"/>
                  </a:cubicBezTo>
                  <a:cubicBezTo>
                    <a:pt x="4899" y="5572"/>
                    <a:pt x="4899" y="5572"/>
                    <a:pt x="4899" y="5572"/>
                  </a:cubicBezTo>
                  <a:lnTo>
                    <a:pt x="4917" y="5553"/>
                  </a:lnTo>
                  <a:close/>
                  <a:moveTo>
                    <a:pt x="4923" y="5548"/>
                  </a:moveTo>
                  <a:cubicBezTo>
                    <a:pt x="4923" y="5549"/>
                    <a:pt x="4923" y="5549"/>
                    <a:pt x="4923" y="5549"/>
                  </a:cubicBezTo>
                  <a:cubicBezTo>
                    <a:pt x="4922" y="5548"/>
                    <a:pt x="4922" y="5548"/>
                    <a:pt x="4922" y="5548"/>
                  </a:cubicBezTo>
                  <a:cubicBezTo>
                    <a:pt x="4923" y="5548"/>
                    <a:pt x="4923" y="5548"/>
                    <a:pt x="4923" y="5548"/>
                  </a:cubicBezTo>
                  <a:cubicBezTo>
                    <a:pt x="4923" y="5548"/>
                    <a:pt x="4923" y="5548"/>
                    <a:pt x="4923" y="5548"/>
                  </a:cubicBezTo>
                  <a:cubicBezTo>
                    <a:pt x="4941" y="5530"/>
                    <a:pt x="4941" y="5530"/>
                    <a:pt x="4941" y="5530"/>
                  </a:cubicBezTo>
                  <a:cubicBezTo>
                    <a:pt x="4959" y="5548"/>
                    <a:pt x="4959" y="5548"/>
                    <a:pt x="4959" y="5548"/>
                  </a:cubicBezTo>
                  <a:cubicBezTo>
                    <a:pt x="4941" y="5567"/>
                    <a:pt x="4941" y="5567"/>
                    <a:pt x="4941" y="5567"/>
                  </a:cubicBezTo>
                  <a:lnTo>
                    <a:pt x="4923" y="5548"/>
                  </a:lnTo>
                  <a:close/>
                  <a:moveTo>
                    <a:pt x="4983" y="5525"/>
                  </a:moveTo>
                  <a:cubicBezTo>
                    <a:pt x="4965" y="5543"/>
                    <a:pt x="4965" y="5543"/>
                    <a:pt x="4965" y="5543"/>
                  </a:cubicBezTo>
                  <a:cubicBezTo>
                    <a:pt x="4946" y="5525"/>
                    <a:pt x="4946" y="5525"/>
                    <a:pt x="4946" y="5525"/>
                  </a:cubicBezTo>
                  <a:cubicBezTo>
                    <a:pt x="4965" y="5506"/>
                    <a:pt x="4965" y="5506"/>
                    <a:pt x="4965" y="5506"/>
                  </a:cubicBezTo>
                  <a:lnTo>
                    <a:pt x="4983" y="5525"/>
                  </a:lnTo>
                  <a:close/>
                  <a:moveTo>
                    <a:pt x="4946" y="5572"/>
                  </a:moveTo>
                  <a:cubicBezTo>
                    <a:pt x="4965" y="5554"/>
                    <a:pt x="4965" y="5554"/>
                    <a:pt x="4965" y="5554"/>
                  </a:cubicBezTo>
                  <a:cubicBezTo>
                    <a:pt x="4983" y="5572"/>
                    <a:pt x="4983" y="5572"/>
                    <a:pt x="4983" y="5572"/>
                  </a:cubicBezTo>
                  <a:cubicBezTo>
                    <a:pt x="4965" y="5590"/>
                    <a:pt x="4965" y="5590"/>
                    <a:pt x="4965" y="5590"/>
                  </a:cubicBezTo>
                  <a:lnTo>
                    <a:pt x="4946" y="5572"/>
                  </a:lnTo>
                  <a:close/>
                  <a:moveTo>
                    <a:pt x="4970" y="5548"/>
                  </a:moveTo>
                  <a:cubicBezTo>
                    <a:pt x="4988" y="5530"/>
                    <a:pt x="4988" y="5530"/>
                    <a:pt x="4988" y="5530"/>
                  </a:cubicBezTo>
                  <a:cubicBezTo>
                    <a:pt x="5007" y="5548"/>
                    <a:pt x="5007" y="5548"/>
                    <a:pt x="5007" y="5548"/>
                  </a:cubicBezTo>
                  <a:cubicBezTo>
                    <a:pt x="4988" y="5567"/>
                    <a:pt x="4988" y="5567"/>
                    <a:pt x="4988" y="5567"/>
                  </a:cubicBezTo>
                  <a:lnTo>
                    <a:pt x="4970" y="5548"/>
                  </a:lnTo>
                  <a:close/>
                  <a:moveTo>
                    <a:pt x="5030" y="5525"/>
                  </a:moveTo>
                  <a:cubicBezTo>
                    <a:pt x="5012" y="5543"/>
                    <a:pt x="5012" y="5543"/>
                    <a:pt x="5012" y="5543"/>
                  </a:cubicBezTo>
                  <a:cubicBezTo>
                    <a:pt x="4994" y="5525"/>
                    <a:pt x="4994" y="5525"/>
                    <a:pt x="4994" y="5525"/>
                  </a:cubicBezTo>
                  <a:cubicBezTo>
                    <a:pt x="5012" y="5506"/>
                    <a:pt x="5012" y="5506"/>
                    <a:pt x="5012" y="5506"/>
                  </a:cubicBezTo>
                  <a:lnTo>
                    <a:pt x="5030" y="5525"/>
                  </a:lnTo>
                  <a:close/>
                  <a:moveTo>
                    <a:pt x="4994" y="5572"/>
                  </a:moveTo>
                  <a:cubicBezTo>
                    <a:pt x="5012" y="5554"/>
                    <a:pt x="5012" y="5554"/>
                    <a:pt x="5012" y="5554"/>
                  </a:cubicBezTo>
                  <a:cubicBezTo>
                    <a:pt x="5030" y="5572"/>
                    <a:pt x="5030" y="5572"/>
                    <a:pt x="5030" y="5572"/>
                  </a:cubicBezTo>
                  <a:cubicBezTo>
                    <a:pt x="5012" y="5590"/>
                    <a:pt x="5012" y="5590"/>
                    <a:pt x="5012" y="5590"/>
                  </a:cubicBezTo>
                  <a:lnTo>
                    <a:pt x="4994" y="5572"/>
                  </a:lnTo>
                  <a:close/>
                  <a:moveTo>
                    <a:pt x="5017" y="5548"/>
                  </a:moveTo>
                  <a:cubicBezTo>
                    <a:pt x="5036" y="5530"/>
                    <a:pt x="5036" y="5530"/>
                    <a:pt x="5036" y="5530"/>
                  </a:cubicBezTo>
                  <a:cubicBezTo>
                    <a:pt x="5054" y="5548"/>
                    <a:pt x="5054" y="5548"/>
                    <a:pt x="5054" y="5548"/>
                  </a:cubicBezTo>
                  <a:cubicBezTo>
                    <a:pt x="5036" y="5567"/>
                    <a:pt x="5036" y="5567"/>
                    <a:pt x="5036" y="5567"/>
                  </a:cubicBezTo>
                  <a:lnTo>
                    <a:pt x="5017" y="5548"/>
                  </a:lnTo>
                  <a:close/>
                  <a:moveTo>
                    <a:pt x="5078" y="5525"/>
                  </a:moveTo>
                  <a:cubicBezTo>
                    <a:pt x="5059" y="5543"/>
                    <a:pt x="5059" y="5543"/>
                    <a:pt x="5059" y="5543"/>
                  </a:cubicBezTo>
                  <a:cubicBezTo>
                    <a:pt x="5041" y="5525"/>
                    <a:pt x="5041" y="5525"/>
                    <a:pt x="5041" y="5525"/>
                  </a:cubicBezTo>
                  <a:cubicBezTo>
                    <a:pt x="5059" y="5506"/>
                    <a:pt x="5059" y="5506"/>
                    <a:pt x="5059" y="5506"/>
                  </a:cubicBezTo>
                  <a:lnTo>
                    <a:pt x="5078" y="5525"/>
                  </a:lnTo>
                  <a:close/>
                  <a:moveTo>
                    <a:pt x="5041" y="5572"/>
                  </a:moveTo>
                  <a:cubicBezTo>
                    <a:pt x="5059" y="5554"/>
                    <a:pt x="5059" y="5554"/>
                    <a:pt x="5059" y="5554"/>
                  </a:cubicBezTo>
                  <a:cubicBezTo>
                    <a:pt x="5078" y="5572"/>
                    <a:pt x="5078" y="5572"/>
                    <a:pt x="5078" y="5572"/>
                  </a:cubicBezTo>
                  <a:cubicBezTo>
                    <a:pt x="5059" y="5590"/>
                    <a:pt x="5059" y="5590"/>
                    <a:pt x="5059" y="5590"/>
                  </a:cubicBezTo>
                  <a:lnTo>
                    <a:pt x="5041" y="5572"/>
                  </a:lnTo>
                  <a:close/>
                  <a:moveTo>
                    <a:pt x="5065" y="5548"/>
                  </a:moveTo>
                  <a:cubicBezTo>
                    <a:pt x="5083" y="5530"/>
                    <a:pt x="5083" y="5530"/>
                    <a:pt x="5083" y="5530"/>
                  </a:cubicBezTo>
                  <a:cubicBezTo>
                    <a:pt x="5101" y="5548"/>
                    <a:pt x="5101" y="5548"/>
                    <a:pt x="5101" y="5548"/>
                  </a:cubicBezTo>
                  <a:cubicBezTo>
                    <a:pt x="5083" y="5567"/>
                    <a:pt x="5083" y="5567"/>
                    <a:pt x="5083" y="5567"/>
                  </a:cubicBezTo>
                  <a:lnTo>
                    <a:pt x="5065" y="5548"/>
                  </a:lnTo>
                  <a:close/>
                  <a:moveTo>
                    <a:pt x="5125" y="5525"/>
                  </a:moveTo>
                  <a:cubicBezTo>
                    <a:pt x="5107" y="5543"/>
                    <a:pt x="5107" y="5543"/>
                    <a:pt x="5107" y="5543"/>
                  </a:cubicBezTo>
                  <a:cubicBezTo>
                    <a:pt x="5088" y="5525"/>
                    <a:pt x="5088" y="5525"/>
                    <a:pt x="5088" y="5525"/>
                  </a:cubicBezTo>
                  <a:cubicBezTo>
                    <a:pt x="5107" y="5506"/>
                    <a:pt x="5107" y="5506"/>
                    <a:pt x="5107" y="5506"/>
                  </a:cubicBezTo>
                  <a:lnTo>
                    <a:pt x="5125" y="5525"/>
                  </a:lnTo>
                  <a:close/>
                  <a:moveTo>
                    <a:pt x="5088" y="5572"/>
                  </a:moveTo>
                  <a:cubicBezTo>
                    <a:pt x="5107" y="5554"/>
                    <a:pt x="5107" y="5554"/>
                    <a:pt x="5107" y="5554"/>
                  </a:cubicBezTo>
                  <a:cubicBezTo>
                    <a:pt x="5125" y="5572"/>
                    <a:pt x="5125" y="5572"/>
                    <a:pt x="5125" y="5572"/>
                  </a:cubicBezTo>
                  <a:cubicBezTo>
                    <a:pt x="5107" y="5590"/>
                    <a:pt x="5107" y="5590"/>
                    <a:pt x="5107" y="5590"/>
                  </a:cubicBezTo>
                  <a:lnTo>
                    <a:pt x="5088" y="5572"/>
                  </a:lnTo>
                  <a:close/>
                  <a:moveTo>
                    <a:pt x="5112" y="5548"/>
                  </a:moveTo>
                  <a:cubicBezTo>
                    <a:pt x="5130" y="5530"/>
                    <a:pt x="5130" y="5530"/>
                    <a:pt x="5130" y="5530"/>
                  </a:cubicBezTo>
                  <a:cubicBezTo>
                    <a:pt x="5148" y="5548"/>
                    <a:pt x="5148" y="5548"/>
                    <a:pt x="5148" y="5548"/>
                  </a:cubicBezTo>
                  <a:cubicBezTo>
                    <a:pt x="5130" y="5567"/>
                    <a:pt x="5130" y="5567"/>
                    <a:pt x="5130" y="5567"/>
                  </a:cubicBezTo>
                  <a:lnTo>
                    <a:pt x="5112" y="5548"/>
                  </a:lnTo>
                  <a:close/>
                  <a:moveTo>
                    <a:pt x="5172" y="5525"/>
                  </a:moveTo>
                  <a:cubicBezTo>
                    <a:pt x="5154" y="5543"/>
                    <a:pt x="5154" y="5543"/>
                    <a:pt x="5154" y="5543"/>
                  </a:cubicBezTo>
                  <a:cubicBezTo>
                    <a:pt x="5135" y="5525"/>
                    <a:pt x="5135" y="5525"/>
                    <a:pt x="5135" y="5525"/>
                  </a:cubicBezTo>
                  <a:cubicBezTo>
                    <a:pt x="5154" y="5506"/>
                    <a:pt x="5154" y="5506"/>
                    <a:pt x="5154" y="5506"/>
                  </a:cubicBezTo>
                  <a:lnTo>
                    <a:pt x="5172" y="5525"/>
                  </a:lnTo>
                  <a:close/>
                  <a:moveTo>
                    <a:pt x="5135" y="5572"/>
                  </a:moveTo>
                  <a:cubicBezTo>
                    <a:pt x="5154" y="5554"/>
                    <a:pt x="5154" y="5554"/>
                    <a:pt x="5154" y="5554"/>
                  </a:cubicBezTo>
                  <a:cubicBezTo>
                    <a:pt x="5172" y="5572"/>
                    <a:pt x="5172" y="5572"/>
                    <a:pt x="5172" y="5572"/>
                  </a:cubicBezTo>
                  <a:cubicBezTo>
                    <a:pt x="5154" y="5590"/>
                    <a:pt x="5154" y="5590"/>
                    <a:pt x="5154" y="5590"/>
                  </a:cubicBezTo>
                  <a:lnTo>
                    <a:pt x="5135" y="5572"/>
                  </a:lnTo>
                  <a:close/>
                  <a:moveTo>
                    <a:pt x="5159" y="5548"/>
                  </a:moveTo>
                  <a:cubicBezTo>
                    <a:pt x="5177" y="5530"/>
                    <a:pt x="5177" y="5530"/>
                    <a:pt x="5177" y="5530"/>
                  </a:cubicBezTo>
                  <a:cubicBezTo>
                    <a:pt x="5196" y="5548"/>
                    <a:pt x="5196" y="5548"/>
                    <a:pt x="5196" y="5548"/>
                  </a:cubicBezTo>
                  <a:cubicBezTo>
                    <a:pt x="5177" y="5567"/>
                    <a:pt x="5177" y="5567"/>
                    <a:pt x="5177" y="5567"/>
                  </a:cubicBezTo>
                  <a:lnTo>
                    <a:pt x="5159" y="5548"/>
                  </a:lnTo>
                  <a:close/>
                  <a:moveTo>
                    <a:pt x="5219" y="5525"/>
                  </a:moveTo>
                  <a:cubicBezTo>
                    <a:pt x="5201" y="5543"/>
                    <a:pt x="5201" y="5543"/>
                    <a:pt x="5201" y="5543"/>
                  </a:cubicBezTo>
                  <a:cubicBezTo>
                    <a:pt x="5183" y="5525"/>
                    <a:pt x="5183" y="5525"/>
                    <a:pt x="5183" y="5525"/>
                  </a:cubicBezTo>
                  <a:cubicBezTo>
                    <a:pt x="5201" y="5506"/>
                    <a:pt x="5201" y="5506"/>
                    <a:pt x="5201" y="5506"/>
                  </a:cubicBezTo>
                  <a:lnTo>
                    <a:pt x="5219" y="5525"/>
                  </a:lnTo>
                  <a:close/>
                  <a:moveTo>
                    <a:pt x="5183" y="5572"/>
                  </a:moveTo>
                  <a:cubicBezTo>
                    <a:pt x="5201" y="5554"/>
                    <a:pt x="5201" y="5554"/>
                    <a:pt x="5201" y="5554"/>
                  </a:cubicBezTo>
                  <a:cubicBezTo>
                    <a:pt x="5219" y="5572"/>
                    <a:pt x="5219" y="5572"/>
                    <a:pt x="5219" y="5572"/>
                  </a:cubicBezTo>
                  <a:cubicBezTo>
                    <a:pt x="5201" y="5590"/>
                    <a:pt x="5201" y="5590"/>
                    <a:pt x="5201" y="5590"/>
                  </a:cubicBezTo>
                  <a:lnTo>
                    <a:pt x="5183" y="5572"/>
                  </a:lnTo>
                  <a:close/>
                  <a:moveTo>
                    <a:pt x="5206" y="5548"/>
                  </a:moveTo>
                  <a:cubicBezTo>
                    <a:pt x="5225" y="5530"/>
                    <a:pt x="5225" y="5530"/>
                    <a:pt x="5225" y="5530"/>
                  </a:cubicBezTo>
                  <a:cubicBezTo>
                    <a:pt x="5243" y="5548"/>
                    <a:pt x="5243" y="5548"/>
                    <a:pt x="5243" y="5548"/>
                  </a:cubicBezTo>
                  <a:cubicBezTo>
                    <a:pt x="5243" y="5548"/>
                    <a:pt x="5243" y="5548"/>
                    <a:pt x="5243" y="5548"/>
                  </a:cubicBezTo>
                  <a:cubicBezTo>
                    <a:pt x="5244" y="5548"/>
                    <a:pt x="5244" y="5548"/>
                    <a:pt x="5244" y="5548"/>
                  </a:cubicBezTo>
                  <a:cubicBezTo>
                    <a:pt x="5243" y="5549"/>
                    <a:pt x="5243" y="5549"/>
                    <a:pt x="5243" y="5549"/>
                  </a:cubicBezTo>
                  <a:cubicBezTo>
                    <a:pt x="5243" y="5548"/>
                    <a:pt x="5243" y="5548"/>
                    <a:pt x="5243" y="5548"/>
                  </a:cubicBezTo>
                  <a:cubicBezTo>
                    <a:pt x="5225" y="5567"/>
                    <a:pt x="5225" y="5567"/>
                    <a:pt x="5225" y="5567"/>
                  </a:cubicBezTo>
                  <a:lnTo>
                    <a:pt x="5206" y="5548"/>
                  </a:lnTo>
                  <a:close/>
                  <a:moveTo>
                    <a:pt x="5230" y="5525"/>
                  </a:moveTo>
                  <a:cubicBezTo>
                    <a:pt x="5249" y="5506"/>
                    <a:pt x="5249" y="5506"/>
                    <a:pt x="5249" y="5506"/>
                  </a:cubicBezTo>
                  <a:cubicBezTo>
                    <a:pt x="5267" y="5525"/>
                    <a:pt x="5267" y="5525"/>
                    <a:pt x="5267" y="5525"/>
                  </a:cubicBezTo>
                  <a:cubicBezTo>
                    <a:pt x="5249" y="5543"/>
                    <a:pt x="5249" y="5543"/>
                    <a:pt x="5249" y="5543"/>
                  </a:cubicBezTo>
                  <a:lnTo>
                    <a:pt x="5230" y="5525"/>
                  </a:lnTo>
                  <a:close/>
                  <a:moveTo>
                    <a:pt x="5230" y="5572"/>
                  </a:moveTo>
                  <a:cubicBezTo>
                    <a:pt x="5249" y="5553"/>
                    <a:pt x="5249" y="5553"/>
                    <a:pt x="5249" y="5553"/>
                  </a:cubicBezTo>
                  <a:cubicBezTo>
                    <a:pt x="5267" y="5572"/>
                    <a:pt x="5267" y="5572"/>
                    <a:pt x="5267" y="5572"/>
                  </a:cubicBezTo>
                  <a:cubicBezTo>
                    <a:pt x="5249" y="5591"/>
                    <a:pt x="5249" y="5591"/>
                    <a:pt x="5249" y="5591"/>
                  </a:cubicBezTo>
                  <a:lnTo>
                    <a:pt x="5230" y="5572"/>
                  </a:lnTo>
                  <a:close/>
                  <a:moveTo>
                    <a:pt x="5254" y="5548"/>
                  </a:moveTo>
                  <a:cubicBezTo>
                    <a:pt x="5272" y="5530"/>
                    <a:pt x="5272" y="5530"/>
                    <a:pt x="5272" y="5530"/>
                  </a:cubicBezTo>
                  <a:cubicBezTo>
                    <a:pt x="5291" y="5548"/>
                    <a:pt x="5291" y="5548"/>
                    <a:pt x="5291" y="5548"/>
                  </a:cubicBezTo>
                  <a:cubicBezTo>
                    <a:pt x="5272" y="5567"/>
                    <a:pt x="5272" y="5567"/>
                    <a:pt x="5272" y="5567"/>
                  </a:cubicBezTo>
                  <a:lnTo>
                    <a:pt x="5254" y="5548"/>
                  </a:lnTo>
                  <a:close/>
                  <a:moveTo>
                    <a:pt x="5301" y="5548"/>
                  </a:moveTo>
                  <a:cubicBezTo>
                    <a:pt x="5277" y="5525"/>
                    <a:pt x="5277" y="5525"/>
                    <a:pt x="5277" y="5525"/>
                  </a:cubicBezTo>
                  <a:cubicBezTo>
                    <a:pt x="5296" y="5506"/>
                    <a:pt x="5296" y="5506"/>
                    <a:pt x="5296" y="5506"/>
                  </a:cubicBezTo>
                  <a:cubicBezTo>
                    <a:pt x="5338" y="5548"/>
                    <a:pt x="5338" y="5548"/>
                    <a:pt x="5338" y="5548"/>
                  </a:cubicBezTo>
                  <a:cubicBezTo>
                    <a:pt x="5296" y="5591"/>
                    <a:pt x="5296" y="5591"/>
                    <a:pt x="5296" y="5591"/>
                  </a:cubicBezTo>
                  <a:cubicBezTo>
                    <a:pt x="5277" y="5572"/>
                    <a:pt x="5277" y="5572"/>
                    <a:pt x="5277" y="5572"/>
                  </a:cubicBezTo>
                  <a:lnTo>
                    <a:pt x="5301" y="5548"/>
                  </a:lnTo>
                  <a:close/>
                  <a:moveTo>
                    <a:pt x="4350" y="5438"/>
                  </a:moveTo>
                  <a:cubicBezTo>
                    <a:pt x="4379" y="5468"/>
                    <a:pt x="4394" y="5506"/>
                    <a:pt x="4395" y="5545"/>
                  </a:cubicBezTo>
                  <a:cubicBezTo>
                    <a:pt x="4243" y="5545"/>
                    <a:pt x="4243" y="5545"/>
                    <a:pt x="4243" y="5545"/>
                  </a:cubicBezTo>
                  <a:lnTo>
                    <a:pt x="4350" y="5438"/>
                  </a:lnTo>
                  <a:close/>
                  <a:moveTo>
                    <a:pt x="4238" y="5540"/>
                  </a:moveTo>
                  <a:cubicBezTo>
                    <a:pt x="4238" y="5389"/>
                    <a:pt x="4238" y="5389"/>
                    <a:pt x="4238" y="5389"/>
                  </a:cubicBezTo>
                  <a:cubicBezTo>
                    <a:pt x="4277" y="5389"/>
                    <a:pt x="4315" y="5404"/>
                    <a:pt x="4345" y="5433"/>
                  </a:cubicBezTo>
                  <a:lnTo>
                    <a:pt x="4238" y="5540"/>
                  </a:lnTo>
                  <a:close/>
                  <a:moveTo>
                    <a:pt x="123" y="5366"/>
                  </a:moveTo>
                  <a:cubicBezTo>
                    <a:pt x="160" y="5366"/>
                    <a:pt x="190" y="5396"/>
                    <a:pt x="190" y="5433"/>
                  </a:cubicBezTo>
                  <a:cubicBezTo>
                    <a:pt x="190" y="5436"/>
                    <a:pt x="190" y="5436"/>
                    <a:pt x="190" y="5436"/>
                  </a:cubicBezTo>
                  <a:cubicBezTo>
                    <a:pt x="4118" y="5436"/>
                    <a:pt x="4118" y="5436"/>
                    <a:pt x="4118" y="5436"/>
                  </a:cubicBezTo>
                  <a:cubicBezTo>
                    <a:pt x="4226" y="5545"/>
                    <a:pt x="4226" y="5545"/>
                    <a:pt x="4226" y="5545"/>
                  </a:cubicBezTo>
                  <a:cubicBezTo>
                    <a:pt x="194" y="5545"/>
                    <a:pt x="194" y="5545"/>
                    <a:pt x="194" y="5545"/>
                  </a:cubicBezTo>
                  <a:cubicBezTo>
                    <a:pt x="64" y="5414"/>
                    <a:pt x="64" y="5414"/>
                    <a:pt x="64" y="5414"/>
                  </a:cubicBezTo>
                  <a:cubicBezTo>
                    <a:pt x="64" y="5211"/>
                    <a:pt x="64" y="5211"/>
                    <a:pt x="64" y="5211"/>
                  </a:cubicBezTo>
                  <a:cubicBezTo>
                    <a:pt x="119" y="5211"/>
                    <a:pt x="119" y="5211"/>
                    <a:pt x="119" y="5211"/>
                  </a:cubicBezTo>
                  <a:cubicBezTo>
                    <a:pt x="119" y="5366"/>
                    <a:pt x="119" y="5366"/>
                    <a:pt x="119" y="5366"/>
                  </a:cubicBezTo>
                  <a:lnTo>
                    <a:pt x="123" y="5366"/>
                  </a:lnTo>
                  <a:close/>
                  <a:moveTo>
                    <a:pt x="4345" y="236"/>
                  </a:moveTo>
                  <a:cubicBezTo>
                    <a:pt x="4315" y="264"/>
                    <a:pt x="4277" y="279"/>
                    <a:pt x="4238" y="280"/>
                  </a:cubicBezTo>
                  <a:cubicBezTo>
                    <a:pt x="4238" y="129"/>
                    <a:pt x="4238" y="129"/>
                    <a:pt x="4238" y="129"/>
                  </a:cubicBezTo>
                  <a:lnTo>
                    <a:pt x="4345" y="236"/>
                  </a:lnTo>
                  <a:close/>
                  <a:moveTo>
                    <a:pt x="4243" y="124"/>
                  </a:moveTo>
                  <a:cubicBezTo>
                    <a:pt x="4395" y="124"/>
                    <a:pt x="4395" y="124"/>
                    <a:pt x="4395" y="124"/>
                  </a:cubicBezTo>
                  <a:cubicBezTo>
                    <a:pt x="4394" y="162"/>
                    <a:pt x="4379" y="201"/>
                    <a:pt x="4350" y="231"/>
                  </a:cubicBezTo>
                  <a:lnTo>
                    <a:pt x="4243" y="124"/>
                  </a:lnTo>
                  <a:close/>
                  <a:moveTo>
                    <a:pt x="4353" y="238"/>
                  </a:moveTo>
                  <a:cubicBezTo>
                    <a:pt x="4385" y="207"/>
                    <a:pt x="4401" y="165"/>
                    <a:pt x="4402" y="124"/>
                  </a:cubicBezTo>
                  <a:cubicBezTo>
                    <a:pt x="4445" y="124"/>
                    <a:pt x="4445" y="124"/>
                    <a:pt x="4445" y="124"/>
                  </a:cubicBezTo>
                  <a:cubicBezTo>
                    <a:pt x="4445" y="124"/>
                    <a:pt x="4445" y="124"/>
                    <a:pt x="4445" y="124"/>
                  </a:cubicBezTo>
                  <a:cubicBezTo>
                    <a:pt x="4821" y="124"/>
                    <a:pt x="4821" y="124"/>
                    <a:pt x="4821" y="124"/>
                  </a:cubicBezTo>
                  <a:cubicBezTo>
                    <a:pt x="4870" y="173"/>
                    <a:pt x="4870" y="173"/>
                    <a:pt x="4870" y="173"/>
                  </a:cubicBezTo>
                  <a:cubicBezTo>
                    <a:pt x="4894" y="149"/>
                    <a:pt x="4894" y="149"/>
                    <a:pt x="4894" y="149"/>
                  </a:cubicBezTo>
                  <a:cubicBezTo>
                    <a:pt x="4917" y="173"/>
                    <a:pt x="4917" y="173"/>
                    <a:pt x="4917" y="173"/>
                  </a:cubicBezTo>
                  <a:cubicBezTo>
                    <a:pt x="4923" y="167"/>
                    <a:pt x="4923" y="167"/>
                    <a:pt x="4923" y="167"/>
                  </a:cubicBezTo>
                  <a:cubicBezTo>
                    <a:pt x="4923" y="167"/>
                    <a:pt x="4923" y="167"/>
                    <a:pt x="4923" y="167"/>
                  </a:cubicBezTo>
                  <a:cubicBezTo>
                    <a:pt x="4941" y="149"/>
                    <a:pt x="4941" y="149"/>
                    <a:pt x="4941" y="149"/>
                  </a:cubicBezTo>
                  <a:cubicBezTo>
                    <a:pt x="4964" y="173"/>
                    <a:pt x="4964" y="173"/>
                    <a:pt x="4964" y="173"/>
                  </a:cubicBezTo>
                  <a:cubicBezTo>
                    <a:pt x="4965" y="172"/>
                    <a:pt x="4965" y="172"/>
                    <a:pt x="4965" y="172"/>
                  </a:cubicBezTo>
                  <a:cubicBezTo>
                    <a:pt x="4965" y="173"/>
                    <a:pt x="4965" y="173"/>
                    <a:pt x="4965" y="173"/>
                  </a:cubicBezTo>
                  <a:cubicBezTo>
                    <a:pt x="4988" y="149"/>
                    <a:pt x="4988" y="149"/>
                    <a:pt x="4988" y="149"/>
                  </a:cubicBezTo>
                  <a:cubicBezTo>
                    <a:pt x="5012" y="173"/>
                    <a:pt x="5012" y="173"/>
                    <a:pt x="5012" y="173"/>
                  </a:cubicBezTo>
                  <a:cubicBezTo>
                    <a:pt x="5012" y="172"/>
                    <a:pt x="5012" y="172"/>
                    <a:pt x="5012" y="172"/>
                  </a:cubicBezTo>
                  <a:cubicBezTo>
                    <a:pt x="5012" y="173"/>
                    <a:pt x="5012" y="173"/>
                    <a:pt x="5012" y="173"/>
                  </a:cubicBezTo>
                  <a:cubicBezTo>
                    <a:pt x="5036" y="149"/>
                    <a:pt x="5036" y="149"/>
                    <a:pt x="5036" y="149"/>
                  </a:cubicBezTo>
                  <a:cubicBezTo>
                    <a:pt x="5059" y="173"/>
                    <a:pt x="5059" y="173"/>
                    <a:pt x="5059" y="173"/>
                  </a:cubicBezTo>
                  <a:cubicBezTo>
                    <a:pt x="5059" y="172"/>
                    <a:pt x="5059" y="172"/>
                    <a:pt x="5059" y="172"/>
                  </a:cubicBezTo>
                  <a:cubicBezTo>
                    <a:pt x="5060" y="173"/>
                    <a:pt x="5060" y="173"/>
                    <a:pt x="5060" y="173"/>
                  </a:cubicBezTo>
                  <a:cubicBezTo>
                    <a:pt x="5083" y="149"/>
                    <a:pt x="5083" y="149"/>
                    <a:pt x="5083" y="149"/>
                  </a:cubicBezTo>
                  <a:cubicBezTo>
                    <a:pt x="5106" y="173"/>
                    <a:pt x="5106" y="173"/>
                    <a:pt x="5106" y="173"/>
                  </a:cubicBezTo>
                  <a:cubicBezTo>
                    <a:pt x="5107" y="172"/>
                    <a:pt x="5107" y="172"/>
                    <a:pt x="5107" y="172"/>
                  </a:cubicBezTo>
                  <a:cubicBezTo>
                    <a:pt x="5107" y="173"/>
                    <a:pt x="5107" y="173"/>
                    <a:pt x="5107" y="173"/>
                  </a:cubicBezTo>
                  <a:cubicBezTo>
                    <a:pt x="5130" y="149"/>
                    <a:pt x="5130" y="149"/>
                    <a:pt x="5130" y="149"/>
                  </a:cubicBezTo>
                  <a:cubicBezTo>
                    <a:pt x="5154" y="173"/>
                    <a:pt x="5154" y="173"/>
                    <a:pt x="5154" y="173"/>
                  </a:cubicBezTo>
                  <a:cubicBezTo>
                    <a:pt x="5154" y="172"/>
                    <a:pt x="5154" y="172"/>
                    <a:pt x="5154" y="172"/>
                  </a:cubicBezTo>
                  <a:cubicBezTo>
                    <a:pt x="5154" y="173"/>
                    <a:pt x="5154" y="173"/>
                    <a:pt x="5154" y="173"/>
                  </a:cubicBezTo>
                  <a:cubicBezTo>
                    <a:pt x="5177" y="149"/>
                    <a:pt x="5177" y="149"/>
                    <a:pt x="5177" y="149"/>
                  </a:cubicBezTo>
                  <a:cubicBezTo>
                    <a:pt x="5201" y="173"/>
                    <a:pt x="5201" y="173"/>
                    <a:pt x="5201" y="173"/>
                  </a:cubicBezTo>
                  <a:cubicBezTo>
                    <a:pt x="5201" y="172"/>
                    <a:pt x="5201" y="172"/>
                    <a:pt x="5201" y="172"/>
                  </a:cubicBezTo>
                  <a:cubicBezTo>
                    <a:pt x="5201" y="173"/>
                    <a:pt x="5201" y="173"/>
                    <a:pt x="5201" y="173"/>
                  </a:cubicBezTo>
                  <a:cubicBezTo>
                    <a:pt x="5225" y="149"/>
                    <a:pt x="5225" y="149"/>
                    <a:pt x="5225" y="149"/>
                  </a:cubicBezTo>
                  <a:cubicBezTo>
                    <a:pt x="5243" y="167"/>
                    <a:pt x="5243" y="167"/>
                    <a:pt x="5243" y="167"/>
                  </a:cubicBezTo>
                  <a:cubicBezTo>
                    <a:pt x="5243" y="167"/>
                    <a:pt x="5243" y="167"/>
                    <a:pt x="5243" y="167"/>
                  </a:cubicBezTo>
                  <a:cubicBezTo>
                    <a:pt x="5249" y="173"/>
                    <a:pt x="5249" y="173"/>
                    <a:pt x="5249" y="173"/>
                  </a:cubicBezTo>
                  <a:cubicBezTo>
                    <a:pt x="5272" y="149"/>
                    <a:pt x="5272" y="149"/>
                    <a:pt x="5272" y="149"/>
                  </a:cubicBezTo>
                  <a:cubicBezTo>
                    <a:pt x="5296" y="173"/>
                    <a:pt x="5296" y="173"/>
                    <a:pt x="5296" y="173"/>
                  </a:cubicBezTo>
                  <a:cubicBezTo>
                    <a:pt x="5345" y="124"/>
                    <a:pt x="5345" y="124"/>
                    <a:pt x="5345" y="124"/>
                  </a:cubicBezTo>
                  <a:cubicBezTo>
                    <a:pt x="5720" y="124"/>
                    <a:pt x="5720" y="124"/>
                    <a:pt x="5720" y="124"/>
                  </a:cubicBezTo>
                  <a:cubicBezTo>
                    <a:pt x="5720" y="124"/>
                    <a:pt x="5720" y="124"/>
                    <a:pt x="5720" y="124"/>
                  </a:cubicBezTo>
                  <a:cubicBezTo>
                    <a:pt x="5764" y="124"/>
                    <a:pt x="5764" y="124"/>
                    <a:pt x="5764" y="124"/>
                  </a:cubicBezTo>
                  <a:cubicBezTo>
                    <a:pt x="5765" y="165"/>
                    <a:pt x="5781" y="207"/>
                    <a:pt x="5813" y="238"/>
                  </a:cubicBezTo>
                  <a:cubicBezTo>
                    <a:pt x="5845" y="271"/>
                    <a:pt x="5888" y="287"/>
                    <a:pt x="5931" y="287"/>
                  </a:cubicBezTo>
                  <a:cubicBezTo>
                    <a:pt x="5973" y="287"/>
                    <a:pt x="6016" y="271"/>
                    <a:pt x="6048" y="239"/>
                  </a:cubicBezTo>
                  <a:cubicBezTo>
                    <a:pt x="9969" y="239"/>
                    <a:pt x="9969" y="239"/>
                    <a:pt x="9969" y="239"/>
                  </a:cubicBezTo>
                  <a:cubicBezTo>
                    <a:pt x="9970" y="278"/>
                    <a:pt x="10001" y="308"/>
                    <a:pt x="10039" y="310"/>
                  </a:cubicBezTo>
                  <a:cubicBezTo>
                    <a:pt x="10039" y="457"/>
                    <a:pt x="10039" y="457"/>
                    <a:pt x="10039" y="457"/>
                  </a:cubicBezTo>
                  <a:cubicBezTo>
                    <a:pt x="5954" y="457"/>
                    <a:pt x="5954" y="457"/>
                    <a:pt x="5954" y="457"/>
                  </a:cubicBezTo>
                  <a:cubicBezTo>
                    <a:pt x="5891" y="457"/>
                    <a:pt x="5840" y="406"/>
                    <a:pt x="5840" y="344"/>
                  </a:cubicBezTo>
                  <a:cubicBezTo>
                    <a:pt x="5840" y="340"/>
                    <a:pt x="5840" y="340"/>
                    <a:pt x="5840" y="340"/>
                  </a:cubicBezTo>
                  <a:cubicBezTo>
                    <a:pt x="5736" y="340"/>
                    <a:pt x="5736" y="340"/>
                    <a:pt x="5736" y="340"/>
                  </a:cubicBezTo>
                  <a:cubicBezTo>
                    <a:pt x="5735" y="274"/>
                    <a:pt x="5681" y="221"/>
                    <a:pt x="5614" y="221"/>
                  </a:cubicBezTo>
                  <a:cubicBezTo>
                    <a:pt x="5243" y="221"/>
                    <a:pt x="5243" y="221"/>
                    <a:pt x="5243" y="221"/>
                  </a:cubicBezTo>
                  <a:cubicBezTo>
                    <a:pt x="4923" y="221"/>
                    <a:pt x="4923" y="221"/>
                    <a:pt x="4923" y="221"/>
                  </a:cubicBezTo>
                  <a:cubicBezTo>
                    <a:pt x="4551" y="221"/>
                    <a:pt x="4551" y="221"/>
                    <a:pt x="4551" y="221"/>
                  </a:cubicBezTo>
                  <a:cubicBezTo>
                    <a:pt x="4485" y="221"/>
                    <a:pt x="4431" y="274"/>
                    <a:pt x="4430" y="340"/>
                  </a:cubicBezTo>
                  <a:cubicBezTo>
                    <a:pt x="4326" y="340"/>
                    <a:pt x="4326" y="340"/>
                    <a:pt x="4326" y="340"/>
                  </a:cubicBezTo>
                  <a:cubicBezTo>
                    <a:pt x="4326" y="344"/>
                    <a:pt x="4326" y="344"/>
                    <a:pt x="4326" y="344"/>
                  </a:cubicBezTo>
                  <a:cubicBezTo>
                    <a:pt x="4326" y="406"/>
                    <a:pt x="4275" y="457"/>
                    <a:pt x="4212" y="457"/>
                  </a:cubicBezTo>
                  <a:cubicBezTo>
                    <a:pt x="127" y="457"/>
                    <a:pt x="127" y="457"/>
                    <a:pt x="127" y="457"/>
                  </a:cubicBezTo>
                  <a:cubicBezTo>
                    <a:pt x="127" y="310"/>
                    <a:pt x="127" y="310"/>
                    <a:pt x="127" y="310"/>
                  </a:cubicBezTo>
                  <a:cubicBezTo>
                    <a:pt x="165" y="308"/>
                    <a:pt x="195" y="278"/>
                    <a:pt x="197" y="239"/>
                  </a:cubicBezTo>
                  <a:cubicBezTo>
                    <a:pt x="4118" y="239"/>
                    <a:pt x="4118" y="239"/>
                    <a:pt x="4118" y="239"/>
                  </a:cubicBezTo>
                  <a:cubicBezTo>
                    <a:pt x="4150" y="271"/>
                    <a:pt x="4192" y="287"/>
                    <a:pt x="4235" y="287"/>
                  </a:cubicBezTo>
                  <a:cubicBezTo>
                    <a:pt x="4278" y="287"/>
                    <a:pt x="4320" y="271"/>
                    <a:pt x="4353" y="238"/>
                  </a:cubicBezTo>
                  <a:close/>
                  <a:moveTo>
                    <a:pt x="5291" y="120"/>
                  </a:moveTo>
                  <a:cubicBezTo>
                    <a:pt x="5272" y="139"/>
                    <a:pt x="5272" y="139"/>
                    <a:pt x="5272" y="139"/>
                  </a:cubicBezTo>
                  <a:cubicBezTo>
                    <a:pt x="5254" y="120"/>
                    <a:pt x="5254" y="120"/>
                    <a:pt x="5254" y="120"/>
                  </a:cubicBezTo>
                  <a:cubicBezTo>
                    <a:pt x="5272" y="102"/>
                    <a:pt x="5272" y="102"/>
                    <a:pt x="5272" y="102"/>
                  </a:cubicBezTo>
                  <a:lnTo>
                    <a:pt x="5291" y="120"/>
                  </a:lnTo>
                  <a:close/>
                  <a:moveTo>
                    <a:pt x="5277" y="97"/>
                  </a:moveTo>
                  <a:cubicBezTo>
                    <a:pt x="5296" y="78"/>
                    <a:pt x="5296" y="78"/>
                    <a:pt x="5296" y="78"/>
                  </a:cubicBezTo>
                  <a:cubicBezTo>
                    <a:pt x="5338" y="120"/>
                    <a:pt x="5338" y="120"/>
                    <a:pt x="5338" y="120"/>
                  </a:cubicBezTo>
                  <a:cubicBezTo>
                    <a:pt x="5296" y="162"/>
                    <a:pt x="5296" y="162"/>
                    <a:pt x="5296" y="162"/>
                  </a:cubicBezTo>
                  <a:cubicBezTo>
                    <a:pt x="5277" y="144"/>
                    <a:pt x="5277" y="144"/>
                    <a:pt x="5277" y="144"/>
                  </a:cubicBezTo>
                  <a:cubicBezTo>
                    <a:pt x="5301" y="120"/>
                    <a:pt x="5301" y="120"/>
                    <a:pt x="5301" y="120"/>
                  </a:cubicBezTo>
                  <a:lnTo>
                    <a:pt x="5277" y="97"/>
                  </a:lnTo>
                  <a:close/>
                  <a:moveTo>
                    <a:pt x="5230" y="144"/>
                  </a:moveTo>
                  <a:cubicBezTo>
                    <a:pt x="5249" y="125"/>
                    <a:pt x="5249" y="125"/>
                    <a:pt x="5249" y="125"/>
                  </a:cubicBezTo>
                  <a:cubicBezTo>
                    <a:pt x="5267" y="144"/>
                    <a:pt x="5267" y="144"/>
                    <a:pt x="5267" y="144"/>
                  </a:cubicBezTo>
                  <a:cubicBezTo>
                    <a:pt x="5249" y="162"/>
                    <a:pt x="5249" y="162"/>
                    <a:pt x="5249" y="162"/>
                  </a:cubicBezTo>
                  <a:lnTo>
                    <a:pt x="5230" y="144"/>
                  </a:lnTo>
                  <a:close/>
                  <a:moveTo>
                    <a:pt x="5249" y="115"/>
                  </a:moveTo>
                  <a:cubicBezTo>
                    <a:pt x="5230" y="97"/>
                    <a:pt x="5230" y="97"/>
                    <a:pt x="5230" y="97"/>
                  </a:cubicBezTo>
                  <a:cubicBezTo>
                    <a:pt x="5249" y="78"/>
                    <a:pt x="5249" y="78"/>
                    <a:pt x="5249" y="78"/>
                  </a:cubicBezTo>
                  <a:cubicBezTo>
                    <a:pt x="5267" y="97"/>
                    <a:pt x="5267" y="97"/>
                    <a:pt x="5267" y="97"/>
                  </a:cubicBezTo>
                  <a:lnTo>
                    <a:pt x="5249" y="115"/>
                  </a:lnTo>
                  <a:close/>
                  <a:moveTo>
                    <a:pt x="5243" y="120"/>
                  </a:moveTo>
                  <a:cubicBezTo>
                    <a:pt x="5243" y="120"/>
                    <a:pt x="5243" y="120"/>
                    <a:pt x="5243" y="120"/>
                  </a:cubicBezTo>
                  <a:cubicBezTo>
                    <a:pt x="5244" y="120"/>
                    <a:pt x="5244" y="120"/>
                    <a:pt x="5244" y="120"/>
                  </a:cubicBezTo>
                  <a:cubicBezTo>
                    <a:pt x="5243" y="121"/>
                    <a:pt x="5243" y="121"/>
                    <a:pt x="5243" y="121"/>
                  </a:cubicBezTo>
                  <a:cubicBezTo>
                    <a:pt x="5243" y="120"/>
                    <a:pt x="5243" y="120"/>
                    <a:pt x="5243" y="120"/>
                  </a:cubicBezTo>
                  <a:cubicBezTo>
                    <a:pt x="5225" y="139"/>
                    <a:pt x="5225" y="139"/>
                    <a:pt x="5225" y="139"/>
                  </a:cubicBezTo>
                  <a:cubicBezTo>
                    <a:pt x="5206" y="120"/>
                    <a:pt x="5206" y="120"/>
                    <a:pt x="5206" y="120"/>
                  </a:cubicBezTo>
                  <a:cubicBezTo>
                    <a:pt x="5225" y="102"/>
                    <a:pt x="5225" y="102"/>
                    <a:pt x="5225" y="102"/>
                  </a:cubicBezTo>
                  <a:lnTo>
                    <a:pt x="5243" y="120"/>
                  </a:lnTo>
                  <a:close/>
                  <a:moveTo>
                    <a:pt x="5183" y="144"/>
                  </a:moveTo>
                  <a:cubicBezTo>
                    <a:pt x="5201" y="126"/>
                    <a:pt x="5201" y="126"/>
                    <a:pt x="5201" y="126"/>
                  </a:cubicBezTo>
                  <a:cubicBezTo>
                    <a:pt x="5219" y="144"/>
                    <a:pt x="5219" y="144"/>
                    <a:pt x="5219" y="144"/>
                  </a:cubicBezTo>
                  <a:cubicBezTo>
                    <a:pt x="5201" y="162"/>
                    <a:pt x="5201" y="162"/>
                    <a:pt x="5201" y="162"/>
                  </a:cubicBezTo>
                  <a:lnTo>
                    <a:pt x="5183" y="144"/>
                  </a:lnTo>
                  <a:close/>
                  <a:moveTo>
                    <a:pt x="5219" y="97"/>
                  </a:moveTo>
                  <a:cubicBezTo>
                    <a:pt x="5201" y="115"/>
                    <a:pt x="5201" y="115"/>
                    <a:pt x="5201" y="115"/>
                  </a:cubicBezTo>
                  <a:cubicBezTo>
                    <a:pt x="5183" y="97"/>
                    <a:pt x="5183" y="97"/>
                    <a:pt x="5183" y="97"/>
                  </a:cubicBezTo>
                  <a:cubicBezTo>
                    <a:pt x="5201" y="78"/>
                    <a:pt x="5201" y="78"/>
                    <a:pt x="5201" y="78"/>
                  </a:cubicBezTo>
                  <a:lnTo>
                    <a:pt x="5219" y="97"/>
                  </a:lnTo>
                  <a:close/>
                  <a:moveTo>
                    <a:pt x="5196" y="120"/>
                  </a:moveTo>
                  <a:cubicBezTo>
                    <a:pt x="5177" y="139"/>
                    <a:pt x="5177" y="139"/>
                    <a:pt x="5177" y="139"/>
                  </a:cubicBezTo>
                  <a:cubicBezTo>
                    <a:pt x="5159" y="120"/>
                    <a:pt x="5159" y="120"/>
                    <a:pt x="5159" y="120"/>
                  </a:cubicBezTo>
                  <a:cubicBezTo>
                    <a:pt x="5177" y="102"/>
                    <a:pt x="5177" y="102"/>
                    <a:pt x="5177" y="102"/>
                  </a:cubicBezTo>
                  <a:lnTo>
                    <a:pt x="5196" y="120"/>
                  </a:lnTo>
                  <a:close/>
                  <a:moveTo>
                    <a:pt x="5135" y="144"/>
                  </a:moveTo>
                  <a:cubicBezTo>
                    <a:pt x="5154" y="126"/>
                    <a:pt x="5154" y="126"/>
                    <a:pt x="5154" y="126"/>
                  </a:cubicBezTo>
                  <a:cubicBezTo>
                    <a:pt x="5172" y="144"/>
                    <a:pt x="5172" y="144"/>
                    <a:pt x="5172" y="144"/>
                  </a:cubicBezTo>
                  <a:cubicBezTo>
                    <a:pt x="5154" y="162"/>
                    <a:pt x="5154" y="162"/>
                    <a:pt x="5154" y="162"/>
                  </a:cubicBezTo>
                  <a:lnTo>
                    <a:pt x="5135" y="144"/>
                  </a:lnTo>
                  <a:close/>
                  <a:moveTo>
                    <a:pt x="5172" y="97"/>
                  </a:moveTo>
                  <a:cubicBezTo>
                    <a:pt x="5154" y="115"/>
                    <a:pt x="5154" y="115"/>
                    <a:pt x="5154" y="115"/>
                  </a:cubicBezTo>
                  <a:cubicBezTo>
                    <a:pt x="5135" y="97"/>
                    <a:pt x="5135" y="97"/>
                    <a:pt x="5135" y="97"/>
                  </a:cubicBezTo>
                  <a:cubicBezTo>
                    <a:pt x="5154" y="78"/>
                    <a:pt x="5154" y="78"/>
                    <a:pt x="5154" y="78"/>
                  </a:cubicBezTo>
                  <a:lnTo>
                    <a:pt x="5172" y="97"/>
                  </a:lnTo>
                  <a:close/>
                  <a:moveTo>
                    <a:pt x="5148" y="120"/>
                  </a:moveTo>
                  <a:cubicBezTo>
                    <a:pt x="5130" y="139"/>
                    <a:pt x="5130" y="139"/>
                    <a:pt x="5130" y="139"/>
                  </a:cubicBezTo>
                  <a:cubicBezTo>
                    <a:pt x="5112" y="120"/>
                    <a:pt x="5112" y="120"/>
                    <a:pt x="5112" y="120"/>
                  </a:cubicBezTo>
                  <a:cubicBezTo>
                    <a:pt x="5130" y="102"/>
                    <a:pt x="5130" y="102"/>
                    <a:pt x="5130" y="102"/>
                  </a:cubicBezTo>
                  <a:lnTo>
                    <a:pt x="5148" y="120"/>
                  </a:lnTo>
                  <a:close/>
                  <a:moveTo>
                    <a:pt x="5088" y="144"/>
                  </a:moveTo>
                  <a:cubicBezTo>
                    <a:pt x="5107" y="126"/>
                    <a:pt x="5107" y="126"/>
                    <a:pt x="5107" y="126"/>
                  </a:cubicBezTo>
                  <a:cubicBezTo>
                    <a:pt x="5125" y="144"/>
                    <a:pt x="5125" y="144"/>
                    <a:pt x="5125" y="144"/>
                  </a:cubicBezTo>
                  <a:cubicBezTo>
                    <a:pt x="5107" y="162"/>
                    <a:pt x="5107" y="162"/>
                    <a:pt x="5107" y="162"/>
                  </a:cubicBezTo>
                  <a:lnTo>
                    <a:pt x="5088" y="144"/>
                  </a:lnTo>
                  <a:close/>
                  <a:moveTo>
                    <a:pt x="5125" y="97"/>
                  </a:moveTo>
                  <a:cubicBezTo>
                    <a:pt x="5107" y="115"/>
                    <a:pt x="5107" y="115"/>
                    <a:pt x="5107" y="115"/>
                  </a:cubicBezTo>
                  <a:cubicBezTo>
                    <a:pt x="5088" y="97"/>
                    <a:pt x="5088" y="97"/>
                    <a:pt x="5088" y="97"/>
                  </a:cubicBezTo>
                  <a:cubicBezTo>
                    <a:pt x="5107" y="78"/>
                    <a:pt x="5107" y="78"/>
                    <a:pt x="5107" y="78"/>
                  </a:cubicBezTo>
                  <a:lnTo>
                    <a:pt x="5125" y="97"/>
                  </a:lnTo>
                  <a:close/>
                  <a:moveTo>
                    <a:pt x="5101" y="120"/>
                  </a:moveTo>
                  <a:cubicBezTo>
                    <a:pt x="5083" y="139"/>
                    <a:pt x="5083" y="139"/>
                    <a:pt x="5083" y="139"/>
                  </a:cubicBezTo>
                  <a:cubicBezTo>
                    <a:pt x="5065" y="120"/>
                    <a:pt x="5065" y="120"/>
                    <a:pt x="5065" y="120"/>
                  </a:cubicBezTo>
                  <a:cubicBezTo>
                    <a:pt x="5083" y="102"/>
                    <a:pt x="5083" y="102"/>
                    <a:pt x="5083" y="102"/>
                  </a:cubicBezTo>
                  <a:lnTo>
                    <a:pt x="5101" y="120"/>
                  </a:lnTo>
                  <a:close/>
                  <a:moveTo>
                    <a:pt x="5041" y="144"/>
                  </a:moveTo>
                  <a:cubicBezTo>
                    <a:pt x="5059" y="126"/>
                    <a:pt x="5059" y="126"/>
                    <a:pt x="5059" y="126"/>
                  </a:cubicBezTo>
                  <a:cubicBezTo>
                    <a:pt x="5078" y="144"/>
                    <a:pt x="5078" y="144"/>
                    <a:pt x="5078" y="144"/>
                  </a:cubicBezTo>
                  <a:cubicBezTo>
                    <a:pt x="5059" y="162"/>
                    <a:pt x="5059" y="162"/>
                    <a:pt x="5059" y="162"/>
                  </a:cubicBezTo>
                  <a:lnTo>
                    <a:pt x="5041" y="144"/>
                  </a:lnTo>
                  <a:close/>
                  <a:moveTo>
                    <a:pt x="5078" y="97"/>
                  </a:moveTo>
                  <a:cubicBezTo>
                    <a:pt x="5059" y="115"/>
                    <a:pt x="5059" y="115"/>
                    <a:pt x="5059" y="115"/>
                  </a:cubicBezTo>
                  <a:cubicBezTo>
                    <a:pt x="5041" y="97"/>
                    <a:pt x="5041" y="97"/>
                    <a:pt x="5041" y="97"/>
                  </a:cubicBezTo>
                  <a:cubicBezTo>
                    <a:pt x="5059" y="78"/>
                    <a:pt x="5059" y="78"/>
                    <a:pt x="5059" y="78"/>
                  </a:cubicBezTo>
                  <a:lnTo>
                    <a:pt x="5078" y="97"/>
                  </a:lnTo>
                  <a:close/>
                  <a:moveTo>
                    <a:pt x="5054" y="120"/>
                  </a:moveTo>
                  <a:cubicBezTo>
                    <a:pt x="5036" y="139"/>
                    <a:pt x="5036" y="139"/>
                    <a:pt x="5036" y="139"/>
                  </a:cubicBezTo>
                  <a:cubicBezTo>
                    <a:pt x="5017" y="120"/>
                    <a:pt x="5017" y="120"/>
                    <a:pt x="5017" y="120"/>
                  </a:cubicBezTo>
                  <a:cubicBezTo>
                    <a:pt x="5036" y="102"/>
                    <a:pt x="5036" y="102"/>
                    <a:pt x="5036" y="102"/>
                  </a:cubicBezTo>
                  <a:lnTo>
                    <a:pt x="5054" y="120"/>
                  </a:lnTo>
                  <a:close/>
                  <a:moveTo>
                    <a:pt x="4994" y="144"/>
                  </a:moveTo>
                  <a:cubicBezTo>
                    <a:pt x="5012" y="126"/>
                    <a:pt x="5012" y="126"/>
                    <a:pt x="5012" y="126"/>
                  </a:cubicBezTo>
                  <a:cubicBezTo>
                    <a:pt x="5030" y="144"/>
                    <a:pt x="5030" y="144"/>
                    <a:pt x="5030" y="144"/>
                  </a:cubicBezTo>
                  <a:cubicBezTo>
                    <a:pt x="5012" y="162"/>
                    <a:pt x="5012" y="162"/>
                    <a:pt x="5012" y="162"/>
                  </a:cubicBezTo>
                  <a:lnTo>
                    <a:pt x="4994" y="144"/>
                  </a:lnTo>
                  <a:close/>
                  <a:moveTo>
                    <a:pt x="5030" y="97"/>
                  </a:moveTo>
                  <a:cubicBezTo>
                    <a:pt x="5012" y="115"/>
                    <a:pt x="5012" y="115"/>
                    <a:pt x="5012" y="115"/>
                  </a:cubicBezTo>
                  <a:cubicBezTo>
                    <a:pt x="4994" y="97"/>
                    <a:pt x="4994" y="97"/>
                    <a:pt x="4994" y="97"/>
                  </a:cubicBezTo>
                  <a:cubicBezTo>
                    <a:pt x="5012" y="78"/>
                    <a:pt x="5012" y="78"/>
                    <a:pt x="5012" y="78"/>
                  </a:cubicBezTo>
                  <a:lnTo>
                    <a:pt x="5030" y="97"/>
                  </a:lnTo>
                  <a:close/>
                  <a:moveTo>
                    <a:pt x="5007" y="120"/>
                  </a:moveTo>
                  <a:cubicBezTo>
                    <a:pt x="4988" y="139"/>
                    <a:pt x="4988" y="139"/>
                    <a:pt x="4988" y="139"/>
                  </a:cubicBezTo>
                  <a:cubicBezTo>
                    <a:pt x="4970" y="120"/>
                    <a:pt x="4970" y="120"/>
                    <a:pt x="4970" y="120"/>
                  </a:cubicBezTo>
                  <a:cubicBezTo>
                    <a:pt x="4988" y="102"/>
                    <a:pt x="4988" y="102"/>
                    <a:pt x="4988" y="102"/>
                  </a:cubicBezTo>
                  <a:lnTo>
                    <a:pt x="5007" y="120"/>
                  </a:lnTo>
                  <a:close/>
                  <a:moveTo>
                    <a:pt x="4946" y="144"/>
                  </a:moveTo>
                  <a:cubicBezTo>
                    <a:pt x="4965" y="126"/>
                    <a:pt x="4965" y="126"/>
                    <a:pt x="4965" y="126"/>
                  </a:cubicBezTo>
                  <a:cubicBezTo>
                    <a:pt x="4983" y="144"/>
                    <a:pt x="4983" y="144"/>
                    <a:pt x="4983" y="144"/>
                  </a:cubicBezTo>
                  <a:cubicBezTo>
                    <a:pt x="4965" y="162"/>
                    <a:pt x="4965" y="162"/>
                    <a:pt x="4965" y="162"/>
                  </a:cubicBezTo>
                  <a:lnTo>
                    <a:pt x="4946" y="144"/>
                  </a:lnTo>
                  <a:close/>
                  <a:moveTo>
                    <a:pt x="4983" y="97"/>
                  </a:moveTo>
                  <a:cubicBezTo>
                    <a:pt x="4965" y="115"/>
                    <a:pt x="4965" y="115"/>
                    <a:pt x="4965" y="115"/>
                  </a:cubicBezTo>
                  <a:cubicBezTo>
                    <a:pt x="4946" y="97"/>
                    <a:pt x="4946" y="97"/>
                    <a:pt x="4946" y="97"/>
                  </a:cubicBezTo>
                  <a:cubicBezTo>
                    <a:pt x="4965" y="78"/>
                    <a:pt x="4965" y="78"/>
                    <a:pt x="4965" y="78"/>
                  </a:cubicBezTo>
                  <a:lnTo>
                    <a:pt x="4983" y="97"/>
                  </a:lnTo>
                  <a:close/>
                  <a:moveTo>
                    <a:pt x="4959" y="120"/>
                  </a:moveTo>
                  <a:cubicBezTo>
                    <a:pt x="4941" y="139"/>
                    <a:pt x="4941" y="139"/>
                    <a:pt x="4941" y="139"/>
                  </a:cubicBezTo>
                  <a:cubicBezTo>
                    <a:pt x="4923" y="120"/>
                    <a:pt x="4923" y="120"/>
                    <a:pt x="4923" y="120"/>
                  </a:cubicBezTo>
                  <a:cubicBezTo>
                    <a:pt x="4923" y="121"/>
                    <a:pt x="4923" y="121"/>
                    <a:pt x="4923" y="121"/>
                  </a:cubicBezTo>
                  <a:cubicBezTo>
                    <a:pt x="4922" y="120"/>
                    <a:pt x="4922" y="120"/>
                    <a:pt x="4922" y="120"/>
                  </a:cubicBezTo>
                  <a:cubicBezTo>
                    <a:pt x="4923" y="120"/>
                    <a:pt x="4923" y="120"/>
                    <a:pt x="4923" y="120"/>
                  </a:cubicBezTo>
                  <a:cubicBezTo>
                    <a:pt x="4923" y="120"/>
                    <a:pt x="4923" y="120"/>
                    <a:pt x="4923" y="120"/>
                  </a:cubicBezTo>
                  <a:cubicBezTo>
                    <a:pt x="4941" y="102"/>
                    <a:pt x="4941" y="102"/>
                    <a:pt x="4941" y="102"/>
                  </a:cubicBezTo>
                  <a:lnTo>
                    <a:pt x="4959" y="120"/>
                  </a:lnTo>
                  <a:close/>
                  <a:moveTo>
                    <a:pt x="4936" y="144"/>
                  </a:moveTo>
                  <a:cubicBezTo>
                    <a:pt x="4917" y="162"/>
                    <a:pt x="4917" y="162"/>
                    <a:pt x="4917" y="162"/>
                  </a:cubicBezTo>
                  <a:cubicBezTo>
                    <a:pt x="4899" y="144"/>
                    <a:pt x="4899" y="144"/>
                    <a:pt x="4899" y="144"/>
                  </a:cubicBezTo>
                  <a:cubicBezTo>
                    <a:pt x="4917" y="125"/>
                    <a:pt x="4917" y="125"/>
                    <a:pt x="4917" y="125"/>
                  </a:cubicBezTo>
                  <a:lnTo>
                    <a:pt x="4936" y="144"/>
                  </a:lnTo>
                  <a:close/>
                  <a:moveTo>
                    <a:pt x="4936" y="97"/>
                  </a:moveTo>
                  <a:cubicBezTo>
                    <a:pt x="4917" y="115"/>
                    <a:pt x="4917" y="115"/>
                    <a:pt x="4917" y="115"/>
                  </a:cubicBezTo>
                  <a:cubicBezTo>
                    <a:pt x="4899" y="97"/>
                    <a:pt x="4899" y="97"/>
                    <a:pt x="4899" y="97"/>
                  </a:cubicBezTo>
                  <a:cubicBezTo>
                    <a:pt x="4917" y="78"/>
                    <a:pt x="4917" y="78"/>
                    <a:pt x="4917" y="78"/>
                  </a:cubicBezTo>
                  <a:lnTo>
                    <a:pt x="4936" y="97"/>
                  </a:lnTo>
                  <a:close/>
                  <a:moveTo>
                    <a:pt x="4912" y="120"/>
                  </a:moveTo>
                  <a:cubicBezTo>
                    <a:pt x="4894" y="139"/>
                    <a:pt x="4894" y="139"/>
                    <a:pt x="4894" y="139"/>
                  </a:cubicBezTo>
                  <a:cubicBezTo>
                    <a:pt x="4875" y="120"/>
                    <a:pt x="4875" y="120"/>
                    <a:pt x="4875" y="120"/>
                  </a:cubicBezTo>
                  <a:cubicBezTo>
                    <a:pt x="4894" y="102"/>
                    <a:pt x="4894" y="102"/>
                    <a:pt x="4894" y="102"/>
                  </a:cubicBezTo>
                  <a:lnTo>
                    <a:pt x="4912" y="120"/>
                  </a:lnTo>
                  <a:close/>
                  <a:moveTo>
                    <a:pt x="4865" y="120"/>
                  </a:moveTo>
                  <a:cubicBezTo>
                    <a:pt x="4889" y="144"/>
                    <a:pt x="4889" y="144"/>
                    <a:pt x="4889" y="144"/>
                  </a:cubicBezTo>
                  <a:cubicBezTo>
                    <a:pt x="4870" y="162"/>
                    <a:pt x="4870" y="162"/>
                    <a:pt x="4870" y="162"/>
                  </a:cubicBezTo>
                  <a:cubicBezTo>
                    <a:pt x="4828" y="120"/>
                    <a:pt x="4828" y="120"/>
                    <a:pt x="4828" y="120"/>
                  </a:cubicBezTo>
                  <a:cubicBezTo>
                    <a:pt x="4870" y="78"/>
                    <a:pt x="4870" y="78"/>
                    <a:pt x="4870" y="78"/>
                  </a:cubicBezTo>
                  <a:cubicBezTo>
                    <a:pt x="4889" y="97"/>
                    <a:pt x="4889" y="97"/>
                    <a:pt x="4889" y="97"/>
                  </a:cubicBezTo>
                  <a:lnTo>
                    <a:pt x="4865" y="120"/>
                  </a:lnTo>
                  <a:close/>
                  <a:moveTo>
                    <a:pt x="5815" y="231"/>
                  </a:moveTo>
                  <a:cubicBezTo>
                    <a:pt x="5787" y="201"/>
                    <a:pt x="5772" y="162"/>
                    <a:pt x="5771" y="124"/>
                  </a:cubicBezTo>
                  <a:cubicBezTo>
                    <a:pt x="5922" y="124"/>
                    <a:pt x="5922" y="124"/>
                    <a:pt x="5922" y="124"/>
                  </a:cubicBezTo>
                  <a:lnTo>
                    <a:pt x="5815" y="231"/>
                  </a:lnTo>
                  <a:close/>
                  <a:moveTo>
                    <a:pt x="5927" y="129"/>
                  </a:moveTo>
                  <a:cubicBezTo>
                    <a:pt x="5927" y="280"/>
                    <a:pt x="5927" y="280"/>
                    <a:pt x="5927" y="280"/>
                  </a:cubicBezTo>
                  <a:cubicBezTo>
                    <a:pt x="5889" y="279"/>
                    <a:pt x="5850" y="264"/>
                    <a:pt x="5821" y="236"/>
                  </a:cubicBezTo>
                  <a:lnTo>
                    <a:pt x="5927" y="129"/>
                  </a:lnTo>
                  <a:close/>
                  <a:moveTo>
                    <a:pt x="5935" y="280"/>
                  </a:moveTo>
                  <a:cubicBezTo>
                    <a:pt x="5935" y="129"/>
                    <a:pt x="5935" y="129"/>
                    <a:pt x="5935" y="129"/>
                  </a:cubicBezTo>
                  <a:cubicBezTo>
                    <a:pt x="6042" y="236"/>
                    <a:pt x="6042" y="236"/>
                    <a:pt x="6042" y="236"/>
                  </a:cubicBezTo>
                  <a:cubicBezTo>
                    <a:pt x="6012" y="264"/>
                    <a:pt x="5973" y="279"/>
                    <a:pt x="5935" y="280"/>
                  </a:cubicBezTo>
                  <a:close/>
                  <a:moveTo>
                    <a:pt x="9843" y="2614"/>
                  </a:moveTo>
                  <a:cubicBezTo>
                    <a:pt x="9970" y="2194"/>
                    <a:pt x="9970" y="2194"/>
                    <a:pt x="9970" y="2194"/>
                  </a:cubicBezTo>
                  <a:cubicBezTo>
                    <a:pt x="9970" y="2434"/>
                    <a:pt x="9970" y="2434"/>
                    <a:pt x="9970" y="2434"/>
                  </a:cubicBezTo>
                  <a:cubicBezTo>
                    <a:pt x="9790" y="2791"/>
                    <a:pt x="9790" y="2791"/>
                    <a:pt x="9790" y="2791"/>
                  </a:cubicBezTo>
                  <a:cubicBezTo>
                    <a:pt x="9840" y="2623"/>
                    <a:pt x="9840" y="2623"/>
                    <a:pt x="9840" y="2623"/>
                  </a:cubicBezTo>
                  <a:cubicBezTo>
                    <a:pt x="9843" y="2614"/>
                    <a:pt x="9843" y="2614"/>
                    <a:pt x="9843" y="2614"/>
                  </a:cubicBezTo>
                  <a:close/>
                  <a:moveTo>
                    <a:pt x="9793" y="2802"/>
                  </a:moveTo>
                  <a:cubicBezTo>
                    <a:pt x="9890" y="2614"/>
                    <a:pt x="9890" y="2614"/>
                    <a:pt x="9890" y="2614"/>
                  </a:cubicBezTo>
                  <a:cubicBezTo>
                    <a:pt x="9887" y="2614"/>
                    <a:pt x="9887" y="2614"/>
                    <a:pt x="9887" y="2614"/>
                  </a:cubicBezTo>
                  <a:cubicBezTo>
                    <a:pt x="9970" y="2450"/>
                    <a:pt x="9970" y="2450"/>
                    <a:pt x="9970" y="2450"/>
                  </a:cubicBezTo>
                  <a:cubicBezTo>
                    <a:pt x="9970" y="2596"/>
                    <a:pt x="9970" y="2596"/>
                    <a:pt x="9970" y="2596"/>
                  </a:cubicBezTo>
                  <a:lnTo>
                    <a:pt x="9793" y="2802"/>
                  </a:lnTo>
                  <a:close/>
                  <a:moveTo>
                    <a:pt x="9811" y="2856"/>
                  </a:moveTo>
                  <a:cubicBezTo>
                    <a:pt x="9970" y="2942"/>
                    <a:pt x="9970" y="2942"/>
                    <a:pt x="9970" y="2942"/>
                  </a:cubicBezTo>
                  <a:cubicBezTo>
                    <a:pt x="9970" y="2944"/>
                    <a:pt x="9970" y="2944"/>
                    <a:pt x="9970" y="2944"/>
                  </a:cubicBezTo>
                  <a:lnTo>
                    <a:pt x="9811" y="2856"/>
                  </a:lnTo>
                  <a:close/>
                  <a:moveTo>
                    <a:pt x="9970" y="2952"/>
                  </a:moveTo>
                  <a:cubicBezTo>
                    <a:pt x="9970" y="3052"/>
                    <a:pt x="9970" y="3052"/>
                    <a:pt x="9970" y="3052"/>
                  </a:cubicBezTo>
                  <a:cubicBezTo>
                    <a:pt x="9799" y="2857"/>
                    <a:pt x="9799" y="2857"/>
                    <a:pt x="9799" y="2857"/>
                  </a:cubicBezTo>
                  <a:lnTo>
                    <a:pt x="9970" y="2952"/>
                  </a:lnTo>
                  <a:close/>
                  <a:moveTo>
                    <a:pt x="9803" y="2843"/>
                  </a:moveTo>
                  <a:cubicBezTo>
                    <a:pt x="9970" y="2843"/>
                    <a:pt x="9970" y="2843"/>
                    <a:pt x="9970" y="2843"/>
                  </a:cubicBezTo>
                  <a:cubicBezTo>
                    <a:pt x="9970" y="2934"/>
                    <a:pt x="9970" y="2934"/>
                    <a:pt x="9970" y="2934"/>
                  </a:cubicBezTo>
                  <a:lnTo>
                    <a:pt x="9803" y="2843"/>
                  </a:lnTo>
                  <a:close/>
                  <a:moveTo>
                    <a:pt x="9789" y="2836"/>
                  </a:moveTo>
                  <a:cubicBezTo>
                    <a:pt x="9787" y="2834"/>
                    <a:pt x="9787" y="2834"/>
                    <a:pt x="9787" y="2834"/>
                  </a:cubicBezTo>
                  <a:cubicBezTo>
                    <a:pt x="9789" y="2833"/>
                    <a:pt x="9789" y="2833"/>
                    <a:pt x="9789" y="2833"/>
                  </a:cubicBezTo>
                  <a:cubicBezTo>
                    <a:pt x="9970" y="2833"/>
                    <a:pt x="9970" y="2833"/>
                    <a:pt x="9970" y="2833"/>
                  </a:cubicBezTo>
                  <a:cubicBezTo>
                    <a:pt x="9970" y="2836"/>
                    <a:pt x="9970" y="2836"/>
                    <a:pt x="9970" y="2836"/>
                  </a:cubicBezTo>
                  <a:lnTo>
                    <a:pt x="9789" y="2836"/>
                  </a:lnTo>
                  <a:close/>
                  <a:moveTo>
                    <a:pt x="9803" y="2826"/>
                  </a:moveTo>
                  <a:cubicBezTo>
                    <a:pt x="9970" y="2735"/>
                    <a:pt x="9970" y="2735"/>
                    <a:pt x="9970" y="2735"/>
                  </a:cubicBezTo>
                  <a:cubicBezTo>
                    <a:pt x="9970" y="2826"/>
                    <a:pt x="9970" y="2826"/>
                    <a:pt x="9970" y="2826"/>
                  </a:cubicBezTo>
                  <a:lnTo>
                    <a:pt x="9803" y="2826"/>
                  </a:lnTo>
                  <a:close/>
                  <a:moveTo>
                    <a:pt x="9811" y="2813"/>
                  </a:moveTo>
                  <a:cubicBezTo>
                    <a:pt x="9970" y="2725"/>
                    <a:pt x="9970" y="2725"/>
                    <a:pt x="9970" y="2725"/>
                  </a:cubicBezTo>
                  <a:cubicBezTo>
                    <a:pt x="9970" y="2727"/>
                    <a:pt x="9970" y="2727"/>
                    <a:pt x="9970" y="2727"/>
                  </a:cubicBezTo>
                  <a:lnTo>
                    <a:pt x="9811" y="2813"/>
                  </a:lnTo>
                  <a:close/>
                  <a:moveTo>
                    <a:pt x="9799" y="2811"/>
                  </a:moveTo>
                  <a:cubicBezTo>
                    <a:pt x="9970" y="2617"/>
                    <a:pt x="9970" y="2617"/>
                    <a:pt x="9970" y="2617"/>
                  </a:cubicBezTo>
                  <a:cubicBezTo>
                    <a:pt x="9970" y="2717"/>
                    <a:pt x="9970" y="2717"/>
                    <a:pt x="9970" y="2717"/>
                  </a:cubicBezTo>
                  <a:lnTo>
                    <a:pt x="9799" y="2811"/>
                  </a:lnTo>
                  <a:close/>
                  <a:moveTo>
                    <a:pt x="9964" y="2614"/>
                  </a:moveTo>
                  <a:cubicBezTo>
                    <a:pt x="9970" y="2607"/>
                    <a:pt x="9970" y="2607"/>
                    <a:pt x="9970" y="2607"/>
                  </a:cubicBezTo>
                  <a:cubicBezTo>
                    <a:pt x="9970" y="2614"/>
                    <a:pt x="9970" y="2614"/>
                    <a:pt x="9970" y="2614"/>
                  </a:cubicBezTo>
                  <a:lnTo>
                    <a:pt x="9964" y="2614"/>
                  </a:lnTo>
                  <a:close/>
                  <a:moveTo>
                    <a:pt x="9840" y="3045"/>
                  </a:moveTo>
                  <a:cubicBezTo>
                    <a:pt x="9790" y="2878"/>
                    <a:pt x="9790" y="2878"/>
                    <a:pt x="9790" y="2878"/>
                  </a:cubicBezTo>
                  <a:cubicBezTo>
                    <a:pt x="9970" y="3235"/>
                    <a:pt x="9970" y="3235"/>
                    <a:pt x="9970" y="3235"/>
                  </a:cubicBezTo>
                  <a:cubicBezTo>
                    <a:pt x="9970" y="3474"/>
                    <a:pt x="9970" y="3474"/>
                    <a:pt x="9970" y="3474"/>
                  </a:cubicBezTo>
                  <a:cubicBezTo>
                    <a:pt x="9843" y="3055"/>
                    <a:pt x="9843" y="3055"/>
                    <a:pt x="9843" y="3055"/>
                  </a:cubicBezTo>
                  <a:cubicBezTo>
                    <a:pt x="9843" y="3055"/>
                    <a:pt x="9843" y="3055"/>
                    <a:pt x="9843" y="3055"/>
                  </a:cubicBezTo>
                  <a:lnTo>
                    <a:pt x="9840" y="3045"/>
                  </a:lnTo>
                  <a:close/>
                  <a:moveTo>
                    <a:pt x="9887" y="3055"/>
                  </a:moveTo>
                  <a:cubicBezTo>
                    <a:pt x="9890" y="3055"/>
                    <a:pt x="9890" y="3055"/>
                    <a:pt x="9890" y="3055"/>
                  </a:cubicBezTo>
                  <a:cubicBezTo>
                    <a:pt x="9793" y="2867"/>
                    <a:pt x="9793" y="2867"/>
                    <a:pt x="9793" y="2867"/>
                  </a:cubicBezTo>
                  <a:cubicBezTo>
                    <a:pt x="9970" y="3073"/>
                    <a:pt x="9970" y="3073"/>
                    <a:pt x="9970" y="3073"/>
                  </a:cubicBezTo>
                  <a:cubicBezTo>
                    <a:pt x="9970" y="3219"/>
                    <a:pt x="9970" y="3219"/>
                    <a:pt x="9970" y="3219"/>
                  </a:cubicBezTo>
                  <a:lnTo>
                    <a:pt x="9887" y="3055"/>
                  </a:lnTo>
                  <a:close/>
                  <a:moveTo>
                    <a:pt x="9964" y="3055"/>
                  </a:moveTo>
                  <a:cubicBezTo>
                    <a:pt x="9970" y="3055"/>
                    <a:pt x="9970" y="3055"/>
                    <a:pt x="9970" y="3055"/>
                  </a:cubicBezTo>
                  <a:cubicBezTo>
                    <a:pt x="9970" y="3062"/>
                    <a:pt x="9970" y="3062"/>
                    <a:pt x="9970" y="3062"/>
                  </a:cubicBezTo>
                  <a:lnTo>
                    <a:pt x="9964" y="3055"/>
                  </a:lnTo>
                  <a:close/>
                  <a:moveTo>
                    <a:pt x="9970" y="2157"/>
                  </a:moveTo>
                  <a:cubicBezTo>
                    <a:pt x="9970" y="2169"/>
                    <a:pt x="9970" y="2169"/>
                    <a:pt x="9970" y="2169"/>
                  </a:cubicBezTo>
                  <a:cubicBezTo>
                    <a:pt x="9833" y="2622"/>
                    <a:pt x="9833" y="2622"/>
                    <a:pt x="9833" y="2622"/>
                  </a:cubicBezTo>
                  <a:cubicBezTo>
                    <a:pt x="9770" y="2828"/>
                    <a:pt x="9770" y="2828"/>
                    <a:pt x="9770" y="2828"/>
                  </a:cubicBezTo>
                  <a:cubicBezTo>
                    <a:pt x="9765" y="2830"/>
                    <a:pt x="9765" y="2830"/>
                    <a:pt x="9765" y="2830"/>
                  </a:cubicBezTo>
                  <a:cubicBezTo>
                    <a:pt x="9768" y="2832"/>
                    <a:pt x="9768" y="2832"/>
                    <a:pt x="9768" y="2832"/>
                  </a:cubicBezTo>
                  <a:cubicBezTo>
                    <a:pt x="9768" y="2833"/>
                    <a:pt x="9768" y="2833"/>
                    <a:pt x="9768" y="2833"/>
                  </a:cubicBezTo>
                  <a:cubicBezTo>
                    <a:pt x="9768" y="2834"/>
                    <a:pt x="9768" y="2834"/>
                    <a:pt x="9768" y="2834"/>
                  </a:cubicBezTo>
                  <a:cubicBezTo>
                    <a:pt x="9768" y="2834"/>
                    <a:pt x="9768" y="2834"/>
                    <a:pt x="9768" y="2834"/>
                  </a:cubicBezTo>
                  <a:cubicBezTo>
                    <a:pt x="9768" y="2835"/>
                    <a:pt x="9768" y="2835"/>
                    <a:pt x="9768" y="2835"/>
                  </a:cubicBezTo>
                  <a:cubicBezTo>
                    <a:pt x="9768" y="2836"/>
                    <a:pt x="9768" y="2836"/>
                    <a:pt x="9768" y="2836"/>
                  </a:cubicBezTo>
                  <a:cubicBezTo>
                    <a:pt x="9768" y="2837"/>
                    <a:pt x="9768" y="2837"/>
                    <a:pt x="9768" y="2837"/>
                  </a:cubicBezTo>
                  <a:cubicBezTo>
                    <a:pt x="9765" y="2838"/>
                    <a:pt x="9765" y="2838"/>
                    <a:pt x="9765" y="2838"/>
                  </a:cubicBezTo>
                  <a:cubicBezTo>
                    <a:pt x="9770" y="2841"/>
                    <a:pt x="9770" y="2841"/>
                    <a:pt x="9770" y="2841"/>
                  </a:cubicBezTo>
                  <a:cubicBezTo>
                    <a:pt x="9833" y="3047"/>
                    <a:pt x="9833" y="3047"/>
                    <a:pt x="9833" y="3047"/>
                  </a:cubicBezTo>
                  <a:cubicBezTo>
                    <a:pt x="9970" y="3499"/>
                    <a:pt x="9970" y="3499"/>
                    <a:pt x="9970" y="3499"/>
                  </a:cubicBezTo>
                  <a:cubicBezTo>
                    <a:pt x="9970" y="3512"/>
                    <a:pt x="9970" y="3512"/>
                    <a:pt x="9970" y="3512"/>
                  </a:cubicBezTo>
                  <a:cubicBezTo>
                    <a:pt x="10039" y="3512"/>
                    <a:pt x="10039" y="3512"/>
                    <a:pt x="10039" y="3512"/>
                  </a:cubicBezTo>
                  <a:cubicBezTo>
                    <a:pt x="10039" y="5204"/>
                    <a:pt x="10039" y="5204"/>
                    <a:pt x="10039" y="5204"/>
                  </a:cubicBezTo>
                  <a:cubicBezTo>
                    <a:pt x="5954" y="5204"/>
                    <a:pt x="5954" y="5204"/>
                    <a:pt x="5954" y="5204"/>
                  </a:cubicBezTo>
                  <a:cubicBezTo>
                    <a:pt x="5888" y="5204"/>
                    <a:pt x="5835" y="5256"/>
                    <a:pt x="5833" y="5321"/>
                  </a:cubicBezTo>
                  <a:cubicBezTo>
                    <a:pt x="5736" y="5321"/>
                    <a:pt x="5736" y="5321"/>
                    <a:pt x="5736" y="5321"/>
                  </a:cubicBezTo>
                  <a:cubicBezTo>
                    <a:pt x="5734" y="5256"/>
                    <a:pt x="5680" y="5204"/>
                    <a:pt x="5614" y="5204"/>
                  </a:cubicBezTo>
                  <a:cubicBezTo>
                    <a:pt x="5249" y="5204"/>
                    <a:pt x="5249" y="5204"/>
                    <a:pt x="5249" y="5204"/>
                  </a:cubicBezTo>
                  <a:cubicBezTo>
                    <a:pt x="5249" y="5211"/>
                    <a:pt x="5249" y="5211"/>
                    <a:pt x="5249" y="5211"/>
                  </a:cubicBezTo>
                  <a:cubicBezTo>
                    <a:pt x="5614" y="5211"/>
                    <a:pt x="5614" y="5211"/>
                    <a:pt x="5614" y="5211"/>
                  </a:cubicBezTo>
                  <a:cubicBezTo>
                    <a:pt x="5676" y="5211"/>
                    <a:pt x="5727" y="5260"/>
                    <a:pt x="5729" y="5321"/>
                  </a:cubicBezTo>
                  <a:cubicBezTo>
                    <a:pt x="5701" y="5321"/>
                    <a:pt x="5701" y="5321"/>
                    <a:pt x="5701" y="5321"/>
                  </a:cubicBezTo>
                  <a:cubicBezTo>
                    <a:pt x="5699" y="5275"/>
                    <a:pt x="5661" y="5238"/>
                    <a:pt x="5614" y="5238"/>
                  </a:cubicBezTo>
                  <a:cubicBezTo>
                    <a:pt x="5249" y="5238"/>
                    <a:pt x="5249" y="5238"/>
                    <a:pt x="5249" y="5238"/>
                  </a:cubicBezTo>
                  <a:cubicBezTo>
                    <a:pt x="5249" y="5245"/>
                    <a:pt x="5249" y="5245"/>
                    <a:pt x="5249" y="5245"/>
                  </a:cubicBezTo>
                  <a:cubicBezTo>
                    <a:pt x="5614" y="5245"/>
                    <a:pt x="5614" y="5245"/>
                    <a:pt x="5614" y="5245"/>
                  </a:cubicBezTo>
                  <a:cubicBezTo>
                    <a:pt x="5657" y="5245"/>
                    <a:pt x="5692" y="5279"/>
                    <a:pt x="5694" y="5321"/>
                  </a:cubicBezTo>
                  <a:cubicBezTo>
                    <a:pt x="5665" y="5321"/>
                    <a:pt x="5665" y="5321"/>
                    <a:pt x="5665" y="5321"/>
                  </a:cubicBezTo>
                  <a:cubicBezTo>
                    <a:pt x="5663" y="5294"/>
                    <a:pt x="5640" y="5273"/>
                    <a:pt x="5612" y="5273"/>
                  </a:cubicBezTo>
                  <a:cubicBezTo>
                    <a:pt x="5249" y="5273"/>
                    <a:pt x="5249" y="5273"/>
                    <a:pt x="5249" y="5273"/>
                  </a:cubicBezTo>
                  <a:cubicBezTo>
                    <a:pt x="5249" y="5280"/>
                    <a:pt x="5249" y="5280"/>
                    <a:pt x="5249" y="5280"/>
                  </a:cubicBezTo>
                  <a:cubicBezTo>
                    <a:pt x="5612" y="5280"/>
                    <a:pt x="5612" y="5280"/>
                    <a:pt x="5612" y="5280"/>
                  </a:cubicBezTo>
                  <a:cubicBezTo>
                    <a:pt x="5636" y="5280"/>
                    <a:pt x="5656" y="5298"/>
                    <a:pt x="5657" y="5321"/>
                  </a:cubicBezTo>
                  <a:cubicBezTo>
                    <a:pt x="5249" y="5321"/>
                    <a:pt x="5249" y="5321"/>
                    <a:pt x="5249" y="5321"/>
                  </a:cubicBezTo>
                  <a:cubicBezTo>
                    <a:pt x="5249" y="5329"/>
                    <a:pt x="5249" y="5329"/>
                    <a:pt x="5249" y="5329"/>
                  </a:cubicBezTo>
                  <a:cubicBezTo>
                    <a:pt x="5657" y="5329"/>
                    <a:pt x="5657" y="5329"/>
                    <a:pt x="5657" y="5329"/>
                  </a:cubicBezTo>
                  <a:cubicBezTo>
                    <a:pt x="5656" y="5352"/>
                    <a:pt x="5636" y="5370"/>
                    <a:pt x="5612" y="5370"/>
                  </a:cubicBezTo>
                  <a:cubicBezTo>
                    <a:pt x="5249" y="5370"/>
                    <a:pt x="5249" y="5370"/>
                    <a:pt x="5249" y="5370"/>
                  </a:cubicBezTo>
                  <a:cubicBezTo>
                    <a:pt x="5249" y="5377"/>
                    <a:pt x="5249" y="5377"/>
                    <a:pt x="5249" y="5377"/>
                  </a:cubicBezTo>
                  <a:cubicBezTo>
                    <a:pt x="5612" y="5377"/>
                    <a:pt x="5612" y="5377"/>
                    <a:pt x="5612" y="5377"/>
                  </a:cubicBezTo>
                  <a:cubicBezTo>
                    <a:pt x="5640" y="5377"/>
                    <a:pt x="5663" y="5356"/>
                    <a:pt x="5665" y="5329"/>
                  </a:cubicBezTo>
                  <a:cubicBezTo>
                    <a:pt x="5694" y="5329"/>
                    <a:pt x="5694" y="5329"/>
                    <a:pt x="5694" y="5329"/>
                  </a:cubicBezTo>
                  <a:cubicBezTo>
                    <a:pt x="5692" y="5371"/>
                    <a:pt x="5657" y="5405"/>
                    <a:pt x="5614" y="5405"/>
                  </a:cubicBezTo>
                  <a:cubicBezTo>
                    <a:pt x="5249" y="5405"/>
                    <a:pt x="5249" y="5405"/>
                    <a:pt x="5249" y="5405"/>
                  </a:cubicBezTo>
                  <a:cubicBezTo>
                    <a:pt x="5249" y="5412"/>
                    <a:pt x="5249" y="5412"/>
                    <a:pt x="5249" y="5412"/>
                  </a:cubicBezTo>
                  <a:cubicBezTo>
                    <a:pt x="5614" y="5412"/>
                    <a:pt x="5614" y="5412"/>
                    <a:pt x="5614" y="5412"/>
                  </a:cubicBezTo>
                  <a:cubicBezTo>
                    <a:pt x="5661" y="5412"/>
                    <a:pt x="5699" y="5375"/>
                    <a:pt x="5701" y="5329"/>
                  </a:cubicBezTo>
                  <a:cubicBezTo>
                    <a:pt x="5729" y="5329"/>
                    <a:pt x="5729" y="5329"/>
                    <a:pt x="5729" y="5329"/>
                  </a:cubicBezTo>
                  <a:cubicBezTo>
                    <a:pt x="5727" y="5391"/>
                    <a:pt x="5677" y="5441"/>
                    <a:pt x="5614" y="5441"/>
                  </a:cubicBezTo>
                  <a:cubicBezTo>
                    <a:pt x="5243" y="5441"/>
                    <a:pt x="5243" y="5441"/>
                    <a:pt x="5243" y="5441"/>
                  </a:cubicBezTo>
                  <a:cubicBezTo>
                    <a:pt x="4923" y="5441"/>
                    <a:pt x="4923" y="5441"/>
                    <a:pt x="4923" y="5441"/>
                  </a:cubicBezTo>
                  <a:cubicBezTo>
                    <a:pt x="4551" y="5441"/>
                    <a:pt x="4551" y="5441"/>
                    <a:pt x="4551" y="5441"/>
                  </a:cubicBezTo>
                  <a:cubicBezTo>
                    <a:pt x="4489" y="5441"/>
                    <a:pt x="4438" y="5391"/>
                    <a:pt x="4437" y="5329"/>
                  </a:cubicBezTo>
                  <a:cubicBezTo>
                    <a:pt x="4465" y="5329"/>
                    <a:pt x="4465" y="5329"/>
                    <a:pt x="4465" y="5329"/>
                  </a:cubicBezTo>
                  <a:cubicBezTo>
                    <a:pt x="4467" y="5375"/>
                    <a:pt x="4505" y="5412"/>
                    <a:pt x="4552" y="5412"/>
                  </a:cubicBezTo>
                  <a:cubicBezTo>
                    <a:pt x="4917" y="5412"/>
                    <a:pt x="4917" y="5412"/>
                    <a:pt x="4917" y="5412"/>
                  </a:cubicBezTo>
                  <a:cubicBezTo>
                    <a:pt x="4917" y="5405"/>
                    <a:pt x="4917" y="5405"/>
                    <a:pt x="4917" y="5405"/>
                  </a:cubicBezTo>
                  <a:cubicBezTo>
                    <a:pt x="4552" y="5405"/>
                    <a:pt x="4552" y="5405"/>
                    <a:pt x="4552" y="5405"/>
                  </a:cubicBezTo>
                  <a:cubicBezTo>
                    <a:pt x="4509" y="5405"/>
                    <a:pt x="4474" y="5371"/>
                    <a:pt x="4472" y="5329"/>
                  </a:cubicBezTo>
                  <a:cubicBezTo>
                    <a:pt x="4501" y="5329"/>
                    <a:pt x="4501" y="5329"/>
                    <a:pt x="4501" y="5329"/>
                  </a:cubicBezTo>
                  <a:cubicBezTo>
                    <a:pt x="4503" y="5356"/>
                    <a:pt x="4526" y="5377"/>
                    <a:pt x="4553" y="5377"/>
                  </a:cubicBezTo>
                  <a:cubicBezTo>
                    <a:pt x="4917" y="5377"/>
                    <a:pt x="4917" y="5377"/>
                    <a:pt x="4917" y="5377"/>
                  </a:cubicBezTo>
                  <a:cubicBezTo>
                    <a:pt x="4917" y="5370"/>
                    <a:pt x="4917" y="5370"/>
                    <a:pt x="4917" y="5370"/>
                  </a:cubicBezTo>
                  <a:cubicBezTo>
                    <a:pt x="4553" y="5370"/>
                    <a:pt x="4553" y="5370"/>
                    <a:pt x="4553" y="5370"/>
                  </a:cubicBezTo>
                  <a:cubicBezTo>
                    <a:pt x="4530" y="5370"/>
                    <a:pt x="4510" y="5352"/>
                    <a:pt x="4508" y="5329"/>
                  </a:cubicBezTo>
                  <a:cubicBezTo>
                    <a:pt x="4917" y="5329"/>
                    <a:pt x="4917" y="5329"/>
                    <a:pt x="4917" y="5329"/>
                  </a:cubicBezTo>
                  <a:cubicBezTo>
                    <a:pt x="4917" y="5321"/>
                    <a:pt x="4917" y="5321"/>
                    <a:pt x="4917" y="5321"/>
                  </a:cubicBezTo>
                  <a:cubicBezTo>
                    <a:pt x="4508" y="5321"/>
                    <a:pt x="4508" y="5321"/>
                    <a:pt x="4508" y="5321"/>
                  </a:cubicBezTo>
                  <a:cubicBezTo>
                    <a:pt x="4510" y="5298"/>
                    <a:pt x="4530" y="5280"/>
                    <a:pt x="4553" y="5280"/>
                  </a:cubicBezTo>
                  <a:cubicBezTo>
                    <a:pt x="4917" y="5280"/>
                    <a:pt x="4917" y="5280"/>
                    <a:pt x="4917" y="5280"/>
                  </a:cubicBezTo>
                  <a:cubicBezTo>
                    <a:pt x="4917" y="5273"/>
                    <a:pt x="4917" y="5273"/>
                    <a:pt x="4917" y="5273"/>
                  </a:cubicBezTo>
                  <a:cubicBezTo>
                    <a:pt x="4553" y="5273"/>
                    <a:pt x="4553" y="5273"/>
                    <a:pt x="4553" y="5273"/>
                  </a:cubicBezTo>
                  <a:cubicBezTo>
                    <a:pt x="4526" y="5273"/>
                    <a:pt x="4503" y="5294"/>
                    <a:pt x="4501" y="5321"/>
                  </a:cubicBezTo>
                  <a:cubicBezTo>
                    <a:pt x="4472" y="5321"/>
                    <a:pt x="4472" y="5321"/>
                    <a:pt x="4472" y="5321"/>
                  </a:cubicBezTo>
                  <a:cubicBezTo>
                    <a:pt x="4474" y="5279"/>
                    <a:pt x="4509" y="5245"/>
                    <a:pt x="4552" y="5245"/>
                  </a:cubicBezTo>
                  <a:cubicBezTo>
                    <a:pt x="4917" y="5245"/>
                    <a:pt x="4917" y="5245"/>
                    <a:pt x="4917" y="5245"/>
                  </a:cubicBezTo>
                  <a:cubicBezTo>
                    <a:pt x="4917" y="5238"/>
                    <a:pt x="4917" y="5238"/>
                    <a:pt x="4917" y="5238"/>
                  </a:cubicBezTo>
                  <a:cubicBezTo>
                    <a:pt x="4552" y="5238"/>
                    <a:pt x="4552" y="5238"/>
                    <a:pt x="4552" y="5238"/>
                  </a:cubicBezTo>
                  <a:cubicBezTo>
                    <a:pt x="4505" y="5238"/>
                    <a:pt x="4467" y="5275"/>
                    <a:pt x="4465" y="5321"/>
                  </a:cubicBezTo>
                  <a:cubicBezTo>
                    <a:pt x="4437" y="5321"/>
                    <a:pt x="4437" y="5321"/>
                    <a:pt x="4437" y="5321"/>
                  </a:cubicBezTo>
                  <a:cubicBezTo>
                    <a:pt x="4439" y="5260"/>
                    <a:pt x="4490" y="5211"/>
                    <a:pt x="4551" y="5211"/>
                  </a:cubicBezTo>
                  <a:cubicBezTo>
                    <a:pt x="4917" y="5211"/>
                    <a:pt x="4917" y="5211"/>
                    <a:pt x="4917" y="5211"/>
                  </a:cubicBezTo>
                  <a:cubicBezTo>
                    <a:pt x="4917" y="5204"/>
                    <a:pt x="4917" y="5204"/>
                    <a:pt x="4917" y="5204"/>
                  </a:cubicBezTo>
                  <a:cubicBezTo>
                    <a:pt x="4551" y="5204"/>
                    <a:pt x="4551" y="5204"/>
                    <a:pt x="4551" y="5204"/>
                  </a:cubicBezTo>
                  <a:cubicBezTo>
                    <a:pt x="4486" y="5204"/>
                    <a:pt x="4432" y="5256"/>
                    <a:pt x="4430" y="5321"/>
                  </a:cubicBezTo>
                  <a:cubicBezTo>
                    <a:pt x="4333" y="5321"/>
                    <a:pt x="4333" y="5321"/>
                    <a:pt x="4333" y="5321"/>
                  </a:cubicBezTo>
                  <a:cubicBezTo>
                    <a:pt x="4331" y="5256"/>
                    <a:pt x="4277" y="5204"/>
                    <a:pt x="4212" y="5204"/>
                  </a:cubicBezTo>
                  <a:cubicBezTo>
                    <a:pt x="127" y="5204"/>
                    <a:pt x="127" y="5204"/>
                    <a:pt x="127" y="5204"/>
                  </a:cubicBezTo>
                  <a:cubicBezTo>
                    <a:pt x="127" y="3512"/>
                    <a:pt x="127" y="3512"/>
                    <a:pt x="127" y="3512"/>
                  </a:cubicBezTo>
                  <a:cubicBezTo>
                    <a:pt x="196" y="3512"/>
                    <a:pt x="196" y="3512"/>
                    <a:pt x="196" y="3512"/>
                  </a:cubicBezTo>
                  <a:cubicBezTo>
                    <a:pt x="196" y="3499"/>
                    <a:pt x="196" y="3499"/>
                    <a:pt x="196" y="3499"/>
                  </a:cubicBezTo>
                  <a:cubicBezTo>
                    <a:pt x="333" y="3047"/>
                    <a:pt x="333" y="3047"/>
                    <a:pt x="333" y="3047"/>
                  </a:cubicBezTo>
                  <a:cubicBezTo>
                    <a:pt x="396" y="2841"/>
                    <a:pt x="396" y="2841"/>
                    <a:pt x="396" y="2841"/>
                  </a:cubicBezTo>
                  <a:cubicBezTo>
                    <a:pt x="401" y="2838"/>
                    <a:pt x="401" y="2838"/>
                    <a:pt x="401" y="2838"/>
                  </a:cubicBezTo>
                  <a:cubicBezTo>
                    <a:pt x="398" y="2837"/>
                    <a:pt x="398" y="2837"/>
                    <a:pt x="398" y="2837"/>
                  </a:cubicBezTo>
                  <a:cubicBezTo>
                    <a:pt x="397" y="2836"/>
                    <a:pt x="397" y="2836"/>
                    <a:pt x="397" y="2836"/>
                  </a:cubicBezTo>
                  <a:cubicBezTo>
                    <a:pt x="398" y="2835"/>
                    <a:pt x="398" y="2835"/>
                    <a:pt x="398" y="2835"/>
                  </a:cubicBezTo>
                  <a:cubicBezTo>
                    <a:pt x="397" y="2834"/>
                    <a:pt x="397" y="2834"/>
                    <a:pt x="397" y="2834"/>
                  </a:cubicBezTo>
                  <a:cubicBezTo>
                    <a:pt x="398" y="2834"/>
                    <a:pt x="398" y="2834"/>
                    <a:pt x="398" y="2834"/>
                  </a:cubicBezTo>
                  <a:cubicBezTo>
                    <a:pt x="397" y="2833"/>
                    <a:pt x="397" y="2833"/>
                    <a:pt x="397" y="2833"/>
                  </a:cubicBezTo>
                  <a:cubicBezTo>
                    <a:pt x="398" y="2832"/>
                    <a:pt x="398" y="2832"/>
                    <a:pt x="398" y="2832"/>
                  </a:cubicBezTo>
                  <a:cubicBezTo>
                    <a:pt x="401" y="2830"/>
                    <a:pt x="401" y="2830"/>
                    <a:pt x="401" y="2830"/>
                  </a:cubicBezTo>
                  <a:cubicBezTo>
                    <a:pt x="396" y="2828"/>
                    <a:pt x="396" y="2828"/>
                    <a:pt x="396" y="2828"/>
                  </a:cubicBezTo>
                  <a:cubicBezTo>
                    <a:pt x="333" y="2622"/>
                    <a:pt x="333" y="2622"/>
                    <a:pt x="333" y="2622"/>
                  </a:cubicBezTo>
                  <a:cubicBezTo>
                    <a:pt x="196" y="2169"/>
                    <a:pt x="196" y="2169"/>
                    <a:pt x="196" y="2169"/>
                  </a:cubicBezTo>
                  <a:cubicBezTo>
                    <a:pt x="196" y="2157"/>
                    <a:pt x="196" y="2157"/>
                    <a:pt x="196" y="2157"/>
                  </a:cubicBezTo>
                  <a:cubicBezTo>
                    <a:pt x="127" y="2157"/>
                    <a:pt x="127" y="2157"/>
                    <a:pt x="127" y="2157"/>
                  </a:cubicBezTo>
                  <a:cubicBezTo>
                    <a:pt x="127" y="465"/>
                    <a:pt x="127" y="465"/>
                    <a:pt x="127" y="465"/>
                  </a:cubicBezTo>
                  <a:cubicBezTo>
                    <a:pt x="4212" y="465"/>
                    <a:pt x="4212" y="465"/>
                    <a:pt x="4212" y="465"/>
                  </a:cubicBezTo>
                  <a:cubicBezTo>
                    <a:pt x="4277" y="465"/>
                    <a:pt x="4331" y="412"/>
                    <a:pt x="4333" y="347"/>
                  </a:cubicBezTo>
                  <a:cubicBezTo>
                    <a:pt x="4430" y="347"/>
                    <a:pt x="4430" y="347"/>
                    <a:pt x="4430" y="347"/>
                  </a:cubicBezTo>
                  <a:cubicBezTo>
                    <a:pt x="4432" y="412"/>
                    <a:pt x="4486" y="465"/>
                    <a:pt x="4551" y="465"/>
                  </a:cubicBezTo>
                  <a:cubicBezTo>
                    <a:pt x="4917" y="465"/>
                    <a:pt x="4917" y="465"/>
                    <a:pt x="4917" y="465"/>
                  </a:cubicBezTo>
                  <a:cubicBezTo>
                    <a:pt x="4917" y="457"/>
                    <a:pt x="4917" y="457"/>
                    <a:pt x="4917" y="457"/>
                  </a:cubicBezTo>
                  <a:cubicBezTo>
                    <a:pt x="4551" y="457"/>
                    <a:pt x="4551" y="457"/>
                    <a:pt x="4551" y="457"/>
                  </a:cubicBezTo>
                  <a:cubicBezTo>
                    <a:pt x="4490" y="457"/>
                    <a:pt x="4439" y="408"/>
                    <a:pt x="4437" y="347"/>
                  </a:cubicBezTo>
                  <a:cubicBezTo>
                    <a:pt x="4465" y="347"/>
                    <a:pt x="4465" y="347"/>
                    <a:pt x="4465" y="347"/>
                  </a:cubicBezTo>
                  <a:cubicBezTo>
                    <a:pt x="4467" y="393"/>
                    <a:pt x="4505" y="430"/>
                    <a:pt x="4552" y="430"/>
                  </a:cubicBezTo>
                  <a:cubicBezTo>
                    <a:pt x="4917" y="430"/>
                    <a:pt x="4917" y="430"/>
                    <a:pt x="4917" y="430"/>
                  </a:cubicBezTo>
                  <a:cubicBezTo>
                    <a:pt x="4917" y="423"/>
                    <a:pt x="4917" y="423"/>
                    <a:pt x="4917" y="423"/>
                  </a:cubicBezTo>
                  <a:cubicBezTo>
                    <a:pt x="4552" y="423"/>
                    <a:pt x="4552" y="423"/>
                    <a:pt x="4552" y="423"/>
                  </a:cubicBezTo>
                  <a:cubicBezTo>
                    <a:pt x="4509" y="423"/>
                    <a:pt x="4474" y="389"/>
                    <a:pt x="4472" y="347"/>
                  </a:cubicBezTo>
                  <a:cubicBezTo>
                    <a:pt x="4501" y="347"/>
                    <a:pt x="4501" y="347"/>
                    <a:pt x="4501" y="347"/>
                  </a:cubicBezTo>
                  <a:cubicBezTo>
                    <a:pt x="4503" y="374"/>
                    <a:pt x="4526" y="396"/>
                    <a:pt x="4553" y="396"/>
                  </a:cubicBezTo>
                  <a:cubicBezTo>
                    <a:pt x="4917" y="396"/>
                    <a:pt x="4917" y="396"/>
                    <a:pt x="4917" y="396"/>
                  </a:cubicBezTo>
                  <a:cubicBezTo>
                    <a:pt x="4917" y="389"/>
                    <a:pt x="4917" y="389"/>
                    <a:pt x="4917" y="389"/>
                  </a:cubicBezTo>
                  <a:cubicBezTo>
                    <a:pt x="4553" y="389"/>
                    <a:pt x="4553" y="389"/>
                    <a:pt x="4553" y="389"/>
                  </a:cubicBezTo>
                  <a:cubicBezTo>
                    <a:pt x="4530" y="389"/>
                    <a:pt x="4510" y="370"/>
                    <a:pt x="4508" y="347"/>
                  </a:cubicBezTo>
                  <a:cubicBezTo>
                    <a:pt x="4917" y="347"/>
                    <a:pt x="4917" y="347"/>
                    <a:pt x="4917" y="347"/>
                  </a:cubicBezTo>
                  <a:cubicBezTo>
                    <a:pt x="4917" y="340"/>
                    <a:pt x="4917" y="340"/>
                    <a:pt x="4917" y="340"/>
                  </a:cubicBezTo>
                  <a:cubicBezTo>
                    <a:pt x="4508" y="340"/>
                    <a:pt x="4508" y="340"/>
                    <a:pt x="4508" y="340"/>
                  </a:cubicBezTo>
                  <a:cubicBezTo>
                    <a:pt x="4510" y="317"/>
                    <a:pt x="4530" y="298"/>
                    <a:pt x="4553" y="298"/>
                  </a:cubicBezTo>
                  <a:cubicBezTo>
                    <a:pt x="4917" y="298"/>
                    <a:pt x="4917" y="298"/>
                    <a:pt x="4917" y="298"/>
                  </a:cubicBezTo>
                  <a:cubicBezTo>
                    <a:pt x="4917" y="291"/>
                    <a:pt x="4917" y="291"/>
                    <a:pt x="4917" y="291"/>
                  </a:cubicBezTo>
                  <a:cubicBezTo>
                    <a:pt x="4553" y="291"/>
                    <a:pt x="4553" y="291"/>
                    <a:pt x="4553" y="291"/>
                  </a:cubicBezTo>
                  <a:cubicBezTo>
                    <a:pt x="4526" y="291"/>
                    <a:pt x="4503" y="313"/>
                    <a:pt x="4501" y="340"/>
                  </a:cubicBezTo>
                  <a:cubicBezTo>
                    <a:pt x="4472" y="340"/>
                    <a:pt x="4472" y="340"/>
                    <a:pt x="4472" y="340"/>
                  </a:cubicBezTo>
                  <a:cubicBezTo>
                    <a:pt x="4474" y="298"/>
                    <a:pt x="4509" y="264"/>
                    <a:pt x="4552" y="264"/>
                  </a:cubicBezTo>
                  <a:cubicBezTo>
                    <a:pt x="4917" y="264"/>
                    <a:pt x="4917" y="264"/>
                    <a:pt x="4917" y="264"/>
                  </a:cubicBezTo>
                  <a:cubicBezTo>
                    <a:pt x="4917" y="257"/>
                    <a:pt x="4917" y="257"/>
                    <a:pt x="4917" y="257"/>
                  </a:cubicBezTo>
                  <a:cubicBezTo>
                    <a:pt x="4552" y="257"/>
                    <a:pt x="4552" y="257"/>
                    <a:pt x="4552" y="257"/>
                  </a:cubicBezTo>
                  <a:cubicBezTo>
                    <a:pt x="4505" y="257"/>
                    <a:pt x="4467" y="294"/>
                    <a:pt x="4465" y="340"/>
                  </a:cubicBezTo>
                  <a:cubicBezTo>
                    <a:pt x="4437" y="340"/>
                    <a:pt x="4437" y="340"/>
                    <a:pt x="4437" y="340"/>
                  </a:cubicBezTo>
                  <a:cubicBezTo>
                    <a:pt x="4438" y="278"/>
                    <a:pt x="4489" y="228"/>
                    <a:pt x="4551" y="228"/>
                  </a:cubicBezTo>
                  <a:cubicBezTo>
                    <a:pt x="4923" y="228"/>
                    <a:pt x="4923" y="228"/>
                    <a:pt x="4923" y="228"/>
                  </a:cubicBezTo>
                  <a:cubicBezTo>
                    <a:pt x="5243" y="228"/>
                    <a:pt x="5243" y="228"/>
                    <a:pt x="5243" y="228"/>
                  </a:cubicBezTo>
                  <a:cubicBezTo>
                    <a:pt x="5614" y="228"/>
                    <a:pt x="5614" y="228"/>
                    <a:pt x="5614" y="228"/>
                  </a:cubicBezTo>
                  <a:cubicBezTo>
                    <a:pt x="5677" y="228"/>
                    <a:pt x="5727" y="278"/>
                    <a:pt x="5729" y="340"/>
                  </a:cubicBezTo>
                  <a:cubicBezTo>
                    <a:pt x="5701" y="340"/>
                    <a:pt x="5701" y="340"/>
                    <a:pt x="5701" y="340"/>
                  </a:cubicBezTo>
                  <a:cubicBezTo>
                    <a:pt x="5699" y="294"/>
                    <a:pt x="5661" y="257"/>
                    <a:pt x="5614" y="257"/>
                  </a:cubicBezTo>
                  <a:cubicBezTo>
                    <a:pt x="5249" y="257"/>
                    <a:pt x="5249" y="257"/>
                    <a:pt x="5249" y="257"/>
                  </a:cubicBezTo>
                  <a:cubicBezTo>
                    <a:pt x="5249" y="264"/>
                    <a:pt x="5249" y="264"/>
                    <a:pt x="5249" y="264"/>
                  </a:cubicBezTo>
                  <a:cubicBezTo>
                    <a:pt x="5614" y="264"/>
                    <a:pt x="5614" y="264"/>
                    <a:pt x="5614" y="264"/>
                  </a:cubicBezTo>
                  <a:cubicBezTo>
                    <a:pt x="5657" y="264"/>
                    <a:pt x="5692" y="298"/>
                    <a:pt x="5694" y="340"/>
                  </a:cubicBezTo>
                  <a:cubicBezTo>
                    <a:pt x="5665" y="340"/>
                    <a:pt x="5665" y="340"/>
                    <a:pt x="5665" y="340"/>
                  </a:cubicBezTo>
                  <a:cubicBezTo>
                    <a:pt x="5663" y="313"/>
                    <a:pt x="5640" y="291"/>
                    <a:pt x="5612" y="291"/>
                  </a:cubicBezTo>
                  <a:cubicBezTo>
                    <a:pt x="5249" y="291"/>
                    <a:pt x="5249" y="291"/>
                    <a:pt x="5249" y="291"/>
                  </a:cubicBezTo>
                  <a:cubicBezTo>
                    <a:pt x="5249" y="298"/>
                    <a:pt x="5249" y="298"/>
                    <a:pt x="5249" y="298"/>
                  </a:cubicBezTo>
                  <a:cubicBezTo>
                    <a:pt x="5612" y="298"/>
                    <a:pt x="5612" y="298"/>
                    <a:pt x="5612" y="298"/>
                  </a:cubicBezTo>
                  <a:cubicBezTo>
                    <a:pt x="5636" y="298"/>
                    <a:pt x="5656" y="317"/>
                    <a:pt x="5657" y="340"/>
                  </a:cubicBezTo>
                  <a:cubicBezTo>
                    <a:pt x="5249" y="340"/>
                    <a:pt x="5249" y="340"/>
                    <a:pt x="5249" y="340"/>
                  </a:cubicBezTo>
                  <a:cubicBezTo>
                    <a:pt x="5249" y="347"/>
                    <a:pt x="5249" y="347"/>
                    <a:pt x="5249" y="347"/>
                  </a:cubicBezTo>
                  <a:cubicBezTo>
                    <a:pt x="5657" y="347"/>
                    <a:pt x="5657" y="347"/>
                    <a:pt x="5657" y="347"/>
                  </a:cubicBezTo>
                  <a:cubicBezTo>
                    <a:pt x="5656" y="370"/>
                    <a:pt x="5636" y="389"/>
                    <a:pt x="5612" y="389"/>
                  </a:cubicBezTo>
                  <a:cubicBezTo>
                    <a:pt x="5249" y="389"/>
                    <a:pt x="5249" y="389"/>
                    <a:pt x="5249" y="389"/>
                  </a:cubicBezTo>
                  <a:cubicBezTo>
                    <a:pt x="5249" y="396"/>
                    <a:pt x="5249" y="396"/>
                    <a:pt x="5249" y="396"/>
                  </a:cubicBezTo>
                  <a:cubicBezTo>
                    <a:pt x="5612" y="396"/>
                    <a:pt x="5612" y="396"/>
                    <a:pt x="5612" y="396"/>
                  </a:cubicBezTo>
                  <a:cubicBezTo>
                    <a:pt x="5640" y="396"/>
                    <a:pt x="5663" y="374"/>
                    <a:pt x="5665" y="347"/>
                  </a:cubicBezTo>
                  <a:cubicBezTo>
                    <a:pt x="5694" y="347"/>
                    <a:pt x="5694" y="347"/>
                    <a:pt x="5694" y="347"/>
                  </a:cubicBezTo>
                  <a:cubicBezTo>
                    <a:pt x="5692" y="389"/>
                    <a:pt x="5657" y="423"/>
                    <a:pt x="5614" y="423"/>
                  </a:cubicBezTo>
                  <a:cubicBezTo>
                    <a:pt x="5249" y="423"/>
                    <a:pt x="5249" y="423"/>
                    <a:pt x="5249" y="423"/>
                  </a:cubicBezTo>
                  <a:cubicBezTo>
                    <a:pt x="5249" y="430"/>
                    <a:pt x="5249" y="430"/>
                    <a:pt x="5249" y="430"/>
                  </a:cubicBezTo>
                  <a:cubicBezTo>
                    <a:pt x="5614" y="430"/>
                    <a:pt x="5614" y="430"/>
                    <a:pt x="5614" y="430"/>
                  </a:cubicBezTo>
                  <a:cubicBezTo>
                    <a:pt x="5661" y="430"/>
                    <a:pt x="5699" y="393"/>
                    <a:pt x="5701" y="347"/>
                  </a:cubicBezTo>
                  <a:cubicBezTo>
                    <a:pt x="5729" y="347"/>
                    <a:pt x="5729" y="347"/>
                    <a:pt x="5729" y="347"/>
                  </a:cubicBezTo>
                  <a:cubicBezTo>
                    <a:pt x="5727" y="408"/>
                    <a:pt x="5676" y="457"/>
                    <a:pt x="5614" y="457"/>
                  </a:cubicBezTo>
                  <a:cubicBezTo>
                    <a:pt x="5249" y="457"/>
                    <a:pt x="5249" y="457"/>
                    <a:pt x="5249" y="457"/>
                  </a:cubicBezTo>
                  <a:cubicBezTo>
                    <a:pt x="5249" y="465"/>
                    <a:pt x="5249" y="465"/>
                    <a:pt x="5249" y="465"/>
                  </a:cubicBezTo>
                  <a:cubicBezTo>
                    <a:pt x="5614" y="465"/>
                    <a:pt x="5614" y="465"/>
                    <a:pt x="5614" y="465"/>
                  </a:cubicBezTo>
                  <a:cubicBezTo>
                    <a:pt x="5680" y="465"/>
                    <a:pt x="5734" y="412"/>
                    <a:pt x="5736" y="347"/>
                  </a:cubicBezTo>
                  <a:cubicBezTo>
                    <a:pt x="5833" y="347"/>
                    <a:pt x="5833" y="347"/>
                    <a:pt x="5833" y="347"/>
                  </a:cubicBezTo>
                  <a:cubicBezTo>
                    <a:pt x="5835" y="412"/>
                    <a:pt x="5888" y="465"/>
                    <a:pt x="5954" y="465"/>
                  </a:cubicBezTo>
                  <a:cubicBezTo>
                    <a:pt x="10039" y="465"/>
                    <a:pt x="10039" y="465"/>
                    <a:pt x="10039" y="465"/>
                  </a:cubicBezTo>
                  <a:cubicBezTo>
                    <a:pt x="10039" y="2157"/>
                    <a:pt x="10039" y="2157"/>
                    <a:pt x="10039" y="2157"/>
                  </a:cubicBezTo>
                  <a:lnTo>
                    <a:pt x="9970" y="2157"/>
                  </a:lnTo>
                  <a:close/>
                  <a:moveTo>
                    <a:pt x="323" y="3055"/>
                  </a:moveTo>
                  <a:cubicBezTo>
                    <a:pt x="196" y="3474"/>
                    <a:pt x="196" y="3474"/>
                    <a:pt x="196" y="3474"/>
                  </a:cubicBezTo>
                  <a:cubicBezTo>
                    <a:pt x="196" y="3235"/>
                    <a:pt x="196" y="3235"/>
                    <a:pt x="196" y="3235"/>
                  </a:cubicBezTo>
                  <a:cubicBezTo>
                    <a:pt x="376" y="2878"/>
                    <a:pt x="376" y="2878"/>
                    <a:pt x="376" y="2878"/>
                  </a:cubicBezTo>
                  <a:cubicBezTo>
                    <a:pt x="326" y="3045"/>
                    <a:pt x="326" y="3045"/>
                    <a:pt x="326" y="3045"/>
                  </a:cubicBezTo>
                  <a:cubicBezTo>
                    <a:pt x="323" y="3055"/>
                    <a:pt x="323" y="3055"/>
                    <a:pt x="323" y="3055"/>
                  </a:cubicBezTo>
                  <a:close/>
                  <a:moveTo>
                    <a:pt x="372" y="2867"/>
                  </a:moveTo>
                  <a:cubicBezTo>
                    <a:pt x="276" y="3055"/>
                    <a:pt x="276" y="3055"/>
                    <a:pt x="276" y="3055"/>
                  </a:cubicBezTo>
                  <a:cubicBezTo>
                    <a:pt x="279" y="3055"/>
                    <a:pt x="279" y="3055"/>
                    <a:pt x="279" y="3055"/>
                  </a:cubicBezTo>
                  <a:cubicBezTo>
                    <a:pt x="196" y="3219"/>
                    <a:pt x="196" y="3219"/>
                    <a:pt x="196" y="3219"/>
                  </a:cubicBezTo>
                  <a:cubicBezTo>
                    <a:pt x="196" y="3073"/>
                    <a:pt x="196" y="3073"/>
                    <a:pt x="196" y="3073"/>
                  </a:cubicBezTo>
                  <a:lnTo>
                    <a:pt x="372" y="2867"/>
                  </a:lnTo>
                  <a:close/>
                  <a:moveTo>
                    <a:pt x="354" y="2813"/>
                  </a:moveTo>
                  <a:cubicBezTo>
                    <a:pt x="196" y="2727"/>
                    <a:pt x="196" y="2727"/>
                    <a:pt x="196" y="2727"/>
                  </a:cubicBezTo>
                  <a:cubicBezTo>
                    <a:pt x="196" y="2725"/>
                    <a:pt x="196" y="2725"/>
                    <a:pt x="196" y="2725"/>
                  </a:cubicBezTo>
                  <a:lnTo>
                    <a:pt x="354" y="2813"/>
                  </a:lnTo>
                  <a:close/>
                  <a:moveTo>
                    <a:pt x="196" y="2717"/>
                  </a:moveTo>
                  <a:cubicBezTo>
                    <a:pt x="196" y="2617"/>
                    <a:pt x="196" y="2617"/>
                    <a:pt x="196" y="2617"/>
                  </a:cubicBezTo>
                  <a:cubicBezTo>
                    <a:pt x="367" y="2811"/>
                    <a:pt x="367" y="2811"/>
                    <a:pt x="367" y="2811"/>
                  </a:cubicBezTo>
                  <a:lnTo>
                    <a:pt x="196" y="2717"/>
                  </a:lnTo>
                  <a:close/>
                  <a:moveTo>
                    <a:pt x="363" y="2826"/>
                  </a:moveTo>
                  <a:cubicBezTo>
                    <a:pt x="196" y="2826"/>
                    <a:pt x="196" y="2826"/>
                    <a:pt x="196" y="2826"/>
                  </a:cubicBezTo>
                  <a:cubicBezTo>
                    <a:pt x="196" y="2735"/>
                    <a:pt x="196" y="2735"/>
                    <a:pt x="196" y="2735"/>
                  </a:cubicBezTo>
                  <a:lnTo>
                    <a:pt x="363" y="2826"/>
                  </a:lnTo>
                  <a:close/>
                  <a:moveTo>
                    <a:pt x="376" y="2833"/>
                  </a:moveTo>
                  <a:cubicBezTo>
                    <a:pt x="379" y="2834"/>
                    <a:pt x="379" y="2834"/>
                    <a:pt x="379" y="2834"/>
                  </a:cubicBezTo>
                  <a:cubicBezTo>
                    <a:pt x="376" y="2836"/>
                    <a:pt x="376" y="2836"/>
                    <a:pt x="376" y="2836"/>
                  </a:cubicBezTo>
                  <a:cubicBezTo>
                    <a:pt x="196" y="2836"/>
                    <a:pt x="196" y="2836"/>
                    <a:pt x="196" y="2836"/>
                  </a:cubicBezTo>
                  <a:cubicBezTo>
                    <a:pt x="196" y="2833"/>
                    <a:pt x="196" y="2833"/>
                    <a:pt x="196" y="2833"/>
                  </a:cubicBezTo>
                  <a:lnTo>
                    <a:pt x="376" y="2833"/>
                  </a:lnTo>
                  <a:close/>
                  <a:moveTo>
                    <a:pt x="363" y="2843"/>
                  </a:moveTo>
                  <a:cubicBezTo>
                    <a:pt x="196" y="2934"/>
                    <a:pt x="196" y="2934"/>
                    <a:pt x="196" y="2934"/>
                  </a:cubicBezTo>
                  <a:cubicBezTo>
                    <a:pt x="196" y="2843"/>
                    <a:pt x="196" y="2843"/>
                    <a:pt x="196" y="2843"/>
                  </a:cubicBezTo>
                  <a:lnTo>
                    <a:pt x="363" y="2843"/>
                  </a:lnTo>
                  <a:close/>
                  <a:moveTo>
                    <a:pt x="354" y="2856"/>
                  </a:moveTo>
                  <a:cubicBezTo>
                    <a:pt x="196" y="2944"/>
                    <a:pt x="196" y="2944"/>
                    <a:pt x="196" y="2944"/>
                  </a:cubicBezTo>
                  <a:cubicBezTo>
                    <a:pt x="196" y="2942"/>
                    <a:pt x="196" y="2942"/>
                    <a:pt x="196" y="2942"/>
                  </a:cubicBezTo>
                  <a:lnTo>
                    <a:pt x="354" y="2856"/>
                  </a:lnTo>
                  <a:close/>
                  <a:moveTo>
                    <a:pt x="367" y="2857"/>
                  </a:moveTo>
                  <a:cubicBezTo>
                    <a:pt x="196" y="3052"/>
                    <a:pt x="196" y="3052"/>
                    <a:pt x="196" y="3052"/>
                  </a:cubicBezTo>
                  <a:cubicBezTo>
                    <a:pt x="196" y="2952"/>
                    <a:pt x="196" y="2952"/>
                    <a:pt x="196" y="2952"/>
                  </a:cubicBezTo>
                  <a:lnTo>
                    <a:pt x="367" y="2857"/>
                  </a:lnTo>
                  <a:close/>
                  <a:moveTo>
                    <a:pt x="202" y="3055"/>
                  </a:moveTo>
                  <a:cubicBezTo>
                    <a:pt x="196" y="3062"/>
                    <a:pt x="196" y="3062"/>
                    <a:pt x="196" y="3062"/>
                  </a:cubicBezTo>
                  <a:cubicBezTo>
                    <a:pt x="196" y="3055"/>
                    <a:pt x="196" y="3055"/>
                    <a:pt x="196" y="3055"/>
                  </a:cubicBezTo>
                  <a:lnTo>
                    <a:pt x="202" y="3055"/>
                  </a:lnTo>
                  <a:close/>
                  <a:moveTo>
                    <a:pt x="326" y="2623"/>
                  </a:moveTo>
                  <a:cubicBezTo>
                    <a:pt x="376" y="2791"/>
                    <a:pt x="376" y="2791"/>
                    <a:pt x="376" y="2791"/>
                  </a:cubicBezTo>
                  <a:cubicBezTo>
                    <a:pt x="196" y="2434"/>
                    <a:pt x="196" y="2434"/>
                    <a:pt x="196" y="2434"/>
                  </a:cubicBezTo>
                  <a:cubicBezTo>
                    <a:pt x="196" y="2194"/>
                    <a:pt x="196" y="2194"/>
                    <a:pt x="196" y="2194"/>
                  </a:cubicBezTo>
                  <a:cubicBezTo>
                    <a:pt x="323" y="2614"/>
                    <a:pt x="323" y="2614"/>
                    <a:pt x="323" y="2614"/>
                  </a:cubicBezTo>
                  <a:cubicBezTo>
                    <a:pt x="323" y="2614"/>
                    <a:pt x="323" y="2614"/>
                    <a:pt x="323" y="2614"/>
                  </a:cubicBezTo>
                  <a:lnTo>
                    <a:pt x="326" y="2623"/>
                  </a:lnTo>
                  <a:close/>
                  <a:moveTo>
                    <a:pt x="279" y="2614"/>
                  </a:moveTo>
                  <a:cubicBezTo>
                    <a:pt x="276" y="2614"/>
                    <a:pt x="276" y="2614"/>
                    <a:pt x="276" y="2614"/>
                  </a:cubicBezTo>
                  <a:cubicBezTo>
                    <a:pt x="372" y="2802"/>
                    <a:pt x="372" y="2802"/>
                    <a:pt x="372" y="2802"/>
                  </a:cubicBezTo>
                  <a:cubicBezTo>
                    <a:pt x="196" y="2596"/>
                    <a:pt x="196" y="2596"/>
                    <a:pt x="196" y="2596"/>
                  </a:cubicBezTo>
                  <a:cubicBezTo>
                    <a:pt x="196" y="2450"/>
                    <a:pt x="196" y="2450"/>
                    <a:pt x="196" y="2450"/>
                  </a:cubicBezTo>
                  <a:lnTo>
                    <a:pt x="279" y="2614"/>
                  </a:lnTo>
                  <a:close/>
                  <a:moveTo>
                    <a:pt x="202" y="2614"/>
                  </a:moveTo>
                  <a:cubicBezTo>
                    <a:pt x="196" y="2614"/>
                    <a:pt x="196" y="2614"/>
                    <a:pt x="196" y="2614"/>
                  </a:cubicBezTo>
                  <a:cubicBezTo>
                    <a:pt x="196" y="2607"/>
                    <a:pt x="196" y="2607"/>
                    <a:pt x="196" y="2607"/>
                  </a:cubicBezTo>
                  <a:lnTo>
                    <a:pt x="202" y="2614"/>
                  </a:lnTo>
                  <a:close/>
                  <a:moveTo>
                    <a:pt x="4231" y="280"/>
                  </a:moveTo>
                  <a:cubicBezTo>
                    <a:pt x="4193" y="279"/>
                    <a:pt x="4154" y="264"/>
                    <a:pt x="4124" y="236"/>
                  </a:cubicBezTo>
                  <a:cubicBezTo>
                    <a:pt x="4231" y="129"/>
                    <a:pt x="4231" y="129"/>
                    <a:pt x="4231" y="129"/>
                  </a:cubicBezTo>
                  <a:lnTo>
                    <a:pt x="4231" y="280"/>
                  </a:lnTo>
                  <a:close/>
                  <a:moveTo>
                    <a:pt x="4118" y="232"/>
                  </a:moveTo>
                  <a:cubicBezTo>
                    <a:pt x="190" y="232"/>
                    <a:pt x="190" y="232"/>
                    <a:pt x="190" y="232"/>
                  </a:cubicBezTo>
                  <a:cubicBezTo>
                    <a:pt x="190" y="236"/>
                    <a:pt x="190" y="236"/>
                    <a:pt x="190" y="236"/>
                  </a:cubicBezTo>
                  <a:cubicBezTo>
                    <a:pt x="190" y="273"/>
                    <a:pt x="160" y="303"/>
                    <a:pt x="123" y="303"/>
                  </a:cubicBezTo>
                  <a:cubicBezTo>
                    <a:pt x="119" y="303"/>
                    <a:pt x="119" y="303"/>
                    <a:pt x="119" y="303"/>
                  </a:cubicBezTo>
                  <a:cubicBezTo>
                    <a:pt x="119" y="457"/>
                    <a:pt x="119" y="457"/>
                    <a:pt x="119" y="457"/>
                  </a:cubicBezTo>
                  <a:cubicBezTo>
                    <a:pt x="64" y="457"/>
                    <a:pt x="64" y="457"/>
                    <a:pt x="64" y="457"/>
                  </a:cubicBezTo>
                  <a:cubicBezTo>
                    <a:pt x="64" y="254"/>
                    <a:pt x="64" y="254"/>
                    <a:pt x="64" y="254"/>
                  </a:cubicBezTo>
                  <a:cubicBezTo>
                    <a:pt x="194" y="124"/>
                    <a:pt x="194" y="124"/>
                    <a:pt x="194" y="124"/>
                  </a:cubicBezTo>
                  <a:cubicBezTo>
                    <a:pt x="4226" y="124"/>
                    <a:pt x="4226" y="124"/>
                    <a:pt x="4226" y="124"/>
                  </a:cubicBezTo>
                  <a:lnTo>
                    <a:pt x="4118" y="232"/>
                  </a:lnTo>
                  <a:close/>
                  <a:moveTo>
                    <a:pt x="127" y="2614"/>
                  </a:moveTo>
                  <a:cubicBezTo>
                    <a:pt x="127" y="2164"/>
                    <a:pt x="127" y="2164"/>
                    <a:pt x="127" y="2164"/>
                  </a:cubicBezTo>
                  <a:cubicBezTo>
                    <a:pt x="187" y="2164"/>
                    <a:pt x="187" y="2164"/>
                    <a:pt x="187" y="2164"/>
                  </a:cubicBezTo>
                  <a:cubicBezTo>
                    <a:pt x="189" y="2170"/>
                    <a:pt x="189" y="2170"/>
                    <a:pt x="189" y="2170"/>
                  </a:cubicBezTo>
                  <a:cubicBezTo>
                    <a:pt x="189" y="2428"/>
                    <a:pt x="189" y="2428"/>
                    <a:pt x="189" y="2428"/>
                  </a:cubicBezTo>
                  <a:cubicBezTo>
                    <a:pt x="186" y="2429"/>
                    <a:pt x="186" y="2429"/>
                    <a:pt x="186" y="2429"/>
                  </a:cubicBezTo>
                  <a:cubicBezTo>
                    <a:pt x="189" y="2435"/>
                    <a:pt x="189" y="2435"/>
                    <a:pt x="189" y="2435"/>
                  </a:cubicBezTo>
                  <a:cubicBezTo>
                    <a:pt x="189" y="2593"/>
                    <a:pt x="189" y="2593"/>
                    <a:pt x="189" y="2593"/>
                  </a:cubicBezTo>
                  <a:cubicBezTo>
                    <a:pt x="186" y="2595"/>
                    <a:pt x="186" y="2595"/>
                    <a:pt x="186" y="2595"/>
                  </a:cubicBezTo>
                  <a:cubicBezTo>
                    <a:pt x="189" y="2599"/>
                    <a:pt x="189" y="2599"/>
                    <a:pt x="189" y="2599"/>
                  </a:cubicBezTo>
                  <a:cubicBezTo>
                    <a:pt x="189" y="2614"/>
                    <a:pt x="189" y="2614"/>
                    <a:pt x="189" y="2614"/>
                  </a:cubicBezTo>
                  <a:cubicBezTo>
                    <a:pt x="189" y="2717"/>
                    <a:pt x="189" y="2717"/>
                    <a:pt x="189" y="2717"/>
                  </a:cubicBezTo>
                  <a:cubicBezTo>
                    <a:pt x="187" y="2720"/>
                    <a:pt x="187" y="2720"/>
                    <a:pt x="187" y="2720"/>
                  </a:cubicBezTo>
                  <a:cubicBezTo>
                    <a:pt x="189" y="2721"/>
                    <a:pt x="189" y="2721"/>
                    <a:pt x="189" y="2721"/>
                  </a:cubicBezTo>
                  <a:cubicBezTo>
                    <a:pt x="189" y="2727"/>
                    <a:pt x="189" y="2727"/>
                    <a:pt x="189" y="2727"/>
                  </a:cubicBezTo>
                  <a:cubicBezTo>
                    <a:pt x="187" y="2730"/>
                    <a:pt x="187" y="2730"/>
                    <a:pt x="187" y="2730"/>
                  </a:cubicBezTo>
                  <a:cubicBezTo>
                    <a:pt x="189" y="2731"/>
                    <a:pt x="189" y="2731"/>
                    <a:pt x="189" y="2731"/>
                  </a:cubicBezTo>
                  <a:cubicBezTo>
                    <a:pt x="189" y="2826"/>
                    <a:pt x="189" y="2826"/>
                    <a:pt x="189" y="2826"/>
                  </a:cubicBezTo>
                  <a:cubicBezTo>
                    <a:pt x="189" y="2833"/>
                    <a:pt x="189" y="2833"/>
                    <a:pt x="189" y="2833"/>
                  </a:cubicBezTo>
                  <a:cubicBezTo>
                    <a:pt x="189" y="2836"/>
                    <a:pt x="189" y="2836"/>
                    <a:pt x="189" y="2836"/>
                  </a:cubicBezTo>
                  <a:cubicBezTo>
                    <a:pt x="189" y="2843"/>
                    <a:pt x="189" y="2843"/>
                    <a:pt x="189" y="2843"/>
                  </a:cubicBezTo>
                  <a:cubicBezTo>
                    <a:pt x="189" y="2937"/>
                    <a:pt x="189" y="2937"/>
                    <a:pt x="189" y="2937"/>
                  </a:cubicBezTo>
                  <a:cubicBezTo>
                    <a:pt x="187" y="2938"/>
                    <a:pt x="187" y="2938"/>
                    <a:pt x="187" y="2938"/>
                  </a:cubicBezTo>
                  <a:cubicBezTo>
                    <a:pt x="189" y="2942"/>
                    <a:pt x="189" y="2942"/>
                    <a:pt x="189" y="2942"/>
                  </a:cubicBezTo>
                  <a:cubicBezTo>
                    <a:pt x="189" y="2948"/>
                    <a:pt x="189" y="2948"/>
                    <a:pt x="189" y="2948"/>
                  </a:cubicBezTo>
                  <a:cubicBezTo>
                    <a:pt x="187" y="2949"/>
                    <a:pt x="187" y="2949"/>
                    <a:pt x="187" y="2949"/>
                  </a:cubicBezTo>
                  <a:cubicBezTo>
                    <a:pt x="189" y="2952"/>
                    <a:pt x="189" y="2952"/>
                    <a:pt x="189" y="2952"/>
                  </a:cubicBezTo>
                  <a:cubicBezTo>
                    <a:pt x="189" y="3055"/>
                    <a:pt x="189" y="3055"/>
                    <a:pt x="189" y="3055"/>
                  </a:cubicBezTo>
                  <a:cubicBezTo>
                    <a:pt x="189" y="3070"/>
                    <a:pt x="189" y="3070"/>
                    <a:pt x="189" y="3070"/>
                  </a:cubicBezTo>
                  <a:cubicBezTo>
                    <a:pt x="186" y="3073"/>
                    <a:pt x="186" y="3073"/>
                    <a:pt x="186" y="3073"/>
                  </a:cubicBezTo>
                  <a:cubicBezTo>
                    <a:pt x="189" y="3075"/>
                    <a:pt x="189" y="3075"/>
                    <a:pt x="189" y="3075"/>
                  </a:cubicBezTo>
                  <a:cubicBezTo>
                    <a:pt x="189" y="3233"/>
                    <a:pt x="189" y="3233"/>
                    <a:pt x="189" y="3233"/>
                  </a:cubicBezTo>
                  <a:cubicBezTo>
                    <a:pt x="186" y="3239"/>
                    <a:pt x="186" y="3239"/>
                    <a:pt x="186" y="3239"/>
                  </a:cubicBezTo>
                  <a:cubicBezTo>
                    <a:pt x="189" y="3241"/>
                    <a:pt x="189" y="3241"/>
                    <a:pt x="189" y="3241"/>
                  </a:cubicBezTo>
                  <a:cubicBezTo>
                    <a:pt x="189" y="3498"/>
                    <a:pt x="189" y="3498"/>
                    <a:pt x="189" y="3498"/>
                  </a:cubicBezTo>
                  <a:cubicBezTo>
                    <a:pt x="187" y="3505"/>
                    <a:pt x="187" y="3505"/>
                    <a:pt x="187" y="3505"/>
                  </a:cubicBezTo>
                  <a:cubicBezTo>
                    <a:pt x="127" y="3505"/>
                    <a:pt x="127" y="3505"/>
                    <a:pt x="127" y="3505"/>
                  </a:cubicBezTo>
                  <a:cubicBezTo>
                    <a:pt x="127" y="3055"/>
                    <a:pt x="127" y="3055"/>
                    <a:pt x="127" y="3055"/>
                  </a:cubicBezTo>
                  <a:lnTo>
                    <a:pt x="127" y="2614"/>
                  </a:lnTo>
                  <a:close/>
                  <a:moveTo>
                    <a:pt x="4124" y="5433"/>
                  </a:moveTo>
                  <a:cubicBezTo>
                    <a:pt x="4154" y="5404"/>
                    <a:pt x="4193" y="5389"/>
                    <a:pt x="4231" y="5389"/>
                  </a:cubicBezTo>
                  <a:cubicBezTo>
                    <a:pt x="4231" y="5540"/>
                    <a:pt x="4231" y="5540"/>
                    <a:pt x="4231" y="5540"/>
                  </a:cubicBezTo>
                  <a:lnTo>
                    <a:pt x="4124" y="5433"/>
                  </a:lnTo>
                  <a:close/>
                  <a:moveTo>
                    <a:pt x="5935" y="5389"/>
                  </a:moveTo>
                  <a:cubicBezTo>
                    <a:pt x="5973" y="5389"/>
                    <a:pt x="6012" y="5404"/>
                    <a:pt x="6042" y="5433"/>
                  </a:cubicBezTo>
                  <a:cubicBezTo>
                    <a:pt x="5935" y="5540"/>
                    <a:pt x="5935" y="5540"/>
                    <a:pt x="5935" y="5540"/>
                  </a:cubicBezTo>
                  <a:lnTo>
                    <a:pt x="5935" y="5389"/>
                  </a:lnTo>
                  <a:close/>
                  <a:moveTo>
                    <a:pt x="6048" y="5436"/>
                  </a:moveTo>
                  <a:cubicBezTo>
                    <a:pt x="9976" y="5436"/>
                    <a:pt x="9976" y="5436"/>
                    <a:pt x="9976" y="5436"/>
                  </a:cubicBezTo>
                  <a:cubicBezTo>
                    <a:pt x="9976" y="5433"/>
                    <a:pt x="9976" y="5433"/>
                    <a:pt x="9976" y="5433"/>
                  </a:cubicBezTo>
                  <a:cubicBezTo>
                    <a:pt x="9976" y="5396"/>
                    <a:pt x="10006" y="5366"/>
                    <a:pt x="10043" y="5366"/>
                  </a:cubicBezTo>
                  <a:cubicBezTo>
                    <a:pt x="10046" y="5366"/>
                    <a:pt x="10046" y="5366"/>
                    <a:pt x="10046" y="5366"/>
                  </a:cubicBezTo>
                  <a:cubicBezTo>
                    <a:pt x="10046" y="5211"/>
                    <a:pt x="10046" y="5211"/>
                    <a:pt x="10046" y="5211"/>
                  </a:cubicBezTo>
                  <a:cubicBezTo>
                    <a:pt x="10102" y="5211"/>
                    <a:pt x="10102" y="5211"/>
                    <a:pt x="10102" y="5211"/>
                  </a:cubicBezTo>
                  <a:cubicBezTo>
                    <a:pt x="10102" y="5414"/>
                    <a:pt x="10102" y="5414"/>
                    <a:pt x="10102" y="5414"/>
                  </a:cubicBezTo>
                  <a:cubicBezTo>
                    <a:pt x="9971" y="5545"/>
                    <a:pt x="9971" y="5545"/>
                    <a:pt x="9971" y="5545"/>
                  </a:cubicBezTo>
                  <a:cubicBezTo>
                    <a:pt x="5940" y="5545"/>
                    <a:pt x="5940" y="5545"/>
                    <a:pt x="5940" y="5545"/>
                  </a:cubicBezTo>
                  <a:lnTo>
                    <a:pt x="6048" y="5436"/>
                  </a:lnTo>
                  <a:close/>
                  <a:moveTo>
                    <a:pt x="10039" y="3055"/>
                  </a:moveTo>
                  <a:cubicBezTo>
                    <a:pt x="10039" y="3505"/>
                    <a:pt x="10039" y="3505"/>
                    <a:pt x="10039" y="3505"/>
                  </a:cubicBezTo>
                  <a:cubicBezTo>
                    <a:pt x="9979" y="3505"/>
                    <a:pt x="9979" y="3505"/>
                    <a:pt x="9979" y="3505"/>
                  </a:cubicBezTo>
                  <a:cubicBezTo>
                    <a:pt x="9977" y="3498"/>
                    <a:pt x="9977" y="3498"/>
                    <a:pt x="9977" y="3498"/>
                  </a:cubicBezTo>
                  <a:cubicBezTo>
                    <a:pt x="9977" y="3241"/>
                    <a:pt x="9977" y="3241"/>
                    <a:pt x="9977" y="3241"/>
                  </a:cubicBezTo>
                  <a:cubicBezTo>
                    <a:pt x="9980" y="3239"/>
                    <a:pt x="9980" y="3239"/>
                    <a:pt x="9980" y="3239"/>
                  </a:cubicBezTo>
                  <a:cubicBezTo>
                    <a:pt x="9977" y="3233"/>
                    <a:pt x="9977" y="3233"/>
                    <a:pt x="9977" y="3233"/>
                  </a:cubicBezTo>
                  <a:cubicBezTo>
                    <a:pt x="9977" y="3075"/>
                    <a:pt x="9977" y="3075"/>
                    <a:pt x="9977" y="3075"/>
                  </a:cubicBezTo>
                  <a:cubicBezTo>
                    <a:pt x="9979" y="3073"/>
                    <a:pt x="9979" y="3073"/>
                    <a:pt x="9979" y="3073"/>
                  </a:cubicBezTo>
                  <a:cubicBezTo>
                    <a:pt x="9977" y="3070"/>
                    <a:pt x="9977" y="3070"/>
                    <a:pt x="9977" y="3070"/>
                  </a:cubicBezTo>
                  <a:cubicBezTo>
                    <a:pt x="9977" y="3055"/>
                    <a:pt x="9977" y="3055"/>
                    <a:pt x="9977" y="3055"/>
                  </a:cubicBezTo>
                  <a:cubicBezTo>
                    <a:pt x="9977" y="2952"/>
                    <a:pt x="9977" y="2952"/>
                    <a:pt x="9977" y="2952"/>
                  </a:cubicBezTo>
                  <a:cubicBezTo>
                    <a:pt x="9978" y="2949"/>
                    <a:pt x="9978" y="2949"/>
                    <a:pt x="9978" y="2949"/>
                  </a:cubicBezTo>
                  <a:cubicBezTo>
                    <a:pt x="9977" y="2948"/>
                    <a:pt x="9977" y="2948"/>
                    <a:pt x="9977" y="2948"/>
                  </a:cubicBezTo>
                  <a:cubicBezTo>
                    <a:pt x="9977" y="2942"/>
                    <a:pt x="9977" y="2942"/>
                    <a:pt x="9977" y="2942"/>
                  </a:cubicBezTo>
                  <a:cubicBezTo>
                    <a:pt x="9978" y="2938"/>
                    <a:pt x="9978" y="2938"/>
                    <a:pt x="9978" y="2938"/>
                  </a:cubicBezTo>
                  <a:cubicBezTo>
                    <a:pt x="9977" y="2937"/>
                    <a:pt x="9977" y="2937"/>
                    <a:pt x="9977" y="2937"/>
                  </a:cubicBezTo>
                  <a:cubicBezTo>
                    <a:pt x="9977" y="2843"/>
                    <a:pt x="9977" y="2843"/>
                    <a:pt x="9977" y="2843"/>
                  </a:cubicBezTo>
                  <a:cubicBezTo>
                    <a:pt x="9977" y="2836"/>
                    <a:pt x="9977" y="2836"/>
                    <a:pt x="9977" y="2836"/>
                  </a:cubicBezTo>
                  <a:cubicBezTo>
                    <a:pt x="9977" y="2833"/>
                    <a:pt x="9977" y="2833"/>
                    <a:pt x="9977" y="2833"/>
                  </a:cubicBezTo>
                  <a:cubicBezTo>
                    <a:pt x="9977" y="2826"/>
                    <a:pt x="9977" y="2826"/>
                    <a:pt x="9977" y="2826"/>
                  </a:cubicBezTo>
                  <a:cubicBezTo>
                    <a:pt x="9977" y="2731"/>
                    <a:pt x="9977" y="2731"/>
                    <a:pt x="9977" y="2731"/>
                  </a:cubicBezTo>
                  <a:cubicBezTo>
                    <a:pt x="9978" y="2730"/>
                    <a:pt x="9978" y="2730"/>
                    <a:pt x="9978" y="2730"/>
                  </a:cubicBezTo>
                  <a:cubicBezTo>
                    <a:pt x="9977" y="2727"/>
                    <a:pt x="9977" y="2727"/>
                    <a:pt x="9977" y="2727"/>
                  </a:cubicBezTo>
                  <a:cubicBezTo>
                    <a:pt x="9977" y="2721"/>
                    <a:pt x="9977" y="2721"/>
                    <a:pt x="9977" y="2721"/>
                  </a:cubicBezTo>
                  <a:cubicBezTo>
                    <a:pt x="9978" y="2720"/>
                    <a:pt x="9978" y="2720"/>
                    <a:pt x="9978" y="2720"/>
                  </a:cubicBezTo>
                  <a:cubicBezTo>
                    <a:pt x="9977" y="2717"/>
                    <a:pt x="9977" y="2717"/>
                    <a:pt x="9977" y="2717"/>
                  </a:cubicBezTo>
                  <a:cubicBezTo>
                    <a:pt x="9977" y="2614"/>
                    <a:pt x="9977" y="2614"/>
                    <a:pt x="9977" y="2614"/>
                  </a:cubicBezTo>
                  <a:cubicBezTo>
                    <a:pt x="9977" y="2599"/>
                    <a:pt x="9977" y="2599"/>
                    <a:pt x="9977" y="2599"/>
                  </a:cubicBezTo>
                  <a:cubicBezTo>
                    <a:pt x="9979" y="2595"/>
                    <a:pt x="9979" y="2595"/>
                    <a:pt x="9979" y="2595"/>
                  </a:cubicBezTo>
                  <a:cubicBezTo>
                    <a:pt x="9977" y="2593"/>
                    <a:pt x="9977" y="2593"/>
                    <a:pt x="9977" y="2593"/>
                  </a:cubicBezTo>
                  <a:cubicBezTo>
                    <a:pt x="9977" y="2435"/>
                    <a:pt x="9977" y="2435"/>
                    <a:pt x="9977" y="2435"/>
                  </a:cubicBezTo>
                  <a:cubicBezTo>
                    <a:pt x="9980" y="2429"/>
                    <a:pt x="9980" y="2429"/>
                    <a:pt x="9980" y="2429"/>
                  </a:cubicBezTo>
                  <a:cubicBezTo>
                    <a:pt x="9977" y="2428"/>
                    <a:pt x="9977" y="2428"/>
                    <a:pt x="9977" y="2428"/>
                  </a:cubicBezTo>
                  <a:cubicBezTo>
                    <a:pt x="9977" y="2170"/>
                    <a:pt x="9977" y="2170"/>
                    <a:pt x="9977" y="2170"/>
                  </a:cubicBezTo>
                  <a:cubicBezTo>
                    <a:pt x="9979" y="2164"/>
                    <a:pt x="9979" y="2164"/>
                    <a:pt x="9979" y="2164"/>
                  </a:cubicBezTo>
                  <a:cubicBezTo>
                    <a:pt x="10039" y="2164"/>
                    <a:pt x="10039" y="2164"/>
                    <a:pt x="10039" y="2164"/>
                  </a:cubicBezTo>
                  <a:cubicBezTo>
                    <a:pt x="10039" y="2614"/>
                    <a:pt x="10039" y="2614"/>
                    <a:pt x="10039" y="2614"/>
                  </a:cubicBezTo>
                  <a:lnTo>
                    <a:pt x="10039" y="3055"/>
                  </a:lnTo>
                  <a:close/>
                  <a:moveTo>
                    <a:pt x="9976" y="236"/>
                  </a:moveTo>
                  <a:cubicBezTo>
                    <a:pt x="9976" y="232"/>
                    <a:pt x="9976" y="232"/>
                    <a:pt x="9976" y="232"/>
                  </a:cubicBezTo>
                  <a:cubicBezTo>
                    <a:pt x="6048" y="232"/>
                    <a:pt x="6048" y="232"/>
                    <a:pt x="6048" y="232"/>
                  </a:cubicBezTo>
                  <a:cubicBezTo>
                    <a:pt x="5940" y="124"/>
                    <a:pt x="5940" y="124"/>
                    <a:pt x="5940" y="124"/>
                  </a:cubicBezTo>
                  <a:cubicBezTo>
                    <a:pt x="9971" y="124"/>
                    <a:pt x="9971" y="124"/>
                    <a:pt x="9971" y="124"/>
                  </a:cubicBezTo>
                  <a:cubicBezTo>
                    <a:pt x="10102" y="254"/>
                    <a:pt x="10102" y="254"/>
                    <a:pt x="10102" y="254"/>
                  </a:cubicBezTo>
                  <a:cubicBezTo>
                    <a:pt x="10102" y="457"/>
                    <a:pt x="10102" y="457"/>
                    <a:pt x="10102" y="457"/>
                  </a:cubicBezTo>
                  <a:cubicBezTo>
                    <a:pt x="10046" y="457"/>
                    <a:pt x="10046" y="457"/>
                    <a:pt x="10046" y="457"/>
                  </a:cubicBezTo>
                  <a:cubicBezTo>
                    <a:pt x="10046" y="303"/>
                    <a:pt x="10046" y="303"/>
                    <a:pt x="10046" y="303"/>
                  </a:cubicBezTo>
                  <a:cubicBezTo>
                    <a:pt x="10043" y="303"/>
                    <a:pt x="10043" y="303"/>
                    <a:pt x="10043" y="303"/>
                  </a:cubicBezTo>
                  <a:cubicBezTo>
                    <a:pt x="10006" y="303"/>
                    <a:pt x="9976" y="273"/>
                    <a:pt x="9976" y="236"/>
                  </a:cubicBezTo>
                  <a:close/>
                  <a:moveTo>
                    <a:pt x="5815" y="10"/>
                  </a:moveTo>
                  <a:cubicBezTo>
                    <a:pt x="5922" y="117"/>
                    <a:pt x="5922" y="117"/>
                    <a:pt x="5922" y="117"/>
                  </a:cubicBezTo>
                  <a:cubicBezTo>
                    <a:pt x="5771" y="117"/>
                    <a:pt x="5771" y="117"/>
                    <a:pt x="5771" y="117"/>
                  </a:cubicBezTo>
                  <a:cubicBezTo>
                    <a:pt x="5772" y="78"/>
                    <a:pt x="5787" y="40"/>
                    <a:pt x="5815" y="10"/>
                  </a:cubicBezTo>
                  <a:close/>
                  <a:moveTo>
                    <a:pt x="4923" y="8"/>
                  </a:moveTo>
                  <a:cubicBezTo>
                    <a:pt x="5243" y="8"/>
                    <a:pt x="5243" y="8"/>
                    <a:pt x="5243" y="8"/>
                  </a:cubicBezTo>
                  <a:cubicBezTo>
                    <a:pt x="5807" y="8"/>
                    <a:pt x="5807" y="8"/>
                    <a:pt x="5807" y="8"/>
                  </a:cubicBezTo>
                  <a:cubicBezTo>
                    <a:pt x="5779" y="39"/>
                    <a:pt x="5765" y="78"/>
                    <a:pt x="5764" y="117"/>
                  </a:cubicBezTo>
                  <a:cubicBezTo>
                    <a:pt x="5720" y="117"/>
                    <a:pt x="5720" y="117"/>
                    <a:pt x="5720" y="117"/>
                  </a:cubicBezTo>
                  <a:cubicBezTo>
                    <a:pt x="5720" y="117"/>
                    <a:pt x="5720" y="117"/>
                    <a:pt x="5720" y="117"/>
                  </a:cubicBezTo>
                  <a:cubicBezTo>
                    <a:pt x="5345" y="117"/>
                    <a:pt x="5345" y="117"/>
                    <a:pt x="5345" y="117"/>
                  </a:cubicBezTo>
                  <a:cubicBezTo>
                    <a:pt x="5296" y="68"/>
                    <a:pt x="5296" y="68"/>
                    <a:pt x="5296" y="68"/>
                  </a:cubicBezTo>
                  <a:cubicBezTo>
                    <a:pt x="5272" y="92"/>
                    <a:pt x="5272" y="92"/>
                    <a:pt x="5272" y="92"/>
                  </a:cubicBezTo>
                  <a:cubicBezTo>
                    <a:pt x="5249" y="68"/>
                    <a:pt x="5249" y="68"/>
                    <a:pt x="5249" y="68"/>
                  </a:cubicBezTo>
                  <a:cubicBezTo>
                    <a:pt x="5243" y="74"/>
                    <a:pt x="5243" y="74"/>
                    <a:pt x="5243" y="74"/>
                  </a:cubicBezTo>
                  <a:cubicBezTo>
                    <a:pt x="5243" y="73"/>
                    <a:pt x="5243" y="73"/>
                    <a:pt x="5243" y="73"/>
                  </a:cubicBezTo>
                  <a:cubicBezTo>
                    <a:pt x="5225" y="91"/>
                    <a:pt x="5225" y="91"/>
                    <a:pt x="5225" y="91"/>
                  </a:cubicBezTo>
                  <a:cubicBezTo>
                    <a:pt x="5201" y="68"/>
                    <a:pt x="5201" y="68"/>
                    <a:pt x="5201" y="68"/>
                  </a:cubicBezTo>
                  <a:cubicBezTo>
                    <a:pt x="5201" y="68"/>
                    <a:pt x="5201" y="68"/>
                    <a:pt x="5201" y="68"/>
                  </a:cubicBezTo>
                  <a:cubicBezTo>
                    <a:pt x="5201" y="68"/>
                    <a:pt x="5201" y="68"/>
                    <a:pt x="5201" y="68"/>
                  </a:cubicBezTo>
                  <a:cubicBezTo>
                    <a:pt x="5177" y="91"/>
                    <a:pt x="5177" y="91"/>
                    <a:pt x="5177" y="91"/>
                  </a:cubicBezTo>
                  <a:cubicBezTo>
                    <a:pt x="5154" y="68"/>
                    <a:pt x="5154" y="68"/>
                    <a:pt x="5154" y="68"/>
                  </a:cubicBezTo>
                  <a:cubicBezTo>
                    <a:pt x="5154" y="68"/>
                    <a:pt x="5154" y="68"/>
                    <a:pt x="5154" y="68"/>
                  </a:cubicBezTo>
                  <a:cubicBezTo>
                    <a:pt x="5154" y="68"/>
                    <a:pt x="5154" y="68"/>
                    <a:pt x="5154" y="68"/>
                  </a:cubicBezTo>
                  <a:cubicBezTo>
                    <a:pt x="5130" y="91"/>
                    <a:pt x="5130" y="91"/>
                    <a:pt x="5130" y="91"/>
                  </a:cubicBezTo>
                  <a:cubicBezTo>
                    <a:pt x="5107" y="68"/>
                    <a:pt x="5107" y="68"/>
                    <a:pt x="5107" y="68"/>
                  </a:cubicBezTo>
                  <a:cubicBezTo>
                    <a:pt x="5107" y="68"/>
                    <a:pt x="5107" y="68"/>
                    <a:pt x="5107" y="68"/>
                  </a:cubicBezTo>
                  <a:cubicBezTo>
                    <a:pt x="5106" y="68"/>
                    <a:pt x="5106" y="68"/>
                    <a:pt x="5106" y="68"/>
                  </a:cubicBezTo>
                  <a:cubicBezTo>
                    <a:pt x="5083" y="91"/>
                    <a:pt x="5083" y="91"/>
                    <a:pt x="5083" y="91"/>
                  </a:cubicBezTo>
                  <a:cubicBezTo>
                    <a:pt x="5060" y="68"/>
                    <a:pt x="5060" y="68"/>
                    <a:pt x="5060" y="68"/>
                  </a:cubicBezTo>
                  <a:cubicBezTo>
                    <a:pt x="5059" y="68"/>
                    <a:pt x="5059" y="68"/>
                    <a:pt x="5059" y="68"/>
                  </a:cubicBezTo>
                  <a:cubicBezTo>
                    <a:pt x="5059" y="68"/>
                    <a:pt x="5059" y="68"/>
                    <a:pt x="5059" y="68"/>
                  </a:cubicBezTo>
                  <a:cubicBezTo>
                    <a:pt x="5036" y="91"/>
                    <a:pt x="5036" y="91"/>
                    <a:pt x="5036" y="91"/>
                  </a:cubicBezTo>
                  <a:cubicBezTo>
                    <a:pt x="5012" y="68"/>
                    <a:pt x="5012" y="68"/>
                    <a:pt x="5012" y="68"/>
                  </a:cubicBezTo>
                  <a:cubicBezTo>
                    <a:pt x="5012" y="68"/>
                    <a:pt x="5012" y="68"/>
                    <a:pt x="5012" y="68"/>
                  </a:cubicBezTo>
                  <a:cubicBezTo>
                    <a:pt x="5012" y="68"/>
                    <a:pt x="5012" y="68"/>
                    <a:pt x="5012" y="68"/>
                  </a:cubicBezTo>
                  <a:cubicBezTo>
                    <a:pt x="4988" y="91"/>
                    <a:pt x="4988" y="91"/>
                    <a:pt x="4988" y="91"/>
                  </a:cubicBezTo>
                  <a:cubicBezTo>
                    <a:pt x="4965" y="68"/>
                    <a:pt x="4965" y="68"/>
                    <a:pt x="4965" y="68"/>
                  </a:cubicBezTo>
                  <a:cubicBezTo>
                    <a:pt x="4965" y="68"/>
                    <a:pt x="4965" y="68"/>
                    <a:pt x="4965" y="68"/>
                  </a:cubicBezTo>
                  <a:cubicBezTo>
                    <a:pt x="4964" y="68"/>
                    <a:pt x="4964" y="68"/>
                    <a:pt x="4964" y="68"/>
                  </a:cubicBezTo>
                  <a:cubicBezTo>
                    <a:pt x="4941" y="91"/>
                    <a:pt x="4941" y="91"/>
                    <a:pt x="4941" y="91"/>
                  </a:cubicBezTo>
                  <a:cubicBezTo>
                    <a:pt x="4923" y="73"/>
                    <a:pt x="4923" y="73"/>
                    <a:pt x="4923" y="73"/>
                  </a:cubicBezTo>
                  <a:cubicBezTo>
                    <a:pt x="4923" y="74"/>
                    <a:pt x="4923" y="74"/>
                    <a:pt x="4923" y="74"/>
                  </a:cubicBezTo>
                  <a:cubicBezTo>
                    <a:pt x="4917" y="68"/>
                    <a:pt x="4917" y="68"/>
                    <a:pt x="4917" y="68"/>
                  </a:cubicBezTo>
                  <a:cubicBezTo>
                    <a:pt x="4894" y="92"/>
                    <a:pt x="4894" y="92"/>
                    <a:pt x="4894" y="92"/>
                  </a:cubicBezTo>
                  <a:cubicBezTo>
                    <a:pt x="4870" y="68"/>
                    <a:pt x="4870" y="68"/>
                    <a:pt x="4870" y="68"/>
                  </a:cubicBezTo>
                  <a:cubicBezTo>
                    <a:pt x="4821" y="117"/>
                    <a:pt x="4821" y="117"/>
                    <a:pt x="4821" y="117"/>
                  </a:cubicBezTo>
                  <a:cubicBezTo>
                    <a:pt x="4445" y="117"/>
                    <a:pt x="4445" y="117"/>
                    <a:pt x="4445" y="117"/>
                  </a:cubicBezTo>
                  <a:cubicBezTo>
                    <a:pt x="4445" y="117"/>
                    <a:pt x="4445" y="117"/>
                    <a:pt x="4445" y="117"/>
                  </a:cubicBezTo>
                  <a:cubicBezTo>
                    <a:pt x="4402" y="117"/>
                    <a:pt x="4402" y="117"/>
                    <a:pt x="4402" y="117"/>
                  </a:cubicBezTo>
                  <a:cubicBezTo>
                    <a:pt x="4401" y="78"/>
                    <a:pt x="4387" y="39"/>
                    <a:pt x="4359" y="8"/>
                  </a:cubicBezTo>
                  <a:lnTo>
                    <a:pt x="4923" y="8"/>
                  </a:lnTo>
                  <a:close/>
                  <a:moveTo>
                    <a:pt x="4350" y="10"/>
                  </a:moveTo>
                  <a:cubicBezTo>
                    <a:pt x="4379" y="40"/>
                    <a:pt x="4394" y="78"/>
                    <a:pt x="4395" y="117"/>
                  </a:cubicBezTo>
                  <a:cubicBezTo>
                    <a:pt x="4243" y="117"/>
                    <a:pt x="4243" y="117"/>
                    <a:pt x="4243" y="117"/>
                  </a:cubicBezTo>
                  <a:lnTo>
                    <a:pt x="4350" y="10"/>
                  </a:lnTo>
                  <a:close/>
                  <a:moveTo>
                    <a:pt x="7" y="8"/>
                  </a:moveTo>
                  <a:cubicBezTo>
                    <a:pt x="4342" y="8"/>
                    <a:pt x="4342" y="8"/>
                    <a:pt x="4342" y="8"/>
                  </a:cubicBezTo>
                  <a:cubicBezTo>
                    <a:pt x="4233" y="117"/>
                    <a:pt x="4233" y="117"/>
                    <a:pt x="4233" y="117"/>
                  </a:cubicBezTo>
                  <a:cubicBezTo>
                    <a:pt x="192" y="117"/>
                    <a:pt x="192" y="117"/>
                    <a:pt x="192" y="117"/>
                  </a:cubicBezTo>
                  <a:cubicBezTo>
                    <a:pt x="57" y="251"/>
                    <a:pt x="57" y="251"/>
                    <a:pt x="57" y="251"/>
                  </a:cubicBezTo>
                  <a:cubicBezTo>
                    <a:pt x="57" y="465"/>
                    <a:pt x="57" y="465"/>
                    <a:pt x="57" y="465"/>
                  </a:cubicBezTo>
                  <a:cubicBezTo>
                    <a:pt x="119" y="465"/>
                    <a:pt x="119" y="465"/>
                    <a:pt x="119" y="465"/>
                  </a:cubicBezTo>
                  <a:cubicBezTo>
                    <a:pt x="119" y="2157"/>
                    <a:pt x="119" y="2157"/>
                    <a:pt x="119" y="2157"/>
                  </a:cubicBezTo>
                  <a:cubicBezTo>
                    <a:pt x="7" y="2157"/>
                    <a:pt x="7" y="2157"/>
                    <a:pt x="7" y="2157"/>
                  </a:cubicBezTo>
                  <a:lnTo>
                    <a:pt x="7" y="8"/>
                  </a:lnTo>
                  <a:close/>
                  <a:moveTo>
                    <a:pt x="7" y="2614"/>
                  </a:moveTo>
                  <a:cubicBezTo>
                    <a:pt x="7" y="2164"/>
                    <a:pt x="7" y="2164"/>
                    <a:pt x="7" y="2164"/>
                  </a:cubicBezTo>
                  <a:cubicBezTo>
                    <a:pt x="119" y="2164"/>
                    <a:pt x="119" y="2164"/>
                    <a:pt x="119" y="2164"/>
                  </a:cubicBezTo>
                  <a:cubicBezTo>
                    <a:pt x="119" y="2614"/>
                    <a:pt x="119" y="2614"/>
                    <a:pt x="119" y="2614"/>
                  </a:cubicBezTo>
                  <a:cubicBezTo>
                    <a:pt x="119" y="3055"/>
                    <a:pt x="119" y="3055"/>
                    <a:pt x="119" y="3055"/>
                  </a:cubicBezTo>
                  <a:cubicBezTo>
                    <a:pt x="119" y="3505"/>
                    <a:pt x="119" y="3505"/>
                    <a:pt x="119" y="3505"/>
                  </a:cubicBezTo>
                  <a:cubicBezTo>
                    <a:pt x="7" y="3505"/>
                    <a:pt x="7" y="3505"/>
                    <a:pt x="7" y="3505"/>
                  </a:cubicBezTo>
                  <a:cubicBezTo>
                    <a:pt x="7" y="3055"/>
                    <a:pt x="7" y="3055"/>
                    <a:pt x="7" y="3055"/>
                  </a:cubicBezTo>
                  <a:lnTo>
                    <a:pt x="7" y="2614"/>
                  </a:lnTo>
                  <a:close/>
                  <a:moveTo>
                    <a:pt x="7" y="5660"/>
                  </a:moveTo>
                  <a:cubicBezTo>
                    <a:pt x="7" y="3512"/>
                    <a:pt x="7" y="3512"/>
                    <a:pt x="7" y="3512"/>
                  </a:cubicBezTo>
                  <a:cubicBezTo>
                    <a:pt x="119" y="3512"/>
                    <a:pt x="119" y="3512"/>
                    <a:pt x="119" y="3512"/>
                  </a:cubicBezTo>
                  <a:cubicBezTo>
                    <a:pt x="119" y="5204"/>
                    <a:pt x="119" y="5204"/>
                    <a:pt x="119" y="5204"/>
                  </a:cubicBezTo>
                  <a:cubicBezTo>
                    <a:pt x="57" y="5204"/>
                    <a:pt x="57" y="5204"/>
                    <a:pt x="57" y="5204"/>
                  </a:cubicBezTo>
                  <a:cubicBezTo>
                    <a:pt x="57" y="5417"/>
                    <a:pt x="57" y="5417"/>
                    <a:pt x="57" y="5417"/>
                  </a:cubicBezTo>
                  <a:cubicBezTo>
                    <a:pt x="192" y="5552"/>
                    <a:pt x="192" y="5552"/>
                    <a:pt x="192" y="5552"/>
                  </a:cubicBezTo>
                  <a:cubicBezTo>
                    <a:pt x="4233" y="5552"/>
                    <a:pt x="4233" y="5552"/>
                    <a:pt x="4233" y="5552"/>
                  </a:cubicBezTo>
                  <a:cubicBezTo>
                    <a:pt x="4342" y="5660"/>
                    <a:pt x="4342" y="5660"/>
                    <a:pt x="4342" y="5660"/>
                  </a:cubicBezTo>
                  <a:lnTo>
                    <a:pt x="7" y="5660"/>
                  </a:lnTo>
                  <a:close/>
                  <a:moveTo>
                    <a:pt x="4350" y="5659"/>
                  </a:moveTo>
                  <a:cubicBezTo>
                    <a:pt x="4243" y="5552"/>
                    <a:pt x="4243" y="5552"/>
                    <a:pt x="4243" y="5552"/>
                  </a:cubicBezTo>
                  <a:cubicBezTo>
                    <a:pt x="4395" y="5552"/>
                    <a:pt x="4395" y="5552"/>
                    <a:pt x="4395" y="5552"/>
                  </a:cubicBezTo>
                  <a:cubicBezTo>
                    <a:pt x="4394" y="5591"/>
                    <a:pt x="4379" y="5629"/>
                    <a:pt x="4350" y="5659"/>
                  </a:cubicBezTo>
                  <a:close/>
                  <a:moveTo>
                    <a:pt x="5243" y="5660"/>
                  </a:moveTo>
                  <a:cubicBezTo>
                    <a:pt x="4923" y="5660"/>
                    <a:pt x="4923" y="5660"/>
                    <a:pt x="4923" y="5660"/>
                  </a:cubicBezTo>
                  <a:cubicBezTo>
                    <a:pt x="4359" y="5660"/>
                    <a:pt x="4359" y="5660"/>
                    <a:pt x="4359" y="5660"/>
                  </a:cubicBezTo>
                  <a:cubicBezTo>
                    <a:pt x="4387" y="5630"/>
                    <a:pt x="4401" y="5591"/>
                    <a:pt x="4402" y="5552"/>
                  </a:cubicBezTo>
                  <a:cubicBezTo>
                    <a:pt x="4445" y="5552"/>
                    <a:pt x="4445" y="5552"/>
                    <a:pt x="4445" y="5552"/>
                  </a:cubicBezTo>
                  <a:cubicBezTo>
                    <a:pt x="4445" y="5552"/>
                    <a:pt x="4445" y="5552"/>
                    <a:pt x="4445" y="5552"/>
                  </a:cubicBezTo>
                  <a:cubicBezTo>
                    <a:pt x="4821" y="5552"/>
                    <a:pt x="4821" y="5552"/>
                    <a:pt x="4821" y="5552"/>
                  </a:cubicBezTo>
                  <a:cubicBezTo>
                    <a:pt x="4870" y="5601"/>
                    <a:pt x="4870" y="5601"/>
                    <a:pt x="4870" y="5601"/>
                  </a:cubicBezTo>
                  <a:cubicBezTo>
                    <a:pt x="4894" y="5577"/>
                    <a:pt x="4894" y="5577"/>
                    <a:pt x="4894" y="5577"/>
                  </a:cubicBezTo>
                  <a:cubicBezTo>
                    <a:pt x="4917" y="5601"/>
                    <a:pt x="4917" y="5601"/>
                    <a:pt x="4917" y="5601"/>
                  </a:cubicBezTo>
                  <a:cubicBezTo>
                    <a:pt x="4923" y="5595"/>
                    <a:pt x="4923" y="5595"/>
                    <a:pt x="4923" y="5595"/>
                  </a:cubicBezTo>
                  <a:cubicBezTo>
                    <a:pt x="4923" y="5596"/>
                    <a:pt x="4923" y="5596"/>
                    <a:pt x="4923" y="5596"/>
                  </a:cubicBezTo>
                  <a:cubicBezTo>
                    <a:pt x="4941" y="5577"/>
                    <a:pt x="4941" y="5577"/>
                    <a:pt x="4941" y="5577"/>
                  </a:cubicBezTo>
                  <a:cubicBezTo>
                    <a:pt x="4964" y="5601"/>
                    <a:pt x="4964" y="5601"/>
                    <a:pt x="4964" y="5601"/>
                  </a:cubicBezTo>
                  <a:cubicBezTo>
                    <a:pt x="4965" y="5600"/>
                    <a:pt x="4965" y="5600"/>
                    <a:pt x="4965" y="5600"/>
                  </a:cubicBezTo>
                  <a:cubicBezTo>
                    <a:pt x="4965" y="5601"/>
                    <a:pt x="4965" y="5601"/>
                    <a:pt x="4965" y="5601"/>
                  </a:cubicBezTo>
                  <a:cubicBezTo>
                    <a:pt x="4988" y="5577"/>
                    <a:pt x="4988" y="5577"/>
                    <a:pt x="4988" y="5577"/>
                  </a:cubicBezTo>
                  <a:cubicBezTo>
                    <a:pt x="5012" y="5601"/>
                    <a:pt x="5012" y="5601"/>
                    <a:pt x="5012" y="5601"/>
                  </a:cubicBezTo>
                  <a:cubicBezTo>
                    <a:pt x="5012" y="5600"/>
                    <a:pt x="5012" y="5600"/>
                    <a:pt x="5012" y="5600"/>
                  </a:cubicBezTo>
                  <a:cubicBezTo>
                    <a:pt x="5012" y="5601"/>
                    <a:pt x="5012" y="5601"/>
                    <a:pt x="5012" y="5601"/>
                  </a:cubicBezTo>
                  <a:cubicBezTo>
                    <a:pt x="5036" y="5577"/>
                    <a:pt x="5036" y="5577"/>
                    <a:pt x="5036" y="5577"/>
                  </a:cubicBezTo>
                  <a:cubicBezTo>
                    <a:pt x="5059" y="5601"/>
                    <a:pt x="5059" y="5601"/>
                    <a:pt x="5059" y="5601"/>
                  </a:cubicBezTo>
                  <a:cubicBezTo>
                    <a:pt x="5059" y="5600"/>
                    <a:pt x="5059" y="5600"/>
                    <a:pt x="5059" y="5600"/>
                  </a:cubicBezTo>
                  <a:cubicBezTo>
                    <a:pt x="5060" y="5601"/>
                    <a:pt x="5060" y="5601"/>
                    <a:pt x="5060" y="5601"/>
                  </a:cubicBezTo>
                  <a:cubicBezTo>
                    <a:pt x="5083" y="5577"/>
                    <a:pt x="5083" y="5577"/>
                    <a:pt x="5083" y="5577"/>
                  </a:cubicBezTo>
                  <a:cubicBezTo>
                    <a:pt x="5106" y="5601"/>
                    <a:pt x="5106" y="5601"/>
                    <a:pt x="5106" y="5601"/>
                  </a:cubicBezTo>
                  <a:cubicBezTo>
                    <a:pt x="5107" y="5600"/>
                    <a:pt x="5107" y="5600"/>
                    <a:pt x="5107" y="5600"/>
                  </a:cubicBezTo>
                  <a:cubicBezTo>
                    <a:pt x="5107" y="5601"/>
                    <a:pt x="5107" y="5601"/>
                    <a:pt x="5107" y="5601"/>
                  </a:cubicBezTo>
                  <a:cubicBezTo>
                    <a:pt x="5130" y="5577"/>
                    <a:pt x="5130" y="5577"/>
                    <a:pt x="5130" y="5577"/>
                  </a:cubicBezTo>
                  <a:cubicBezTo>
                    <a:pt x="5154" y="5601"/>
                    <a:pt x="5154" y="5601"/>
                    <a:pt x="5154" y="5601"/>
                  </a:cubicBezTo>
                  <a:cubicBezTo>
                    <a:pt x="5154" y="5600"/>
                    <a:pt x="5154" y="5600"/>
                    <a:pt x="5154" y="5600"/>
                  </a:cubicBezTo>
                  <a:cubicBezTo>
                    <a:pt x="5154" y="5601"/>
                    <a:pt x="5154" y="5601"/>
                    <a:pt x="5154" y="5601"/>
                  </a:cubicBezTo>
                  <a:cubicBezTo>
                    <a:pt x="5177" y="5577"/>
                    <a:pt x="5177" y="5577"/>
                    <a:pt x="5177" y="5577"/>
                  </a:cubicBezTo>
                  <a:cubicBezTo>
                    <a:pt x="5201" y="5601"/>
                    <a:pt x="5201" y="5601"/>
                    <a:pt x="5201" y="5601"/>
                  </a:cubicBezTo>
                  <a:cubicBezTo>
                    <a:pt x="5201" y="5600"/>
                    <a:pt x="5201" y="5600"/>
                    <a:pt x="5201" y="5600"/>
                  </a:cubicBezTo>
                  <a:cubicBezTo>
                    <a:pt x="5201" y="5601"/>
                    <a:pt x="5201" y="5601"/>
                    <a:pt x="5201" y="5601"/>
                  </a:cubicBezTo>
                  <a:cubicBezTo>
                    <a:pt x="5225" y="5577"/>
                    <a:pt x="5225" y="5577"/>
                    <a:pt x="5225" y="5577"/>
                  </a:cubicBezTo>
                  <a:cubicBezTo>
                    <a:pt x="5243" y="5596"/>
                    <a:pt x="5243" y="5596"/>
                    <a:pt x="5243" y="5596"/>
                  </a:cubicBezTo>
                  <a:cubicBezTo>
                    <a:pt x="5243" y="5595"/>
                    <a:pt x="5243" y="5595"/>
                    <a:pt x="5243" y="5595"/>
                  </a:cubicBezTo>
                  <a:cubicBezTo>
                    <a:pt x="5249" y="5601"/>
                    <a:pt x="5249" y="5601"/>
                    <a:pt x="5249" y="5601"/>
                  </a:cubicBezTo>
                  <a:cubicBezTo>
                    <a:pt x="5272" y="5577"/>
                    <a:pt x="5272" y="5577"/>
                    <a:pt x="5272" y="5577"/>
                  </a:cubicBezTo>
                  <a:cubicBezTo>
                    <a:pt x="5296" y="5601"/>
                    <a:pt x="5296" y="5601"/>
                    <a:pt x="5296" y="5601"/>
                  </a:cubicBezTo>
                  <a:cubicBezTo>
                    <a:pt x="5345" y="5552"/>
                    <a:pt x="5345" y="5552"/>
                    <a:pt x="5345" y="5552"/>
                  </a:cubicBezTo>
                  <a:cubicBezTo>
                    <a:pt x="5720" y="5552"/>
                    <a:pt x="5720" y="5552"/>
                    <a:pt x="5720" y="5552"/>
                  </a:cubicBezTo>
                  <a:cubicBezTo>
                    <a:pt x="5720" y="5552"/>
                    <a:pt x="5720" y="5552"/>
                    <a:pt x="5720" y="5552"/>
                  </a:cubicBezTo>
                  <a:cubicBezTo>
                    <a:pt x="5764" y="5552"/>
                    <a:pt x="5764" y="5552"/>
                    <a:pt x="5764" y="5552"/>
                  </a:cubicBezTo>
                  <a:cubicBezTo>
                    <a:pt x="5765" y="5591"/>
                    <a:pt x="5779" y="5630"/>
                    <a:pt x="5807" y="5660"/>
                  </a:cubicBezTo>
                  <a:lnTo>
                    <a:pt x="5243" y="5660"/>
                  </a:lnTo>
                  <a:close/>
                  <a:moveTo>
                    <a:pt x="5815" y="5659"/>
                  </a:moveTo>
                  <a:cubicBezTo>
                    <a:pt x="5787" y="5629"/>
                    <a:pt x="5772" y="5591"/>
                    <a:pt x="5771" y="5552"/>
                  </a:cubicBezTo>
                  <a:cubicBezTo>
                    <a:pt x="5922" y="5552"/>
                    <a:pt x="5922" y="5552"/>
                    <a:pt x="5922" y="5552"/>
                  </a:cubicBezTo>
                  <a:lnTo>
                    <a:pt x="5815" y="5659"/>
                  </a:lnTo>
                  <a:close/>
                  <a:moveTo>
                    <a:pt x="10159" y="5660"/>
                  </a:moveTo>
                  <a:cubicBezTo>
                    <a:pt x="5824" y="5660"/>
                    <a:pt x="5824" y="5660"/>
                    <a:pt x="5824" y="5660"/>
                  </a:cubicBezTo>
                  <a:cubicBezTo>
                    <a:pt x="5932" y="5552"/>
                    <a:pt x="5932" y="5552"/>
                    <a:pt x="5932" y="5552"/>
                  </a:cubicBezTo>
                  <a:cubicBezTo>
                    <a:pt x="9974" y="5552"/>
                    <a:pt x="9974" y="5552"/>
                    <a:pt x="9974" y="5552"/>
                  </a:cubicBezTo>
                  <a:cubicBezTo>
                    <a:pt x="10109" y="5417"/>
                    <a:pt x="10109" y="5417"/>
                    <a:pt x="10109" y="5417"/>
                  </a:cubicBezTo>
                  <a:cubicBezTo>
                    <a:pt x="10109" y="5204"/>
                    <a:pt x="10109" y="5204"/>
                    <a:pt x="10109" y="5204"/>
                  </a:cubicBezTo>
                  <a:cubicBezTo>
                    <a:pt x="10046" y="5204"/>
                    <a:pt x="10046" y="5204"/>
                    <a:pt x="10046" y="5204"/>
                  </a:cubicBezTo>
                  <a:cubicBezTo>
                    <a:pt x="10046" y="3512"/>
                    <a:pt x="10046" y="3512"/>
                    <a:pt x="10046" y="3512"/>
                  </a:cubicBezTo>
                  <a:cubicBezTo>
                    <a:pt x="10159" y="3512"/>
                    <a:pt x="10159" y="3512"/>
                    <a:pt x="10159" y="3512"/>
                  </a:cubicBezTo>
                  <a:lnTo>
                    <a:pt x="10159" y="5660"/>
                  </a:lnTo>
                  <a:close/>
                  <a:moveTo>
                    <a:pt x="10159" y="3055"/>
                  </a:moveTo>
                  <a:cubicBezTo>
                    <a:pt x="10159" y="3505"/>
                    <a:pt x="10159" y="3505"/>
                    <a:pt x="10159" y="3505"/>
                  </a:cubicBezTo>
                  <a:cubicBezTo>
                    <a:pt x="10046" y="3505"/>
                    <a:pt x="10046" y="3505"/>
                    <a:pt x="10046" y="3505"/>
                  </a:cubicBezTo>
                  <a:cubicBezTo>
                    <a:pt x="10046" y="3055"/>
                    <a:pt x="10046" y="3055"/>
                    <a:pt x="10046" y="3055"/>
                  </a:cubicBezTo>
                  <a:cubicBezTo>
                    <a:pt x="10046" y="2614"/>
                    <a:pt x="10046" y="2614"/>
                    <a:pt x="10046" y="2614"/>
                  </a:cubicBezTo>
                  <a:cubicBezTo>
                    <a:pt x="10046" y="2164"/>
                    <a:pt x="10046" y="2164"/>
                    <a:pt x="10046" y="2164"/>
                  </a:cubicBezTo>
                  <a:cubicBezTo>
                    <a:pt x="10159" y="2164"/>
                    <a:pt x="10159" y="2164"/>
                    <a:pt x="10159" y="2164"/>
                  </a:cubicBezTo>
                  <a:cubicBezTo>
                    <a:pt x="10159" y="2614"/>
                    <a:pt x="10159" y="2614"/>
                    <a:pt x="10159" y="2614"/>
                  </a:cubicBezTo>
                  <a:lnTo>
                    <a:pt x="10159" y="30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7"/>
            <p:cNvSpPr/>
            <p:nvPr/>
          </p:nvSpPr>
          <p:spPr>
            <a:xfrm>
              <a:off x="717550" y="2687638"/>
              <a:ext cx="2925763" cy="1447800"/>
            </a:xfrm>
            <a:custGeom>
              <a:rect b="b" l="l" r="r" t="t"/>
              <a:pathLst>
                <a:path extrusionOk="0" h="912" w="1843">
                  <a:moveTo>
                    <a:pt x="890" y="0"/>
                  </a:moveTo>
                  <a:lnTo>
                    <a:pt x="0" y="0"/>
                  </a:lnTo>
                  <a:lnTo>
                    <a:pt x="0" y="412"/>
                  </a:lnTo>
                  <a:lnTo>
                    <a:pt x="0" y="499"/>
                  </a:lnTo>
                  <a:lnTo>
                    <a:pt x="0" y="912"/>
                  </a:lnTo>
                  <a:lnTo>
                    <a:pt x="890" y="912"/>
                  </a:lnTo>
                  <a:lnTo>
                    <a:pt x="953" y="912"/>
                  </a:lnTo>
                  <a:lnTo>
                    <a:pt x="1843" y="912"/>
                  </a:lnTo>
                  <a:lnTo>
                    <a:pt x="1843" y="499"/>
                  </a:lnTo>
                  <a:lnTo>
                    <a:pt x="1843" y="412"/>
                  </a:lnTo>
                  <a:lnTo>
                    <a:pt x="1843" y="0"/>
                  </a:lnTo>
                  <a:lnTo>
                    <a:pt x="953" y="0"/>
                  </a:lnTo>
                  <a:lnTo>
                    <a:pt x="890" y="0"/>
                  </a:lnTo>
                  <a:close/>
                  <a:moveTo>
                    <a:pt x="1841" y="1"/>
                  </a:moveTo>
                  <a:lnTo>
                    <a:pt x="1841" y="412"/>
                  </a:lnTo>
                  <a:lnTo>
                    <a:pt x="1841" y="499"/>
                  </a:lnTo>
                  <a:lnTo>
                    <a:pt x="1841" y="910"/>
                  </a:lnTo>
                  <a:lnTo>
                    <a:pt x="953" y="910"/>
                  </a:lnTo>
                  <a:lnTo>
                    <a:pt x="890" y="910"/>
                  </a:lnTo>
                  <a:lnTo>
                    <a:pt x="1" y="910"/>
                  </a:lnTo>
                  <a:lnTo>
                    <a:pt x="1" y="499"/>
                  </a:lnTo>
                  <a:lnTo>
                    <a:pt x="1" y="412"/>
                  </a:lnTo>
                  <a:lnTo>
                    <a:pt x="1" y="1"/>
                  </a:lnTo>
                  <a:lnTo>
                    <a:pt x="890" y="1"/>
                  </a:lnTo>
                  <a:lnTo>
                    <a:pt x="953" y="1"/>
                  </a:lnTo>
                  <a:lnTo>
                    <a:pt x="1841"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7"/>
            <p:cNvSpPr/>
            <p:nvPr/>
          </p:nvSpPr>
          <p:spPr>
            <a:xfrm>
              <a:off x="2143125" y="2608263"/>
              <a:ext cx="73025" cy="61913"/>
            </a:xfrm>
            <a:custGeom>
              <a:rect b="b" l="l" r="r" t="t"/>
              <a:pathLst>
                <a:path extrusionOk="0" h="39" w="46">
                  <a:moveTo>
                    <a:pt x="46" y="39"/>
                  </a:moveTo>
                  <a:lnTo>
                    <a:pt x="46" y="39"/>
                  </a:lnTo>
                  <a:lnTo>
                    <a:pt x="23" y="0"/>
                  </a:lnTo>
                  <a:lnTo>
                    <a:pt x="23" y="0"/>
                  </a:lnTo>
                  <a:lnTo>
                    <a:pt x="23" y="0"/>
                  </a:lnTo>
                  <a:lnTo>
                    <a:pt x="0" y="39"/>
                  </a:lnTo>
                  <a:lnTo>
                    <a:pt x="1" y="39"/>
                  </a:lnTo>
                  <a:lnTo>
                    <a:pt x="46" y="39"/>
                  </a:lnTo>
                  <a:close/>
                  <a:moveTo>
                    <a:pt x="14" y="19"/>
                  </a:moveTo>
                  <a:lnTo>
                    <a:pt x="22" y="4"/>
                  </a:lnTo>
                  <a:lnTo>
                    <a:pt x="22" y="34"/>
                  </a:lnTo>
                  <a:lnTo>
                    <a:pt x="14" y="19"/>
                  </a:lnTo>
                  <a:close/>
                  <a:moveTo>
                    <a:pt x="3" y="37"/>
                  </a:moveTo>
                  <a:lnTo>
                    <a:pt x="13" y="21"/>
                  </a:lnTo>
                  <a:lnTo>
                    <a:pt x="22" y="37"/>
                  </a:lnTo>
                  <a:lnTo>
                    <a:pt x="3" y="37"/>
                  </a:lnTo>
                  <a:close/>
                  <a:moveTo>
                    <a:pt x="33" y="19"/>
                  </a:moveTo>
                  <a:lnTo>
                    <a:pt x="24" y="34"/>
                  </a:lnTo>
                  <a:lnTo>
                    <a:pt x="24" y="4"/>
                  </a:lnTo>
                  <a:lnTo>
                    <a:pt x="33" y="19"/>
                  </a:lnTo>
                  <a:close/>
                  <a:moveTo>
                    <a:pt x="24" y="37"/>
                  </a:moveTo>
                  <a:lnTo>
                    <a:pt x="34" y="21"/>
                  </a:lnTo>
                  <a:lnTo>
                    <a:pt x="43" y="37"/>
                  </a:lnTo>
                  <a:lnTo>
                    <a:pt x="24" y="3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7"/>
            <p:cNvSpPr/>
            <p:nvPr/>
          </p:nvSpPr>
          <p:spPr>
            <a:xfrm>
              <a:off x="3656013" y="2936875"/>
              <a:ext cx="52388" cy="236539"/>
            </a:xfrm>
            <a:custGeom>
              <a:rect b="b" l="l" r="r" t="t"/>
              <a:pathLst>
                <a:path extrusionOk="0" h="759" w="170">
                  <a:moveTo>
                    <a:pt x="57" y="109"/>
                  </a:moveTo>
                  <a:cubicBezTo>
                    <a:pt x="57" y="161"/>
                    <a:pt x="94" y="205"/>
                    <a:pt x="143" y="216"/>
                  </a:cubicBezTo>
                  <a:cubicBezTo>
                    <a:pt x="62" y="228"/>
                    <a:pt x="0" y="297"/>
                    <a:pt x="0" y="381"/>
                  </a:cubicBezTo>
                  <a:cubicBezTo>
                    <a:pt x="0" y="462"/>
                    <a:pt x="58" y="530"/>
                    <a:pt x="134" y="545"/>
                  </a:cubicBezTo>
                  <a:cubicBezTo>
                    <a:pt x="90" y="559"/>
                    <a:pt x="57" y="601"/>
                    <a:pt x="57" y="650"/>
                  </a:cubicBezTo>
                  <a:cubicBezTo>
                    <a:pt x="57" y="710"/>
                    <a:pt x="106" y="759"/>
                    <a:pt x="167" y="759"/>
                  </a:cubicBezTo>
                  <a:cubicBezTo>
                    <a:pt x="170" y="759"/>
                    <a:pt x="170" y="759"/>
                    <a:pt x="170" y="759"/>
                  </a:cubicBezTo>
                  <a:cubicBezTo>
                    <a:pt x="170" y="548"/>
                    <a:pt x="170" y="548"/>
                    <a:pt x="170" y="548"/>
                  </a:cubicBezTo>
                  <a:cubicBezTo>
                    <a:pt x="170" y="540"/>
                    <a:pt x="170" y="540"/>
                    <a:pt x="170" y="540"/>
                  </a:cubicBezTo>
                  <a:cubicBezTo>
                    <a:pt x="170" y="219"/>
                    <a:pt x="170" y="219"/>
                    <a:pt x="170" y="219"/>
                  </a:cubicBezTo>
                  <a:cubicBezTo>
                    <a:pt x="170" y="214"/>
                    <a:pt x="170" y="214"/>
                    <a:pt x="170" y="214"/>
                  </a:cubicBezTo>
                  <a:cubicBezTo>
                    <a:pt x="170" y="0"/>
                    <a:pt x="170" y="0"/>
                    <a:pt x="170" y="0"/>
                  </a:cubicBezTo>
                  <a:cubicBezTo>
                    <a:pt x="167" y="0"/>
                    <a:pt x="167" y="0"/>
                    <a:pt x="167" y="0"/>
                  </a:cubicBezTo>
                  <a:cubicBezTo>
                    <a:pt x="106" y="0"/>
                    <a:pt x="57" y="49"/>
                    <a:pt x="57" y="109"/>
                  </a:cubicBezTo>
                  <a:close/>
                  <a:moveTo>
                    <a:pt x="92" y="39"/>
                  </a:moveTo>
                  <a:cubicBezTo>
                    <a:pt x="158" y="106"/>
                    <a:pt x="158" y="106"/>
                    <a:pt x="158" y="106"/>
                  </a:cubicBezTo>
                  <a:cubicBezTo>
                    <a:pt x="64" y="106"/>
                    <a:pt x="64" y="106"/>
                    <a:pt x="64" y="106"/>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51" y="271"/>
                  </a:moveTo>
                  <a:cubicBezTo>
                    <a:pt x="158" y="378"/>
                    <a:pt x="158" y="378"/>
                    <a:pt x="158" y="378"/>
                  </a:cubicBezTo>
                  <a:cubicBezTo>
                    <a:pt x="7" y="378"/>
                    <a:pt x="7" y="378"/>
                    <a:pt x="7" y="378"/>
                  </a:cubicBezTo>
                  <a:cubicBezTo>
                    <a:pt x="8" y="336"/>
                    <a:pt x="24" y="299"/>
                    <a:pt x="51" y="271"/>
                  </a:cubicBezTo>
                  <a:close/>
                  <a:moveTo>
                    <a:pt x="7" y="385"/>
                  </a:moveTo>
                  <a:cubicBezTo>
                    <a:pt x="158" y="385"/>
                    <a:pt x="158" y="385"/>
                    <a:pt x="158" y="385"/>
                  </a:cubicBezTo>
                  <a:cubicBezTo>
                    <a:pt x="51" y="492"/>
                    <a:pt x="51" y="492"/>
                    <a:pt x="51" y="492"/>
                  </a:cubicBezTo>
                  <a:cubicBezTo>
                    <a:pt x="24" y="464"/>
                    <a:pt x="8" y="426"/>
                    <a:pt x="7" y="385"/>
                  </a:cubicBezTo>
                  <a:close/>
                  <a:moveTo>
                    <a:pt x="92" y="580"/>
                  </a:moveTo>
                  <a:cubicBezTo>
                    <a:pt x="158" y="646"/>
                    <a:pt x="158" y="646"/>
                    <a:pt x="158" y="646"/>
                  </a:cubicBezTo>
                  <a:cubicBezTo>
                    <a:pt x="64" y="646"/>
                    <a:pt x="64" y="646"/>
                    <a:pt x="64" y="646"/>
                  </a:cubicBezTo>
                  <a:cubicBezTo>
                    <a:pt x="65" y="621"/>
                    <a:pt x="76" y="597"/>
                    <a:pt x="92" y="580"/>
                  </a:cubicBezTo>
                  <a:close/>
                  <a:moveTo>
                    <a:pt x="64" y="653"/>
                  </a:moveTo>
                  <a:cubicBezTo>
                    <a:pt x="158" y="653"/>
                    <a:pt x="158" y="653"/>
                    <a:pt x="158" y="653"/>
                  </a:cubicBezTo>
                  <a:cubicBezTo>
                    <a:pt x="92" y="719"/>
                    <a:pt x="92" y="719"/>
                    <a:pt x="92" y="719"/>
                  </a:cubicBezTo>
                  <a:cubicBezTo>
                    <a:pt x="76" y="702"/>
                    <a:pt x="65" y="679"/>
                    <a:pt x="64" y="653"/>
                  </a:cubicBezTo>
                  <a:close/>
                  <a:moveTo>
                    <a:pt x="163" y="752"/>
                  </a:moveTo>
                  <a:cubicBezTo>
                    <a:pt x="138" y="751"/>
                    <a:pt x="114" y="741"/>
                    <a:pt x="97" y="724"/>
                  </a:cubicBezTo>
                  <a:cubicBezTo>
                    <a:pt x="163" y="658"/>
                    <a:pt x="163" y="658"/>
                    <a:pt x="163" y="658"/>
                  </a:cubicBezTo>
                  <a:lnTo>
                    <a:pt x="163" y="752"/>
                  </a:lnTo>
                  <a:close/>
                  <a:moveTo>
                    <a:pt x="163" y="641"/>
                  </a:moveTo>
                  <a:cubicBezTo>
                    <a:pt x="97" y="575"/>
                    <a:pt x="97" y="575"/>
                    <a:pt x="97" y="575"/>
                  </a:cubicBezTo>
                  <a:cubicBezTo>
                    <a:pt x="113" y="560"/>
                    <a:pt x="133" y="550"/>
                    <a:pt x="156" y="548"/>
                  </a:cubicBezTo>
                  <a:cubicBezTo>
                    <a:pt x="158" y="548"/>
                    <a:pt x="161" y="548"/>
                    <a:pt x="163" y="548"/>
                  </a:cubicBezTo>
                  <a:lnTo>
                    <a:pt x="163" y="641"/>
                  </a:lnTo>
                  <a:close/>
                  <a:moveTo>
                    <a:pt x="163" y="540"/>
                  </a:moveTo>
                  <a:cubicBezTo>
                    <a:pt x="161" y="540"/>
                    <a:pt x="158" y="541"/>
                    <a:pt x="156" y="541"/>
                  </a:cubicBezTo>
                  <a:cubicBezTo>
                    <a:pt x="117" y="538"/>
                    <a:pt x="82" y="522"/>
                    <a:pt x="56" y="497"/>
                  </a:cubicBezTo>
                  <a:cubicBezTo>
                    <a:pt x="163" y="390"/>
                    <a:pt x="163" y="390"/>
                    <a:pt x="163" y="390"/>
                  </a:cubicBezTo>
                  <a:lnTo>
                    <a:pt x="163" y="540"/>
                  </a:lnTo>
                  <a:close/>
                  <a:moveTo>
                    <a:pt x="163" y="373"/>
                  </a:moveTo>
                  <a:cubicBezTo>
                    <a:pt x="56" y="266"/>
                    <a:pt x="56" y="266"/>
                    <a:pt x="56" y="266"/>
                  </a:cubicBezTo>
                  <a:cubicBezTo>
                    <a:pt x="84" y="239"/>
                    <a:pt x="122" y="222"/>
                    <a:pt x="163" y="221"/>
                  </a:cubicBezTo>
                  <a:lnTo>
                    <a:pt x="163" y="373"/>
                  </a:lnTo>
                  <a:close/>
                  <a:moveTo>
                    <a:pt x="163" y="211"/>
                  </a:moveTo>
                  <a:cubicBezTo>
                    <a:pt x="138" y="210"/>
                    <a:pt x="114" y="200"/>
                    <a:pt x="97" y="184"/>
                  </a:cubicBezTo>
                  <a:cubicBezTo>
                    <a:pt x="163" y="118"/>
                    <a:pt x="163" y="118"/>
                    <a:pt x="163" y="118"/>
                  </a:cubicBezTo>
                  <a:lnTo>
                    <a:pt x="163" y="211"/>
                  </a:lnTo>
                  <a:close/>
                  <a:moveTo>
                    <a:pt x="163" y="101"/>
                  </a:moveTo>
                  <a:cubicBezTo>
                    <a:pt x="97" y="34"/>
                    <a:pt x="97" y="34"/>
                    <a:pt x="97" y="34"/>
                  </a:cubicBezTo>
                  <a:cubicBezTo>
                    <a:pt x="114" y="18"/>
                    <a:pt x="138" y="8"/>
                    <a:pt x="163" y="7"/>
                  </a:cubicBezTo>
                  <a:lnTo>
                    <a:pt x="163" y="10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7"/>
            <p:cNvSpPr/>
            <p:nvPr/>
          </p:nvSpPr>
          <p:spPr>
            <a:xfrm>
              <a:off x="3725863"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7"/>
            <p:cNvSpPr/>
            <p:nvPr/>
          </p:nvSpPr>
          <p:spPr>
            <a:xfrm>
              <a:off x="3663950" y="2686050"/>
              <a:ext cx="46038" cy="174625"/>
            </a:xfrm>
            <a:custGeom>
              <a:rect b="b" l="l" r="r" t="t"/>
              <a:pathLst>
                <a:path extrusionOk="0" h="110" w="29">
                  <a:moveTo>
                    <a:pt x="0" y="110"/>
                  </a:moveTo>
                  <a:lnTo>
                    <a:pt x="29" y="0"/>
                  </a:lnTo>
                  <a:lnTo>
                    <a:pt x="0" y="0"/>
                  </a:lnTo>
                  <a:lnTo>
                    <a:pt x="0" y="110"/>
                  </a:lnTo>
                  <a:close/>
                  <a:moveTo>
                    <a:pt x="1" y="2"/>
                  </a:moveTo>
                  <a:lnTo>
                    <a:pt x="27" y="2"/>
                  </a:lnTo>
                  <a:lnTo>
                    <a:pt x="1" y="99"/>
                  </a:lnTo>
                  <a:lnTo>
                    <a:pt x="1"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7"/>
            <p:cNvSpPr/>
            <p:nvPr/>
          </p:nvSpPr>
          <p:spPr>
            <a:xfrm>
              <a:off x="2444750"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7"/>
            <p:cNvSpPr/>
            <p:nvPr/>
          </p:nvSpPr>
          <p:spPr>
            <a:xfrm>
              <a:off x="24558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7"/>
            <p:cNvSpPr/>
            <p:nvPr/>
          </p:nvSpPr>
          <p:spPr>
            <a:xfrm>
              <a:off x="2466975"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7"/>
            <p:cNvSpPr/>
            <p:nvPr/>
          </p:nvSpPr>
          <p:spPr>
            <a:xfrm>
              <a:off x="3654425"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7"/>
            <p:cNvSpPr/>
            <p:nvPr/>
          </p:nvSpPr>
          <p:spPr>
            <a:xfrm>
              <a:off x="366553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7"/>
            <p:cNvSpPr/>
            <p:nvPr/>
          </p:nvSpPr>
          <p:spPr>
            <a:xfrm>
              <a:off x="3676650"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7"/>
            <p:cNvSpPr/>
            <p:nvPr/>
          </p:nvSpPr>
          <p:spPr>
            <a:xfrm>
              <a:off x="3656013" y="3648075"/>
              <a:ext cx="52388" cy="238125"/>
            </a:xfrm>
            <a:custGeom>
              <a:rect b="b" l="l" r="r" t="t"/>
              <a:pathLst>
                <a:path extrusionOk="0" h="759" w="170">
                  <a:moveTo>
                    <a:pt x="143" y="543"/>
                  </a:moveTo>
                  <a:cubicBezTo>
                    <a:pt x="94" y="554"/>
                    <a:pt x="57" y="597"/>
                    <a:pt x="57" y="649"/>
                  </a:cubicBezTo>
                  <a:cubicBezTo>
                    <a:pt x="57" y="710"/>
                    <a:pt x="106" y="759"/>
                    <a:pt x="167" y="759"/>
                  </a:cubicBezTo>
                  <a:cubicBezTo>
                    <a:pt x="170" y="759"/>
                    <a:pt x="170" y="759"/>
                    <a:pt x="170" y="759"/>
                  </a:cubicBezTo>
                  <a:cubicBezTo>
                    <a:pt x="170" y="544"/>
                    <a:pt x="170" y="544"/>
                    <a:pt x="170" y="544"/>
                  </a:cubicBezTo>
                  <a:cubicBezTo>
                    <a:pt x="170" y="540"/>
                    <a:pt x="170" y="540"/>
                    <a:pt x="170" y="540"/>
                  </a:cubicBezTo>
                  <a:cubicBezTo>
                    <a:pt x="170" y="218"/>
                    <a:pt x="170" y="218"/>
                    <a:pt x="170" y="218"/>
                  </a:cubicBezTo>
                  <a:cubicBezTo>
                    <a:pt x="170" y="210"/>
                    <a:pt x="170" y="210"/>
                    <a:pt x="170" y="210"/>
                  </a:cubicBezTo>
                  <a:cubicBezTo>
                    <a:pt x="170" y="0"/>
                    <a:pt x="170" y="0"/>
                    <a:pt x="170" y="0"/>
                  </a:cubicBezTo>
                  <a:cubicBezTo>
                    <a:pt x="167" y="0"/>
                    <a:pt x="167" y="0"/>
                    <a:pt x="167" y="0"/>
                  </a:cubicBezTo>
                  <a:cubicBezTo>
                    <a:pt x="106" y="0"/>
                    <a:pt x="57" y="49"/>
                    <a:pt x="57" y="109"/>
                  </a:cubicBezTo>
                  <a:cubicBezTo>
                    <a:pt x="57" y="158"/>
                    <a:pt x="90" y="200"/>
                    <a:pt x="134" y="213"/>
                  </a:cubicBezTo>
                  <a:cubicBezTo>
                    <a:pt x="58" y="229"/>
                    <a:pt x="0" y="296"/>
                    <a:pt x="0" y="377"/>
                  </a:cubicBezTo>
                  <a:cubicBezTo>
                    <a:pt x="0" y="461"/>
                    <a:pt x="62" y="531"/>
                    <a:pt x="143" y="543"/>
                  </a:cubicBezTo>
                  <a:close/>
                  <a:moveTo>
                    <a:pt x="92" y="580"/>
                  </a:moveTo>
                  <a:cubicBezTo>
                    <a:pt x="158" y="646"/>
                    <a:pt x="158" y="646"/>
                    <a:pt x="158" y="646"/>
                  </a:cubicBezTo>
                  <a:cubicBezTo>
                    <a:pt x="64" y="646"/>
                    <a:pt x="64" y="646"/>
                    <a:pt x="64" y="646"/>
                  </a:cubicBezTo>
                  <a:cubicBezTo>
                    <a:pt x="65" y="620"/>
                    <a:pt x="76" y="597"/>
                    <a:pt x="92" y="580"/>
                  </a:cubicBezTo>
                  <a:close/>
                  <a:moveTo>
                    <a:pt x="64" y="653"/>
                  </a:moveTo>
                  <a:cubicBezTo>
                    <a:pt x="158" y="653"/>
                    <a:pt x="158" y="653"/>
                    <a:pt x="158" y="653"/>
                  </a:cubicBezTo>
                  <a:cubicBezTo>
                    <a:pt x="92" y="719"/>
                    <a:pt x="92" y="719"/>
                    <a:pt x="92" y="719"/>
                  </a:cubicBezTo>
                  <a:cubicBezTo>
                    <a:pt x="76" y="702"/>
                    <a:pt x="65" y="678"/>
                    <a:pt x="64" y="653"/>
                  </a:cubicBezTo>
                  <a:close/>
                  <a:moveTo>
                    <a:pt x="163" y="752"/>
                  </a:moveTo>
                  <a:cubicBezTo>
                    <a:pt x="138" y="751"/>
                    <a:pt x="114" y="740"/>
                    <a:pt x="97" y="724"/>
                  </a:cubicBezTo>
                  <a:cubicBezTo>
                    <a:pt x="163" y="658"/>
                    <a:pt x="163" y="658"/>
                    <a:pt x="163" y="658"/>
                  </a:cubicBezTo>
                  <a:lnTo>
                    <a:pt x="163" y="752"/>
                  </a:lnTo>
                  <a:close/>
                  <a:moveTo>
                    <a:pt x="163" y="641"/>
                  </a:moveTo>
                  <a:cubicBezTo>
                    <a:pt x="97" y="575"/>
                    <a:pt x="97" y="575"/>
                    <a:pt x="97" y="575"/>
                  </a:cubicBezTo>
                  <a:cubicBezTo>
                    <a:pt x="114" y="558"/>
                    <a:pt x="138" y="548"/>
                    <a:pt x="163" y="547"/>
                  </a:cubicBezTo>
                  <a:lnTo>
                    <a:pt x="163" y="641"/>
                  </a:lnTo>
                  <a:close/>
                  <a:moveTo>
                    <a:pt x="163" y="537"/>
                  </a:moveTo>
                  <a:cubicBezTo>
                    <a:pt x="122" y="536"/>
                    <a:pt x="84" y="520"/>
                    <a:pt x="56" y="493"/>
                  </a:cubicBezTo>
                  <a:cubicBezTo>
                    <a:pt x="163" y="386"/>
                    <a:pt x="163" y="386"/>
                    <a:pt x="163" y="386"/>
                  </a:cubicBezTo>
                  <a:lnTo>
                    <a:pt x="163" y="537"/>
                  </a:lnTo>
                  <a:close/>
                  <a:moveTo>
                    <a:pt x="163" y="7"/>
                  </a:moveTo>
                  <a:cubicBezTo>
                    <a:pt x="163" y="100"/>
                    <a:pt x="163" y="100"/>
                    <a:pt x="163" y="100"/>
                  </a:cubicBezTo>
                  <a:cubicBezTo>
                    <a:pt x="97" y="34"/>
                    <a:pt x="97" y="34"/>
                    <a:pt x="97" y="34"/>
                  </a:cubicBezTo>
                  <a:cubicBezTo>
                    <a:pt x="114" y="18"/>
                    <a:pt x="138" y="8"/>
                    <a:pt x="163" y="7"/>
                  </a:cubicBezTo>
                  <a:close/>
                  <a:moveTo>
                    <a:pt x="92" y="39"/>
                  </a:moveTo>
                  <a:cubicBezTo>
                    <a:pt x="158" y="105"/>
                    <a:pt x="158" y="105"/>
                    <a:pt x="158" y="105"/>
                  </a:cubicBezTo>
                  <a:cubicBezTo>
                    <a:pt x="64" y="105"/>
                    <a:pt x="64" y="105"/>
                    <a:pt x="64" y="105"/>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97" y="184"/>
                  </a:moveTo>
                  <a:cubicBezTo>
                    <a:pt x="163" y="118"/>
                    <a:pt x="163" y="118"/>
                    <a:pt x="163" y="118"/>
                  </a:cubicBezTo>
                  <a:cubicBezTo>
                    <a:pt x="163" y="210"/>
                    <a:pt x="163" y="210"/>
                    <a:pt x="163" y="210"/>
                  </a:cubicBezTo>
                  <a:cubicBezTo>
                    <a:pt x="161" y="210"/>
                    <a:pt x="158" y="210"/>
                    <a:pt x="156" y="211"/>
                  </a:cubicBezTo>
                  <a:cubicBezTo>
                    <a:pt x="133" y="208"/>
                    <a:pt x="113" y="198"/>
                    <a:pt x="97" y="184"/>
                  </a:cubicBezTo>
                  <a:close/>
                  <a:moveTo>
                    <a:pt x="156" y="218"/>
                  </a:moveTo>
                  <a:cubicBezTo>
                    <a:pt x="158" y="218"/>
                    <a:pt x="161" y="218"/>
                    <a:pt x="163" y="218"/>
                  </a:cubicBezTo>
                  <a:cubicBezTo>
                    <a:pt x="163" y="369"/>
                    <a:pt x="163" y="369"/>
                    <a:pt x="163" y="369"/>
                  </a:cubicBezTo>
                  <a:cubicBezTo>
                    <a:pt x="56" y="262"/>
                    <a:pt x="56" y="262"/>
                    <a:pt x="56" y="262"/>
                  </a:cubicBezTo>
                  <a:cubicBezTo>
                    <a:pt x="82" y="237"/>
                    <a:pt x="117" y="220"/>
                    <a:pt x="156" y="218"/>
                  </a:cubicBezTo>
                  <a:close/>
                  <a:moveTo>
                    <a:pt x="51" y="267"/>
                  </a:moveTo>
                  <a:cubicBezTo>
                    <a:pt x="158" y="374"/>
                    <a:pt x="158" y="374"/>
                    <a:pt x="158" y="374"/>
                  </a:cubicBezTo>
                  <a:cubicBezTo>
                    <a:pt x="7" y="374"/>
                    <a:pt x="7" y="374"/>
                    <a:pt x="7" y="374"/>
                  </a:cubicBezTo>
                  <a:cubicBezTo>
                    <a:pt x="8" y="332"/>
                    <a:pt x="24" y="295"/>
                    <a:pt x="51" y="267"/>
                  </a:cubicBezTo>
                  <a:close/>
                  <a:moveTo>
                    <a:pt x="158" y="381"/>
                  </a:moveTo>
                  <a:cubicBezTo>
                    <a:pt x="51" y="488"/>
                    <a:pt x="51" y="488"/>
                    <a:pt x="51" y="488"/>
                  </a:cubicBezTo>
                  <a:cubicBezTo>
                    <a:pt x="24" y="460"/>
                    <a:pt x="8" y="422"/>
                    <a:pt x="7" y="381"/>
                  </a:cubicBezTo>
                  <a:lnTo>
                    <a:pt x="158" y="38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7"/>
            <p:cNvSpPr/>
            <p:nvPr/>
          </p:nvSpPr>
          <p:spPr>
            <a:xfrm>
              <a:off x="3725863"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7"/>
            <p:cNvSpPr/>
            <p:nvPr/>
          </p:nvSpPr>
          <p:spPr>
            <a:xfrm>
              <a:off x="3663950" y="3962400"/>
              <a:ext cx="46038" cy="173038"/>
            </a:xfrm>
            <a:custGeom>
              <a:rect b="b" l="l" r="r" t="t"/>
              <a:pathLst>
                <a:path extrusionOk="0" h="109" w="29">
                  <a:moveTo>
                    <a:pt x="0" y="109"/>
                  </a:moveTo>
                  <a:lnTo>
                    <a:pt x="29" y="109"/>
                  </a:lnTo>
                  <a:lnTo>
                    <a:pt x="0" y="0"/>
                  </a:lnTo>
                  <a:lnTo>
                    <a:pt x="0" y="109"/>
                  </a:lnTo>
                  <a:close/>
                  <a:moveTo>
                    <a:pt x="1" y="11"/>
                  </a:moveTo>
                  <a:lnTo>
                    <a:pt x="27" y="108"/>
                  </a:lnTo>
                  <a:lnTo>
                    <a:pt x="1" y="108"/>
                  </a:lnTo>
                  <a:lnTo>
                    <a:pt x="1"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7"/>
            <p:cNvSpPr/>
            <p:nvPr/>
          </p:nvSpPr>
          <p:spPr>
            <a:xfrm>
              <a:off x="2444750"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7"/>
            <p:cNvSpPr/>
            <p:nvPr/>
          </p:nvSpPr>
          <p:spPr>
            <a:xfrm>
              <a:off x="24558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7"/>
            <p:cNvSpPr/>
            <p:nvPr/>
          </p:nvSpPr>
          <p:spPr>
            <a:xfrm>
              <a:off x="2466975"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7"/>
            <p:cNvSpPr/>
            <p:nvPr/>
          </p:nvSpPr>
          <p:spPr>
            <a:xfrm>
              <a:off x="3654425"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7"/>
            <p:cNvSpPr/>
            <p:nvPr/>
          </p:nvSpPr>
          <p:spPr>
            <a:xfrm>
              <a:off x="366553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7"/>
            <p:cNvSpPr/>
            <p:nvPr/>
          </p:nvSpPr>
          <p:spPr>
            <a:xfrm>
              <a:off x="3676650"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7"/>
            <p:cNvSpPr/>
            <p:nvPr/>
          </p:nvSpPr>
          <p:spPr>
            <a:xfrm>
              <a:off x="2143125" y="4152900"/>
              <a:ext cx="73025" cy="61913"/>
            </a:xfrm>
            <a:custGeom>
              <a:rect b="b" l="l" r="r" t="t"/>
              <a:pathLst>
                <a:path extrusionOk="0" h="39" w="46">
                  <a:moveTo>
                    <a:pt x="1" y="0"/>
                  </a:moveTo>
                  <a:lnTo>
                    <a:pt x="0" y="0"/>
                  </a:lnTo>
                  <a:lnTo>
                    <a:pt x="23" y="39"/>
                  </a:lnTo>
                  <a:lnTo>
                    <a:pt x="23" y="38"/>
                  </a:lnTo>
                  <a:lnTo>
                    <a:pt x="23" y="39"/>
                  </a:lnTo>
                  <a:lnTo>
                    <a:pt x="46" y="0"/>
                  </a:lnTo>
                  <a:lnTo>
                    <a:pt x="46" y="0"/>
                  </a:lnTo>
                  <a:lnTo>
                    <a:pt x="1" y="0"/>
                  </a:lnTo>
                  <a:close/>
                  <a:moveTo>
                    <a:pt x="33" y="19"/>
                  </a:moveTo>
                  <a:lnTo>
                    <a:pt x="24" y="34"/>
                  </a:lnTo>
                  <a:lnTo>
                    <a:pt x="24" y="4"/>
                  </a:lnTo>
                  <a:lnTo>
                    <a:pt x="33" y="19"/>
                  </a:lnTo>
                  <a:close/>
                  <a:moveTo>
                    <a:pt x="43" y="1"/>
                  </a:moveTo>
                  <a:lnTo>
                    <a:pt x="34" y="18"/>
                  </a:lnTo>
                  <a:lnTo>
                    <a:pt x="24" y="1"/>
                  </a:lnTo>
                  <a:lnTo>
                    <a:pt x="43" y="1"/>
                  </a:lnTo>
                  <a:close/>
                  <a:moveTo>
                    <a:pt x="14" y="19"/>
                  </a:moveTo>
                  <a:lnTo>
                    <a:pt x="22" y="4"/>
                  </a:lnTo>
                  <a:lnTo>
                    <a:pt x="22" y="34"/>
                  </a:lnTo>
                  <a:lnTo>
                    <a:pt x="14" y="19"/>
                  </a:lnTo>
                  <a:close/>
                  <a:moveTo>
                    <a:pt x="22" y="1"/>
                  </a:moveTo>
                  <a:lnTo>
                    <a:pt x="13" y="18"/>
                  </a:lnTo>
                  <a:lnTo>
                    <a:pt x="3" y="1"/>
                  </a:lnTo>
                  <a:lnTo>
                    <a:pt x="22"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7"/>
            <p:cNvSpPr/>
            <p:nvPr/>
          </p:nvSpPr>
          <p:spPr>
            <a:xfrm>
              <a:off x="650875" y="3648075"/>
              <a:ext cx="52388" cy="238125"/>
            </a:xfrm>
            <a:custGeom>
              <a:rect b="b" l="l" r="r" t="t"/>
              <a:pathLst>
                <a:path extrusionOk="0" h="759" w="170">
                  <a:moveTo>
                    <a:pt x="36" y="213"/>
                  </a:moveTo>
                  <a:cubicBezTo>
                    <a:pt x="80" y="200"/>
                    <a:pt x="113" y="158"/>
                    <a:pt x="113" y="109"/>
                  </a:cubicBezTo>
                  <a:cubicBezTo>
                    <a:pt x="113" y="49"/>
                    <a:pt x="63" y="0"/>
                    <a:pt x="3" y="0"/>
                  </a:cubicBezTo>
                  <a:cubicBezTo>
                    <a:pt x="0" y="0"/>
                    <a:pt x="0" y="0"/>
                    <a:pt x="0" y="0"/>
                  </a:cubicBezTo>
                  <a:cubicBezTo>
                    <a:pt x="0" y="210"/>
                    <a:pt x="0" y="210"/>
                    <a:pt x="0" y="210"/>
                  </a:cubicBezTo>
                  <a:cubicBezTo>
                    <a:pt x="0" y="218"/>
                    <a:pt x="0" y="218"/>
                    <a:pt x="0" y="218"/>
                  </a:cubicBezTo>
                  <a:cubicBezTo>
                    <a:pt x="0" y="540"/>
                    <a:pt x="0" y="540"/>
                    <a:pt x="0" y="540"/>
                  </a:cubicBezTo>
                  <a:cubicBezTo>
                    <a:pt x="0" y="544"/>
                    <a:pt x="0" y="544"/>
                    <a:pt x="0" y="544"/>
                  </a:cubicBezTo>
                  <a:cubicBezTo>
                    <a:pt x="0" y="759"/>
                    <a:pt x="0" y="759"/>
                    <a:pt x="0" y="759"/>
                  </a:cubicBezTo>
                  <a:cubicBezTo>
                    <a:pt x="3" y="759"/>
                    <a:pt x="3" y="759"/>
                    <a:pt x="3" y="759"/>
                  </a:cubicBezTo>
                  <a:cubicBezTo>
                    <a:pt x="63" y="759"/>
                    <a:pt x="113" y="710"/>
                    <a:pt x="113" y="649"/>
                  </a:cubicBezTo>
                  <a:cubicBezTo>
                    <a:pt x="113" y="597"/>
                    <a:pt x="76" y="554"/>
                    <a:pt x="27" y="543"/>
                  </a:cubicBezTo>
                  <a:cubicBezTo>
                    <a:pt x="108" y="531"/>
                    <a:pt x="170" y="461"/>
                    <a:pt x="170" y="377"/>
                  </a:cubicBezTo>
                  <a:cubicBezTo>
                    <a:pt x="170" y="296"/>
                    <a:pt x="112" y="229"/>
                    <a:pt x="36" y="213"/>
                  </a:cubicBezTo>
                  <a:close/>
                  <a:moveTo>
                    <a:pt x="78" y="179"/>
                  </a:moveTo>
                  <a:cubicBezTo>
                    <a:pt x="12" y="113"/>
                    <a:pt x="12" y="113"/>
                    <a:pt x="12" y="113"/>
                  </a:cubicBezTo>
                  <a:cubicBezTo>
                    <a:pt x="105" y="113"/>
                    <a:pt x="105" y="113"/>
                    <a:pt x="105" y="113"/>
                  </a:cubicBezTo>
                  <a:cubicBezTo>
                    <a:pt x="104" y="138"/>
                    <a:pt x="94" y="161"/>
                    <a:pt x="78" y="179"/>
                  </a:cubicBezTo>
                  <a:close/>
                  <a:moveTo>
                    <a:pt x="105" y="105"/>
                  </a:moveTo>
                  <a:cubicBezTo>
                    <a:pt x="12" y="105"/>
                    <a:pt x="12" y="105"/>
                    <a:pt x="12" y="105"/>
                  </a:cubicBezTo>
                  <a:cubicBezTo>
                    <a:pt x="78" y="39"/>
                    <a:pt x="78" y="39"/>
                    <a:pt x="78" y="39"/>
                  </a:cubicBezTo>
                  <a:cubicBezTo>
                    <a:pt x="94" y="57"/>
                    <a:pt x="104" y="80"/>
                    <a:pt x="105" y="105"/>
                  </a:cubicBezTo>
                  <a:close/>
                  <a:moveTo>
                    <a:pt x="7" y="7"/>
                  </a:moveTo>
                  <a:cubicBezTo>
                    <a:pt x="32" y="8"/>
                    <a:pt x="55" y="18"/>
                    <a:pt x="73" y="34"/>
                  </a:cubicBezTo>
                  <a:cubicBezTo>
                    <a:pt x="7" y="100"/>
                    <a:pt x="7" y="100"/>
                    <a:pt x="7" y="100"/>
                  </a:cubicBezTo>
                  <a:lnTo>
                    <a:pt x="7" y="7"/>
                  </a:lnTo>
                  <a:close/>
                  <a:moveTo>
                    <a:pt x="7" y="118"/>
                  </a:moveTo>
                  <a:cubicBezTo>
                    <a:pt x="73" y="184"/>
                    <a:pt x="73" y="184"/>
                    <a:pt x="73" y="184"/>
                  </a:cubicBezTo>
                  <a:cubicBezTo>
                    <a:pt x="57" y="198"/>
                    <a:pt x="36" y="208"/>
                    <a:pt x="14" y="211"/>
                  </a:cubicBezTo>
                  <a:cubicBezTo>
                    <a:pt x="11" y="210"/>
                    <a:pt x="9" y="210"/>
                    <a:pt x="7" y="210"/>
                  </a:cubicBezTo>
                  <a:lnTo>
                    <a:pt x="7" y="118"/>
                  </a:lnTo>
                  <a:close/>
                  <a:moveTo>
                    <a:pt x="7" y="218"/>
                  </a:moveTo>
                  <a:cubicBezTo>
                    <a:pt x="9" y="218"/>
                    <a:pt x="12" y="218"/>
                    <a:pt x="14" y="218"/>
                  </a:cubicBezTo>
                  <a:cubicBezTo>
                    <a:pt x="52" y="220"/>
                    <a:pt x="87" y="237"/>
                    <a:pt x="114" y="262"/>
                  </a:cubicBezTo>
                  <a:cubicBezTo>
                    <a:pt x="7" y="369"/>
                    <a:pt x="7" y="369"/>
                    <a:pt x="7" y="369"/>
                  </a:cubicBezTo>
                  <a:lnTo>
                    <a:pt x="7" y="218"/>
                  </a:lnTo>
                  <a:close/>
                  <a:moveTo>
                    <a:pt x="7" y="752"/>
                  </a:moveTo>
                  <a:cubicBezTo>
                    <a:pt x="7" y="658"/>
                    <a:pt x="7" y="658"/>
                    <a:pt x="7" y="658"/>
                  </a:cubicBezTo>
                  <a:cubicBezTo>
                    <a:pt x="73" y="724"/>
                    <a:pt x="73" y="724"/>
                    <a:pt x="73" y="724"/>
                  </a:cubicBezTo>
                  <a:cubicBezTo>
                    <a:pt x="55" y="740"/>
                    <a:pt x="32" y="751"/>
                    <a:pt x="7" y="752"/>
                  </a:cubicBezTo>
                  <a:close/>
                  <a:moveTo>
                    <a:pt x="78" y="719"/>
                  </a:moveTo>
                  <a:cubicBezTo>
                    <a:pt x="12" y="653"/>
                    <a:pt x="12" y="653"/>
                    <a:pt x="12" y="653"/>
                  </a:cubicBezTo>
                  <a:cubicBezTo>
                    <a:pt x="105" y="653"/>
                    <a:pt x="105" y="653"/>
                    <a:pt x="105" y="653"/>
                  </a:cubicBezTo>
                  <a:cubicBezTo>
                    <a:pt x="104" y="678"/>
                    <a:pt x="94" y="702"/>
                    <a:pt x="78" y="719"/>
                  </a:cubicBezTo>
                  <a:close/>
                  <a:moveTo>
                    <a:pt x="105" y="646"/>
                  </a:moveTo>
                  <a:cubicBezTo>
                    <a:pt x="12" y="646"/>
                    <a:pt x="12" y="646"/>
                    <a:pt x="12" y="646"/>
                  </a:cubicBezTo>
                  <a:cubicBezTo>
                    <a:pt x="78" y="580"/>
                    <a:pt x="78" y="580"/>
                    <a:pt x="78" y="580"/>
                  </a:cubicBezTo>
                  <a:cubicBezTo>
                    <a:pt x="94" y="597"/>
                    <a:pt x="104" y="620"/>
                    <a:pt x="105" y="646"/>
                  </a:cubicBezTo>
                  <a:close/>
                  <a:moveTo>
                    <a:pt x="73" y="575"/>
                  </a:moveTo>
                  <a:cubicBezTo>
                    <a:pt x="7" y="641"/>
                    <a:pt x="7" y="641"/>
                    <a:pt x="7" y="641"/>
                  </a:cubicBezTo>
                  <a:cubicBezTo>
                    <a:pt x="7" y="547"/>
                    <a:pt x="7" y="547"/>
                    <a:pt x="7" y="547"/>
                  </a:cubicBezTo>
                  <a:cubicBezTo>
                    <a:pt x="32" y="548"/>
                    <a:pt x="55" y="558"/>
                    <a:pt x="73" y="575"/>
                  </a:cubicBezTo>
                  <a:close/>
                  <a:moveTo>
                    <a:pt x="7" y="537"/>
                  </a:moveTo>
                  <a:cubicBezTo>
                    <a:pt x="7" y="386"/>
                    <a:pt x="7" y="386"/>
                    <a:pt x="7" y="386"/>
                  </a:cubicBezTo>
                  <a:cubicBezTo>
                    <a:pt x="114" y="493"/>
                    <a:pt x="114" y="493"/>
                    <a:pt x="114" y="493"/>
                  </a:cubicBezTo>
                  <a:cubicBezTo>
                    <a:pt x="86" y="520"/>
                    <a:pt x="48" y="536"/>
                    <a:pt x="7" y="537"/>
                  </a:cubicBezTo>
                  <a:close/>
                  <a:moveTo>
                    <a:pt x="119" y="488"/>
                  </a:moveTo>
                  <a:cubicBezTo>
                    <a:pt x="12" y="381"/>
                    <a:pt x="12" y="381"/>
                    <a:pt x="12" y="381"/>
                  </a:cubicBezTo>
                  <a:cubicBezTo>
                    <a:pt x="163" y="381"/>
                    <a:pt x="163" y="381"/>
                    <a:pt x="163" y="381"/>
                  </a:cubicBezTo>
                  <a:cubicBezTo>
                    <a:pt x="162" y="422"/>
                    <a:pt x="145" y="460"/>
                    <a:pt x="119" y="488"/>
                  </a:cubicBezTo>
                  <a:close/>
                  <a:moveTo>
                    <a:pt x="12" y="374"/>
                  </a:moveTo>
                  <a:cubicBezTo>
                    <a:pt x="119" y="267"/>
                    <a:pt x="119" y="267"/>
                    <a:pt x="119" y="267"/>
                  </a:cubicBezTo>
                  <a:cubicBezTo>
                    <a:pt x="145" y="295"/>
                    <a:pt x="162" y="332"/>
                    <a:pt x="163" y="374"/>
                  </a:cubicBezTo>
                  <a:lnTo>
                    <a:pt x="12" y="37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7"/>
            <p:cNvSpPr/>
            <p:nvPr/>
          </p:nvSpPr>
          <p:spPr>
            <a:xfrm>
              <a:off x="609600"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7"/>
            <p:cNvSpPr/>
            <p:nvPr/>
          </p:nvSpPr>
          <p:spPr>
            <a:xfrm>
              <a:off x="649288" y="3962400"/>
              <a:ext cx="46038" cy="173038"/>
            </a:xfrm>
            <a:custGeom>
              <a:rect b="b" l="l" r="r" t="t"/>
              <a:pathLst>
                <a:path extrusionOk="0" h="109" w="29">
                  <a:moveTo>
                    <a:pt x="29" y="109"/>
                  </a:moveTo>
                  <a:lnTo>
                    <a:pt x="29" y="0"/>
                  </a:lnTo>
                  <a:lnTo>
                    <a:pt x="0" y="109"/>
                  </a:lnTo>
                  <a:lnTo>
                    <a:pt x="29" y="109"/>
                  </a:lnTo>
                  <a:close/>
                  <a:moveTo>
                    <a:pt x="28" y="108"/>
                  </a:moveTo>
                  <a:lnTo>
                    <a:pt x="2" y="108"/>
                  </a:lnTo>
                  <a:lnTo>
                    <a:pt x="28" y="11"/>
                  </a:lnTo>
                  <a:lnTo>
                    <a:pt x="28" y="10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7"/>
            <p:cNvSpPr/>
            <p:nvPr/>
          </p:nvSpPr>
          <p:spPr>
            <a:xfrm>
              <a:off x="1858963"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7"/>
            <p:cNvSpPr/>
            <p:nvPr/>
          </p:nvSpPr>
          <p:spPr>
            <a:xfrm>
              <a:off x="18589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7"/>
            <p:cNvSpPr/>
            <p:nvPr/>
          </p:nvSpPr>
          <p:spPr>
            <a:xfrm>
              <a:off x="1858963"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7"/>
            <p:cNvSpPr/>
            <p:nvPr/>
          </p:nvSpPr>
          <p:spPr>
            <a:xfrm>
              <a:off x="649288"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7"/>
            <p:cNvSpPr/>
            <p:nvPr/>
          </p:nvSpPr>
          <p:spPr>
            <a:xfrm>
              <a:off x="64928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7"/>
            <p:cNvSpPr/>
            <p:nvPr/>
          </p:nvSpPr>
          <p:spPr>
            <a:xfrm>
              <a:off x="649288"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60" name="Shape 460"/>
        <p:cNvGrpSpPr/>
        <p:nvPr/>
      </p:nvGrpSpPr>
      <p:grpSpPr>
        <a:xfrm>
          <a:off x="0" y="0"/>
          <a:ext cx="0" cy="0"/>
          <a:chOff x="0" y="0"/>
          <a:chExt cx="0" cy="0"/>
        </a:xfrm>
      </p:grpSpPr>
      <p:grpSp>
        <p:nvGrpSpPr>
          <p:cNvPr id="461" name="Google Shape;461;p18"/>
          <p:cNvGrpSpPr/>
          <p:nvPr/>
        </p:nvGrpSpPr>
        <p:grpSpPr>
          <a:xfrm>
            <a:off x="105290" y="98868"/>
            <a:ext cx="8933090" cy="4946061"/>
            <a:chOff x="3732213" y="4481513"/>
            <a:chExt cx="3065471" cy="1693856"/>
          </a:xfrm>
        </p:grpSpPr>
        <p:sp>
          <p:nvSpPr>
            <p:cNvPr id="462" name="Google Shape;462;p18"/>
            <p:cNvSpPr/>
            <p:nvPr/>
          </p:nvSpPr>
          <p:spPr>
            <a:xfrm>
              <a:off x="3790950" y="4657725"/>
              <a:ext cx="42863"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8"/>
            <p:cNvSpPr/>
            <p:nvPr/>
          </p:nvSpPr>
          <p:spPr>
            <a:xfrm>
              <a:off x="3797300" y="4664075"/>
              <a:ext cx="30163" cy="244474"/>
            </a:xfrm>
            <a:custGeom>
              <a:rect b="b" l="l" r="r" t="t"/>
              <a:pathLst>
                <a:path extrusionOk="0" h="781" w="97">
                  <a:moveTo>
                    <a:pt x="48" y="0"/>
                  </a:moveTo>
                  <a:cubicBezTo>
                    <a:pt x="21" y="0"/>
                    <a:pt x="0" y="22"/>
                    <a:pt x="0" y="48"/>
                  </a:cubicBezTo>
                  <a:cubicBezTo>
                    <a:pt x="0" y="491"/>
                    <a:pt x="0" y="491"/>
                    <a:pt x="0" y="491"/>
                  </a:cubicBezTo>
                  <a:cubicBezTo>
                    <a:pt x="0" y="687"/>
                    <a:pt x="0" y="687"/>
                    <a:pt x="0" y="687"/>
                  </a:cubicBezTo>
                  <a:cubicBezTo>
                    <a:pt x="0" y="733"/>
                    <a:pt x="0" y="733"/>
                    <a:pt x="0" y="733"/>
                  </a:cubicBezTo>
                  <a:cubicBezTo>
                    <a:pt x="0" y="760"/>
                    <a:pt x="22" y="781"/>
                    <a:pt x="49" y="781"/>
                  </a:cubicBezTo>
                  <a:cubicBezTo>
                    <a:pt x="76" y="781"/>
                    <a:pt x="97" y="760"/>
                    <a:pt x="97" y="733"/>
                  </a:cubicBezTo>
                  <a:cubicBezTo>
                    <a:pt x="97" y="687"/>
                    <a:pt x="97" y="687"/>
                    <a:pt x="97" y="687"/>
                  </a:cubicBezTo>
                  <a:cubicBezTo>
                    <a:pt x="97" y="491"/>
                    <a:pt x="97" y="491"/>
                    <a:pt x="97" y="491"/>
                  </a:cubicBezTo>
                  <a:cubicBezTo>
                    <a:pt x="97" y="48"/>
                    <a:pt x="97" y="48"/>
                    <a:pt x="97" y="48"/>
                  </a:cubicBezTo>
                  <a:cubicBezTo>
                    <a:pt x="97" y="22"/>
                    <a:pt x="75" y="0"/>
                    <a:pt x="48" y="0"/>
                  </a:cubicBezTo>
                  <a:close/>
                  <a:moveTo>
                    <a:pt x="91" y="733"/>
                  </a:moveTo>
                  <a:cubicBezTo>
                    <a:pt x="91" y="756"/>
                    <a:pt x="72" y="774"/>
                    <a:pt x="49" y="774"/>
                  </a:cubicBezTo>
                  <a:cubicBezTo>
                    <a:pt x="26" y="774"/>
                    <a:pt x="7" y="756"/>
                    <a:pt x="7" y="733"/>
                  </a:cubicBezTo>
                  <a:cubicBezTo>
                    <a:pt x="7" y="687"/>
                    <a:pt x="7" y="687"/>
                    <a:pt x="7" y="687"/>
                  </a:cubicBezTo>
                  <a:cubicBezTo>
                    <a:pt x="7" y="491"/>
                    <a:pt x="7" y="491"/>
                    <a:pt x="7" y="491"/>
                  </a:cubicBezTo>
                  <a:cubicBezTo>
                    <a:pt x="7" y="48"/>
                    <a:pt x="7" y="48"/>
                    <a:pt x="7" y="48"/>
                  </a:cubicBezTo>
                  <a:cubicBezTo>
                    <a:pt x="7" y="25"/>
                    <a:pt x="25" y="7"/>
                    <a:pt x="48" y="7"/>
                  </a:cubicBezTo>
                  <a:cubicBezTo>
                    <a:pt x="71" y="7"/>
                    <a:pt x="90" y="25"/>
                    <a:pt x="90" y="48"/>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8"/>
            <p:cNvSpPr/>
            <p:nvPr/>
          </p:nvSpPr>
          <p:spPr>
            <a:xfrm>
              <a:off x="3803650" y="4670425"/>
              <a:ext cx="19050" cy="231775"/>
            </a:xfrm>
            <a:custGeom>
              <a:rect b="b" l="l" r="r" t="t"/>
              <a:pathLst>
                <a:path extrusionOk="0" h="743" w="61">
                  <a:moveTo>
                    <a:pt x="60" y="30"/>
                  </a:moveTo>
                  <a:cubicBezTo>
                    <a:pt x="60" y="14"/>
                    <a:pt x="47" y="0"/>
                    <a:pt x="30" y="0"/>
                  </a:cubicBezTo>
                  <a:cubicBezTo>
                    <a:pt x="14" y="0"/>
                    <a:pt x="0" y="14"/>
                    <a:pt x="0" y="30"/>
                  </a:cubicBezTo>
                  <a:cubicBezTo>
                    <a:pt x="0" y="472"/>
                    <a:pt x="0" y="472"/>
                    <a:pt x="0" y="472"/>
                  </a:cubicBezTo>
                  <a:cubicBezTo>
                    <a:pt x="1" y="668"/>
                    <a:pt x="1" y="668"/>
                    <a:pt x="1" y="668"/>
                  </a:cubicBezTo>
                  <a:cubicBezTo>
                    <a:pt x="1" y="713"/>
                    <a:pt x="1" y="713"/>
                    <a:pt x="1" y="713"/>
                  </a:cubicBezTo>
                  <a:cubicBezTo>
                    <a:pt x="1" y="729"/>
                    <a:pt x="15" y="743"/>
                    <a:pt x="31" y="743"/>
                  </a:cubicBezTo>
                  <a:cubicBezTo>
                    <a:pt x="47" y="743"/>
                    <a:pt x="61" y="729"/>
                    <a:pt x="61" y="713"/>
                  </a:cubicBezTo>
                  <a:cubicBezTo>
                    <a:pt x="61" y="668"/>
                    <a:pt x="61" y="668"/>
                    <a:pt x="61" y="668"/>
                  </a:cubicBezTo>
                  <a:cubicBezTo>
                    <a:pt x="60" y="472"/>
                    <a:pt x="60" y="472"/>
                    <a:pt x="60" y="472"/>
                  </a:cubicBezTo>
                  <a:lnTo>
                    <a:pt x="60" y="30"/>
                  </a:lnTo>
                  <a:close/>
                  <a:moveTo>
                    <a:pt x="54" y="713"/>
                  </a:moveTo>
                  <a:cubicBezTo>
                    <a:pt x="54" y="726"/>
                    <a:pt x="44" y="736"/>
                    <a:pt x="31" y="736"/>
                  </a:cubicBezTo>
                  <a:cubicBezTo>
                    <a:pt x="18" y="736"/>
                    <a:pt x="8" y="726"/>
                    <a:pt x="8" y="713"/>
                  </a:cubicBezTo>
                  <a:cubicBezTo>
                    <a:pt x="8" y="668"/>
                    <a:pt x="8" y="668"/>
                    <a:pt x="8" y="668"/>
                  </a:cubicBezTo>
                  <a:cubicBezTo>
                    <a:pt x="7" y="472"/>
                    <a:pt x="7" y="472"/>
                    <a:pt x="7" y="472"/>
                  </a:cubicBezTo>
                  <a:cubicBezTo>
                    <a:pt x="7" y="30"/>
                    <a:pt x="7" y="30"/>
                    <a:pt x="7" y="30"/>
                  </a:cubicBezTo>
                  <a:cubicBezTo>
                    <a:pt x="7" y="18"/>
                    <a:pt x="18" y="7"/>
                    <a:pt x="30" y="7"/>
                  </a:cubicBezTo>
                  <a:cubicBezTo>
                    <a:pt x="43" y="7"/>
                    <a:pt x="53" y="18"/>
                    <a:pt x="53" y="30"/>
                  </a:cubicBezTo>
                  <a:cubicBezTo>
                    <a:pt x="53" y="472"/>
                    <a:pt x="53" y="472"/>
                    <a:pt x="53" y="472"/>
                  </a:cubicBezTo>
                  <a:cubicBezTo>
                    <a:pt x="54" y="668"/>
                    <a:pt x="54" y="668"/>
                    <a:pt x="54" y="668"/>
                  </a:cubicBezTo>
                  <a:lnTo>
                    <a:pt x="54" y="71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8"/>
            <p:cNvSpPr/>
            <p:nvPr/>
          </p:nvSpPr>
          <p:spPr>
            <a:xfrm>
              <a:off x="3790950" y="5735638"/>
              <a:ext cx="42863"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8"/>
            <p:cNvSpPr/>
            <p:nvPr/>
          </p:nvSpPr>
          <p:spPr>
            <a:xfrm>
              <a:off x="3797300" y="5741988"/>
              <a:ext cx="30163" cy="244475"/>
            </a:xfrm>
            <a:custGeom>
              <a:rect b="b" l="l" r="r" t="t"/>
              <a:pathLst>
                <a:path extrusionOk="0" h="782" w="97">
                  <a:moveTo>
                    <a:pt x="48" y="0"/>
                  </a:moveTo>
                  <a:cubicBezTo>
                    <a:pt x="21" y="0"/>
                    <a:pt x="0" y="22"/>
                    <a:pt x="0" y="49"/>
                  </a:cubicBezTo>
                  <a:cubicBezTo>
                    <a:pt x="0" y="491"/>
                    <a:pt x="0" y="491"/>
                    <a:pt x="0" y="491"/>
                  </a:cubicBezTo>
                  <a:cubicBezTo>
                    <a:pt x="0" y="687"/>
                    <a:pt x="0" y="687"/>
                    <a:pt x="0" y="687"/>
                  </a:cubicBezTo>
                  <a:cubicBezTo>
                    <a:pt x="0" y="733"/>
                    <a:pt x="0" y="733"/>
                    <a:pt x="0" y="733"/>
                  </a:cubicBezTo>
                  <a:cubicBezTo>
                    <a:pt x="0" y="760"/>
                    <a:pt x="22" y="782"/>
                    <a:pt x="49" y="782"/>
                  </a:cubicBezTo>
                  <a:cubicBezTo>
                    <a:pt x="76" y="782"/>
                    <a:pt x="97" y="760"/>
                    <a:pt x="97" y="733"/>
                  </a:cubicBezTo>
                  <a:cubicBezTo>
                    <a:pt x="97" y="687"/>
                    <a:pt x="97" y="687"/>
                    <a:pt x="97" y="687"/>
                  </a:cubicBezTo>
                  <a:cubicBezTo>
                    <a:pt x="97" y="491"/>
                    <a:pt x="97" y="491"/>
                    <a:pt x="97" y="491"/>
                  </a:cubicBezTo>
                  <a:cubicBezTo>
                    <a:pt x="97" y="49"/>
                    <a:pt x="97" y="49"/>
                    <a:pt x="97" y="49"/>
                  </a:cubicBezTo>
                  <a:cubicBezTo>
                    <a:pt x="97" y="22"/>
                    <a:pt x="75" y="0"/>
                    <a:pt x="48" y="0"/>
                  </a:cubicBezTo>
                  <a:close/>
                  <a:moveTo>
                    <a:pt x="91" y="733"/>
                  </a:moveTo>
                  <a:cubicBezTo>
                    <a:pt x="91" y="756"/>
                    <a:pt x="72" y="775"/>
                    <a:pt x="49" y="775"/>
                  </a:cubicBezTo>
                  <a:cubicBezTo>
                    <a:pt x="26" y="775"/>
                    <a:pt x="7" y="756"/>
                    <a:pt x="7" y="733"/>
                  </a:cubicBezTo>
                  <a:cubicBezTo>
                    <a:pt x="7" y="687"/>
                    <a:pt x="7" y="687"/>
                    <a:pt x="7" y="687"/>
                  </a:cubicBezTo>
                  <a:cubicBezTo>
                    <a:pt x="7" y="491"/>
                    <a:pt x="7" y="491"/>
                    <a:pt x="7" y="491"/>
                  </a:cubicBezTo>
                  <a:cubicBezTo>
                    <a:pt x="7" y="49"/>
                    <a:pt x="7" y="49"/>
                    <a:pt x="7" y="49"/>
                  </a:cubicBezTo>
                  <a:cubicBezTo>
                    <a:pt x="7" y="26"/>
                    <a:pt x="25" y="7"/>
                    <a:pt x="48" y="7"/>
                  </a:cubicBezTo>
                  <a:cubicBezTo>
                    <a:pt x="71" y="7"/>
                    <a:pt x="90" y="26"/>
                    <a:pt x="90" y="49"/>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8"/>
            <p:cNvSpPr/>
            <p:nvPr/>
          </p:nvSpPr>
          <p:spPr>
            <a:xfrm>
              <a:off x="3803650" y="5748338"/>
              <a:ext cx="19050" cy="231775"/>
            </a:xfrm>
            <a:custGeom>
              <a:rect b="b" l="l" r="r" t="t"/>
              <a:pathLst>
                <a:path extrusionOk="0" h="742" w="61">
                  <a:moveTo>
                    <a:pt x="60" y="30"/>
                  </a:moveTo>
                  <a:cubicBezTo>
                    <a:pt x="60" y="13"/>
                    <a:pt x="47" y="0"/>
                    <a:pt x="30" y="0"/>
                  </a:cubicBezTo>
                  <a:cubicBezTo>
                    <a:pt x="14" y="0"/>
                    <a:pt x="0" y="13"/>
                    <a:pt x="0" y="30"/>
                  </a:cubicBezTo>
                  <a:cubicBezTo>
                    <a:pt x="0" y="471"/>
                    <a:pt x="0" y="471"/>
                    <a:pt x="0" y="471"/>
                  </a:cubicBezTo>
                  <a:cubicBezTo>
                    <a:pt x="1" y="667"/>
                    <a:pt x="1" y="667"/>
                    <a:pt x="1" y="667"/>
                  </a:cubicBezTo>
                  <a:cubicBezTo>
                    <a:pt x="1" y="712"/>
                    <a:pt x="1" y="712"/>
                    <a:pt x="1" y="712"/>
                  </a:cubicBezTo>
                  <a:cubicBezTo>
                    <a:pt x="1" y="729"/>
                    <a:pt x="15" y="742"/>
                    <a:pt x="31" y="742"/>
                  </a:cubicBezTo>
                  <a:cubicBezTo>
                    <a:pt x="47" y="742"/>
                    <a:pt x="61" y="729"/>
                    <a:pt x="61" y="712"/>
                  </a:cubicBezTo>
                  <a:cubicBezTo>
                    <a:pt x="61" y="667"/>
                    <a:pt x="61" y="667"/>
                    <a:pt x="61" y="667"/>
                  </a:cubicBezTo>
                  <a:cubicBezTo>
                    <a:pt x="60" y="471"/>
                    <a:pt x="60" y="471"/>
                    <a:pt x="60" y="471"/>
                  </a:cubicBezTo>
                  <a:lnTo>
                    <a:pt x="60" y="30"/>
                  </a:lnTo>
                  <a:close/>
                  <a:moveTo>
                    <a:pt x="54" y="712"/>
                  </a:moveTo>
                  <a:cubicBezTo>
                    <a:pt x="54" y="725"/>
                    <a:pt x="44" y="735"/>
                    <a:pt x="31" y="735"/>
                  </a:cubicBezTo>
                  <a:cubicBezTo>
                    <a:pt x="18" y="735"/>
                    <a:pt x="8" y="725"/>
                    <a:pt x="8" y="712"/>
                  </a:cubicBezTo>
                  <a:cubicBezTo>
                    <a:pt x="8" y="667"/>
                    <a:pt x="8" y="667"/>
                    <a:pt x="8" y="667"/>
                  </a:cubicBezTo>
                  <a:cubicBezTo>
                    <a:pt x="7" y="471"/>
                    <a:pt x="7" y="471"/>
                    <a:pt x="7" y="471"/>
                  </a:cubicBezTo>
                  <a:cubicBezTo>
                    <a:pt x="7" y="30"/>
                    <a:pt x="7" y="30"/>
                    <a:pt x="7" y="30"/>
                  </a:cubicBezTo>
                  <a:cubicBezTo>
                    <a:pt x="7" y="17"/>
                    <a:pt x="18" y="7"/>
                    <a:pt x="30" y="7"/>
                  </a:cubicBezTo>
                  <a:cubicBezTo>
                    <a:pt x="43" y="7"/>
                    <a:pt x="53" y="17"/>
                    <a:pt x="53" y="30"/>
                  </a:cubicBezTo>
                  <a:cubicBezTo>
                    <a:pt x="53" y="471"/>
                    <a:pt x="53" y="471"/>
                    <a:pt x="53" y="471"/>
                  </a:cubicBezTo>
                  <a:cubicBezTo>
                    <a:pt x="54" y="667"/>
                    <a:pt x="54" y="667"/>
                    <a:pt x="54" y="667"/>
                  </a:cubicBezTo>
                  <a:lnTo>
                    <a:pt x="54" y="7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8"/>
            <p:cNvSpPr/>
            <p:nvPr/>
          </p:nvSpPr>
          <p:spPr>
            <a:xfrm>
              <a:off x="5080000" y="4564063"/>
              <a:ext cx="369889" cy="34925"/>
            </a:xfrm>
            <a:custGeom>
              <a:rect b="b" l="l" r="r" t="t"/>
              <a:pathLst>
                <a:path extrusionOk="0" h="115" w="1181">
                  <a:moveTo>
                    <a:pt x="102" y="33"/>
                  </a:moveTo>
                  <a:cubicBezTo>
                    <a:pt x="83" y="14"/>
                    <a:pt x="83" y="14"/>
                    <a:pt x="83" y="14"/>
                  </a:cubicBezTo>
                  <a:cubicBezTo>
                    <a:pt x="63" y="33"/>
                    <a:pt x="63" y="33"/>
                    <a:pt x="63" y="33"/>
                  </a:cubicBezTo>
                  <a:cubicBezTo>
                    <a:pt x="44" y="14"/>
                    <a:pt x="44" y="14"/>
                    <a:pt x="44" y="14"/>
                  </a:cubicBezTo>
                  <a:cubicBezTo>
                    <a:pt x="0" y="58"/>
                    <a:pt x="0" y="58"/>
                    <a:pt x="0" y="58"/>
                  </a:cubicBezTo>
                  <a:cubicBezTo>
                    <a:pt x="44" y="101"/>
                    <a:pt x="44" y="101"/>
                    <a:pt x="44" y="101"/>
                  </a:cubicBezTo>
                  <a:cubicBezTo>
                    <a:pt x="63" y="82"/>
                    <a:pt x="63" y="82"/>
                    <a:pt x="63" y="82"/>
                  </a:cubicBezTo>
                  <a:cubicBezTo>
                    <a:pt x="83" y="101"/>
                    <a:pt x="83" y="101"/>
                    <a:pt x="83" y="101"/>
                  </a:cubicBezTo>
                  <a:cubicBezTo>
                    <a:pt x="102" y="82"/>
                    <a:pt x="102" y="82"/>
                    <a:pt x="102" y="82"/>
                  </a:cubicBezTo>
                  <a:cubicBezTo>
                    <a:pt x="121" y="101"/>
                    <a:pt x="121" y="101"/>
                    <a:pt x="121" y="101"/>
                  </a:cubicBezTo>
                  <a:cubicBezTo>
                    <a:pt x="141" y="82"/>
                    <a:pt x="141" y="82"/>
                    <a:pt x="141" y="82"/>
                  </a:cubicBezTo>
                  <a:cubicBezTo>
                    <a:pt x="160" y="101"/>
                    <a:pt x="160" y="101"/>
                    <a:pt x="160" y="101"/>
                  </a:cubicBezTo>
                  <a:cubicBezTo>
                    <a:pt x="179" y="82"/>
                    <a:pt x="179" y="82"/>
                    <a:pt x="179" y="82"/>
                  </a:cubicBezTo>
                  <a:cubicBezTo>
                    <a:pt x="199" y="101"/>
                    <a:pt x="199" y="101"/>
                    <a:pt x="199" y="101"/>
                  </a:cubicBezTo>
                  <a:cubicBezTo>
                    <a:pt x="218" y="82"/>
                    <a:pt x="218" y="82"/>
                    <a:pt x="218" y="82"/>
                  </a:cubicBezTo>
                  <a:cubicBezTo>
                    <a:pt x="237" y="101"/>
                    <a:pt x="237" y="101"/>
                    <a:pt x="237" y="101"/>
                  </a:cubicBezTo>
                  <a:cubicBezTo>
                    <a:pt x="257" y="82"/>
                    <a:pt x="257" y="82"/>
                    <a:pt x="257" y="82"/>
                  </a:cubicBezTo>
                  <a:cubicBezTo>
                    <a:pt x="276" y="101"/>
                    <a:pt x="276" y="101"/>
                    <a:pt x="276" y="101"/>
                  </a:cubicBezTo>
                  <a:cubicBezTo>
                    <a:pt x="296" y="82"/>
                    <a:pt x="296" y="82"/>
                    <a:pt x="296" y="82"/>
                  </a:cubicBezTo>
                  <a:cubicBezTo>
                    <a:pt x="315" y="101"/>
                    <a:pt x="315" y="101"/>
                    <a:pt x="315" y="101"/>
                  </a:cubicBezTo>
                  <a:cubicBezTo>
                    <a:pt x="334" y="82"/>
                    <a:pt x="334" y="82"/>
                    <a:pt x="334" y="82"/>
                  </a:cubicBezTo>
                  <a:cubicBezTo>
                    <a:pt x="354" y="101"/>
                    <a:pt x="354" y="101"/>
                    <a:pt x="354" y="101"/>
                  </a:cubicBezTo>
                  <a:cubicBezTo>
                    <a:pt x="373" y="82"/>
                    <a:pt x="373" y="82"/>
                    <a:pt x="373" y="82"/>
                  </a:cubicBezTo>
                  <a:cubicBezTo>
                    <a:pt x="392" y="101"/>
                    <a:pt x="392" y="101"/>
                    <a:pt x="392" y="101"/>
                  </a:cubicBezTo>
                  <a:cubicBezTo>
                    <a:pt x="432" y="61"/>
                    <a:pt x="432" y="61"/>
                    <a:pt x="432" y="61"/>
                  </a:cubicBezTo>
                  <a:cubicBezTo>
                    <a:pt x="532" y="61"/>
                    <a:pt x="532" y="61"/>
                    <a:pt x="532" y="61"/>
                  </a:cubicBezTo>
                  <a:cubicBezTo>
                    <a:pt x="534" y="91"/>
                    <a:pt x="559" y="115"/>
                    <a:pt x="590" y="115"/>
                  </a:cubicBezTo>
                  <a:cubicBezTo>
                    <a:pt x="590" y="115"/>
                    <a:pt x="590" y="115"/>
                    <a:pt x="591" y="115"/>
                  </a:cubicBezTo>
                  <a:cubicBezTo>
                    <a:pt x="591" y="115"/>
                    <a:pt x="591" y="115"/>
                    <a:pt x="591" y="115"/>
                  </a:cubicBezTo>
                  <a:cubicBezTo>
                    <a:pt x="622" y="115"/>
                    <a:pt x="647" y="91"/>
                    <a:pt x="649" y="61"/>
                  </a:cubicBezTo>
                  <a:cubicBezTo>
                    <a:pt x="749" y="61"/>
                    <a:pt x="749" y="61"/>
                    <a:pt x="749" y="61"/>
                  </a:cubicBezTo>
                  <a:cubicBezTo>
                    <a:pt x="789" y="101"/>
                    <a:pt x="789" y="101"/>
                    <a:pt x="789" y="101"/>
                  </a:cubicBezTo>
                  <a:cubicBezTo>
                    <a:pt x="808" y="82"/>
                    <a:pt x="808" y="82"/>
                    <a:pt x="808" y="82"/>
                  </a:cubicBezTo>
                  <a:cubicBezTo>
                    <a:pt x="828" y="101"/>
                    <a:pt x="828" y="101"/>
                    <a:pt x="828" y="101"/>
                  </a:cubicBezTo>
                  <a:cubicBezTo>
                    <a:pt x="847" y="82"/>
                    <a:pt x="847" y="82"/>
                    <a:pt x="847" y="82"/>
                  </a:cubicBezTo>
                  <a:cubicBezTo>
                    <a:pt x="866" y="101"/>
                    <a:pt x="866" y="101"/>
                    <a:pt x="866" y="101"/>
                  </a:cubicBezTo>
                  <a:cubicBezTo>
                    <a:pt x="886" y="82"/>
                    <a:pt x="886" y="82"/>
                    <a:pt x="886" y="82"/>
                  </a:cubicBezTo>
                  <a:cubicBezTo>
                    <a:pt x="905" y="101"/>
                    <a:pt x="905" y="101"/>
                    <a:pt x="905" y="101"/>
                  </a:cubicBezTo>
                  <a:cubicBezTo>
                    <a:pt x="924" y="82"/>
                    <a:pt x="924" y="82"/>
                    <a:pt x="924" y="82"/>
                  </a:cubicBezTo>
                  <a:cubicBezTo>
                    <a:pt x="944" y="101"/>
                    <a:pt x="944" y="101"/>
                    <a:pt x="944" y="101"/>
                  </a:cubicBezTo>
                  <a:cubicBezTo>
                    <a:pt x="963" y="82"/>
                    <a:pt x="963" y="82"/>
                    <a:pt x="963" y="82"/>
                  </a:cubicBezTo>
                  <a:cubicBezTo>
                    <a:pt x="982" y="101"/>
                    <a:pt x="982" y="101"/>
                    <a:pt x="982" y="101"/>
                  </a:cubicBezTo>
                  <a:cubicBezTo>
                    <a:pt x="1002" y="82"/>
                    <a:pt x="1002" y="82"/>
                    <a:pt x="1002" y="82"/>
                  </a:cubicBezTo>
                  <a:cubicBezTo>
                    <a:pt x="1021" y="101"/>
                    <a:pt x="1021" y="101"/>
                    <a:pt x="1021" y="101"/>
                  </a:cubicBezTo>
                  <a:cubicBezTo>
                    <a:pt x="1040" y="82"/>
                    <a:pt x="1040" y="82"/>
                    <a:pt x="1040" y="82"/>
                  </a:cubicBezTo>
                  <a:cubicBezTo>
                    <a:pt x="1060" y="101"/>
                    <a:pt x="1060" y="101"/>
                    <a:pt x="1060" y="101"/>
                  </a:cubicBezTo>
                  <a:cubicBezTo>
                    <a:pt x="1079" y="82"/>
                    <a:pt x="1079" y="82"/>
                    <a:pt x="1079" y="82"/>
                  </a:cubicBezTo>
                  <a:cubicBezTo>
                    <a:pt x="1098" y="101"/>
                    <a:pt x="1098" y="101"/>
                    <a:pt x="1098" y="101"/>
                  </a:cubicBezTo>
                  <a:cubicBezTo>
                    <a:pt x="1118" y="82"/>
                    <a:pt x="1118" y="82"/>
                    <a:pt x="1118" y="82"/>
                  </a:cubicBezTo>
                  <a:cubicBezTo>
                    <a:pt x="1137" y="101"/>
                    <a:pt x="1137" y="101"/>
                    <a:pt x="1137" y="101"/>
                  </a:cubicBezTo>
                  <a:cubicBezTo>
                    <a:pt x="1181" y="58"/>
                    <a:pt x="1181" y="58"/>
                    <a:pt x="1181" y="58"/>
                  </a:cubicBezTo>
                  <a:cubicBezTo>
                    <a:pt x="1137" y="14"/>
                    <a:pt x="1137" y="14"/>
                    <a:pt x="1137" y="14"/>
                  </a:cubicBezTo>
                  <a:cubicBezTo>
                    <a:pt x="1118" y="33"/>
                    <a:pt x="1118" y="33"/>
                    <a:pt x="1118" y="33"/>
                  </a:cubicBezTo>
                  <a:cubicBezTo>
                    <a:pt x="1098" y="14"/>
                    <a:pt x="1098" y="14"/>
                    <a:pt x="1098" y="14"/>
                  </a:cubicBezTo>
                  <a:cubicBezTo>
                    <a:pt x="1079" y="33"/>
                    <a:pt x="1079" y="33"/>
                    <a:pt x="1079" y="33"/>
                  </a:cubicBezTo>
                  <a:cubicBezTo>
                    <a:pt x="1060" y="14"/>
                    <a:pt x="1060" y="14"/>
                    <a:pt x="1060" y="14"/>
                  </a:cubicBezTo>
                  <a:cubicBezTo>
                    <a:pt x="1040" y="33"/>
                    <a:pt x="1040" y="33"/>
                    <a:pt x="1040" y="33"/>
                  </a:cubicBezTo>
                  <a:cubicBezTo>
                    <a:pt x="1021" y="14"/>
                    <a:pt x="1021" y="14"/>
                    <a:pt x="1021" y="14"/>
                  </a:cubicBezTo>
                  <a:cubicBezTo>
                    <a:pt x="1002" y="33"/>
                    <a:pt x="1002" y="33"/>
                    <a:pt x="1002" y="33"/>
                  </a:cubicBezTo>
                  <a:cubicBezTo>
                    <a:pt x="982" y="14"/>
                    <a:pt x="982" y="14"/>
                    <a:pt x="982" y="14"/>
                  </a:cubicBezTo>
                  <a:cubicBezTo>
                    <a:pt x="963" y="33"/>
                    <a:pt x="963" y="33"/>
                    <a:pt x="963" y="33"/>
                  </a:cubicBezTo>
                  <a:cubicBezTo>
                    <a:pt x="944" y="14"/>
                    <a:pt x="944" y="14"/>
                    <a:pt x="944" y="14"/>
                  </a:cubicBezTo>
                  <a:cubicBezTo>
                    <a:pt x="924" y="33"/>
                    <a:pt x="924" y="33"/>
                    <a:pt x="924" y="33"/>
                  </a:cubicBezTo>
                  <a:cubicBezTo>
                    <a:pt x="905" y="14"/>
                    <a:pt x="905" y="14"/>
                    <a:pt x="905" y="14"/>
                  </a:cubicBezTo>
                  <a:cubicBezTo>
                    <a:pt x="886" y="33"/>
                    <a:pt x="886" y="33"/>
                    <a:pt x="886" y="33"/>
                  </a:cubicBezTo>
                  <a:cubicBezTo>
                    <a:pt x="866" y="14"/>
                    <a:pt x="866" y="14"/>
                    <a:pt x="866" y="14"/>
                  </a:cubicBezTo>
                  <a:cubicBezTo>
                    <a:pt x="847" y="33"/>
                    <a:pt x="847" y="33"/>
                    <a:pt x="847" y="33"/>
                  </a:cubicBezTo>
                  <a:cubicBezTo>
                    <a:pt x="828" y="14"/>
                    <a:pt x="828" y="14"/>
                    <a:pt x="828" y="14"/>
                  </a:cubicBezTo>
                  <a:cubicBezTo>
                    <a:pt x="808" y="33"/>
                    <a:pt x="808" y="33"/>
                    <a:pt x="808" y="33"/>
                  </a:cubicBezTo>
                  <a:cubicBezTo>
                    <a:pt x="789" y="14"/>
                    <a:pt x="789" y="14"/>
                    <a:pt x="789" y="14"/>
                  </a:cubicBezTo>
                  <a:cubicBezTo>
                    <a:pt x="749" y="54"/>
                    <a:pt x="749" y="54"/>
                    <a:pt x="749" y="54"/>
                  </a:cubicBezTo>
                  <a:cubicBezTo>
                    <a:pt x="649" y="54"/>
                    <a:pt x="649" y="54"/>
                    <a:pt x="649" y="54"/>
                  </a:cubicBezTo>
                  <a:cubicBezTo>
                    <a:pt x="647" y="24"/>
                    <a:pt x="622" y="0"/>
                    <a:pt x="591" y="0"/>
                  </a:cubicBezTo>
                  <a:cubicBezTo>
                    <a:pt x="591" y="0"/>
                    <a:pt x="591" y="0"/>
                    <a:pt x="591" y="0"/>
                  </a:cubicBezTo>
                  <a:cubicBezTo>
                    <a:pt x="590" y="0"/>
                    <a:pt x="590" y="0"/>
                    <a:pt x="590" y="0"/>
                  </a:cubicBezTo>
                  <a:cubicBezTo>
                    <a:pt x="559" y="0"/>
                    <a:pt x="534" y="24"/>
                    <a:pt x="532" y="54"/>
                  </a:cubicBezTo>
                  <a:cubicBezTo>
                    <a:pt x="432" y="54"/>
                    <a:pt x="432" y="54"/>
                    <a:pt x="432" y="54"/>
                  </a:cubicBezTo>
                  <a:cubicBezTo>
                    <a:pt x="392" y="14"/>
                    <a:pt x="392" y="14"/>
                    <a:pt x="392" y="14"/>
                  </a:cubicBezTo>
                  <a:cubicBezTo>
                    <a:pt x="373" y="33"/>
                    <a:pt x="373" y="33"/>
                    <a:pt x="373" y="33"/>
                  </a:cubicBezTo>
                  <a:cubicBezTo>
                    <a:pt x="354" y="14"/>
                    <a:pt x="354" y="14"/>
                    <a:pt x="354" y="14"/>
                  </a:cubicBezTo>
                  <a:cubicBezTo>
                    <a:pt x="334" y="33"/>
                    <a:pt x="334" y="33"/>
                    <a:pt x="334" y="33"/>
                  </a:cubicBezTo>
                  <a:cubicBezTo>
                    <a:pt x="315" y="14"/>
                    <a:pt x="315" y="14"/>
                    <a:pt x="315" y="14"/>
                  </a:cubicBezTo>
                  <a:cubicBezTo>
                    <a:pt x="296" y="33"/>
                    <a:pt x="296" y="33"/>
                    <a:pt x="296" y="33"/>
                  </a:cubicBezTo>
                  <a:cubicBezTo>
                    <a:pt x="276" y="14"/>
                    <a:pt x="276" y="14"/>
                    <a:pt x="276" y="14"/>
                  </a:cubicBezTo>
                  <a:cubicBezTo>
                    <a:pt x="257" y="33"/>
                    <a:pt x="257" y="33"/>
                    <a:pt x="257" y="33"/>
                  </a:cubicBezTo>
                  <a:cubicBezTo>
                    <a:pt x="237" y="14"/>
                    <a:pt x="237" y="14"/>
                    <a:pt x="237" y="14"/>
                  </a:cubicBezTo>
                  <a:cubicBezTo>
                    <a:pt x="218" y="33"/>
                    <a:pt x="218" y="33"/>
                    <a:pt x="218" y="33"/>
                  </a:cubicBezTo>
                  <a:cubicBezTo>
                    <a:pt x="199" y="14"/>
                    <a:pt x="199" y="14"/>
                    <a:pt x="199" y="14"/>
                  </a:cubicBezTo>
                  <a:cubicBezTo>
                    <a:pt x="179" y="33"/>
                    <a:pt x="179" y="33"/>
                    <a:pt x="179" y="33"/>
                  </a:cubicBezTo>
                  <a:cubicBezTo>
                    <a:pt x="160" y="14"/>
                    <a:pt x="160" y="14"/>
                    <a:pt x="160" y="14"/>
                  </a:cubicBezTo>
                  <a:cubicBezTo>
                    <a:pt x="141" y="33"/>
                    <a:pt x="141" y="33"/>
                    <a:pt x="141" y="33"/>
                  </a:cubicBezTo>
                  <a:cubicBezTo>
                    <a:pt x="121" y="14"/>
                    <a:pt x="121" y="14"/>
                    <a:pt x="121" y="14"/>
                  </a:cubicBezTo>
                  <a:lnTo>
                    <a:pt x="102" y="33"/>
                  </a:lnTo>
                  <a:close/>
                  <a:moveTo>
                    <a:pt x="828" y="91"/>
                  </a:moveTo>
                  <a:cubicBezTo>
                    <a:pt x="813" y="77"/>
                    <a:pt x="813" y="77"/>
                    <a:pt x="813" y="77"/>
                  </a:cubicBezTo>
                  <a:cubicBezTo>
                    <a:pt x="828" y="62"/>
                    <a:pt x="828" y="62"/>
                    <a:pt x="828" y="62"/>
                  </a:cubicBezTo>
                  <a:cubicBezTo>
                    <a:pt x="842" y="77"/>
                    <a:pt x="842" y="77"/>
                    <a:pt x="842" y="77"/>
                  </a:cubicBezTo>
                  <a:lnTo>
                    <a:pt x="828" y="91"/>
                  </a:lnTo>
                  <a:close/>
                  <a:moveTo>
                    <a:pt x="866" y="91"/>
                  </a:moveTo>
                  <a:cubicBezTo>
                    <a:pt x="852" y="77"/>
                    <a:pt x="852" y="77"/>
                    <a:pt x="852" y="77"/>
                  </a:cubicBezTo>
                  <a:cubicBezTo>
                    <a:pt x="866" y="62"/>
                    <a:pt x="866" y="62"/>
                    <a:pt x="866" y="62"/>
                  </a:cubicBezTo>
                  <a:cubicBezTo>
                    <a:pt x="881" y="77"/>
                    <a:pt x="881" y="77"/>
                    <a:pt x="881" y="77"/>
                  </a:cubicBezTo>
                  <a:lnTo>
                    <a:pt x="866" y="91"/>
                  </a:lnTo>
                  <a:close/>
                  <a:moveTo>
                    <a:pt x="905" y="91"/>
                  </a:moveTo>
                  <a:cubicBezTo>
                    <a:pt x="891" y="77"/>
                    <a:pt x="891" y="77"/>
                    <a:pt x="891" y="77"/>
                  </a:cubicBezTo>
                  <a:cubicBezTo>
                    <a:pt x="905" y="62"/>
                    <a:pt x="905" y="62"/>
                    <a:pt x="905" y="62"/>
                  </a:cubicBezTo>
                  <a:cubicBezTo>
                    <a:pt x="919" y="77"/>
                    <a:pt x="919" y="77"/>
                    <a:pt x="919" y="77"/>
                  </a:cubicBezTo>
                  <a:lnTo>
                    <a:pt x="905" y="91"/>
                  </a:lnTo>
                  <a:close/>
                  <a:moveTo>
                    <a:pt x="944" y="91"/>
                  </a:moveTo>
                  <a:cubicBezTo>
                    <a:pt x="929" y="77"/>
                    <a:pt x="929" y="77"/>
                    <a:pt x="929" y="77"/>
                  </a:cubicBezTo>
                  <a:cubicBezTo>
                    <a:pt x="944" y="62"/>
                    <a:pt x="944" y="62"/>
                    <a:pt x="944" y="62"/>
                  </a:cubicBezTo>
                  <a:cubicBezTo>
                    <a:pt x="958" y="77"/>
                    <a:pt x="958" y="77"/>
                    <a:pt x="958" y="77"/>
                  </a:cubicBezTo>
                  <a:lnTo>
                    <a:pt x="944" y="91"/>
                  </a:lnTo>
                  <a:close/>
                  <a:moveTo>
                    <a:pt x="982" y="91"/>
                  </a:moveTo>
                  <a:cubicBezTo>
                    <a:pt x="968" y="77"/>
                    <a:pt x="968" y="77"/>
                    <a:pt x="968" y="77"/>
                  </a:cubicBezTo>
                  <a:cubicBezTo>
                    <a:pt x="982" y="62"/>
                    <a:pt x="982" y="62"/>
                    <a:pt x="982" y="62"/>
                  </a:cubicBezTo>
                  <a:cubicBezTo>
                    <a:pt x="997" y="77"/>
                    <a:pt x="997" y="77"/>
                    <a:pt x="997" y="77"/>
                  </a:cubicBezTo>
                  <a:lnTo>
                    <a:pt x="982" y="91"/>
                  </a:lnTo>
                  <a:close/>
                  <a:moveTo>
                    <a:pt x="1021" y="91"/>
                  </a:moveTo>
                  <a:cubicBezTo>
                    <a:pt x="1007" y="77"/>
                    <a:pt x="1007" y="77"/>
                    <a:pt x="1007" y="77"/>
                  </a:cubicBezTo>
                  <a:cubicBezTo>
                    <a:pt x="1021" y="62"/>
                    <a:pt x="1021" y="62"/>
                    <a:pt x="1021" y="62"/>
                  </a:cubicBezTo>
                  <a:cubicBezTo>
                    <a:pt x="1036" y="77"/>
                    <a:pt x="1036" y="77"/>
                    <a:pt x="1036" y="77"/>
                  </a:cubicBezTo>
                  <a:lnTo>
                    <a:pt x="1021" y="91"/>
                  </a:lnTo>
                  <a:close/>
                  <a:moveTo>
                    <a:pt x="1060" y="91"/>
                  </a:moveTo>
                  <a:cubicBezTo>
                    <a:pt x="1045" y="77"/>
                    <a:pt x="1045" y="77"/>
                    <a:pt x="1045" y="77"/>
                  </a:cubicBezTo>
                  <a:cubicBezTo>
                    <a:pt x="1060" y="62"/>
                    <a:pt x="1060" y="62"/>
                    <a:pt x="1060" y="62"/>
                  </a:cubicBezTo>
                  <a:cubicBezTo>
                    <a:pt x="1074" y="77"/>
                    <a:pt x="1074" y="77"/>
                    <a:pt x="1074" y="77"/>
                  </a:cubicBezTo>
                  <a:lnTo>
                    <a:pt x="1060" y="91"/>
                  </a:lnTo>
                  <a:close/>
                  <a:moveTo>
                    <a:pt x="1098" y="91"/>
                  </a:moveTo>
                  <a:cubicBezTo>
                    <a:pt x="1084" y="77"/>
                    <a:pt x="1084" y="77"/>
                    <a:pt x="1084" y="77"/>
                  </a:cubicBezTo>
                  <a:cubicBezTo>
                    <a:pt x="1098" y="62"/>
                    <a:pt x="1098" y="62"/>
                    <a:pt x="1098" y="62"/>
                  </a:cubicBezTo>
                  <a:cubicBezTo>
                    <a:pt x="1113" y="77"/>
                    <a:pt x="1113" y="77"/>
                    <a:pt x="1113" y="77"/>
                  </a:cubicBezTo>
                  <a:lnTo>
                    <a:pt x="1098" y="91"/>
                  </a:lnTo>
                  <a:close/>
                  <a:moveTo>
                    <a:pt x="1137" y="24"/>
                  </a:moveTo>
                  <a:cubicBezTo>
                    <a:pt x="1171" y="58"/>
                    <a:pt x="1171" y="58"/>
                    <a:pt x="1171" y="58"/>
                  </a:cubicBezTo>
                  <a:cubicBezTo>
                    <a:pt x="1137" y="91"/>
                    <a:pt x="1137" y="91"/>
                    <a:pt x="1137" y="91"/>
                  </a:cubicBezTo>
                  <a:cubicBezTo>
                    <a:pt x="1123" y="77"/>
                    <a:pt x="1123" y="77"/>
                    <a:pt x="1123" y="77"/>
                  </a:cubicBezTo>
                  <a:cubicBezTo>
                    <a:pt x="1142" y="58"/>
                    <a:pt x="1142" y="58"/>
                    <a:pt x="1142" y="58"/>
                  </a:cubicBezTo>
                  <a:cubicBezTo>
                    <a:pt x="1123" y="38"/>
                    <a:pt x="1123" y="38"/>
                    <a:pt x="1123" y="38"/>
                  </a:cubicBezTo>
                  <a:lnTo>
                    <a:pt x="1137" y="24"/>
                  </a:lnTo>
                  <a:close/>
                  <a:moveTo>
                    <a:pt x="1132" y="58"/>
                  </a:moveTo>
                  <a:cubicBezTo>
                    <a:pt x="1118" y="72"/>
                    <a:pt x="1118" y="72"/>
                    <a:pt x="1118" y="72"/>
                  </a:cubicBezTo>
                  <a:cubicBezTo>
                    <a:pt x="1103" y="58"/>
                    <a:pt x="1103" y="58"/>
                    <a:pt x="1103" y="58"/>
                  </a:cubicBezTo>
                  <a:cubicBezTo>
                    <a:pt x="1118" y="43"/>
                    <a:pt x="1118" y="43"/>
                    <a:pt x="1118" y="43"/>
                  </a:cubicBezTo>
                  <a:lnTo>
                    <a:pt x="1132" y="58"/>
                  </a:lnTo>
                  <a:close/>
                  <a:moveTo>
                    <a:pt x="1098" y="24"/>
                  </a:moveTo>
                  <a:cubicBezTo>
                    <a:pt x="1113" y="38"/>
                    <a:pt x="1113" y="38"/>
                    <a:pt x="1113" y="38"/>
                  </a:cubicBezTo>
                  <a:cubicBezTo>
                    <a:pt x="1098" y="53"/>
                    <a:pt x="1098" y="53"/>
                    <a:pt x="1098" y="53"/>
                  </a:cubicBezTo>
                  <a:cubicBezTo>
                    <a:pt x="1084" y="38"/>
                    <a:pt x="1084" y="38"/>
                    <a:pt x="1084" y="38"/>
                  </a:cubicBezTo>
                  <a:lnTo>
                    <a:pt x="1098" y="24"/>
                  </a:lnTo>
                  <a:close/>
                  <a:moveTo>
                    <a:pt x="1094" y="58"/>
                  </a:moveTo>
                  <a:cubicBezTo>
                    <a:pt x="1079" y="72"/>
                    <a:pt x="1079" y="72"/>
                    <a:pt x="1079" y="72"/>
                  </a:cubicBezTo>
                  <a:cubicBezTo>
                    <a:pt x="1065" y="58"/>
                    <a:pt x="1065" y="58"/>
                    <a:pt x="1065" y="58"/>
                  </a:cubicBezTo>
                  <a:cubicBezTo>
                    <a:pt x="1079" y="43"/>
                    <a:pt x="1079" y="43"/>
                    <a:pt x="1079" y="43"/>
                  </a:cubicBezTo>
                  <a:lnTo>
                    <a:pt x="1094" y="58"/>
                  </a:lnTo>
                  <a:close/>
                  <a:moveTo>
                    <a:pt x="1060" y="24"/>
                  </a:moveTo>
                  <a:cubicBezTo>
                    <a:pt x="1074" y="38"/>
                    <a:pt x="1074" y="38"/>
                    <a:pt x="1074" y="38"/>
                  </a:cubicBezTo>
                  <a:cubicBezTo>
                    <a:pt x="1060" y="53"/>
                    <a:pt x="1060" y="53"/>
                    <a:pt x="1060" y="53"/>
                  </a:cubicBezTo>
                  <a:cubicBezTo>
                    <a:pt x="1045" y="38"/>
                    <a:pt x="1045" y="38"/>
                    <a:pt x="1045" y="38"/>
                  </a:cubicBezTo>
                  <a:lnTo>
                    <a:pt x="1060" y="24"/>
                  </a:lnTo>
                  <a:close/>
                  <a:moveTo>
                    <a:pt x="1055" y="58"/>
                  </a:moveTo>
                  <a:cubicBezTo>
                    <a:pt x="1040" y="72"/>
                    <a:pt x="1040" y="72"/>
                    <a:pt x="1040" y="72"/>
                  </a:cubicBezTo>
                  <a:cubicBezTo>
                    <a:pt x="1026" y="58"/>
                    <a:pt x="1026" y="58"/>
                    <a:pt x="1026" y="58"/>
                  </a:cubicBezTo>
                  <a:cubicBezTo>
                    <a:pt x="1040" y="43"/>
                    <a:pt x="1040" y="43"/>
                    <a:pt x="1040" y="43"/>
                  </a:cubicBezTo>
                  <a:lnTo>
                    <a:pt x="1055" y="58"/>
                  </a:lnTo>
                  <a:close/>
                  <a:moveTo>
                    <a:pt x="1021" y="24"/>
                  </a:moveTo>
                  <a:cubicBezTo>
                    <a:pt x="1036" y="38"/>
                    <a:pt x="1036" y="38"/>
                    <a:pt x="1036" y="38"/>
                  </a:cubicBezTo>
                  <a:cubicBezTo>
                    <a:pt x="1021" y="53"/>
                    <a:pt x="1021" y="53"/>
                    <a:pt x="1021" y="53"/>
                  </a:cubicBezTo>
                  <a:cubicBezTo>
                    <a:pt x="1007" y="38"/>
                    <a:pt x="1007" y="38"/>
                    <a:pt x="1007" y="38"/>
                  </a:cubicBezTo>
                  <a:lnTo>
                    <a:pt x="1021" y="24"/>
                  </a:lnTo>
                  <a:close/>
                  <a:moveTo>
                    <a:pt x="1016" y="58"/>
                  </a:moveTo>
                  <a:cubicBezTo>
                    <a:pt x="1002" y="72"/>
                    <a:pt x="1002" y="72"/>
                    <a:pt x="1002" y="72"/>
                  </a:cubicBezTo>
                  <a:cubicBezTo>
                    <a:pt x="987" y="58"/>
                    <a:pt x="987" y="58"/>
                    <a:pt x="987" y="58"/>
                  </a:cubicBezTo>
                  <a:cubicBezTo>
                    <a:pt x="1002" y="43"/>
                    <a:pt x="1002" y="43"/>
                    <a:pt x="1002" y="43"/>
                  </a:cubicBezTo>
                  <a:lnTo>
                    <a:pt x="1016" y="58"/>
                  </a:lnTo>
                  <a:close/>
                  <a:moveTo>
                    <a:pt x="982" y="24"/>
                  </a:moveTo>
                  <a:cubicBezTo>
                    <a:pt x="997" y="38"/>
                    <a:pt x="997" y="38"/>
                    <a:pt x="997" y="38"/>
                  </a:cubicBezTo>
                  <a:cubicBezTo>
                    <a:pt x="982" y="53"/>
                    <a:pt x="982" y="53"/>
                    <a:pt x="982" y="53"/>
                  </a:cubicBezTo>
                  <a:cubicBezTo>
                    <a:pt x="968" y="38"/>
                    <a:pt x="968" y="38"/>
                    <a:pt x="968" y="38"/>
                  </a:cubicBezTo>
                  <a:lnTo>
                    <a:pt x="982" y="24"/>
                  </a:lnTo>
                  <a:close/>
                  <a:moveTo>
                    <a:pt x="977" y="58"/>
                  </a:moveTo>
                  <a:cubicBezTo>
                    <a:pt x="963" y="72"/>
                    <a:pt x="963" y="72"/>
                    <a:pt x="963" y="72"/>
                  </a:cubicBezTo>
                  <a:cubicBezTo>
                    <a:pt x="949" y="58"/>
                    <a:pt x="949" y="58"/>
                    <a:pt x="949" y="58"/>
                  </a:cubicBezTo>
                  <a:cubicBezTo>
                    <a:pt x="963" y="43"/>
                    <a:pt x="963" y="43"/>
                    <a:pt x="963" y="43"/>
                  </a:cubicBezTo>
                  <a:lnTo>
                    <a:pt x="977" y="58"/>
                  </a:lnTo>
                  <a:close/>
                  <a:moveTo>
                    <a:pt x="944" y="24"/>
                  </a:moveTo>
                  <a:cubicBezTo>
                    <a:pt x="958" y="38"/>
                    <a:pt x="958" y="38"/>
                    <a:pt x="958" y="38"/>
                  </a:cubicBezTo>
                  <a:cubicBezTo>
                    <a:pt x="944" y="53"/>
                    <a:pt x="944" y="53"/>
                    <a:pt x="944" y="53"/>
                  </a:cubicBezTo>
                  <a:cubicBezTo>
                    <a:pt x="929" y="38"/>
                    <a:pt x="929" y="38"/>
                    <a:pt x="929" y="38"/>
                  </a:cubicBezTo>
                  <a:lnTo>
                    <a:pt x="944" y="24"/>
                  </a:lnTo>
                  <a:close/>
                  <a:moveTo>
                    <a:pt x="939" y="58"/>
                  </a:moveTo>
                  <a:cubicBezTo>
                    <a:pt x="924" y="72"/>
                    <a:pt x="924" y="72"/>
                    <a:pt x="924" y="72"/>
                  </a:cubicBezTo>
                  <a:cubicBezTo>
                    <a:pt x="910" y="58"/>
                    <a:pt x="910" y="58"/>
                    <a:pt x="910" y="58"/>
                  </a:cubicBezTo>
                  <a:cubicBezTo>
                    <a:pt x="924" y="43"/>
                    <a:pt x="924" y="43"/>
                    <a:pt x="924" y="43"/>
                  </a:cubicBezTo>
                  <a:lnTo>
                    <a:pt x="939" y="58"/>
                  </a:lnTo>
                  <a:close/>
                  <a:moveTo>
                    <a:pt x="905" y="24"/>
                  </a:moveTo>
                  <a:cubicBezTo>
                    <a:pt x="919" y="38"/>
                    <a:pt x="919" y="38"/>
                    <a:pt x="919" y="38"/>
                  </a:cubicBezTo>
                  <a:cubicBezTo>
                    <a:pt x="905" y="53"/>
                    <a:pt x="905" y="53"/>
                    <a:pt x="905" y="53"/>
                  </a:cubicBezTo>
                  <a:cubicBezTo>
                    <a:pt x="891" y="38"/>
                    <a:pt x="891" y="38"/>
                    <a:pt x="891" y="38"/>
                  </a:cubicBezTo>
                  <a:lnTo>
                    <a:pt x="905" y="24"/>
                  </a:lnTo>
                  <a:close/>
                  <a:moveTo>
                    <a:pt x="900" y="58"/>
                  </a:moveTo>
                  <a:cubicBezTo>
                    <a:pt x="886" y="72"/>
                    <a:pt x="886" y="72"/>
                    <a:pt x="886" y="72"/>
                  </a:cubicBezTo>
                  <a:cubicBezTo>
                    <a:pt x="871" y="58"/>
                    <a:pt x="871" y="58"/>
                    <a:pt x="871" y="58"/>
                  </a:cubicBezTo>
                  <a:cubicBezTo>
                    <a:pt x="886" y="43"/>
                    <a:pt x="886" y="43"/>
                    <a:pt x="886" y="43"/>
                  </a:cubicBezTo>
                  <a:lnTo>
                    <a:pt x="900" y="58"/>
                  </a:lnTo>
                  <a:close/>
                  <a:moveTo>
                    <a:pt x="866" y="24"/>
                  </a:moveTo>
                  <a:cubicBezTo>
                    <a:pt x="881" y="38"/>
                    <a:pt x="881" y="38"/>
                    <a:pt x="881" y="38"/>
                  </a:cubicBezTo>
                  <a:cubicBezTo>
                    <a:pt x="866" y="53"/>
                    <a:pt x="866" y="53"/>
                    <a:pt x="866" y="53"/>
                  </a:cubicBezTo>
                  <a:cubicBezTo>
                    <a:pt x="852" y="38"/>
                    <a:pt x="852" y="38"/>
                    <a:pt x="852" y="38"/>
                  </a:cubicBezTo>
                  <a:lnTo>
                    <a:pt x="866" y="24"/>
                  </a:lnTo>
                  <a:close/>
                  <a:moveTo>
                    <a:pt x="861" y="58"/>
                  </a:moveTo>
                  <a:cubicBezTo>
                    <a:pt x="847" y="72"/>
                    <a:pt x="847" y="72"/>
                    <a:pt x="847" y="72"/>
                  </a:cubicBezTo>
                  <a:cubicBezTo>
                    <a:pt x="832" y="58"/>
                    <a:pt x="832" y="58"/>
                    <a:pt x="832" y="58"/>
                  </a:cubicBezTo>
                  <a:cubicBezTo>
                    <a:pt x="847" y="43"/>
                    <a:pt x="847" y="43"/>
                    <a:pt x="847" y="43"/>
                  </a:cubicBezTo>
                  <a:lnTo>
                    <a:pt x="861" y="58"/>
                  </a:lnTo>
                  <a:close/>
                  <a:moveTo>
                    <a:pt x="828" y="24"/>
                  </a:moveTo>
                  <a:cubicBezTo>
                    <a:pt x="842" y="38"/>
                    <a:pt x="842" y="38"/>
                    <a:pt x="842" y="38"/>
                  </a:cubicBezTo>
                  <a:cubicBezTo>
                    <a:pt x="828" y="53"/>
                    <a:pt x="828" y="53"/>
                    <a:pt x="828" y="53"/>
                  </a:cubicBezTo>
                  <a:cubicBezTo>
                    <a:pt x="813" y="38"/>
                    <a:pt x="813" y="38"/>
                    <a:pt x="813" y="38"/>
                  </a:cubicBezTo>
                  <a:lnTo>
                    <a:pt x="828" y="24"/>
                  </a:lnTo>
                  <a:close/>
                  <a:moveTo>
                    <a:pt x="823" y="58"/>
                  </a:moveTo>
                  <a:cubicBezTo>
                    <a:pt x="808" y="72"/>
                    <a:pt x="808" y="72"/>
                    <a:pt x="808" y="72"/>
                  </a:cubicBezTo>
                  <a:cubicBezTo>
                    <a:pt x="794" y="58"/>
                    <a:pt x="794" y="58"/>
                    <a:pt x="794" y="58"/>
                  </a:cubicBezTo>
                  <a:cubicBezTo>
                    <a:pt x="808" y="43"/>
                    <a:pt x="808" y="43"/>
                    <a:pt x="808" y="43"/>
                  </a:cubicBezTo>
                  <a:lnTo>
                    <a:pt x="823" y="58"/>
                  </a:lnTo>
                  <a:close/>
                  <a:moveTo>
                    <a:pt x="803" y="38"/>
                  </a:moveTo>
                  <a:cubicBezTo>
                    <a:pt x="784" y="58"/>
                    <a:pt x="784" y="58"/>
                    <a:pt x="784" y="58"/>
                  </a:cubicBezTo>
                  <a:cubicBezTo>
                    <a:pt x="803" y="77"/>
                    <a:pt x="803" y="77"/>
                    <a:pt x="803" y="77"/>
                  </a:cubicBezTo>
                  <a:cubicBezTo>
                    <a:pt x="789" y="91"/>
                    <a:pt x="789" y="91"/>
                    <a:pt x="789" y="91"/>
                  </a:cubicBezTo>
                  <a:cubicBezTo>
                    <a:pt x="785" y="87"/>
                    <a:pt x="785" y="87"/>
                    <a:pt x="785" y="87"/>
                  </a:cubicBezTo>
                  <a:cubicBezTo>
                    <a:pt x="785" y="86"/>
                    <a:pt x="785" y="86"/>
                    <a:pt x="785" y="86"/>
                  </a:cubicBezTo>
                  <a:cubicBezTo>
                    <a:pt x="756" y="58"/>
                    <a:pt x="756" y="58"/>
                    <a:pt x="756" y="58"/>
                  </a:cubicBezTo>
                  <a:cubicBezTo>
                    <a:pt x="785" y="29"/>
                    <a:pt x="785" y="29"/>
                    <a:pt x="785" y="29"/>
                  </a:cubicBezTo>
                  <a:cubicBezTo>
                    <a:pt x="785" y="28"/>
                    <a:pt x="785" y="28"/>
                    <a:pt x="785" y="28"/>
                  </a:cubicBezTo>
                  <a:cubicBezTo>
                    <a:pt x="789" y="24"/>
                    <a:pt x="789" y="24"/>
                    <a:pt x="789" y="24"/>
                  </a:cubicBezTo>
                  <a:lnTo>
                    <a:pt x="803" y="38"/>
                  </a:lnTo>
                  <a:close/>
                  <a:moveTo>
                    <a:pt x="540" y="61"/>
                  </a:moveTo>
                  <a:cubicBezTo>
                    <a:pt x="582" y="61"/>
                    <a:pt x="582" y="61"/>
                    <a:pt x="582" y="61"/>
                  </a:cubicBezTo>
                  <a:cubicBezTo>
                    <a:pt x="552" y="91"/>
                    <a:pt x="552" y="91"/>
                    <a:pt x="552" y="91"/>
                  </a:cubicBezTo>
                  <a:cubicBezTo>
                    <a:pt x="545" y="83"/>
                    <a:pt x="541" y="72"/>
                    <a:pt x="540" y="61"/>
                  </a:cubicBezTo>
                  <a:close/>
                  <a:moveTo>
                    <a:pt x="557" y="96"/>
                  </a:moveTo>
                  <a:cubicBezTo>
                    <a:pt x="587" y="67"/>
                    <a:pt x="587" y="67"/>
                    <a:pt x="587" y="67"/>
                  </a:cubicBezTo>
                  <a:cubicBezTo>
                    <a:pt x="587" y="108"/>
                    <a:pt x="587" y="108"/>
                    <a:pt x="587" y="108"/>
                  </a:cubicBezTo>
                  <a:cubicBezTo>
                    <a:pt x="576" y="107"/>
                    <a:pt x="565" y="103"/>
                    <a:pt x="557" y="96"/>
                  </a:cubicBezTo>
                  <a:close/>
                  <a:moveTo>
                    <a:pt x="587" y="49"/>
                  </a:moveTo>
                  <a:cubicBezTo>
                    <a:pt x="557" y="19"/>
                    <a:pt x="557" y="19"/>
                    <a:pt x="557" y="19"/>
                  </a:cubicBezTo>
                  <a:cubicBezTo>
                    <a:pt x="565" y="12"/>
                    <a:pt x="576" y="8"/>
                    <a:pt x="587" y="7"/>
                  </a:cubicBezTo>
                  <a:lnTo>
                    <a:pt x="587" y="49"/>
                  </a:lnTo>
                  <a:close/>
                  <a:moveTo>
                    <a:pt x="582" y="54"/>
                  </a:moveTo>
                  <a:cubicBezTo>
                    <a:pt x="540" y="54"/>
                    <a:pt x="540" y="54"/>
                    <a:pt x="540" y="54"/>
                  </a:cubicBezTo>
                  <a:cubicBezTo>
                    <a:pt x="541" y="43"/>
                    <a:pt x="545" y="33"/>
                    <a:pt x="552" y="24"/>
                  </a:cubicBezTo>
                  <a:lnTo>
                    <a:pt x="582" y="54"/>
                  </a:lnTo>
                  <a:close/>
                  <a:moveTo>
                    <a:pt x="599" y="61"/>
                  </a:moveTo>
                  <a:cubicBezTo>
                    <a:pt x="641" y="61"/>
                    <a:pt x="641" y="61"/>
                    <a:pt x="641" y="61"/>
                  </a:cubicBezTo>
                  <a:cubicBezTo>
                    <a:pt x="640" y="72"/>
                    <a:pt x="636" y="83"/>
                    <a:pt x="629" y="91"/>
                  </a:cubicBezTo>
                  <a:lnTo>
                    <a:pt x="599" y="61"/>
                  </a:lnTo>
                  <a:close/>
                  <a:moveTo>
                    <a:pt x="641" y="54"/>
                  </a:moveTo>
                  <a:cubicBezTo>
                    <a:pt x="599" y="54"/>
                    <a:pt x="599" y="54"/>
                    <a:pt x="599" y="54"/>
                  </a:cubicBezTo>
                  <a:cubicBezTo>
                    <a:pt x="629" y="24"/>
                    <a:pt x="629" y="24"/>
                    <a:pt x="629" y="24"/>
                  </a:cubicBezTo>
                  <a:cubicBezTo>
                    <a:pt x="636" y="33"/>
                    <a:pt x="640" y="43"/>
                    <a:pt x="641" y="54"/>
                  </a:cubicBezTo>
                  <a:close/>
                  <a:moveTo>
                    <a:pt x="624" y="19"/>
                  </a:moveTo>
                  <a:cubicBezTo>
                    <a:pt x="594" y="49"/>
                    <a:pt x="594" y="49"/>
                    <a:pt x="594" y="49"/>
                  </a:cubicBezTo>
                  <a:cubicBezTo>
                    <a:pt x="594" y="7"/>
                    <a:pt x="594" y="7"/>
                    <a:pt x="594" y="7"/>
                  </a:cubicBezTo>
                  <a:cubicBezTo>
                    <a:pt x="606" y="8"/>
                    <a:pt x="616" y="12"/>
                    <a:pt x="624" y="19"/>
                  </a:cubicBezTo>
                  <a:close/>
                  <a:moveTo>
                    <a:pt x="624" y="96"/>
                  </a:moveTo>
                  <a:cubicBezTo>
                    <a:pt x="616" y="103"/>
                    <a:pt x="606" y="107"/>
                    <a:pt x="594" y="108"/>
                  </a:cubicBezTo>
                  <a:cubicBezTo>
                    <a:pt x="594" y="67"/>
                    <a:pt x="594" y="67"/>
                    <a:pt x="594" y="67"/>
                  </a:cubicBezTo>
                  <a:lnTo>
                    <a:pt x="624" y="96"/>
                  </a:lnTo>
                  <a:close/>
                  <a:moveTo>
                    <a:pt x="83" y="24"/>
                  </a:moveTo>
                  <a:cubicBezTo>
                    <a:pt x="97" y="38"/>
                    <a:pt x="97" y="38"/>
                    <a:pt x="97" y="38"/>
                  </a:cubicBezTo>
                  <a:cubicBezTo>
                    <a:pt x="83" y="53"/>
                    <a:pt x="83" y="53"/>
                    <a:pt x="83" y="53"/>
                  </a:cubicBezTo>
                  <a:cubicBezTo>
                    <a:pt x="68" y="38"/>
                    <a:pt x="68" y="38"/>
                    <a:pt x="68" y="38"/>
                  </a:cubicBezTo>
                  <a:lnTo>
                    <a:pt x="83" y="24"/>
                  </a:lnTo>
                  <a:close/>
                  <a:moveTo>
                    <a:pt x="44" y="91"/>
                  </a:moveTo>
                  <a:cubicBezTo>
                    <a:pt x="10" y="58"/>
                    <a:pt x="10" y="58"/>
                    <a:pt x="10" y="58"/>
                  </a:cubicBezTo>
                  <a:cubicBezTo>
                    <a:pt x="44" y="24"/>
                    <a:pt x="44" y="24"/>
                    <a:pt x="44" y="24"/>
                  </a:cubicBezTo>
                  <a:cubicBezTo>
                    <a:pt x="58" y="38"/>
                    <a:pt x="58" y="38"/>
                    <a:pt x="58" y="38"/>
                  </a:cubicBezTo>
                  <a:cubicBezTo>
                    <a:pt x="39" y="58"/>
                    <a:pt x="39" y="58"/>
                    <a:pt x="39" y="58"/>
                  </a:cubicBezTo>
                  <a:cubicBezTo>
                    <a:pt x="58" y="77"/>
                    <a:pt x="58" y="77"/>
                    <a:pt x="58" y="77"/>
                  </a:cubicBezTo>
                  <a:lnTo>
                    <a:pt x="44" y="91"/>
                  </a:lnTo>
                  <a:close/>
                  <a:moveTo>
                    <a:pt x="49" y="58"/>
                  </a:moveTo>
                  <a:cubicBezTo>
                    <a:pt x="63" y="43"/>
                    <a:pt x="63" y="43"/>
                    <a:pt x="63" y="43"/>
                  </a:cubicBezTo>
                  <a:cubicBezTo>
                    <a:pt x="78" y="58"/>
                    <a:pt x="78" y="58"/>
                    <a:pt x="78" y="58"/>
                  </a:cubicBezTo>
                  <a:cubicBezTo>
                    <a:pt x="63" y="72"/>
                    <a:pt x="63" y="72"/>
                    <a:pt x="63" y="72"/>
                  </a:cubicBezTo>
                  <a:lnTo>
                    <a:pt x="49" y="58"/>
                  </a:lnTo>
                  <a:close/>
                  <a:moveTo>
                    <a:pt x="83" y="91"/>
                  </a:moveTo>
                  <a:cubicBezTo>
                    <a:pt x="68" y="77"/>
                    <a:pt x="68" y="77"/>
                    <a:pt x="68" y="77"/>
                  </a:cubicBezTo>
                  <a:cubicBezTo>
                    <a:pt x="83" y="62"/>
                    <a:pt x="83" y="62"/>
                    <a:pt x="83" y="62"/>
                  </a:cubicBezTo>
                  <a:cubicBezTo>
                    <a:pt x="97" y="77"/>
                    <a:pt x="97" y="77"/>
                    <a:pt x="97" y="77"/>
                  </a:cubicBezTo>
                  <a:lnTo>
                    <a:pt x="83" y="91"/>
                  </a:lnTo>
                  <a:close/>
                  <a:moveTo>
                    <a:pt x="88" y="58"/>
                  </a:moveTo>
                  <a:cubicBezTo>
                    <a:pt x="102" y="43"/>
                    <a:pt x="102" y="43"/>
                    <a:pt x="102" y="43"/>
                  </a:cubicBezTo>
                  <a:cubicBezTo>
                    <a:pt x="117" y="58"/>
                    <a:pt x="117" y="58"/>
                    <a:pt x="117" y="58"/>
                  </a:cubicBezTo>
                  <a:cubicBezTo>
                    <a:pt x="102" y="72"/>
                    <a:pt x="102" y="72"/>
                    <a:pt x="102" y="72"/>
                  </a:cubicBezTo>
                  <a:lnTo>
                    <a:pt x="88" y="58"/>
                  </a:lnTo>
                  <a:close/>
                  <a:moveTo>
                    <a:pt x="121" y="91"/>
                  </a:moveTo>
                  <a:cubicBezTo>
                    <a:pt x="107" y="77"/>
                    <a:pt x="107" y="77"/>
                    <a:pt x="107" y="77"/>
                  </a:cubicBezTo>
                  <a:cubicBezTo>
                    <a:pt x="121" y="62"/>
                    <a:pt x="121" y="62"/>
                    <a:pt x="121" y="62"/>
                  </a:cubicBezTo>
                  <a:cubicBezTo>
                    <a:pt x="136" y="77"/>
                    <a:pt x="136" y="77"/>
                    <a:pt x="136" y="77"/>
                  </a:cubicBezTo>
                  <a:lnTo>
                    <a:pt x="121" y="91"/>
                  </a:lnTo>
                  <a:close/>
                  <a:moveTo>
                    <a:pt x="160" y="91"/>
                  </a:moveTo>
                  <a:cubicBezTo>
                    <a:pt x="146" y="77"/>
                    <a:pt x="146" y="77"/>
                    <a:pt x="146" y="77"/>
                  </a:cubicBezTo>
                  <a:cubicBezTo>
                    <a:pt x="160" y="62"/>
                    <a:pt x="160" y="62"/>
                    <a:pt x="160" y="62"/>
                  </a:cubicBezTo>
                  <a:cubicBezTo>
                    <a:pt x="175" y="77"/>
                    <a:pt x="175" y="77"/>
                    <a:pt x="175" y="77"/>
                  </a:cubicBezTo>
                  <a:lnTo>
                    <a:pt x="160" y="91"/>
                  </a:lnTo>
                  <a:close/>
                  <a:moveTo>
                    <a:pt x="199" y="91"/>
                  </a:moveTo>
                  <a:cubicBezTo>
                    <a:pt x="184" y="77"/>
                    <a:pt x="184" y="77"/>
                    <a:pt x="184" y="77"/>
                  </a:cubicBezTo>
                  <a:cubicBezTo>
                    <a:pt x="199" y="62"/>
                    <a:pt x="199" y="62"/>
                    <a:pt x="199" y="62"/>
                  </a:cubicBezTo>
                  <a:cubicBezTo>
                    <a:pt x="213" y="77"/>
                    <a:pt x="213" y="77"/>
                    <a:pt x="213" y="77"/>
                  </a:cubicBezTo>
                  <a:lnTo>
                    <a:pt x="199" y="91"/>
                  </a:lnTo>
                  <a:close/>
                  <a:moveTo>
                    <a:pt x="237" y="91"/>
                  </a:moveTo>
                  <a:cubicBezTo>
                    <a:pt x="223" y="77"/>
                    <a:pt x="223" y="77"/>
                    <a:pt x="223" y="77"/>
                  </a:cubicBezTo>
                  <a:cubicBezTo>
                    <a:pt x="237" y="62"/>
                    <a:pt x="237" y="62"/>
                    <a:pt x="237" y="62"/>
                  </a:cubicBezTo>
                  <a:cubicBezTo>
                    <a:pt x="252" y="77"/>
                    <a:pt x="252" y="77"/>
                    <a:pt x="252" y="77"/>
                  </a:cubicBezTo>
                  <a:lnTo>
                    <a:pt x="237" y="91"/>
                  </a:lnTo>
                  <a:close/>
                  <a:moveTo>
                    <a:pt x="276" y="91"/>
                  </a:moveTo>
                  <a:cubicBezTo>
                    <a:pt x="262" y="77"/>
                    <a:pt x="262" y="77"/>
                    <a:pt x="262" y="77"/>
                  </a:cubicBezTo>
                  <a:cubicBezTo>
                    <a:pt x="276" y="62"/>
                    <a:pt x="276" y="62"/>
                    <a:pt x="276" y="62"/>
                  </a:cubicBezTo>
                  <a:cubicBezTo>
                    <a:pt x="291" y="77"/>
                    <a:pt x="291" y="77"/>
                    <a:pt x="291" y="77"/>
                  </a:cubicBezTo>
                  <a:lnTo>
                    <a:pt x="276" y="91"/>
                  </a:lnTo>
                  <a:close/>
                  <a:moveTo>
                    <a:pt x="315" y="91"/>
                  </a:moveTo>
                  <a:cubicBezTo>
                    <a:pt x="300" y="77"/>
                    <a:pt x="300" y="77"/>
                    <a:pt x="300" y="77"/>
                  </a:cubicBezTo>
                  <a:cubicBezTo>
                    <a:pt x="315" y="62"/>
                    <a:pt x="315" y="62"/>
                    <a:pt x="315" y="62"/>
                  </a:cubicBezTo>
                  <a:cubicBezTo>
                    <a:pt x="329" y="77"/>
                    <a:pt x="329" y="77"/>
                    <a:pt x="329" y="77"/>
                  </a:cubicBezTo>
                  <a:lnTo>
                    <a:pt x="315" y="91"/>
                  </a:lnTo>
                  <a:close/>
                  <a:moveTo>
                    <a:pt x="354" y="91"/>
                  </a:moveTo>
                  <a:cubicBezTo>
                    <a:pt x="339" y="77"/>
                    <a:pt x="339" y="77"/>
                    <a:pt x="339" y="77"/>
                  </a:cubicBezTo>
                  <a:cubicBezTo>
                    <a:pt x="354" y="62"/>
                    <a:pt x="354" y="62"/>
                    <a:pt x="354" y="62"/>
                  </a:cubicBezTo>
                  <a:cubicBezTo>
                    <a:pt x="368" y="77"/>
                    <a:pt x="368" y="77"/>
                    <a:pt x="368" y="77"/>
                  </a:cubicBezTo>
                  <a:lnTo>
                    <a:pt x="354" y="91"/>
                  </a:lnTo>
                  <a:close/>
                  <a:moveTo>
                    <a:pt x="392" y="24"/>
                  </a:moveTo>
                  <a:cubicBezTo>
                    <a:pt x="396" y="28"/>
                    <a:pt x="396" y="28"/>
                    <a:pt x="396" y="28"/>
                  </a:cubicBezTo>
                  <a:cubicBezTo>
                    <a:pt x="396" y="29"/>
                    <a:pt x="396" y="29"/>
                    <a:pt x="396" y="29"/>
                  </a:cubicBezTo>
                  <a:cubicBezTo>
                    <a:pt x="425" y="58"/>
                    <a:pt x="425" y="58"/>
                    <a:pt x="425" y="58"/>
                  </a:cubicBezTo>
                  <a:cubicBezTo>
                    <a:pt x="396" y="86"/>
                    <a:pt x="396" y="86"/>
                    <a:pt x="396" y="86"/>
                  </a:cubicBezTo>
                  <a:cubicBezTo>
                    <a:pt x="396" y="87"/>
                    <a:pt x="396" y="87"/>
                    <a:pt x="396" y="87"/>
                  </a:cubicBezTo>
                  <a:cubicBezTo>
                    <a:pt x="392" y="91"/>
                    <a:pt x="392" y="91"/>
                    <a:pt x="392" y="91"/>
                  </a:cubicBezTo>
                  <a:cubicBezTo>
                    <a:pt x="378" y="77"/>
                    <a:pt x="378" y="77"/>
                    <a:pt x="378" y="77"/>
                  </a:cubicBezTo>
                  <a:cubicBezTo>
                    <a:pt x="397" y="58"/>
                    <a:pt x="397" y="58"/>
                    <a:pt x="397" y="58"/>
                  </a:cubicBezTo>
                  <a:cubicBezTo>
                    <a:pt x="378" y="38"/>
                    <a:pt x="378" y="38"/>
                    <a:pt x="378" y="38"/>
                  </a:cubicBezTo>
                  <a:lnTo>
                    <a:pt x="392" y="24"/>
                  </a:lnTo>
                  <a:close/>
                  <a:moveTo>
                    <a:pt x="387" y="58"/>
                  </a:moveTo>
                  <a:cubicBezTo>
                    <a:pt x="373" y="72"/>
                    <a:pt x="373" y="72"/>
                    <a:pt x="373" y="72"/>
                  </a:cubicBezTo>
                  <a:cubicBezTo>
                    <a:pt x="358" y="58"/>
                    <a:pt x="358" y="58"/>
                    <a:pt x="358" y="58"/>
                  </a:cubicBezTo>
                  <a:cubicBezTo>
                    <a:pt x="373" y="43"/>
                    <a:pt x="373" y="43"/>
                    <a:pt x="373" y="43"/>
                  </a:cubicBezTo>
                  <a:lnTo>
                    <a:pt x="387" y="58"/>
                  </a:lnTo>
                  <a:close/>
                  <a:moveTo>
                    <a:pt x="354" y="24"/>
                  </a:moveTo>
                  <a:cubicBezTo>
                    <a:pt x="368" y="38"/>
                    <a:pt x="368" y="38"/>
                    <a:pt x="368" y="38"/>
                  </a:cubicBezTo>
                  <a:cubicBezTo>
                    <a:pt x="354" y="53"/>
                    <a:pt x="354" y="53"/>
                    <a:pt x="354" y="53"/>
                  </a:cubicBezTo>
                  <a:cubicBezTo>
                    <a:pt x="339" y="38"/>
                    <a:pt x="339" y="38"/>
                    <a:pt x="339" y="38"/>
                  </a:cubicBezTo>
                  <a:lnTo>
                    <a:pt x="354" y="24"/>
                  </a:lnTo>
                  <a:close/>
                  <a:moveTo>
                    <a:pt x="349" y="58"/>
                  </a:moveTo>
                  <a:cubicBezTo>
                    <a:pt x="334" y="72"/>
                    <a:pt x="334" y="72"/>
                    <a:pt x="334" y="72"/>
                  </a:cubicBezTo>
                  <a:cubicBezTo>
                    <a:pt x="320" y="58"/>
                    <a:pt x="320" y="58"/>
                    <a:pt x="320" y="58"/>
                  </a:cubicBezTo>
                  <a:cubicBezTo>
                    <a:pt x="334" y="43"/>
                    <a:pt x="334" y="43"/>
                    <a:pt x="334" y="43"/>
                  </a:cubicBezTo>
                  <a:lnTo>
                    <a:pt x="349" y="58"/>
                  </a:lnTo>
                  <a:close/>
                  <a:moveTo>
                    <a:pt x="315" y="24"/>
                  </a:moveTo>
                  <a:cubicBezTo>
                    <a:pt x="329" y="38"/>
                    <a:pt x="329" y="38"/>
                    <a:pt x="329" y="38"/>
                  </a:cubicBezTo>
                  <a:cubicBezTo>
                    <a:pt x="315" y="53"/>
                    <a:pt x="315" y="53"/>
                    <a:pt x="315" y="53"/>
                  </a:cubicBezTo>
                  <a:cubicBezTo>
                    <a:pt x="300" y="38"/>
                    <a:pt x="300" y="38"/>
                    <a:pt x="300" y="38"/>
                  </a:cubicBezTo>
                  <a:lnTo>
                    <a:pt x="315" y="24"/>
                  </a:lnTo>
                  <a:close/>
                  <a:moveTo>
                    <a:pt x="310" y="58"/>
                  </a:moveTo>
                  <a:cubicBezTo>
                    <a:pt x="296" y="72"/>
                    <a:pt x="296" y="72"/>
                    <a:pt x="296" y="72"/>
                  </a:cubicBezTo>
                  <a:cubicBezTo>
                    <a:pt x="281" y="58"/>
                    <a:pt x="281" y="58"/>
                    <a:pt x="281" y="58"/>
                  </a:cubicBezTo>
                  <a:cubicBezTo>
                    <a:pt x="296" y="43"/>
                    <a:pt x="296" y="43"/>
                    <a:pt x="296" y="43"/>
                  </a:cubicBezTo>
                  <a:lnTo>
                    <a:pt x="310" y="58"/>
                  </a:lnTo>
                  <a:close/>
                  <a:moveTo>
                    <a:pt x="276" y="24"/>
                  </a:moveTo>
                  <a:cubicBezTo>
                    <a:pt x="291" y="38"/>
                    <a:pt x="291" y="38"/>
                    <a:pt x="291" y="38"/>
                  </a:cubicBezTo>
                  <a:cubicBezTo>
                    <a:pt x="276" y="53"/>
                    <a:pt x="276" y="53"/>
                    <a:pt x="276" y="53"/>
                  </a:cubicBezTo>
                  <a:cubicBezTo>
                    <a:pt x="262" y="38"/>
                    <a:pt x="262" y="38"/>
                    <a:pt x="262" y="38"/>
                  </a:cubicBezTo>
                  <a:lnTo>
                    <a:pt x="276" y="24"/>
                  </a:lnTo>
                  <a:close/>
                  <a:moveTo>
                    <a:pt x="271" y="58"/>
                  </a:moveTo>
                  <a:cubicBezTo>
                    <a:pt x="257" y="72"/>
                    <a:pt x="257" y="72"/>
                    <a:pt x="257" y="72"/>
                  </a:cubicBezTo>
                  <a:cubicBezTo>
                    <a:pt x="242" y="58"/>
                    <a:pt x="242" y="58"/>
                    <a:pt x="242" y="58"/>
                  </a:cubicBezTo>
                  <a:cubicBezTo>
                    <a:pt x="257" y="43"/>
                    <a:pt x="257" y="43"/>
                    <a:pt x="257" y="43"/>
                  </a:cubicBezTo>
                  <a:lnTo>
                    <a:pt x="271" y="58"/>
                  </a:lnTo>
                  <a:close/>
                  <a:moveTo>
                    <a:pt x="237" y="24"/>
                  </a:moveTo>
                  <a:cubicBezTo>
                    <a:pt x="252" y="38"/>
                    <a:pt x="252" y="38"/>
                    <a:pt x="252" y="38"/>
                  </a:cubicBezTo>
                  <a:cubicBezTo>
                    <a:pt x="237" y="53"/>
                    <a:pt x="237" y="53"/>
                    <a:pt x="237" y="53"/>
                  </a:cubicBezTo>
                  <a:cubicBezTo>
                    <a:pt x="223" y="38"/>
                    <a:pt x="223" y="38"/>
                    <a:pt x="223" y="38"/>
                  </a:cubicBezTo>
                  <a:lnTo>
                    <a:pt x="237" y="24"/>
                  </a:lnTo>
                  <a:close/>
                  <a:moveTo>
                    <a:pt x="233" y="58"/>
                  </a:moveTo>
                  <a:cubicBezTo>
                    <a:pt x="218" y="72"/>
                    <a:pt x="218" y="72"/>
                    <a:pt x="218" y="72"/>
                  </a:cubicBezTo>
                  <a:cubicBezTo>
                    <a:pt x="204" y="58"/>
                    <a:pt x="204" y="58"/>
                    <a:pt x="204" y="58"/>
                  </a:cubicBezTo>
                  <a:cubicBezTo>
                    <a:pt x="218" y="43"/>
                    <a:pt x="218" y="43"/>
                    <a:pt x="218" y="43"/>
                  </a:cubicBezTo>
                  <a:lnTo>
                    <a:pt x="233" y="58"/>
                  </a:lnTo>
                  <a:close/>
                  <a:moveTo>
                    <a:pt x="199" y="24"/>
                  </a:moveTo>
                  <a:cubicBezTo>
                    <a:pt x="213" y="38"/>
                    <a:pt x="213" y="38"/>
                    <a:pt x="213" y="38"/>
                  </a:cubicBezTo>
                  <a:cubicBezTo>
                    <a:pt x="199" y="53"/>
                    <a:pt x="199" y="53"/>
                    <a:pt x="199" y="53"/>
                  </a:cubicBezTo>
                  <a:cubicBezTo>
                    <a:pt x="184" y="38"/>
                    <a:pt x="184" y="38"/>
                    <a:pt x="184" y="38"/>
                  </a:cubicBezTo>
                  <a:lnTo>
                    <a:pt x="199" y="24"/>
                  </a:lnTo>
                  <a:close/>
                  <a:moveTo>
                    <a:pt x="194" y="58"/>
                  </a:moveTo>
                  <a:cubicBezTo>
                    <a:pt x="179" y="72"/>
                    <a:pt x="179" y="72"/>
                    <a:pt x="179" y="72"/>
                  </a:cubicBezTo>
                  <a:cubicBezTo>
                    <a:pt x="165" y="58"/>
                    <a:pt x="165" y="58"/>
                    <a:pt x="165" y="58"/>
                  </a:cubicBezTo>
                  <a:cubicBezTo>
                    <a:pt x="179" y="43"/>
                    <a:pt x="179" y="43"/>
                    <a:pt x="179" y="43"/>
                  </a:cubicBezTo>
                  <a:lnTo>
                    <a:pt x="194" y="58"/>
                  </a:lnTo>
                  <a:close/>
                  <a:moveTo>
                    <a:pt x="160" y="24"/>
                  </a:moveTo>
                  <a:cubicBezTo>
                    <a:pt x="175" y="38"/>
                    <a:pt x="175" y="38"/>
                    <a:pt x="175" y="38"/>
                  </a:cubicBezTo>
                  <a:cubicBezTo>
                    <a:pt x="160" y="53"/>
                    <a:pt x="160" y="53"/>
                    <a:pt x="160" y="53"/>
                  </a:cubicBezTo>
                  <a:cubicBezTo>
                    <a:pt x="146" y="38"/>
                    <a:pt x="146" y="38"/>
                    <a:pt x="146" y="38"/>
                  </a:cubicBezTo>
                  <a:lnTo>
                    <a:pt x="160" y="24"/>
                  </a:lnTo>
                  <a:close/>
                  <a:moveTo>
                    <a:pt x="155" y="58"/>
                  </a:moveTo>
                  <a:cubicBezTo>
                    <a:pt x="141" y="72"/>
                    <a:pt x="141" y="72"/>
                    <a:pt x="141" y="72"/>
                  </a:cubicBezTo>
                  <a:cubicBezTo>
                    <a:pt x="126" y="58"/>
                    <a:pt x="126" y="58"/>
                    <a:pt x="126" y="58"/>
                  </a:cubicBezTo>
                  <a:cubicBezTo>
                    <a:pt x="141" y="43"/>
                    <a:pt x="141" y="43"/>
                    <a:pt x="141" y="43"/>
                  </a:cubicBezTo>
                  <a:lnTo>
                    <a:pt x="155" y="58"/>
                  </a:lnTo>
                  <a:close/>
                  <a:moveTo>
                    <a:pt x="121" y="53"/>
                  </a:moveTo>
                  <a:cubicBezTo>
                    <a:pt x="107" y="38"/>
                    <a:pt x="107" y="38"/>
                    <a:pt x="107" y="38"/>
                  </a:cubicBezTo>
                  <a:cubicBezTo>
                    <a:pt x="121" y="24"/>
                    <a:pt x="121" y="24"/>
                    <a:pt x="121" y="24"/>
                  </a:cubicBezTo>
                  <a:cubicBezTo>
                    <a:pt x="136" y="38"/>
                    <a:pt x="136" y="38"/>
                    <a:pt x="136" y="38"/>
                  </a:cubicBezTo>
                  <a:lnTo>
                    <a:pt x="121" y="5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8"/>
            <p:cNvSpPr/>
            <p:nvPr/>
          </p:nvSpPr>
          <p:spPr>
            <a:xfrm>
              <a:off x="3794125" y="5153025"/>
              <a:ext cx="36513" cy="368299"/>
            </a:xfrm>
            <a:custGeom>
              <a:rect b="b" l="l" r="r" t="t"/>
              <a:pathLst>
                <a:path extrusionOk="0" h="1180" w="116">
                  <a:moveTo>
                    <a:pt x="0" y="590"/>
                  </a:moveTo>
                  <a:cubicBezTo>
                    <a:pt x="0" y="621"/>
                    <a:pt x="24" y="646"/>
                    <a:pt x="55" y="648"/>
                  </a:cubicBezTo>
                  <a:cubicBezTo>
                    <a:pt x="55" y="748"/>
                    <a:pt x="55" y="748"/>
                    <a:pt x="55" y="748"/>
                  </a:cubicBezTo>
                  <a:cubicBezTo>
                    <a:pt x="15" y="788"/>
                    <a:pt x="15" y="788"/>
                    <a:pt x="15" y="788"/>
                  </a:cubicBezTo>
                  <a:cubicBezTo>
                    <a:pt x="34" y="808"/>
                    <a:pt x="34" y="808"/>
                    <a:pt x="34" y="808"/>
                  </a:cubicBezTo>
                  <a:cubicBezTo>
                    <a:pt x="15" y="827"/>
                    <a:pt x="15" y="827"/>
                    <a:pt x="15" y="827"/>
                  </a:cubicBezTo>
                  <a:cubicBezTo>
                    <a:pt x="34" y="846"/>
                    <a:pt x="34" y="846"/>
                    <a:pt x="34" y="846"/>
                  </a:cubicBezTo>
                  <a:cubicBezTo>
                    <a:pt x="15" y="866"/>
                    <a:pt x="15" y="866"/>
                    <a:pt x="15" y="866"/>
                  </a:cubicBezTo>
                  <a:cubicBezTo>
                    <a:pt x="34" y="885"/>
                    <a:pt x="34" y="885"/>
                    <a:pt x="34" y="885"/>
                  </a:cubicBezTo>
                  <a:cubicBezTo>
                    <a:pt x="15" y="904"/>
                    <a:pt x="15" y="904"/>
                    <a:pt x="15" y="904"/>
                  </a:cubicBezTo>
                  <a:cubicBezTo>
                    <a:pt x="34" y="924"/>
                    <a:pt x="34" y="924"/>
                    <a:pt x="34" y="924"/>
                  </a:cubicBezTo>
                  <a:cubicBezTo>
                    <a:pt x="15" y="943"/>
                    <a:pt x="15" y="943"/>
                    <a:pt x="15" y="943"/>
                  </a:cubicBezTo>
                  <a:cubicBezTo>
                    <a:pt x="34" y="962"/>
                    <a:pt x="34" y="962"/>
                    <a:pt x="34" y="962"/>
                  </a:cubicBezTo>
                  <a:cubicBezTo>
                    <a:pt x="15" y="982"/>
                    <a:pt x="15" y="982"/>
                    <a:pt x="15" y="982"/>
                  </a:cubicBezTo>
                  <a:cubicBezTo>
                    <a:pt x="34" y="1001"/>
                    <a:pt x="34" y="1001"/>
                    <a:pt x="34" y="1001"/>
                  </a:cubicBezTo>
                  <a:cubicBezTo>
                    <a:pt x="15" y="1020"/>
                    <a:pt x="15" y="1020"/>
                    <a:pt x="15" y="1020"/>
                  </a:cubicBezTo>
                  <a:cubicBezTo>
                    <a:pt x="34" y="1040"/>
                    <a:pt x="34" y="1040"/>
                    <a:pt x="34" y="1040"/>
                  </a:cubicBezTo>
                  <a:cubicBezTo>
                    <a:pt x="15" y="1059"/>
                    <a:pt x="15" y="1059"/>
                    <a:pt x="15" y="1059"/>
                  </a:cubicBezTo>
                  <a:cubicBezTo>
                    <a:pt x="34" y="1078"/>
                    <a:pt x="34" y="1078"/>
                    <a:pt x="34" y="1078"/>
                  </a:cubicBezTo>
                  <a:cubicBezTo>
                    <a:pt x="15" y="1098"/>
                    <a:pt x="15" y="1098"/>
                    <a:pt x="15" y="1098"/>
                  </a:cubicBezTo>
                  <a:cubicBezTo>
                    <a:pt x="34" y="1117"/>
                    <a:pt x="34" y="1117"/>
                    <a:pt x="34" y="1117"/>
                  </a:cubicBezTo>
                  <a:cubicBezTo>
                    <a:pt x="15" y="1136"/>
                    <a:pt x="15" y="1136"/>
                    <a:pt x="15"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2" y="748"/>
                    <a:pt x="62" y="748"/>
                    <a:pt x="62" y="748"/>
                  </a:cubicBezTo>
                  <a:cubicBezTo>
                    <a:pt x="62" y="648"/>
                    <a:pt x="62" y="648"/>
                    <a:pt x="62" y="648"/>
                  </a:cubicBezTo>
                  <a:cubicBezTo>
                    <a:pt x="92" y="646"/>
                    <a:pt x="116" y="621"/>
                    <a:pt x="116" y="590"/>
                  </a:cubicBezTo>
                  <a:cubicBezTo>
                    <a:pt x="116" y="559"/>
                    <a:pt x="92" y="534"/>
                    <a:pt x="62" y="532"/>
                  </a:cubicBezTo>
                  <a:cubicBezTo>
                    <a:pt x="62" y="431"/>
                    <a:pt x="62" y="431"/>
                    <a:pt x="62"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5" y="43"/>
                    <a:pt x="15" y="43"/>
                    <a:pt x="15" y="43"/>
                  </a:cubicBezTo>
                  <a:cubicBezTo>
                    <a:pt x="34" y="63"/>
                    <a:pt x="34" y="63"/>
                    <a:pt x="34" y="63"/>
                  </a:cubicBezTo>
                  <a:cubicBezTo>
                    <a:pt x="15" y="82"/>
                    <a:pt x="15" y="82"/>
                    <a:pt x="15" y="82"/>
                  </a:cubicBezTo>
                  <a:cubicBezTo>
                    <a:pt x="34" y="101"/>
                    <a:pt x="34" y="101"/>
                    <a:pt x="34" y="101"/>
                  </a:cubicBezTo>
                  <a:cubicBezTo>
                    <a:pt x="15" y="121"/>
                    <a:pt x="15" y="121"/>
                    <a:pt x="15" y="121"/>
                  </a:cubicBezTo>
                  <a:cubicBezTo>
                    <a:pt x="34" y="140"/>
                    <a:pt x="34" y="140"/>
                    <a:pt x="34" y="140"/>
                  </a:cubicBezTo>
                  <a:cubicBezTo>
                    <a:pt x="15" y="159"/>
                    <a:pt x="15" y="159"/>
                    <a:pt x="15" y="159"/>
                  </a:cubicBezTo>
                  <a:cubicBezTo>
                    <a:pt x="34" y="179"/>
                    <a:pt x="34" y="179"/>
                    <a:pt x="34" y="179"/>
                  </a:cubicBezTo>
                  <a:cubicBezTo>
                    <a:pt x="15" y="198"/>
                    <a:pt x="15" y="198"/>
                    <a:pt x="15" y="198"/>
                  </a:cubicBezTo>
                  <a:cubicBezTo>
                    <a:pt x="34" y="217"/>
                    <a:pt x="34" y="217"/>
                    <a:pt x="34" y="217"/>
                  </a:cubicBezTo>
                  <a:cubicBezTo>
                    <a:pt x="15" y="237"/>
                    <a:pt x="15" y="237"/>
                    <a:pt x="15" y="237"/>
                  </a:cubicBezTo>
                  <a:cubicBezTo>
                    <a:pt x="34" y="256"/>
                    <a:pt x="34" y="256"/>
                    <a:pt x="34" y="256"/>
                  </a:cubicBezTo>
                  <a:cubicBezTo>
                    <a:pt x="15" y="275"/>
                    <a:pt x="15" y="275"/>
                    <a:pt x="15" y="275"/>
                  </a:cubicBezTo>
                  <a:cubicBezTo>
                    <a:pt x="34" y="295"/>
                    <a:pt x="34" y="295"/>
                    <a:pt x="34" y="295"/>
                  </a:cubicBezTo>
                  <a:cubicBezTo>
                    <a:pt x="15" y="314"/>
                    <a:pt x="15" y="314"/>
                    <a:pt x="15" y="314"/>
                  </a:cubicBezTo>
                  <a:cubicBezTo>
                    <a:pt x="34" y="333"/>
                    <a:pt x="34" y="333"/>
                    <a:pt x="34" y="333"/>
                  </a:cubicBezTo>
                  <a:cubicBezTo>
                    <a:pt x="15" y="353"/>
                    <a:pt x="15" y="353"/>
                    <a:pt x="15" y="353"/>
                  </a:cubicBezTo>
                  <a:cubicBezTo>
                    <a:pt x="34" y="372"/>
                    <a:pt x="34" y="372"/>
                    <a:pt x="34" y="372"/>
                  </a:cubicBezTo>
                  <a:cubicBezTo>
                    <a:pt x="15" y="391"/>
                    <a:pt x="15" y="391"/>
                    <a:pt x="15"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5" y="552"/>
                    <a:pt x="25" y="552"/>
                    <a:pt x="25" y="552"/>
                  </a:cubicBezTo>
                  <a:cubicBezTo>
                    <a:pt x="33" y="544"/>
                    <a:pt x="43" y="540"/>
                    <a:pt x="55" y="539"/>
                  </a:cubicBezTo>
                  <a:close/>
                  <a:moveTo>
                    <a:pt x="20" y="556"/>
                  </a:moveTo>
                  <a:cubicBezTo>
                    <a:pt x="50" y="586"/>
                    <a:pt x="50" y="586"/>
                    <a:pt x="50" y="586"/>
                  </a:cubicBezTo>
                  <a:cubicBezTo>
                    <a:pt x="7" y="586"/>
                    <a:pt x="7" y="586"/>
                    <a:pt x="7" y="586"/>
                  </a:cubicBezTo>
                  <a:cubicBezTo>
                    <a:pt x="8" y="575"/>
                    <a:pt x="13" y="565"/>
                    <a:pt x="20" y="556"/>
                  </a:cubicBezTo>
                  <a:close/>
                  <a:moveTo>
                    <a:pt x="7" y="593"/>
                  </a:moveTo>
                  <a:cubicBezTo>
                    <a:pt x="50" y="593"/>
                    <a:pt x="50" y="593"/>
                    <a:pt x="50" y="593"/>
                  </a:cubicBezTo>
                  <a:cubicBezTo>
                    <a:pt x="20" y="623"/>
                    <a:pt x="20" y="623"/>
                    <a:pt x="20" y="623"/>
                  </a:cubicBezTo>
                  <a:cubicBezTo>
                    <a:pt x="13" y="615"/>
                    <a:pt x="8" y="605"/>
                    <a:pt x="7" y="593"/>
                  </a:cubicBezTo>
                  <a:close/>
                  <a:moveTo>
                    <a:pt x="25" y="628"/>
                  </a:moveTo>
                  <a:cubicBezTo>
                    <a:pt x="55" y="598"/>
                    <a:pt x="55" y="598"/>
                    <a:pt x="55" y="598"/>
                  </a:cubicBezTo>
                  <a:cubicBezTo>
                    <a:pt x="55" y="641"/>
                    <a:pt x="55" y="641"/>
                    <a:pt x="55" y="641"/>
                  </a:cubicBezTo>
                  <a:cubicBezTo>
                    <a:pt x="43" y="640"/>
                    <a:pt x="33" y="635"/>
                    <a:pt x="25"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4" y="1078"/>
                  </a:moveTo>
                  <a:cubicBezTo>
                    <a:pt x="58" y="1064"/>
                    <a:pt x="58" y="1064"/>
                    <a:pt x="58" y="1064"/>
                  </a:cubicBezTo>
                  <a:cubicBezTo>
                    <a:pt x="73" y="1078"/>
                    <a:pt x="73" y="1078"/>
                    <a:pt x="73" y="1078"/>
                  </a:cubicBezTo>
                  <a:cubicBezTo>
                    <a:pt x="58" y="1093"/>
                    <a:pt x="58" y="1093"/>
                    <a:pt x="58" y="1093"/>
                  </a:cubicBezTo>
                  <a:lnTo>
                    <a:pt x="44" y="1078"/>
                  </a:lnTo>
                  <a:close/>
                  <a:moveTo>
                    <a:pt x="73" y="1117"/>
                  </a:moveTo>
                  <a:cubicBezTo>
                    <a:pt x="58" y="1131"/>
                    <a:pt x="58" y="1131"/>
                    <a:pt x="58" y="1131"/>
                  </a:cubicBezTo>
                  <a:cubicBezTo>
                    <a:pt x="44" y="1117"/>
                    <a:pt x="44" y="1117"/>
                    <a:pt x="44" y="1117"/>
                  </a:cubicBezTo>
                  <a:cubicBezTo>
                    <a:pt x="58" y="1103"/>
                    <a:pt x="58" y="1103"/>
                    <a:pt x="58" y="1103"/>
                  </a:cubicBezTo>
                  <a:lnTo>
                    <a:pt x="73" y="1117"/>
                  </a:lnTo>
                  <a:close/>
                  <a:moveTo>
                    <a:pt x="44" y="1040"/>
                  </a:moveTo>
                  <a:cubicBezTo>
                    <a:pt x="58" y="1025"/>
                    <a:pt x="58" y="1025"/>
                    <a:pt x="58" y="1025"/>
                  </a:cubicBezTo>
                  <a:cubicBezTo>
                    <a:pt x="73" y="1040"/>
                    <a:pt x="73" y="1040"/>
                    <a:pt x="73" y="1040"/>
                  </a:cubicBezTo>
                  <a:cubicBezTo>
                    <a:pt x="58" y="1054"/>
                    <a:pt x="58" y="1054"/>
                    <a:pt x="58" y="1054"/>
                  </a:cubicBezTo>
                  <a:lnTo>
                    <a:pt x="44" y="1040"/>
                  </a:lnTo>
                  <a:close/>
                  <a:moveTo>
                    <a:pt x="44" y="1001"/>
                  </a:moveTo>
                  <a:cubicBezTo>
                    <a:pt x="58" y="987"/>
                    <a:pt x="58" y="987"/>
                    <a:pt x="58" y="987"/>
                  </a:cubicBezTo>
                  <a:cubicBezTo>
                    <a:pt x="73" y="1001"/>
                    <a:pt x="73" y="1001"/>
                    <a:pt x="73" y="1001"/>
                  </a:cubicBezTo>
                  <a:cubicBezTo>
                    <a:pt x="58" y="1016"/>
                    <a:pt x="58" y="1016"/>
                    <a:pt x="58" y="1016"/>
                  </a:cubicBezTo>
                  <a:lnTo>
                    <a:pt x="44" y="1001"/>
                  </a:lnTo>
                  <a:close/>
                  <a:moveTo>
                    <a:pt x="44" y="962"/>
                  </a:moveTo>
                  <a:cubicBezTo>
                    <a:pt x="58" y="948"/>
                    <a:pt x="58" y="948"/>
                    <a:pt x="58" y="948"/>
                  </a:cubicBezTo>
                  <a:cubicBezTo>
                    <a:pt x="73" y="962"/>
                    <a:pt x="73" y="962"/>
                    <a:pt x="73" y="962"/>
                  </a:cubicBezTo>
                  <a:cubicBezTo>
                    <a:pt x="58" y="977"/>
                    <a:pt x="58" y="977"/>
                    <a:pt x="58" y="977"/>
                  </a:cubicBezTo>
                  <a:lnTo>
                    <a:pt x="44" y="962"/>
                  </a:lnTo>
                  <a:close/>
                  <a:moveTo>
                    <a:pt x="44" y="924"/>
                  </a:moveTo>
                  <a:cubicBezTo>
                    <a:pt x="58" y="909"/>
                    <a:pt x="58" y="909"/>
                    <a:pt x="58" y="909"/>
                  </a:cubicBezTo>
                  <a:cubicBezTo>
                    <a:pt x="73" y="924"/>
                    <a:pt x="73" y="924"/>
                    <a:pt x="73" y="924"/>
                  </a:cubicBezTo>
                  <a:cubicBezTo>
                    <a:pt x="58" y="938"/>
                    <a:pt x="58" y="938"/>
                    <a:pt x="58" y="938"/>
                  </a:cubicBezTo>
                  <a:lnTo>
                    <a:pt x="44" y="924"/>
                  </a:lnTo>
                  <a:close/>
                  <a:moveTo>
                    <a:pt x="44" y="885"/>
                  </a:moveTo>
                  <a:cubicBezTo>
                    <a:pt x="58" y="871"/>
                    <a:pt x="58" y="871"/>
                    <a:pt x="58" y="871"/>
                  </a:cubicBezTo>
                  <a:cubicBezTo>
                    <a:pt x="73" y="885"/>
                    <a:pt x="73" y="885"/>
                    <a:pt x="73" y="885"/>
                  </a:cubicBezTo>
                  <a:cubicBezTo>
                    <a:pt x="58" y="900"/>
                    <a:pt x="58" y="900"/>
                    <a:pt x="58" y="900"/>
                  </a:cubicBezTo>
                  <a:lnTo>
                    <a:pt x="44" y="885"/>
                  </a:lnTo>
                  <a:close/>
                  <a:moveTo>
                    <a:pt x="44" y="846"/>
                  </a:moveTo>
                  <a:cubicBezTo>
                    <a:pt x="58" y="832"/>
                    <a:pt x="58" y="832"/>
                    <a:pt x="58" y="832"/>
                  </a:cubicBezTo>
                  <a:cubicBezTo>
                    <a:pt x="73" y="846"/>
                    <a:pt x="73" y="846"/>
                    <a:pt x="73" y="846"/>
                  </a:cubicBezTo>
                  <a:cubicBezTo>
                    <a:pt x="58" y="861"/>
                    <a:pt x="58" y="861"/>
                    <a:pt x="58" y="861"/>
                  </a:cubicBezTo>
                  <a:lnTo>
                    <a:pt x="44" y="846"/>
                  </a:lnTo>
                  <a:close/>
                  <a:moveTo>
                    <a:pt x="44" y="808"/>
                  </a:moveTo>
                  <a:cubicBezTo>
                    <a:pt x="58" y="793"/>
                    <a:pt x="58" y="793"/>
                    <a:pt x="58" y="793"/>
                  </a:cubicBezTo>
                  <a:cubicBezTo>
                    <a:pt x="73" y="808"/>
                    <a:pt x="73" y="808"/>
                    <a:pt x="73" y="808"/>
                  </a:cubicBezTo>
                  <a:cubicBezTo>
                    <a:pt x="58" y="822"/>
                    <a:pt x="58" y="822"/>
                    <a:pt x="58" y="822"/>
                  </a:cubicBezTo>
                  <a:lnTo>
                    <a:pt x="44"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8" y="1122"/>
                    <a:pt x="78" y="1122"/>
                    <a:pt x="78" y="1122"/>
                  </a:cubicBezTo>
                  <a:lnTo>
                    <a:pt x="92" y="1136"/>
                  </a:lnTo>
                  <a:close/>
                  <a:moveTo>
                    <a:pt x="92" y="1098"/>
                  </a:moveTo>
                  <a:cubicBezTo>
                    <a:pt x="78" y="1112"/>
                    <a:pt x="78" y="1112"/>
                    <a:pt x="78" y="1112"/>
                  </a:cubicBezTo>
                  <a:cubicBezTo>
                    <a:pt x="63" y="1098"/>
                    <a:pt x="63" y="1098"/>
                    <a:pt x="63" y="1098"/>
                  </a:cubicBezTo>
                  <a:cubicBezTo>
                    <a:pt x="78" y="1083"/>
                    <a:pt x="78" y="1083"/>
                    <a:pt x="78" y="1083"/>
                  </a:cubicBezTo>
                  <a:lnTo>
                    <a:pt x="92" y="1098"/>
                  </a:lnTo>
                  <a:close/>
                  <a:moveTo>
                    <a:pt x="92" y="1059"/>
                  </a:moveTo>
                  <a:cubicBezTo>
                    <a:pt x="78" y="1074"/>
                    <a:pt x="78" y="1074"/>
                    <a:pt x="78" y="1074"/>
                  </a:cubicBezTo>
                  <a:cubicBezTo>
                    <a:pt x="63" y="1059"/>
                    <a:pt x="63" y="1059"/>
                    <a:pt x="63" y="1059"/>
                  </a:cubicBezTo>
                  <a:cubicBezTo>
                    <a:pt x="78" y="1045"/>
                    <a:pt x="78" y="1045"/>
                    <a:pt x="78" y="1045"/>
                  </a:cubicBezTo>
                  <a:lnTo>
                    <a:pt x="92" y="1059"/>
                  </a:lnTo>
                  <a:close/>
                  <a:moveTo>
                    <a:pt x="92" y="1020"/>
                  </a:moveTo>
                  <a:cubicBezTo>
                    <a:pt x="78" y="1035"/>
                    <a:pt x="78" y="1035"/>
                    <a:pt x="78" y="1035"/>
                  </a:cubicBezTo>
                  <a:cubicBezTo>
                    <a:pt x="63" y="1020"/>
                    <a:pt x="63" y="1020"/>
                    <a:pt x="63" y="1020"/>
                  </a:cubicBezTo>
                  <a:cubicBezTo>
                    <a:pt x="78" y="1006"/>
                    <a:pt x="78" y="1006"/>
                    <a:pt x="78" y="1006"/>
                  </a:cubicBezTo>
                  <a:lnTo>
                    <a:pt x="92" y="1020"/>
                  </a:lnTo>
                  <a:close/>
                  <a:moveTo>
                    <a:pt x="92" y="982"/>
                  </a:moveTo>
                  <a:cubicBezTo>
                    <a:pt x="78" y="996"/>
                    <a:pt x="78" y="996"/>
                    <a:pt x="78" y="996"/>
                  </a:cubicBezTo>
                  <a:cubicBezTo>
                    <a:pt x="63" y="982"/>
                    <a:pt x="63" y="982"/>
                    <a:pt x="63" y="982"/>
                  </a:cubicBezTo>
                  <a:cubicBezTo>
                    <a:pt x="78" y="967"/>
                    <a:pt x="78" y="967"/>
                    <a:pt x="78" y="967"/>
                  </a:cubicBezTo>
                  <a:lnTo>
                    <a:pt x="92" y="982"/>
                  </a:lnTo>
                  <a:close/>
                  <a:moveTo>
                    <a:pt x="92" y="943"/>
                  </a:moveTo>
                  <a:cubicBezTo>
                    <a:pt x="78" y="958"/>
                    <a:pt x="78" y="958"/>
                    <a:pt x="78" y="958"/>
                  </a:cubicBezTo>
                  <a:cubicBezTo>
                    <a:pt x="63" y="943"/>
                    <a:pt x="63" y="943"/>
                    <a:pt x="63" y="943"/>
                  </a:cubicBezTo>
                  <a:cubicBezTo>
                    <a:pt x="78" y="929"/>
                    <a:pt x="78" y="929"/>
                    <a:pt x="78" y="929"/>
                  </a:cubicBezTo>
                  <a:lnTo>
                    <a:pt x="92" y="943"/>
                  </a:lnTo>
                  <a:close/>
                  <a:moveTo>
                    <a:pt x="92" y="904"/>
                  </a:moveTo>
                  <a:cubicBezTo>
                    <a:pt x="78" y="919"/>
                    <a:pt x="78" y="919"/>
                    <a:pt x="78" y="919"/>
                  </a:cubicBezTo>
                  <a:cubicBezTo>
                    <a:pt x="63" y="904"/>
                    <a:pt x="63" y="904"/>
                    <a:pt x="63" y="904"/>
                  </a:cubicBezTo>
                  <a:cubicBezTo>
                    <a:pt x="78" y="890"/>
                    <a:pt x="78" y="890"/>
                    <a:pt x="78" y="890"/>
                  </a:cubicBezTo>
                  <a:lnTo>
                    <a:pt x="92" y="904"/>
                  </a:lnTo>
                  <a:close/>
                  <a:moveTo>
                    <a:pt x="92" y="866"/>
                  </a:moveTo>
                  <a:cubicBezTo>
                    <a:pt x="78" y="880"/>
                    <a:pt x="78" y="880"/>
                    <a:pt x="78" y="880"/>
                  </a:cubicBezTo>
                  <a:cubicBezTo>
                    <a:pt x="63" y="866"/>
                    <a:pt x="63" y="866"/>
                    <a:pt x="63" y="866"/>
                  </a:cubicBezTo>
                  <a:cubicBezTo>
                    <a:pt x="78" y="851"/>
                    <a:pt x="78" y="851"/>
                    <a:pt x="78" y="851"/>
                  </a:cubicBezTo>
                  <a:lnTo>
                    <a:pt x="92" y="866"/>
                  </a:lnTo>
                  <a:close/>
                  <a:moveTo>
                    <a:pt x="92" y="827"/>
                  </a:moveTo>
                  <a:cubicBezTo>
                    <a:pt x="78" y="842"/>
                    <a:pt x="78" y="842"/>
                    <a:pt x="78" y="842"/>
                  </a:cubicBezTo>
                  <a:cubicBezTo>
                    <a:pt x="63" y="827"/>
                    <a:pt x="63" y="827"/>
                    <a:pt x="63" y="827"/>
                  </a:cubicBezTo>
                  <a:cubicBezTo>
                    <a:pt x="78" y="813"/>
                    <a:pt x="78" y="813"/>
                    <a:pt x="78" y="813"/>
                  </a:cubicBezTo>
                  <a:lnTo>
                    <a:pt x="92" y="827"/>
                  </a:lnTo>
                  <a:close/>
                  <a:moveTo>
                    <a:pt x="62" y="641"/>
                  </a:moveTo>
                  <a:cubicBezTo>
                    <a:pt x="62" y="598"/>
                    <a:pt x="62" y="598"/>
                    <a:pt x="62" y="598"/>
                  </a:cubicBezTo>
                  <a:cubicBezTo>
                    <a:pt x="92" y="628"/>
                    <a:pt x="92" y="628"/>
                    <a:pt x="92" y="628"/>
                  </a:cubicBezTo>
                  <a:cubicBezTo>
                    <a:pt x="84" y="635"/>
                    <a:pt x="73" y="640"/>
                    <a:pt x="62" y="641"/>
                  </a:cubicBezTo>
                  <a:close/>
                  <a:moveTo>
                    <a:pt x="97" y="623"/>
                  </a:moveTo>
                  <a:cubicBezTo>
                    <a:pt x="67" y="593"/>
                    <a:pt x="67" y="593"/>
                    <a:pt x="67" y="593"/>
                  </a:cubicBezTo>
                  <a:cubicBezTo>
                    <a:pt x="109" y="593"/>
                    <a:pt x="109" y="593"/>
                    <a:pt x="109" y="593"/>
                  </a:cubicBezTo>
                  <a:cubicBezTo>
                    <a:pt x="108" y="605"/>
                    <a:pt x="104" y="615"/>
                    <a:pt x="97" y="623"/>
                  </a:cubicBezTo>
                  <a:close/>
                  <a:moveTo>
                    <a:pt x="109" y="586"/>
                  </a:moveTo>
                  <a:cubicBezTo>
                    <a:pt x="67" y="586"/>
                    <a:pt x="67" y="586"/>
                    <a:pt x="67" y="586"/>
                  </a:cubicBezTo>
                  <a:cubicBezTo>
                    <a:pt x="97" y="556"/>
                    <a:pt x="97" y="556"/>
                    <a:pt x="97" y="556"/>
                  </a:cubicBezTo>
                  <a:cubicBezTo>
                    <a:pt x="104" y="565"/>
                    <a:pt x="108" y="575"/>
                    <a:pt x="109" y="586"/>
                  </a:cubicBezTo>
                  <a:close/>
                  <a:moveTo>
                    <a:pt x="92" y="552"/>
                  </a:moveTo>
                  <a:cubicBezTo>
                    <a:pt x="62" y="582"/>
                    <a:pt x="62" y="582"/>
                    <a:pt x="62" y="582"/>
                  </a:cubicBezTo>
                  <a:cubicBezTo>
                    <a:pt x="62" y="539"/>
                    <a:pt x="62" y="539"/>
                    <a:pt x="62" y="539"/>
                  </a:cubicBezTo>
                  <a:cubicBezTo>
                    <a:pt x="73" y="540"/>
                    <a:pt x="84" y="544"/>
                    <a:pt x="92" y="552"/>
                  </a:cubicBezTo>
                  <a:close/>
                  <a:moveTo>
                    <a:pt x="92" y="353"/>
                  </a:moveTo>
                  <a:cubicBezTo>
                    <a:pt x="78" y="367"/>
                    <a:pt x="78" y="367"/>
                    <a:pt x="78" y="367"/>
                  </a:cubicBezTo>
                  <a:cubicBezTo>
                    <a:pt x="63" y="353"/>
                    <a:pt x="63" y="353"/>
                    <a:pt x="63" y="353"/>
                  </a:cubicBezTo>
                  <a:cubicBezTo>
                    <a:pt x="78" y="338"/>
                    <a:pt x="78" y="338"/>
                    <a:pt x="78" y="338"/>
                  </a:cubicBezTo>
                  <a:lnTo>
                    <a:pt x="92" y="353"/>
                  </a:lnTo>
                  <a:close/>
                  <a:moveTo>
                    <a:pt x="73" y="101"/>
                  </a:moveTo>
                  <a:cubicBezTo>
                    <a:pt x="58" y="116"/>
                    <a:pt x="58" y="116"/>
                    <a:pt x="58" y="116"/>
                  </a:cubicBezTo>
                  <a:cubicBezTo>
                    <a:pt x="44" y="101"/>
                    <a:pt x="44" y="101"/>
                    <a:pt x="44" y="101"/>
                  </a:cubicBezTo>
                  <a:cubicBezTo>
                    <a:pt x="58" y="87"/>
                    <a:pt x="58" y="87"/>
                    <a:pt x="58" y="87"/>
                  </a:cubicBezTo>
                  <a:lnTo>
                    <a:pt x="73" y="101"/>
                  </a:lnTo>
                  <a:close/>
                  <a:moveTo>
                    <a:pt x="44" y="63"/>
                  </a:moveTo>
                  <a:cubicBezTo>
                    <a:pt x="58" y="48"/>
                    <a:pt x="58" y="48"/>
                    <a:pt x="58" y="48"/>
                  </a:cubicBezTo>
                  <a:cubicBezTo>
                    <a:pt x="73" y="63"/>
                    <a:pt x="73" y="63"/>
                    <a:pt x="73" y="63"/>
                  </a:cubicBezTo>
                  <a:cubicBezTo>
                    <a:pt x="58" y="77"/>
                    <a:pt x="58" y="77"/>
                    <a:pt x="58" y="77"/>
                  </a:cubicBezTo>
                  <a:lnTo>
                    <a:pt x="44" y="63"/>
                  </a:lnTo>
                  <a:close/>
                  <a:moveTo>
                    <a:pt x="73" y="140"/>
                  </a:moveTo>
                  <a:cubicBezTo>
                    <a:pt x="58" y="155"/>
                    <a:pt x="58" y="155"/>
                    <a:pt x="58" y="155"/>
                  </a:cubicBezTo>
                  <a:cubicBezTo>
                    <a:pt x="44" y="140"/>
                    <a:pt x="44" y="140"/>
                    <a:pt x="44" y="140"/>
                  </a:cubicBezTo>
                  <a:cubicBezTo>
                    <a:pt x="58" y="126"/>
                    <a:pt x="58" y="126"/>
                    <a:pt x="58" y="126"/>
                  </a:cubicBezTo>
                  <a:lnTo>
                    <a:pt x="73" y="140"/>
                  </a:lnTo>
                  <a:close/>
                  <a:moveTo>
                    <a:pt x="73" y="179"/>
                  </a:moveTo>
                  <a:cubicBezTo>
                    <a:pt x="58" y="193"/>
                    <a:pt x="58" y="193"/>
                    <a:pt x="58" y="193"/>
                  </a:cubicBezTo>
                  <a:cubicBezTo>
                    <a:pt x="44" y="179"/>
                    <a:pt x="44" y="179"/>
                    <a:pt x="44" y="179"/>
                  </a:cubicBezTo>
                  <a:cubicBezTo>
                    <a:pt x="58" y="164"/>
                    <a:pt x="58" y="164"/>
                    <a:pt x="58" y="164"/>
                  </a:cubicBezTo>
                  <a:lnTo>
                    <a:pt x="73" y="179"/>
                  </a:lnTo>
                  <a:close/>
                  <a:moveTo>
                    <a:pt x="73" y="217"/>
                  </a:moveTo>
                  <a:cubicBezTo>
                    <a:pt x="58" y="232"/>
                    <a:pt x="58" y="232"/>
                    <a:pt x="58" y="232"/>
                  </a:cubicBezTo>
                  <a:cubicBezTo>
                    <a:pt x="44" y="217"/>
                    <a:pt x="44" y="217"/>
                    <a:pt x="44" y="217"/>
                  </a:cubicBezTo>
                  <a:cubicBezTo>
                    <a:pt x="58" y="203"/>
                    <a:pt x="58" y="203"/>
                    <a:pt x="58" y="203"/>
                  </a:cubicBezTo>
                  <a:lnTo>
                    <a:pt x="73" y="217"/>
                  </a:lnTo>
                  <a:close/>
                  <a:moveTo>
                    <a:pt x="73" y="256"/>
                  </a:moveTo>
                  <a:cubicBezTo>
                    <a:pt x="58" y="271"/>
                    <a:pt x="58" y="271"/>
                    <a:pt x="58" y="271"/>
                  </a:cubicBezTo>
                  <a:cubicBezTo>
                    <a:pt x="44" y="256"/>
                    <a:pt x="44" y="256"/>
                    <a:pt x="44" y="256"/>
                  </a:cubicBezTo>
                  <a:cubicBezTo>
                    <a:pt x="58" y="242"/>
                    <a:pt x="58" y="242"/>
                    <a:pt x="58" y="242"/>
                  </a:cubicBezTo>
                  <a:lnTo>
                    <a:pt x="73" y="256"/>
                  </a:lnTo>
                  <a:close/>
                  <a:moveTo>
                    <a:pt x="73" y="295"/>
                  </a:moveTo>
                  <a:cubicBezTo>
                    <a:pt x="58" y="309"/>
                    <a:pt x="58" y="309"/>
                    <a:pt x="58" y="309"/>
                  </a:cubicBezTo>
                  <a:cubicBezTo>
                    <a:pt x="44" y="295"/>
                    <a:pt x="44" y="295"/>
                    <a:pt x="44" y="295"/>
                  </a:cubicBezTo>
                  <a:cubicBezTo>
                    <a:pt x="58" y="280"/>
                    <a:pt x="58" y="280"/>
                    <a:pt x="58" y="280"/>
                  </a:cubicBezTo>
                  <a:lnTo>
                    <a:pt x="73" y="295"/>
                  </a:lnTo>
                  <a:close/>
                  <a:moveTo>
                    <a:pt x="73" y="333"/>
                  </a:moveTo>
                  <a:cubicBezTo>
                    <a:pt x="58" y="348"/>
                    <a:pt x="58" y="348"/>
                    <a:pt x="58" y="348"/>
                  </a:cubicBezTo>
                  <a:cubicBezTo>
                    <a:pt x="44" y="333"/>
                    <a:pt x="44" y="333"/>
                    <a:pt x="44" y="333"/>
                  </a:cubicBezTo>
                  <a:cubicBezTo>
                    <a:pt x="58" y="319"/>
                    <a:pt x="58" y="319"/>
                    <a:pt x="58" y="319"/>
                  </a:cubicBezTo>
                  <a:lnTo>
                    <a:pt x="73" y="333"/>
                  </a:lnTo>
                  <a:close/>
                  <a:moveTo>
                    <a:pt x="73" y="372"/>
                  </a:moveTo>
                  <a:cubicBezTo>
                    <a:pt x="58" y="387"/>
                    <a:pt x="58" y="387"/>
                    <a:pt x="58" y="387"/>
                  </a:cubicBezTo>
                  <a:cubicBezTo>
                    <a:pt x="44" y="372"/>
                    <a:pt x="44" y="372"/>
                    <a:pt x="44" y="372"/>
                  </a:cubicBezTo>
                  <a:cubicBezTo>
                    <a:pt x="58" y="358"/>
                    <a:pt x="58" y="358"/>
                    <a:pt x="58" y="358"/>
                  </a:cubicBezTo>
                  <a:lnTo>
                    <a:pt x="73" y="372"/>
                  </a:lnTo>
                  <a:close/>
                  <a:moveTo>
                    <a:pt x="92" y="314"/>
                  </a:moveTo>
                  <a:cubicBezTo>
                    <a:pt x="78" y="329"/>
                    <a:pt x="78" y="329"/>
                    <a:pt x="78" y="329"/>
                  </a:cubicBezTo>
                  <a:cubicBezTo>
                    <a:pt x="63" y="314"/>
                    <a:pt x="63" y="314"/>
                    <a:pt x="63" y="314"/>
                  </a:cubicBezTo>
                  <a:cubicBezTo>
                    <a:pt x="78" y="300"/>
                    <a:pt x="78" y="300"/>
                    <a:pt x="78" y="300"/>
                  </a:cubicBezTo>
                  <a:lnTo>
                    <a:pt x="92" y="314"/>
                  </a:lnTo>
                  <a:close/>
                  <a:moveTo>
                    <a:pt x="92" y="275"/>
                  </a:moveTo>
                  <a:cubicBezTo>
                    <a:pt x="78" y="290"/>
                    <a:pt x="78" y="290"/>
                    <a:pt x="78" y="290"/>
                  </a:cubicBezTo>
                  <a:cubicBezTo>
                    <a:pt x="63" y="275"/>
                    <a:pt x="63" y="275"/>
                    <a:pt x="63" y="275"/>
                  </a:cubicBezTo>
                  <a:cubicBezTo>
                    <a:pt x="78" y="261"/>
                    <a:pt x="78" y="261"/>
                    <a:pt x="78" y="261"/>
                  </a:cubicBezTo>
                  <a:lnTo>
                    <a:pt x="92" y="275"/>
                  </a:lnTo>
                  <a:close/>
                  <a:moveTo>
                    <a:pt x="92" y="237"/>
                  </a:moveTo>
                  <a:cubicBezTo>
                    <a:pt x="78" y="251"/>
                    <a:pt x="78" y="251"/>
                    <a:pt x="78" y="251"/>
                  </a:cubicBezTo>
                  <a:cubicBezTo>
                    <a:pt x="63" y="237"/>
                    <a:pt x="63" y="237"/>
                    <a:pt x="63" y="237"/>
                  </a:cubicBezTo>
                  <a:cubicBezTo>
                    <a:pt x="78" y="222"/>
                    <a:pt x="78" y="222"/>
                    <a:pt x="78" y="222"/>
                  </a:cubicBezTo>
                  <a:lnTo>
                    <a:pt x="92" y="237"/>
                  </a:lnTo>
                  <a:close/>
                  <a:moveTo>
                    <a:pt x="92" y="198"/>
                  </a:moveTo>
                  <a:cubicBezTo>
                    <a:pt x="78" y="213"/>
                    <a:pt x="78" y="213"/>
                    <a:pt x="78" y="213"/>
                  </a:cubicBezTo>
                  <a:cubicBezTo>
                    <a:pt x="63" y="198"/>
                    <a:pt x="63" y="198"/>
                    <a:pt x="63" y="198"/>
                  </a:cubicBezTo>
                  <a:cubicBezTo>
                    <a:pt x="78" y="184"/>
                    <a:pt x="78" y="184"/>
                    <a:pt x="78" y="184"/>
                  </a:cubicBezTo>
                  <a:lnTo>
                    <a:pt x="92" y="198"/>
                  </a:lnTo>
                  <a:close/>
                  <a:moveTo>
                    <a:pt x="92" y="159"/>
                  </a:moveTo>
                  <a:cubicBezTo>
                    <a:pt x="78" y="174"/>
                    <a:pt x="78" y="174"/>
                    <a:pt x="78" y="174"/>
                  </a:cubicBezTo>
                  <a:cubicBezTo>
                    <a:pt x="63" y="159"/>
                    <a:pt x="63" y="159"/>
                    <a:pt x="63" y="159"/>
                  </a:cubicBezTo>
                  <a:cubicBezTo>
                    <a:pt x="78" y="145"/>
                    <a:pt x="78" y="145"/>
                    <a:pt x="78" y="145"/>
                  </a:cubicBezTo>
                  <a:lnTo>
                    <a:pt x="92" y="159"/>
                  </a:lnTo>
                  <a:close/>
                  <a:moveTo>
                    <a:pt x="92" y="121"/>
                  </a:moveTo>
                  <a:cubicBezTo>
                    <a:pt x="78" y="135"/>
                    <a:pt x="78" y="135"/>
                    <a:pt x="78" y="135"/>
                  </a:cubicBezTo>
                  <a:cubicBezTo>
                    <a:pt x="63" y="121"/>
                    <a:pt x="63" y="121"/>
                    <a:pt x="63" y="121"/>
                  </a:cubicBezTo>
                  <a:cubicBezTo>
                    <a:pt x="78" y="106"/>
                    <a:pt x="78" y="106"/>
                    <a:pt x="78" y="106"/>
                  </a:cubicBezTo>
                  <a:lnTo>
                    <a:pt x="92" y="121"/>
                  </a:lnTo>
                  <a:close/>
                  <a:moveTo>
                    <a:pt x="92" y="82"/>
                  </a:moveTo>
                  <a:cubicBezTo>
                    <a:pt x="78" y="97"/>
                    <a:pt x="78" y="97"/>
                    <a:pt x="78" y="97"/>
                  </a:cubicBezTo>
                  <a:cubicBezTo>
                    <a:pt x="63" y="82"/>
                    <a:pt x="63" y="82"/>
                    <a:pt x="63" y="82"/>
                  </a:cubicBezTo>
                  <a:cubicBezTo>
                    <a:pt x="78" y="68"/>
                    <a:pt x="78" y="68"/>
                    <a:pt x="78" y="68"/>
                  </a:cubicBezTo>
                  <a:lnTo>
                    <a:pt x="92" y="82"/>
                  </a:lnTo>
                  <a:close/>
                  <a:moveTo>
                    <a:pt x="24" y="43"/>
                  </a:moveTo>
                  <a:cubicBezTo>
                    <a:pt x="58" y="10"/>
                    <a:pt x="58" y="10"/>
                    <a:pt x="58" y="10"/>
                  </a:cubicBezTo>
                  <a:cubicBezTo>
                    <a:pt x="92" y="43"/>
                    <a:pt x="92" y="43"/>
                    <a:pt x="92" y="43"/>
                  </a:cubicBezTo>
                  <a:cubicBezTo>
                    <a:pt x="78" y="58"/>
                    <a:pt x="78" y="58"/>
                    <a:pt x="78"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8" y="377"/>
                    <a:pt x="78" y="377"/>
                    <a:pt x="78"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8" y="803"/>
                    <a:pt x="78" y="803"/>
                    <a:pt x="78"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8"/>
            <p:cNvSpPr/>
            <p:nvPr/>
          </p:nvSpPr>
          <p:spPr>
            <a:xfrm>
              <a:off x="5265738" y="6057900"/>
              <a:ext cx="71438" cy="58738"/>
            </a:xfrm>
            <a:custGeom>
              <a:rect b="b" l="l" r="r" t="t"/>
              <a:pathLst>
                <a:path extrusionOk="0" h="37" w="45">
                  <a:moveTo>
                    <a:pt x="2" y="37"/>
                  </a:moveTo>
                  <a:lnTo>
                    <a:pt x="24" y="24"/>
                  </a:lnTo>
                  <a:lnTo>
                    <a:pt x="45" y="37"/>
                  </a:lnTo>
                  <a:lnTo>
                    <a:pt x="45" y="0"/>
                  </a:lnTo>
                  <a:lnTo>
                    <a:pt x="24" y="13"/>
                  </a:lnTo>
                  <a:lnTo>
                    <a:pt x="2" y="0"/>
                  </a:lnTo>
                  <a:lnTo>
                    <a:pt x="2" y="1"/>
                  </a:lnTo>
                  <a:lnTo>
                    <a:pt x="0" y="0"/>
                  </a:lnTo>
                  <a:lnTo>
                    <a:pt x="0" y="37"/>
                  </a:lnTo>
                  <a:lnTo>
                    <a:pt x="2" y="36"/>
                  </a:lnTo>
                  <a:lnTo>
                    <a:pt x="2" y="37"/>
                  </a:lnTo>
                  <a:close/>
                  <a:moveTo>
                    <a:pt x="6" y="19"/>
                  </a:moveTo>
                  <a:lnTo>
                    <a:pt x="15" y="19"/>
                  </a:lnTo>
                  <a:lnTo>
                    <a:pt x="21" y="23"/>
                  </a:lnTo>
                  <a:lnTo>
                    <a:pt x="17" y="26"/>
                  </a:lnTo>
                  <a:lnTo>
                    <a:pt x="6" y="19"/>
                  </a:lnTo>
                  <a:close/>
                  <a:moveTo>
                    <a:pt x="19" y="19"/>
                  </a:moveTo>
                  <a:lnTo>
                    <a:pt x="28" y="19"/>
                  </a:lnTo>
                  <a:lnTo>
                    <a:pt x="24" y="22"/>
                  </a:lnTo>
                  <a:lnTo>
                    <a:pt x="19" y="19"/>
                  </a:lnTo>
                  <a:close/>
                  <a:moveTo>
                    <a:pt x="30" y="26"/>
                  </a:moveTo>
                  <a:lnTo>
                    <a:pt x="26" y="23"/>
                  </a:lnTo>
                  <a:lnTo>
                    <a:pt x="33" y="19"/>
                  </a:lnTo>
                  <a:lnTo>
                    <a:pt x="38" y="19"/>
                  </a:lnTo>
                  <a:lnTo>
                    <a:pt x="41" y="19"/>
                  </a:lnTo>
                  <a:lnTo>
                    <a:pt x="30" y="26"/>
                  </a:lnTo>
                  <a:close/>
                  <a:moveTo>
                    <a:pt x="38" y="18"/>
                  </a:moveTo>
                  <a:lnTo>
                    <a:pt x="33" y="18"/>
                  </a:lnTo>
                  <a:lnTo>
                    <a:pt x="26" y="14"/>
                  </a:lnTo>
                  <a:lnTo>
                    <a:pt x="30" y="11"/>
                  </a:lnTo>
                  <a:lnTo>
                    <a:pt x="41" y="18"/>
                  </a:lnTo>
                  <a:lnTo>
                    <a:pt x="38" y="18"/>
                  </a:lnTo>
                  <a:close/>
                  <a:moveTo>
                    <a:pt x="28" y="18"/>
                  </a:moveTo>
                  <a:lnTo>
                    <a:pt x="19" y="18"/>
                  </a:lnTo>
                  <a:lnTo>
                    <a:pt x="24" y="15"/>
                  </a:lnTo>
                  <a:lnTo>
                    <a:pt x="28" y="18"/>
                  </a:lnTo>
                  <a:close/>
                  <a:moveTo>
                    <a:pt x="21" y="14"/>
                  </a:moveTo>
                  <a:lnTo>
                    <a:pt x="15" y="18"/>
                  </a:lnTo>
                  <a:lnTo>
                    <a:pt x="6" y="18"/>
                  </a:lnTo>
                  <a:lnTo>
                    <a:pt x="17" y="11"/>
                  </a:lnTo>
                  <a:lnTo>
                    <a:pt x="21" y="14"/>
                  </a:lnTo>
                  <a:close/>
                  <a:moveTo>
                    <a:pt x="15" y="10"/>
                  </a:moveTo>
                  <a:lnTo>
                    <a:pt x="3" y="17"/>
                  </a:lnTo>
                  <a:lnTo>
                    <a:pt x="3" y="3"/>
                  </a:lnTo>
                  <a:lnTo>
                    <a:pt x="15" y="10"/>
                  </a:lnTo>
                  <a:close/>
                  <a:moveTo>
                    <a:pt x="15" y="27"/>
                  </a:moveTo>
                  <a:lnTo>
                    <a:pt x="3" y="34"/>
                  </a:lnTo>
                  <a:lnTo>
                    <a:pt x="3" y="20"/>
                  </a:lnTo>
                  <a:lnTo>
                    <a:pt x="15" y="27"/>
                  </a:lnTo>
                  <a:close/>
                  <a:moveTo>
                    <a:pt x="44" y="35"/>
                  </a:moveTo>
                  <a:lnTo>
                    <a:pt x="38" y="31"/>
                  </a:lnTo>
                  <a:lnTo>
                    <a:pt x="38" y="30"/>
                  </a:lnTo>
                  <a:lnTo>
                    <a:pt x="32" y="27"/>
                  </a:lnTo>
                  <a:lnTo>
                    <a:pt x="38" y="24"/>
                  </a:lnTo>
                  <a:lnTo>
                    <a:pt x="38" y="23"/>
                  </a:lnTo>
                  <a:lnTo>
                    <a:pt x="44" y="19"/>
                  </a:lnTo>
                  <a:lnTo>
                    <a:pt x="44" y="35"/>
                  </a:lnTo>
                  <a:close/>
                  <a:moveTo>
                    <a:pt x="44" y="18"/>
                  </a:moveTo>
                  <a:lnTo>
                    <a:pt x="38" y="14"/>
                  </a:lnTo>
                  <a:lnTo>
                    <a:pt x="38" y="13"/>
                  </a:lnTo>
                  <a:lnTo>
                    <a:pt x="32" y="10"/>
                  </a:lnTo>
                  <a:lnTo>
                    <a:pt x="38" y="7"/>
                  </a:lnTo>
                  <a:lnTo>
                    <a:pt x="38" y="6"/>
                  </a:lnTo>
                  <a:lnTo>
                    <a:pt x="44" y="2"/>
                  </a:lnTo>
                  <a:lnTo>
                    <a:pt x="44" y="18"/>
                  </a:lnTo>
                  <a:close/>
                  <a:moveTo>
                    <a:pt x="2" y="2"/>
                  </a:moveTo>
                  <a:lnTo>
                    <a:pt x="2" y="2"/>
                  </a:lnTo>
                  <a:lnTo>
                    <a:pt x="2" y="18"/>
                  </a:lnTo>
                  <a:lnTo>
                    <a:pt x="2" y="18"/>
                  </a:lnTo>
                  <a:lnTo>
                    <a:pt x="2" y="2"/>
                  </a:lnTo>
                  <a:close/>
                  <a:moveTo>
                    <a:pt x="2" y="35"/>
                  </a:moveTo>
                  <a:lnTo>
                    <a:pt x="2" y="19"/>
                  </a:lnTo>
                  <a:lnTo>
                    <a:pt x="2" y="19"/>
                  </a:lnTo>
                  <a:lnTo>
                    <a:pt x="2" y="35"/>
                  </a:lnTo>
                  <a:lnTo>
                    <a:pt x="2" y="3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8"/>
            <p:cNvSpPr/>
            <p:nvPr/>
          </p:nvSpPr>
          <p:spPr>
            <a:xfrm>
              <a:off x="5062538" y="6097588"/>
              <a:ext cx="28575" cy="28575"/>
            </a:xfrm>
            <a:custGeom>
              <a:rect b="b" l="l" r="r" t="t"/>
              <a:pathLst>
                <a:path extrusionOk="0" h="92" w="93">
                  <a:moveTo>
                    <a:pt x="46" y="0"/>
                  </a:moveTo>
                  <a:cubicBezTo>
                    <a:pt x="21" y="0"/>
                    <a:pt x="0" y="20"/>
                    <a:pt x="0" y="46"/>
                  </a:cubicBezTo>
                  <a:cubicBezTo>
                    <a:pt x="0" y="71"/>
                    <a:pt x="21" y="92"/>
                    <a:pt x="46" y="92"/>
                  </a:cubicBezTo>
                  <a:cubicBezTo>
                    <a:pt x="72" y="92"/>
                    <a:pt x="93" y="71"/>
                    <a:pt x="93" y="46"/>
                  </a:cubicBezTo>
                  <a:cubicBezTo>
                    <a:pt x="93" y="20"/>
                    <a:pt x="72" y="0"/>
                    <a:pt x="46" y="0"/>
                  </a:cubicBezTo>
                  <a:close/>
                  <a:moveTo>
                    <a:pt x="16" y="20"/>
                  </a:moveTo>
                  <a:cubicBezTo>
                    <a:pt x="38" y="42"/>
                    <a:pt x="38" y="42"/>
                    <a:pt x="38" y="42"/>
                  </a:cubicBezTo>
                  <a:cubicBezTo>
                    <a:pt x="7" y="42"/>
                    <a:pt x="7" y="42"/>
                    <a:pt x="7" y="42"/>
                  </a:cubicBezTo>
                  <a:cubicBezTo>
                    <a:pt x="8" y="34"/>
                    <a:pt x="11" y="26"/>
                    <a:pt x="16" y="20"/>
                  </a:cubicBezTo>
                  <a:close/>
                  <a:moveTo>
                    <a:pt x="7" y="49"/>
                  </a:moveTo>
                  <a:cubicBezTo>
                    <a:pt x="38" y="49"/>
                    <a:pt x="38" y="49"/>
                    <a:pt x="38" y="49"/>
                  </a:cubicBezTo>
                  <a:cubicBezTo>
                    <a:pt x="16" y="71"/>
                    <a:pt x="16" y="71"/>
                    <a:pt x="16" y="71"/>
                  </a:cubicBezTo>
                  <a:cubicBezTo>
                    <a:pt x="11" y="65"/>
                    <a:pt x="8" y="57"/>
                    <a:pt x="7" y="49"/>
                  </a:cubicBezTo>
                  <a:close/>
                  <a:moveTo>
                    <a:pt x="43" y="85"/>
                  </a:moveTo>
                  <a:cubicBezTo>
                    <a:pt x="35" y="84"/>
                    <a:pt x="27" y="81"/>
                    <a:pt x="21" y="76"/>
                  </a:cubicBezTo>
                  <a:cubicBezTo>
                    <a:pt x="43" y="54"/>
                    <a:pt x="43" y="54"/>
                    <a:pt x="43" y="54"/>
                  </a:cubicBezTo>
                  <a:lnTo>
                    <a:pt x="43" y="85"/>
                  </a:lnTo>
                  <a:close/>
                  <a:moveTo>
                    <a:pt x="43" y="37"/>
                  </a:moveTo>
                  <a:cubicBezTo>
                    <a:pt x="21" y="16"/>
                    <a:pt x="21" y="16"/>
                    <a:pt x="21" y="16"/>
                  </a:cubicBezTo>
                  <a:cubicBezTo>
                    <a:pt x="27" y="11"/>
                    <a:pt x="35" y="7"/>
                    <a:pt x="43" y="7"/>
                  </a:cubicBezTo>
                  <a:lnTo>
                    <a:pt x="43" y="37"/>
                  </a:lnTo>
                  <a:close/>
                  <a:moveTo>
                    <a:pt x="50" y="7"/>
                  </a:moveTo>
                  <a:cubicBezTo>
                    <a:pt x="58" y="7"/>
                    <a:pt x="66" y="11"/>
                    <a:pt x="72" y="16"/>
                  </a:cubicBezTo>
                  <a:cubicBezTo>
                    <a:pt x="50" y="37"/>
                    <a:pt x="50" y="37"/>
                    <a:pt x="50" y="37"/>
                  </a:cubicBezTo>
                  <a:lnTo>
                    <a:pt x="50" y="7"/>
                  </a:lnTo>
                  <a:close/>
                  <a:moveTo>
                    <a:pt x="50" y="85"/>
                  </a:moveTo>
                  <a:cubicBezTo>
                    <a:pt x="50" y="54"/>
                    <a:pt x="50" y="54"/>
                    <a:pt x="50" y="54"/>
                  </a:cubicBezTo>
                  <a:cubicBezTo>
                    <a:pt x="72" y="76"/>
                    <a:pt x="72" y="76"/>
                    <a:pt x="72" y="76"/>
                  </a:cubicBezTo>
                  <a:cubicBezTo>
                    <a:pt x="66" y="81"/>
                    <a:pt x="58" y="84"/>
                    <a:pt x="50" y="85"/>
                  </a:cubicBezTo>
                  <a:close/>
                  <a:moveTo>
                    <a:pt x="77" y="71"/>
                  </a:moveTo>
                  <a:cubicBezTo>
                    <a:pt x="55" y="49"/>
                    <a:pt x="55" y="49"/>
                    <a:pt x="55" y="49"/>
                  </a:cubicBezTo>
                  <a:cubicBezTo>
                    <a:pt x="86" y="49"/>
                    <a:pt x="86" y="49"/>
                    <a:pt x="86" y="49"/>
                  </a:cubicBezTo>
                  <a:cubicBezTo>
                    <a:pt x="85" y="57"/>
                    <a:pt x="82" y="65"/>
                    <a:pt x="77" y="71"/>
                  </a:cubicBezTo>
                  <a:close/>
                  <a:moveTo>
                    <a:pt x="55" y="42"/>
                  </a:moveTo>
                  <a:cubicBezTo>
                    <a:pt x="77" y="20"/>
                    <a:pt x="77" y="20"/>
                    <a:pt x="77" y="20"/>
                  </a:cubicBezTo>
                  <a:cubicBezTo>
                    <a:pt x="82" y="26"/>
                    <a:pt x="85" y="34"/>
                    <a:pt x="86" y="42"/>
                  </a:cubicBezTo>
                  <a:lnTo>
                    <a:pt x="55"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8"/>
            <p:cNvSpPr/>
            <p:nvPr/>
          </p:nvSpPr>
          <p:spPr>
            <a:xfrm>
              <a:off x="3732213" y="4481513"/>
              <a:ext cx="3065471" cy="1693856"/>
            </a:xfrm>
            <a:custGeom>
              <a:rect b="b" l="l" r="r" t="t"/>
              <a:pathLst>
                <a:path extrusionOk="0" h="5418" w="9811">
                  <a:moveTo>
                    <a:pt x="5100" y="0"/>
                  </a:moveTo>
                  <a:cubicBezTo>
                    <a:pt x="4711" y="0"/>
                    <a:pt x="4711" y="0"/>
                    <a:pt x="4711" y="0"/>
                  </a:cubicBezTo>
                  <a:cubicBezTo>
                    <a:pt x="0" y="0"/>
                    <a:pt x="0" y="0"/>
                    <a:pt x="0" y="0"/>
                  </a:cubicBezTo>
                  <a:cubicBezTo>
                    <a:pt x="0" y="5418"/>
                    <a:pt x="0" y="5418"/>
                    <a:pt x="0" y="5418"/>
                  </a:cubicBezTo>
                  <a:cubicBezTo>
                    <a:pt x="4711" y="5418"/>
                    <a:pt x="4711" y="5418"/>
                    <a:pt x="4711" y="5418"/>
                  </a:cubicBezTo>
                  <a:cubicBezTo>
                    <a:pt x="5100" y="5418"/>
                    <a:pt x="5100" y="5418"/>
                    <a:pt x="5100" y="5418"/>
                  </a:cubicBezTo>
                  <a:cubicBezTo>
                    <a:pt x="9811" y="5418"/>
                    <a:pt x="9811" y="5418"/>
                    <a:pt x="9811" y="5418"/>
                  </a:cubicBezTo>
                  <a:cubicBezTo>
                    <a:pt x="9811" y="0"/>
                    <a:pt x="9811" y="0"/>
                    <a:pt x="9811" y="0"/>
                  </a:cubicBezTo>
                  <a:lnTo>
                    <a:pt x="5100" y="0"/>
                  </a:lnTo>
                  <a:close/>
                  <a:moveTo>
                    <a:pt x="5433" y="65"/>
                  </a:moveTo>
                  <a:cubicBezTo>
                    <a:pt x="9661" y="65"/>
                    <a:pt x="9661" y="65"/>
                    <a:pt x="9661" y="65"/>
                  </a:cubicBezTo>
                  <a:cubicBezTo>
                    <a:pt x="9692" y="65"/>
                    <a:pt x="9718" y="90"/>
                    <a:pt x="9719" y="121"/>
                  </a:cubicBezTo>
                  <a:cubicBezTo>
                    <a:pt x="5433" y="121"/>
                    <a:pt x="5433" y="121"/>
                    <a:pt x="5433" y="121"/>
                  </a:cubicBezTo>
                  <a:lnTo>
                    <a:pt x="5433" y="65"/>
                  </a:lnTo>
                  <a:close/>
                  <a:moveTo>
                    <a:pt x="4650" y="5142"/>
                  </a:moveTo>
                  <a:cubicBezTo>
                    <a:pt x="4650" y="5221"/>
                    <a:pt x="4650" y="5221"/>
                    <a:pt x="4650" y="5221"/>
                  </a:cubicBezTo>
                  <a:cubicBezTo>
                    <a:pt x="4582" y="5181"/>
                    <a:pt x="4582" y="5181"/>
                    <a:pt x="4582" y="5181"/>
                  </a:cubicBezTo>
                  <a:lnTo>
                    <a:pt x="4650" y="5142"/>
                  </a:lnTo>
                  <a:close/>
                  <a:moveTo>
                    <a:pt x="4575" y="5177"/>
                  </a:moveTo>
                  <a:cubicBezTo>
                    <a:pt x="4514" y="5141"/>
                    <a:pt x="4514" y="5141"/>
                    <a:pt x="4514" y="5141"/>
                  </a:cubicBezTo>
                  <a:cubicBezTo>
                    <a:pt x="4637" y="5141"/>
                    <a:pt x="4637" y="5141"/>
                    <a:pt x="4637" y="5141"/>
                  </a:cubicBezTo>
                  <a:lnTo>
                    <a:pt x="4575" y="5177"/>
                  </a:lnTo>
                  <a:close/>
                  <a:moveTo>
                    <a:pt x="4637" y="5134"/>
                  </a:moveTo>
                  <a:cubicBezTo>
                    <a:pt x="4514" y="5134"/>
                    <a:pt x="4514" y="5134"/>
                    <a:pt x="4514" y="5134"/>
                  </a:cubicBezTo>
                  <a:cubicBezTo>
                    <a:pt x="4575" y="5099"/>
                    <a:pt x="4575" y="5099"/>
                    <a:pt x="4575" y="5099"/>
                  </a:cubicBezTo>
                  <a:lnTo>
                    <a:pt x="4637" y="5134"/>
                  </a:lnTo>
                  <a:close/>
                  <a:moveTo>
                    <a:pt x="4582" y="5095"/>
                  </a:moveTo>
                  <a:cubicBezTo>
                    <a:pt x="4650" y="5055"/>
                    <a:pt x="4650" y="5055"/>
                    <a:pt x="4650" y="5055"/>
                  </a:cubicBezTo>
                  <a:cubicBezTo>
                    <a:pt x="4650" y="5134"/>
                    <a:pt x="4650" y="5134"/>
                    <a:pt x="4650" y="5134"/>
                  </a:cubicBezTo>
                  <a:lnTo>
                    <a:pt x="4582" y="5095"/>
                  </a:lnTo>
                  <a:close/>
                  <a:moveTo>
                    <a:pt x="4500" y="5134"/>
                  </a:moveTo>
                  <a:cubicBezTo>
                    <a:pt x="4387" y="5134"/>
                    <a:pt x="4387" y="5134"/>
                    <a:pt x="4387" y="5134"/>
                  </a:cubicBezTo>
                  <a:cubicBezTo>
                    <a:pt x="4387" y="4993"/>
                    <a:pt x="4387" y="4993"/>
                    <a:pt x="4387" y="4993"/>
                  </a:cubicBezTo>
                  <a:cubicBezTo>
                    <a:pt x="4451" y="4993"/>
                    <a:pt x="4451" y="4993"/>
                    <a:pt x="4451" y="4993"/>
                  </a:cubicBezTo>
                  <a:cubicBezTo>
                    <a:pt x="4454" y="5052"/>
                    <a:pt x="4502" y="5098"/>
                    <a:pt x="4562" y="5098"/>
                  </a:cubicBezTo>
                  <a:cubicBezTo>
                    <a:pt x="4562" y="5098"/>
                    <a:pt x="4562" y="5098"/>
                    <a:pt x="4562" y="5098"/>
                  </a:cubicBezTo>
                  <a:lnTo>
                    <a:pt x="4500" y="5134"/>
                  </a:lnTo>
                  <a:close/>
                  <a:moveTo>
                    <a:pt x="4500" y="5141"/>
                  </a:moveTo>
                  <a:cubicBezTo>
                    <a:pt x="4562" y="5177"/>
                    <a:pt x="4562" y="5177"/>
                    <a:pt x="4562" y="5177"/>
                  </a:cubicBezTo>
                  <a:cubicBezTo>
                    <a:pt x="4562" y="5177"/>
                    <a:pt x="4562" y="5177"/>
                    <a:pt x="4562" y="5177"/>
                  </a:cubicBezTo>
                  <a:cubicBezTo>
                    <a:pt x="4502" y="5177"/>
                    <a:pt x="4453" y="5225"/>
                    <a:pt x="4451" y="5285"/>
                  </a:cubicBezTo>
                  <a:cubicBezTo>
                    <a:pt x="4387" y="5285"/>
                    <a:pt x="4387" y="5285"/>
                    <a:pt x="4387" y="5285"/>
                  </a:cubicBezTo>
                  <a:cubicBezTo>
                    <a:pt x="4387" y="5141"/>
                    <a:pt x="4387" y="5141"/>
                    <a:pt x="4387" y="5141"/>
                  </a:cubicBezTo>
                  <a:lnTo>
                    <a:pt x="4500" y="5141"/>
                  </a:lnTo>
                  <a:close/>
                  <a:moveTo>
                    <a:pt x="4562" y="5184"/>
                  </a:moveTo>
                  <a:cubicBezTo>
                    <a:pt x="4574" y="5184"/>
                    <a:pt x="4574" y="5184"/>
                    <a:pt x="4574" y="5184"/>
                  </a:cubicBezTo>
                  <a:cubicBezTo>
                    <a:pt x="4657" y="5233"/>
                    <a:pt x="4657" y="5233"/>
                    <a:pt x="4657" y="5233"/>
                  </a:cubicBezTo>
                  <a:cubicBezTo>
                    <a:pt x="4657" y="5043"/>
                    <a:pt x="4657" y="5043"/>
                    <a:pt x="4657" y="5043"/>
                  </a:cubicBezTo>
                  <a:cubicBezTo>
                    <a:pt x="4574" y="5091"/>
                    <a:pt x="4574" y="5091"/>
                    <a:pt x="4574" y="5091"/>
                  </a:cubicBezTo>
                  <a:cubicBezTo>
                    <a:pt x="4562" y="5091"/>
                    <a:pt x="4562" y="5091"/>
                    <a:pt x="4562" y="5091"/>
                  </a:cubicBezTo>
                  <a:cubicBezTo>
                    <a:pt x="4506" y="5091"/>
                    <a:pt x="4461" y="5048"/>
                    <a:pt x="4458" y="4993"/>
                  </a:cubicBezTo>
                  <a:cubicBezTo>
                    <a:pt x="4906" y="4992"/>
                    <a:pt x="4906" y="4992"/>
                    <a:pt x="4906" y="4992"/>
                  </a:cubicBezTo>
                  <a:cubicBezTo>
                    <a:pt x="5353" y="4993"/>
                    <a:pt x="5353" y="4993"/>
                    <a:pt x="5353" y="4993"/>
                  </a:cubicBezTo>
                  <a:cubicBezTo>
                    <a:pt x="5351" y="5048"/>
                    <a:pt x="5305" y="5091"/>
                    <a:pt x="5250" y="5091"/>
                  </a:cubicBezTo>
                  <a:cubicBezTo>
                    <a:pt x="5237" y="5091"/>
                    <a:pt x="5237" y="5091"/>
                    <a:pt x="5237" y="5091"/>
                  </a:cubicBezTo>
                  <a:cubicBezTo>
                    <a:pt x="5154" y="5043"/>
                    <a:pt x="5154" y="5043"/>
                    <a:pt x="5154" y="5043"/>
                  </a:cubicBezTo>
                  <a:cubicBezTo>
                    <a:pt x="5154" y="5233"/>
                    <a:pt x="5154" y="5233"/>
                    <a:pt x="5154" y="5233"/>
                  </a:cubicBezTo>
                  <a:cubicBezTo>
                    <a:pt x="5237" y="5184"/>
                    <a:pt x="5237" y="5184"/>
                    <a:pt x="5237" y="5184"/>
                  </a:cubicBezTo>
                  <a:cubicBezTo>
                    <a:pt x="5250" y="5184"/>
                    <a:pt x="5250" y="5184"/>
                    <a:pt x="5250" y="5184"/>
                  </a:cubicBezTo>
                  <a:cubicBezTo>
                    <a:pt x="5306" y="5184"/>
                    <a:pt x="5352" y="5229"/>
                    <a:pt x="5353" y="5285"/>
                  </a:cubicBezTo>
                  <a:cubicBezTo>
                    <a:pt x="5100" y="5285"/>
                    <a:pt x="5100" y="5285"/>
                    <a:pt x="5100" y="5285"/>
                  </a:cubicBezTo>
                  <a:cubicBezTo>
                    <a:pt x="4711" y="5285"/>
                    <a:pt x="4711" y="5285"/>
                    <a:pt x="4711" y="5285"/>
                  </a:cubicBezTo>
                  <a:cubicBezTo>
                    <a:pt x="4458" y="5285"/>
                    <a:pt x="4458" y="5285"/>
                    <a:pt x="4458" y="5285"/>
                  </a:cubicBezTo>
                  <a:cubicBezTo>
                    <a:pt x="4459" y="5229"/>
                    <a:pt x="4505" y="5184"/>
                    <a:pt x="4562" y="5184"/>
                  </a:cubicBezTo>
                  <a:close/>
                  <a:moveTo>
                    <a:pt x="5174" y="5141"/>
                  </a:moveTo>
                  <a:cubicBezTo>
                    <a:pt x="5297" y="5141"/>
                    <a:pt x="5297" y="5141"/>
                    <a:pt x="5297" y="5141"/>
                  </a:cubicBezTo>
                  <a:cubicBezTo>
                    <a:pt x="5236" y="5177"/>
                    <a:pt x="5236" y="5177"/>
                    <a:pt x="5236" y="5177"/>
                  </a:cubicBezTo>
                  <a:lnTo>
                    <a:pt x="5174" y="5141"/>
                  </a:lnTo>
                  <a:close/>
                  <a:moveTo>
                    <a:pt x="5229" y="5181"/>
                  </a:moveTo>
                  <a:cubicBezTo>
                    <a:pt x="5161" y="5221"/>
                    <a:pt x="5161" y="5221"/>
                    <a:pt x="5161" y="5221"/>
                  </a:cubicBezTo>
                  <a:cubicBezTo>
                    <a:pt x="5161" y="5142"/>
                    <a:pt x="5161" y="5142"/>
                    <a:pt x="5161" y="5142"/>
                  </a:cubicBezTo>
                  <a:lnTo>
                    <a:pt x="5229" y="5181"/>
                  </a:lnTo>
                  <a:close/>
                  <a:moveTo>
                    <a:pt x="5161" y="5134"/>
                  </a:moveTo>
                  <a:cubicBezTo>
                    <a:pt x="5161" y="5055"/>
                    <a:pt x="5161" y="5055"/>
                    <a:pt x="5161" y="5055"/>
                  </a:cubicBezTo>
                  <a:cubicBezTo>
                    <a:pt x="5229" y="5095"/>
                    <a:pt x="5229" y="5095"/>
                    <a:pt x="5229" y="5095"/>
                  </a:cubicBezTo>
                  <a:lnTo>
                    <a:pt x="5161" y="5134"/>
                  </a:lnTo>
                  <a:close/>
                  <a:moveTo>
                    <a:pt x="5174" y="5134"/>
                  </a:moveTo>
                  <a:cubicBezTo>
                    <a:pt x="5236" y="5099"/>
                    <a:pt x="5236" y="5099"/>
                    <a:pt x="5236" y="5099"/>
                  </a:cubicBezTo>
                  <a:cubicBezTo>
                    <a:pt x="5297" y="5134"/>
                    <a:pt x="5297" y="5134"/>
                    <a:pt x="5297" y="5134"/>
                  </a:cubicBezTo>
                  <a:lnTo>
                    <a:pt x="5174" y="5134"/>
                  </a:lnTo>
                  <a:close/>
                  <a:moveTo>
                    <a:pt x="5250" y="5177"/>
                  </a:moveTo>
                  <a:cubicBezTo>
                    <a:pt x="5249" y="5177"/>
                    <a:pt x="5249" y="5177"/>
                    <a:pt x="5249" y="5177"/>
                  </a:cubicBezTo>
                  <a:cubicBezTo>
                    <a:pt x="5311" y="5141"/>
                    <a:pt x="5311" y="5141"/>
                    <a:pt x="5311" y="5141"/>
                  </a:cubicBezTo>
                  <a:cubicBezTo>
                    <a:pt x="5424" y="5141"/>
                    <a:pt x="5424" y="5141"/>
                    <a:pt x="5424" y="5141"/>
                  </a:cubicBezTo>
                  <a:cubicBezTo>
                    <a:pt x="5424" y="5285"/>
                    <a:pt x="5424" y="5285"/>
                    <a:pt x="5424" y="5285"/>
                  </a:cubicBezTo>
                  <a:cubicBezTo>
                    <a:pt x="5360" y="5285"/>
                    <a:pt x="5360" y="5285"/>
                    <a:pt x="5360" y="5285"/>
                  </a:cubicBezTo>
                  <a:cubicBezTo>
                    <a:pt x="5359" y="5225"/>
                    <a:pt x="5310" y="5177"/>
                    <a:pt x="5250" y="5177"/>
                  </a:cubicBezTo>
                  <a:close/>
                  <a:moveTo>
                    <a:pt x="5311" y="5134"/>
                  </a:moveTo>
                  <a:cubicBezTo>
                    <a:pt x="5249" y="5098"/>
                    <a:pt x="5249" y="5098"/>
                    <a:pt x="5249" y="5098"/>
                  </a:cubicBezTo>
                  <a:cubicBezTo>
                    <a:pt x="5250" y="5098"/>
                    <a:pt x="5250" y="5098"/>
                    <a:pt x="5250" y="5098"/>
                  </a:cubicBezTo>
                  <a:cubicBezTo>
                    <a:pt x="5309" y="5098"/>
                    <a:pt x="5357" y="5052"/>
                    <a:pt x="5360" y="4993"/>
                  </a:cubicBezTo>
                  <a:cubicBezTo>
                    <a:pt x="5424" y="4993"/>
                    <a:pt x="5424" y="4993"/>
                    <a:pt x="5424" y="4993"/>
                  </a:cubicBezTo>
                  <a:cubicBezTo>
                    <a:pt x="5424" y="5134"/>
                    <a:pt x="5424" y="5134"/>
                    <a:pt x="5424" y="5134"/>
                  </a:cubicBezTo>
                  <a:lnTo>
                    <a:pt x="5311" y="5134"/>
                  </a:lnTo>
                  <a:close/>
                  <a:moveTo>
                    <a:pt x="5100" y="4986"/>
                  </a:moveTo>
                  <a:cubicBezTo>
                    <a:pt x="5100" y="4985"/>
                    <a:pt x="5100" y="4985"/>
                    <a:pt x="5100" y="4985"/>
                  </a:cubicBezTo>
                  <a:cubicBezTo>
                    <a:pt x="4906" y="4985"/>
                    <a:pt x="4906" y="4985"/>
                    <a:pt x="4906" y="4985"/>
                  </a:cubicBezTo>
                  <a:cubicBezTo>
                    <a:pt x="4711" y="4985"/>
                    <a:pt x="4711" y="4985"/>
                    <a:pt x="4711" y="4985"/>
                  </a:cubicBezTo>
                  <a:cubicBezTo>
                    <a:pt x="4711" y="4986"/>
                    <a:pt x="4711" y="4986"/>
                    <a:pt x="4711" y="4986"/>
                  </a:cubicBezTo>
                  <a:cubicBezTo>
                    <a:pt x="472" y="4993"/>
                    <a:pt x="472" y="4993"/>
                    <a:pt x="472" y="4993"/>
                  </a:cubicBezTo>
                  <a:cubicBezTo>
                    <a:pt x="470" y="4943"/>
                    <a:pt x="430" y="4903"/>
                    <a:pt x="381" y="4901"/>
                  </a:cubicBezTo>
                  <a:cubicBezTo>
                    <a:pt x="381" y="521"/>
                    <a:pt x="381" y="521"/>
                    <a:pt x="381" y="521"/>
                  </a:cubicBezTo>
                  <a:cubicBezTo>
                    <a:pt x="430" y="519"/>
                    <a:pt x="470" y="479"/>
                    <a:pt x="472" y="430"/>
                  </a:cubicBezTo>
                  <a:cubicBezTo>
                    <a:pt x="4711" y="430"/>
                    <a:pt x="4711" y="430"/>
                    <a:pt x="4711" y="430"/>
                  </a:cubicBezTo>
                  <a:cubicBezTo>
                    <a:pt x="5100" y="430"/>
                    <a:pt x="5100" y="430"/>
                    <a:pt x="5100" y="430"/>
                  </a:cubicBezTo>
                  <a:cubicBezTo>
                    <a:pt x="9339" y="430"/>
                    <a:pt x="9339" y="430"/>
                    <a:pt x="9339" y="430"/>
                  </a:cubicBezTo>
                  <a:cubicBezTo>
                    <a:pt x="9341" y="479"/>
                    <a:pt x="9381" y="519"/>
                    <a:pt x="9430" y="521"/>
                  </a:cubicBezTo>
                  <a:cubicBezTo>
                    <a:pt x="9430" y="4901"/>
                    <a:pt x="9430" y="4901"/>
                    <a:pt x="9430" y="4901"/>
                  </a:cubicBezTo>
                  <a:cubicBezTo>
                    <a:pt x="9381" y="4903"/>
                    <a:pt x="9341" y="4943"/>
                    <a:pt x="9339" y="4993"/>
                  </a:cubicBezTo>
                  <a:lnTo>
                    <a:pt x="5100" y="4986"/>
                  </a:lnTo>
                  <a:close/>
                  <a:moveTo>
                    <a:pt x="259" y="128"/>
                  </a:moveTo>
                  <a:cubicBezTo>
                    <a:pt x="139" y="514"/>
                    <a:pt x="139" y="514"/>
                    <a:pt x="139" y="514"/>
                  </a:cubicBezTo>
                  <a:cubicBezTo>
                    <a:pt x="138" y="514"/>
                    <a:pt x="138" y="514"/>
                    <a:pt x="138" y="514"/>
                  </a:cubicBezTo>
                  <a:cubicBezTo>
                    <a:pt x="138" y="4908"/>
                    <a:pt x="138" y="4908"/>
                    <a:pt x="138" y="4908"/>
                  </a:cubicBezTo>
                  <a:cubicBezTo>
                    <a:pt x="139" y="4908"/>
                    <a:pt x="139" y="4908"/>
                    <a:pt x="139" y="4908"/>
                  </a:cubicBezTo>
                  <a:cubicBezTo>
                    <a:pt x="256" y="5285"/>
                    <a:pt x="256" y="5285"/>
                    <a:pt x="256" y="5285"/>
                  </a:cubicBezTo>
                  <a:cubicBezTo>
                    <a:pt x="92" y="5285"/>
                    <a:pt x="92" y="5285"/>
                    <a:pt x="92" y="5285"/>
                  </a:cubicBezTo>
                  <a:cubicBezTo>
                    <a:pt x="92" y="128"/>
                    <a:pt x="92" y="128"/>
                    <a:pt x="92" y="128"/>
                  </a:cubicBezTo>
                  <a:lnTo>
                    <a:pt x="259" y="128"/>
                  </a:lnTo>
                  <a:close/>
                  <a:moveTo>
                    <a:pt x="92" y="121"/>
                  </a:moveTo>
                  <a:cubicBezTo>
                    <a:pt x="93" y="90"/>
                    <a:pt x="119" y="65"/>
                    <a:pt x="150" y="65"/>
                  </a:cubicBezTo>
                  <a:cubicBezTo>
                    <a:pt x="4379" y="65"/>
                    <a:pt x="4379" y="65"/>
                    <a:pt x="4379" y="65"/>
                  </a:cubicBezTo>
                  <a:cubicBezTo>
                    <a:pt x="4379" y="121"/>
                    <a:pt x="4379" y="121"/>
                    <a:pt x="4379" y="121"/>
                  </a:cubicBezTo>
                  <a:lnTo>
                    <a:pt x="92" y="121"/>
                  </a:lnTo>
                  <a:close/>
                  <a:moveTo>
                    <a:pt x="256" y="197"/>
                  </a:moveTo>
                  <a:cubicBezTo>
                    <a:pt x="256" y="514"/>
                    <a:pt x="256" y="514"/>
                    <a:pt x="256" y="514"/>
                  </a:cubicBezTo>
                  <a:cubicBezTo>
                    <a:pt x="208" y="514"/>
                    <a:pt x="208" y="514"/>
                    <a:pt x="208" y="514"/>
                  </a:cubicBezTo>
                  <a:lnTo>
                    <a:pt x="256" y="197"/>
                  </a:lnTo>
                  <a:close/>
                  <a:moveTo>
                    <a:pt x="201" y="514"/>
                  </a:moveTo>
                  <a:cubicBezTo>
                    <a:pt x="146" y="514"/>
                    <a:pt x="146" y="514"/>
                    <a:pt x="146" y="514"/>
                  </a:cubicBezTo>
                  <a:cubicBezTo>
                    <a:pt x="253" y="168"/>
                    <a:pt x="253" y="168"/>
                    <a:pt x="253" y="168"/>
                  </a:cubicBezTo>
                  <a:lnTo>
                    <a:pt x="201" y="514"/>
                  </a:lnTo>
                  <a:close/>
                  <a:moveTo>
                    <a:pt x="146" y="4908"/>
                  </a:moveTo>
                  <a:cubicBezTo>
                    <a:pt x="201" y="4908"/>
                    <a:pt x="201" y="4908"/>
                    <a:pt x="201" y="4908"/>
                  </a:cubicBezTo>
                  <a:cubicBezTo>
                    <a:pt x="253" y="5254"/>
                    <a:pt x="253" y="5254"/>
                    <a:pt x="253" y="5254"/>
                  </a:cubicBezTo>
                  <a:lnTo>
                    <a:pt x="146" y="4908"/>
                  </a:lnTo>
                  <a:close/>
                  <a:moveTo>
                    <a:pt x="208" y="4908"/>
                  </a:moveTo>
                  <a:cubicBezTo>
                    <a:pt x="256" y="4908"/>
                    <a:pt x="256" y="4908"/>
                    <a:pt x="256" y="4908"/>
                  </a:cubicBezTo>
                  <a:cubicBezTo>
                    <a:pt x="256" y="5225"/>
                    <a:pt x="256" y="5225"/>
                    <a:pt x="256" y="5225"/>
                  </a:cubicBezTo>
                  <a:lnTo>
                    <a:pt x="208" y="4908"/>
                  </a:lnTo>
                  <a:close/>
                  <a:moveTo>
                    <a:pt x="145" y="4901"/>
                  </a:moveTo>
                  <a:cubicBezTo>
                    <a:pt x="145" y="521"/>
                    <a:pt x="145" y="521"/>
                    <a:pt x="145" y="521"/>
                  </a:cubicBezTo>
                  <a:cubicBezTo>
                    <a:pt x="374" y="521"/>
                    <a:pt x="374" y="521"/>
                    <a:pt x="374" y="521"/>
                  </a:cubicBezTo>
                  <a:cubicBezTo>
                    <a:pt x="374" y="4901"/>
                    <a:pt x="374" y="4901"/>
                    <a:pt x="374" y="4901"/>
                  </a:cubicBezTo>
                  <a:lnTo>
                    <a:pt x="145" y="4901"/>
                  </a:lnTo>
                  <a:close/>
                  <a:moveTo>
                    <a:pt x="4711" y="218"/>
                  </a:moveTo>
                  <a:cubicBezTo>
                    <a:pt x="4771" y="218"/>
                    <a:pt x="4771" y="218"/>
                    <a:pt x="4771" y="218"/>
                  </a:cubicBezTo>
                  <a:cubicBezTo>
                    <a:pt x="5041" y="218"/>
                    <a:pt x="5041" y="218"/>
                    <a:pt x="5041" y="218"/>
                  </a:cubicBezTo>
                  <a:cubicBezTo>
                    <a:pt x="5100" y="218"/>
                    <a:pt x="5100" y="218"/>
                    <a:pt x="5100" y="218"/>
                  </a:cubicBezTo>
                  <a:cubicBezTo>
                    <a:pt x="5342" y="218"/>
                    <a:pt x="5342" y="218"/>
                    <a:pt x="5342" y="218"/>
                  </a:cubicBezTo>
                  <a:cubicBezTo>
                    <a:pt x="5358" y="218"/>
                    <a:pt x="5358" y="218"/>
                    <a:pt x="5358" y="218"/>
                  </a:cubicBezTo>
                  <a:cubicBezTo>
                    <a:pt x="9523" y="218"/>
                    <a:pt x="9523" y="218"/>
                    <a:pt x="9523" y="218"/>
                  </a:cubicBezTo>
                  <a:cubicBezTo>
                    <a:pt x="9431" y="514"/>
                    <a:pt x="9431" y="514"/>
                    <a:pt x="9431" y="514"/>
                  </a:cubicBezTo>
                  <a:cubicBezTo>
                    <a:pt x="9384" y="513"/>
                    <a:pt x="9346" y="474"/>
                    <a:pt x="9346" y="426"/>
                  </a:cubicBezTo>
                  <a:cubicBezTo>
                    <a:pt x="9346" y="423"/>
                    <a:pt x="9346" y="423"/>
                    <a:pt x="9346" y="423"/>
                  </a:cubicBezTo>
                  <a:cubicBezTo>
                    <a:pt x="5100" y="423"/>
                    <a:pt x="5100" y="423"/>
                    <a:pt x="5100" y="423"/>
                  </a:cubicBezTo>
                  <a:cubicBezTo>
                    <a:pt x="4711" y="423"/>
                    <a:pt x="4711" y="423"/>
                    <a:pt x="4711" y="423"/>
                  </a:cubicBezTo>
                  <a:cubicBezTo>
                    <a:pt x="465" y="423"/>
                    <a:pt x="465" y="423"/>
                    <a:pt x="465" y="423"/>
                  </a:cubicBezTo>
                  <a:cubicBezTo>
                    <a:pt x="465" y="426"/>
                    <a:pt x="465" y="426"/>
                    <a:pt x="465" y="426"/>
                  </a:cubicBezTo>
                  <a:cubicBezTo>
                    <a:pt x="465" y="474"/>
                    <a:pt x="427" y="513"/>
                    <a:pt x="380" y="514"/>
                  </a:cubicBezTo>
                  <a:cubicBezTo>
                    <a:pt x="288" y="218"/>
                    <a:pt x="288" y="218"/>
                    <a:pt x="288" y="218"/>
                  </a:cubicBezTo>
                  <a:cubicBezTo>
                    <a:pt x="4453" y="218"/>
                    <a:pt x="4453" y="218"/>
                    <a:pt x="4453" y="218"/>
                  </a:cubicBezTo>
                  <a:cubicBezTo>
                    <a:pt x="4469" y="218"/>
                    <a:pt x="4469" y="218"/>
                    <a:pt x="4469" y="218"/>
                  </a:cubicBezTo>
                  <a:lnTo>
                    <a:pt x="4711" y="218"/>
                  </a:lnTo>
                  <a:close/>
                  <a:moveTo>
                    <a:pt x="4417" y="128"/>
                  </a:moveTo>
                  <a:cubicBezTo>
                    <a:pt x="4711" y="128"/>
                    <a:pt x="4711" y="128"/>
                    <a:pt x="4711" y="128"/>
                  </a:cubicBezTo>
                  <a:cubicBezTo>
                    <a:pt x="5100" y="128"/>
                    <a:pt x="5100" y="128"/>
                    <a:pt x="5100" y="128"/>
                  </a:cubicBezTo>
                  <a:cubicBezTo>
                    <a:pt x="5394" y="128"/>
                    <a:pt x="5394" y="128"/>
                    <a:pt x="5394" y="128"/>
                  </a:cubicBezTo>
                  <a:cubicBezTo>
                    <a:pt x="5360" y="141"/>
                    <a:pt x="5337" y="174"/>
                    <a:pt x="5335" y="211"/>
                  </a:cubicBezTo>
                  <a:cubicBezTo>
                    <a:pt x="5100" y="211"/>
                    <a:pt x="5100" y="211"/>
                    <a:pt x="5100" y="211"/>
                  </a:cubicBezTo>
                  <a:cubicBezTo>
                    <a:pt x="5041" y="211"/>
                    <a:pt x="5041" y="211"/>
                    <a:pt x="5041" y="211"/>
                  </a:cubicBezTo>
                  <a:cubicBezTo>
                    <a:pt x="4771" y="211"/>
                    <a:pt x="4771" y="211"/>
                    <a:pt x="4771" y="211"/>
                  </a:cubicBezTo>
                  <a:cubicBezTo>
                    <a:pt x="4711" y="211"/>
                    <a:pt x="4711" y="211"/>
                    <a:pt x="4711" y="211"/>
                  </a:cubicBezTo>
                  <a:cubicBezTo>
                    <a:pt x="4476" y="211"/>
                    <a:pt x="4476" y="211"/>
                    <a:pt x="4476" y="211"/>
                  </a:cubicBezTo>
                  <a:cubicBezTo>
                    <a:pt x="4475" y="174"/>
                    <a:pt x="4451" y="141"/>
                    <a:pt x="4417" y="128"/>
                  </a:cubicBezTo>
                  <a:close/>
                  <a:moveTo>
                    <a:pt x="9494" y="514"/>
                  </a:moveTo>
                  <a:cubicBezTo>
                    <a:pt x="9438" y="514"/>
                    <a:pt x="9438" y="514"/>
                    <a:pt x="9438" y="514"/>
                  </a:cubicBezTo>
                  <a:cubicBezTo>
                    <a:pt x="9546" y="168"/>
                    <a:pt x="9546" y="168"/>
                    <a:pt x="9546" y="168"/>
                  </a:cubicBezTo>
                  <a:lnTo>
                    <a:pt x="9494" y="514"/>
                  </a:lnTo>
                  <a:close/>
                  <a:moveTo>
                    <a:pt x="9548" y="197"/>
                  </a:moveTo>
                  <a:cubicBezTo>
                    <a:pt x="9548" y="514"/>
                    <a:pt x="9548" y="514"/>
                    <a:pt x="9548" y="514"/>
                  </a:cubicBezTo>
                  <a:cubicBezTo>
                    <a:pt x="9501" y="514"/>
                    <a:pt x="9501" y="514"/>
                    <a:pt x="9501" y="514"/>
                  </a:cubicBezTo>
                  <a:lnTo>
                    <a:pt x="9548" y="197"/>
                  </a:lnTo>
                  <a:close/>
                  <a:moveTo>
                    <a:pt x="9501" y="5134"/>
                  </a:moveTo>
                  <a:cubicBezTo>
                    <a:pt x="5431" y="5134"/>
                    <a:pt x="5431" y="5134"/>
                    <a:pt x="5431" y="5134"/>
                  </a:cubicBezTo>
                  <a:cubicBezTo>
                    <a:pt x="5431" y="4993"/>
                    <a:pt x="5431" y="4993"/>
                    <a:pt x="5431" y="4993"/>
                  </a:cubicBezTo>
                  <a:cubicBezTo>
                    <a:pt x="9346" y="5000"/>
                    <a:pt x="9346" y="5000"/>
                    <a:pt x="9346" y="5000"/>
                  </a:cubicBezTo>
                  <a:cubicBezTo>
                    <a:pt x="9346" y="4996"/>
                    <a:pt x="9346" y="4996"/>
                    <a:pt x="9346" y="4996"/>
                  </a:cubicBezTo>
                  <a:cubicBezTo>
                    <a:pt x="9346" y="4949"/>
                    <a:pt x="9384" y="4910"/>
                    <a:pt x="9431" y="4908"/>
                  </a:cubicBezTo>
                  <a:lnTo>
                    <a:pt x="9501" y="5134"/>
                  </a:lnTo>
                  <a:close/>
                  <a:moveTo>
                    <a:pt x="9438" y="4908"/>
                  </a:moveTo>
                  <a:cubicBezTo>
                    <a:pt x="9493" y="4908"/>
                    <a:pt x="9493" y="4908"/>
                    <a:pt x="9493" y="4908"/>
                  </a:cubicBezTo>
                  <a:cubicBezTo>
                    <a:pt x="9546" y="5254"/>
                    <a:pt x="9546" y="5254"/>
                    <a:pt x="9546" y="5254"/>
                  </a:cubicBezTo>
                  <a:lnTo>
                    <a:pt x="9438" y="4908"/>
                  </a:lnTo>
                  <a:close/>
                  <a:moveTo>
                    <a:pt x="373" y="514"/>
                  </a:moveTo>
                  <a:cubicBezTo>
                    <a:pt x="318" y="514"/>
                    <a:pt x="318" y="514"/>
                    <a:pt x="318" y="514"/>
                  </a:cubicBezTo>
                  <a:cubicBezTo>
                    <a:pt x="266" y="168"/>
                    <a:pt x="266" y="168"/>
                    <a:pt x="266" y="168"/>
                  </a:cubicBezTo>
                  <a:lnTo>
                    <a:pt x="373" y="514"/>
                  </a:lnTo>
                  <a:close/>
                  <a:moveTo>
                    <a:pt x="311" y="514"/>
                  </a:moveTo>
                  <a:cubicBezTo>
                    <a:pt x="263" y="514"/>
                    <a:pt x="263" y="514"/>
                    <a:pt x="263" y="514"/>
                  </a:cubicBezTo>
                  <a:cubicBezTo>
                    <a:pt x="263" y="197"/>
                    <a:pt x="263" y="197"/>
                    <a:pt x="263" y="197"/>
                  </a:cubicBezTo>
                  <a:lnTo>
                    <a:pt x="311" y="514"/>
                  </a:lnTo>
                  <a:close/>
                  <a:moveTo>
                    <a:pt x="373" y="4908"/>
                  </a:moveTo>
                  <a:cubicBezTo>
                    <a:pt x="266" y="5254"/>
                    <a:pt x="266" y="5254"/>
                    <a:pt x="266" y="5254"/>
                  </a:cubicBezTo>
                  <a:cubicBezTo>
                    <a:pt x="318" y="4908"/>
                    <a:pt x="318" y="4908"/>
                    <a:pt x="318" y="4908"/>
                  </a:cubicBezTo>
                  <a:lnTo>
                    <a:pt x="373" y="4908"/>
                  </a:lnTo>
                  <a:close/>
                  <a:moveTo>
                    <a:pt x="263" y="4908"/>
                  </a:moveTo>
                  <a:cubicBezTo>
                    <a:pt x="311" y="4908"/>
                    <a:pt x="311" y="4908"/>
                    <a:pt x="311" y="4908"/>
                  </a:cubicBezTo>
                  <a:cubicBezTo>
                    <a:pt x="263" y="5225"/>
                    <a:pt x="263" y="5225"/>
                    <a:pt x="263" y="5225"/>
                  </a:cubicBezTo>
                  <a:lnTo>
                    <a:pt x="263" y="4908"/>
                  </a:lnTo>
                  <a:close/>
                  <a:moveTo>
                    <a:pt x="308" y="5141"/>
                  </a:moveTo>
                  <a:cubicBezTo>
                    <a:pt x="4380" y="5141"/>
                    <a:pt x="4380" y="5141"/>
                    <a:pt x="4380" y="5141"/>
                  </a:cubicBezTo>
                  <a:cubicBezTo>
                    <a:pt x="4380" y="5285"/>
                    <a:pt x="4380" y="5285"/>
                    <a:pt x="4380" y="5285"/>
                  </a:cubicBezTo>
                  <a:cubicBezTo>
                    <a:pt x="263" y="5285"/>
                    <a:pt x="263" y="5285"/>
                    <a:pt x="263" y="5285"/>
                  </a:cubicBezTo>
                  <a:lnTo>
                    <a:pt x="308" y="5141"/>
                  </a:lnTo>
                  <a:close/>
                  <a:moveTo>
                    <a:pt x="310" y="5134"/>
                  </a:moveTo>
                  <a:cubicBezTo>
                    <a:pt x="380" y="4908"/>
                    <a:pt x="380" y="4908"/>
                    <a:pt x="380" y="4908"/>
                  </a:cubicBezTo>
                  <a:cubicBezTo>
                    <a:pt x="427" y="4910"/>
                    <a:pt x="465" y="4949"/>
                    <a:pt x="465" y="4996"/>
                  </a:cubicBezTo>
                  <a:cubicBezTo>
                    <a:pt x="465" y="5000"/>
                    <a:pt x="465" y="5000"/>
                    <a:pt x="465" y="5000"/>
                  </a:cubicBezTo>
                  <a:cubicBezTo>
                    <a:pt x="4380" y="4993"/>
                    <a:pt x="4380" y="4993"/>
                    <a:pt x="4380" y="4993"/>
                  </a:cubicBezTo>
                  <a:cubicBezTo>
                    <a:pt x="4380" y="5134"/>
                    <a:pt x="4380" y="5134"/>
                    <a:pt x="4380" y="5134"/>
                  </a:cubicBezTo>
                  <a:lnTo>
                    <a:pt x="310" y="5134"/>
                  </a:lnTo>
                  <a:close/>
                  <a:moveTo>
                    <a:pt x="5431" y="5141"/>
                  </a:moveTo>
                  <a:cubicBezTo>
                    <a:pt x="9503" y="5141"/>
                    <a:pt x="9503" y="5141"/>
                    <a:pt x="9503" y="5141"/>
                  </a:cubicBezTo>
                  <a:cubicBezTo>
                    <a:pt x="9548" y="5285"/>
                    <a:pt x="9548" y="5285"/>
                    <a:pt x="9548" y="5285"/>
                  </a:cubicBezTo>
                  <a:cubicBezTo>
                    <a:pt x="5431" y="5285"/>
                    <a:pt x="5431" y="5285"/>
                    <a:pt x="5431" y="5285"/>
                  </a:cubicBezTo>
                  <a:lnTo>
                    <a:pt x="5431" y="5141"/>
                  </a:lnTo>
                  <a:close/>
                  <a:moveTo>
                    <a:pt x="9500" y="4908"/>
                  </a:moveTo>
                  <a:cubicBezTo>
                    <a:pt x="9548" y="4908"/>
                    <a:pt x="9548" y="4908"/>
                    <a:pt x="9548" y="4908"/>
                  </a:cubicBezTo>
                  <a:cubicBezTo>
                    <a:pt x="9548" y="5225"/>
                    <a:pt x="9548" y="5225"/>
                    <a:pt x="9548" y="5225"/>
                  </a:cubicBezTo>
                  <a:lnTo>
                    <a:pt x="9500" y="4908"/>
                  </a:lnTo>
                  <a:close/>
                  <a:moveTo>
                    <a:pt x="9437" y="4901"/>
                  </a:moveTo>
                  <a:cubicBezTo>
                    <a:pt x="9437" y="521"/>
                    <a:pt x="9437" y="521"/>
                    <a:pt x="9437" y="521"/>
                  </a:cubicBezTo>
                  <a:cubicBezTo>
                    <a:pt x="9666" y="521"/>
                    <a:pt x="9666" y="521"/>
                    <a:pt x="9666" y="521"/>
                  </a:cubicBezTo>
                  <a:cubicBezTo>
                    <a:pt x="9666" y="4901"/>
                    <a:pt x="9666" y="4901"/>
                    <a:pt x="9666" y="4901"/>
                  </a:cubicBezTo>
                  <a:lnTo>
                    <a:pt x="9437" y="4901"/>
                  </a:lnTo>
                  <a:close/>
                  <a:moveTo>
                    <a:pt x="9603" y="514"/>
                  </a:moveTo>
                  <a:cubicBezTo>
                    <a:pt x="9555" y="514"/>
                    <a:pt x="9555" y="514"/>
                    <a:pt x="9555" y="514"/>
                  </a:cubicBezTo>
                  <a:cubicBezTo>
                    <a:pt x="9555" y="197"/>
                    <a:pt x="9555" y="197"/>
                    <a:pt x="9555" y="197"/>
                  </a:cubicBezTo>
                  <a:lnTo>
                    <a:pt x="9603" y="514"/>
                  </a:lnTo>
                  <a:close/>
                  <a:moveTo>
                    <a:pt x="9558" y="168"/>
                  </a:moveTo>
                  <a:cubicBezTo>
                    <a:pt x="9665" y="514"/>
                    <a:pt x="9665" y="514"/>
                    <a:pt x="9665" y="514"/>
                  </a:cubicBezTo>
                  <a:cubicBezTo>
                    <a:pt x="9610" y="514"/>
                    <a:pt x="9610" y="514"/>
                    <a:pt x="9610" y="514"/>
                  </a:cubicBezTo>
                  <a:lnTo>
                    <a:pt x="9558" y="168"/>
                  </a:lnTo>
                  <a:close/>
                  <a:moveTo>
                    <a:pt x="9665" y="4908"/>
                  </a:moveTo>
                  <a:cubicBezTo>
                    <a:pt x="9558" y="5254"/>
                    <a:pt x="9558" y="5254"/>
                    <a:pt x="9558" y="5254"/>
                  </a:cubicBezTo>
                  <a:cubicBezTo>
                    <a:pt x="9610" y="4908"/>
                    <a:pt x="9610" y="4908"/>
                    <a:pt x="9610" y="4908"/>
                  </a:cubicBezTo>
                  <a:lnTo>
                    <a:pt x="9665" y="4908"/>
                  </a:lnTo>
                  <a:close/>
                  <a:moveTo>
                    <a:pt x="9555" y="4908"/>
                  </a:moveTo>
                  <a:cubicBezTo>
                    <a:pt x="9603" y="4908"/>
                    <a:pt x="9603" y="4908"/>
                    <a:pt x="9603" y="4908"/>
                  </a:cubicBezTo>
                  <a:cubicBezTo>
                    <a:pt x="9555" y="5225"/>
                    <a:pt x="9555" y="5225"/>
                    <a:pt x="9555" y="5225"/>
                  </a:cubicBezTo>
                  <a:lnTo>
                    <a:pt x="9555" y="4908"/>
                  </a:lnTo>
                  <a:close/>
                  <a:moveTo>
                    <a:pt x="9672" y="4908"/>
                  </a:moveTo>
                  <a:cubicBezTo>
                    <a:pt x="9673" y="4908"/>
                    <a:pt x="9673" y="4908"/>
                    <a:pt x="9673" y="4908"/>
                  </a:cubicBezTo>
                  <a:cubicBezTo>
                    <a:pt x="9673" y="514"/>
                    <a:pt x="9673" y="514"/>
                    <a:pt x="9673" y="514"/>
                  </a:cubicBezTo>
                  <a:cubicBezTo>
                    <a:pt x="9672" y="514"/>
                    <a:pt x="9672" y="514"/>
                    <a:pt x="9672" y="514"/>
                  </a:cubicBezTo>
                  <a:cubicBezTo>
                    <a:pt x="9552" y="128"/>
                    <a:pt x="9552" y="128"/>
                    <a:pt x="9552" y="128"/>
                  </a:cubicBezTo>
                  <a:cubicBezTo>
                    <a:pt x="9719" y="128"/>
                    <a:pt x="9719" y="128"/>
                    <a:pt x="9719" y="128"/>
                  </a:cubicBezTo>
                  <a:cubicBezTo>
                    <a:pt x="9719" y="5285"/>
                    <a:pt x="9719" y="5285"/>
                    <a:pt x="9719" y="5285"/>
                  </a:cubicBezTo>
                  <a:cubicBezTo>
                    <a:pt x="9555" y="5285"/>
                    <a:pt x="9555" y="5285"/>
                    <a:pt x="9555" y="5285"/>
                  </a:cubicBezTo>
                  <a:lnTo>
                    <a:pt x="9672" y="4908"/>
                  </a:lnTo>
                  <a:close/>
                  <a:moveTo>
                    <a:pt x="5433" y="128"/>
                  </a:moveTo>
                  <a:cubicBezTo>
                    <a:pt x="9551" y="128"/>
                    <a:pt x="9551" y="128"/>
                    <a:pt x="9551" y="128"/>
                  </a:cubicBezTo>
                  <a:cubicBezTo>
                    <a:pt x="9525" y="212"/>
                    <a:pt x="9525" y="212"/>
                    <a:pt x="9525" y="212"/>
                  </a:cubicBezTo>
                  <a:cubicBezTo>
                    <a:pt x="9525" y="211"/>
                    <a:pt x="9525" y="211"/>
                    <a:pt x="9525" y="211"/>
                  </a:cubicBezTo>
                  <a:cubicBezTo>
                    <a:pt x="5358" y="211"/>
                    <a:pt x="5358" y="211"/>
                    <a:pt x="5358" y="211"/>
                  </a:cubicBezTo>
                  <a:cubicBezTo>
                    <a:pt x="5342" y="211"/>
                    <a:pt x="5342" y="211"/>
                    <a:pt x="5342" y="211"/>
                  </a:cubicBezTo>
                  <a:cubicBezTo>
                    <a:pt x="5344" y="165"/>
                    <a:pt x="5382" y="128"/>
                    <a:pt x="5429" y="128"/>
                  </a:cubicBezTo>
                  <a:lnTo>
                    <a:pt x="5433" y="128"/>
                  </a:lnTo>
                  <a:close/>
                  <a:moveTo>
                    <a:pt x="4386" y="7"/>
                  </a:moveTo>
                  <a:cubicBezTo>
                    <a:pt x="4711" y="7"/>
                    <a:pt x="4711" y="7"/>
                    <a:pt x="4711" y="7"/>
                  </a:cubicBezTo>
                  <a:cubicBezTo>
                    <a:pt x="5100" y="7"/>
                    <a:pt x="5100" y="7"/>
                    <a:pt x="5100" y="7"/>
                  </a:cubicBezTo>
                  <a:cubicBezTo>
                    <a:pt x="5426" y="7"/>
                    <a:pt x="5426" y="7"/>
                    <a:pt x="5426" y="7"/>
                  </a:cubicBezTo>
                  <a:cubicBezTo>
                    <a:pt x="5426" y="58"/>
                    <a:pt x="5426" y="58"/>
                    <a:pt x="5426" y="58"/>
                  </a:cubicBezTo>
                  <a:cubicBezTo>
                    <a:pt x="5100" y="58"/>
                    <a:pt x="5100" y="58"/>
                    <a:pt x="5100" y="58"/>
                  </a:cubicBezTo>
                  <a:cubicBezTo>
                    <a:pt x="4711" y="58"/>
                    <a:pt x="4711" y="58"/>
                    <a:pt x="4711" y="58"/>
                  </a:cubicBezTo>
                  <a:cubicBezTo>
                    <a:pt x="4386" y="58"/>
                    <a:pt x="4386" y="58"/>
                    <a:pt x="4386" y="58"/>
                  </a:cubicBezTo>
                  <a:lnTo>
                    <a:pt x="4386" y="7"/>
                  </a:lnTo>
                  <a:close/>
                  <a:moveTo>
                    <a:pt x="4386" y="65"/>
                  </a:moveTo>
                  <a:cubicBezTo>
                    <a:pt x="4711" y="65"/>
                    <a:pt x="4711" y="65"/>
                    <a:pt x="4711" y="65"/>
                  </a:cubicBezTo>
                  <a:cubicBezTo>
                    <a:pt x="5100" y="65"/>
                    <a:pt x="5100" y="65"/>
                    <a:pt x="5100" y="65"/>
                  </a:cubicBezTo>
                  <a:cubicBezTo>
                    <a:pt x="5426" y="65"/>
                    <a:pt x="5426" y="65"/>
                    <a:pt x="5426" y="65"/>
                  </a:cubicBezTo>
                  <a:cubicBezTo>
                    <a:pt x="5426" y="121"/>
                    <a:pt x="5426" y="121"/>
                    <a:pt x="5426" y="121"/>
                  </a:cubicBezTo>
                  <a:cubicBezTo>
                    <a:pt x="5100" y="121"/>
                    <a:pt x="5100" y="121"/>
                    <a:pt x="5100" y="121"/>
                  </a:cubicBezTo>
                  <a:cubicBezTo>
                    <a:pt x="4711" y="121"/>
                    <a:pt x="4711" y="121"/>
                    <a:pt x="4711" y="121"/>
                  </a:cubicBezTo>
                  <a:cubicBezTo>
                    <a:pt x="4386" y="121"/>
                    <a:pt x="4386" y="121"/>
                    <a:pt x="4386" y="121"/>
                  </a:cubicBezTo>
                  <a:lnTo>
                    <a:pt x="4386" y="65"/>
                  </a:lnTo>
                  <a:close/>
                  <a:moveTo>
                    <a:pt x="4469" y="211"/>
                  </a:moveTo>
                  <a:cubicBezTo>
                    <a:pt x="4453" y="211"/>
                    <a:pt x="4453" y="211"/>
                    <a:pt x="4453" y="211"/>
                  </a:cubicBezTo>
                  <a:cubicBezTo>
                    <a:pt x="286" y="211"/>
                    <a:pt x="286" y="211"/>
                    <a:pt x="286" y="211"/>
                  </a:cubicBezTo>
                  <a:cubicBezTo>
                    <a:pt x="286" y="212"/>
                    <a:pt x="286" y="212"/>
                    <a:pt x="286" y="212"/>
                  </a:cubicBezTo>
                  <a:cubicBezTo>
                    <a:pt x="260" y="128"/>
                    <a:pt x="260" y="128"/>
                    <a:pt x="260" y="128"/>
                  </a:cubicBezTo>
                  <a:cubicBezTo>
                    <a:pt x="4379" y="128"/>
                    <a:pt x="4379" y="128"/>
                    <a:pt x="4379" y="128"/>
                  </a:cubicBezTo>
                  <a:cubicBezTo>
                    <a:pt x="4382" y="128"/>
                    <a:pt x="4382" y="128"/>
                    <a:pt x="4382" y="128"/>
                  </a:cubicBezTo>
                  <a:cubicBezTo>
                    <a:pt x="4429" y="128"/>
                    <a:pt x="4467" y="165"/>
                    <a:pt x="4469" y="211"/>
                  </a:cubicBezTo>
                  <a:close/>
                  <a:moveTo>
                    <a:pt x="7" y="7"/>
                  </a:moveTo>
                  <a:cubicBezTo>
                    <a:pt x="4379" y="7"/>
                    <a:pt x="4379" y="7"/>
                    <a:pt x="4379" y="7"/>
                  </a:cubicBezTo>
                  <a:cubicBezTo>
                    <a:pt x="4379" y="58"/>
                    <a:pt x="4379" y="58"/>
                    <a:pt x="4379" y="58"/>
                  </a:cubicBezTo>
                  <a:cubicBezTo>
                    <a:pt x="150" y="58"/>
                    <a:pt x="150" y="58"/>
                    <a:pt x="150" y="58"/>
                  </a:cubicBezTo>
                  <a:cubicBezTo>
                    <a:pt x="115" y="58"/>
                    <a:pt x="86" y="86"/>
                    <a:pt x="85" y="121"/>
                  </a:cubicBezTo>
                  <a:cubicBezTo>
                    <a:pt x="7" y="121"/>
                    <a:pt x="7" y="121"/>
                    <a:pt x="7" y="121"/>
                  </a:cubicBezTo>
                  <a:lnTo>
                    <a:pt x="7" y="7"/>
                  </a:lnTo>
                  <a:close/>
                  <a:moveTo>
                    <a:pt x="7" y="5411"/>
                  </a:moveTo>
                  <a:cubicBezTo>
                    <a:pt x="7" y="128"/>
                    <a:pt x="7" y="128"/>
                    <a:pt x="7" y="128"/>
                  </a:cubicBezTo>
                  <a:cubicBezTo>
                    <a:pt x="85" y="128"/>
                    <a:pt x="85" y="128"/>
                    <a:pt x="85" y="128"/>
                  </a:cubicBezTo>
                  <a:cubicBezTo>
                    <a:pt x="85" y="5291"/>
                    <a:pt x="85" y="5291"/>
                    <a:pt x="85" y="5291"/>
                  </a:cubicBezTo>
                  <a:cubicBezTo>
                    <a:pt x="204" y="5411"/>
                    <a:pt x="204" y="5411"/>
                    <a:pt x="204" y="5411"/>
                  </a:cubicBezTo>
                  <a:lnTo>
                    <a:pt x="7" y="5411"/>
                  </a:lnTo>
                  <a:close/>
                  <a:moveTo>
                    <a:pt x="5100" y="5411"/>
                  </a:moveTo>
                  <a:cubicBezTo>
                    <a:pt x="4711" y="5411"/>
                    <a:pt x="4711" y="5411"/>
                    <a:pt x="4711" y="5411"/>
                  </a:cubicBezTo>
                  <a:cubicBezTo>
                    <a:pt x="214" y="5411"/>
                    <a:pt x="214" y="5411"/>
                    <a:pt x="214" y="5411"/>
                  </a:cubicBezTo>
                  <a:cubicBezTo>
                    <a:pt x="95" y="5292"/>
                    <a:pt x="95" y="5292"/>
                    <a:pt x="95" y="5292"/>
                  </a:cubicBezTo>
                  <a:cubicBezTo>
                    <a:pt x="258" y="5292"/>
                    <a:pt x="258" y="5292"/>
                    <a:pt x="258" y="5292"/>
                  </a:cubicBezTo>
                  <a:cubicBezTo>
                    <a:pt x="260" y="5297"/>
                    <a:pt x="260" y="5297"/>
                    <a:pt x="260" y="5297"/>
                  </a:cubicBezTo>
                  <a:cubicBezTo>
                    <a:pt x="261" y="5292"/>
                    <a:pt x="261" y="5292"/>
                    <a:pt x="261" y="5292"/>
                  </a:cubicBezTo>
                  <a:cubicBezTo>
                    <a:pt x="4711" y="5292"/>
                    <a:pt x="4711" y="5292"/>
                    <a:pt x="4711" y="5292"/>
                  </a:cubicBezTo>
                  <a:cubicBezTo>
                    <a:pt x="5100" y="5292"/>
                    <a:pt x="5100" y="5292"/>
                    <a:pt x="5100" y="5292"/>
                  </a:cubicBezTo>
                  <a:cubicBezTo>
                    <a:pt x="9550" y="5292"/>
                    <a:pt x="9550" y="5292"/>
                    <a:pt x="9550" y="5292"/>
                  </a:cubicBezTo>
                  <a:cubicBezTo>
                    <a:pt x="9552" y="5297"/>
                    <a:pt x="9552" y="5297"/>
                    <a:pt x="9552" y="5297"/>
                  </a:cubicBezTo>
                  <a:cubicBezTo>
                    <a:pt x="9553" y="5292"/>
                    <a:pt x="9553" y="5292"/>
                    <a:pt x="9553" y="5292"/>
                  </a:cubicBezTo>
                  <a:cubicBezTo>
                    <a:pt x="9716" y="5292"/>
                    <a:pt x="9716" y="5292"/>
                    <a:pt x="9716" y="5292"/>
                  </a:cubicBezTo>
                  <a:cubicBezTo>
                    <a:pt x="9597" y="5411"/>
                    <a:pt x="9597" y="5411"/>
                    <a:pt x="9597" y="5411"/>
                  </a:cubicBezTo>
                  <a:lnTo>
                    <a:pt x="5100" y="5411"/>
                  </a:lnTo>
                  <a:close/>
                  <a:moveTo>
                    <a:pt x="9804" y="5411"/>
                  </a:moveTo>
                  <a:cubicBezTo>
                    <a:pt x="9607" y="5411"/>
                    <a:pt x="9607" y="5411"/>
                    <a:pt x="9607" y="5411"/>
                  </a:cubicBezTo>
                  <a:cubicBezTo>
                    <a:pt x="9726" y="5291"/>
                    <a:pt x="9726" y="5291"/>
                    <a:pt x="9726" y="5291"/>
                  </a:cubicBezTo>
                  <a:cubicBezTo>
                    <a:pt x="9726" y="128"/>
                    <a:pt x="9726" y="128"/>
                    <a:pt x="9726" y="128"/>
                  </a:cubicBezTo>
                  <a:cubicBezTo>
                    <a:pt x="9804" y="128"/>
                    <a:pt x="9804" y="128"/>
                    <a:pt x="9804" y="128"/>
                  </a:cubicBezTo>
                  <a:lnTo>
                    <a:pt x="9804" y="5411"/>
                  </a:lnTo>
                  <a:close/>
                  <a:moveTo>
                    <a:pt x="9804" y="121"/>
                  </a:moveTo>
                  <a:cubicBezTo>
                    <a:pt x="9726" y="121"/>
                    <a:pt x="9726" y="121"/>
                    <a:pt x="9726" y="121"/>
                  </a:cubicBezTo>
                  <a:cubicBezTo>
                    <a:pt x="9725" y="86"/>
                    <a:pt x="9696" y="58"/>
                    <a:pt x="9661" y="58"/>
                  </a:cubicBezTo>
                  <a:cubicBezTo>
                    <a:pt x="5433" y="58"/>
                    <a:pt x="5433" y="58"/>
                    <a:pt x="5433" y="58"/>
                  </a:cubicBezTo>
                  <a:cubicBezTo>
                    <a:pt x="5433" y="7"/>
                    <a:pt x="5433" y="7"/>
                    <a:pt x="5433" y="7"/>
                  </a:cubicBezTo>
                  <a:cubicBezTo>
                    <a:pt x="9804" y="7"/>
                    <a:pt x="9804" y="7"/>
                    <a:pt x="9804" y="7"/>
                  </a:cubicBezTo>
                  <a:lnTo>
                    <a:pt x="9804" y="12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8"/>
            <p:cNvSpPr/>
            <p:nvPr/>
          </p:nvSpPr>
          <p:spPr>
            <a:xfrm>
              <a:off x="6696075" y="4657725"/>
              <a:ext cx="41275"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8"/>
            <p:cNvSpPr/>
            <p:nvPr/>
          </p:nvSpPr>
          <p:spPr>
            <a:xfrm>
              <a:off x="6702425" y="4664075"/>
              <a:ext cx="30163" cy="244474"/>
            </a:xfrm>
            <a:custGeom>
              <a:rect b="b" l="l" r="r" t="t"/>
              <a:pathLst>
                <a:path extrusionOk="0" h="781" w="97">
                  <a:moveTo>
                    <a:pt x="49" y="0"/>
                  </a:moveTo>
                  <a:cubicBezTo>
                    <a:pt x="22" y="0"/>
                    <a:pt x="1" y="22"/>
                    <a:pt x="1" y="48"/>
                  </a:cubicBezTo>
                  <a:cubicBezTo>
                    <a:pt x="1" y="491"/>
                    <a:pt x="1" y="491"/>
                    <a:pt x="1" y="491"/>
                  </a:cubicBezTo>
                  <a:cubicBezTo>
                    <a:pt x="0" y="687"/>
                    <a:pt x="0" y="687"/>
                    <a:pt x="0" y="687"/>
                  </a:cubicBezTo>
                  <a:cubicBezTo>
                    <a:pt x="0" y="733"/>
                    <a:pt x="0" y="733"/>
                    <a:pt x="0" y="733"/>
                  </a:cubicBezTo>
                  <a:cubicBezTo>
                    <a:pt x="0" y="760"/>
                    <a:pt x="21" y="781"/>
                    <a:pt x="48" y="781"/>
                  </a:cubicBezTo>
                  <a:cubicBezTo>
                    <a:pt x="75" y="781"/>
                    <a:pt x="97" y="760"/>
                    <a:pt x="97" y="733"/>
                  </a:cubicBezTo>
                  <a:cubicBezTo>
                    <a:pt x="97" y="687"/>
                    <a:pt x="97" y="687"/>
                    <a:pt x="97" y="687"/>
                  </a:cubicBezTo>
                  <a:cubicBezTo>
                    <a:pt x="97" y="491"/>
                    <a:pt x="97" y="491"/>
                    <a:pt x="97" y="491"/>
                  </a:cubicBezTo>
                  <a:cubicBezTo>
                    <a:pt x="97" y="48"/>
                    <a:pt x="97" y="48"/>
                    <a:pt x="97" y="48"/>
                  </a:cubicBezTo>
                  <a:cubicBezTo>
                    <a:pt x="97" y="22"/>
                    <a:pt x="76" y="0"/>
                    <a:pt x="49" y="0"/>
                  </a:cubicBezTo>
                  <a:close/>
                  <a:moveTo>
                    <a:pt x="91" y="491"/>
                  </a:moveTo>
                  <a:cubicBezTo>
                    <a:pt x="90" y="687"/>
                    <a:pt x="90" y="687"/>
                    <a:pt x="90" y="687"/>
                  </a:cubicBezTo>
                  <a:cubicBezTo>
                    <a:pt x="90" y="733"/>
                    <a:pt x="90" y="733"/>
                    <a:pt x="90" y="733"/>
                  </a:cubicBezTo>
                  <a:cubicBezTo>
                    <a:pt x="90" y="756"/>
                    <a:pt x="71" y="774"/>
                    <a:pt x="48" y="774"/>
                  </a:cubicBezTo>
                  <a:cubicBezTo>
                    <a:pt x="25" y="774"/>
                    <a:pt x="7" y="756"/>
                    <a:pt x="7" y="733"/>
                  </a:cubicBezTo>
                  <a:cubicBezTo>
                    <a:pt x="7" y="687"/>
                    <a:pt x="7" y="687"/>
                    <a:pt x="7" y="687"/>
                  </a:cubicBezTo>
                  <a:cubicBezTo>
                    <a:pt x="7" y="491"/>
                    <a:pt x="7" y="491"/>
                    <a:pt x="7" y="491"/>
                  </a:cubicBezTo>
                  <a:cubicBezTo>
                    <a:pt x="7" y="48"/>
                    <a:pt x="7" y="48"/>
                    <a:pt x="7" y="48"/>
                  </a:cubicBezTo>
                  <a:cubicBezTo>
                    <a:pt x="7" y="25"/>
                    <a:pt x="26" y="7"/>
                    <a:pt x="49" y="7"/>
                  </a:cubicBezTo>
                  <a:cubicBezTo>
                    <a:pt x="72" y="7"/>
                    <a:pt x="91" y="25"/>
                    <a:pt x="91" y="48"/>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8"/>
            <p:cNvSpPr/>
            <p:nvPr/>
          </p:nvSpPr>
          <p:spPr>
            <a:xfrm>
              <a:off x="6707188" y="4670425"/>
              <a:ext cx="19050" cy="231775"/>
            </a:xfrm>
            <a:custGeom>
              <a:rect b="b" l="l" r="r" t="t"/>
              <a:pathLst>
                <a:path extrusionOk="0" h="743" w="61">
                  <a:moveTo>
                    <a:pt x="31" y="0"/>
                  </a:moveTo>
                  <a:cubicBezTo>
                    <a:pt x="15" y="0"/>
                    <a:pt x="1" y="14"/>
                    <a:pt x="1" y="30"/>
                  </a:cubicBezTo>
                  <a:cubicBezTo>
                    <a:pt x="1" y="472"/>
                    <a:pt x="1" y="472"/>
                    <a:pt x="1" y="472"/>
                  </a:cubicBezTo>
                  <a:cubicBezTo>
                    <a:pt x="0" y="668"/>
                    <a:pt x="0" y="668"/>
                    <a:pt x="0" y="668"/>
                  </a:cubicBezTo>
                  <a:cubicBezTo>
                    <a:pt x="0" y="713"/>
                    <a:pt x="0" y="713"/>
                    <a:pt x="0" y="713"/>
                  </a:cubicBezTo>
                  <a:cubicBezTo>
                    <a:pt x="0" y="729"/>
                    <a:pt x="14" y="743"/>
                    <a:pt x="30" y="743"/>
                  </a:cubicBezTo>
                  <a:cubicBezTo>
                    <a:pt x="47" y="743"/>
                    <a:pt x="60" y="729"/>
                    <a:pt x="60" y="713"/>
                  </a:cubicBezTo>
                  <a:cubicBezTo>
                    <a:pt x="60" y="668"/>
                    <a:pt x="60" y="668"/>
                    <a:pt x="60" y="668"/>
                  </a:cubicBezTo>
                  <a:cubicBezTo>
                    <a:pt x="61" y="472"/>
                    <a:pt x="61" y="472"/>
                    <a:pt x="61" y="472"/>
                  </a:cubicBezTo>
                  <a:cubicBezTo>
                    <a:pt x="61" y="30"/>
                    <a:pt x="61" y="30"/>
                    <a:pt x="61" y="30"/>
                  </a:cubicBezTo>
                  <a:cubicBezTo>
                    <a:pt x="61" y="14"/>
                    <a:pt x="47" y="0"/>
                    <a:pt x="31" y="0"/>
                  </a:cubicBezTo>
                  <a:close/>
                  <a:moveTo>
                    <a:pt x="54" y="472"/>
                  </a:moveTo>
                  <a:cubicBezTo>
                    <a:pt x="53" y="668"/>
                    <a:pt x="53" y="668"/>
                    <a:pt x="53" y="668"/>
                  </a:cubicBezTo>
                  <a:cubicBezTo>
                    <a:pt x="53" y="713"/>
                    <a:pt x="53" y="713"/>
                    <a:pt x="53" y="713"/>
                  </a:cubicBezTo>
                  <a:cubicBezTo>
                    <a:pt x="53" y="726"/>
                    <a:pt x="43" y="736"/>
                    <a:pt x="30" y="736"/>
                  </a:cubicBezTo>
                  <a:cubicBezTo>
                    <a:pt x="18" y="736"/>
                    <a:pt x="7" y="726"/>
                    <a:pt x="7" y="713"/>
                  </a:cubicBezTo>
                  <a:cubicBezTo>
                    <a:pt x="7" y="668"/>
                    <a:pt x="7" y="668"/>
                    <a:pt x="7" y="668"/>
                  </a:cubicBezTo>
                  <a:cubicBezTo>
                    <a:pt x="8" y="472"/>
                    <a:pt x="8" y="472"/>
                    <a:pt x="8" y="472"/>
                  </a:cubicBezTo>
                  <a:cubicBezTo>
                    <a:pt x="8" y="30"/>
                    <a:pt x="8" y="30"/>
                    <a:pt x="8" y="30"/>
                  </a:cubicBezTo>
                  <a:cubicBezTo>
                    <a:pt x="8" y="18"/>
                    <a:pt x="18" y="7"/>
                    <a:pt x="31" y="7"/>
                  </a:cubicBezTo>
                  <a:cubicBezTo>
                    <a:pt x="44" y="7"/>
                    <a:pt x="54" y="18"/>
                    <a:pt x="54" y="30"/>
                  </a:cubicBezTo>
                  <a:lnTo>
                    <a:pt x="54" y="4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8"/>
            <p:cNvSpPr/>
            <p:nvPr/>
          </p:nvSpPr>
          <p:spPr>
            <a:xfrm>
              <a:off x="6696075" y="5735638"/>
              <a:ext cx="41275"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8"/>
            <p:cNvSpPr/>
            <p:nvPr/>
          </p:nvSpPr>
          <p:spPr>
            <a:xfrm>
              <a:off x="6702425" y="5741988"/>
              <a:ext cx="30163" cy="244475"/>
            </a:xfrm>
            <a:custGeom>
              <a:rect b="b" l="l" r="r" t="t"/>
              <a:pathLst>
                <a:path extrusionOk="0" h="782" w="97">
                  <a:moveTo>
                    <a:pt x="49" y="0"/>
                  </a:moveTo>
                  <a:cubicBezTo>
                    <a:pt x="22" y="0"/>
                    <a:pt x="1" y="22"/>
                    <a:pt x="1" y="49"/>
                  </a:cubicBezTo>
                  <a:cubicBezTo>
                    <a:pt x="1" y="491"/>
                    <a:pt x="1" y="491"/>
                    <a:pt x="1" y="491"/>
                  </a:cubicBezTo>
                  <a:cubicBezTo>
                    <a:pt x="0" y="687"/>
                    <a:pt x="0" y="687"/>
                    <a:pt x="0" y="687"/>
                  </a:cubicBezTo>
                  <a:cubicBezTo>
                    <a:pt x="0" y="733"/>
                    <a:pt x="0" y="733"/>
                    <a:pt x="0" y="733"/>
                  </a:cubicBezTo>
                  <a:cubicBezTo>
                    <a:pt x="0" y="760"/>
                    <a:pt x="21" y="782"/>
                    <a:pt x="48" y="782"/>
                  </a:cubicBezTo>
                  <a:cubicBezTo>
                    <a:pt x="75" y="782"/>
                    <a:pt x="97" y="760"/>
                    <a:pt x="97" y="733"/>
                  </a:cubicBezTo>
                  <a:cubicBezTo>
                    <a:pt x="97" y="687"/>
                    <a:pt x="97" y="687"/>
                    <a:pt x="97" y="687"/>
                  </a:cubicBezTo>
                  <a:cubicBezTo>
                    <a:pt x="97" y="491"/>
                    <a:pt x="97" y="491"/>
                    <a:pt x="97" y="491"/>
                  </a:cubicBezTo>
                  <a:cubicBezTo>
                    <a:pt x="97" y="49"/>
                    <a:pt x="97" y="49"/>
                    <a:pt x="97" y="49"/>
                  </a:cubicBezTo>
                  <a:cubicBezTo>
                    <a:pt x="97" y="22"/>
                    <a:pt x="76" y="0"/>
                    <a:pt x="49" y="0"/>
                  </a:cubicBezTo>
                  <a:close/>
                  <a:moveTo>
                    <a:pt x="91" y="491"/>
                  </a:moveTo>
                  <a:cubicBezTo>
                    <a:pt x="90" y="687"/>
                    <a:pt x="90" y="687"/>
                    <a:pt x="90" y="687"/>
                  </a:cubicBezTo>
                  <a:cubicBezTo>
                    <a:pt x="90" y="733"/>
                    <a:pt x="90" y="733"/>
                    <a:pt x="90" y="733"/>
                  </a:cubicBezTo>
                  <a:cubicBezTo>
                    <a:pt x="90" y="756"/>
                    <a:pt x="71" y="775"/>
                    <a:pt x="48" y="775"/>
                  </a:cubicBezTo>
                  <a:cubicBezTo>
                    <a:pt x="25" y="775"/>
                    <a:pt x="7" y="756"/>
                    <a:pt x="7" y="733"/>
                  </a:cubicBezTo>
                  <a:cubicBezTo>
                    <a:pt x="7" y="687"/>
                    <a:pt x="7" y="687"/>
                    <a:pt x="7" y="687"/>
                  </a:cubicBezTo>
                  <a:cubicBezTo>
                    <a:pt x="7" y="491"/>
                    <a:pt x="7" y="491"/>
                    <a:pt x="7" y="491"/>
                  </a:cubicBezTo>
                  <a:cubicBezTo>
                    <a:pt x="7" y="49"/>
                    <a:pt x="7" y="49"/>
                    <a:pt x="7" y="49"/>
                  </a:cubicBezTo>
                  <a:cubicBezTo>
                    <a:pt x="7" y="26"/>
                    <a:pt x="26" y="7"/>
                    <a:pt x="49" y="7"/>
                  </a:cubicBezTo>
                  <a:cubicBezTo>
                    <a:pt x="72" y="7"/>
                    <a:pt x="91" y="26"/>
                    <a:pt x="91" y="49"/>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8"/>
            <p:cNvSpPr/>
            <p:nvPr/>
          </p:nvSpPr>
          <p:spPr>
            <a:xfrm>
              <a:off x="6707188" y="5748338"/>
              <a:ext cx="19050" cy="231775"/>
            </a:xfrm>
            <a:custGeom>
              <a:rect b="b" l="l" r="r" t="t"/>
              <a:pathLst>
                <a:path extrusionOk="0" h="742" w="61">
                  <a:moveTo>
                    <a:pt x="31" y="0"/>
                  </a:moveTo>
                  <a:cubicBezTo>
                    <a:pt x="15" y="0"/>
                    <a:pt x="1" y="13"/>
                    <a:pt x="1" y="30"/>
                  </a:cubicBezTo>
                  <a:cubicBezTo>
                    <a:pt x="1" y="471"/>
                    <a:pt x="1" y="471"/>
                    <a:pt x="1" y="471"/>
                  </a:cubicBezTo>
                  <a:cubicBezTo>
                    <a:pt x="0" y="667"/>
                    <a:pt x="0" y="667"/>
                    <a:pt x="0" y="667"/>
                  </a:cubicBezTo>
                  <a:cubicBezTo>
                    <a:pt x="0" y="712"/>
                    <a:pt x="0" y="712"/>
                    <a:pt x="0" y="712"/>
                  </a:cubicBezTo>
                  <a:cubicBezTo>
                    <a:pt x="0" y="729"/>
                    <a:pt x="14" y="742"/>
                    <a:pt x="30" y="742"/>
                  </a:cubicBezTo>
                  <a:cubicBezTo>
                    <a:pt x="47" y="742"/>
                    <a:pt x="60" y="729"/>
                    <a:pt x="60" y="712"/>
                  </a:cubicBezTo>
                  <a:cubicBezTo>
                    <a:pt x="60" y="667"/>
                    <a:pt x="60" y="667"/>
                    <a:pt x="60" y="667"/>
                  </a:cubicBezTo>
                  <a:cubicBezTo>
                    <a:pt x="61" y="471"/>
                    <a:pt x="61" y="471"/>
                    <a:pt x="61" y="471"/>
                  </a:cubicBezTo>
                  <a:cubicBezTo>
                    <a:pt x="61" y="30"/>
                    <a:pt x="61" y="30"/>
                    <a:pt x="61" y="30"/>
                  </a:cubicBezTo>
                  <a:cubicBezTo>
                    <a:pt x="61" y="13"/>
                    <a:pt x="47" y="0"/>
                    <a:pt x="31" y="0"/>
                  </a:cubicBezTo>
                  <a:close/>
                  <a:moveTo>
                    <a:pt x="54" y="471"/>
                  </a:moveTo>
                  <a:cubicBezTo>
                    <a:pt x="53" y="667"/>
                    <a:pt x="53" y="667"/>
                    <a:pt x="53" y="667"/>
                  </a:cubicBezTo>
                  <a:cubicBezTo>
                    <a:pt x="53" y="712"/>
                    <a:pt x="53" y="712"/>
                    <a:pt x="53" y="712"/>
                  </a:cubicBezTo>
                  <a:cubicBezTo>
                    <a:pt x="53" y="725"/>
                    <a:pt x="43" y="735"/>
                    <a:pt x="30" y="735"/>
                  </a:cubicBezTo>
                  <a:cubicBezTo>
                    <a:pt x="18" y="735"/>
                    <a:pt x="7" y="725"/>
                    <a:pt x="7" y="712"/>
                  </a:cubicBezTo>
                  <a:cubicBezTo>
                    <a:pt x="7" y="667"/>
                    <a:pt x="7" y="667"/>
                    <a:pt x="7" y="667"/>
                  </a:cubicBezTo>
                  <a:cubicBezTo>
                    <a:pt x="8" y="471"/>
                    <a:pt x="8" y="471"/>
                    <a:pt x="8" y="471"/>
                  </a:cubicBezTo>
                  <a:cubicBezTo>
                    <a:pt x="8" y="30"/>
                    <a:pt x="8" y="30"/>
                    <a:pt x="8" y="30"/>
                  </a:cubicBezTo>
                  <a:cubicBezTo>
                    <a:pt x="8" y="17"/>
                    <a:pt x="18" y="7"/>
                    <a:pt x="31" y="7"/>
                  </a:cubicBezTo>
                  <a:cubicBezTo>
                    <a:pt x="44" y="7"/>
                    <a:pt x="54" y="17"/>
                    <a:pt x="54" y="30"/>
                  </a:cubicBezTo>
                  <a:lnTo>
                    <a:pt x="54" y="47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8"/>
            <p:cNvSpPr/>
            <p:nvPr/>
          </p:nvSpPr>
          <p:spPr>
            <a:xfrm>
              <a:off x="6699250" y="5153025"/>
              <a:ext cx="34925" cy="368299"/>
            </a:xfrm>
            <a:custGeom>
              <a:rect b="b" l="l" r="r" t="t"/>
              <a:pathLst>
                <a:path extrusionOk="0" h="1180" w="116">
                  <a:moveTo>
                    <a:pt x="0" y="590"/>
                  </a:moveTo>
                  <a:cubicBezTo>
                    <a:pt x="0" y="621"/>
                    <a:pt x="24" y="646"/>
                    <a:pt x="55" y="648"/>
                  </a:cubicBezTo>
                  <a:cubicBezTo>
                    <a:pt x="55" y="748"/>
                    <a:pt x="55" y="748"/>
                    <a:pt x="55" y="748"/>
                  </a:cubicBezTo>
                  <a:cubicBezTo>
                    <a:pt x="14" y="788"/>
                    <a:pt x="14" y="788"/>
                    <a:pt x="14" y="788"/>
                  </a:cubicBezTo>
                  <a:cubicBezTo>
                    <a:pt x="34" y="808"/>
                    <a:pt x="34" y="808"/>
                    <a:pt x="34" y="808"/>
                  </a:cubicBezTo>
                  <a:cubicBezTo>
                    <a:pt x="14" y="827"/>
                    <a:pt x="14" y="827"/>
                    <a:pt x="14" y="827"/>
                  </a:cubicBezTo>
                  <a:cubicBezTo>
                    <a:pt x="34" y="846"/>
                    <a:pt x="34" y="846"/>
                    <a:pt x="34" y="846"/>
                  </a:cubicBezTo>
                  <a:cubicBezTo>
                    <a:pt x="14" y="866"/>
                    <a:pt x="14" y="866"/>
                    <a:pt x="14" y="866"/>
                  </a:cubicBezTo>
                  <a:cubicBezTo>
                    <a:pt x="34" y="885"/>
                    <a:pt x="34" y="885"/>
                    <a:pt x="34" y="885"/>
                  </a:cubicBezTo>
                  <a:cubicBezTo>
                    <a:pt x="14" y="904"/>
                    <a:pt x="14" y="904"/>
                    <a:pt x="14" y="904"/>
                  </a:cubicBezTo>
                  <a:cubicBezTo>
                    <a:pt x="34" y="924"/>
                    <a:pt x="34" y="924"/>
                    <a:pt x="34" y="924"/>
                  </a:cubicBezTo>
                  <a:cubicBezTo>
                    <a:pt x="14" y="943"/>
                    <a:pt x="14" y="943"/>
                    <a:pt x="14" y="943"/>
                  </a:cubicBezTo>
                  <a:cubicBezTo>
                    <a:pt x="34" y="962"/>
                    <a:pt x="34" y="962"/>
                    <a:pt x="34" y="962"/>
                  </a:cubicBezTo>
                  <a:cubicBezTo>
                    <a:pt x="14" y="982"/>
                    <a:pt x="14" y="982"/>
                    <a:pt x="14" y="982"/>
                  </a:cubicBezTo>
                  <a:cubicBezTo>
                    <a:pt x="34" y="1001"/>
                    <a:pt x="34" y="1001"/>
                    <a:pt x="34" y="1001"/>
                  </a:cubicBezTo>
                  <a:cubicBezTo>
                    <a:pt x="14" y="1020"/>
                    <a:pt x="14" y="1020"/>
                    <a:pt x="14" y="1020"/>
                  </a:cubicBezTo>
                  <a:cubicBezTo>
                    <a:pt x="34" y="1040"/>
                    <a:pt x="34" y="1040"/>
                    <a:pt x="34" y="1040"/>
                  </a:cubicBezTo>
                  <a:cubicBezTo>
                    <a:pt x="14" y="1059"/>
                    <a:pt x="14" y="1059"/>
                    <a:pt x="14" y="1059"/>
                  </a:cubicBezTo>
                  <a:cubicBezTo>
                    <a:pt x="34" y="1078"/>
                    <a:pt x="34" y="1078"/>
                    <a:pt x="34" y="1078"/>
                  </a:cubicBezTo>
                  <a:cubicBezTo>
                    <a:pt x="14" y="1098"/>
                    <a:pt x="14" y="1098"/>
                    <a:pt x="14" y="1098"/>
                  </a:cubicBezTo>
                  <a:cubicBezTo>
                    <a:pt x="34" y="1117"/>
                    <a:pt x="34" y="1117"/>
                    <a:pt x="34" y="1117"/>
                  </a:cubicBezTo>
                  <a:cubicBezTo>
                    <a:pt x="14" y="1136"/>
                    <a:pt x="14" y="1136"/>
                    <a:pt x="14"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1" y="748"/>
                    <a:pt x="61" y="748"/>
                    <a:pt x="61" y="748"/>
                  </a:cubicBezTo>
                  <a:cubicBezTo>
                    <a:pt x="61" y="648"/>
                    <a:pt x="61" y="648"/>
                    <a:pt x="61" y="648"/>
                  </a:cubicBezTo>
                  <a:cubicBezTo>
                    <a:pt x="92" y="646"/>
                    <a:pt x="116" y="621"/>
                    <a:pt x="116" y="590"/>
                  </a:cubicBezTo>
                  <a:cubicBezTo>
                    <a:pt x="116" y="559"/>
                    <a:pt x="92" y="534"/>
                    <a:pt x="61" y="532"/>
                  </a:cubicBezTo>
                  <a:cubicBezTo>
                    <a:pt x="61" y="431"/>
                    <a:pt x="61" y="431"/>
                    <a:pt x="61"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4" y="43"/>
                    <a:pt x="14" y="43"/>
                    <a:pt x="14" y="43"/>
                  </a:cubicBezTo>
                  <a:cubicBezTo>
                    <a:pt x="34" y="63"/>
                    <a:pt x="34" y="63"/>
                    <a:pt x="34" y="63"/>
                  </a:cubicBezTo>
                  <a:cubicBezTo>
                    <a:pt x="14" y="82"/>
                    <a:pt x="14" y="82"/>
                    <a:pt x="14" y="82"/>
                  </a:cubicBezTo>
                  <a:cubicBezTo>
                    <a:pt x="34" y="101"/>
                    <a:pt x="34" y="101"/>
                    <a:pt x="34" y="101"/>
                  </a:cubicBezTo>
                  <a:cubicBezTo>
                    <a:pt x="14" y="121"/>
                    <a:pt x="14" y="121"/>
                    <a:pt x="14" y="121"/>
                  </a:cubicBezTo>
                  <a:cubicBezTo>
                    <a:pt x="34" y="140"/>
                    <a:pt x="34" y="140"/>
                    <a:pt x="34" y="140"/>
                  </a:cubicBezTo>
                  <a:cubicBezTo>
                    <a:pt x="14" y="159"/>
                    <a:pt x="14" y="159"/>
                    <a:pt x="14" y="159"/>
                  </a:cubicBezTo>
                  <a:cubicBezTo>
                    <a:pt x="34" y="179"/>
                    <a:pt x="34" y="179"/>
                    <a:pt x="34" y="179"/>
                  </a:cubicBezTo>
                  <a:cubicBezTo>
                    <a:pt x="14" y="198"/>
                    <a:pt x="14" y="198"/>
                    <a:pt x="14" y="198"/>
                  </a:cubicBezTo>
                  <a:cubicBezTo>
                    <a:pt x="34" y="217"/>
                    <a:pt x="34" y="217"/>
                    <a:pt x="34" y="217"/>
                  </a:cubicBezTo>
                  <a:cubicBezTo>
                    <a:pt x="14" y="237"/>
                    <a:pt x="14" y="237"/>
                    <a:pt x="14" y="237"/>
                  </a:cubicBezTo>
                  <a:cubicBezTo>
                    <a:pt x="34" y="256"/>
                    <a:pt x="34" y="256"/>
                    <a:pt x="34" y="256"/>
                  </a:cubicBezTo>
                  <a:cubicBezTo>
                    <a:pt x="14" y="275"/>
                    <a:pt x="14" y="275"/>
                    <a:pt x="14" y="275"/>
                  </a:cubicBezTo>
                  <a:cubicBezTo>
                    <a:pt x="34" y="295"/>
                    <a:pt x="34" y="295"/>
                    <a:pt x="34" y="295"/>
                  </a:cubicBezTo>
                  <a:cubicBezTo>
                    <a:pt x="14" y="314"/>
                    <a:pt x="14" y="314"/>
                    <a:pt x="14" y="314"/>
                  </a:cubicBezTo>
                  <a:cubicBezTo>
                    <a:pt x="34" y="333"/>
                    <a:pt x="34" y="333"/>
                    <a:pt x="34" y="333"/>
                  </a:cubicBezTo>
                  <a:cubicBezTo>
                    <a:pt x="14" y="353"/>
                    <a:pt x="14" y="353"/>
                    <a:pt x="14" y="353"/>
                  </a:cubicBezTo>
                  <a:cubicBezTo>
                    <a:pt x="34" y="372"/>
                    <a:pt x="34" y="372"/>
                    <a:pt x="34" y="372"/>
                  </a:cubicBezTo>
                  <a:cubicBezTo>
                    <a:pt x="14" y="391"/>
                    <a:pt x="14" y="391"/>
                    <a:pt x="14"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4" y="552"/>
                    <a:pt x="24" y="552"/>
                    <a:pt x="24" y="552"/>
                  </a:cubicBezTo>
                  <a:cubicBezTo>
                    <a:pt x="33" y="544"/>
                    <a:pt x="43" y="540"/>
                    <a:pt x="55" y="539"/>
                  </a:cubicBezTo>
                  <a:close/>
                  <a:moveTo>
                    <a:pt x="20" y="556"/>
                  </a:moveTo>
                  <a:cubicBezTo>
                    <a:pt x="50" y="586"/>
                    <a:pt x="50" y="586"/>
                    <a:pt x="50" y="586"/>
                  </a:cubicBezTo>
                  <a:cubicBezTo>
                    <a:pt x="7" y="586"/>
                    <a:pt x="7" y="586"/>
                    <a:pt x="7" y="586"/>
                  </a:cubicBezTo>
                  <a:cubicBezTo>
                    <a:pt x="8" y="575"/>
                    <a:pt x="12" y="565"/>
                    <a:pt x="20" y="556"/>
                  </a:cubicBezTo>
                  <a:close/>
                  <a:moveTo>
                    <a:pt x="7" y="593"/>
                  </a:moveTo>
                  <a:cubicBezTo>
                    <a:pt x="50" y="593"/>
                    <a:pt x="50" y="593"/>
                    <a:pt x="50" y="593"/>
                  </a:cubicBezTo>
                  <a:cubicBezTo>
                    <a:pt x="20" y="623"/>
                    <a:pt x="20" y="623"/>
                    <a:pt x="20" y="623"/>
                  </a:cubicBezTo>
                  <a:cubicBezTo>
                    <a:pt x="12" y="615"/>
                    <a:pt x="8" y="605"/>
                    <a:pt x="7" y="593"/>
                  </a:cubicBezTo>
                  <a:close/>
                  <a:moveTo>
                    <a:pt x="24" y="628"/>
                  </a:moveTo>
                  <a:cubicBezTo>
                    <a:pt x="55" y="598"/>
                    <a:pt x="55" y="598"/>
                    <a:pt x="55" y="598"/>
                  </a:cubicBezTo>
                  <a:cubicBezTo>
                    <a:pt x="55" y="641"/>
                    <a:pt x="55" y="641"/>
                    <a:pt x="55" y="641"/>
                  </a:cubicBezTo>
                  <a:cubicBezTo>
                    <a:pt x="43" y="640"/>
                    <a:pt x="33" y="635"/>
                    <a:pt x="24"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3" y="1078"/>
                  </a:moveTo>
                  <a:cubicBezTo>
                    <a:pt x="58" y="1064"/>
                    <a:pt x="58" y="1064"/>
                    <a:pt x="58" y="1064"/>
                  </a:cubicBezTo>
                  <a:cubicBezTo>
                    <a:pt x="72" y="1078"/>
                    <a:pt x="72" y="1078"/>
                    <a:pt x="72" y="1078"/>
                  </a:cubicBezTo>
                  <a:cubicBezTo>
                    <a:pt x="58" y="1093"/>
                    <a:pt x="58" y="1093"/>
                    <a:pt x="58" y="1093"/>
                  </a:cubicBezTo>
                  <a:lnTo>
                    <a:pt x="43" y="1078"/>
                  </a:lnTo>
                  <a:close/>
                  <a:moveTo>
                    <a:pt x="72" y="1117"/>
                  </a:moveTo>
                  <a:cubicBezTo>
                    <a:pt x="58" y="1131"/>
                    <a:pt x="58" y="1131"/>
                    <a:pt x="58" y="1131"/>
                  </a:cubicBezTo>
                  <a:cubicBezTo>
                    <a:pt x="43" y="1117"/>
                    <a:pt x="43" y="1117"/>
                    <a:pt x="43" y="1117"/>
                  </a:cubicBezTo>
                  <a:cubicBezTo>
                    <a:pt x="58" y="1103"/>
                    <a:pt x="58" y="1103"/>
                    <a:pt x="58" y="1103"/>
                  </a:cubicBezTo>
                  <a:lnTo>
                    <a:pt x="72" y="1117"/>
                  </a:lnTo>
                  <a:close/>
                  <a:moveTo>
                    <a:pt x="43" y="1040"/>
                  </a:moveTo>
                  <a:cubicBezTo>
                    <a:pt x="58" y="1025"/>
                    <a:pt x="58" y="1025"/>
                    <a:pt x="58" y="1025"/>
                  </a:cubicBezTo>
                  <a:cubicBezTo>
                    <a:pt x="72" y="1040"/>
                    <a:pt x="72" y="1040"/>
                    <a:pt x="72" y="1040"/>
                  </a:cubicBezTo>
                  <a:cubicBezTo>
                    <a:pt x="58" y="1054"/>
                    <a:pt x="58" y="1054"/>
                    <a:pt x="58" y="1054"/>
                  </a:cubicBezTo>
                  <a:lnTo>
                    <a:pt x="43" y="1040"/>
                  </a:lnTo>
                  <a:close/>
                  <a:moveTo>
                    <a:pt x="43" y="1001"/>
                  </a:moveTo>
                  <a:cubicBezTo>
                    <a:pt x="58" y="987"/>
                    <a:pt x="58" y="987"/>
                    <a:pt x="58" y="987"/>
                  </a:cubicBezTo>
                  <a:cubicBezTo>
                    <a:pt x="72" y="1001"/>
                    <a:pt x="72" y="1001"/>
                    <a:pt x="72" y="1001"/>
                  </a:cubicBezTo>
                  <a:cubicBezTo>
                    <a:pt x="58" y="1016"/>
                    <a:pt x="58" y="1016"/>
                    <a:pt x="58" y="1016"/>
                  </a:cubicBezTo>
                  <a:lnTo>
                    <a:pt x="43" y="1001"/>
                  </a:lnTo>
                  <a:close/>
                  <a:moveTo>
                    <a:pt x="43" y="962"/>
                  </a:moveTo>
                  <a:cubicBezTo>
                    <a:pt x="58" y="948"/>
                    <a:pt x="58" y="948"/>
                    <a:pt x="58" y="948"/>
                  </a:cubicBezTo>
                  <a:cubicBezTo>
                    <a:pt x="72" y="962"/>
                    <a:pt x="72" y="962"/>
                    <a:pt x="72" y="962"/>
                  </a:cubicBezTo>
                  <a:cubicBezTo>
                    <a:pt x="58" y="977"/>
                    <a:pt x="58" y="977"/>
                    <a:pt x="58" y="977"/>
                  </a:cubicBezTo>
                  <a:lnTo>
                    <a:pt x="43" y="962"/>
                  </a:lnTo>
                  <a:close/>
                  <a:moveTo>
                    <a:pt x="43" y="924"/>
                  </a:moveTo>
                  <a:cubicBezTo>
                    <a:pt x="58" y="909"/>
                    <a:pt x="58" y="909"/>
                    <a:pt x="58" y="909"/>
                  </a:cubicBezTo>
                  <a:cubicBezTo>
                    <a:pt x="72" y="924"/>
                    <a:pt x="72" y="924"/>
                    <a:pt x="72" y="924"/>
                  </a:cubicBezTo>
                  <a:cubicBezTo>
                    <a:pt x="58" y="938"/>
                    <a:pt x="58" y="938"/>
                    <a:pt x="58" y="938"/>
                  </a:cubicBezTo>
                  <a:lnTo>
                    <a:pt x="43" y="924"/>
                  </a:lnTo>
                  <a:close/>
                  <a:moveTo>
                    <a:pt x="43" y="885"/>
                  </a:moveTo>
                  <a:cubicBezTo>
                    <a:pt x="58" y="871"/>
                    <a:pt x="58" y="871"/>
                    <a:pt x="58" y="871"/>
                  </a:cubicBezTo>
                  <a:cubicBezTo>
                    <a:pt x="72" y="885"/>
                    <a:pt x="72" y="885"/>
                    <a:pt x="72" y="885"/>
                  </a:cubicBezTo>
                  <a:cubicBezTo>
                    <a:pt x="58" y="900"/>
                    <a:pt x="58" y="900"/>
                    <a:pt x="58" y="900"/>
                  </a:cubicBezTo>
                  <a:lnTo>
                    <a:pt x="43" y="885"/>
                  </a:lnTo>
                  <a:close/>
                  <a:moveTo>
                    <a:pt x="43" y="846"/>
                  </a:moveTo>
                  <a:cubicBezTo>
                    <a:pt x="58" y="832"/>
                    <a:pt x="58" y="832"/>
                    <a:pt x="58" y="832"/>
                  </a:cubicBezTo>
                  <a:cubicBezTo>
                    <a:pt x="72" y="846"/>
                    <a:pt x="72" y="846"/>
                    <a:pt x="72" y="846"/>
                  </a:cubicBezTo>
                  <a:cubicBezTo>
                    <a:pt x="58" y="861"/>
                    <a:pt x="58" y="861"/>
                    <a:pt x="58" y="861"/>
                  </a:cubicBezTo>
                  <a:lnTo>
                    <a:pt x="43" y="846"/>
                  </a:lnTo>
                  <a:close/>
                  <a:moveTo>
                    <a:pt x="43" y="808"/>
                  </a:moveTo>
                  <a:cubicBezTo>
                    <a:pt x="58" y="793"/>
                    <a:pt x="58" y="793"/>
                    <a:pt x="58" y="793"/>
                  </a:cubicBezTo>
                  <a:cubicBezTo>
                    <a:pt x="72" y="808"/>
                    <a:pt x="72" y="808"/>
                    <a:pt x="72" y="808"/>
                  </a:cubicBezTo>
                  <a:cubicBezTo>
                    <a:pt x="58" y="822"/>
                    <a:pt x="58" y="822"/>
                    <a:pt x="58" y="822"/>
                  </a:cubicBezTo>
                  <a:lnTo>
                    <a:pt x="43"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7" y="1122"/>
                    <a:pt x="77" y="1122"/>
                    <a:pt x="77" y="1122"/>
                  </a:cubicBezTo>
                  <a:lnTo>
                    <a:pt x="92" y="1136"/>
                  </a:lnTo>
                  <a:close/>
                  <a:moveTo>
                    <a:pt x="92" y="1098"/>
                  </a:moveTo>
                  <a:cubicBezTo>
                    <a:pt x="77" y="1112"/>
                    <a:pt x="77" y="1112"/>
                    <a:pt x="77" y="1112"/>
                  </a:cubicBezTo>
                  <a:cubicBezTo>
                    <a:pt x="63" y="1098"/>
                    <a:pt x="63" y="1098"/>
                    <a:pt x="63" y="1098"/>
                  </a:cubicBezTo>
                  <a:cubicBezTo>
                    <a:pt x="77" y="1083"/>
                    <a:pt x="77" y="1083"/>
                    <a:pt x="77" y="1083"/>
                  </a:cubicBezTo>
                  <a:lnTo>
                    <a:pt x="92" y="1098"/>
                  </a:lnTo>
                  <a:close/>
                  <a:moveTo>
                    <a:pt x="92" y="1059"/>
                  </a:moveTo>
                  <a:cubicBezTo>
                    <a:pt x="77" y="1074"/>
                    <a:pt x="77" y="1074"/>
                    <a:pt x="77" y="1074"/>
                  </a:cubicBezTo>
                  <a:cubicBezTo>
                    <a:pt x="63" y="1059"/>
                    <a:pt x="63" y="1059"/>
                    <a:pt x="63" y="1059"/>
                  </a:cubicBezTo>
                  <a:cubicBezTo>
                    <a:pt x="77" y="1045"/>
                    <a:pt x="77" y="1045"/>
                    <a:pt x="77" y="1045"/>
                  </a:cubicBezTo>
                  <a:lnTo>
                    <a:pt x="92" y="1059"/>
                  </a:lnTo>
                  <a:close/>
                  <a:moveTo>
                    <a:pt x="92" y="1020"/>
                  </a:moveTo>
                  <a:cubicBezTo>
                    <a:pt x="77" y="1035"/>
                    <a:pt x="77" y="1035"/>
                    <a:pt x="77" y="1035"/>
                  </a:cubicBezTo>
                  <a:cubicBezTo>
                    <a:pt x="63" y="1020"/>
                    <a:pt x="63" y="1020"/>
                    <a:pt x="63" y="1020"/>
                  </a:cubicBezTo>
                  <a:cubicBezTo>
                    <a:pt x="77" y="1006"/>
                    <a:pt x="77" y="1006"/>
                    <a:pt x="77" y="1006"/>
                  </a:cubicBezTo>
                  <a:lnTo>
                    <a:pt x="92" y="1020"/>
                  </a:lnTo>
                  <a:close/>
                  <a:moveTo>
                    <a:pt x="92" y="982"/>
                  </a:moveTo>
                  <a:cubicBezTo>
                    <a:pt x="77" y="996"/>
                    <a:pt x="77" y="996"/>
                    <a:pt x="77" y="996"/>
                  </a:cubicBezTo>
                  <a:cubicBezTo>
                    <a:pt x="63" y="982"/>
                    <a:pt x="63" y="982"/>
                    <a:pt x="63" y="982"/>
                  </a:cubicBezTo>
                  <a:cubicBezTo>
                    <a:pt x="77" y="967"/>
                    <a:pt x="77" y="967"/>
                    <a:pt x="77" y="967"/>
                  </a:cubicBezTo>
                  <a:lnTo>
                    <a:pt x="92" y="982"/>
                  </a:lnTo>
                  <a:close/>
                  <a:moveTo>
                    <a:pt x="92" y="943"/>
                  </a:moveTo>
                  <a:cubicBezTo>
                    <a:pt x="77" y="958"/>
                    <a:pt x="77" y="958"/>
                    <a:pt x="77" y="958"/>
                  </a:cubicBezTo>
                  <a:cubicBezTo>
                    <a:pt x="63" y="943"/>
                    <a:pt x="63" y="943"/>
                    <a:pt x="63" y="943"/>
                  </a:cubicBezTo>
                  <a:cubicBezTo>
                    <a:pt x="77" y="929"/>
                    <a:pt x="77" y="929"/>
                    <a:pt x="77" y="929"/>
                  </a:cubicBezTo>
                  <a:lnTo>
                    <a:pt x="92" y="943"/>
                  </a:lnTo>
                  <a:close/>
                  <a:moveTo>
                    <a:pt x="92" y="904"/>
                  </a:moveTo>
                  <a:cubicBezTo>
                    <a:pt x="77" y="919"/>
                    <a:pt x="77" y="919"/>
                    <a:pt x="77" y="919"/>
                  </a:cubicBezTo>
                  <a:cubicBezTo>
                    <a:pt x="63" y="904"/>
                    <a:pt x="63" y="904"/>
                    <a:pt x="63" y="904"/>
                  </a:cubicBezTo>
                  <a:cubicBezTo>
                    <a:pt x="77" y="890"/>
                    <a:pt x="77" y="890"/>
                    <a:pt x="77" y="890"/>
                  </a:cubicBezTo>
                  <a:lnTo>
                    <a:pt x="92" y="904"/>
                  </a:lnTo>
                  <a:close/>
                  <a:moveTo>
                    <a:pt x="92" y="866"/>
                  </a:moveTo>
                  <a:cubicBezTo>
                    <a:pt x="77" y="880"/>
                    <a:pt x="77" y="880"/>
                    <a:pt x="77" y="880"/>
                  </a:cubicBezTo>
                  <a:cubicBezTo>
                    <a:pt x="63" y="866"/>
                    <a:pt x="63" y="866"/>
                    <a:pt x="63" y="866"/>
                  </a:cubicBezTo>
                  <a:cubicBezTo>
                    <a:pt x="77" y="851"/>
                    <a:pt x="77" y="851"/>
                    <a:pt x="77" y="851"/>
                  </a:cubicBezTo>
                  <a:lnTo>
                    <a:pt x="92" y="866"/>
                  </a:lnTo>
                  <a:close/>
                  <a:moveTo>
                    <a:pt x="92" y="827"/>
                  </a:moveTo>
                  <a:cubicBezTo>
                    <a:pt x="77" y="842"/>
                    <a:pt x="77" y="842"/>
                    <a:pt x="77" y="842"/>
                  </a:cubicBezTo>
                  <a:cubicBezTo>
                    <a:pt x="63" y="827"/>
                    <a:pt x="63" y="827"/>
                    <a:pt x="63" y="827"/>
                  </a:cubicBezTo>
                  <a:cubicBezTo>
                    <a:pt x="77" y="813"/>
                    <a:pt x="77" y="813"/>
                    <a:pt x="77" y="813"/>
                  </a:cubicBezTo>
                  <a:lnTo>
                    <a:pt x="92" y="827"/>
                  </a:lnTo>
                  <a:close/>
                  <a:moveTo>
                    <a:pt x="61" y="641"/>
                  </a:moveTo>
                  <a:cubicBezTo>
                    <a:pt x="61" y="598"/>
                    <a:pt x="61" y="598"/>
                    <a:pt x="61" y="598"/>
                  </a:cubicBezTo>
                  <a:cubicBezTo>
                    <a:pt x="91" y="628"/>
                    <a:pt x="91" y="628"/>
                    <a:pt x="91" y="628"/>
                  </a:cubicBezTo>
                  <a:cubicBezTo>
                    <a:pt x="83" y="635"/>
                    <a:pt x="73" y="640"/>
                    <a:pt x="61" y="641"/>
                  </a:cubicBezTo>
                  <a:close/>
                  <a:moveTo>
                    <a:pt x="96" y="623"/>
                  </a:moveTo>
                  <a:cubicBezTo>
                    <a:pt x="66" y="593"/>
                    <a:pt x="66" y="593"/>
                    <a:pt x="66" y="593"/>
                  </a:cubicBezTo>
                  <a:cubicBezTo>
                    <a:pt x="109" y="593"/>
                    <a:pt x="109" y="593"/>
                    <a:pt x="109" y="593"/>
                  </a:cubicBezTo>
                  <a:cubicBezTo>
                    <a:pt x="108" y="605"/>
                    <a:pt x="103" y="615"/>
                    <a:pt x="96" y="623"/>
                  </a:cubicBezTo>
                  <a:close/>
                  <a:moveTo>
                    <a:pt x="109" y="586"/>
                  </a:moveTo>
                  <a:cubicBezTo>
                    <a:pt x="66" y="586"/>
                    <a:pt x="66" y="586"/>
                    <a:pt x="66" y="586"/>
                  </a:cubicBezTo>
                  <a:cubicBezTo>
                    <a:pt x="96" y="556"/>
                    <a:pt x="96" y="556"/>
                    <a:pt x="96" y="556"/>
                  </a:cubicBezTo>
                  <a:cubicBezTo>
                    <a:pt x="103" y="565"/>
                    <a:pt x="108" y="575"/>
                    <a:pt x="109" y="586"/>
                  </a:cubicBezTo>
                  <a:close/>
                  <a:moveTo>
                    <a:pt x="91" y="552"/>
                  </a:moveTo>
                  <a:cubicBezTo>
                    <a:pt x="61" y="582"/>
                    <a:pt x="61" y="582"/>
                    <a:pt x="61" y="582"/>
                  </a:cubicBezTo>
                  <a:cubicBezTo>
                    <a:pt x="61" y="539"/>
                    <a:pt x="61" y="539"/>
                    <a:pt x="61" y="539"/>
                  </a:cubicBezTo>
                  <a:cubicBezTo>
                    <a:pt x="73" y="540"/>
                    <a:pt x="83" y="544"/>
                    <a:pt x="91" y="552"/>
                  </a:cubicBezTo>
                  <a:close/>
                  <a:moveTo>
                    <a:pt x="92" y="353"/>
                  </a:moveTo>
                  <a:cubicBezTo>
                    <a:pt x="77" y="367"/>
                    <a:pt x="77" y="367"/>
                    <a:pt x="77" y="367"/>
                  </a:cubicBezTo>
                  <a:cubicBezTo>
                    <a:pt x="63" y="353"/>
                    <a:pt x="63" y="353"/>
                    <a:pt x="63" y="353"/>
                  </a:cubicBezTo>
                  <a:cubicBezTo>
                    <a:pt x="77" y="338"/>
                    <a:pt x="77" y="338"/>
                    <a:pt x="77" y="338"/>
                  </a:cubicBezTo>
                  <a:lnTo>
                    <a:pt x="92" y="353"/>
                  </a:lnTo>
                  <a:close/>
                  <a:moveTo>
                    <a:pt x="72" y="101"/>
                  </a:moveTo>
                  <a:cubicBezTo>
                    <a:pt x="58" y="116"/>
                    <a:pt x="58" y="116"/>
                    <a:pt x="58" y="116"/>
                  </a:cubicBezTo>
                  <a:cubicBezTo>
                    <a:pt x="43" y="101"/>
                    <a:pt x="43" y="101"/>
                    <a:pt x="43" y="101"/>
                  </a:cubicBezTo>
                  <a:cubicBezTo>
                    <a:pt x="58" y="87"/>
                    <a:pt x="58" y="87"/>
                    <a:pt x="58" y="87"/>
                  </a:cubicBezTo>
                  <a:lnTo>
                    <a:pt x="72" y="101"/>
                  </a:lnTo>
                  <a:close/>
                  <a:moveTo>
                    <a:pt x="43" y="63"/>
                  </a:moveTo>
                  <a:cubicBezTo>
                    <a:pt x="58" y="48"/>
                    <a:pt x="58" y="48"/>
                    <a:pt x="58" y="48"/>
                  </a:cubicBezTo>
                  <a:cubicBezTo>
                    <a:pt x="72" y="63"/>
                    <a:pt x="72" y="63"/>
                    <a:pt x="72" y="63"/>
                  </a:cubicBezTo>
                  <a:cubicBezTo>
                    <a:pt x="58" y="77"/>
                    <a:pt x="58" y="77"/>
                    <a:pt x="58" y="77"/>
                  </a:cubicBezTo>
                  <a:lnTo>
                    <a:pt x="43" y="63"/>
                  </a:lnTo>
                  <a:close/>
                  <a:moveTo>
                    <a:pt x="72" y="140"/>
                  </a:moveTo>
                  <a:cubicBezTo>
                    <a:pt x="58" y="155"/>
                    <a:pt x="58" y="155"/>
                    <a:pt x="58" y="155"/>
                  </a:cubicBezTo>
                  <a:cubicBezTo>
                    <a:pt x="43" y="140"/>
                    <a:pt x="43" y="140"/>
                    <a:pt x="43" y="140"/>
                  </a:cubicBezTo>
                  <a:cubicBezTo>
                    <a:pt x="58" y="126"/>
                    <a:pt x="58" y="126"/>
                    <a:pt x="58" y="126"/>
                  </a:cubicBezTo>
                  <a:lnTo>
                    <a:pt x="72" y="140"/>
                  </a:lnTo>
                  <a:close/>
                  <a:moveTo>
                    <a:pt x="72" y="179"/>
                  </a:moveTo>
                  <a:cubicBezTo>
                    <a:pt x="58" y="193"/>
                    <a:pt x="58" y="193"/>
                    <a:pt x="58" y="193"/>
                  </a:cubicBezTo>
                  <a:cubicBezTo>
                    <a:pt x="43" y="179"/>
                    <a:pt x="43" y="179"/>
                    <a:pt x="43" y="179"/>
                  </a:cubicBezTo>
                  <a:cubicBezTo>
                    <a:pt x="58" y="164"/>
                    <a:pt x="58" y="164"/>
                    <a:pt x="58" y="164"/>
                  </a:cubicBezTo>
                  <a:lnTo>
                    <a:pt x="72" y="179"/>
                  </a:lnTo>
                  <a:close/>
                  <a:moveTo>
                    <a:pt x="72" y="217"/>
                  </a:moveTo>
                  <a:cubicBezTo>
                    <a:pt x="58" y="232"/>
                    <a:pt x="58" y="232"/>
                    <a:pt x="58" y="232"/>
                  </a:cubicBezTo>
                  <a:cubicBezTo>
                    <a:pt x="43" y="217"/>
                    <a:pt x="43" y="217"/>
                    <a:pt x="43" y="217"/>
                  </a:cubicBezTo>
                  <a:cubicBezTo>
                    <a:pt x="58" y="203"/>
                    <a:pt x="58" y="203"/>
                    <a:pt x="58" y="203"/>
                  </a:cubicBezTo>
                  <a:lnTo>
                    <a:pt x="72" y="217"/>
                  </a:lnTo>
                  <a:close/>
                  <a:moveTo>
                    <a:pt x="72" y="256"/>
                  </a:moveTo>
                  <a:cubicBezTo>
                    <a:pt x="58" y="271"/>
                    <a:pt x="58" y="271"/>
                    <a:pt x="58" y="271"/>
                  </a:cubicBezTo>
                  <a:cubicBezTo>
                    <a:pt x="43" y="256"/>
                    <a:pt x="43" y="256"/>
                    <a:pt x="43" y="256"/>
                  </a:cubicBezTo>
                  <a:cubicBezTo>
                    <a:pt x="58" y="242"/>
                    <a:pt x="58" y="242"/>
                    <a:pt x="58" y="242"/>
                  </a:cubicBezTo>
                  <a:lnTo>
                    <a:pt x="72" y="256"/>
                  </a:lnTo>
                  <a:close/>
                  <a:moveTo>
                    <a:pt x="72" y="295"/>
                  </a:moveTo>
                  <a:cubicBezTo>
                    <a:pt x="58" y="309"/>
                    <a:pt x="58" y="309"/>
                    <a:pt x="58" y="309"/>
                  </a:cubicBezTo>
                  <a:cubicBezTo>
                    <a:pt x="43" y="295"/>
                    <a:pt x="43" y="295"/>
                    <a:pt x="43" y="295"/>
                  </a:cubicBezTo>
                  <a:cubicBezTo>
                    <a:pt x="58" y="280"/>
                    <a:pt x="58" y="280"/>
                    <a:pt x="58" y="280"/>
                  </a:cubicBezTo>
                  <a:lnTo>
                    <a:pt x="72" y="295"/>
                  </a:lnTo>
                  <a:close/>
                  <a:moveTo>
                    <a:pt x="72" y="333"/>
                  </a:moveTo>
                  <a:cubicBezTo>
                    <a:pt x="58" y="348"/>
                    <a:pt x="58" y="348"/>
                    <a:pt x="58" y="348"/>
                  </a:cubicBezTo>
                  <a:cubicBezTo>
                    <a:pt x="43" y="333"/>
                    <a:pt x="43" y="333"/>
                    <a:pt x="43" y="333"/>
                  </a:cubicBezTo>
                  <a:cubicBezTo>
                    <a:pt x="58" y="319"/>
                    <a:pt x="58" y="319"/>
                    <a:pt x="58" y="319"/>
                  </a:cubicBezTo>
                  <a:lnTo>
                    <a:pt x="72" y="333"/>
                  </a:lnTo>
                  <a:close/>
                  <a:moveTo>
                    <a:pt x="72" y="372"/>
                  </a:moveTo>
                  <a:cubicBezTo>
                    <a:pt x="58" y="387"/>
                    <a:pt x="58" y="387"/>
                    <a:pt x="58" y="387"/>
                  </a:cubicBezTo>
                  <a:cubicBezTo>
                    <a:pt x="43" y="372"/>
                    <a:pt x="43" y="372"/>
                    <a:pt x="43" y="372"/>
                  </a:cubicBezTo>
                  <a:cubicBezTo>
                    <a:pt x="58" y="358"/>
                    <a:pt x="58" y="358"/>
                    <a:pt x="58" y="358"/>
                  </a:cubicBezTo>
                  <a:lnTo>
                    <a:pt x="72" y="372"/>
                  </a:lnTo>
                  <a:close/>
                  <a:moveTo>
                    <a:pt x="92" y="314"/>
                  </a:moveTo>
                  <a:cubicBezTo>
                    <a:pt x="77" y="329"/>
                    <a:pt x="77" y="329"/>
                    <a:pt x="77" y="329"/>
                  </a:cubicBezTo>
                  <a:cubicBezTo>
                    <a:pt x="63" y="314"/>
                    <a:pt x="63" y="314"/>
                    <a:pt x="63" y="314"/>
                  </a:cubicBezTo>
                  <a:cubicBezTo>
                    <a:pt x="77" y="300"/>
                    <a:pt x="77" y="300"/>
                    <a:pt x="77" y="300"/>
                  </a:cubicBezTo>
                  <a:lnTo>
                    <a:pt x="92" y="314"/>
                  </a:lnTo>
                  <a:close/>
                  <a:moveTo>
                    <a:pt x="92" y="275"/>
                  </a:moveTo>
                  <a:cubicBezTo>
                    <a:pt x="77" y="290"/>
                    <a:pt x="77" y="290"/>
                    <a:pt x="77" y="290"/>
                  </a:cubicBezTo>
                  <a:cubicBezTo>
                    <a:pt x="63" y="275"/>
                    <a:pt x="63" y="275"/>
                    <a:pt x="63" y="275"/>
                  </a:cubicBezTo>
                  <a:cubicBezTo>
                    <a:pt x="77" y="261"/>
                    <a:pt x="77" y="261"/>
                    <a:pt x="77" y="261"/>
                  </a:cubicBezTo>
                  <a:lnTo>
                    <a:pt x="92" y="275"/>
                  </a:lnTo>
                  <a:close/>
                  <a:moveTo>
                    <a:pt x="92" y="237"/>
                  </a:moveTo>
                  <a:cubicBezTo>
                    <a:pt x="77" y="251"/>
                    <a:pt x="77" y="251"/>
                    <a:pt x="77" y="251"/>
                  </a:cubicBezTo>
                  <a:cubicBezTo>
                    <a:pt x="63" y="237"/>
                    <a:pt x="63" y="237"/>
                    <a:pt x="63" y="237"/>
                  </a:cubicBezTo>
                  <a:cubicBezTo>
                    <a:pt x="77" y="222"/>
                    <a:pt x="77" y="222"/>
                    <a:pt x="77" y="222"/>
                  </a:cubicBezTo>
                  <a:lnTo>
                    <a:pt x="92" y="237"/>
                  </a:lnTo>
                  <a:close/>
                  <a:moveTo>
                    <a:pt x="92" y="198"/>
                  </a:moveTo>
                  <a:cubicBezTo>
                    <a:pt x="77" y="213"/>
                    <a:pt x="77" y="213"/>
                    <a:pt x="77" y="213"/>
                  </a:cubicBezTo>
                  <a:cubicBezTo>
                    <a:pt x="63" y="198"/>
                    <a:pt x="63" y="198"/>
                    <a:pt x="63" y="198"/>
                  </a:cubicBezTo>
                  <a:cubicBezTo>
                    <a:pt x="77" y="184"/>
                    <a:pt x="77" y="184"/>
                    <a:pt x="77" y="184"/>
                  </a:cubicBezTo>
                  <a:lnTo>
                    <a:pt x="92" y="198"/>
                  </a:lnTo>
                  <a:close/>
                  <a:moveTo>
                    <a:pt x="92" y="159"/>
                  </a:moveTo>
                  <a:cubicBezTo>
                    <a:pt x="77" y="174"/>
                    <a:pt x="77" y="174"/>
                    <a:pt x="77" y="174"/>
                  </a:cubicBezTo>
                  <a:cubicBezTo>
                    <a:pt x="63" y="159"/>
                    <a:pt x="63" y="159"/>
                    <a:pt x="63" y="159"/>
                  </a:cubicBezTo>
                  <a:cubicBezTo>
                    <a:pt x="77" y="145"/>
                    <a:pt x="77" y="145"/>
                    <a:pt x="77" y="145"/>
                  </a:cubicBezTo>
                  <a:lnTo>
                    <a:pt x="92" y="159"/>
                  </a:lnTo>
                  <a:close/>
                  <a:moveTo>
                    <a:pt x="92" y="121"/>
                  </a:moveTo>
                  <a:cubicBezTo>
                    <a:pt x="77" y="135"/>
                    <a:pt x="77" y="135"/>
                    <a:pt x="77" y="135"/>
                  </a:cubicBezTo>
                  <a:cubicBezTo>
                    <a:pt x="63" y="121"/>
                    <a:pt x="63" y="121"/>
                    <a:pt x="63" y="121"/>
                  </a:cubicBezTo>
                  <a:cubicBezTo>
                    <a:pt x="77" y="106"/>
                    <a:pt x="77" y="106"/>
                    <a:pt x="77" y="106"/>
                  </a:cubicBezTo>
                  <a:lnTo>
                    <a:pt x="92" y="121"/>
                  </a:lnTo>
                  <a:close/>
                  <a:moveTo>
                    <a:pt x="92" y="82"/>
                  </a:moveTo>
                  <a:cubicBezTo>
                    <a:pt x="77" y="97"/>
                    <a:pt x="77" y="97"/>
                    <a:pt x="77" y="97"/>
                  </a:cubicBezTo>
                  <a:cubicBezTo>
                    <a:pt x="63" y="82"/>
                    <a:pt x="63" y="82"/>
                    <a:pt x="63" y="82"/>
                  </a:cubicBezTo>
                  <a:cubicBezTo>
                    <a:pt x="77" y="68"/>
                    <a:pt x="77" y="68"/>
                    <a:pt x="77" y="68"/>
                  </a:cubicBezTo>
                  <a:lnTo>
                    <a:pt x="92" y="82"/>
                  </a:lnTo>
                  <a:close/>
                  <a:moveTo>
                    <a:pt x="24" y="43"/>
                  </a:moveTo>
                  <a:cubicBezTo>
                    <a:pt x="58" y="10"/>
                    <a:pt x="58" y="10"/>
                    <a:pt x="58" y="10"/>
                  </a:cubicBezTo>
                  <a:cubicBezTo>
                    <a:pt x="92" y="43"/>
                    <a:pt x="92" y="43"/>
                    <a:pt x="92" y="43"/>
                  </a:cubicBezTo>
                  <a:cubicBezTo>
                    <a:pt x="77" y="58"/>
                    <a:pt x="77" y="58"/>
                    <a:pt x="77"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7" y="377"/>
                    <a:pt x="77" y="377"/>
                    <a:pt x="77"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7" y="803"/>
                    <a:pt x="77" y="803"/>
                    <a:pt x="77"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8"/>
            <p:cNvSpPr/>
            <p:nvPr/>
          </p:nvSpPr>
          <p:spPr>
            <a:xfrm>
              <a:off x="5191125" y="6057900"/>
              <a:ext cx="73025" cy="58738"/>
            </a:xfrm>
            <a:custGeom>
              <a:rect b="b" l="l" r="r" t="t"/>
              <a:pathLst>
                <a:path extrusionOk="0" h="37" w="46">
                  <a:moveTo>
                    <a:pt x="44" y="37"/>
                  </a:moveTo>
                  <a:lnTo>
                    <a:pt x="44" y="36"/>
                  </a:lnTo>
                  <a:lnTo>
                    <a:pt x="46" y="37"/>
                  </a:lnTo>
                  <a:lnTo>
                    <a:pt x="46" y="0"/>
                  </a:lnTo>
                  <a:lnTo>
                    <a:pt x="44" y="1"/>
                  </a:lnTo>
                  <a:lnTo>
                    <a:pt x="44" y="0"/>
                  </a:lnTo>
                  <a:lnTo>
                    <a:pt x="22" y="13"/>
                  </a:lnTo>
                  <a:lnTo>
                    <a:pt x="0" y="0"/>
                  </a:lnTo>
                  <a:lnTo>
                    <a:pt x="0" y="37"/>
                  </a:lnTo>
                  <a:lnTo>
                    <a:pt x="22" y="24"/>
                  </a:lnTo>
                  <a:lnTo>
                    <a:pt x="44" y="37"/>
                  </a:lnTo>
                  <a:close/>
                  <a:moveTo>
                    <a:pt x="24" y="23"/>
                  </a:moveTo>
                  <a:lnTo>
                    <a:pt x="31" y="19"/>
                  </a:lnTo>
                  <a:lnTo>
                    <a:pt x="40" y="19"/>
                  </a:lnTo>
                  <a:lnTo>
                    <a:pt x="29" y="26"/>
                  </a:lnTo>
                  <a:lnTo>
                    <a:pt x="24" y="23"/>
                  </a:lnTo>
                  <a:close/>
                  <a:moveTo>
                    <a:pt x="31" y="27"/>
                  </a:moveTo>
                  <a:lnTo>
                    <a:pt x="43" y="20"/>
                  </a:lnTo>
                  <a:lnTo>
                    <a:pt x="43" y="34"/>
                  </a:lnTo>
                  <a:lnTo>
                    <a:pt x="31" y="27"/>
                  </a:lnTo>
                  <a:close/>
                  <a:moveTo>
                    <a:pt x="31" y="10"/>
                  </a:moveTo>
                  <a:lnTo>
                    <a:pt x="43" y="3"/>
                  </a:lnTo>
                  <a:lnTo>
                    <a:pt x="43" y="17"/>
                  </a:lnTo>
                  <a:lnTo>
                    <a:pt x="31" y="10"/>
                  </a:lnTo>
                  <a:close/>
                  <a:moveTo>
                    <a:pt x="40" y="18"/>
                  </a:moveTo>
                  <a:lnTo>
                    <a:pt x="31" y="18"/>
                  </a:lnTo>
                  <a:lnTo>
                    <a:pt x="24" y="14"/>
                  </a:lnTo>
                  <a:lnTo>
                    <a:pt x="29" y="11"/>
                  </a:lnTo>
                  <a:lnTo>
                    <a:pt x="40" y="18"/>
                  </a:lnTo>
                  <a:close/>
                  <a:moveTo>
                    <a:pt x="27" y="18"/>
                  </a:moveTo>
                  <a:lnTo>
                    <a:pt x="18" y="18"/>
                  </a:lnTo>
                  <a:lnTo>
                    <a:pt x="22" y="15"/>
                  </a:lnTo>
                  <a:lnTo>
                    <a:pt x="27" y="18"/>
                  </a:lnTo>
                  <a:close/>
                  <a:moveTo>
                    <a:pt x="16" y="11"/>
                  </a:moveTo>
                  <a:lnTo>
                    <a:pt x="20" y="14"/>
                  </a:lnTo>
                  <a:lnTo>
                    <a:pt x="13" y="18"/>
                  </a:lnTo>
                  <a:lnTo>
                    <a:pt x="8" y="18"/>
                  </a:lnTo>
                  <a:lnTo>
                    <a:pt x="4" y="18"/>
                  </a:lnTo>
                  <a:lnTo>
                    <a:pt x="16" y="11"/>
                  </a:lnTo>
                  <a:close/>
                  <a:moveTo>
                    <a:pt x="8" y="19"/>
                  </a:moveTo>
                  <a:lnTo>
                    <a:pt x="13" y="19"/>
                  </a:lnTo>
                  <a:lnTo>
                    <a:pt x="20" y="23"/>
                  </a:lnTo>
                  <a:lnTo>
                    <a:pt x="16" y="26"/>
                  </a:lnTo>
                  <a:lnTo>
                    <a:pt x="4" y="19"/>
                  </a:lnTo>
                  <a:lnTo>
                    <a:pt x="8" y="19"/>
                  </a:lnTo>
                  <a:close/>
                  <a:moveTo>
                    <a:pt x="18" y="19"/>
                  </a:moveTo>
                  <a:lnTo>
                    <a:pt x="27" y="19"/>
                  </a:lnTo>
                  <a:lnTo>
                    <a:pt x="22" y="22"/>
                  </a:lnTo>
                  <a:lnTo>
                    <a:pt x="18" y="19"/>
                  </a:lnTo>
                  <a:close/>
                  <a:moveTo>
                    <a:pt x="44" y="35"/>
                  </a:moveTo>
                  <a:lnTo>
                    <a:pt x="44" y="35"/>
                  </a:lnTo>
                  <a:lnTo>
                    <a:pt x="44" y="19"/>
                  </a:lnTo>
                  <a:lnTo>
                    <a:pt x="44" y="19"/>
                  </a:lnTo>
                  <a:lnTo>
                    <a:pt x="44" y="35"/>
                  </a:lnTo>
                  <a:close/>
                  <a:moveTo>
                    <a:pt x="44" y="2"/>
                  </a:moveTo>
                  <a:lnTo>
                    <a:pt x="44" y="18"/>
                  </a:lnTo>
                  <a:lnTo>
                    <a:pt x="44" y="18"/>
                  </a:lnTo>
                  <a:lnTo>
                    <a:pt x="44" y="2"/>
                  </a:lnTo>
                  <a:lnTo>
                    <a:pt x="44" y="2"/>
                  </a:lnTo>
                  <a:close/>
                  <a:moveTo>
                    <a:pt x="2" y="2"/>
                  </a:moveTo>
                  <a:lnTo>
                    <a:pt x="8" y="6"/>
                  </a:lnTo>
                  <a:lnTo>
                    <a:pt x="8" y="7"/>
                  </a:lnTo>
                  <a:lnTo>
                    <a:pt x="14" y="10"/>
                  </a:lnTo>
                  <a:lnTo>
                    <a:pt x="8" y="13"/>
                  </a:lnTo>
                  <a:lnTo>
                    <a:pt x="8" y="14"/>
                  </a:lnTo>
                  <a:lnTo>
                    <a:pt x="2" y="18"/>
                  </a:lnTo>
                  <a:lnTo>
                    <a:pt x="2" y="2"/>
                  </a:lnTo>
                  <a:close/>
                  <a:moveTo>
                    <a:pt x="2" y="19"/>
                  </a:moveTo>
                  <a:lnTo>
                    <a:pt x="8" y="23"/>
                  </a:lnTo>
                  <a:lnTo>
                    <a:pt x="8" y="24"/>
                  </a:lnTo>
                  <a:lnTo>
                    <a:pt x="14" y="27"/>
                  </a:lnTo>
                  <a:lnTo>
                    <a:pt x="8" y="30"/>
                  </a:lnTo>
                  <a:lnTo>
                    <a:pt x="8" y="31"/>
                  </a:lnTo>
                  <a:lnTo>
                    <a:pt x="2" y="35"/>
                  </a:lnTo>
                  <a:lnTo>
                    <a:pt x="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8"/>
            <p:cNvSpPr/>
            <p:nvPr/>
          </p:nvSpPr>
          <p:spPr>
            <a:xfrm>
              <a:off x="5438775" y="6097588"/>
              <a:ext cx="28575" cy="28575"/>
            </a:xfrm>
            <a:custGeom>
              <a:rect b="b" l="l" r="r" t="t"/>
              <a:pathLst>
                <a:path extrusionOk="0" h="92" w="92">
                  <a:moveTo>
                    <a:pt x="46" y="0"/>
                  </a:moveTo>
                  <a:cubicBezTo>
                    <a:pt x="20" y="0"/>
                    <a:pt x="0" y="20"/>
                    <a:pt x="0" y="46"/>
                  </a:cubicBezTo>
                  <a:cubicBezTo>
                    <a:pt x="0" y="71"/>
                    <a:pt x="20" y="92"/>
                    <a:pt x="46" y="92"/>
                  </a:cubicBezTo>
                  <a:cubicBezTo>
                    <a:pt x="71" y="92"/>
                    <a:pt x="92" y="71"/>
                    <a:pt x="92" y="46"/>
                  </a:cubicBezTo>
                  <a:cubicBezTo>
                    <a:pt x="92" y="20"/>
                    <a:pt x="71" y="0"/>
                    <a:pt x="46" y="0"/>
                  </a:cubicBezTo>
                  <a:close/>
                  <a:moveTo>
                    <a:pt x="16" y="20"/>
                  </a:moveTo>
                  <a:cubicBezTo>
                    <a:pt x="37" y="42"/>
                    <a:pt x="37" y="42"/>
                    <a:pt x="37" y="42"/>
                  </a:cubicBezTo>
                  <a:cubicBezTo>
                    <a:pt x="7" y="42"/>
                    <a:pt x="7" y="42"/>
                    <a:pt x="7" y="42"/>
                  </a:cubicBezTo>
                  <a:cubicBezTo>
                    <a:pt x="7" y="34"/>
                    <a:pt x="11" y="26"/>
                    <a:pt x="16" y="20"/>
                  </a:cubicBezTo>
                  <a:close/>
                  <a:moveTo>
                    <a:pt x="7" y="49"/>
                  </a:moveTo>
                  <a:cubicBezTo>
                    <a:pt x="37" y="49"/>
                    <a:pt x="37" y="49"/>
                    <a:pt x="37" y="49"/>
                  </a:cubicBezTo>
                  <a:cubicBezTo>
                    <a:pt x="16" y="71"/>
                    <a:pt x="16" y="71"/>
                    <a:pt x="16" y="71"/>
                  </a:cubicBezTo>
                  <a:cubicBezTo>
                    <a:pt x="11" y="65"/>
                    <a:pt x="7" y="57"/>
                    <a:pt x="7" y="49"/>
                  </a:cubicBezTo>
                  <a:close/>
                  <a:moveTo>
                    <a:pt x="42" y="85"/>
                  </a:moveTo>
                  <a:cubicBezTo>
                    <a:pt x="34" y="84"/>
                    <a:pt x="27" y="81"/>
                    <a:pt x="21" y="76"/>
                  </a:cubicBezTo>
                  <a:cubicBezTo>
                    <a:pt x="42" y="54"/>
                    <a:pt x="42" y="54"/>
                    <a:pt x="42" y="54"/>
                  </a:cubicBezTo>
                  <a:lnTo>
                    <a:pt x="42" y="85"/>
                  </a:lnTo>
                  <a:close/>
                  <a:moveTo>
                    <a:pt x="42" y="37"/>
                  </a:moveTo>
                  <a:cubicBezTo>
                    <a:pt x="21" y="16"/>
                    <a:pt x="21" y="16"/>
                    <a:pt x="21" y="16"/>
                  </a:cubicBezTo>
                  <a:cubicBezTo>
                    <a:pt x="27" y="11"/>
                    <a:pt x="34" y="7"/>
                    <a:pt x="42" y="7"/>
                  </a:cubicBezTo>
                  <a:lnTo>
                    <a:pt x="42" y="37"/>
                  </a:lnTo>
                  <a:close/>
                  <a:moveTo>
                    <a:pt x="49" y="7"/>
                  </a:moveTo>
                  <a:cubicBezTo>
                    <a:pt x="57" y="7"/>
                    <a:pt x="65" y="11"/>
                    <a:pt x="71" y="16"/>
                  </a:cubicBezTo>
                  <a:cubicBezTo>
                    <a:pt x="49" y="37"/>
                    <a:pt x="49" y="37"/>
                    <a:pt x="49" y="37"/>
                  </a:cubicBezTo>
                  <a:lnTo>
                    <a:pt x="49" y="7"/>
                  </a:lnTo>
                  <a:close/>
                  <a:moveTo>
                    <a:pt x="49" y="85"/>
                  </a:moveTo>
                  <a:cubicBezTo>
                    <a:pt x="49" y="54"/>
                    <a:pt x="49" y="54"/>
                    <a:pt x="49" y="54"/>
                  </a:cubicBezTo>
                  <a:cubicBezTo>
                    <a:pt x="71" y="76"/>
                    <a:pt x="71" y="76"/>
                    <a:pt x="71" y="76"/>
                  </a:cubicBezTo>
                  <a:cubicBezTo>
                    <a:pt x="65" y="81"/>
                    <a:pt x="57" y="84"/>
                    <a:pt x="49" y="85"/>
                  </a:cubicBezTo>
                  <a:close/>
                  <a:moveTo>
                    <a:pt x="76" y="71"/>
                  </a:moveTo>
                  <a:cubicBezTo>
                    <a:pt x="54" y="49"/>
                    <a:pt x="54" y="49"/>
                    <a:pt x="54" y="49"/>
                  </a:cubicBezTo>
                  <a:cubicBezTo>
                    <a:pt x="85" y="49"/>
                    <a:pt x="85" y="49"/>
                    <a:pt x="85" y="49"/>
                  </a:cubicBezTo>
                  <a:cubicBezTo>
                    <a:pt x="84" y="57"/>
                    <a:pt x="81" y="65"/>
                    <a:pt x="76" y="71"/>
                  </a:cubicBezTo>
                  <a:close/>
                  <a:moveTo>
                    <a:pt x="54" y="42"/>
                  </a:moveTo>
                  <a:cubicBezTo>
                    <a:pt x="76" y="20"/>
                    <a:pt x="76" y="20"/>
                    <a:pt x="76" y="20"/>
                  </a:cubicBezTo>
                  <a:cubicBezTo>
                    <a:pt x="81" y="26"/>
                    <a:pt x="84" y="34"/>
                    <a:pt x="85" y="42"/>
                  </a:cubicBezTo>
                  <a:lnTo>
                    <a:pt x="54"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2" name="Google Shape;482;p18"/>
          <p:cNvSpPr txBox="1"/>
          <p:nvPr>
            <p:ph type="title"/>
          </p:nvPr>
        </p:nvSpPr>
        <p:spPr>
          <a:xfrm>
            <a:off x="4748013" y="1354100"/>
            <a:ext cx="3519600" cy="15840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83" name="Google Shape;483;p18"/>
          <p:cNvSpPr txBox="1"/>
          <p:nvPr>
            <p:ph idx="1" type="subTitle"/>
          </p:nvPr>
        </p:nvSpPr>
        <p:spPr>
          <a:xfrm>
            <a:off x="4748013" y="2896900"/>
            <a:ext cx="3519600" cy="892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4" name="Google Shape;484;p18"/>
          <p:cNvSpPr/>
          <p:nvPr>
            <p:ph idx="2" type="pic"/>
          </p:nvPr>
        </p:nvSpPr>
        <p:spPr>
          <a:xfrm>
            <a:off x="881963" y="696450"/>
            <a:ext cx="3751200" cy="3750600"/>
          </a:xfrm>
          <a:prstGeom prst="plaque">
            <a:avLst>
              <a:gd fmla="val 16667" name="adj"/>
            </a:avLst>
          </a:prstGeom>
          <a:noFill/>
          <a:ln cap="flat" cmpd="dbl" w="38100">
            <a:solidFill>
              <a:schemeClr val="dk1"/>
            </a:solidFill>
            <a:prstDash val="solid"/>
            <a:miter lim="8000"/>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85" name="Shape 485"/>
        <p:cNvGrpSpPr/>
        <p:nvPr/>
      </p:nvGrpSpPr>
      <p:grpSpPr>
        <a:xfrm>
          <a:off x="0" y="0"/>
          <a:ext cx="0" cy="0"/>
          <a:chOff x="0" y="0"/>
          <a:chExt cx="0" cy="0"/>
        </a:xfrm>
      </p:grpSpPr>
      <p:grpSp>
        <p:nvGrpSpPr>
          <p:cNvPr id="486" name="Google Shape;486;p19"/>
          <p:cNvGrpSpPr/>
          <p:nvPr/>
        </p:nvGrpSpPr>
        <p:grpSpPr>
          <a:xfrm>
            <a:off x="105290" y="98868"/>
            <a:ext cx="8933090" cy="4946061"/>
            <a:chOff x="3732213" y="4481513"/>
            <a:chExt cx="3065471" cy="1693856"/>
          </a:xfrm>
        </p:grpSpPr>
        <p:sp>
          <p:nvSpPr>
            <p:cNvPr id="487" name="Google Shape;487;p19"/>
            <p:cNvSpPr/>
            <p:nvPr/>
          </p:nvSpPr>
          <p:spPr>
            <a:xfrm>
              <a:off x="3790950" y="4657725"/>
              <a:ext cx="42863"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9"/>
            <p:cNvSpPr/>
            <p:nvPr/>
          </p:nvSpPr>
          <p:spPr>
            <a:xfrm>
              <a:off x="3797300" y="4664075"/>
              <a:ext cx="30163" cy="244474"/>
            </a:xfrm>
            <a:custGeom>
              <a:rect b="b" l="l" r="r" t="t"/>
              <a:pathLst>
                <a:path extrusionOk="0" h="781" w="97">
                  <a:moveTo>
                    <a:pt x="48" y="0"/>
                  </a:moveTo>
                  <a:cubicBezTo>
                    <a:pt x="21" y="0"/>
                    <a:pt x="0" y="22"/>
                    <a:pt x="0" y="48"/>
                  </a:cubicBezTo>
                  <a:cubicBezTo>
                    <a:pt x="0" y="491"/>
                    <a:pt x="0" y="491"/>
                    <a:pt x="0" y="491"/>
                  </a:cubicBezTo>
                  <a:cubicBezTo>
                    <a:pt x="0" y="687"/>
                    <a:pt x="0" y="687"/>
                    <a:pt x="0" y="687"/>
                  </a:cubicBezTo>
                  <a:cubicBezTo>
                    <a:pt x="0" y="733"/>
                    <a:pt x="0" y="733"/>
                    <a:pt x="0" y="733"/>
                  </a:cubicBezTo>
                  <a:cubicBezTo>
                    <a:pt x="0" y="760"/>
                    <a:pt x="22" y="781"/>
                    <a:pt x="49" y="781"/>
                  </a:cubicBezTo>
                  <a:cubicBezTo>
                    <a:pt x="76" y="781"/>
                    <a:pt x="97" y="760"/>
                    <a:pt x="97" y="733"/>
                  </a:cubicBezTo>
                  <a:cubicBezTo>
                    <a:pt x="97" y="687"/>
                    <a:pt x="97" y="687"/>
                    <a:pt x="97" y="687"/>
                  </a:cubicBezTo>
                  <a:cubicBezTo>
                    <a:pt x="97" y="491"/>
                    <a:pt x="97" y="491"/>
                    <a:pt x="97" y="491"/>
                  </a:cubicBezTo>
                  <a:cubicBezTo>
                    <a:pt x="97" y="48"/>
                    <a:pt x="97" y="48"/>
                    <a:pt x="97" y="48"/>
                  </a:cubicBezTo>
                  <a:cubicBezTo>
                    <a:pt x="97" y="22"/>
                    <a:pt x="75" y="0"/>
                    <a:pt x="48" y="0"/>
                  </a:cubicBezTo>
                  <a:close/>
                  <a:moveTo>
                    <a:pt x="91" y="733"/>
                  </a:moveTo>
                  <a:cubicBezTo>
                    <a:pt x="91" y="756"/>
                    <a:pt x="72" y="774"/>
                    <a:pt x="49" y="774"/>
                  </a:cubicBezTo>
                  <a:cubicBezTo>
                    <a:pt x="26" y="774"/>
                    <a:pt x="7" y="756"/>
                    <a:pt x="7" y="733"/>
                  </a:cubicBezTo>
                  <a:cubicBezTo>
                    <a:pt x="7" y="687"/>
                    <a:pt x="7" y="687"/>
                    <a:pt x="7" y="687"/>
                  </a:cubicBezTo>
                  <a:cubicBezTo>
                    <a:pt x="7" y="491"/>
                    <a:pt x="7" y="491"/>
                    <a:pt x="7" y="491"/>
                  </a:cubicBezTo>
                  <a:cubicBezTo>
                    <a:pt x="7" y="48"/>
                    <a:pt x="7" y="48"/>
                    <a:pt x="7" y="48"/>
                  </a:cubicBezTo>
                  <a:cubicBezTo>
                    <a:pt x="7" y="25"/>
                    <a:pt x="25" y="7"/>
                    <a:pt x="48" y="7"/>
                  </a:cubicBezTo>
                  <a:cubicBezTo>
                    <a:pt x="71" y="7"/>
                    <a:pt x="90" y="25"/>
                    <a:pt x="90" y="48"/>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9"/>
            <p:cNvSpPr/>
            <p:nvPr/>
          </p:nvSpPr>
          <p:spPr>
            <a:xfrm>
              <a:off x="3803650" y="4670425"/>
              <a:ext cx="19050" cy="231775"/>
            </a:xfrm>
            <a:custGeom>
              <a:rect b="b" l="l" r="r" t="t"/>
              <a:pathLst>
                <a:path extrusionOk="0" h="743" w="61">
                  <a:moveTo>
                    <a:pt x="60" y="30"/>
                  </a:moveTo>
                  <a:cubicBezTo>
                    <a:pt x="60" y="14"/>
                    <a:pt x="47" y="0"/>
                    <a:pt x="30" y="0"/>
                  </a:cubicBezTo>
                  <a:cubicBezTo>
                    <a:pt x="14" y="0"/>
                    <a:pt x="0" y="14"/>
                    <a:pt x="0" y="30"/>
                  </a:cubicBezTo>
                  <a:cubicBezTo>
                    <a:pt x="0" y="472"/>
                    <a:pt x="0" y="472"/>
                    <a:pt x="0" y="472"/>
                  </a:cubicBezTo>
                  <a:cubicBezTo>
                    <a:pt x="1" y="668"/>
                    <a:pt x="1" y="668"/>
                    <a:pt x="1" y="668"/>
                  </a:cubicBezTo>
                  <a:cubicBezTo>
                    <a:pt x="1" y="713"/>
                    <a:pt x="1" y="713"/>
                    <a:pt x="1" y="713"/>
                  </a:cubicBezTo>
                  <a:cubicBezTo>
                    <a:pt x="1" y="729"/>
                    <a:pt x="15" y="743"/>
                    <a:pt x="31" y="743"/>
                  </a:cubicBezTo>
                  <a:cubicBezTo>
                    <a:pt x="47" y="743"/>
                    <a:pt x="61" y="729"/>
                    <a:pt x="61" y="713"/>
                  </a:cubicBezTo>
                  <a:cubicBezTo>
                    <a:pt x="61" y="668"/>
                    <a:pt x="61" y="668"/>
                    <a:pt x="61" y="668"/>
                  </a:cubicBezTo>
                  <a:cubicBezTo>
                    <a:pt x="60" y="472"/>
                    <a:pt x="60" y="472"/>
                    <a:pt x="60" y="472"/>
                  </a:cubicBezTo>
                  <a:lnTo>
                    <a:pt x="60" y="30"/>
                  </a:lnTo>
                  <a:close/>
                  <a:moveTo>
                    <a:pt x="54" y="713"/>
                  </a:moveTo>
                  <a:cubicBezTo>
                    <a:pt x="54" y="726"/>
                    <a:pt x="44" y="736"/>
                    <a:pt x="31" y="736"/>
                  </a:cubicBezTo>
                  <a:cubicBezTo>
                    <a:pt x="18" y="736"/>
                    <a:pt x="8" y="726"/>
                    <a:pt x="8" y="713"/>
                  </a:cubicBezTo>
                  <a:cubicBezTo>
                    <a:pt x="8" y="668"/>
                    <a:pt x="8" y="668"/>
                    <a:pt x="8" y="668"/>
                  </a:cubicBezTo>
                  <a:cubicBezTo>
                    <a:pt x="7" y="472"/>
                    <a:pt x="7" y="472"/>
                    <a:pt x="7" y="472"/>
                  </a:cubicBezTo>
                  <a:cubicBezTo>
                    <a:pt x="7" y="30"/>
                    <a:pt x="7" y="30"/>
                    <a:pt x="7" y="30"/>
                  </a:cubicBezTo>
                  <a:cubicBezTo>
                    <a:pt x="7" y="18"/>
                    <a:pt x="18" y="7"/>
                    <a:pt x="30" y="7"/>
                  </a:cubicBezTo>
                  <a:cubicBezTo>
                    <a:pt x="43" y="7"/>
                    <a:pt x="53" y="18"/>
                    <a:pt x="53" y="30"/>
                  </a:cubicBezTo>
                  <a:cubicBezTo>
                    <a:pt x="53" y="472"/>
                    <a:pt x="53" y="472"/>
                    <a:pt x="53" y="472"/>
                  </a:cubicBezTo>
                  <a:cubicBezTo>
                    <a:pt x="54" y="668"/>
                    <a:pt x="54" y="668"/>
                    <a:pt x="54" y="668"/>
                  </a:cubicBezTo>
                  <a:lnTo>
                    <a:pt x="54" y="71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9"/>
            <p:cNvSpPr/>
            <p:nvPr/>
          </p:nvSpPr>
          <p:spPr>
            <a:xfrm>
              <a:off x="3790950" y="5735638"/>
              <a:ext cx="42863"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9"/>
            <p:cNvSpPr/>
            <p:nvPr/>
          </p:nvSpPr>
          <p:spPr>
            <a:xfrm>
              <a:off x="3797300" y="5741988"/>
              <a:ext cx="30163" cy="244475"/>
            </a:xfrm>
            <a:custGeom>
              <a:rect b="b" l="l" r="r" t="t"/>
              <a:pathLst>
                <a:path extrusionOk="0" h="782" w="97">
                  <a:moveTo>
                    <a:pt x="48" y="0"/>
                  </a:moveTo>
                  <a:cubicBezTo>
                    <a:pt x="21" y="0"/>
                    <a:pt x="0" y="22"/>
                    <a:pt x="0" y="49"/>
                  </a:cubicBezTo>
                  <a:cubicBezTo>
                    <a:pt x="0" y="491"/>
                    <a:pt x="0" y="491"/>
                    <a:pt x="0" y="491"/>
                  </a:cubicBezTo>
                  <a:cubicBezTo>
                    <a:pt x="0" y="687"/>
                    <a:pt x="0" y="687"/>
                    <a:pt x="0" y="687"/>
                  </a:cubicBezTo>
                  <a:cubicBezTo>
                    <a:pt x="0" y="733"/>
                    <a:pt x="0" y="733"/>
                    <a:pt x="0" y="733"/>
                  </a:cubicBezTo>
                  <a:cubicBezTo>
                    <a:pt x="0" y="760"/>
                    <a:pt x="22" y="782"/>
                    <a:pt x="49" y="782"/>
                  </a:cubicBezTo>
                  <a:cubicBezTo>
                    <a:pt x="76" y="782"/>
                    <a:pt x="97" y="760"/>
                    <a:pt x="97" y="733"/>
                  </a:cubicBezTo>
                  <a:cubicBezTo>
                    <a:pt x="97" y="687"/>
                    <a:pt x="97" y="687"/>
                    <a:pt x="97" y="687"/>
                  </a:cubicBezTo>
                  <a:cubicBezTo>
                    <a:pt x="97" y="491"/>
                    <a:pt x="97" y="491"/>
                    <a:pt x="97" y="491"/>
                  </a:cubicBezTo>
                  <a:cubicBezTo>
                    <a:pt x="97" y="49"/>
                    <a:pt x="97" y="49"/>
                    <a:pt x="97" y="49"/>
                  </a:cubicBezTo>
                  <a:cubicBezTo>
                    <a:pt x="97" y="22"/>
                    <a:pt x="75" y="0"/>
                    <a:pt x="48" y="0"/>
                  </a:cubicBezTo>
                  <a:close/>
                  <a:moveTo>
                    <a:pt x="91" y="733"/>
                  </a:moveTo>
                  <a:cubicBezTo>
                    <a:pt x="91" y="756"/>
                    <a:pt x="72" y="775"/>
                    <a:pt x="49" y="775"/>
                  </a:cubicBezTo>
                  <a:cubicBezTo>
                    <a:pt x="26" y="775"/>
                    <a:pt x="7" y="756"/>
                    <a:pt x="7" y="733"/>
                  </a:cubicBezTo>
                  <a:cubicBezTo>
                    <a:pt x="7" y="687"/>
                    <a:pt x="7" y="687"/>
                    <a:pt x="7" y="687"/>
                  </a:cubicBezTo>
                  <a:cubicBezTo>
                    <a:pt x="7" y="491"/>
                    <a:pt x="7" y="491"/>
                    <a:pt x="7" y="491"/>
                  </a:cubicBezTo>
                  <a:cubicBezTo>
                    <a:pt x="7" y="49"/>
                    <a:pt x="7" y="49"/>
                    <a:pt x="7" y="49"/>
                  </a:cubicBezTo>
                  <a:cubicBezTo>
                    <a:pt x="7" y="26"/>
                    <a:pt x="25" y="7"/>
                    <a:pt x="48" y="7"/>
                  </a:cubicBezTo>
                  <a:cubicBezTo>
                    <a:pt x="71" y="7"/>
                    <a:pt x="90" y="26"/>
                    <a:pt x="90" y="49"/>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9"/>
            <p:cNvSpPr/>
            <p:nvPr/>
          </p:nvSpPr>
          <p:spPr>
            <a:xfrm>
              <a:off x="3803650" y="5748338"/>
              <a:ext cx="19050" cy="231775"/>
            </a:xfrm>
            <a:custGeom>
              <a:rect b="b" l="l" r="r" t="t"/>
              <a:pathLst>
                <a:path extrusionOk="0" h="742" w="61">
                  <a:moveTo>
                    <a:pt x="60" y="30"/>
                  </a:moveTo>
                  <a:cubicBezTo>
                    <a:pt x="60" y="13"/>
                    <a:pt x="47" y="0"/>
                    <a:pt x="30" y="0"/>
                  </a:cubicBezTo>
                  <a:cubicBezTo>
                    <a:pt x="14" y="0"/>
                    <a:pt x="0" y="13"/>
                    <a:pt x="0" y="30"/>
                  </a:cubicBezTo>
                  <a:cubicBezTo>
                    <a:pt x="0" y="471"/>
                    <a:pt x="0" y="471"/>
                    <a:pt x="0" y="471"/>
                  </a:cubicBezTo>
                  <a:cubicBezTo>
                    <a:pt x="1" y="667"/>
                    <a:pt x="1" y="667"/>
                    <a:pt x="1" y="667"/>
                  </a:cubicBezTo>
                  <a:cubicBezTo>
                    <a:pt x="1" y="712"/>
                    <a:pt x="1" y="712"/>
                    <a:pt x="1" y="712"/>
                  </a:cubicBezTo>
                  <a:cubicBezTo>
                    <a:pt x="1" y="729"/>
                    <a:pt x="15" y="742"/>
                    <a:pt x="31" y="742"/>
                  </a:cubicBezTo>
                  <a:cubicBezTo>
                    <a:pt x="47" y="742"/>
                    <a:pt x="61" y="729"/>
                    <a:pt x="61" y="712"/>
                  </a:cubicBezTo>
                  <a:cubicBezTo>
                    <a:pt x="61" y="667"/>
                    <a:pt x="61" y="667"/>
                    <a:pt x="61" y="667"/>
                  </a:cubicBezTo>
                  <a:cubicBezTo>
                    <a:pt x="60" y="471"/>
                    <a:pt x="60" y="471"/>
                    <a:pt x="60" y="471"/>
                  </a:cubicBezTo>
                  <a:lnTo>
                    <a:pt x="60" y="30"/>
                  </a:lnTo>
                  <a:close/>
                  <a:moveTo>
                    <a:pt x="54" y="712"/>
                  </a:moveTo>
                  <a:cubicBezTo>
                    <a:pt x="54" y="725"/>
                    <a:pt x="44" y="735"/>
                    <a:pt x="31" y="735"/>
                  </a:cubicBezTo>
                  <a:cubicBezTo>
                    <a:pt x="18" y="735"/>
                    <a:pt x="8" y="725"/>
                    <a:pt x="8" y="712"/>
                  </a:cubicBezTo>
                  <a:cubicBezTo>
                    <a:pt x="8" y="667"/>
                    <a:pt x="8" y="667"/>
                    <a:pt x="8" y="667"/>
                  </a:cubicBezTo>
                  <a:cubicBezTo>
                    <a:pt x="7" y="471"/>
                    <a:pt x="7" y="471"/>
                    <a:pt x="7" y="471"/>
                  </a:cubicBezTo>
                  <a:cubicBezTo>
                    <a:pt x="7" y="30"/>
                    <a:pt x="7" y="30"/>
                    <a:pt x="7" y="30"/>
                  </a:cubicBezTo>
                  <a:cubicBezTo>
                    <a:pt x="7" y="17"/>
                    <a:pt x="18" y="7"/>
                    <a:pt x="30" y="7"/>
                  </a:cubicBezTo>
                  <a:cubicBezTo>
                    <a:pt x="43" y="7"/>
                    <a:pt x="53" y="17"/>
                    <a:pt x="53" y="30"/>
                  </a:cubicBezTo>
                  <a:cubicBezTo>
                    <a:pt x="53" y="471"/>
                    <a:pt x="53" y="471"/>
                    <a:pt x="53" y="471"/>
                  </a:cubicBezTo>
                  <a:cubicBezTo>
                    <a:pt x="54" y="667"/>
                    <a:pt x="54" y="667"/>
                    <a:pt x="54" y="667"/>
                  </a:cubicBezTo>
                  <a:lnTo>
                    <a:pt x="54" y="7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9"/>
            <p:cNvSpPr/>
            <p:nvPr/>
          </p:nvSpPr>
          <p:spPr>
            <a:xfrm>
              <a:off x="5080000" y="4564063"/>
              <a:ext cx="369889" cy="34925"/>
            </a:xfrm>
            <a:custGeom>
              <a:rect b="b" l="l" r="r" t="t"/>
              <a:pathLst>
                <a:path extrusionOk="0" h="115" w="1181">
                  <a:moveTo>
                    <a:pt x="102" y="33"/>
                  </a:moveTo>
                  <a:cubicBezTo>
                    <a:pt x="83" y="14"/>
                    <a:pt x="83" y="14"/>
                    <a:pt x="83" y="14"/>
                  </a:cubicBezTo>
                  <a:cubicBezTo>
                    <a:pt x="63" y="33"/>
                    <a:pt x="63" y="33"/>
                    <a:pt x="63" y="33"/>
                  </a:cubicBezTo>
                  <a:cubicBezTo>
                    <a:pt x="44" y="14"/>
                    <a:pt x="44" y="14"/>
                    <a:pt x="44" y="14"/>
                  </a:cubicBezTo>
                  <a:cubicBezTo>
                    <a:pt x="0" y="58"/>
                    <a:pt x="0" y="58"/>
                    <a:pt x="0" y="58"/>
                  </a:cubicBezTo>
                  <a:cubicBezTo>
                    <a:pt x="44" y="101"/>
                    <a:pt x="44" y="101"/>
                    <a:pt x="44" y="101"/>
                  </a:cubicBezTo>
                  <a:cubicBezTo>
                    <a:pt x="63" y="82"/>
                    <a:pt x="63" y="82"/>
                    <a:pt x="63" y="82"/>
                  </a:cubicBezTo>
                  <a:cubicBezTo>
                    <a:pt x="83" y="101"/>
                    <a:pt x="83" y="101"/>
                    <a:pt x="83" y="101"/>
                  </a:cubicBezTo>
                  <a:cubicBezTo>
                    <a:pt x="102" y="82"/>
                    <a:pt x="102" y="82"/>
                    <a:pt x="102" y="82"/>
                  </a:cubicBezTo>
                  <a:cubicBezTo>
                    <a:pt x="121" y="101"/>
                    <a:pt x="121" y="101"/>
                    <a:pt x="121" y="101"/>
                  </a:cubicBezTo>
                  <a:cubicBezTo>
                    <a:pt x="141" y="82"/>
                    <a:pt x="141" y="82"/>
                    <a:pt x="141" y="82"/>
                  </a:cubicBezTo>
                  <a:cubicBezTo>
                    <a:pt x="160" y="101"/>
                    <a:pt x="160" y="101"/>
                    <a:pt x="160" y="101"/>
                  </a:cubicBezTo>
                  <a:cubicBezTo>
                    <a:pt x="179" y="82"/>
                    <a:pt x="179" y="82"/>
                    <a:pt x="179" y="82"/>
                  </a:cubicBezTo>
                  <a:cubicBezTo>
                    <a:pt x="199" y="101"/>
                    <a:pt x="199" y="101"/>
                    <a:pt x="199" y="101"/>
                  </a:cubicBezTo>
                  <a:cubicBezTo>
                    <a:pt x="218" y="82"/>
                    <a:pt x="218" y="82"/>
                    <a:pt x="218" y="82"/>
                  </a:cubicBezTo>
                  <a:cubicBezTo>
                    <a:pt x="237" y="101"/>
                    <a:pt x="237" y="101"/>
                    <a:pt x="237" y="101"/>
                  </a:cubicBezTo>
                  <a:cubicBezTo>
                    <a:pt x="257" y="82"/>
                    <a:pt x="257" y="82"/>
                    <a:pt x="257" y="82"/>
                  </a:cubicBezTo>
                  <a:cubicBezTo>
                    <a:pt x="276" y="101"/>
                    <a:pt x="276" y="101"/>
                    <a:pt x="276" y="101"/>
                  </a:cubicBezTo>
                  <a:cubicBezTo>
                    <a:pt x="296" y="82"/>
                    <a:pt x="296" y="82"/>
                    <a:pt x="296" y="82"/>
                  </a:cubicBezTo>
                  <a:cubicBezTo>
                    <a:pt x="315" y="101"/>
                    <a:pt x="315" y="101"/>
                    <a:pt x="315" y="101"/>
                  </a:cubicBezTo>
                  <a:cubicBezTo>
                    <a:pt x="334" y="82"/>
                    <a:pt x="334" y="82"/>
                    <a:pt x="334" y="82"/>
                  </a:cubicBezTo>
                  <a:cubicBezTo>
                    <a:pt x="354" y="101"/>
                    <a:pt x="354" y="101"/>
                    <a:pt x="354" y="101"/>
                  </a:cubicBezTo>
                  <a:cubicBezTo>
                    <a:pt x="373" y="82"/>
                    <a:pt x="373" y="82"/>
                    <a:pt x="373" y="82"/>
                  </a:cubicBezTo>
                  <a:cubicBezTo>
                    <a:pt x="392" y="101"/>
                    <a:pt x="392" y="101"/>
                    <a:pt x="392" y="101"/>
                  </a:cubicBezTo>
                  <a:cubicBezTo>
                    <a:pt x="432" y="61"/>
                    <a:pt x="432" y="61"/>
                    <a:pt x="432" y="61"/>
                  </a:cubicBezTo>
                  <a:cubicBezTo>
                    <a:pt x="532" y="61"/>
                    <a:pt x="532" y="61"/>
                    <a:pt x="532" y="61"/>
                  </a:cubicBezTo>
                  <a:cubicBezTo>
                    <a:pt x="534" y="91"/>
                    <a:pt x="559" y="115"/>
                    <a:pt x="590" y="115"/>
                  </a:cubicBezTo>
                  <a:cubicBezTo>
                    <a:pt x="590" y="115"/>
                    <a:pt x="590" y="115"/>
                    <a:pt x="591" y="115"/>
                  </a:cubicBezTo>
                  <a:cubicBezTo>
                    <a:pt x="591" y="115"/>
                    <a:pt x="591" y="115"/>
                    <a:pt x="591" y="115"/>
                  </a:cubicBezTo>
                  <a:cubicBezTo>
                    <a:pt x="622" y="115"/>
                    <a:pt x="647" y="91"/>
                    <a:pt x="649" y="61"/>
                  </a:cubicBezTo>
                  <a:cubicBezTo>
                    <a:pt x="749" y="61"/>
                    <a:pt x="749" y="61"/>
                    <a:pt x="749" y="61"/>
                  </a:cubicBezTo>
                  <a:cubicBezTo>
                    <a:pt x="789" y="101"/>
                    <a:pt x="789" y="101"/>
                    <a:pt x="789" y="101"/>
                  </a:cubicBezTo>
                  <a:cubicBezTo>
                    <a:pt x="808" y="82"/>
                    <a:pt x="808" y="82"/>
                    <a:pt x="808" y="82"/>
                  </a:cubicBezTo>
                  <a:cubicBezTo>
                    <a:pt x="828" y="101"/>
                    <a:pt x="828" y="101"/>
                    <a:pt x="828" y="101"/>
                  </a:cubicBezTo>
                  <a:cubicBezTo>
                    <a:pt x="847" y="82"/>
                    <a:pt x="847" y="82"/>
                    <a:pt x="847" y="82"/>
                  </a:cubicBezTo>
                  <a:cubicBezTo>
                    <a:pt x="866" y="101"/>
                    <a:pt x="866" y="101"/>
                    <a:pt x="866" y="101"/>
                  </a:cubicBezTo>
                  <a:cubicBezTo>
                    <a:pt x="886" y="82"/>
                    <a:pt x="886" y="82"/>
                    <a:pt x="886" y="82"/>
                  </a:cubicBezTo>
                  <a:cubicBezTo>
                    <a:pt x="905" y="101"/>
                    <a:pt x="905" y="101"/>
                    <a:pt x="905" y="101"/>
                  </a:cubicBezTo>
                  <a:cubicBezTo>
                    <a:pt x="924" y="82"/>
                    <a:pt x="924" y="82"/>
                    <a:pt x="924" y="82"/>
                  </a:cubicBezTo>
                  <a:cubicBezTo>
                    <a:pt x="944" y="101"/>
                    <a:pt x="944" y="101"/>
                    <a:pt x="944" y="101"/>
                  </a:cubicBezTo>
                  <a:cubicBezTo>
                    <a:pt x="963" y="82"/>
                    <a:pt x="963" y="82"/>
                    <a:pt x="963" y="82"/>
                  </a:cubicBezTo>
                  <a:cubicBezTo>
                    <a:pt x="982" y="101"/>
                    <a:pt x="982" y="101"/>
                    <a:pt x="982" y="101"/>
                  </a:cubicBezTo>
                  <a:cubicBezTo>
                    <a:pt x="1002" y="82"/>
                    <a:pt x="1002" y="82"/>
                    <a:pt x="1002" y="82"/>
                  </a:cubicBezTo>
                  <a:cubicBezTo>
                    <a:pt x="1021" y="101"/>
                    <a:pt x="1021" y="101"/>
                    <a:pt x="1021" y="101"/>
                  </a:cubicBezTo>
                  <a:cubicBezTo>
                    <a:pt x="1040" y="82"/>
                    <a:pt x="1040" y="82"/>
                    <a:pt x="1040" y="82"/>
                  </a:cubicBezTo>
                  <a:cubicBezTo>
                    <a:pt x="1060" y="101"/>
                    <a:pt x="1060" y="101"/>
                    <a:pt x="1060" y="101"/>
                  </a:cubicBezTo>
                  <a:cubicBezTo>
                    <a:pt x="1079" y="82"/>
                    <a:pt x="1079" y="82"/>
                    <a:pt x="1079" y="82"/>
                  </a:cubicBezTo>
                  <a:cubicBezTo>
                    <a:pt x="1098" y="101"/>
                    <a:pt x="1098" y="101"/>
                    <a:pt x="1098" y="101"/>
                  </a:cubicBezTo>
                  <a:cubicBezTo>
                    <a:pt x="1118" y="82"/>
                    <a:pt x="1118" y="82"/>
                    <a:pt x="1118" y="82"/>
                  </a:cubicBezTo>
                  <a:cubicBezTo>
                    <a:pt x="1137" y="101"/>
                    <a:pt x="1137" y="101"/>
                    <a:pt x="1137" y="101"/>
                  </a:cubicBezTo>
                  <a:cubicBezTo>
                    <a:pt x="1181" y="58"/>
                    <a:pt x="1181" y="58"/>
                    <a:pt x="1181" y="58"/>
                  </a:cubicBezTo>
                  <a:cubicBezTo>
                    <a:pt x="1137" y="14"/>
                    <a:pt x="1137" y="14"/>
                    <a:pt x="1137" y="14"/>
                  </a:cubicBezTo>
                  <a:cubicBezTo>
                    <a:pt x="1118" y="33"/>
                    <a:pt x="1118" y="33"/>
                    <a:pt x="1118" y="33"/>
                  </a:cubicBezTo>
                  <a:cubicBezTo>
                    <a:pt x="1098" y="14"/>
                    <a:pt x="1098" y="14"/>
                    <a:pt x="1098" y="14"/>
                  </a:cubicBezTo>
                  <a:cubicBezTo>
                    <a:pt x="1079" y="33"/>
                    <a:pt x="1079" y="33"/>
                    <a:pt x="1079" y="33"/>
                  </a:cubicBezTo>
                  <a:cubicBezTo>
                    <a:pt x="1060" y="14"/>
                    <a:pt x="1060" y="14"/>
                    <a:pt x="1060" y="14"/>
                  </a:cubicBezTo>
                  <a:cubicBezTo>
                    <a:pt x="1040" y="33"/>
                    <a:pt x="1040" y="33"/>
                    <a:pt x="1040" y="33"/>
                  </a:cubicBezTo>
                  <a:cubicBezTo>
                    <a:pt x="1021" y="14"/>
                    <a:pt x="1021" y="14"/>
                    <a:pt x="1021" y="14"/>
                  </a:cubicBezTo>
                  <a:cubicBezTo>
                    <a:pt x="1002" y="33"/>
                    <a:pt x="1002" y="33"/>
                    <a:pt x="1002" y="33"/>
                  </a:cubicBezTo>
                  <a:cubicBezTo>
                    <a:pt x="982" y="14"/>
                    <a:pt x="982" y="14"/>
                    <a:pt x="982" y="14"/>
                  </a:cubicBezTo>
                  <a:cubicBezTo>
                    <a:pt x="963" y="33"/>
                    <a:pt x="963" y="33"/>
                    <a:pt x="963" y="33"/>
                  </a:cubicBezTo>
                  <a:cubicBezTo>
                    <a:pt x="944" y="14"/>
                    <a:pt x="944" y="14"/>
                    <a:pt x="944" y="14"/>
                  </a:cubicBezTo>
                  <a:cubicBezTo>
                    <a:pt x="924" y="33"/>
                    <a:pt x="924" y="33"/>
                    <a:pt x="924" y="33"/>
                  </a:cubicBezTo>
                  <a:cubicBezTo>
                    <a:pt x="905" y="14"/>
                    <a:pt x="905" y="14"/>
                    <a:pt x="905" y="14"/>
                  </a:cubicBezTo>
                  <a:cubicBezTo>
                    <a:pt x="886" y="33"/>
                    <a:pt x="886" y="33"/>
                    <a:pt x="886" y="33"/>
                  </a:cubicBezTo>
                  <a:cubicBezTo>
                    <a:pt x="866" y="14"/>
                    <a:pt x="866" y="14"/>
                    <a:pt x="866" y="14"/>
                  </a:cubicBezTo>
                  <a:cubicBezTo>
                    <a:pt x="847" y="33"/>
                    <a:pt x="847" y="33"/>
                    <a:pt x="847" y="33"/>
                  </a:cubicBezTo>
                  <a:cubicBezTo>
                    <a:pt x="828" y="14"/>
                    <a:pt x="828" y="14"/>
                    <a:pt x="828" y="14"/>
                  </a:cubicBezTo>
                  <a:cubicBezTo>
                    <a:pt x="808" y="33"/>
                    <a:pt x="808" y="33"/>
                    <a:pt x="808" y="33"/>
                  </a:cubicBezTo>
                  <a:cubicBezTo>
                    <a:pt x="789" y="14"/>
                    <a:pt x="789" y="14"/>
                    <a:pt x="789" y="14"/>
                  </a:cubicBezTo>
                  <a:cubicBezTo>
                    <a:pt x="749" y="54"/>
                    <a:pt x="749" y="54"/>
                    <a:pt x="749" y="54"/>
                  </a:cubicBezTo>
                  <a:cubicBezTo>
                    <a:pt x="649" y="54"/>
                    <a:pt x="649" y="54"/>
                    <a:pt x="649" y="54"/>
                  </a:cubicBezTo>
                  <a:cubicBezTo>
                    <a:pt x="647" y="24"/>
                    <a:pt x="622" y="0"/>
                    <a:pt x="591" y="0"/>
                  </a:cubicBezTo>
                  <a:cubicBezTo>
                    <a:pt x="591" y="0"/>
                    <a:pt x="591" y="0"/>
                    <a:pt x="591" y="0"/>
                  </a:cubicBezTo>
                  <a:cubicBezTo>
                    <a:pt x="590" y="0"/>
                    <a:pt x="590" y="0"/>
                    <a:pt x="590" y="0"/>
                  </a:cubicBezTo>
                  <a:cubicBezTo>
                    <a:pt x="559" y="0"/>
                    <a:pt x="534" y="24"/>
                    <a:pt x="532" y="54"/>
                  </a:cubicBezTo>
                  <a:cubicBezTo>
                    <a:pt x="432" y="54"/>
                    <a:pt x="432" y="54"/>
                    <a:pt x="432" y="54"/>
                  </a:cubicBezTo>
                  <a:cubicBezTo>
                    <a:pt x="392" y="14"/>
                    <a:pt x="392" y="14"/>
                    <a:pt x="392" y="14"/>
                  </a:cubicBezTo>
                  <a:cubicBezTo>
                    <a:pt x="373" y="33"/>
                    <a:pt x="373" y="33"/>
                    <a:pt x="373" y="33"/>
                  </a:cubicBezTo>
                  <a:cubicBezTo>
                    <a:pt x="354" y="14"/>
                    <a:pt x="354" y="14"/>
                    <a:pt x="354" y="14"/>
                  </a:cubicBezTo>
                  <a:cubicBezTo>
                    <a:pt x="334" y="33"/>
                    <a:pt x="334" y="33"/>
                    <a:pt x="334" y="33"/>
                  </a:cubicBezTo>
                  <a:cubicBezTo>
                    <a:pt x="315" y="14"/>
                    <a:pt x="315" y="14"/>
                    <a:pt x="315" y="14"/>
                  </a:cubicBezTo>
                  <a:cubicBezTo>
                    <a:pt x="296" y="33"/>
                    <a:pt x="296" y="33"/>
                    <a:pt x="296" y="33"/>
                  </a:cubicBezTo>
                  <a:cubicBezTo>
                    <a:pt x="276" y="14"/>
                    <a:pt x="276" y="14"/>
                    <a:pt x="276" y="14"/>
                  </a:cubicBezTo>
                  <a:cubicBezTo>
                    <a:pt x="257" y="33"/>
                    <a:pt x="257" y="33"/>
                    <a:pt x="257" y="33"/>
                  </a:cubicBezTo>
                  <a:cubicBezTo>
                    <a:pt x="237" y="14"/>
                    <a:pt x="237" y="14"/>
                    <a:pt x="237" y="14"/>
                  </a:cubicBezTo>
                  <a:cubicBezTo>
                    <a:pt x="218" y="33"/>
                    <a:pt x="218" y="33"/>
                    <a:pt x="218" y="33"/>
                  </a:cubicBezTo>
                  <a:cubicBezTo>
                    <a:pt x="199" y="14"/>
                    <a:pt x="199" y="14"/>
                    <a:pt x="199" y="14"/>
                  </a:cubicBezTo>
                  <a:cubicBezTo>
                    <a:pt x="179" y="33"/>
                    <a:pt x="179" y="33"/>
                    <a:pt x="179" y="33"/>
                  </a:cubicBezTo>
                  <a:cubicBezTo>
                    <a:pt x="160" y="14"/>
                    <a:pt x="160" y="14"/>
                    <a:pt x="160" y="14"/>
                  </a:cubicBezTo>
                  <a:cubicBezTo>
                    <a:pt x="141" y="33"/>
                    <a:pt x="141" y="33"/>
                    <a:pt x="141" y="33"/>
                  </a:cubicBezTo>
                  <a:cubicBezTo>
                    <a:pt x="121" y="14"/>
                    <a:pt x="121" y="14"/>
                    <a:pt x="121" y="14"/>
                  </a:cubicBezTo>
                  <a:lnTo>
                    <a:pt x="102" y="33"/>
                  </a:lnTo>
                  <a:close/>
                  <a:moveTo>
                    <a:pt x="828" y="91"/>
                  </a:moveTo>
                  <a:cubicBezTo>
                    <a:pt x="813" y="77"/>
                    <a:pt x="813" y="77"/>
                    <a:pt x="813" y="77"/>
                  </a:cubicBezTo>
                  <a:cubicBezTo>
                    <a:pt x="828" y="62"/>
                    <a:pt x="828" y="62"/>
                    <a:pt x="828" y="62"/>
                  </a:cubicBezTo>
                  <a:cubicBezTo>
                    <a:pt x="842" y="77"/>
                    <a:pt x="842" y="77"/>
                    <a:pt x="842" y="77"/>
                  </a:cubicBezTo>
                  <a:lnTo>
                    <a:pt x="828" y="91"/>
                  </a:lnTo>
                  <a:close/>
                  <a:moveTo>
                    <a:pt x="866" y="91"/>
                  </a:moveTo>
                  <a:cubicBezTo>
                    <a:pt x="852" y="77"/>
                    <a:pt x="852" y="77"/>
                    <a:pt x="852" y="77"/>
                  </a:cubicBezTo>
                  <a:cubicBezTo>
                    <a:pt x="866" y="62"/>
                    <a:pt x="866" y="62"/>
                    <a:pt x="866" y="62"/>
                  </a:cubicBezTo>
                  <a:cubicBezTo>
                    <a:pt x="881" y="77"/>
                    <a:pt x="881" y="77"/>
                    <a:pt x="881" y="77"/>
                  </a:cubicBezTo>
                  <a:lnTo>
                    <a:pt x="866" y="91"/>
                  </a:lnTo>
                  <a:close/>
                  <a:moveTo>
                    <a:pt x="905" y="91"/>
                  </a:moveTo>
                  <a:cubicBezTo>
                    <a:pt x="891" y="77"/>
                    <a:pt x="891" y="77"/>
                    <a:pt x="891" y="77"/>
                  </a:cubicBezTo>
                  <a:cubicBezTo>
                    <a:pt x="905" y="62"/>
                    <a:pt x="905" y="62"/>
                    <a:pt x="905" y="62"/>
                  </a:cubicBezTo>
                  <a:cubicBezTo>
                    <a:pt x="919" y="77"/>
                    <a:pt x="919" y="77"/>
                    <a:pt x="919" y="77"/>
                  </a:cubicBezTo>
                  <a:lnTo>
                    <a:pt x="905" y="91"/>
                  </a:lnTo>
                  <a:close/>
                  <a:moveTo>
                    <a:pt x="944" y="91"/>
                  </a:moveTo>
                  <a:cubicBezTo>
                    <a:pt x="929" y="77"/>
                    <a:pt x="929" y="77"/>
                    <a:pt x="929" y="77"/>
                  </a:cubicBezTo>
                  <a:cubicBezTo>
                    <a:pt x="944" y="62"/>
                    <a:pt x="944" y="62"/>
                    <a:pt x="944" y="62"/>
                  </a:cubicBezTo>
                  <a:cubicBezTo>
                    <a:pt x="958" y="77"/>
                    <a:pt x="958" y="77"/>
                    <a:pt x="958" y="77"/>
                  </a:cubicBezTo>
                  <a:lnTo>
                    <a:pt x="944" y="91"/>
                  </a:lnTo>
                  <a:close/>
                  <a:moveTo>
                    <a:pt x="982" y="91"/>
                  </a:moveTo>
                  <a:cubicBezTo>
                    <a:pt x="968" y="77"/>
                    <a:pt x="968" y="77"/>
                    <a:pt x="968" y="77"/>
                  </a:cubicBezTo>
                  <a:cubicBezTo>
                    <a:pt x="982" y="62"/>
                    <a:pt x="982" y="62"/>
                    <a:pt x="982" y="62"/>
                  </a:cubicBezTo>
                  <a:cubicBezTo>
                    <a:pt x="997" y="77"/>
                    <a:pt x="997" y="77"/>
                    <a:pt x="997" y="77"/>
                  </a:cubicBezTo>
                  <a:lnTo>
                    <a:pt x="982" y="91"/>
                  </a:lnTo>
                  <a:close/>
                  <a:moveTo>
                    <a:pt x="1021" y="91"/>
                  </a:moveTo>
                  <a:cubicBezTo>
                    <a:pt x="1007" y="77"/>
                    <a:pt x="1007" y="77"/>
                    <a:pt x="1007" y="77"/>
                  </a:cubicBezTo>
                  <a:cubicBezTo>
                    <a:pt x="1021" y="62"/>
                    <a:pt x="1021" y="62"/>
                    <a:pt x="1021" y="62"/>
                  </a:cubicBezTo>
                  <a:cubicBezTo>
                    <a:pt x="1036" y="77"/>
                    <a:pt x="1036" y="77"/>
                    <a:pt x="1036" y="77"/>
                  </a:cubicBezTo>
                  <a:lnTo>
                    <a:pt x="1021" y="91"/>
                  </a:lnTo>
                  <a:close/>
                  <a:moveTo>
                    <a:pt x="1060" y="91"/>
                  </a:moveTo>
                  <a:cubicBezTo>
                    <a:pt x="1045" y="77"/>
                    <a:pt x="1045" y="77"/>
                    <a:pt x="1045" y="77"/>
                  </a:cubicBezTo>
                  <a:cubicBezTo>
                    <a:pt x="1060" y="62"/>
                    <a:pt x="1060" y="62"/>
                    <a:pt x="1060" y="62"/>
                  </a:cubicBezTo>
                  <a:cubicBezTo>
                    <a:pt x="1074" y="77"/>
                    <a:pt x="1074" y="77"/>
                    <a:pt x="1074" y="77"/>
                  </a:cubicBezTo>
                  <a:lnTo>
                    <a:pt x="1060" y="91"/>
                  </a:lnTo>
                  <a:close/>
                  <a:moveTo>
                    <a:pt x="1098" y="91"/>
                  </a:moveTo>
                  <a:cubicBezTo>
                    <a:pt x="1084" y="77"/>
                    <a:pt x="1084" y="77"/>
                    <a:pt x="1084" y="77"/>
                  </a:cubicBezTo>
                  <a:cubicBezTo>
                    <a:pt x="1098" y="62"/>
                    <a:pt x="1098" y="62"/>
                    <a:pt x="1098" y="62"/>
                  </a:cubicBezTo>
                  <a:cubicBezTo>
                    <a:pt x="1113" y="77"/>
                    <a:pt x="1113" y="77"/>
                    <a:pt x="1113" y="77"/>
                  </a:cubicBezTo>
                  <a:lnTo>
                    <a:pt x="1098" y="91"/>
                  </a:lnTo>
                  <a:close/>
                  <a:moveTo>
                    <a:pt x="1137" y="24"/>
                  </a:moveTo>
                  <a:cubicBezTo>
                    <a:pt x="1171" y="58"/>
                    <a:pt x="1171" y="58"/>
                    <a:pt x="1171" y="58"/>
                  </a:cubicBezTo>
                  <a:cubicBezTo>
                    <a:pt x="1137" y="91"/>
                    <a:pt x="1137" y="91"/>
                    <a:pt x="1137" y="91"/>
                  </a:cubicBezTo>
                  <a:cubicBezTo>
                    <a:pt x="1123" y="77"/>
                    <a:pt x="1123" y="77"/>
                    <a:pt x="1123" y="77"/>
                  </a:cubicBezTo>
                  <a:cubicBezTo>
                    <a:pt x="1142" y="58"/>
                    <a:pt x="1142" y="58"/>
                    <a:pt x="1142" y="58"/>
                  </a:cubicBezTo>
                  <a:cubicBezTo>
                    <a:pt x="1123" y="38"/>
                    <a:pt x="1123" y="38"/>
                    <a:pt x="1123" y="38"/>
                  </a:cubicBezTo>
                  <a:lnTo>
                    <a:pt x="1137" y="24"/>
                  </a:lnTo>
                  <a:close/>
                  <a:moveTo>
                    <a:pt x="1132" y="58"/>
                  </a:moveTo>
                  <a:cubicBezTo>
                    <a:pt x="1118" y="72"/>
                    <a:pt x="1118" y="72"/>
                    <a:pt x="1118" y="72"/>
                  </a:cubicBezTo>
                  <a:cubicBezTo>
                    <a:pt x="1103" y="58"/>
                    <a:pt x="1103" y="58"/>
                    <a:pt x="1103" y="58"/>
                  </a:cubicBezTo>
                  <a:cubicBezTo>
                    <a:pt x="1118" y="43"/>
                    <a:pt x="1118" y="43"/>
                    <a:pt x="1118" y="43"/>
                  </a:cubicBezTo>
                  <a:lnTo>
                    <a:pt x="1132" y="58"/>
                  </a:lnTo>
                  <a:close/>
                  <a:moveTo>
                    <a:pt x="1098" y="24"/>
                  </a:moveTo>
                  <a:cubicBezTo>
                    <a:pt x="1113" y="38"/>
                    <a:pt x="1113" y="38"/>
                    <a:pt x="1113" y="38"/>
                  </a:cubicBezTo>
                  <a:cubicBezTo>
                    <a:pt x="1098" y="53"/>
                    <a:pt x="1098" y="53"/>
                    <a:pt x="1098" y="53"/>
                  </a:cubicBezTo>
                  <a:cubicBezTo>
                    <a:pt x="1084" y="38"/>
                    <a:pt x="1084" y="38"/>
                    <a:pt x="1084" y="38"/>
                  </a:cubicBezTo>
                  <a:lnTo>
                    <a:pt x="1098" y="24"/>
                  </a:lnTo>
                  <a:close/>
                  <a:moveTo>
                    <a:pt x="1094" y="58"/>
                  </a:moveTo>
                  <a:cubicBezTo>
                    <a:pt x="1079" y="72"/>
                    <a:pt x="1079" y="72"/>
                    <a:pt x="1079" y="72"/>
                  </a:cubicBezTo>
                  <a:cubicBezTo>
                    <a:pt x="1065" y="58"/>
                    <a:pt x="1065" y="58"/>
                    <a:pt x="1065" y="58"/>
                  </a:cubicBezTo>
                  <a:cubicBezTo>
                    <a:pt x="1079" y="43"/>
                    <a:pt x="1079" y="43"/>
                    <a:pt x="1079" y="43"/>
                  </a:cubicBezTo>
                  <a:lnTo>
                    <a:pt x="1094" y="58"/>
                  </a:lnTo>
                  <a:close/>
                  <a:moveTo>
                    <a:pt x="1060" y="24"/>
                  </a:moveTo>
                  <a:cubicBezTo>
                    <a:pt x="1074" y="38"/>
                    <a:pt x="1074" y="38"/>
                    <a:pt x="1074" y="38"/>
                  </a:cubicBezTo>
                  <a:cubicBezTo>
                    <a:pt x="1060" y="53"/>
                    <a:pt x="1060" y="53"/>
                    <a:pt x="1060" y="53"/>
                  </a:cubicBezTo>
                  <a:cubicBezTo>
                    <a:pt x="1045" y="38"/>
                    <a:pt x="1045" y="38"/>
                    <a:pt x="1045" y="38"/>
                  </a:cubicBezTo>
                  <a:lnTo>
                    <a:pt x="1060" y="24"/>
                  </a:lnTo>
                  <a:close/>
                  <a:moveTo>
                    <a:pt x="1055" y="58"/>
                  </a:moveTo>
                  <a:cubicBezTo>
                    <a:pt x="1040" y="72"/>
                    <a:pt x="1040" y="72"/>
                    <a:pt x="1040" y="72"/>
                  </a:cubicBezTo>
                  <a:cubicBezTo>
                    <a:pt x="1026" y="58"/>
                    <a:pt x="1026" y="58"/>
                    <a:pt x="1026" y="58"/>
                  </a:cubicBezTo>
                  <a:cubicBezTo>
                    <a:pt x="1040" y="43"/>
                    <a:pt x="1040" y="43"/>
                    <a:pt x="1040" y="43"/>
                  </a:cubicBezTo>
                  <a:lnTo>
                    <a:pt x="1055" y="58"/>
                  </a:lnTo>
                  <a:close/>
                  <a:moveTo>
                    <a:pt x="1021" y="24"/>
                  </a:moveTo>
                  <a:cubicBezTo>
                    <a:pt x="1036" y="38"/>
                    <a:pt x="1036" y="38"/>
                    <a:pt x="1036" y="38"/>
                  </a:cubicBezTo>
                  <a:cubicBezTo>
                    <a:pt x="1021" y="53"/>
                    <a:pt x="1021" y="53"/>
                    <a:pt x="1021" y="53"/>
                  </a:cubicBezTo>
                  <a:cubicBezTo>
                    <a:pt x="1007" y="38"/>
                    <a:pt x="1007" y="38"/>
                    <a:pt x="1007" y="38"/>
                  </a:cubicBezTo>
                  <a:lnTo>
                    <a:pt x="1021" y="24"/>
                  </a:lnTo>
                  <a:close/>
                  <a:moveTo>
                    <a:pt x="1016" y="58"/>
                  </a:moveTo>
                  <a:cubicBezTo>
                    <a:pt x="1002" y="72"/>
                    <a:pt x="1002" y="72"/>
                    <a:pt x="1002" y="72"/>
                  </a:cubicBezTo>
                  <a:cubicBezTo>
                    <a:pt x="987" y="58"/>
                    <a:pt x="987" y="58"/>
                    <a:pt x="987" y="58"/>
                  </a:cubicBezTo>
                  <a:cubicBezTo>
                    <a:pt x="1002" y="43"/>
                    <a:pt x="1002" y="43"/>
                    <a:pt x="1002" y="43"/>
                  </a:cubicBezTo>
                  <a:lnTo>
                    <a:pt x="1016" y="58"/>
                  </a:lnTo>
                  <a:close/>
                  <a:moveTo>
                    <a:pt x="982" y="24"/>
                  </a:moveTo>
                  <a:cubicBezTo>
                    <a:pt x="997" y="38"/>
                    <a:pt x="997" y="38"/>
                    <a:pt x="997" y="38"/>
                  </a:cubicBezTo>
                  <a:cubicBezTo>
                    <a:pt x="982" y="53"/>
                    <a:pt x="982" y="53"/>
                    <a:pt x="982" y="53"/>
                  </a:cubicBezTo>
                  <a:cubicBezTo>
                    <a:pt x="968" y="38"/>
                    <a:pt x="968" y="38"/>
                    <a:pt x="968" y="38"/>
                  </a:cubicBezTo>
                  <a:lnTo>
                    <a:pt x="982" y="24"/>
                  </a:lnTo>
                  <a:close/>
                  <a:moveTo>
                    <a:pt x="977" y="58"/>
                  </a:moveTo>
                  <a:cubicBezTo>
                    <a:pt x="963" y="72"/>
                    <a:pt x="963" y="72"/>
                    <a:pt x="963" y="72"/>
                  </a:cubicBezTo>
                  <a:cubicBezTo>
                    <a:pt x="949" y="58"/>
                    <a:pt x="949" y="58"/>
                    <a:pt x="949" y="58"/>
                  </a:cubicBezTo>
                  <a:cubicBezTo>
                    <a:pt x="963" y="43"/>
                    <a:pt x="963" y="43"/>
                    <a:pt x="963" y="43"/>
                  </a:cubicBezTo>
                  <a:lnTo>
                    <a:pt x="977" y="58"/>
                  </a:lnTo>
                  <a:close/>
                  <a:moveTo>
                    <a:pt x="944" y="24"/>
                  </a:moveTo>
                  <a:cubicBezTo>
                    <a:pt x="958" y="38"/>
                    <a:pt x="958" y="38"/>
                    <a:pt x="958" y="38"/>
                  </a:cubicBezTo>
                  <a:cubicBezTo>
                    <a:pt x="944" y="53"/>
                    <a:pt x="944" y="53"/>
                    <a:pt x="944" y="53"/>
                  </a:cubicBezTo>
                  <a:cubicBezTo>
                    <a:pt x="929" y="38"/>
                    <a:pt x="929" y="38"/>
                    <a:pt x="929" y="38"/>
                  </a:cubicBezTo>
                  <a:lnTo>
                    <a:pt x="944" y="24"/>
                  </a:lnTo>
                  <a:close/>
                  <a:moveTo>
                    <a:pt x="939" y="58"/>
                  </a:moveTo>
                  <a:cubicBezTo>
                    <a:pt x="924" y="72"/>
                    <a:pt x="924" y="72"/>
                    <a:pt x="924" y="72"/>
                  </a:cubicBezTo>
                  <a:cubicBezTo>
                    <a:pt x="910" y="58"/>
                    <a:pt x="910" y="58"/>
                    <a:pt x="910" y="58"/>
                  </a:cubicBezTo>
                  <a:cubicBezTo>
                    <a:pt x="924" y="43"/>
                    <a:pt x="924" y="43"/>
                    <a:pt x="924" y="43"/>
                  </a:cubicBezTo>
                  <a:lnTo>
                    <a:pt x="939" y="58"/>
                  </a:lnTo>
                  <a:close/>
                  <a:moveTo>
                    <a:pt x="905" y="24"/>
                  </a:moveTo>
                  <a:cubicBezTo>
                    <a:pt x="919" y="38"/>
                    <a:pt x="919" y="38"/>
                    <a:pt x="919" y="38"/>
                  </a:cubicBezTo>
                  <a:cubicBezTo>
                    <a:pt x="905" y="53"/>
                    <a:pt x="905" y="53"/>
                    <a:pt x="905" y="53"/>
                  </a:cubicBezTo>
                  <a:cubicBezTo>
                    <a:pt x="891" y="38"/>
                    <a:pt x="891" y="38"/>
                    <a:pt x="891" y="38"/>
                  </a:cubicBezTo>
                  <a:lnTo>
                    <a:pt x="905" y="24"/>
                  </a:lnTo>
                  <a:close/>
                  <a:moveTo>
                    <a:pt x="900" y="58"/>
                  </a:moveTo>
                  <a:cubicBezTo>
                    <a:pt x="886" y="72"/>
                    <a:pt x="886" y="72"/>
                    <a:pt x="886" y="72"/>
                  </a:cubicBezTo>
                  <a:cubicBezTo>
                    <a:pt x="871" y="58"/>
                    <a:pt x="871" y="58"/>
                    <a:pt x="871" y="58"/>
                  </a:cubicBezTo>
                  <a:cubicBezTo>
                    <a:pt x="886" y="43"/>
                    <a:pt x="886" y="43"/>
                    <a:pt x="886" y="43"/>
                  </a:cubicBezTo>
                  <a:lnTo>
                    <a:pt x="900" y="58"/>
                  </a:lnTo>
                  <a:close/>
                  <a:moveTo>
                    <a:pt x="866" y="24"/>
                  </a:moveTo>
                  <a:cubicBezTo>
                    <a:pt x="881" y="38"/>
                    <a:pt x="881" y="38"/>
                    <a:pt x="881" y="38"/>
                  </a:cubicBezTo>
                  <a:cubicBezTo>
                    <a:pt x="866" y="53"/>
                    <a:pt x="866" y="53"/>
                    <a:pt x="866" y="53"/>
                  </a:cubicBezTo>
                  <a:cubicBezTo>
                    <a:pt x="852" y="38"/>
                    <a:pt x="852" y="38"/>
                    <a:pt x="852" y="38"/>
                  </a:cubicBezTo>
                  <a:lnTo>
                    <a:pt x="866" y="24"/>
                  </a:lnTo>
                  <a:close/>
                  <a:moveTo>
                    <a:pt x="861" y="58"/>
                  </a:moveTo>
                  <a:cubicBezTo>
                    <a:pt x="847" y="72"/>
                    <a:pt x="847" y="72"/>
                    <a:pt x="847" y="72"/>
                  </a:cubicBezTo>
                  <a:cubicBezTo>
                    <a:pt x="832" y="58"/>
                    <a:pt x="832" y="58"/>
                    <a:pt x="832" y="58"/>
                  </a:cubicBezTo>
                  <a:cubicBezTo>
                    <a:pt x="847" y="43"/>
                    <a:pt x="847" y="43"/>
                    <a:pt x="847" y="43"/>
                  </a:cubicBezTo>
                  <a:lnTo>
                    <a:pt x="861" y="58"/>
                  </a:lnTo>
                  <a:close/>
                  <a:moveTo>
                    <a:pt x="828" y="24"/>
                  </a:moveTo>
                  <a:cubicBezTo>
                    <a:pt x="842" y="38"/>
                    <a:pt x="842" y="38"/>
                    <a:pt x="842" y="38"/>
                  </a:cubicBezTo>
                  <a:cubicBezTo>
                    <a:pt x="828" y="53"/>
                    <a:pt x="828" y="53"/>
                    <a:pt x="828" y="53"/>
                  </a:cubicBezTo>
                  <a:cubicBezTo>
                    <a:pt x="813" y="38"/>
                    <a:pt x="813" y="38"/>
                    <a:pt x="813" y="38"/>
                  </a:cubicBezTo>
                  <a:lnTo>
                    <a:pt x="828" y="24"/>
                  </a:lnTo>
                  <a:close/>
                  <a:moveTo>
                    <a:pt x="823" y="58"/>
                  </a:moveTo>
                  <a:cubicBezTo>
                    <a:pt x="808" y="72"/>
                    <a:pt x="808" y="72"/>
                    <a:pt x="808" y="72"/>
                  </a:cubicBezTo>
                  <a:cubicBezTo>
                    <a:pt x="794" y="58"/>
                    <a:pt x="794" y="58"/>
                    <a:pt x="794" y="58"/>
                  </a:cubicBezTo>
                  <a:cubicBezTo>
                    <a:pt x="808" y="43"/>
                    <a:pt x="808" y="43"/>
                    <a:pt x="808" y="43"/>
                  </a:cubicBezTo>
                  <a:lnTo>
                    <a:pt x="823" y="58"/>
                  </a:lnTo>
                  <a:close/>
                  <a:moveTo>
                    <a:pt x="803" y="38"/>
                  </a:moveTo>
                  <a:cubicBezTo>
                    <a:pt x="784" y="58"/>
                    <a:pt x="784" y="58"/>
                    <a:pt x="784" y="58"/>
                  </a:cubicBezTo>
                  <a:cubicBezTo>
                    <a:pt x="803" y="77"/>
                    <a:pt x="803" y="77"/>
                    <a:pt x="803" y="77"/>
                  </a:cubicBezTo>
                  <a:cubicBezTo>
                    <a:pt x="789" y="91"/>
                    <a:pt x="789" y="91"/>
                    <a:pt x="789" y="91"/>
                  </a:cubicBezTo>
                  <a:cubicBezTo>
                    <a:pt x="785" y="87"/>
                    <a:pt x="785" y="87"/>
                    <a:pt x="785" y="87"/>
                  </a:cubicBezTo>
                  <a:cubicBezTo>
                    <a:pt x="785" y="86"/>
                    <a:pt x="785" y="86"/>
                    <a:pt x="785" y="86"/>
                  </a:cubicBezTo>
                  <a:cubicBezTo>
                    <a:pt x="756" y="58"/>
                    <a:pt x="756" y="58"/>
                    <a:pt x="756" y="58"/>
                  </a:cubicBezTo>
                  <a:cubicBezTo>
                    <a:pt x="785" y="29"/>
                    <a:pt x="785" y="29"/>
                    <a:pt x="785" y="29"/>
                  </a:cubicBezTo>
                  <a:cubicBezTo>
                    <a:pt x="785" y="28"/>
                    <a:pt x="785" y="28"/>
                    <a:pt x="785" y="28"/>
                  </a:cubicBezTo>
                  <a:cubicBezTo>
                    <a:pt x="789" y="24"/>
                    <a:pt x="789" y="24"/>
                    <a:pt x="789" y="24"/>
                  </a:cubicBezTo>
                  <a:lnTo>
                    <a:pt x="803" y="38"/>
                  </a:lnTo>
                  <a:close/>
                  <a:moveTo>
                    <a:pt x="540" y="61"/>
                  </a:moveTo>
                  <a:cubicBezTo>
                    <a:pt x="582" y="61"/>
                    <a:pt x="582" y="61"/>
                    <a:pt x="582" y="61"/>
                  </a:cubicBezTo>
                  <a:cubicBezTo>
                    <a:pt x="552" y="91"/>
                    <a:pt x="552" y="91"/>
                    <a:pt x="552" y="91"/>
                  </a:cubicBezTo>
                  <a:cubicBezTo>
                    <a:pt x="545" y="83"/>
                    <a:pt x="541" y="72"/>
                    <a:pt x="540" y="61"/>
                  </a:cubicBezTo>
                  <a:close/>
                  <a:moveTo>
                    <a:pt x="557" y="96"/>
                  </a:moveTo>
                  <a:cubicBezTo>
                    <a:pt x="587" y="67"/>
                    <a:pt x="587" y="67"/>
                    <a:pt x="587" y="67"/>
                  </a:cubicBezTo>
                  <a:cubicBezTo>
                    <a:pt x="587" y="108"/>
                    <a:pt x="587" y="108"/>
                    <a:pt x="587" y="108"/>
                  </a:cubicBezTo>
                  <a:cubicBezTo>
                    <a:pt x="576" y="107"/>
                    <a:pt x="565" y="103"/>
                    <a:pt x="557" y="96"/>
                  </a:cubicBezTo>
                  <a:close/>
                  <a:moveTo>
                    <a:pt x="587" y="49"/>
                  </a:moveTo>
                  <a:cubicBezTo>
                    <a:pt x="557" y="19"/>
                    <a:pt x="557" y="19"/>
                    <a:pt x="557" y="19"/>
                  </a:cubicBezTo>
                  <a:cubicBezTo>
                    <a:pt x="565" y="12"/>
                    <a:pt x="576" y="8"/>
                    <a:pt x="587" y="7"/>
                  </a:cubicBezTo>
                  <a:lnTo>
                    <a:pt x="587" y="49"/>
                  </a:lnTo>
                  <a:close/>
                  <a:moveTo>
                    <a:pt x="582" y="54"/>
                  </a:moveTo>
                  <a:cubicBezTo>
                    <a:pt x="540" y="54"/>
                    <a:pt x="540" y="54"/>
                    <a:pt x="540" y="54"/>
                  </a:cubicBezTo>
                  <a:cubicBezTo>
                    <a:pt x="541" y="43"/>
                    <a:pt x="545" y="33"/>
                    <a:pt x="552" y="24"/>
                  </a:cubicBezTo>
                  <a:lnTo>
                    <a:pt x="582" y="54"/>
                  </a:lnTo>
                  <a:close/>
                  <a:moveTo>
                    <a:pt x="599" y="61"/>
                  </a:moveTo>
                  <a:cubicBezTo>
                    <a:pt x="641" y="61"/>
                    <a:pt x="641" y="61"/>
                    <a:pt x="641" y="61"/>
                  </a:cubicBezTo>
                  <a:cubicBezTo>
                    <a:pt x="640" y="72"/>
                    <a:pt x="636" y="83"/>
                    <a:pt x="629" y="91"/>
                  </a:cubicBezTo>
                  <a:lnTo>
                    <a:pt x="599" y="61"/>
                  </a:lnTo>
                  <a:close/>
                  <a:moveTo>
                    <a:pt x="641" y="54"/>
                  </a:moveTo>
                  <a:cubicBezTo>
                    <a:pt x="599" y="54"/>
                    <a:pt x="599" y="54"/>
                    <a:pt x="599" y="54"/>
                  </a:cubicBezTo>
                  <a:cubicBezTo>
                    <a:pt x="629" y="24"/>
                    <a:pt x="629" y="24"/>
                    <a:pt x="629" y="24"/>
                  </a:cubicBezTo>
                  <a:cubicBezTo>
                    <a:pt x="636" y="33"/>
                    <a:pt x="640" y="43"/>
                    <a:pt x="641" y="54"/>
                  </a:cubicBezTo>
                  <a:close/>
                  <a:moveTo>
                    <a:pt x="624" y="19"/>
                  </a:moveTo>
                  <a:cubicBezTo>
                    <a:pt x="594" y="49"/>
                    <a:pt x="594" y="49"/>
                    <a:pt x="594" y="49"/>
                  </a:cubicBezTo>
                  <a:cubicBezTo>
                    <a:pt x="594" y="7"/>
                    <a:pt x="594" y="7"/>
                    <a:pt x="594" y="7"/>
                  </a:cubicBezTo>
                  <a:cubicBezTo>
                    <a:pt x="606" y="8"/>
                    <a:pt x="616" y="12"/>
                    <a:pt x="624" y="19"/>
                  </a:cubicBezTo>
                  <a:close/>
                  <a:moveTo>
                    <a:pt x="624" y="96"/>
                  </a:moveTo>
                  <a:cubicBezTo>
                    <a:pt x="616" y="103"/>
                    <a:pt x="606" y="107"/>
                    <a:pt x="594" y="108"/>
                  </a:cubicBezTo>
                  <a:cubicBezTo>
                    <a:pt x="594" y="67"/>
                    <a:pt x="594" y="67"/>
                    <a:pt x="594" y="67"/>
                  </a:cubicBezTo>
                  <a:lnTo>
                    <a:pt x="624" y="96"/>
                  </a:lnTo>
                  <a:close/>
                  <a:moveTo>
                    <a:pt x="83" y="24"/>
                  </a:moveTo>
                  <a:cubicBezTo>
                    <a:pt x="97" y="38"/>
                    <a:pt x="97" y="38"/>
                    <a:pt x="97" y="38"/>
                  </a:cubicBezTo>
                  <a:cubicBezTo>
                    <a:pt x="83" y="53"/>
                    <a:pt x="83" y="53"/>
                    <a:pt x="83" y="53"/>
                  </a:cubicBezTo>
                  <a:cubicBezTo>
                    <a:pt x="68" y="38"/>
                    <a:pt x="68" y="38"/>
                    <a:pt x="68" y="38"/>
                  </a:cubicBezTo>
                  <a:lnTo>
                    <a:pt x="83" y="24"/>
                  </a:lnTo>
                  <a:close/>
                  <a:moveTo>
                    <a:pt x="44" y="91"/>
                  </a:moveTo>
                  <a:cubicBezTo>
                    <a:pt x="10" y="58"/>
                    <a:pt x="10" y="58"/>
                    <a:pt x="10" y="58"/>
                  </a:cubicBezTo>
                  <a:cubicBezTo>
                    <a:pt x="44" y="24"/>
                    <a:pt x="44" y="24"/>
                    <a:pt x="44" y="24"/>
                  </a:cubicBezTo>
                  <a:cubicBezTo>
                    <a:pt x="58" y="38"/>
                    <a:pt x="58" y="38"/>
                    <a:pt x="58" y="38"/>
                  </a:cubicBezTo>
                  <a:cubicBezTo>
                    <a:pt x="39" y="58"/>
                    <a:pt x="39" y="58"/>
                    <a:pt x="39" y="58"/>
                  </a:cubicBezTo>
                  <a:cubicBezTo>
                    <a:pt x="58" y="77"/>
                    <a:pt x="58" y="77"/>
                    <a:pt x="58" y="77"/>
                  </a:cubicBezTo>
                  <a:lnTo>
                    <a:pt x="44" y="91"/>
                  </a:lnTo>
                  <a:close/>
                  <a:moveTo>
                    <a:pt x="49" y="58"/>
                  </a:moveTo>
                  <a:cubicBezTo>
                    <a:pt x="63" y="43"/>
                    <a:pt x="63" y="43"/>
                    <a:pt x="63" y="43"/>
                  </a:cubicBezTo>
                  <a:cubicBezTo>
                    <a:pt x="78" y="58"/>
                    <a:pt x="78" y="58"/>
                    <a:pt x="78" y="58"/>
                  </a:cubicBezTo>
                  <a:cubicBezTo>
                    <a:pt x="63" y="72"/>
                    <a:pt x="63" y="72"/>
                    <a:pt x="63" y="72"/>
                  </a:cubicBezTo>
                  <a:lnTo>
                    <a:pt x="49" y="58"/>
                  </a:lnTo>
                  <a:close/>
                  <a:moveTo>
                    <a:pt x="83" y="91"/>
                  </a:moveTo>
                  <a:cubicBezTo>
                    <a:pt x="68" y="77"/>
                    <a:pt x="68" y="77"/>
                    <a:pt x="68" y="77"/>
                  </a:cubicBezTo>
                  <a:cubicBezTo>
                    <a:pt x="83" y="62"/>
                    <a:pt x="83" y="62"/>
                    <a:pt x="83" y="62"/>
                  </a:cubicBezTo>
                  <a:cubicBezTo>
                    <a:pt x="97" y="77"/>
                    <a:pt x="97" y="77"/>
                    <a:pt x="97" y="77"/>
                  </a:cubicBezTo>
                  <a:lnTo>
                    <a:pt x="83" y="91"/>
                  </a:lnTo>
                  <a:close/>
                  <a:moveTo>
                    <a:pt x="88" y="58"/>
                  </a:moveTo>
                  <a:cubicBezTo>
                    <a:pt x="102" y="43"/>
                    <a:pt x="102" y="43"/>
                    <a:pt x="102" y="43"/>
                  </a:cubicBezTo>
                  <a:cubicBezTo>
                    <a:pt x="117" y="58"/>
                    <a:pt x="117" y="58"/>
                    <a:pt x="117" y="58"/>
                  </a:cubicBezTo>
                  <a:cubicBezTo>
                    <a:pt x="102" y="72"/>
                    <a:pt x="102" y="72"/>
                    <a:pt x="102" y="72"/>
                  </a:cubicBezTo>
                  <a:lnTo>
                    <a:pt x="88" y="58"/>
                  </a:lnTo>
                  <a:close/>
                  <a:moveTo>
                    <a:pt x="121" y="91"/>
                  </a:moveTo>
                  <a:cubicBezTo>
                    <a:pt x="107" y="77"/>
                    <a:pt x="107" y="77"/>
                    <a:pt x="107" y="77"/>
                  </a:cubicBezTo>
                  <a:cubicBezTo>
                    <a:pt x="121" y="62"/>
                    <a:pt x="121" y="62"/>
                    <a:pt x="121" y="62"/>
                  </a:cubicBezTo>
                  <a:cubicBezTo>
                    <a:pt x="136" y="77"/>
                    <a:pt x="136" y="77"/>
                    <a:pt x="136" y="77"/>
                  </a:cubicBezTo>
                  <a:lnTo>
                    <a:pt x="121" y="91"/>
                  </a:lnTo>
                  <a:close/>
                  <a:moveTo>
                    <a:pt x="160" y="91"/>
                  </a:moveTo>
                  <a:cubicBezTo>
                    <a:pt x="146" y="77"/>
                    <a:pt x="146" y="77"/>
                    <a:pt x="146" y="77"/>
                  </a:cubicBezTo>
                  <a:cubicBezTo>
                    <a:pt x="160" y="62"/>
                    <a:pt x="160" y="62"/>
                    <a:pt x="160" y="62"/>
                  </a:cubicBezTo>
                  <a:cubicBezTo>
                    <a:pt x="175" y="77"/>
                    <a:pt x="175" y="77"/>
                    <a:pt x="175" y="77"/>
                  </a:cubicBezTo>
                  <a:lnTo>
                    <a:pt x="160" y="91"/>
                  </a:lnTo>
                  <a:close/>
                  <a:moveTo>
                    <a:pt x="199" y="91"/>
                  </a:moveTo>
                  <a:cubicBezTo>
                    <a:pt x="184" y="77"/>
                    <a:pt x="184" y="77"/>
                    <a:pt x="184" y="77"/>
                  </a:cubicBezTo>
                  <a:cubicBezTo>
                    <a:pt x="199" y="62"/>
                    <a:pt x="199" y="62"/>
                    <a:pt x="199" y="62"/>
                  </a:cubicBezTo>
                  <a:cubicBezTo>
                    <a:pt x="213" y="77"/>
                    <a:pt x="213" y="77"/>
                    <a:pt x="213" y="77"/>
                  </a:cubicBezTo>
                  <a:lnTo>
                    <a:pt x="199" y="91"/>
                  </a:lnTo>
                  <a:close/>
                  <a:moveTo>
                    <a:pt x="237" y="91"/>
                  </a:moveTo>
                  <a:cubicBezTo>
                    <a:pt x="223" y="77"/>
                    <a:pt x="223" y="77"/>
                    <a:pt x="223" y="77"/>
                  </a:cubicBezTo>
                  <a:cubicBezTo>
                    <a:pt x="237" y="62"/>
                    <a:pt x="237" y="62"/>
                    <a:pt x="237" y="62"/>
                  </a:cubicBezTo>
                  <a:cubicBezTo>
                    <a:pt x="252" y="77"/>
                    <a:pt x="252" y="77"/>
                    <a:pt x="252" y="77"/>
                  </a:cubicBezTo>
                  <a:lnTo>
                    <a:pt x="237" y="91"/>
                  </a:lnTo>
                  <a:close/>
                  <a:moveTo>
                    <a:pt x="276" y="91"/>
                  </a:moveTo>
                  <a:cubicBezTo>
                    <a:pt x="262" y="77"/>
                    <a:pt x="262" y="77"/>
                    <a:pt x="262" y="77"/>
                  </a:cubicBezTo>
                  <a:cubicBezTo>
                    <a:pt x="276" y="62"/>
                    <a:pt x="276" y="62"/>
                    <a:pt x="276" y="62"/>
                  </a:cubicBezTo>
                  <a:cubicBezTo>
                    <a:pt x="291" y="77"/>
                    <a:pt x="291" y="77"/>
                    <a:pt x="291" y="77"/>
                  </a:cubicBezTo>
                  <a:lnTo>
                    <a:pt x="276" y="91"/>
                  </a:lnTo>
                  <a:close/>
                  <a:moveTo>
                    <a:pt x="315" y="91"/>
                  </a:moveTo>
                  <a:cubicBezTo>
                    <a:pt x="300" y="77"/>
                    <a:pt x="300" y="77"/>
                    <a:pt x="300" y="77"/>
                  </a:cubicBezTo>
                  <a:cubicBezTo>
                    <a:pt x="315" y="62"/>
                    <a:pt x="315" y="62"/>
                    <a:pt x="315" y="62"/>
                  </a:cubicBezTo>
                  <a:cubicBezTo>
                    <a:pt x="329" y="77"/>
                    <a:pt x="329" y="77"/>
                    <a:pt x="329" y="77"/>
                  </a:cubicBezTo>
                  <a:lnTo>
                    <a:pt x="315" y="91"/>
                  </a:lnTo>
                  <a:close/>
                  <a:moveTo>
                    <a:pt x="354" y="91"/>
                  </a:moveTo>
                  <a:cubicBezTo>
                    <a:pt x="339" y="77"/>
                    <a:pt x="339" y="77"/>
                    <a:pt x="339" y="77"/>
                  </a:cubicBezTo>
                  <a:cubicBezTo>
                    <a:pt x="354" y="62"/>
                    <a:pt x="354" y="62"/>
                    <a:pt x="354" y="62"/>
                  </a:cubicBezTo>
                  <a:cubicBezTo>
                    <a:pt x="368" y="77"/>
                    <a:pt x="368" y="77"/>
                    <a:pt x="368" y="77"/>
                  </a:cubicBezTo>
                  <a:lnTo>
                    <a:pt x="354" y="91"/>
                  </a:lnTo>
                  <a:close/>
                  <a:moveTo>
                    <a:pt x="392" y="24"/>
                  </a:moveTo>
                  <a:cubicBezTo>
                    <a:pt x="396" y="28"/>
                    <a:pt x="396" y="28"/>
                    <a:pt x="396" y="28"/>
                  </a:cubicBezTo>
                  <a:cubicBezTo>
                    <a:pt x="396" y="29"/>
                    <a:pt x="396" y="29"/>
                    <a:pt x="396" y="29"/>
                  </a:cubicBezTo>
                  <a:cubicBezTo>
                    <a:pt x="425" y="58"/>
                    <a:pt x="425" y="58"/>
                    <a:pt x="425" y="58"/>
                  </a:cubicBezTo>
                  <a:cubicBezTo>
                    <a:pt x="396" y="86"/>
                    <a:pt x="396" y="86"/>
                    <a:pt x="396" y="86"/>
                  </a:cubicBezTo>
                  <a:cubicBezTo>
                    <a:pt x="396" y="87"/>
                    <a:pt x="396" y="87"/>
                    <a:pt x="396" y="87"/>
                  </a:cubicBezTo>
                  <a:cubicBezTo>
                    <a:pt x="392" y="91"/>
                    <a:pt x="392" y="91"/>
                    <a:pt x="392" y="91"/>
                  </a:cubicBezTo>
                  <a:cubicBezTo>
                    <a:pt x="378" y="77"/>
                    <a:pt x="378" y="77"/>
                    <a:pt x="378" y="77"/>
                  </a:cubicBezTo>
                  <a:cubicBezTo>
                    <a:pt x="397" y="58"/>
                    <a:pt x="397" y="58"/>
                    <a:pt x="397" y="58"/>
                  </a:cubicBezTo>
                  <a:cubicBezTo>
                    <a:pt x="378" y="38"/>
                    <a:pt x="378" y="38"/>
                    <a:pt x="378" y="38"/>
                  </a:cubicBezTo>
                  <a:lnTo>
                    <a:pt x="392" y="24"/>
                  </a:lnTo>
                  <a:close/>
                  <a:moveTo>
                    <a:pt x="387" y="58"/>
                  </a:moveTo>
                  <a:cubicBezTo>
                    <a:pt x="373" y="72"/>
                    <a:pt x="373" y="72"/>
                    <a:pt x="373" y="72"/>
                  </a:cubicBezTo>
                  <a:cubicBezTo>
                    <a:pt x="358" y="58"/>
                    <a:pt x="358" y="58"/>
                    <a:pt x="358" y="58"/>
                  </a:cubicBezTo>
                  <a:cubicBezTo>
                    <a:pt x="373" y="43"/>
                    <a:pt x="373" y="43"/>
                    <a:pt x="373" y="43"/>
                  </a:cubicBezTo>
                  <a:lnTo>
                    <a:pt x="387" y="58"/>
                  </a:lnTo>
                  <a:close/>
                  <a:moveTo>
                    <a:pt x="354" y="24"/>
                  </a:moveTo>
                  <a:cubicBezTo>
                    <a:pt x="368" y="38"/>
                    <a:pt x="368" y="38"/>
                    <a:pt x="368" y="38"/>
                  </a:cubicBezTo>
                  <a:cubicBezTo>
                    <a:pt x="354" y="53"/>
                    <a:pt x="354" y="53"/>
                    <a:pt x="354" y="53"/>
                  </a:cubicBezTo>
                  <a:cubicBezTo>
                    <a:pt x="339" y="38"/>
                    <a:pt x="339" y="38"/>
                    <a:pt x="339" y="38"/>
                  </a:cubicBezTo>
                  <a:lnTo>
                    <a:pt x="354" y="24"/>
                  </a:lnTo>
                  <a:close/>
                  <a:moveTo>
                    <a:pt x="349" y="58"/>
                  </a:moveTo>
                  <a:cubicBezTo>
                    <a:pt x="334" y="72"/>
                    <a:pt x="334" y="72"/>
                    <a:pt x="334" y="72"/>
                  </a:cubicBezTo>
                  <a:cubicBezTo>
                    <a:pt x="320" y="58"/>
                    <a:pt x="320" y="58"/>
                    <a:pt x="320" y="58"/>
                  </a:cubicBezTo>
                  <a:cubicBezTo>
                    <a:pt x="334" y="43"/>
                    <a:pt x="334" y="43"/>
                    <a:pt x="334" y="43"/>
                  </a:cubicBezTo>
                  <a:lnTo>
                    <a:pt x="349" y="58"/>
                  </a:lnTo>
                  <a:close/>
                  <a:moveTo>
                    <a:pt x="315" y="24"/>
                  </a:moveTo>
                  <a:cubicBezTo>
                    <a:pt x="329" y="38"/>
                    <a:pt x="329" y="38"/>
                    <a:pt x="329" y="38"/>
                  </a:cubicBezTo>
                  <a:cubicBezTo>
                    <a:pt x="315" y="53"/>
                    <a:pt x="315" y="53"/>
                    <a:pt x="315" y="53"/>
                  </a:cubicBezTo>
                  <a:cubicBezTo>
                    <a:pt x="300" y="38"/>
                    <a:pt x="300" y="38"/>
                    <a:pt x="300" y="38"/>
                  </a:cubicBezTo>
                  <a:lnTo>
                    <a:pt x="315" y="24"/>
                  </a:lnTo>
                  <a:close/>
                  <a:moveTo>
                    <a:pt x="310" y="58"/>
                  </a:moveTo>
                  <a:cubicBezTo>
                    <a:pt x="296" y="72"/>
                    <a:pt x="296" y="72"/>
                    <a:pt x="296" y="72"/>
                  </a:cubicBezTo>
                  <a:cubicBezTo>
                    <a:pt x="281" y="58"/>
                    <a:pt x="281" y="58"/>
                    <a:pt x="281" y="58"/>
                  </a:cubicBezTo>
                  <a:cubicBezTo>
                    <a:pt x="296" y="43"/>
                    <a:pt x="296" y="43"/>
                    <a:pt x="296" y="43"/>
                  </a:cubicBezTo>
                  <a:lnTo>
                    <a:pt x="310" y="58"/>
                  </a:lnTo>
                  <a:close/>
                  <a:moveTo>
                    <a:pt x="276" y="24"/>
                  </a:moveTo>
                  <a:cubicBezTo>
                    <a:pt x="291" y="38"/>
                    <a:pt x="291" y="38"/>
                    <a:pt x="291" y="38"/>
                  </a:cubicBezTo>
                  <a:cubicBezTo>
                    <a:pt x="276" y="53"/>
                    <a:pt x="276" y="53"/>
                    <a:pt x="276" y="53"/>
                  </a:cubicBezTo>
                  <a:cubicBezTo>
                    <a:pt x="262" y="38"/>
                    <a:pt x="262" y="38"/>
                    <a:pt x="262" y="38"/>
                  </a:cubicBezTo>
                  <a:lnTo>
                    <a:pt x="276" y="24"/>
                  </a:lnTo>
                  <a:close/>
                  <a:moveTo>
                    <a:pt x="271" y="58"/>
                  </a:moveTo>
                  <a:cubicBezTo>
                    <a:pt x="257" y="72"/>
                    <a:pt x="257" y="72"/>
                    <a:pt x="257" y="72"/>
                  </a:cubicBezTo>
                  <a:cubicBezTo>
                    <a:pt x="242" y="58"/>
                    <a:pt x="242" y="58"/>
                    <a:pt x="242" y="58"/>
                  </a:cubicBezTo>
                  <a:cubicBezTo>
                    <a:pt x="257" y="43"/>
                    <a:pt x="257" y="43"/>
                    <a:pt x="257" y="43"/>
                  </a:cubicBezTo>
                  <a:lnTo>
                    <a:pt x="271" y="58"/>
                  </a:lnTo>
                  <a:close/>
                  <a:moveTo>
                    <a:pt x="237" y="24"/>
                  </a:moveTo>
                  <a:cubicBezTo>
                    <a:pt x="252" y="38"/>
                    <a:pt x="252" y="38"/>
                    <a:pt x="252" y="38"/>
                  </a:cubicBezTo>
                  <a:cubicBezTo>
                    <a:pt x="237" y="53"/>
                    <a:pt x="237" y="53"/>
                    <a:pt x="237" y="53"/>
                  </a:cubicBezTo>
                  <a:cubicBezTo>
                    <a:pt x="223" y="38"/>
                    <a:pt x="223" y="38"/>
                    <a:pt x="223" y="38"/>
                  </a:cubicBezTo>
                  <a:lnTo>
                    <a:pt x="237" y="24"/>
                  </a:lnTo>
                  <a:close/>
                  <a:moveTo>
                    <a:pt x="233" y="58"/>
                  </a:moveTo>
                  <a:cubicBezTo>
                    <a:pt x="218" y="72"/>
                    <a:pt x="218" y="72"/>
                    <a:pt x="218" y="72"/>
                  </a:cubicBezTo>
                  <a:cubicBezTo>
                    <a:pt x="204" y="58"/>
                    <a:pt x="204" y="58"/>
                    <a:pt x="204" y="58"/>
                  </a:cubicBezTo>
                  <a:cubicBezTo>
                    <a:pt x="218" y="43"/>
                    <a:pt x="218" y="43"/>
                    <a:pt x="218" y="43"/>
                  </a:cubicBezTo>
                  <a:lnTo>
                    <a:pt x="233" y="58"/>
                  </a:lnTo>
                  <a:close/>
                  <a:moveTo>
                    <a:pt x="199" y="24"/>
                  </a:moveTo>
                  <a:cubicBezTo>
                    <a:pt x="213" y="38"/>
                    <a:pt x="213" y="38"/>
                    <a:pt x="213" y="38"/>
                  </a:cubicBezTo>
                  <a:cubicBezTo>
                    <a:pt x="199" y="53"/>
                    <a:pt x="199" y="53"/>
                    <a:pt x="199" y="53"/>
                  </a:cubicBezTo>
                  <a:cubicBezTo>
                    <a:pt x="184" y="38"/>
                    <a:pt x="184" y="38"/>
                    <a:pt x="184" y="38"/>
                  </a:cubicBezTo>
                  <a:lnTo>
                    <a:pt x="199" y="24"/>
                  </a:lnTo>
                  <a:close/>
                  <a:moveTo>
                    <a:pt x="194" y="58"/>
                  </a:moveTo>
                  <a:cubicBezTo>
                    <a:pt x="179" y="72"/>
                    <a:pt x="179" y="72"/>
                    <a:pt x="179" y="72"/>
                  </a:cubicBezTo>
                  <a:cubicBezTo>
                    <a:pt x="165" y="58"/>
                    <a:pt x="165" y="58"/>
                    <a:pt x="165" y="58"/>
                  </a:cubicBezTo>
                  <a:cubicBezTo>
                    <a:pt x="179" y="43"/>
                    <a:pt x="179" y="43"/>
                    <a:pt x="179" y="43"/>
                  </a:cubicBezTo>
                  <a:lnTo>
                    <a:pt x="194" y="58"/>
                  </a:lnTo>
                  <a:close/>
                  <a:moveTo>
                    <a:pt x="160" y="24"/>
                  </a:moveTo>
                  <a:cubicBezTo>
                    <a:pt x="175" y="38"/>
                    <a:pt x="175" y="38"/>
                    <a:pt x="175" y="38"/>
                  </a:cubicBezTo>
                  <a:cubicBezTo>
                    <a:pt x="160" y="53"/>
                    <a:pt x="160" y="53"/>
                    <a:pt x="160" y="53"/>
                  </a:cubicBezTo>
                  <a:cubicBezTo>
                    <a:pt x="146" y="38"/>
                    <a:pt x="146" y="38"/>
                    <a:pt x="146" y="38"/>
                  </a:cubicBezTo>
                  <a:lnTo>
                    <a:pt x="160" y="24"/>
                  </a:lnTo>
                  <a:close/>
                  <a:moveTo>
                    <a:pt x="155" y="58"/>
                  </a:moveTo>
                  <a:cubicBezTo>
                    <a:pt x="141" y="72"/>
                    <a:pt x="141" y="72"/>
                    <a:pt x="141" y="72"/>
                  </a:cubicBezTo>
                  <a:cubicBezTo>
                    <a:pt x="126" y="58"/>
                    <a:pt x="126" y="58"/>
                    <a:pt x="126" y="58"/>
                  </a:cubicBezTo>
                  <a:cubicBezTo>
                    <a:pt x="141" y="43"/>
                    <a:pt x="141" y="43"/>
                    <a:pt x="141" y="43"/>
                  </a:cubicBezTo>
                  <a:lnTo>
                    <a:pt x="155" y="58"/>
                  </a:lnTo>
                  <a:close/>
                  <a:moveTo>
                    <a:pt x="121" y="53"/>
                  </a:moveTo>
                  <a:cubicBezTo>
                    <a:pt x="107" y="38"/>
                    <a:pt x="107" y="38"/>
                    <a:pt x="107" y="38"/>
                  </a:cubicBezTo>
                  <a:cubicBezTo>
                    <a:pt x="121" y="24"/>
                    <a:pt x="121" y="24"/>
                    <a:pt x="121" y="24"/>
                  </a:cubicBezTo>
                  <a:cubicBezTo>
                    <a:pt x="136" y="38"/>
                    <a:pt x="136" y="38"/>
                    <a:pt x="136" y="38"/>
                  </a:cubicBezTo>
                  <a:lnTo>
                    <a:pt x="121" y="5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9"/>
            <p:cNvSpPr/>
            <p:nvPr/>
          </p:nvSpPr>
          <p:spPr>
            <a:xfrm>
              <a:off x="3794125" y="5153025"/>
              <a:ext cx="36513" cy="368299"/>
            </a:xfrm>
            <a:custGeom>
              <a:rect b="b" l="l" r="r" t="t"/>
              <a:pathLst>
                <a:path extrusionOk="0" h="1180" w="116">
                  <a:moveTo>
                    <a:pt x="0" y="590"/>
                  </a:moveTo>
                  <a:cubicBezTo>
                    <a:pt x="0" y="621"/>
                    <a:pt x="24" y="646"/>
                    <a:pt x="55" y="648"/>
                  </a:cubicBezTo>
                  <a:cubicBezTo>
                    <a:pt x="55" y="748"/>
                    <a:pt x="55" y="748"/>
                    <a:pt x="55" y="748"/>
                  </a:cubicBezTo>
                  <a:cubicBezTo>
                    <a:pt x="15" y="788"/>
                    <a:pt x="15" y="788"/>
                    <a:pt x="15" y="788"/>
                  </a:cubicBezTo>
                  <a:cubicBezTo>
                    <a:pt x="34" y="808"/>
                    <a:pt x="34" y="808"/>
                    <a:pt x="34" y="808"/>
                  </a:cubicBezTo>
                  <a:cubicBezTo>
                    <a:pt x="15" y="827"/>
                    <a:pt x="15" y="827"/>
                    <a:pt x="15" y="827"/>
                  </a:cubicBezTo>
                  <a:cubicBezTo>
                    <a:pt x="34" y="846"/>
                    <a:pt x="34" y="846"/>
                    <a:pt x="34" y="846"/>
                  </a:cubicBezTo>
                  <a:cubicBezTo>
                    <a:pt x="15" y="866"/>
                    <a:pt x="15" y="866"/>
                    <a:pt x="15" y="866"/>
                  </a:cubicBezTo>
                  <a:cubicBezTo>
                    <a:pt x="34" y="885"/>
                    <a:pt x="34" y="885"/>
                    <a:pt x="34" y="885"/>
                  </a:cubicBezTo>
                  <a:cubicBezTo>
                    <a:pt x="15" y="904"/>
                    <a:pt x="15" y="904"/>
                    <a:pt x="15" y="904"/>
                  </a:cubicBezTo>
                  <a:cubicBezTo>
                    <a:pt x="34" y="924"/>
                    <a:pt x="34" y="924"/>
                    <a:pt x="34" y="924"/>
                  </a:cubicBezTo>
                  <a:cubicBezTo>
                    <a:pt x="15" y="943"/>
                    <a:pt x="15" y="943"/>
                    <a:pt x="15" y="943"/>
                  </a:cubicBezTo>
                  <a:cubicBezTo>
                    <a:pt x="34" y="962"/>
                    <a:pt x="34" y="962"/>
                    <a:pt x="34" y="962"/>
                  </a:cubicBezTo>
                  <a:cubicBezTo>
                    <a:pt x="15" y="982"/>
                    <a:pt x="15" y="982"/>
                    <a:pt x="15" y="982"/>
                  </a:cubicBezTo>
                  <a:cubicBezTo>
                    <a:pt x="34" y="1001"/>
                    <a:pt x="34" y="1001"/>
                    <a:pt x="34" y="1001"/>
                  </a:cubicBezTo>
                  <a:cubicBezTo>
                    <a:pt x="15" y="1020"/>
                    <a:pt x="15" y="1020"/>
                    <a:pt x="15" y="1020"/>
                  </a:cubicBezTo>
                  <a:cubicBezTo>
                    <a:pt x="34" y="1040"/>
                    <a:pt x="34" y="1040"/>
                    <a:pt x="34" y="1040"/>
                  </a:cubicBezTo>
                  <a:cubicBezTo>
                    <a:pt x="15" y="1059"/>
                    <a:pt x="15" y="1059"/>
                    <a:pt x="15" y="1059"/>
                  </a:cubicBezTo>
                  <a:cubicBezTo>
                    <a:pt x="34" y="1078"/>
                    <a:pt x="34" y="1078"/>
                    <a:pt x="34" y="1078"/>
                  </a:cubicBezTo>
                  <a:cubicBezTo>
                    <a:pt x="15" y="1098"/>
                    <a:pt x="15" y="1098"/>
                    <a:pt x="15" y="1098"/>
                  </a:cubicBezTo>
                  <a:cubicBezTo>
                    <a:pt x="34" y="1117"/>
                    <a:pt x="34" y="1117"/>
                    <a:pt x="34" y="1117"/>
                  </a:cubicBezTo>
                  <a:cubicBezTo>
                    <a:pt x="15" y="1136"/>
                    <a:pt x="15" y="1136"/>
                    <a:pt x="15"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2" y="748"/>
                    <a:pt x="62" y="748"/>
                    <a:pt x="62" y="748"/>
                  </a:cubicBezTo>
                  <a:cubicBezTo>
                    <a:pt x="62" y="648"/>
                    <a:pt x="62" y="648"/>
                    <a:pt x="62" y="648"/>
                  </a:cubicBezTo>
                  <a:cubicBezTo>
                    <a:pt x="92" y="646"/>
                    <a:pt x="116" y="621"/>
                    <a:pt x="116" y="590"/>
                  </a:cubicBezTo>
                  <a:cubicBezTo>
                    <a:pt x="116" y="559"/>
                    <a:pt x="92" y="534"/>
                    <a:pt x="62" y="532"/>
                  </a:cubicBezTo>
                  <a:cubicBezTo>
                    <a:pt x="62" y="431"/>
                    <a:pt x="62" y="431"/>
                    <a:pt x="62"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5" y="43"/>
                    <a:pt x="15" y="43"/>
                    <a:pt x="15" y="43"/>
                  </a:cubicBezTo>
                  <a:cubicBezTo>
                    <a:pt x="34" y="63"/>
                    <a:pt x="34" y="63"/>
                    <a:pt x="34" y="63"/>
                  </a:cubicBezTo>
                  <a:cubicBezTo>
                    <a:pt x="15" y="82"/>
                    <a:pt x="15" y="82"/>
                    <a:pt x="15" y="82"/>
                  </a:cubicBezTo>
                  <a:cubicBezTo>
                    <a:pt x="34" y="101"/>
                    <a:pt x="34" y="101"/>
                    <a:pt x="34" y="101"/>
                  </a:cubicBezTo>
                  <a:cubicBezTo>
                    <a:pt x="15" y="121"/>
                    <a:pt x="15" y="121"/>
                    <a:pt x="15" y="121"/>
                  </a:cubicBezTo>
                  <a:cubicBezTo>
                    <a:pt x="34" y="140"/>
                    <a:pt x="34" y="140"/>
                    <a:pt x="34" y="140"/>
                  </a:cubicBezTo>
                  <a:cubicBezTo>
                    <a:pt x="15" y="159"/>
                    <a:pt x="15" y="159"/>
                    <a:pt x="15" y="159"/>
                  </a:cubicBezTo>
                  <a:cubicBezTo>
                    <a:pt x="34" y="179"/>
                    <a:pt x="34" y="179"/>
                    <a:pt x="34" y="179"/>
                  </a:cubicBezTo>
                  <a:cubicBezTo>
                    <a:pt x="15" y="198"/>
                    <a:pt x="15" y="198"/>
                    <a:pt x="15" y="198"/>
                  </a:cubicBezTo>
                  <a:cubicBezTo>
                    <a:pt x="34" y="217"/>
                    <a:pt x="34" y="217"/>
                    <a:pt x="34" y="217"/>
                  </a:cubicBezTo>
                  <a:cubicBezTo>
                    <a:pt x="15" y="237"/>
                    <a:pt x="15" y="237"/>
                    <a:pt x="15" y="237"/>
                  </a:cubicBezTo>
                  <a:cubicBezTo>
                    <a:pt x="34" y="256"/>
                    <a:pt x="34" y="256"/>
                    <a:pt x="34" y="256"/>
                  </a:cubicBezTo>
                  <a:cubicBezTo>
                    <a:pt x="15" y="275"/>
                    <a:pt x="15" y="275"/>
                    <a:pt x="15" y="275"/>
                  </a:cubicBezTo>
                  <a:cubicBezTo>
                    <a:pt x="34" y="295"/>
                    <a:pt x="34" y="295"/>
                    <a:pt x="34" y="295"/>
                  </a:cubicBezTo>
                  <a:cubicBezTo>
                    <a:pt x="15" y="314"/>
                    <a:pt x="15" y="314"/>
                    <a:pt x="15" y="314"/>
                  </a:cubicBezTo>
                  <a:cubicBezTo>
                    <a:pt x="34" y="333"/>
                    <a:pt x="34" y="333"/>
                    <a:pt x="34" y="333"/>
                  </a:cubicBezTo>
                  <a:cubicBezTo>
                    <a:pt x="15" y="353"/>
                    <a:pt x="15" y="353"/>
                    <a:pt x="15" y="353"/>
                  </a:cubicBezTo>
                  <a:cubicBezTo>
                    <a:pt x="34" y="372"/>
                    <a:pt x="34" y="372"/>
                    <a:pt x="34" y="372"/>
                  </a:cubicBezTo>
                  <a:cubicBezTo>
                    <a:pt x="15" y="391"/>
                    <a:pt x="15" y="391"/>
                    <a:pt x="15"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5" y="552"/>
                    <a:pt x="25" y="552"/>
                    <a:pt x="25" y="552"/>
                  </a:cubicBezTo>
                  <a:cubicBezTo>
                    <a:pt x="33" y="544"/>
                    <a:pt x="43" y="540"/>
                    <a:pt x="55" y="539"/>
                  </a:cubicBezTo>
                  <a:close/>
                  <a:moveTo>
                    <a:pt x="20" y="556"/>
                  </a:moveTo>
                  <a:cubicBezTo>
                    <a:pt x="50" y="586"/>
                    <a:pt x="50" y="586"/>
                    <a:pt x="50" y="586"/>
                  </a:cubicBezTo>
                  <a:cubicBezTo>
                    <a:pt x="7" y="586"/>
                    <a:pt x="7" y="586"/>
                    <a:pt x="7" y="586"/>
                  </a:cubicBezTo>
                  <a:cubicBezTo>
                    <a:pt x="8" y="575"/>
                    <a:pt x="13" y="565"/>
                    <a:pt x="20" y="556"/>
                  </a:cubicBezTo>
                  <a:close/>
                  <a:moveTo>
                    <a:pt x="7" y="593"/>
                  </a:moveTo>
                  <a:cubicBezTo>
                    <a:pt x="50" y="593"/>
                    <a:pt x="50" y="593"/>
                    <a:pt x="50" y="593"/>
                  </a:cubicBezTo>
                  <a:cubicBezTo>
                    <a:pt x="20" y="623"/>
                    <a:pt x="20" y="623"/>
                    <a:pt x="20" y="623"/>
                  </a:cubicBezTo>
                  <a:cubicBezTo>
                    <a:pt x="13" y="615"/>
                    <a:pt x="8" y="605"/>
                    <a:pt x="7" y="593"/>
                  </a:cubicBezTo>
                  <a:close/>
                  <a:moveTo>
                    <a:pt x="25" y="628"/>
                  </a:moveTo>
                  <a:cubicBezTo>
                    <a:pt x="55" y="598"/>
                    <a:pt x="55" y="598"/>
                    <a:pt x="55" y="598"/>
                  </a:cubicBezTo>
                  <a:cubicBezTo>
                    <a:pt x="55" y="641"/>
                    <a:pt x="55" y="641"/>
                    <a:pt x="55" y="641"/>
                  </a:cubicBezTo>
                  <a:cubicBezTo>
                    <a:pt x="43" y="640"/>
                    <a:pt x="33" y="635"/>
                    <a:pt x="25"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4" y="1078"/>
                  </a:moveTo>
                  <a:cubicBezTo>
                    <a:pt x="58" y="1064"/>
                    <a:pt x="58" y="1064"/>
                    <a:pt x="58" y="1064"/>
                  </a:cubicBezTo>
                  <a:cubicBezTo>
                    <a:pt x="73" y="1078"/>
                    <a:pt x="73" y="1078"/>
                    <a:pt x="73" y="1078"/>
                  </a:cubicBezTo>
                  <a:cubicBezTo>
                    <a:pt x="58" y="1093"/>
                    <a:pt x="58" y="1093"/>
                    <a:pt x="58" y="1093"/>
                  </a:cubicBezTo>
                  <a:lnTo>
                    <a:pt x="44" y="1078"/>
                  </a:lnTo>
                  <a:close/>
                  <a:moveTo>
                    <a:pt x="73" y="1117"/>
                  </a:moveTo>
                  <a:cubicBezTo>
                    <a:pt x="58" y="1131"/>
                    <a:pt x="58" y="1131"/>
                    <a:pt x="58" y="1131"/>
                  </a:cubicBezTo>
                  <a:cubicBezTo>
                    <a:pt x="44" y="1117"/>
                    <a:pt x="44" y="1117"/>
                    <a:pt x="44" y="1117"/>
                  </a:cubicBezTo>
                  <a:cubicBezTo>
                    <a:pt x="58" y="1103"/>
                    <a:pt x="58" y="1103"/>
                    <a:pt x="58" y="1103"/>
                  </a:cubicBezTo>
                  <a:lnTo>
                    <a:pt x="73" y="1117"/>
                  </a:lnTo>
                  <a:close/>
                  <a:moveTo>
                    <a:pt x="44" y="1040"/>
                  </a:moveTo>
                  <a:cubicBezTo>
                    <a:pt x="58" y="1025"/>
                    <a:pt x="58" y="1025"/>
                    <a:pt x="58" y="1025"/>
                  </a:cubicBezTo>
                  <a:cubicBezTo>
                    <a:pt x="73" y="1040"/>
                    <a:pt x="73" y="1040"/>
                    <a:pt x="73" y="1040"/>
                  </a:cubicBezTo>
                  <a:cubicBezTo>
                    <a:pt x="58" y="1054"/>
                    <a:pt x="58" y="1054"/>
                    <a:pt x="58" y="1054"/>
                  </a:cubicBezTo>
                  <a:lnTo>
                    <a:pt x="44" y="1040"/>
                  </a:lnTo>
                  <a:close/>
                  <a:moveTo>
                    <a:pt x="44" y="1001"/>
                  </a:moveTo>
                  <a:cubicBezTo>
                    <a:pt x="58" y="987"/>
                    <a:pt x="58" y="987"/>
                    <a:pt x="58" y="987"/>
                  </a:cubicBezTo>
                  <a:cubicBezTo>
                    <a:pt x="73" y="1001"/>
                    <a:pt x="73" y="1001"/>
                    <a:pt x="73" y="1001"/>
                  </a:cubicBezTo>
                  <a:cubicBezTo>
                    <a:pt x="58" y="1016"/>
                    <a:pt x="58" y="1016"/>
                    <a:pt x="58" y="1016"/>
                  </a:cubicBezTo>
                  <a:lnTo>
                    <a:pt x="44" y="1001"/>
                  </a:lnTo>
                  <a:close/>
                  <a:moveTo>
                    <a:pt x="44" y="962"/>
                  </a:moveTo>
                  <a:cubicBezTo>
                    <a:pt x="58" y="948"/>
                    <a:pt x="58" y="948"/>
                    <a:pt x="58" y="948"/>
                  </a:cubicBezTo>
                  <a:cubicBezTo>
                    <a:pt x="73" y="962"/>
                    <a:pt x="73" y="962"/>
                    <a:pt x="73" y="962"/>
                  </a:cubicBezTo>
                  <a:cubicBezTo>
                    <a:pt x="58" y="977"/>
                    <a:pt x="58" y="977"/>
                    <a:pt x="58" y="977"/>
                  </a:cubicBezTo>
                  <a:lnTo>
                    <a:pt x="44" y="962"/>
                  </a:lnTo>
                  <a:close/>
                  <a:moveTo>
                    <a:pt x="44" y="924"/>
                  </a:moveTo>
                  <a:cubicBezTo>
                    <a:pt x="58" y="909"/>
                    <a:pt x="58" y="909"/>
                    <a:pt x="58" y="909"/>
                  </a:cubicBezTo>
                  <a:cubicBezTo>
                    <a:pt x="73" y="924"/>
                    <a:pt x="73" y="924"/>
                    <a:pt x="73" y="924"/>
                  </a:cubicBezTo>
                  <a:cubicBezTo>
                    <a:pt x="58" y="938"/>
                    <a:pt x="58" y="938"/>
                    <a:pt x="58" y="938"/>
                  </a:cubicBezTo>
                  <a:lnTo>
                    <a:pt x="44" y="924"/>
                  </a:lnTo>
                  <a:close/>
                  <a:moveTo>
                    <a:pt x="44" y="885"/>
                  </a:moveTo>
                  <a:cubicBezTo>
                    <a:pt x="58" y="871"/>
                    <a:pt x="58" y="871"/>
                    <a:pt x="58" y="871"/>
                  </a:cubicBezTo>
                  <a:cubicBezTo>
                    <a:pt x="73" y="885"/>
                    <a:pt x="73" y="885"/>
                    <a:pt x="73" y="885"/>
                  </a:cubicBezTo>
                  <a:cubicBezTo>
                    <a:pt x="58" y="900"/>
                    <a:pt x="58" y="900"/>
                    <a:pt x="58" y="900"/>
                  </a:cubicBezTo>
                  <a:lnTo>
                    <a:pt x="44" y="885"/>
                  </a:lnTo>
                  <a:close/>
                  <a:moveTo>
                    <a:pt x="44" y="846"/>
                  </a:moveTo>
                  <a:cubicBezTo>
                    <a:pt x="58" y="832"/>
                    <a:pt x="58" y="832"/>
                    <a:pt x="58" y="832"/>
                  </a:cubicBezTo>
                  <a:cubicBezTo>
                    <a:pt x="73" y="846"/>
                    <a:pt x="73" y="846"/>
                    <a:pt x="73" y="846"/>
                  </a:cubicBezTo>
                  <a:cubicBezTo>
                    <a:pt x="58" y="861"/>
                    <a:pt x="58" y="861"/>
                    <a:pt x="58" y="861"/>
                  </a:cubicBezTo>
                  <a:lnTo>
                    <a:pt x="44" y="846"/>
                  </a:lnTo>
                  <a:close/>
                  <a:moveTo>
                    <a:pt x="44" y="808"/>
                  </a:moveTo>
                  <a:cubicBezTo>
                    <a:pt x="58" y="793"/>
                    <a:pt x="58" y="793"/>
                    <a:pt x="58" y="793"/>
                  </a:cubicBezTo>
                  <a:cubicBezTo>
                    <a:pt x="73" y="808"/>
                    <a:pt x="73" y="808"/>
                    <a:pt x="73" y="808"/>
                  </a:cubicBezTo>
                  <a:cubicBezTo>
                    <a:pt x="58" y="822"/>
                    <a:pt x="58" y="822"/>
                    <a:pt x="58" y="822"/>
                  </a:cubicBezTo>
                  <a:lnTo>
                    <a:pt x="44"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8" y="1122"/>
                    <a:pt x="78" y="1122"/>
                    <a:pt x="78" y="1122"/>
                  </a:cubicBezTo>
                  <a:lnTo>
                    <a:pt x="92" y="1136"/>
                  </a:lnTo>
                  <a:close/>
                  <a:moveTo>
                    <a:pt x="92" y="1098"/>
                  </a:moveTo>
                  <a:cubicBezTo>
                    <a:pt x="78" y="1112"/>
                    <a:pt x="78" y="1112"/>
                    <a:pt x="78" y="1112"/>
                  </a:cubicBezTo>
                  <a:cubicBezTo>
                    <a:pt x="63" y="1098"/>
                    <a:pt x="63" y="1098"/>
                    <a:pt x="63" y="1098"/>
                  </a:cubicBezTo>
                  <a:cubicBezTo>
                    <a:pt x="78" y="1083"/>
                    <a:pt x="78" y="1083"/>
                    <a:pt x="78" y="1083"/>
                  </a:cubicBezTo>
                  <a:lnTo>
                    <a:pt x="92" y="1098"/>
                  </a:lnTo>
                  <a:close/>
                  <a:moveTo>
                    <a:pt x="92" y="1059"/>
                  </a:moveTo>
                  <a:cubicBezTo>
                    <a:pt x="78" y="1074"/>
                    <a:pt x="78" y="1074"/>
                    <a:pt x="78" y="1074"/>
                  </a:cubicBezTo>
                  <a:cubicBezTo>
                    <a:pt x="63" y="1059"/>
                    <a:pt x="63" y="1059"/>
                    <a:pt x="63" y="1059"/>
                  </a:cubicBezTo>
                  <a:cubicBezTo>
                    <a:pt x="78" y="1045"/>
                    <a:pt x="78" y="1045"/>
                    <a:pt x="78" y="1045"/>
                  </a:cubicBezTo>
                  <a:lnTo>
                    <a:pt x="92" y="1059"/>
                  </a:lnTo>
                  <a:close/>
                  <a:moveTo>
                    <a:pt x="92" y="1020"/>
                  </a:moveTo>
                  <a:cubicBezTo>
                    <a:pt x="78" y="1035"/>
                    <a:pt x="78" y="1035"/>
                    <a:pt x="78" y="1035"/>
                  </a:cubicBezTo>
                  <a:cubicBezTo>
                    <a:pt x="63" y="1020"/>
                    <a:pt x="63" y="1020"/>
                    <a:pt x="63" y="1020"/>
                  </a:cubicBezTo>
                  <a:cubicBezTo>
                    <a:pt x="78" y="1006"/>
                    <a:pt x="78" y="1006"/>
                    <a:pt x="78" y="1006"/>
                  </a:cubicBezTo>
                  <a:lnTo>
                    <a:pt x="92" y="1020"/>
                  </a:lnTo>
                  <a:close/>
                  <a:moveTo>
                    <a:pt x="92" y="982"/>
                  </a:moveTo>
                  <a:cubicBezTo>
                    <a:pt x="78" y="996"/>
                    <a:pt x="78" y="996"/>
                    <a:pt x="78" y="996"/>
                  </a:cubicBezTo>
                  <a:cubicBezTo>
                    <a:pt x="63" y="982"/>
                    <a:pt x="63" y="982"/>
                    <a:pt x="63" y="982"/>
                  </a:cubicBezTo>
                  <a:cubicBezTo>
                    <a:pt x="78" y="967"/>
                    <a:pt x="78" y="967"/>
                    <a:pt x="78" y="967"/>
                  </a:cubicBezTo>
                  <a:lnTo>
                    <a:pt x="92" y="982"/>
                  </a:lnTo>
                  <a:close/>
                  <a:moveTo>
                    <a:pt x="92" y="943"/>
                  </a:moveTo>
                  <a:cubicBezTo>
                    <a:pt x="78" y="958"/>
                    <a:pt x="78" y="958"/>
                    <a:pt x="78" y="958"/>
                  </a:cubicBezTo>
                  <a:cubicBezTo>
                    <a:pt x="63" y="943"/>
                    <a:pt x="63" y="943"/>
                    <a:pt x="63" y="943"/>
                  </a:cubicBezTo>
                  <a:cubicBezTo>
                    <a:pt x="78" y="929"/>
                    <a:pt x="78" y="929"/>
                    <a:pt x="78" y="929"/>
                  </a:cubicBezTo>
                  <a:lnTo>
                    <a:pt x="92" y="943"/>
                  </a:lnTo>
                  <a:close/>
                  <a:moveTo>
                    <a:pt x="92" y="904"/>
                  </a:moveTo>
                  <a:cubicBezTo>
                    <a:pt x="78" y="919"/>
                    <a:pt x="78" y="919"/>
                    <a:pt x="78" y="919"/>
                  </a:cubicBezTo>
                  <a:cubicBezTo>
                    <a:pt x="63" y="904"/>
                    <a:pt x="63" y="904"/>
                    <a:pt x="63" y="904"/>
                  </a:cubicBezTo>
                  <a:cubicBezTo>
                    <a:pt x="78" y="890"/>
                    <a:pt x="78" y="890"/>
                    <a:pt x="78" y="890"/>
                  </a:cubicBezTo>
                  <a:lnTo>
                    <a:pt x="92" y="904"/>
                  </a:lnTo>
                  <a:close/>
                  <a:moveTo>
                    <a:pt x="92" y="866"/>
                  </a:moveTo>
                  <a:cubicBezTo>
                    <a:pt x="78" y="880"/>
                    <a:pt x="78" y="880"/>
                    <a:pt x="78" y="880"/>
                  </a:cubicBezTo>
                  <a:cubicBezTo>
                    <a:pt x="63" y="866"/>
                    <a:pt x="63" y="866"/>
                    <a:pt x="63" y="866"/>
                  </a:cubicBezTo>
                  <a:cubicBezTo>
                    <a:pt x="78" y="851"/>
                    <a:pt x="78" y="851"/>
                    <a:pt x="78" y="851"/>
                  </a:cubicBezTo>
                  <a:lnTo>
                    <a:pt x="92" y="866"/>
                  </a:lnTo>
                  <a:close/>
                  <a:moveTo>
                    <a:pt x="92" y="827"/>
                  </a:moveTo>
                  <a:cubicBezTo>
                    <a:pt x="78" y="842"/>
                    <a:pt x="78" y="842"/>
                    <a:pt x="78" y="842"/>
                  </a:cubicBezTo>
                  <a:cubicBezTo>
                    <a:pt x="63" y="827"/>
                    <a:pt x="63" y="827"/>
                    <a:pt x="63" y="827"/>
                  </a:cubicBezTo>
                  <a:cubicBezTo>
                    <a:pt x="78" y="813"/>
                    <a:pt x="78" y="813"/>
                    <a:pt x="78" y="813"/>
                  </a:cubicBezTo>
                  <a:lnTo>
                    <a:pt x="92" y="827"/>
                  </a:lnTo>
                  <a:close/>
                  <a:moveTo>
                    <a:pt x="62" y="641"/>
                  </a:moveTo>
                  <a:cubicBezTo>
                    <a:pt x="62" y="598"/>
                    <a:pt x="62" y="598"/>
                    <a:pt x="62" y="598"/>
                  </a:cubicBezTo>
                  <a:cubicBezTo>
                    <a:pt x="92" y="628"/>
                    <a:pt x="92" y="628"/>
                    <a:pt x="92" y="628"/>
                  </a:cubicBezTo>
                  <a:cubicBezTo>
                    <a:pt x="84" y="635"/>
                    <a:pt x="73" y="640"/>
                    <a:pt x="62" y="641"/>
                  </a:cubicBezTo>
                  <a:close/>
                  <a:moveTo>
                    <a:pt x="97" y="623"/>
                  </a:moveTo>
                  <a:cubicBezTo>
                    <a:pt x="67" y="593"/>
                    <a:pt x="67" y="593"/>
                    <a:pt x="67" y="593"/>
                  </a:cubicBezTo>
                  <a:cubicBezTo>
                    <a:pt x="109" y="593"/>
                    <a:pt x="109" y="593"/>
                    <a:pt x="109" y="593"/>
                  </a:cubicBezTo>
                  <a:cubicBezTo>
                    <a:pt x="108" y="605"/>
                    <a:pt x="104" y="615"/>
                    <a:pt x="97" y="623"/>
                  </a:cubicBezTo>
                  <a:close/>
                  <a:moveTo>
                    <a:pt x="109" y="586"/>
                  </a:moveTo>
                  <a:cubicBezTo>
                    <a:pt x="67" y="586"/>
                    <a:pt x="67" y="586"/>
                    <a:pt x="67" y="586"/>
                  </a:cubicBezTo>
                  <a:cubicBezTo>
                    <a:pt x="97" y="556"/>
                    <a:pt x="97" y="556"/>
                    <a:pt x="97" y="556"/>
                  </a:cubicBezTo>
                  <a:cubicBezTo>
                    <a:pt x="104" y="565"/>
                    <a:pt x="108" y="575"/>
                    <a:pt x="109" y="586"/>
                  </a:cubicBezTo>
                  <a:close/>
                  <a:moveTo>
                    <a:pt x="92" y="552"/>
                  </a:moveTo>
                  <a:cubicBezTo>
                    <a:pt x="62" y="582"/>
                    <a:pt x="62" y="582"/>
                    <a:pt x="62" y="582"/>
                  </a:cubicBezTo>
                  <a:cubicBezTo>
                    <a:pt x="62" y="539"/>
                    <a:pt x="62" y="539"/>
                    <a:pt x="62" y="539"/>
                  </a:cubicBezTo>
                  <a:cubicBezTo>
                    <a:pt x="73" y="540"/>
                    <a:pt x="84" y="544"/>
                    <a:pt x="92" y="552"/>
                  </a:cubicBezTo>
                  <a:close/>
                  <a:moveTo>
                    <a:pt x="92" y="353"/>
                  </a:moveTo>
                  <a:cubicBezTo>
                    <a:pt x="78" y="367"/>
                    <a:pt x="78" y="367"/>
                    <a:pt x="78" y="367"/>
                  </a:cubicBezTo>
                  <a:cubicBezTo>
                    <a:pt x="63" y="353"/>
                    <a:pt x="63" y="353"/>
                    <a:pt x="63" y="353"/>
                  </a:cubicBezTo>
                  <a:cubicBezTo>
                    <a:pt x="78" y="338"/>
                    <a:pt x="78" y="338"/>
                    <a:pt x="78" y="338"/>
                  </a:cubicBezTo>
                  <a:lnTo>
                    <a:pt x="92" y="353"/>
                  </a:lnTo>
                  <a:close/>
                  <a:moveTo>
                    <a:pt x="73" y="101"/>
                  </a:moveTo>
                  <a:cubicBezTo>
                    <a:pt x="58" y="116"/>
                    <a:pt x="58" y="116"/>
                    <a:pt x="58" y="116"/>
                  </a:cubicBezTo>
                  <a:cubicBezTo>
                    <a:pt x="44" y="101"/>
                    <a:pt x="44" y="101"/>
                    <a:pt x="44" y="101"/>
                  </a:cubicBezTo>
                  <a:cubicBezTo>
                    <a:pt x="58" y="87"/>
                    <a:pt x="58" y="87"/>
                    <a:pt x="58" y="87"/>
                  </a:cubicBezTo>
                  <a:lnTo>
                    <a:pt x="73" y="101"/>
                  </a:lnTo>
                  <a:close/>
                  <a:moveTo>
                    <a:pt x="44" y="63"/>
                  </a:moveTo>
                  <a:cubicBezTo>
                    <a:pt x="58" y="48"/>
                    <a:pt x="58" y="48"/>
                    <a:pt x="58" y="48"/>
                  </a:cubicBezTo>
                  <a:cubicBezTo>
                    <a:pt x="73" y="63"/>
                    <a:pt x="73" y="63"/>
                    <a:pt x="73" y="63"/>
                  </a:cubicBezTo>
                  <a:cubicBezTo>
                    <a:pt x="58" y="77"/>
                    <a:pt x="58" y="77"/>
                    <a:pt x="58" y="77"/>
                  </a:cubicBezTo>
                  <a:lnTo>
                    <a:pt x="44" y="63"/>
                  </a:lnTo>
                  <a:close/>
                  <a:moveTo>
                    <a:pt x="73" y="140"/>
                  </a:moveTo>
                  <a:cubicBezTo>
                    <a:pt x="58" y="155"/>
                    <a:pt x="58" y="155"/>
                    <a:pt x="58" y="155"/>
                  </a:cubicBezTo>
                  <a:cubicBezTo>
                    <a:pt x="44" y="140"/>
                    <a:pt x="44" y="140"/>
                    <a:pt x="44" y="140"/>
                  </a:cubicBezTo>
                  <a:cubicBezTo>
                    <a:pt x="58" y="126"/>
                    <a:pt x="58" y="126"/>
                    <a:pt x="58" y="126"/>
                  </a:cubicBezTo>
                  <a:lnTo>
                    <a:pt x="73" y="140"/>
                  </a:lnTo>
                  <a:close/>
                  <a:moveTo>
                    <a:pt x="73" y="179"/>
                  </a:moveTo>
                  <a:cubicBezTo>
                    <a:pt x="58" y="193"/>
                    <a:pt x="58" y="193"/>
                    <a:pt x="58" y="193"/>
                  </a:cubicBezTo>
                  <a:cubicBezTo>
                    <a:pt x="44" y="179"/>
                    <a:pt x="44" y="179"/>
                    <a:pt x="44" y="179"/>
                  </a:cubicBezTo>
                  <a:cubicBezTo>
                    <a:pt x="58" y="164"/>
                    <a:pt x="58" y="164"/>
                    <a:pt x="58" y="164"/>
                  </a:cubicBezTo>
                  <a:lnTo>
                    <a:pt x="73" y="179"/>
                  </a:lnTo>
                  <a:close/>
                  <a:moveTo>
                    <a:pt x="73" y="217"/>
                  </a:moveTo>
                  <a:cubicBezTo>
                    <a:pt x="58" y="232"/>
                    <a:pt x="58" y="232"/>
                    <a:pt x="58" y="232"/>
                  </a:cubicBezTo>
                  <a:cubicBezTo>
                    <a:pt x="44" y="217"/>
                    <a:pt x="44" y="217"/>
                    <a:pt x="44" y="217"/>
                  </a:cubicBezTo>
                  <a:cubicBezTo>
                    <a:pt x="58" y="203"/>
                    <a:pt x="58" y="203"/>
                    <a:pt x="58" y="203"/>
                  </a:cubicBezTo>
                  <a:lnTo>
                    <a:pt x="73" y="217"/>
                  </a:lnTo>
                  <a:close/>
                  <a:moveTo>
                    <a:pt x="73" y="256"/>
                  </a:moveTo>
                  <a:cubicBezTo>
                    <a:pt x="58" y="271"/>
                    <a:pt x="58" y="271"/>
                    <a:pt x="58" y="271"/>
                  </a:cubicBezTo>
                  <a:cubicBezTo>
                    <a:pt x="44" y="256"/>
                    <a:pt x="44" y="256"/>
                    <a:pt x="44" y="256"/>
                  </a:cubicBezTo>
                  <a:cubicBezTo>
                    <a:pt x="58" y="242"/>
                    <a:pt x="58" y="242"/>
                    <a:pt x="58" y="242"/>
                  </a:cubicBezTo>
                  <a:lnTo>
                    <a:pt x="73" y="256"/>
                  </a:lnTo>
                  <a:close/>
                  <a:moveTo>
                    <a:pt x="73" y="295"/>
                  </a:moveTo>
                  <a:cubicBezTo>
                    <a:pt x="58" y="309"/>
                    <a:pt x="58" y="309"/>
                    <a:pt x="58" y="309"/>
                  </a:cubicBezTo>
                  <a:cubicBezTo>
                    <a:pt x="44" y="295"/>
                    <a:pt x="44" y="295"/>
                    <a:pt x="44" y="295"/>
                  </a:cubicBezTo>
                  <a:cubicBezTo>
                    <a:pt x="58" y="280"/>
                    <a:pt x="58" y="280"/>
                    <a:pt x="58" y="280"/>
                  </a:cubicBezTo>
                  <a:lnTo>
                    <a:pt x="73" y="295"/>
                  </a:lnTo>
                  <a:close/>
                  <a:moveTo>
                    <a:pt x="73" y="333"/>
                  </a:moveTo>
                  <a:cubicBezTo>
                    <a:pt x="58" y="348"/>
                    <a:pt x="58" y="348"/>
                    <a:pt x="58" y="348"/>
                  </a:cubicBezTo>
                  <a:cubicBezTo>
                    <a:pt x="44" y="333"/>
                    <a:pt x="44" y="333"/>
                    <a:pt x="44" y="333"/>
                  </a:cubicBezTo>
                  <a:cubicBezTo>
                    <a:pt x="58" y="319"/>
                    <a:pt x="58" y="319"/>
                    <a:pt x="58" y="319"/>
                  </a:cubicBezTo>
                  <a:lnTo>
                    <a:pt x="73" y="333"/>
                  </a:lnTo>
                  <a:close/>
                  <a:moveTo>
                    <a:pt x="73" y="372"/>
                  </a:moveTo>
                  <a:cubicBezTo>
                    <a:pt x="58" y="387"/>
                    <a:pt x="58" y="387"/>
                    <a:pt x="58" y="387"/>
                  </a:cubicBezTo>
                  <a:cubicBezTo>
                    <a:pt x="44" y="372"/>
                    <a:pt x="44" y="372"/>
                    <a:pt x="44" y="372"/>
                  </a:cubicBezTo>
                  <a:cubicBezTo>
                    <a:pt x="58" y="358"/>
                    <a:pt x="58" y="358"/>
                    <a:pt x="58" y="358"/>
                  </a:cubicBezTo>
                  <a:lnTo>
                    <a:pt x="73" y="372"/>
                  </a:lnTo>
                  <a:close/>
                  <a:moveTo>
                    <a:pt x="92" y="314"/>
                  </a:moveTo>
                  <a:cubicBezTo>
                    <a:pt x="78" y="329"/>
                    <a:pt x="78" y="329"/>
                    <a:pt x="78" y="329"/>
                  </a:cubicBezTo>
                  <a:cubicBezTo>
                    <a:pt x="63" y="314"/>
                    <a:pt x="63" y="314"/>
                    <a:pt x="63" y="314"/>
                  </a:cubicBezTo>
                  <a:cubicBezTo>
                    <a:pt x="78" y="300"/>
                    <a:pt x="78" y="300"/>
                    <a:pt x="78" y="300"/>
                  </a:cubicBezTo>
                  <a:lnTo>
                    <a:pt x="92" y="314"/>
                  </a:lnTo>
                  <a:close/>
                  <a:moveTo>
                    <a:pt x="92" y="275"/>
                  </a:moveTo>
                  <a:cubicBezTo>
                    <a:pt x="78" y="290"/>
                    <a:pt x="78" y="290"/>
                    <a:pt x="78" y="290"/>
                  </a:cubicBezTo>
                  <a:cubicBezTo>
                    <a:pt x="63" y="275"/>
                    <a:pt x="63" y="275"/>
                    <a:pt x="63" y="275"/>
                  </a:cubicBezTo>
                  <a:cubicBezTo>
                    <a:pt x="78" y="261"/>
                    <a:pt x="78" y="261"/>
                    <a:pt x="78" y="261"/>
                  </a:cubicBezTo>
                  <a:lnTo>
                    <a:pt x="92" y="275"/>
                  </a:lnTo>
                  <a:close/>
                  <a:moveTo>
                    <a:pt x="92" y="237"/>
                  </a:moveTo>
                  <a:cubicBezTo>
                    <a:pt x="78" y="251"/>
                    <a:pt x="78" y="251"/>
                    <a:pt x="78" y="251"/>
                  </a:cubicBezTo>
                  <a:cubicBezTo>
                    <a:pt x="63" y="237"/>
                    <a:pt x="63" y="237"/>
                    <a:pt x="63" y="237"/>
                  </a:cubicBezTo>
                  <a:cubicBezTo>
                    <a:pt x="78" y="222"/>
                    <a:pt x="78" y="222"/>
                    <a:pt x="78" y="222"/>
                  </a:cubicBezTo>
                  <a:lnTo>
                    <a:pt x="92" y="237"/>
                  </a:lnTo>
                  <a:close/>
                  <a:moveTo>
                    <a:pt x="92" y="198"/>
                  </a:moveTo>
                  <a:cubicBezTo>
                    <a:pt x="78" y="213"/>
                    <a:pt x="78" y="213"/>
                    <a:pt x="78" y="213"/>
                  </a:cubicBezTo>
                  <a:cubicBezTo>
                    <a:pt x="63" y="198"/>
                    <a:pt x="63" y="198"/>
                    <a:pt x="63" y="198"/>
                  </a:cubicBezTo>
                  <a:cubicBezTo>
                    <a:pt x="78" y="184"/>
                    <a:pt x="78" y="184"/>
                    <a:pt x="78" y="184"/>
                  </a:cubicBezTo>
                  <a:lnTo>
                    <a:pt x="92" y="198"/>
                  </a:lnTo>
                  <a:close/>
                  <a:moveTo>
                    <a:pt x="92" y="159"/>
                  </a:moveTo>
                  <a:cubicBezTo>
                    <a:pt x="78" y="174"/>
                    <a:pt x="78" y="174"/>
                    <a:pt x="78" y="174"/>
                  </a:cubicBezTo>
                  <a:cubicBezTo>
                    <a:pt x="63" y="159"/>
                    <a:pt x="63" y="159"/>
                    <a:pt x="63" y="159"/>
                  </a:cubicBezTo>
                  <a:cubicBezTo>
                    <a:pt x="78" y="145"/>
                    <a:pt x="78" y="145"/>
                    <a:pt x="78" y="145"/>
                  </a:cubicBezTo>
                  <a:lnTo>
                    <a:pt x="92" y="159"/>
                  </a:lnTo>
                  <a:close/>
                  <a:moveTo>
                    <a:pt x="92" y="121"/>
                  </a:moveTo>
                  <a:cubicBezTo>
                    <a:pt x="78" y="135"/>
                    <a:pt x="78" y="135"/>
                    <a:pt x="78" y="135"/>
                  </a:cubicBezTo>
                  <a:cubicBezTo>
                    <a:pt x="63" y="121"/>
                    <a:pt x="63" y="121"/>
                    <a:pt x="63" y="121"/>
                  </a:cubicBezTo>
                  <a:cubicBezTo>
                    <a:pt x="78" y="106"/>
                    <a:pt x="78" y="106"/>
                    <a:pt x="78" y="106"/>
                  </a:cubicBezTo>
                  <a:lnTo>
                    <a:pt x="92" y="121"/>
                  </a:lnTo>
                  <a:close/>
                  <a:moveTo>
                    <a:pt x="92" y="82"/>
                  </a:moveTo>
                  <a:cubicBezTo>
                    <a:pt x="78" y="97"/>
                    <a:pt x="78" y="97"/>
                    <a:pt x="78" y="97"/>
                  </a:cubicBezTo>
                  <a:cubicBezTo>
                    <a:pt x="63" y="82"/>
                    <a:pt x="63" y="82"/>
                    <a:pt x="63" y="82"/>
                  </a:cubicBezTo>
                  <a:cubicBezTo>
                    <a:pt x="78" y="68"/>
                    <a:pt x="78" y="68"/>
                    <a:pt x="78" y="68"/>
                  </a:cubicBezTo>
                  <a:lnTo>
                    <a:pt x="92" y="82"/>
                  </a:lnTo>
                  <a:close/>
                  <a:moveTo>
                    <a:pt x="24" y="43"/>
                  </a:moveTo>
                  <a:cubicBezTo>
                    <a:pt x="58" y="10"/>
                    <a:pt x="58" y="10"/>
                    <a:pt x="58" y="10"/>
                  </a:cubicBezTo>
                  <a:cubicBezTo>
                    <a:pt x="92" y="43"/>
                    <a:pt x="92" y="43"/>
                    <a:pt x="92" y="43"/>
                  </a:cubicBezTo>
                  <a:cubicBezTo>
                    <a:pt x="78" y="58"/>
                    <a:pt x="78" y="58"/>
                    <a:pt x="78"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8" y="377"/>
                    <a:pt x="78" y="377"/>
                    <a:pt x="78"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8" y="803"/>
                    <a:pt x="78" y="803"/>
                    <a:pt x="78"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9"/>
            <p:cNvSpPr/>
            <p:nvPr/>
          </p:nvSpPr>
          <p:spPr>
            <a:xfrm>
              <a:off x="5265738" y="6057900"/>
              <a:ext cx="71438" cy="58738"/>
            </a:xfrm>
            <a:custGeom>
              <a:rect b="b" l="l" r="r" t="t"/>
              <a:pathLst>
                <a:path extrusionOk="0" h="37" w="45">
                  <a:moveTo>
                    <a:pt x="2" y="37"/>
                  </a:moveTo>
                  <a:lnTo>
                    <a:pt x="24" y="24"/>
                  </a:lnTo>
                  <a:lnTo>
                    <a:pt x="45" y="37"/>
                  </a:lnTo>
                  <a:lnTo>
                    <a:pt x="45" y="0"/>
                  </a:lnTo>
                  <a:lnTo>
                    <a:pt x="24" y="13"/>
                  </a:lnTo>
                  <a:lnTo>
                    <a:pt x="2" y="0"/>
                  </a:lnTo>
                  <a:lnTo>
                    <a:pt x="2" y="1"/>
                  </a:lnTo>
                  <a:lnTo>
                    <a:pt x="0" y="0"/>
                  </a:lnTo>
                  <a:lnTo>
                    <a:pt x="0" y="37"/>
                  </a:lnTo>
                  <a:lnTo>
                    <a:pt x="2" y="36"/>
                  </a:lnTo>
                  <a:lnTo>
                    <a:pt x="2" y="37"/>
                  </a:lnTo>
                  <a:close/>
                  <a:moveTo>
                    <a:pt x="6" y="19"/>
                  </a:moveTo>
                  <a:lnTo>
                    <a:pt x="15" y="19"/>
                  </a:lnTo>
                  <a:lnTo>
                    <a:pt x="21" y="23"/>
                  </a:lnTo>
                  <a:lnTo>
                    <a:pt x="17" y="26"/>
                  </a:lnTo>
                  <a:lnTo>
                    <a:pt x="6" y="19"/>
                  </a:lnTo>
                  <a:close/>
                  <a:moveTo>
                    <a:pt x="19" y="19"/>
                  </a:moveTo>
                  <a:lnTo>
                    <a:pt x="28" y="19"/>
                  </a:lnTo>
                  <a:lnTo>
                    <a:pt x="24" y="22"/>
                  </a:lnTo>
                  <a:lnTo>
                    <a:pt x="19" y="19"/>
                  </a:lnTo>
                  <a:close/>
                  <a:moveTo>
                    <a:pt x="30" y="26"/>
                  </a:moveTo>
                  <a:lnTo>
                    <a:pt x="26" y="23"/>
                  </a:lnTo>
                  <a:lnTo>
                    <a:pt x="33" y="19"/>
                  </a:lnTo>
                  <a:lnTo>
                    <a:pt x="38" y="19"/>
                  </a:lnTo>
                  <a:lnTo>
                    <a:pt x="41" y="19"/>
                  </a:lnTo>
                  <a:lnTo>
                    <a:pt x="30" y="26"/>
                  </a:lnTo>
                  <a:close/>
                  <a:moveTo>
                    <a:pt x="38" y="18"/>
                  </a:moveTo>
                  <a:lnTo>
                    <a:pt x="33" y="18"/>
                  </a:lnTo>
                  <a:lnTo>
                    <a:pt x="26" y="14"/>
                  </a:lnTo>
                  <a:lnTo>
                    <a:pt x="30" y="11"/>
                  </a:lnTo>
                  <a:lnTo>
                    <a:pt x="41" y="18"/>
                  </a:lnTo>
                  <a:lnTo>
                    <a:pt x="38" y="18"/>
                  </a:lnTo>
                  <a:close/>
                  <a:moveTo>
                    <a:pt x="28" y="18"/>
                  </a:moveTo>
                  <a:lnTo>
                    <a:pt x="19" y="18"/>
                  </a:lnTo>
                  <a:lnTo>
                    <a:pt x="24" y="15"/>
                  </a:lnTo>
                  <a:lnTo>
                    <a:pt x="28" y="18"/>
                  </a:lnTo>
                  <a:close/>
                  <a:moveTo>
                    <a:pt x="21" y="14"/>
                  </a:moveTo>
                  <a:lnTo>
                    <a:pt x="15" y="18"/>
                  </a:lnTo>
                  <a:lnTo>
                    <a:pt x="6" y="18"/>
                  </a:lnTo>
                  <a:lnTo>
                    <a:pt x="17" y="11"/>
                  </a:lnTo>
                  <a:lnTo>
                    <a:pt x="21" y="14"/>
                  </a:lnTo>
                  <a:close/>
                  <a:moveTo>
                    <a:pt x="15" y="10"/>
                  </a:moveTo>
                  <a:lnTo>
                    <a:pt x="3" y="17"/>
                  </a:lnTo>
                  <a:lnTo>
                    <a:pt x="3" y="3"/>
                  </a:lnTo>
                  <a:lnTo>
                    <a:pt x="15" y="10"/>
                  </a:lnTo>
                  <a:close/>
                  <a:moveTo>
                    <a:pt x="15" y="27"/>
                  </a:moveTo>
                  <a:lnTo>
                    <a:pt x="3" y="34"/>
                  </a:lnTo>
                  <a:lnTo>
                    <a:pt x="3" y="20"/>
                  </a:lnTo>
                  <a:lnTo>
                    <a:pt x="15" y="27"/>
                  </a:lnTo>
                  <a:close/>
                  <a:moveTo>
                    <a:pt x="44" y="35"/>
                  </a:moveTo>
                  <a:lnTo>
                    <a:pt x="38" y="31"/>
                  </a:lnTo>
                  <a:lnTo>
                    <a:pt x="38" y="30"/>
                  </a:lnTo>
                  <a:lnTo>
                    <a:pt x="32" y="27"/>
                  </a:lnTo>
                  <a:lnTo>
                    <a:pt x="38" y="24"/>
                  </a:lnTo>
                  <a:lnTo>
                    <a:pt x="38" y="23"/>
                  </a:lnTo>
                  <a:lnTo>
                    <a:pt x="44" y="19"/>
                  </a:lnTo>
                  <a:lnTo>
                    <a:pt x="44" y="35"/>
                  </a:lnTo>
                  <a:close/>
                  <a:moveTo>
                    <a:pt x="44" y="18"/>
                  </a:moveTo>
                  <a:lnTo>
                    <a:pt x="38" y="14"/>
                  </a:lnTo>
                  <a:lnTo>
                    <a:pt x="38" y="13"/>
                  </a:lnTo>
                  <a:lnTo>
                    <a:pt x="32" y="10"/>
                  </a:lnTo>
                  <a:lnTo>
                    <a:pt x="38" y="7"/>
                  </a:lnTo>
                  <a:lnTo>
                    <a:pt x="38" y="6"/>
                  </a:lnTo>
                  <a:lnTo>
                    <a:pt x="44" y="2"/>
                  </a:lnTo>
                  <a:lnTo>
                    <a:pt x="44" y="18"/>
                  </a:lnTo>
                  <a:close/>
                  <a:moveTo>
                    <a:pt x="2" y="2"/>
                  </a:moveTo>
                  <a:lnTo>
                    <a:pt x="2" y="2"/>
                  </a:lnTo>
                  <a:lnTo>
                    <a:pt x="2" y="18"/>
                  </a:lnTo>
                  <a:lnTo>
                    <a:pt x="2" y="18"/>
                  </a:lnTo>
                  <a:lnTo>
                    <a:pt x="2" y="2"/>
                  </a:lnTo>
                  <a:close/>
                  <a:moveTo>
                    <a:pt x="2" y="35"/>
                  </a:moveTo>
                  <a:lnTo>
                    <a:pt x="2" y="19"/>
                  </a:lnTo>
                  <a:lnTo>
                    <a:pt x="2" y="19"/>
                  </a:lnTo>
                  <a:lnTo>
                    <a:pt x="2" y="35"/>
                  </a:lnTo>
                  <a:lnTo>
                    <a:pt x="2" y="3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9"/>
            <p:cNvSpPr/>
            <p:nvPr/>
          </p:nvSpPr>
          <p:spPr>
            <a:xfrm>
              <a:off x="5062538" y="6097588"/>
              <a:ext cx="28575" cy="28575"/>
            </a:xfrm>
            <a:custGeom>
              <a:rect b="b" l="l" r="r" t="t"/>
              <a:pathLst>
                <a:path extrusionOk="0" h="92" w="93">
                  <a:moveTo>
                    <a:pt x="46" y="0"/>
                  </a:moveTo>
                  <a:cubicBezTo>
                    <a:pt x="21" y="0"/>
                    <a:pt x="0" y="20"/>
                    <a:pt x="0" y="46"/>
                  </a:cubicBezTo>
                  <a:cubicBezTo>
                    <a:pt x="0" y="71"/>
                    <a:pt x="21" y="92"/>
                    <a:pt x="46" y="92"/>
                  </a:cubicBezTo>
                  <a:cubicBezTo>
                    <a:pt x="72" y="92"/>
                    <a:pt x="93" y="71"/>
                    <a:pt x="93" y="46"/>
                  </a:cubicBezTo>
                  <a:cubicBezTo>
                    <a:pt x="93" y="20"/>
                    <a:pt x="72" y="0"/>
                    <a:pt x="46" y="0"/>
                  </a:cubicBezTo>
                  <a:close/>
                  <a:moveTo>
                    <a:pt x="16" y="20"/>
                  </a:moveTo>
                  <a:cubicBezTo>
                    <a:pt x="38" y="42"/>
                    <a:pt x="38" y="42"/>
                    <a:pt x="38" y="42"/>
                  </a:cubicBezTo>
                  <a:cubicBezTo>
                    <a:pt x="7" y="42"/>
                    <a:pt x="7" y="42"/>
                    <a:pt x="7" y="42"/>
                  </a:cubicBezTo>
                  <a:cubicBezTo>
                    <a:pt x="8" y="34"/>
                    <a:pt x="11" y="26"/>
                    <a:pt x="16" y="20"/>
                  </a:cubicBezTo>
                  <a:close/>
                  <a:moveTo>
                    <a:pt x="7" y="49"/>
                  </a:moveTo>
                  <a:cubicBezTo>
                    <a:pt x="38" y="49"/>
                    <a:pt x="38" y="49"/>
                    <a:pt x="38" y="49"/>
                  </a:cubicBezTo>
                  <a:cubicBezTo>
                    <a:pt x="16" y="71"/>
                    <a:pt x="16" y="71"/>
                    <a:pt x="16" y="71"/>
                  </a:cubicBezTo>
                  <a:cubicBezTo>
                    <a:pt x="11" y="65"/>
                    <a:pt x="8" y="57"/>
                    <a:pt x="7" y="49"/>
                  </a:cubicBezTo>
                  <a:close/>
                  <a:moveTo>
                    <a:pt x="43" y="85"/>
                  </a:moveTo>
                  <a:cubicBezTo>
                    <a:pt x="35" y="84"/>
                    <a:pt x="27" y="81"/>
                    <a:pt x="21" y="76"/>
                  </a:cubicBezTo>
                  <a:cubicBezTo>
                    <a:pt x="43" y="54"/>
                    <a:pt x="43" y="54"/>
                    <a:pt x="43" y="54"/>
                  </a:cubicBezTo>
                  <a:lnTo>
                    <a:pt x="43" y="85"/>
                  </a:lnTo>
                  <a:close/>
                  <a:moveTo>
                    <a:pt x="43" y="37"/>
                  </a:moveTo>
                  <a:cubicBezTo>
                    <a:pt x="21" y="16"/>
                    <a:pt x="21" y="16"/>
                    <a:pt x="21" y="16"/>
                  </a:cubicBezTo>
                  <a:cubicBezTo>
                    <a:pt x="27" y="11"/>
                    <a:pt x="35" y="7"/>
                    <a:pt x="43" y="7"/>
                  </a:cubicBezTo>
                  <a:lnTo>
                    <a:pt x="43" y="37"/>
                  </a:lnTo>
                  <a:close/>
                  <a:moveTo>
                    <a:pt x="50" y="7"/>
                  </a:moveTo>
                  <a:cubicBezTo>
                    <a:pt x="58" y="7"/>
                    <a:pt x="66" y="11"/>
                    <a:pt x="72" y="16"/>
                  </a:cubicBezTo>
                  <a:cubicBezTo>
                    <a:pt x="50" y="37"/>
                    <a:pt x="50" y="37"/>
                    <a:pt x="50" y="37"/>
                  </a:cubicBezTo>
                  <a:lnTo>
                    <a:pt x="50" y="7"/>
                  </a:lnTo>
                  <a:close/>
                  <a:moveTo>
                    <a:pt x="50" y="85"/>
                  </a:moveTo>
                  <a:cubicBezTo>
                    <a:pt x="50" y="54"/>
                    <a:pt x="50" y="54"/>
                    <a:pt x="50" y="54"/>
                  </a:cubicBezTo>
                  <a:cubicBezTo>
                    <a:pt x="72" y="76"/>
                    <a:pt x="72" y="76"/>
                    <a:pt x="72" y="76"/>
                  </a:cubicBezTo>
                  <a:cubicBezTo>
                    <a:pt x="66" y="81"/>
                    <a:pt x="58" y="84"/>
                    <a:pt x="50" y="85"/>
                  </a:cubicBezTo>
                  <a:close/>
                  <a:moveTo>
                    <a:pt x="77" y="71"/>
                  </a:moveTo>
                  <a:cubicBezTo>
                    <a:pt x="55" y="49"/>
                    <a:pt x="55" y="49"/>
                    <a:pt x="55" y="49"/>
                  </a:cubicBezTo>
                  <a:cubicBezTo>
                    <a:pt x="86" y="49"/>
                    <a:pt x="86" y="49"/>
                    <a:pt x="86" y="49"/>
                  </a:cubicBezTo>
                  <a:cubicBezTo>
                    <a:pt x="85" y="57"/>
                    <a:pt x="82" y="65"/>
                    <a:pt x="77" y="71"/>
                  </a:cubicBezTo>
                  <a:close/>
                  <a:moveTo>
                    <a:pt x="55" y="42"/>
                  </a:moveTo>
                  <a:cubicBezTo>
                    <a:pt x="77" y="20"/>
                    <a:pt x="77" y="20"/>
                    <a:pt x="77" y="20"/>
                  </a:cubicBezTo>
                  <a:cubicBezTo>
                    <a:pt x="82" y="26"/>
                    <a:pt x="85" y="34"/>
                    <a:pt x="86" y="42"/>
                  </a:cubicBezTo>
                  <a:lnTo>
                    <a:pt x="55"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9"/>
            <p:cNvSpPr/>
            <p:nvPr/>
          </p:nvSpPr>
          <p:spPr>
            <a:xfrm>
              <a:off x="3732213" y="4481513"/>
              <a:ext cx="3065471" cy="1693856"/>
            </a:xfrm>
            <a:custGeom>
              <a:rect b="b" l="l" r="r" t="t"/>
              <a:pathLst>
                <a:path extrusionOk="0" h="5418" w="9811">
                  <a:moveTo>
                    <a:pt x="5100" y="0"/>
                  </a:moveTo>
                  <a:cubicBezTo>
                    <a:pt x="4711" y="0"/>
                    <a:pt x="4711" y="0"/>
                    <a:pt x="4711" y="0"/>
                  </a:cubicBezTo>
                  <a:cubicBezTo>
                    <a:pt x="0" y="0"/>
                    <a:pt x="0" y="0"/>
                    <a:pt x="0" y="0"/>
                  </a:cubicBezTo>
                  <a:cubicBezTo>
                    <a:pt x="0" y="5418"/>
                    <a:pt x="0" y="5418"/>
                    <a:pt x="0" y="5418"/>
                  </a:cubicBezTo>
                  <a:cubicBezTo>
                    <a:pt x="4711" y="5418"/>
                    <a:pt x="4711" y="5418"/>
                    <a:pt x="4711" y="5418"/>
                  </a:cubicBezTo>
                  <a:cubicBezTo>
                    <a:pt x="5100" y="5418"/>
                    <a:pt x="5100" y="5418"/>
                    <a:pt x="5100" y="5418"/>
                  </a:cubicBezTo>
                  <a:cubicBezTo>
                    <a:pt x="9811" y="5418"/>
                    <a:pt x="9811" y="5418"/>
                    <a:pt x="9811" y="5418"/>
                  </a:cubicBezTo>
                  <a:cubicBezTo>
                    <a:pt x="9811" y="0"/>
                    <a:pt x="9811" y="0"/>
                    <a:pt x="9811" y="0"/>
                  </a:cubicBezTo>
                  <a:lnTo>
                    <a:pt x="5100" y="0"/>
                  </a:lnTo>
                  <a:close/>
                  <a:moveTo>
                    <a:pt x="5433" y="65"/>
                  </a:moveTo>
                  <a:cubicBezTo>
                    <a:pt x="9661" y="65"/>
                    <a:pt x="9661" y="65"/>
                    <a:pt x="9661" y="65"/>
                  </a:cubicBezTo>
                  <a:cubicBezTo>
                    <a:pt x="9692" y="65"/>
                    <a:pt x="9718" y="90"/>
                    <a:pt x="9719" y="121"/>
                  </a:cubicBezTo>
                  <a:cubicBezTo>
                    <a:pt x="5433" y="121"/>
                    <a:pt x="5433" y="121"/>
                    <a:pt x="5433" y="121"/>
                  </a:cubicBezTo>
                  <a:lnTo>
                    <a:pt x="5433" y="65"/>
                  </a:lnTo>
                  <a:close/>
                  <a:moveTo>
                    <a:pt x="4650" y="5142"/>
                  </a:moveTo>
                  <a:cubicBezTo>
                    <a:pt x="4650" y="5221"/>
                    <a:pt x="4650" y="5221"/>
                    <a:pt x="4650" y="5221"/>
                  </a:cubicBezTo>
                  <a:cubicBezTo>
                    <a:pt x="4582" y="5181"/>
                    <a:pt x="4582" y="5181"/>
                    <a:pt x="4582" y="5181"/>
                  </a:cubicBezTo>
                  <a:lnTo>
                    <a:pt x="4650" y="5142"/>
                  </a:lnTo>
                  <a:close/>
                  <a:moveTo>
                    <a:pt x="4575" y="5177"/>
                  </a:moveTo>
                  <a:cubicBezTo>
                    <a:pt x="4514" y="5141"/>
                    <a:pt x="4514" y="5141"/>
                    <a:pt x="4514" y="5141"/>
                  </a:cubicBezTo>
                  <a:cubicBezTo>
                    <a:pt x="4637" y="5141"/>
                    <a:pt x="4637" y="5141"/>
                    <a:pt x="4637" y="5141"/>
                  </a:cubicBezTo>
                  <a:lnTo>
                    <a:pt x="4575" y="5177"/>
                  </a:lnTo>
                  <a:close/>
                  <a:moveTo>
                    <a:pt x="4637" y="5134"/>
                  </a:moveTo>
                  <a:cubicBezTo>
                    <a:pt x="4514" y="5134"/>
                    <a:pt x="4514" y="5134"/>
                    <a:pt x="4514" y="5134"/>
                  </a:cubicBezTo>
                  <a:cubicBezTo>
                    <a:pt x="4575" y="5099"/>
                    <a:pt x="4575" y="5099"/>
                    <a:pt x="4575" y="5099"/>
                  </a:cubicBezTo>
                  <a:lnTo>
                    <a:pt x="4637" y="5134"/>
                  </a:lnTo>
                  <a:close/>
                  <a:moveTo>
                    <a:pt x="4582" y="5095"/>
                  </a:moveTo>
                  <a:cubicBezTo>
                    <a:pt x="4650" y="5055"/>
                    <a:pt x="4650" y="5055"/>
                    <a:pt x="4650" y="5055"/>
                  </a:cubicBezTo>
                  <a:cubicBezTo>
                    <a:pt x="4650" y="5134"/>
                    <a:pt x="4650" y="5134"/>
                    <a:pt x="4650" y="5134"/>
                  </a:cubicBezTo>
                  <a:lnTo>
                    <a:pt x="4582" y="5095"/>
                  </a:lnTo>
                  <a:close/>
                  <a:moveTo>
                    <a:pt x="4500" y="5134"/>
                  </a:moveTo>
                  <a:cubicBezTo>
                    <a:pt x="4387" y="5134"/>
                    <a:pt x="4387" y="5134"/>
                    <a:pt x="4387" y="5134"/>
                  </a:cubicBezTo>
                  <a:cubicBezTo>
                    <a:pt x="4387" y="4993"/>
                    <a:pt x="4387" y="4993"/>
                    <a:pt x="4387" y="4993"/>
                  </a:cubicBezTo>
                  <a:cubicBezTo>
                    <a:pt x="4451" y="4993"/>
                    <a:pt x="4451" y="4993"/>
                    <a:pt x="4451" y="4993"/>
                  </a:cubicBezTo>
                  <a:cubicBezTo>
                    <a:pt x="4454" y="5052"/>
                    <a:pt x="4502" y="5098"/>
                    <a:pt x="4562" y="5098"/>
                  </a:cubicBezTo>
                  <a:cubicBezTo>
                    <a:pt x="4562" y="5098"/>
                    <a:pt x="4562" y="5098"/>
                    <a:pt x="4562" y="5098"/>
                  </a:cubicBezTo>
                  <a:lnTo>
                    <a:pt x="4500" y="5134"/>
                  </a:lnTo>
                  <a:close/>
                  <a:moveTo>
                    <a:pt x="4500" y="5141"/>
                  </a:moveTo>
                  <a:cubicBezTo>
                    <a:pt x="4562" y="5177"/>
                    <a:pt x="4562" y="5177"/>
                    <a:pt x="4562" y="5177"/>
                  </a:cubicBezTo>
                  <a:cubicBezTo>
                    <a:pt x="4562" y="5177"/>
                    <a:pt x="4562" y="5177"/>
                    <a:pt x="4562" y="5177"/>
                  </a:cubicBezTo>
                  <a:cubicBezTo>
                    <a:pt x="4502" y="5177"/>
                    <a:pt x="4453" y="5225"/>
                    <a:pt x="4451" y="5285"/>
                  </a:cubicBezTo>
                  <a:cubicBezTo>
                    <a:pt x="4387" y="5285"/>
                    <a:pt x="4387" y="5285"/>
                    <a:pt x="4387" y="5285"/>
                  </a:cubicBezTo>
                  <a:cubicBezTo>
                    <a:pt x="4387" y="5141"/>
                    <a:pt x="4387" y="5141"/>
                    <a:pt x="4387" y="5141"/>
                  </a:cubicBezTo>
                  <a:lnTo>
                    <a:pt x="4500" y="5141"/>
                  </a:lnTo>
                  <a:close/>
                  <a:moveTo>
                    <a:pt x="4562" y="5184"/>
                  </a:moveTo>
                  <a:cubicBezTo>
                    <a:pt x="4574" y="5184"/>
                    <a:pt x="4574" y="5184"/>
                    <a:pt x="4574" y="5184"/>
                  </a:cubicBezTo>
                  <a:cubicBezTo>
                    <a:pt x="4657" y="5233"/>
                    <a:pt x="4657" y="5233"/>
                    <a:pt x="4657" y="5233"/>
                  </a:cubicBezTo>
                  <a:cubicBezTo>
                    <a:pt x="4657" y="5043"/>
                    <a:pt x="4657" y="5043"/>
                    <a:pt x="4657" y="5043"/>
                  </a:cubicBezTo>
                  <a:cubicBezTo>
                    <a:pt x="4574" y="5091"/>
                    <a:pt x="4574" y="5091"/>
                    <a:pt x="4574" y="5091"/>
                  </a:cubicBezTo>
                  <a:cubicBezTo>
                    <a:pt x="4562" y="5091"/>
                    <a:pt x="4562" y="5091"/>
                    <a:pt x="4562" y="5091"/>
                  </a:cubicBezTo>
                  <a:cubicBezTo>
                    <a:pt x="4506" y="5091"/>
                    <a:pt x="4461" y="5048"/>
                    <a:pt x="4458" y="4993"/>
                  </a:cubicBezTo>
                  <a:cubicBezTo>
                    <a:pt x="4906" y="4992"/>
                    <a:pt x="4906" y="4992"/>
                    <a:pt x="4906" y="4992"/>
                  </a:cubicBezTo>
                  <a:cubicBezTo>
                    <a:pt x="5353" y="4993"/>
                    <a:pt x="5353" y="4993"/>
                    <a:pt x="5353" y="4993"/>
                  </a:cubicBezTo>
                  <a:cubicBezTo>
                    <a:pt x="5351" y="5048"/>
                    <a:pt x="5305" y="5091"/>
                    <a:pt x="5250" y="5091"/>
                  </a:cubicBezTo>
                  <a:cubicBezTo>
                    <a:pt x="5237" y="5091"/>
                    <a:pt x="5237" y="5091"/>
                    <a:pt x="5237" y="5091"/>
                  </a:cubicBezTo>
                  <a:cubicBezTo>
                    <a:pt x="5154" y="5043"/>
                    <a:pt x="5154" y="5043"/>
                    <a:pt x="5154" y="5043"/>
                  </a:cubicBezTo>
                  <a:cubicBezTo>
                    <a:pt x="5154" y="5233"/>
                    <a:pt x="5154" y="5233"/>
                    <a:pt x="5154" y="5233"/>
                  </a:cubicBezTo>
                  <a:cubicBezTo>
                    <a:pt x="5237" y="5184"/>
                    <a:pt x="5237" y="5184"/>
                    <a:pt x="5237" y="5184"/>
                  </a:cubicBezTo>
                  <a:cubicBezTo>
                    <a:pt x="5250" y="5184"/>
                    <a:pt x="5250" y="5184"/>
                    <a:pt x="5250" y="5184"/>
                  </a:cubicBezTo>
                  <a:cubicBezTo>
                    <a:pt x="5306" y="5184"/>
                    <a:pt x="5352" y="5229"/>
                    <a:pt x="5353" y="5285"/>
                  </a:cubicBezTo>
                  <a:cubicBezTo>
                    <a:pt x="5100" y="5285"/>
                    <a:pt x="5100" y="5285"/>
                    <a:pt x="5100" y="5285"/>
                  </a:cubicBezTo>
                  <a:cubicBezTo>
                    <a:pt x="4711" y="5285"/>
                    <a:pt x="4711" y="5285"/>
                    <a:pt x="4711" y="5285"/>
                  </a:cubicBezTo>
                  <a:cubicBezTo>
                    <a:pt x="4458" y="5285"/>
                    <a:pt x="4458" y="5285"/>
                    <a:pt x="4458" y="5285"/>
                  </a:cubicBezTo>
                  <a:cubicBezTo>
                    <a:pt x="4459" y="5229"/>
                    <a:pt x="4505" y="5184"/>
                    <a:pt x="4562" y="5184"/>
                  </a:cubicBezTo>
                  <a:close/>
                  <a:moveTo>
                    <a:pt x="5174" y="5141"/>
                  </a:moveTo>
                  <a:cubicBezTo>
                    <a:pt x="5297" y="5141"/>
                    <a:pt x="5297" y="5141"/>
                    <a:pt x="5297" y="5141"/>
                  </a:cubicBezTo>
                  <a:cubicBezTo>
                    <a:pt x="5236" y="5177"/>
                    <a:pt x="5236" y="5177"/>
                    <a:pt x="5236" y="5177"/>
                  </a:cubicBezTo>
                  <a:lnTo>
                    <a:pt x="5174" y="5141"/>
                  </a:lnTo>
                  <a:close/>
                  <a:moveTo>
                    <a:pt x="5229" y="5181"/>
                  </a:moveTo>
                  <a:cubicBezTo>
                    <a:pt x="5161" y="5221"/>
                    <a:pt x="5161" y="5221"/>
                    <a:pt x="5161" y="5221"/>
                  </a:cubicBezTo>
                  <a:cubicBezTo>
                    <a:pt x="5161" y="5142"/>
                    <a:pt x="5161" y="5142"/>
                    <a:pt x="5161" y="5142"/>
                  </a:cubicBezTo>
                  <a:lnTo>
                    <a:pt x="5229" y="5181"/>
                  </a:lnTo>
                  <a:close/>
                  <a:moveTo>
                    <a:pt x="5161" y="5134"/>
                  </a:moveTo>
                  <a:cubicBezTo>
                    <a:pt x="5161" y="5055"/>
                    <a:pt x="5161" y="5055"/>
                    <a:pt x="5161" y="5055"/>
                  </a:cubicBezTo>
                  <a:cubicBezTo>
                    <a:pt x="5229" y="5095"/>
                    <a:pt x="5229" y="5095"/>
                    <a:pt x="5229" y="5095"/>
                  </a:cubicBezTo>
                  <a:lnTo>
                    <a:pt x="5161" y="5134"/>
                  </a:lnTo>
                  <a:close/>
                  <a:moveTo>
                    <a:pt x="5174" y="5134"/>
                  </a:moveTo>
                  <a:cubicBezTo>
                    <a:pt x="5236" y="5099"/>
                    <a:pt x="5236" y="5099"/>
                    <a:pt x="5236" y="5099"/>
                  </a:cubicBezTo>
                  <a:cubicBezTo>
                    <a:pt x="5297" y="5134"/>
                    <a:pt x="5297" y="5134"/>
                    <a:pt x="5297" y="5134"/>
                  </a:cubicBezTo>
                  <a:lnTo>
                    <a:pt x="5174" y="5134"/>
                  </a:lnTo>
                  <a:close/>
                  <a:moveTo>
                    <a:pt x="5250" y="5177"/>
                  </a:moveTo>
                  <a:cubicBezTo>
                    <a:pt x="5249" y="5177"/>
                    <a:pt x="5249" y="5177"/>
                    <a:pt x="5249" y="5177"/>
                  </a:cubicBezTo>
                  <a:cubicBezTo>
                    <a:pt x="5311" y="5141"/>
                    <a:pt x="5311" y="5141"/>
                    <a:pt x="5311" y="5141"/>
                  </a:cubicBezTo>
                  <a:cubicBezTo>
                    <a:pt x="5424" y="5141"/>
                    <a:pt x="5424" y="5141"/>
                    <a:pt x="5424" y="5141"/>
                  </a:cubicBezTo>
                  <a:cubicBezTo>
                    <a:pt x="5424" y="5285"/>
                    <a:pt x="5424" y="5285"/>
                    <a:pt x="5424" y="5285"/>
                  </a:cubicBezTo>
                  <a:cubicBezTo>
                    <a:pt x="5360" y="5285"/>
                    <a:pt x="5360" y="5285"/>
                    <a:pt x="5360" y="5285"/>
                  </a:cubicBezTo>
                  <a:cubicBezTo>
                    <a:pt x="5359" y="5225"/>
                    <a:pt x="5310" y="5177"/>
                    <a:pt x="5250" y="5177"/>
                  </a:cubicBezTo>
                  <a:close/>
                  <a:moveTo>
                    <a:pt x="5311" y="5134"/>
                  </a:moveTo>
                  <a:cubicBezTo>
                    <a:pt x="5249" y="5098"/>
                    <a:pt x="5249" y="5098"/>
                    <a:pt x="5249" y="5098"/>
                  </a:cubicBezTo>
                  <a:cubicBezTo>
                    <a:pt x="5250" y="5098"/>
                    <a:pt x="5250" y="5098"/>
                    <a:pt x="5250" y="5098"/>
                  </a:cubicBezTo>
                  <a:cubicBezTo>
                    <a:pt x="5309" y="5098"/>
                    <a:pt x="5357" y="5052"/>
                    <a:pt x="5360" y="4993"/>
                  </a:cubicBezTo>
                  <a:cubicBezTo>
                    <a:pt x="5424" y="4993"/>
                    <a:pt x="5424" y="4993"/>
                    <a:pt x="5424" y="4993"/>
                  </a:cubicBezTo>
                  <a:cubicBezTo>
                    <a:pt x="5424" y="5134"/>
                    <a:pt x="5424" y="5134"/>
                    <a:pt x="5424" y="5134"/>
                  </a:cubicBezTo>
                  <a:lnTo>
                    <a:pt x="5311" y="5134"/>
                  </a:lnTo>
                  <a:close/>
                  <a:moveTo>
                    <a:pt x="5100" y="4986"/>
                  </a:moveTo>
                  <a:cubicBezTo>
                    <a:pt x="5100" y="4985"/>
                    <a:pt x="5100" y="4985"/>
                    <a:pt x="5100" y="4985"/>
                  </a:cubicBezTo>
                  <a:cubicBezTo>
                    <a:pt x="4906" y="4985"/>
                    <a:pt x="4906" y="4985"/>
                    <a:pt x="4906" y="4985"/>
                  </a:cubicBezTo>
                  <a:cubicBezTo>
                    <a:pt x="4711" y="4985"/>
                    <a:pt x="4711" y="4985"/>
                    <a:pt x="4711" y="4985"/>
                  </a:cubicBezTo>
                  <a:cubicBezTo>
                    <a:pt x="4711" y="4986"/>
                    <a:pt x="4711" y="4986"/>
                    <a:pt x="4711" y="4986"/>
                  </a:cubicBezTo>
                  <a:cubicBezTo>
                    <a:pt x="472" y="4993"/>
                    <a:pt x="472" y="4993"/>
                    <a:pt x="472" y="4993"/>
                  </a:cubicBezTo>
                  <a:cubicBezTo>
                    <a:pt x="470" y="4943"/>
                    <a:pt x="430" y="4903"/>
                    <a:pt x="381" y="4901"/>
                  </a:cubicBezTo>
                  <a:cubicBezTo>
                    <a:pt x="381" y="521"/>
                    <a:pt x="381" y="521"/>
                    <a:pt x="381" y="521"/>
                  </a:cubicBezTo>
                  <a:cubicBezTo>
                    <a:pt x="430" y="519"/>
                    <a:pt x="470" y="479"/>
                    <a:pt x="472" y="430"/>
                  </a:cubicBezTo>
                  <a:cubicBezTo>
                    <a:pt x="4711" y="430"/>
                    <a:pt x="4711" y="430"/>
                    <a:pt x="4711" y="430"/>
                  </a:cubicBezTo>
                  <a:cubicBezTo>
                    <a:pt x="5100" y="430"/>
                    <a:pt x="5100" y="430"/>
                    <a:pt x="5100" y="430"/>
                  </a:cubicBezTo>
                  <a:cubicBezTo>
                    <a:pt x="9339" y="430"/>
                    <a:pt x="9339" y="430"/>
                    <a:pt x="9339" y="430"/>
                  </a:cubicBezTo>
                  <a:cubicBezTo>
                    <a:pt x="9341" y="479"/>
                    <a:pt x="9381" y="519"/>
                    <a:pt x="9430" y="521"/>
                  </a:cubicBezTo>
                  <a:cubicBezTo>
                    <a:pt x="9430" y="4901"/>
                    <a:pt x="9430" y="4901"/>
                    <a:pt x="9430" y="4901"/>
                  </a:cubicBezTo>
                  <a:cubicBezTo>
                    <a:pt x="9381" y="4903"/>
                    <a:pt x="9341" y="4943"/>
                    <a:pt x="9339" y="4993"/>
                  </a:cubicBezTo>
                  <a:lnTo>
                    <a:pt x="5100" y="4986"/>
                  </a:lnTo>
                  <a:close/>
                  <a:moveTo>
                    <a:pt x="259" y="128"/>
                  </a:moveTo>
                  <a:cubicBezTo>
                    <a:pt x="139" y="514"/>
                    <a:pt x="139" y="514"/>
                    <a:pt x="139" y="514"/>
                  </a:cubicBezTo>
                  <a:cubicBezTo>
                    <a:pt x="138" y="514"/>
                    <a:pt x="138" y="514"/>
                    <a:pt x="138" y="514"/>
                  </a:cubicBezTo>
                  <a:cubicBezTo>
                    <a:pt x="138" y="4908"/>
                    <a:pt x="138" y="4908"/>
                    <a:pt x="138" y="4908"/>
                  </a:cubicBezTo>
                  <a:cubicBezTo>
                    <a:pt x="139" y="4908"/>
                    <a:pt x="139" y="4908"/>
                    <a:pt x="139" y="4908"/>
                  </a:cubicBezTo>
                  <a:cubicBezTo>
                    <a:pt x="256" y="5285"/>
                    <a:pt x="256" y="5285"/>
                    <a:pt x="256" y="5285"/>
                  </a:cubicBezTo>
                  <a:cubicBezTo>
                    <a:pt x="92" y="5285"/>
                    <a:pt x="92" y="5285"/>
                    <a:pt x="92" y="5285"/>
                  </a:cubicBezTo>
                  <a:cubicBezTo>
                    <a:pt x="92" y="128"/>
                    <a:pt x="92" y="128"/>
                    <a:pt x="92" y="128"/>
                  </a:cubicBezTo>
                  <a:lnTo>
                    <a:pt x="259" y="128"/>
                  </a:lnTo>
                  <a:close/>
                  <a:moveTo>
                    <a:pt x="92" y="121"/>
                  </a:moveTo>
                  <a:cubicBezTo>
                    <a:pt x="93" y="90"/>
                    <a:pt x="119" y="65"/>
                    <a:pt x="150" y="65"/>
                  </a:cubicBezTo>
                  <a:cubicBezTo>
                    <a:pt x="4379" y="65"/>
                    <a:pt x="4379" y="65"/>
                    <a:pt x="4379" y="65"/>
                  </a:cubicBezTo>
                  <a:cubicBezTo>
                    <a:pt x="4379" y="121"/>
                    <a:pt x="4379" y="121"/>
                    <a:pt x="4379" y="121"/>
                  </a:cubicBezTo>
                  <a:lnTo>
                    <a:pt x="92" y="121"/>
                  </a:lnTo>
                  <a:close/>
                  <a:moveTo>
                    <a:pt x="256" y="197"/>
                  </a:moveTo>
                  <a:cubicBezTo>
                    <a:pt x="256" y="514"/>
                    <a:pt x="256" y="514"/>
                    <a:pt x="256" y="514"/>
                  </a:cubicBezTo>
                  <a:cubicBezTo>
                    <a:pt x="208" y="514"/>
                    <a:pt x="208" y="514"/>
                    <a:pt x="208" y="514"/>
                  </a:cubicBezTo>
                  <a:lnTo>
                    <a:pt x="256" y="197"/>
                  </a:lnTo>
                  <a:close/>
                  <a:moveTo>
                    <a:pt x="201" y="514"/>
                  </a:moveTo>
                  <a:cubicBezTo>
                    <a:pt x="146" y="514"/>
                    <a:pt x="146" y="514"/>
                    <a:pt x="146" y="514"/>
                  </a:cubicBezTo>
                  <a:cubicBezTo>
                    <a:pt x="253" y="168"/>
                    <a:pt x="253" y="168"/>
                    <a:pt x="253" y="168"/>
                  </a:cubicBezTo>
                  <a:lnTo>
                    <a:pt x="201" y="514"/>
                  </a:lnTo>
                  <a:close/>
                  <a:moveTo>
                    <a:pt x="146" y="4908"/>
                  </a:moveTo>
                  <a:cubicBezTo>
                    <a:pt x="201" y="4908"/>
                    <a:pt x="201" y="4908"/>
                    <a:pt x="201" y="4908"/>
                  </a:cubicBezTo>
                  <a:cubicBezTo>
                    <a:pt x="253" y="5254"/>
                    <a:pt x="253" y="5254"/>
                    <a:pt x="253" y="5254"/>
                  </a:cubicBezTo>
                  <a:lnTo>
                    <a:pt x="146" y="4908"/>
                  </a:lnTo>
                  <a:close/>
                  <a:moveTo>
                    <a:pt x="208" y="4908"/>
                  </a:moveTo>
                  <a:cubicBezTo>
                    <a:pt x="256" y="4908"/>
                    <a:pt x="256" y="4908"/>
                    <a:pt x="256" y="4908"/>
                  </a:cubicBezTo>
                  <a:cubicBezTo>
                    <a:pt x="256" y="5225"/>
                    <a:pt x="256" y="5225"/>
                    <a:pt x="256" y="5225"/>
                  </a:cubicBezTo>
                  <a:lnTo>
                    <a:pt x="208" y="4908"/>
                  </a:lnTo>
                  <a:close/>
                  <a:moveTo>
                    <a:pt x="145" y="4901"/>
                  </a:moveTo>
                  <a:cubicBezTo>
                    <a:pt x="145" y="521"/>
                    <a:pt x="145" y="521"/>
                    <a:pt x="145" y="521"/>
                  </a:cubicBezTo>
                  <a:cubicBezTo>
                    <a:pt x="374" y="521"/>
                    <a:pt x="374" y="521"/>
                    <a:pt x="374" y="521"/>
                  </a:cubicBezTo>
                  <a:cubicBezTo>
                    <a:pt x="374" y="4901"/>
                    <a:pt x="374" y="4901"/>
                    <a:pt x="374" y="4901"/>
                  </a:cubicBezTo>
                  <a:lnTo>
                    <a:pt x="145" y="4901"/>
                  </a:lnTo>
                  <a:close/>
                  <a:moveTo>
                    <a:pt x="4711" y="218"/>
                  </a:moveTo>
                  <a:cubicBezTo>
                    <a:pt x="4771" y="218"/>
                    <a:pt x="4771" y="218"/>
                    <a:pt x="4771" y="218"/>
                  </a:cubicBezTo>
                  <a:cubicBezTo>
                    <a:pt x="5041" y="218"/>
                    <a:pt x="5041" y="218"/>
                    <a:pt x="5041" y="218"/>
                  </a:cubicBezTo>
                  <a:cubicBezTo>
                    <a:pt x="5100" y="218"/>
                    <a:pt x="5100" y="218"/>
                    <a:pt x="5100" y="218"/>
                  </a:cubicBezTo>
                  <a:cubicBezTo>
                    <a:pt x="5342" y="218"/>
                    <a:pt x="5342" y="218"/>
                    <a:pt x="5342" y="218"/>
                  </a:cubicBezTo>
                  <a:cubicBezTo>
                    <a:pt x="5358" y="218"/>
                    <a:pt x="5358" y="218"/>
                    <a:pt x="5358" y="218"/>
                  </a:cubicBezTo>
                  <a:cubicBezTo>
                    <a:pt x="9523" y="218"/>
                    <a:pt x="9523" y="218"/>
                    <a:pt x="9523" y="218"/>
                  </a:cubicBezTo>
                  <a:cubicBezTo>
                    <a:pt x="9431" y="514"/>
                    <a:pt x="9431" y="514"/>
                    <a:pt x="9431" y="514"/>
                  </a:cubicBezTo>
                  <a:cubicBezTo>
                    <a:pt x="9384" y="513"/>
                    <a:pt x="9346" y="474"/>
                    <a:pt x="9346" y="426"/>
                  </a:cubicBezTo>
                  <a:cubicBezTo>
                    <a:pt x="9346" y="423"/>
                    <a:pt x="9346" y="423"/>
                    <a:pt x="9346" y="423"/>
                  </a:cubicBezTo>
                  <a:cubicBezTo>
                    <a:pt x="5100" y="423"/>
                    <a:pt x="5100" y="423"/>
                    <a:pt x="5100" y="423"/>
                  </a:cubicBezTo>
                  <a:cubicBezTo>
                    <a:pt x="4711" y="423"/>
                    <a:pt x="4711" y="423"/>
                    <a:pt x="4711" y="423"/>
                  </a:cubicBezTo>
                  <a:cubicBezTo>
                    <a:pt x="465" y="423"/>
                    <a:pt x="465" y="423"/>
                    <a:pt x="465" y="423"/>
                  </a:cubicBezTo>
                  <a:cubicBezTo>
                    <a:pt x="465" y="426"/>
                    <a:pt x="465" y="426"/>
                    <a:pt x="465" y="426"/>
                  </a:cubicBezTo>
                  <a:cubicBezTo>
                    <a:pt x="465" y="474"/>
                    <a:pt x="427" y="513"/>
                    <a:pt x="380" y="514"/>
                  </a:cubicBezTo>
                  <a:cubicBezTo>
                    <a:pt x="288" y="218"/>
                    <a:pt x="288" y="218"/>
                    <a:pt x="288" y="218"/>
                  </a:cubicBezTo>
                  <a:cubicBezTo>
                    <a:pt x="4453" y="218"/>
                    <a:pt x="4453" y="218"/>
                    <a:pt x="4453" y="218"/>
                  </a:cubicBezTo>
                  <a:cubicBezTo>
                    <a:pt x="4469" y="218"/>
                    <a:pt x="4469" y="218"/>
                    <a:pt x="4469" y="218"/>
                  </a:cubicBezTo>
                  <a:lnTo>
                    <a:pt x="4711" y="218"/>
                  </a:lnTo>
                  <a:close/>
                  <a:moveTo>
                    <a:pt x="4417" y="128"/>
                  </a:moveTo>
                  <a:cubicBezTo>
                    <a:pt x="4711" y="128"/>
                    <a:pt x="4711" y="128"/>
                    <a:pt x="4711" y="128"/>
                  </a:cubicBezTo>
                  <a:cubicBezTo>
                    <a:pt x="5100" y="128"/>
                    <a:pt x="5100" y="128"/>
                    <a:pt x="5100" y="128"/>
                  </a:cubicBezTo>
                  <a:cubicBezTo>
                    <a:pt x="5394" y="128"/>
                    <a:pt x="5394" y="128"/>
                    <a:pt x="5394" y="128"/>
                  </a:cubicBezTo>
                  <a:cubicBezTo>
                    <a:pt x="5360" y="141"/>
                    <a:pt x="5337" y="174"/>
                    <a:pt x="5335" y="211"/>
                  </a:cubicBezTo>
                  <a:cubicBezTo>
                    <a:pt x="5100" y="211"/>
                    <a:pt x="5100" y="211"/>
                    <a:pt x="5100" y="211"/>
                  </a:cubicBezTo>
                  <a:cubicBezTo>
                    <a:pt x="5041" y="211"/>
                    <a:pt x="5041" y="211"/>
                    <a:pt x="5041" y="211"/>
                  </a:cubicBezTo>
                  <a:cubicBezTo>
                    <a:pt x="4771" y="211"/>
                    <a:pt x="4771" y="211"/>
                    <a:pt x="4771" y="211"/>
                  </a:cubicBezTo>
                  <a:cubicBezTo>
                    <a:pt x="4711" y="211"/>
                    <a:pt x="4711" y="211"/>
                    <a:pt x="4711" y="211"/>
                  </a:cubicBezTo>
                  <a:cubicBezTo>
                    <a:pt x="4476" y="211"/>
                    <a:pt x="4476" y="211"/>
                    <a:pt x="4476" y="211"/>
                  </a:cubicBezTo>
                  <a:cubicBezTo>
                    <a:pt x="4475" y="174"/>
                    <a:pt x="4451" y="141"/>
                    <a:pt x="4417" y="128"/>
                  </a:cubicBezTo>
                  <a:close/>
                  <a:moveTo>
                    <a:pt x="9494" y="514"/>
                  </a:moveTo>
                  <a:cubicBezTo>
                    <a:pt x="9438" y="514"/>
                    <a:pt x="9438" y="514"/>
                    <a:pt x="9438" y="514"/>
                  </a:cubicBezTo>
                  <a:cubicBezTo>
                    <a:pt x="9546" y="168"/>
                    <a:pt x="9546" y="168"/>
                    <a:pt x="9546" y="168"/>
                  </a:cubicBezTo>
                  <a:lnTo>
                    <a:pt x="9494" y="514"/>
                  </a:lnTo>
                  <a:close/>
                  <a:moveTo>
                    <a:pt x="9548" y="197"/>
                  </a:moveTo>
                  <a:cubicBezTo>
                    <a:pt x="9548" y="514"/>
                    <a:pt x="9548" y="514"/>
                    <a:pt x="9548" y="514"/>
                  </a:cubicBezTo>
                  <a:cubicBezTo>
                    <a:pt x="9501" y="514"/>
                    <a:pt x="9501" y="514"/>
                    <a:pt x="9501" y="514"/>
                  </a:cubicBezTo>
                  <a:lnTo>
                    <a:pt x="9548" y="197"/>
                  </a:lnTo>
                  <a:close/>
                  <a:moveTo>
                    <a:pt x="9501" y="5134"/>
                  </a:moveTo>
                  <a:cubicBezTo>
                    <a:pt x="5431" y="5134"/>
                    <a:pt x="5431" y="5134"/>
                    <a:pt x="5431" y="5134"/>
                  </a:cubicBezTo>
                  <a:cubicBezTo>
                    <a:pt x="5431" y="4993"/>
                    <a:pt x="5431" y="4993"/>
                    <a:pt x="5431" y="4993"/>
                  </a:cubicBezTo>
                  <a:cubicBezTo>
                    <a:pt x="9346" y="5000"/>
                    <a:pt x="9346" y="5000"/>
                    <a:pt x="9346" y="5000"/>
                  </a:cubicBezTo>
                  <a:cubicBezTo>
                    <a:pt x="9346" y="4996"/>
                    <a:pt x="9346" y="4996"/>
                    <a:pt x="9346" y="4996"/>
                  </a:cubicBezTo>
                  <a:cubicBezTo>
                    <a:pt x="9346" y="4949"/>
                    <a:pt x="9384" y="4910"/>
                    <a:pt x="9431" y="4908"/>
                  </a:cubicBezTo>
                  <a:lnTo>
                    <a:pt x="9501" y="5134"/>
                  </a:lnTo>
                  <a:close/>
                  <a:moveTo>
                    <a:pt x="9438" y="4908"/>
                  </a:moveTo>
                  <a:cubicBezTo>
                    <a:pt x="9493" y="4908"/>
                    <a:pt x="9493" y="4908"/>
                    <a:pt x="9493" y="4908"/>
                  </a:cubicBezTo>
                  <a:cubicBezTo>
                    <a:pt x="9546" y="5254"/>
                    <a:pt x="9546" y="5254"/>
                    <a:pt x="9546" y="5254"/>
                  </a:cubicBezTo>
                  <a:lnTo>
                    <a:pt x="9438" y="4908"/>
                  </a:lnTo>
                  <a:close/>
                  <a:moveTo>
                    <a:pt x="373" y="514"/>
                  </a:moveTo>
                  <a:cubicBezTo>
                    <a:pt x="318" y="514"/>
                    <a:pt x="318" y="514"/>
                    <a:pt x="318" y="514"/>
                  </a:cubicBezTo>
                  <a:cubicBezTo>
                    <a:pt x="266" y="168"/>
                    <a:pt x="266" y="168"/>
                    <a:pt x="266" y="168"/>
                  </a:cubicBezTo>
                  <a:lnTo>
                    <a:pt x="373" y="514"/>
                  </a:lnTo>
                  <a:close/>
                  <a:moveTo>
                    <a:pt x="311" y="514"/>
                  </a:moveTo>
                  <a:cubicBezTo>
                    <a:pt x="263" y="514"/>
                    <a:pt x="263" y="514"/>
                    <a:pt x="263" y="514"/>
                  </a:cubicBezTo>
                  <a:cubicBezTo>
                    <a:pt x="263" y="197"/>
                    <a:pt x="263" y="197"/>
                    <a:pt x="263" y="197"/>
                  </a:cubicBezTo>
                  <a:lnTo>
                    <a:pt x="311" y="514"/>
                  </a:lnTo>
                  <a:close/>
                  <a:moveTo>
                    <a:pt x="373" y="4908"/>
                  </a:moveTo>
                  <a:cubicBezTo>
                    <a:pt x="266" y="5254"/>
                    <a:pt x="266" y="5254"/>
                    <a:pt x="266" y="5254"/>
                  </a:cubicBezTo>
                  <a:cubicBezTo>
                    <a:pt x="318" y="4908"/>
                    <a:pt x="318" y="4908"/>
                    <a:pt x="318" y="4908"/>
                  </a:cubicBezTo>
                  <a:lnTo>
                    <a:pt x="373" y="4908"/>
                  </a:lnTo>
                  <a:close/>
                  <a:moveTo>
                    <a:pt x="263" y="4908"/>
                  </a:moveTo>
                  <a:cubicBezTo>
                    <a:pt x="311" y="4908"/>
                    <a:pt x="311" y="4908"/>
                    <a:pt x="311" y="4908"/>
                  </a:cubicBezTo>
                  <a:cubicBezTo>
                    <a:pt x="263" y="5225"/>
                    <a:pt x="263" y="5225"/>
                    <a:pt x="263" y="5225"/>
                  </a:cubicBezTo>
                  <a:lnTo>
                    <a:pt x="263" y="4908"/>
                  </a:lnTo>
                  <a:close/>
                  <a:moveTo>
                    <a:pt x="308" y="5141"/>
                  </a:moveTo>
                  <a:cubicBezTo>
                    <a:pt x="4380" y="5141"/>
                    <a:pt x="4380" y="5141"/>
                    <a:pt x="4380" y="5141"/>
                  </a:cubicBezTo>
                  <a:cubicBezTo>
                    <a:pt x="4380" y="5285"/>
                    <a:pt x="4380" y="5285"/>
                    <a:pt x="4380" y="5285"/>
                  </a:cubicBezTo>
                  <a:cubicBezTo>
                    <a:pt x="263" y="5285"/>
                    <a:pt x="263" y="5285"/>
                    <a:pt x="263" y="5285"/>
                  </a:cubicBezTo>
                  <a:lnTo>
                    <a:pt x="308" y="5141"/>
                  </a:lnTo>
                  <a:close/>
                  <a:moveTo>
                    <a:pt x="310" y="5134"/>
                  </a:moveTo>
                  <a:cubicBezTo>
                    <a:pt x="380" y="4908"/>
                    <a:pt x="380" y="4908"/>
                    <a:pt x="380" y="4908"/>
                  </a:cubicBezTo>
                  <a:cubicBezTo>
                    <a:pt x="427" y="4910"/>
                    <a:pt x="465" y="4949"/>
                    <a:pt x="465" y="4996"/>
                  </a:cubicBezTo>
                  <a:cubicBezTo>
                    <a:pt x="465" y="5000"/>
                    <a:pt x="465" y="5000"/>
                    <a:pt x="465" y="5000"/>
                  </a:cubicBezTo>
                  <a:cubicBezTo>
                    <a:pt x="4380" y="4993"/>
                    <a:pt x="4380" y="4993"/>
                    <a:pt x="4380" y="4993"/>
                  </a:cubicBezTo>
                  <a:cubicBezTo>
                    <a:pt x="4380" y="5134"/>
                    <a:pt x="4380" y="5134"/>
                    <a:pt x="4380" y="5134"/>
                  </a:cubicBezTo>
                  <a:lnTo>
                    <a:pt x="310" y="5134"/>
                  </a:lnTo>
                  <a:close/>
                  <a:moveTo>
                    <a:pt x="5431" y="5141"/>
                  </a:moveTo>
                  <a:cubicBezTo>
                    <a:pt x="9503" y="5141"/>
                    <a:pt x="9503" y="5141"/>
                    <a:pt x="9503" y="5141"/>
                  </a:cubicBezTo>
                  <a:cubicBezTo>
                    <a:pt x="9548" y="5285"/>
                    <a:pt x="9548" y="5285"/>
                    <a:pt x="9548" y="5285"/>
                  </a:cubicBezTo>
                  <a:cubicBezTo>
                    <a:pt x="5431" y="5285"/>
                    <a:pt x="5431" y="5285"/>
                    <a:pt x="5431" y="5285"/>
                  </a:cubicBezTo>
                  <a:lnTo>
                    <a:pt x="5431" y="5141"/>
                  </a:lnTo>
                  <a:close/>
                  <a:moveTo>
                    <a:pt x="9500" y="4908"/>
                  </a:moveTo>
                  <a:cubicBezTo>
                    <a:pt x="9548" y="4908"/>
                    <a:pt x="9548" y="4908"/>
                    <a:pt x="9548" y="4908"/>
                  </a:cubicBezTo>
                  <a:cubicBezTo>
                    <a:pt x="9548" y="5225"/>
                    <a:pt x="9548" y="5225"/>
                    <a:pt x="9548" y="5225"/>
                  </a:cubicBezTo>
                  <a:lnTo>
                    <a:pt x="9500" y="4908"/>
                  </a:lnTo>
                  <a:close/>
                  <a:moveTo>
                    <a:pt x="9437" y="4901"/>
                  </a:moveTo>
                  <a:cubicBezTo>
                    <a:pt x="9437" y="521"/>
                    <a:pt x="9437" y="521"/>
                    <a:pt x="9437" y="521"/>
                  </a:cubicBezTo>
                  <a:cubicBezTo>
                    <a:pt x="9666" y="521"/>
                    <a:pt x="9666" y="521"/>
                    <a:pt x="9666" y="521"/>
                  </a:cubicBezTo>
                  <a:cubicBezTo>
                    <a:pt x="9666" y="4901"/>
                    <a:pt x="9666" y="4901"/>
                    <a:pt x="9666" y="4901"/>
                  </a:cubicBezTo>
                  <a:lnTo>
                    <a:pt x="9437" y="4901"/>
                  </a:lnTo>
                  <a:close/>
                  <a:moveTo>
                    <a:pt x="9603" y="514"/>
                  </a:moveTo>
                  <a:cubicBezTo>
                    <a:pt x="9555" y="514"/>
                    <a:pt x="9555" y="514"/>
                    <a:pt x="9555" y="514"/>
                  </a:cubicBezTo>
                  <a:cubicBezTo>
                    <a:pt x="9555" y="197"/>
                    <a:pt x="9555" y="197"/>
                    <a:pt x="9555" y="197"/>
                  </a:cubicBezTo>
                  <a:lnTo>
                    <a:pt x="9603" y="514"/>
                  </a:lnTo>
                  <a:close/>
                  <a:moveTo>
                    <a:pt x="9558" y="168"/>
                  </a:moveTo>
                  <a:cubicBezTo>
                    <a:pt x="9665" y="514"/>
                    <a:pt x="9665" y="514"/>
                    <a:pt x="9665" y="514"/>
                  </a:cubicBezTo>
                  <a:cubicBezTo>
                    <a:pt x="9610" y="514"/>
                    <a:pt x="9610" y="514"/>
                    <a:pt x="9610" y="514"/>
                  </a:cubicBezTo>
                  <a:lnTo>
                    <a:pt x="9558" y="168"/>
                  </a:lnTo>
                  <a:close/>
                  <a:moveTo>
                    <a:pt x="9665" y="4908"/>
                  </a:moveTo>
                  <a:cubicBezTo>
                    <a:pt x="9558" y="5254"/>
                    <a:pt x="9558" y="5254"/>
                    <a:pt x="9558" y="5254"/>
                  </a:cubicBezTo>
                  <a:cubicBezTo>
                    <a:pt x="9610" y="4908"/>
                    <a:pt x="9610" y="4908"/>
                    <a:pt x="9610" y="4908"/>
                  </a:cubicBezTo>
                  <a:lnTo>
                    <a:pt x="9665" y="4908"/>
                  </a:lnTo>
                  <a:close/>
                  <a:moveTo>
                    <a:pt x="9555" y="4908"/>
                  </a:moveTo>
                  <a:cubicBezTo>
                    <a:pt x="9603" y="4908"/>
                    <a:pt x="9603" y="4908"/>
                    <a:pt x="9603" y="4908"/>
                  </a:cubicBezTo>
                  <a:cubicBezTo>
                    <a:pt x="9555" y="5225"/>
                    <a:pt x="9555" y="5225"/>
                    <a:pt x="9555" y="5225"/>
                  </a:cubicBezTo>
                  <a:lnTo>
                    <a:pt x="9555" y="4908"/>
                  </a:lnTo>
                  <a:close/>
                  <a:moveTo>
                    <a:pt x="9672" y="4908"/>
                  </a:moveTo>
                  <a:cubicBezTo>
                    <a:pt x="9673" y="4908"/>
                    <a:pt x="9673" y="4908"/>
                    <a:pt x="9673" y="4908"/>
                  </a:cubicBezTo>
                  <a:cubicBezTo>
                    <a:pt x="9673" y="514"/>
                    <a:pt x="9673" y="514"/>
                    <a:pt x="9673" y="514"/>
                  </a:cubicBezTo>
                  <a:cubicBezTo>
                    <a:pt x="9672" y="514"/>
                    <a:pt x="9672" y="514"/>
                    <a:pt x="9672" y="514"/>
                  </a:cubicBezTo>
                  <a:cubicBezTo>
                    <a:pt x="9552" y="128"/>
                    <a:pt x="9552" y="128"/>
                    <a:pt x="9552" y="128"/>
                  </a:cubicBezTo>
                  <a:cubicBezTo>
                    <a:pt x="9719" y="128"/>
                    <a:pt x="9719" y="128"/>
                    <a:pt x="9719" y="128"/>
                  </a:cubicBezTo>
                  <a:cubicBezTo>
                    <a:pt x="9719" y="5285"/>
                    <a:pt x="9719" y="5285"/>
                    <a:pt x="9719" y="5285"/>
                  </a:cubicBezTo>
                  <a:cubicBezTo>
                    <a:pt x="9555" y="5285"/>
                    <a:pt x="9555" y="5285"/>
                    <a:pt x="9555" y="5285"/>
                  </a:cubicBezTo>
                  <a:lnTo>
                    <a:pt x="9672" y="4908"/>
                  </a:lnTo>
                  <a:close/>
                  <a:moveTo>
                    <a:pt x="5433" y="128"/>
                  </a:moveTo>
                  <a:cubicBezTo>
                    <a:pt x="9551" y="128"/>
                    <a:pt x="9551" y="128"/>
                    <a:pt x="9551" y="128"/>
                  </a:cubicBezTo>
                  <a:cubicBezTo>
                    <a:pt x="9525" y="212"/>
                    <a:pt x="9525" y="212"/>
                    <a:pt x="9525" y="212"/>
                  </a:cubicBezTo>
                  <a:cubicBezTo>
                    <a:pt x="9525" y="211"/>
                    <a:pt x="9525" y="211"/>
                    <a:pt x="9525" y="211"/>
                  </a:cubicBezTo>
                  <a:cubicBezTo>
                    <a:pt x="5358" y="211"/>
                    <a:pt x="5358" y="211"/>
                    <a:pt x="5358" y="211"/>
                  </a:cubicBezTo>
                  <a:cubicBezTo>
                    <a:pt x="5342" y="211"/>
                    <a:pt x="5342" y="211"/>
                    <a:pt x="5342" y="211"/>
                  </a:cubicBezTo>
                  <a:cubicBezTo>
                    <a:pt x="5344" y="165"/>
                    <a:pt x="5382" y="128"/>
                    <a:pt x="5429" y="128"/>
                  </a:cubicBezTo>
                  <a:lnTo>
                    <a:pt x="5433" y="128"/>
                  </a:lnTo>
                  <a:close/>
                  <a:moveTo>
                    <a:pt x="4386" y="7"/>
                  </a:moveTo>
                  <a:cubicBezTo>
                    <a:pt x="4711" y="7"/>
                    <a:pt x="4711" y="7"/>
                    <a:pt x="4711" y="7"/>
                  </a:cubicBezTo>
                  <a:cubicBezTo>
                    <a:pt x="5100" y="7"/>
                    <a:pt x="5100" y="7"/>
                    <a:pt x="5100" y="7"/>
                  </a:cubicBezTo>
                  <a:cubicBezTo>
                    <a:pt x="5426" y="7"/>
                    <a:pt x="5426" y="7"/>
                    <a:pt x="5426" y="7"/>
                  </a:cubicBezTo>
                  <a:cubicBezTo>
                    <a:pt x="5426" y="58"/>
                    <a:pt x="5426" y="58"/>
                    <a:pt x="5426" y="58"/>
                  </a:cubicBezTo>
                  <a:cubicBezTo>
                    <a:pt x="5100" y="58"/>
                    <a:pt x="5100" y="58"/>
                    <a:pt x="5100" y="58"/>
                  </a:cubicBezTo>
                  <a:cubicBezTo>
                    <a:pt x="4711" y="58"/>
                    <a:pt x="4711" y="58"/>
                    <a:pt x="4711" y="58"/>
                  </a:cubicBezTo>
                  <a:cubicBezTo>
                    <a:pt x="4386" y="58"/>
                    <a:pt x="4386" y="58"/>
                    <a:pt x="4386" y="58"/>
                  </a:cubicBezTo>
                  <a:lnTo>
                    <a:pt x="4386" y="7"/>
                  </a:lnTo>
                  <a:close/>
                  <a:moveTo>
                    <a:pt x="4386" y="65"/>
                  </a:moveTo>
                  <a:cubicBezTo>
                    <a:pt x="4711" y="65"/>
                    <a:pt x="4711" y="65"/>
                    <a:pt x="4711" y="65"/>
                  </a:cubicBezTo>
                  <a:cubicBezTo>
                    <a:pt x="5100" y="65"/>
                    <a:pt x="5100" y="65"/>
                    <a:pt x="5100" y="65"/>
                  </a:cubicBezTo>
                  <a:cubicBezTo>
                    <a:pt x="5426" y="65"/>
                    <a:pt x="5426" y="65"/>
                    <a:pt x="5426" y="65"/>
                  </a:cubicBezTo>
                  <a:cubicBezTo>
                    <a:pt x="5426" y="121"/>
                    <a:pt x="5426" y="121"/>
                    <a:pt x="5426" y="121"/>
                  </a:cubicBezTo>
                  <a:cubicBezTo>
                    <a:pt x="5100" y="121"/>
                    <a:pt x="5100" y="121"/>
                    <a:pt x="5100" y="121"/>
                  </a:cubicBezTo>
                  <a:cubicBezTo>
                    <a:pt x="4711" y="121"/>
                    <a:pt x="4711" y="121"/>
                    <a:pt x="4711" y="121"/>
                  </a:cubicBezTo>
                  <a:cubicBezTo>
                    <a:pt x="4386" y="121"/>
                    <a:pt x="4386" y="121"/>
                    <a:pt x="4386" y="121"/>
                  </a:cubicBezTo>
                  <a:lnTo>
                    <a:pt x="4386" y="65"/>
                  </a:lnTo>
                  <a:close/>
                  <a:moveTo>
                    <a:pt x="4469" y="211"/>
                  </a:moveTo>
                  <a:cubicBezTo>
                    <a:pt x="4453" y="211"/>
                    <a:pt x="4453" y="211"/>
                    <a:pt x="4453" y="211"/>
                  </a:cubicBezTo>
                  <a:cubicBezTo>
                    <a:pt x="286" y="211"/>
                    <a:pt x="286" y="211"/>
                    <a:pt x="286" y="211"/>
                  </a:cubicBezTo>
                  <a:cubicBezTo>
                    <a:pt x="286" y="212"/>
                    <a:pt x="286" y="212"/>
                    <a:pt x="286" y="212"/>
                  </a:cubicBezTo>
                  <a:cubicBezTo>
                    <a:pt x="260" y="128"/>
                    <a:pt x="260" y="128"/>
                    <a:pt x="260" y="128"/>
                  </a:cubicBezTo>
                  <a:cubicBezTo>
                    <a:pt x="4379" y="128"/>
                    <a:pt x="4379" y="128"/>
                    <a:pt x="4379" y="128"/>
                  </a:cubicBezTo>
                  <a:cubicBezTo>
                    <a:pt x="4382" y="128"/>
                    <a:pt x="4382" y="128"/>
                    <a:pt x="4382" y="128"/>
                  </a:cubicBezTo>
                  <a:cubicBezTo>
                    <a:pt x="4429" y="128"/>
                    <a:pt x="4467" y="165"/>
                    <a:pt x="4469" y="211"/>
                  </a:cubicBezTo>
                  <a:close/>
                  <a:moveTo>
                    <a:pt x="7" y="7"/>
                  </a:moveTo>
                  <a:cubicBezTo>
                    <a:pt x="4379" y="7"/>
                    <a:pt x="4379" y="7"/>
                    <a:pt x="4379" y="7"/>
                  </a:cubicBezTo>
                  <a:cubicBezTo>
                    <a:pt x="4379" y="58"/>
                    <a:pt x="4379" y="58"/>
                    <a:pt x="4379" y="58"/>
                  </a:cubicBezTo>
                  <a:cubicBezTo>
                    <a:pt x="150" y="58"/>
                    <a:pt x="150" y="58"/>
                    <a:pt x="150" y="58"/>
                  </a:cubicBezTo>
                  <a:cubicBezTo>
                    <a:pt x="115" y="58"/>
                    <a:pt x="86" y="86"/>
                    <a:pt x="85" y="121"/>
                  </a:cubicBezTo>
                  <a:cubicBezTo>
                    <a:pt x="7" y="121"/>
                    <a:pt x="7" y="121"/>
                    <a:pt x="7" y="121"/>
                  </a:cubicBezTo>
                  <a:lnTo>
                    <a:pt x="7" y="7"/>
                  </a:lnTo>
                  <a:close/>
                  <a:moveTo>
                    <a:pt x="7" y="5411"/>
                  </a:moveTo>
                  <a:cubicBezTo>
                    <a:pt x="7" y="128"/>
                    <a:pt x="7" y="128"/>
                    <a:pt x="7" y="128"/>
                  </a:cubicBezTo>
                  <a:cubicBezTo>
                    <a:pt x="85" y="128"/>
                    <a:pt x="85" y="128"/>
                    <a:pt x="85" y="128"/>
                  </a:cubicBezTo>
                  <a:cubicBezTo>
                    <a:pt x="85" y="5291"/>
                    <a:pt x="85" y="5291"/>
                    <a:pt x="85" y="5291"/>
                  </a:cubicBezTo>
                  <a:cubicBezTo>
                    <a:pt x="204" y="5411"/>
                    <a:pt x="204" y="5411"/>
                    <a:pt x="204" y="5411"/>
                  </a:cubicBezTo>
                  <a:lnTo>
                    <a:pt x="7" y="5411"/>
                  </a:lnTo>
                  <a:close/>
                  <a:moveTo>
                    <a:pt x="5100" y="5411"/>
                  </a:moveTo>
                  <a:cubicBezTo>
                    <a:pt x="4711" y="5411"/>
                    <a:pt x="4711" y="5411"/>
                    <a:pt x="4711" y="5411"/>
                  </a:cubicBezTo>
                  <a:cubicBezTo>
                    <a:pt x="214" y="5411"/>
                    <a:pt x="214" y="5411"/>
                    <a:pt x="214" y="5411"/>
                  </a:cubicBezTo>
                  <a:cubicBezTo>
                    <a:pt x="95" y="5292"/>
                    <a:pt x="95" y="5292"/>
                    <a:pt x="95" y="5292"/>
                  </a:cubicBezTo>
                  <a:cubicBezTo>
                    <a:pt x="258" y="5292"/>
                    <a:pt x="258" y="5292"/>
                    <a:pt x="258" y="5292"/>
                  </a:cubicBezTo>
                  <a:cubicBezTo>
                    <a:pt x="260" y="5297"/>
                    <a:pt x="260" y="5297"/>
                    <a:pt x="260" y="5297"/>
                  </a:cubicBezTo>
                  <a:cubicBezTo>
                    <a:pt x="261" y="5292"/>
                    <a:pt x="261" y="5292"/>
                    <a:pt x="261" y="5292"/>
                  </a:cubicBezTo>
                  <a:cubicBezTo>
                    <a:pt x="4711" y="5292"/>
                    <a:pt x="4711" y="5292"/>
                    <a:pt x="4711" y="5292"/>
                  </a:cubicBezTo>
                  <a:cubicBezTo>
                    <a:pt x="5100" y="5292"/>
                    <a:pt x="5100" y="5292"/>
                    <a:pt x="5100" y="5292"/>
                  </a:cubicBezTo>
                  <a:cubicBezTo>
                    <a:pt x="9550" y="5292"/>
                    <a:pt x="9550" y="5292"/>
                    <a:pt x="9550" y="5292"/>
                  </a:cubicBezTo>
                  <a:cubicBezTo>
                    <a:pt x="9552" y="5297"/>
                    <a:pt x="9552" y="5297"/>
                    <a:pt x="9552" y="5297"/>
                  </a:cubicBezTo>
                  <a:cubicBezTo>
                    <a:pt x="9553" y="5292"/>
                    <a:pt x="9553" y="5292"/>
                    <a:pt x="9553" y="5292"/>
                  </a:cubicBezTo>
                  <a:cubicBezTo>
                    <a:pt x="9716" y="5292"/>
                    <a:pt x="9716" y="5292"/>
                    <a:pt x="9716" y="5292"/>
                  </a:cubicBezTo>
                  <a:cubicBezTo>
                    <a:pt x="9597" y="5411"/>
                    <a:pt x="9597" y="5411"/>
                    <a:pt x="9597" y="5411"/>
                  </a:cubicBezTo>
                  <a:lnTo>
                    <a:pt x="5100" y="5411"/>
                  </a:lnTo>
                  <a:close/>
                  <a:moveTo>
                    <a:pt x="9804" y="5411"/>
                  </a:moveTo>
                  <a:cubicBezTo>
                    <a:pt x="9607" y="5411"/>
                    <a:pt x="9607" y="5411"/>
                    <a:pt x="9607" y="5411"/>
                  </a:cubicBezTo>
                  <a:cubicBezTo>
                    <a:pt x="9726" y="5291"/>
                    <a:pt x="9726" y="5291"/>
                    <a:pt x="9726" y="5291"/>
                  </a:cubicBezTo>
                  <a:cubicBezTo>
                    <a:pt x="9726" y="128"/>
                    <a:pt x="9726" y="128"/>
                    <a:pt x="9726" y="128"/>
                  </a:cubicBezTo>
                  <a:cubicBezTo>
                    <a:pt x="9804" y="128"/>
                    <a:pt x="9804" y="128"/>
                    <a:pt x="9804" y="128"/>
                  </a:cubicBezTo>
                  <a:lnTo>
                    <a:pt x="9804" y="5411"/>
                  </a:lnTo>
                  <a:close/>
                  <a:moveTo>
                    <a:pt x="9804" y="121"/>
                  </a:moveTo>
                  <a:cubicBezTo>
                    <a:pt x="9726" y="121"/>
                    <a:pt x="9726" y="121"/>
                    <a:pt x="9726" y="121"/>
                  </a:cubicBezTo>
                  <a:cubicBezTo>
                    <a:pt x="9725" y="86"/>
                    <a:pt x="9696" y="58"/>
                    <a:pt x="9661" y="58"/>
                  </a:cubicBezTo>
                  <a:cubicBezTo>
                    <a:pt x="5433" y="58"/>
                    <a:pt x="5433" y="58"/>
                    <a:pt x="5433" y="58"/>
                  </a:cubicBezTo>
                  <a:cubicBezTo>
                    <a:pt x="5433" y="7"/>
                    <a:pt x="5433" y="7"/>
                    <a:pt x="5433" y="7"/>
                  </a:cubicBezTo>
                  <a:cubicBezTo>
                    <a:pt x="9804" y="7"/>
                    <a:pt x="9804" y="7"/>
                    <a:pt x="9804" y="7"/>
                  </a:cubicBezTo>
                  <a:lnTo>
                    <a:pt x="9804" y="12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9"/>
            <p:cNvSpPr/>
            <p:nvPr/>
          </p:nvSpPr>
          <p:spPr>
            <a:xfrm>
              <a:off x="6696075" y="4657725"/>
              <a:ext cx="41275"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9"/>
            <p:cNvSpPr/>
            <p:nvPr/>
          </p:nvSpPr>
          <p:spPr>
            <a:xfrm>
              <a:off x="6702425" y="4664075"/>
              <a:ext cx="30163" cy="244474"/>
            </a:xfrm>
            <a:custGeom>
              <a:rect b="b" l="l" r="r" t="t"/>
              <a:pathLst>
                <a:path extrusionOk="0" h="781" w="97">
                  <a:moveTo>
                    <a:pt x="49" y="0"/>
                  </a:moveTo>
                  <a:cubicBezTo>
                    <a:pt x="22" y="0"/>
                    <a:pt x="1" y="22"/>
                    <a:pt x="1" y="48"/>
                  </a:cubicBezTo>
                  <a:cubicBezTo>
                    <a:pt x="1" y="491"/>
                    <a:pt x="1" y="491"/>
                    <a:pt x="1" y="491"/>
                  </a:cubicBezTo>
                  <a:cubicBezTo>
                    <a:pt x="0" y="687"/>
                    <a:pt x="0" y="687"/>
                    <a:pt x="0" y="687"/>
                  </a:cubicBezTo>
                  <a:cubicBezTo>
                    <a:pt x="0" y="733"/>
                    <a:pt x="0" y="733"/>
                    <a:pt x="0" y="733"/>
                  </a:cubicBezTo>
                  <a:cubicBezTo>
                    <a:pt x="0" y="760"/>
                    <a:pt x="21" y="781"/>
                    <a:pt x="48" y="781"/>
                  </a:cubicBezTo>
                  <a:cubicBezTo>
                    <a:pt x="75" y="781"/>
                    <a:pt x="97" y="760"/>
                    <a:pt x="97" y="733"/>
                  </a:cubicBezTo>
                  <a:cubicBezTo>
                    <a:pt x="97" y="687"/>
                    <a:pt x="97" y="687"/>
                    <a:pt x="97" y="687"/>
                  </a:cubicBezTo>
                  <a:cubicBezTo>
                    <a:pt x="97" y="491"/>
                    <a:pt x="97" y="491"/>
                    <a:pt x="97" y="491"/>
                  </a:cubicBezTo>
                  <a:cubicBezTo>
                    <a:pt x="97" y="48"/>
                    <a:pt x="97" y="48"/>
                    <a:pt x="97" y="48"/>
                  </a:cubicBezTo>
                  <a:cubicBezTo>
                    <a:pt x="97" y="22"/>
                    <a:pt x="76" y="0"/>
                    <a:pt x="49" y="0"/>
                  </a:cubicBezTo>
                  <a:close/>
                  <a:moveTo>
                    <a:pt x="91" y="491"/>
                  </a:moveTo>
                  <a:cubicBezTo>
                    <a:pt x="90" y="687"/>
                    <a:pt x="90" y="687"/>
                    <a:pt x="90" y="687"/>
                  </a:cubicBezTo>
                  <a:cubicBezTo>
                    <a:pt x="90" y="733"/>
                    <a:pt x="90" y="733"/>
                    <a:pt x="90" y="733"/>
                  </a:cubicBezTo>
                  <a:cubicBezTo>
                    <a:pt x="90" y="756"/>
                    <a:pt x="71" y="774"/>
                    <a:pt x="48" y="774"/>
                  </a:cubicBezTo>
                  <a:cubicBezTo>
                    <a:pt x="25" y="774"/>
                    <a:pt x="7" y="756"/>
                    <a:pt x="7" y="733"/>
                  </a:cubicBezTo>
                  <a:cubicBezTo>
                    <a:pt x="7" y="687"/>
                    <a:pt x="7" y="687"/>
                    <a:pt x="7" y="687"/>
                  </a:cubicBezTo>
                  <a:cubicBezTo>
                    <a:pt x="7" y="491"/>
                    <a:pt x="7" y="491"/>
                    <a:pt x="7" y="491"/>
                  </a:cubicBezTo>
                  <a:cubicBezTo>
                    <a:pt x="7" y="48"/>
                    <a:pt x="7" y="48"/>
                    <a:pt x="7" y="48"/>
                  </a:cubicBezTo>
                  <a:cubicBezTo>
                    <a:pt x="7" y="25"/>
                    <a:pt x="26" y="7"/>
                    <a:pt x="49" y="7"/>
                  </a:cubicBezTo>
                  <a:cubicBezTo>
                    <a:pt x="72" y="7"/>
                    <a:pt x="91" y="25"/>
                    <a:pt x="91" y="48"/>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9"/>
            <p:cNvSpPr/>
            <p:nvPr/>
          </p:nvSpPr>
          <p:spPr>
            <a:xfrm>
              <a:off x="6707188" y="4670425"/>
              <a:ext cx="19050" cy="231775"/>
            </a:xfrm>
            <a:custGeom>
              <a:rect b="b" l="l" r="r" t="t"/>
              <a:pathLst>
                <a:path extrusionOk="0" h="743" w="61">
                  <a:moveTo>
                    <a:pt x="31" y="0"/>
                  </a:moveTo>
                  <a:cubicBezTo>
                    <a:pt x="15" y="0"/>
                    <a:pt x="1" y="14"/>
                    <a:pt x="1" y="30"/>
                  </a:cubicBezTo>
                  <a:cubicBezTo>
                    <a:pt x="1" y="472"/>
                    <a:pt x="1" y="472"/>
                    <a:pt x="1" y="472"/>
                  </a:cubicBezTo>
                  <a:cubicBezTo>
                    <a:pt x="0" y="668"/>
                    <a:pt x="0" y="668"/>
                    <a:pt x="0" y="668"/>
                  </a:cubicBezTo>
                  <a:cubicBezTo>
                    <a:pt x="0" y="713"/>
                    <a:pt x="0" y="713"/>
                    <a:pt x="0" y="713"/>
                  </a:cubicBezTo>
                  <a:cubicBezTo>
                    <a:pt x="0" y="729"/>
                    <a:pt x="14" y="743"/>
                    <a:pt x="30" y="743"/>
                  </a:cubicBezTo>
                  <a:cubicBezTo>
                    <a:pt x="47" y="743"/>
                    <a:pt x="60" y="729"/>
                    <a:pt x="60" y="713"/>
                  </a:cubicBezTo>
                  <a:cubicBezTo>
                    <a:pt x="60" y="668"/>
                    <a:pt x="60" y="668"/>
                    <a:pt x="60" y="668"/>
                  </a:cubicBezTo>
                  <a:cubicBezTo>
                    <a:pt x="61" y="472"/>
                    <a:pt x="61" y="472"/>
                    <a:pt x="61" y="472"/>
                  </a:cubicBezTo>
                  <a:cubicBezTo>
                    <a:pt x="61" y="30"/>
                    <a:pt x="61" y="30"/>
                    <a:pt x="61" y="30"/>
                  </a:cubicBezTo>
                  <a:cubicBezTo>
                    <a:pt x="61" y="14"/>
                    <a:pt x="47" y="0"/>
                    <a:pt x="31" y="0"/>
                  </a:cubicBezTo>
                  <a:close/>
                  <a:moveTo>
                    <a:pt x="54" y="472"/>
                  </a:moveTo>
                  <a:cubicBezTo>
                    <a:pt x="53" y="668"/>
                    <a:pt x="53" y="668"/>
                    <a:pt x="53" y="668"/>
                  </a:cubicBezTo>
                  <a:cubicBezTo>
                    <a:pt x="53" y="713"/>
                    <a:pt x="53" y="713"/>
                    <a:pt x="53" y="713"/>
                  </a:cubicBezTo>
                  <a:cubicBezTo>
                    <a:pt x="53" y="726"/>
                    <a:pt x="43" y="736"/>
                    <a:pt x="30" y="736"/>
                  </a:cubicBezTo>
                  <a:cubicBezTo>
                    <a:pt x="18" y="736"/>
                    <a:pt x="7" y="726"/>
                    <a:pt x="7" y="713"/>
                  </a:cubicBezTo>
                  <a:cubicBezTo>
                    <a:pt x="7" y="668"/>
                    <a:pt x="7" y="668"/>
                    <a:pt x="7" y="668"/>
                  </a:cubicBezTo>
                  <a:cubicBezTo>
                    <a:pt x="8" y="472"/>
                    <a:pt x="8" y="472"/>
                    <a:pt x="8" y="472"/>
                  </a:cubicBezTo>
                  <a:cubicBezTo>
                    <a:pt x="8" y="30"/>
                    <a:pt x="8" y="30"/>
                    <a:pt x="8" y="30"/>
                  </a:cubicBezTo>
                  <a:cubicBezTo>
                    <a:pt x="8" y="18"/>
                    <a:pt x="18" y="7"/>
                    <a:pt x="31" y="7"/>
                  </a:cubicBezTo>
                  <a:cubicBezTo>
                    <a:pt x="44" y="7"/>
                    <a:pt x="54" y="18"/>
                    <a:pt x="54" y="30"/>
                  </a:cubicBezTo>
                  <a:lnTo>
                    <a:pt x="54" y="4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9"/>
            <p:cNvSpPr/>
            <p:nvPr/>
          </p:nvSpPr>
          <p:spPr>
            <a:xfrm>
              <a:off x="6696075" y="5735638"/>
              <a:ext cx="41275"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9"/>
            <p:cNvSpPr/>
            <p:nvPr/>
          </p:nvSpPr>
          <p:spPr>
            <a:xfrm>
              <a:off x="6702425" y="5741988"/>
              <a:ext cx="30163" cy="244475"/>
            </a:xfrm>
            <a:custGeom>
              <a:rect b="b" l="l" r="r" t="t"/>
              <a:pathLst>
                <a:path extrusionOk="0" h="782" w="97">
                  <a:moveTo>
                    <a:pt x="49" y="0"/>
                  </a:moveTo>
                  <a:cubicBezTo>
                    <a:pt x="22" y="0"/>
                    <a:pt x="1" y="22"/>
                    <a:pt x="1" y="49"/>
                  </a:cubicBezTo>
                  <a:cubicBezTo>
                    <a:pt x="1" y="491"/>
                    <a:pt x="1" y="491"/>
                    <a:pt x="1" y="491"/>
                  </a:cubicBezTo>
                  <a:cubicBezTo>
                    <a:pt x="0" y="687"/>
                    <a:pt x="0" y="687"/>
                    <a:pt x="0" y="687"/>
                  </a:cubicBezTo>
                  <a:cubicBezTo>
                    <a:pt x="0" y="733"/>
                    <a:pt x="0" y="733"/>
                    <a:pt x="0" y="733"/>
                  </a:cubicBezTo>
                  <a:cubicBezTo>
                    <a:pt x="0" y="760"/>
                    <a:pt x="21" y="782"/>
                    <a:pt x="48" y="782"/>
                  </a:cubicBezTo>
                  <a:cubicBezTo>
                    <a:pt x="75" y="782"/>
                    <a:pt x="97" y="760"/>
                    <a:pt x="97" y="733"/>
                  </a:cubicBezTo>
                  <a:cubicBezTo>
                    <a:pt x="97" y="687"/>
                    <a:pt x="97" y="687"/>
                    <a:pt x="97" y="687"/>
                  </a:cubicBezTo>
                  <a:cubicBezTo>
                    <a:pt x="97" y="491"/>
                    <a:pt x="97" y="491"/>
                    <a:pt x="97" y="491"/>
                  </a:cubicBezTo>
                  <a:cubicBezTo>
                    <a:pt x="97" y="49"/>
                    <a:pt x="97" y="49"/>
                    <a:pt x="97" y="49"/>
                  </a:cubicBezTo>
                  <a:cubicBezTo>
                    <a:pt x="97" y="22"/>
                    <a:pt x="76" y="0"/>
                    <a:pt x="49" y="0"/>
                  </a:cubicBezTo>
                  <a:close/>
                  <a:moveTo>
                    <a:pt x="91" y="491"/>
                  </a:moveTo>
                  <a:cubicBezTo>
                    <a:pt x="90" y="687"/>
                    <a:pt x="90" y="687"/>
                    <a:pt x="90" y="687"/>
                  </a:cubicBezTo>
                  <a:cubicBezTo>
                    <a:pt x="90" y="733"/>
                    <a:pt x="90" y="733"/>
                    <a:pt x="90" y="733"/>
                  </a:cubicBezTo>
                  <a:cubicBezTo>
                    <a:pt x="90" y="756"/>
                    <a:pt x="71" y="775"/>
                    <a:pt x="48" y="775"/>
                  </a:cubicBezTo>
                  <a:cubicBezTo>
                    <a:pt x="25" y="775"/>
                    <a:pt x="7" y="756"/>
                    <a:pt x="7" y="733"/>
                  </a:cubicBezTo>
                  <a:cubicBezTo>
                    <a:pt x="7" y="687"/>
                    <a:pt x="7" y="687"/>
                    <a:pt x="7" y="687"/>
                  </a:cubicBezTo>
                  <a:cubicBezTo>
                    <a:pt x="7" y="491"/>
                    <a:pt x="7" y="491"/>
                    <a:pt x="7" y="491"/>
                  </a:cubicBezTo>
                  <a:cubicBezTo>
                    <a:pt x="7" y="49"/>
                    <a:pt x="7" y="49"/>
                    <a:pt x="7" y="49"/>
                  </a:cubicBezTo>
                  <a:cubicBezTo>
                    <a:pt x="7" y="26"/>
                    <a:pt x="26" y="7"/>
                    <a:pt x="49" y="7"/>
                  </a:cubicBezTo>
                  <a:cubicBezTo>
                    <a:pt x="72" y="7"/>
                    <a:pt x="91" y="26"/>
                    <a:pt x="91" y="49"/>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9"/>
            <p:cNvSpPr/>
            <p:nvPr/>
          </p:nvSpPr>
          <p:spPr>
            <a:xfrm>
              <a:off x="6707188" y="5748338"/>
              <a:ext cx="19050" cy="231775"/>
            </a:xfrm>
            <a:custGeom>
              <a:rect b="b" l="l" r="r" t="t"/>
              <a:pathLst>
                <a:path extrusionOk="0" h="742" w="61">
                  <a:moveTo>
                    <a:pt x="31" y="0"/>
                  </a:moveTo>
                  <a:cubicBezTo>
                    <a:pt x="15" y="0"/>
                    <a:pt x="1" y="13"/>
                    <a:pt x="1" y="30"/>
                  </a:cubicBezTo>
                  <a:cubicBezTo>
                    <a:pt x="1" y="471"/>
                    <a:pt x="1" y="471"/>
                    <a:pt x="1" y="471"/>
                  </a:cubicBezTo>
                  <a:cubicBezTo>
                    <a:pt x="0" y="667"/>
                    <a:pt x="0" y="667"/>
                    <a:pt x="0" y="667"/>
                  </a:cubicBezTo>
                  <a:cubicBezTo>
                    <a:pt x="0" y="712"/>
                    <a:pt x="0" y="712"/>
                    <a:pt x="0" y="712"/>
                  </a:cubicBezTo>
                  <a:cubicBezTo>
                    <a:pt x="0" y="729"/>
                    <a:pt x="14" y="742"/>
                    <a:pt x="30" y="742"/>
                  </a:cubicBezTo>
                  <a:cubicBezTo>
                    <a:pt x="47" y="742"/>
                    <a:pt x="60" y="729"/>
                    <a:pt x="60" y="712"/>
                  </a:cubicBezTo>
                  <a:cubicBezTo>
                    <a:pt x="60" y="667"/>
                    <a:pt x="60" y="667"/>
                    <a:pt x="60" y="667"/>
                  </a:cubicBezTo>
                  <a:cubicBezTo>
                    <a:pt x="61" y="471"/>
                    <a:pt x="61" y="471"/>
                    <a:pt x="61" y="471"/>
                  </a:cubicBezTo>
                  <a:cubicBezTo>
                    <a:pt x="61" y="30"/>
                    <a:pt x="61" y="30"/>
                    <a:pt x="61" y="30"/>
                  </a:cubicBezTo>
                  <a:cubicBezTo>
                    <a:pt x="61" y="13"/>
                    <a:pt x="47" y="0"/>
                    <a:pt x="31" y="0"/>
                  </a:cubicBezTo>
                  <a:close/>
                  <a:moveTo>
                    <a:pt x="54" y="471"/>
                  </a:moveTo>
                  <a:cubicBezTo>
                    <a:pt x="53" y="667"/>
                    <a:pt x="53" y="667"/>
                    <a:pt x="53" y="667"/>
                  </a:cubicBezTo>
                  <a:cubicBezTo>
                    <a:pt x="53" y="712"/>
                    <a:pt x="53" y="712"/>
                    <a:pt x="53" y="712"/>
                  </a:cubicBezTo>
                  <a:cubicBezTo>
                    <a:pt x="53" y="725"/>
                    <a:pt x="43" y="735"/>
                    <a:pt x="30" y="735"/>
                  </a:cubicBezTo>
                  <a:cubicBezTo>
                    <a:pt x="18" y="735"/>
                    <a:pt x="7" y="725"/>
                    <a:pt x="7" y="712"/>
                  </a:cubicBezTo>
                  <a:cubicBezTo>
                    <a:pt x="7" y="667"/>
                    <a:pt x="7" y="667"/>
                    <a:pt x="7" y="667"/>
                  </a:cubicBezTo>
                  <a:cubicBezTo>
                    <a:pt x="8" y="471"/>
                    <a:pt x="8" y="471"/>
                    <a:pt x="8" y="471"/>
                  </a:cubicBezTo>
                  <a:cubicBezTo>
                    <a:pt x="8" y="30"/>
                    <a:pt x="8" y="30"/>
                    <a:pt x="8" y="30"/>
                  </a:cubicBezTo>
                  <a:cubicBezTo>
                    <a:pt x="8" y="17"/>
                    <a:pt x="18" y="7"/>
                    <a:pt x="31" y="7"/>
                  </a:cubicBezTo>
                  <a:cubicBezTo>
                    <a:pt x="44" y="7"/>
                    <a:pt x="54" y="17"/>
                    <a:pt x="54" y="30"/>
                  </a:cubicBezTo>
                  <a:lnTo>
                    <a:pt x="54" y="47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9"/>
            <p:cNvSpPr/>
            <p:nvPr/>
          </p:nvSpPr>
          <p:spPr>
            <a:xfrm>
              <a:off x="6699250" y="5153025"/>
              <a:ext cx="34925" cy="368299"/>
            </a:xfrm>
            <a:custGeom>
              <a:rect b="b" l="l" r="r" t="t"/>
              <a:pathLst>
                <a:path extrusionOk="0" h="1180" w="116">
                  <a:moveTo>
                    <a:pt x="0" y="590"/>
                  </a:moveTo>
                  <a:cubicBezTo>
                    <a:pt x="0" y="621"/>
                    <a:pt x="24" y="646"/>
                    <a:pt x="55" y="648"/>
                  </a:cubicBezTo>
                  <a:cubicBezTo>
                    <a:pt x="55" y="748"/>
                    <a:pt x="55" y="748"/>
                    <a:pt x="55" y="748"/>
                  </a:cubicBezTo>
                  <a:cubicBezTo>
                    <a:pt x="14" y="788"/>
                    <a:pt x="14" y="788"/>
                    <a:pt x="14" y="788"/>
                  </a:cubicBezTo>
                  <a:cubicBezTo>
                    <a:pt x="34" y="808"/>
                    <a:pt x="34" y="808"/>
                    <a:pt x="34" y="808"/>
                  </a:cubicBezTo>
                  <a:cubicBezTo>
                    <a:pt x="14" y="827"/>
                    <a:pt x="14" y="827"/>
                    <a:pt x="14" y="827"/>
                  </a:cubicBezTo>
                  <a:cubicBezTo>
                    <a:pt x="34" y="846"/>
                    <a:pt x="34" y="846"/>
                    <a:pt x="34" y="846"/>
                  </a:cubicBezTo>
                  <a:cubicBezTo>
                    <a:pt x="14" y="866"/>
                    <a:pt x="14" y="866"/>
                    <a:pt x="14" y="866"/>
                  </a:cubicBezTo>
                  <a:cubicBezTo>
                    <a:pt x="34" y="885"/>
                    <a:pt x="34" y="885"/>
                    <a:pt x="34" y="885"/>
                  </a:cubicBezTo>
                  <a:cubicBezTo>
                    <a:pt x="14" y="904"/>
                    <a:pt x="14" y="904"/>
                    <a:pt x="14" y="904"/>
                  </a:cubicBezTo>
                  <a:cubicBezTo>
                    <a:pt x="34" y="924"/>
                    <a:pt x="34" y="924"/>
                    <a:pt x="34" y="924"/>
                  </a:cubicBezTo>
                  <a:cubicBezTo>
                    <a:pt x="14" y="943"/>
                    <a:pt x="14" y="943"/>
                    <a:pt x="14" y="943"/>
                  </a:cubicBezTo>
                  <a:cubicBezTo>
                    <a:pt x="34" y="962"/>
                    <a:pt x="34" y="962"/>
                    <a:pt x="34" y="962"/>
                  </a:cubicBezTo>
                  <a:cubicBezTo>
                    <a:pt x="14" y="982"/>
                    <a:pt x="14" y="982"/>
                    <a:pt x="14" y="982"/>
                  </a:cubicBezTo>
                  <a:cubicBezTo>
                    <a:pt x="34" y="1001"/>
                    <a:pt x="34" y="1001"/>
                    <a:pt x="34" y="1001"/>
                  </a:cubicBezTo>
                  <a:cubicBezTo>
                    <a:pt x="14" y="1020"/>
                    <a:pt x="14" y="1020"/>
                    <a:pt x="14" y="1020"/>
                  </a:cubicBezTo>
                  <a:cubicBezTo>
                    <a:pt x="34" y="1040"/>
                    <a:pt x="34" y="1040"/>
                    <a:pt x="34" y="1040"/>
                  </a:cubicBezTo>
                  <a:cubicBezTo>
                    <a:pt x="14" y="1059"/>
                    <a:pt x="14" y="1059"/>
                    <a:pt x="14" y="1059"/>
                  </a:cubicBezTo>
                  <a:cubicBezTo>
                    <a:pt x="34" y="1078"/>
                    <a:pt x="34" y="1078"/>
                    <a:pt x="34" y="1078"/>
                  </a:cubicBezTo>
                  <a:cubicBezTo>
                    <a:pt x="14" y="1098"/>
                    <a:pt x="14" y="1098"/>
                    <a:pt x="14" y="1098"/>
                  </a:cubicBezTo>
                  <a:cubicBezTo>
                    <a:pt x="34" y="1117"/>
                    <a:pt x="34" y="1117"/>
                    <a:pt x="34" y="1117"/>
                  </a:cubicBezTo>
                  <a:cubicBezTo>
                    <a:pt x="14" y="1136"/>
                    <a:pt x="14" y="1136"/>
                    <a:pt x="14"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1" y="748"/>
                    <a:pt x="61" y="748"/>
                    <a:pt x="61" y="748"/>
                  </a:cubicBezTo>
                  <a:cubicBezTo>
                    <a:pt x="61" y="648"/>
                    <a:pt x="61" y="648"/>
                    <a:pt x="61" y="648"/>
                  </a:cubicBezTo>
                  <a:cubicBezTo>
                    <a:pt x="92" y="646"/>
                    <a:pt x="116" y="621"/>
                    <a:pt x="116" y="590"/>
                  </a:cubicBezTo>
                  <a:cubicBezTo>
                    <a:pt x="116" y="559"/>
                    <a:pt x="92" y="534"/>
                    <a:pt x="61" y="532"/>
                  </a:cubicBezTo>
                  <a:cubicBezTo>
                    <a:pt x="61" y="431"/>
                    <a:pt x="61" y="431"/>
                    <a:pt x="61"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4" y="43"/>
                    <a:pt x="14" y="43"/>
                    <a:pt x="14" y="43"/>
                  </a:cubicBezTo>
                  <a:cubicBezTo>
                    <a:pt x="34" y="63"/>
                    <a:pt x="34" y="63"/>
                    <a:pt x="34" y="63"/>
                  </a:cubicBezTo>
                  <a:cubicBezTo>
                    <a:pt x="14" y="82"/>
                    <a:pt x="14" y="82"/>
                    <a:pt x="14" y="82"/>
                  </a:cubicBezTo>
                  <a:cubicBezTo>
                    <a:pt x="34" y="101"/>
                    <a:pt x="34" y="101"/>
                    <a:pt x="34" y="101"/>
                  </a:cubicBezTo>
                  <a:cubicBezTo>
                    <a:pt x="14" y="121"/>
                    <a:pt x="14" y="121"/>
                    <a:pt x="14" y="121"/>
                  </a:cubicBezTo>
                  <a:cubicBezTo>
                    <a:pt x="34" y="140"/>
                    <a:pt x="34" y="140"/>
                    <a:pt x="34" y="140"/>
                  </a:cubicBezTo>
                  <a:cubicBezTo>
                    <a:pt x="14" y="159"/>
                    <a:pt x="14" y="159"/>
                    <a:pt x="14" y="159"/>
                  </a:cubicBezTo>
                  <a:cubicBezTo>
                    <a:pt x="34" y="179"/>
                    <a:pt x="34" y="179"/>
                    <a:pt x="34" y="179"/>
                  </a:cubicBezTo>
                  <a:cubicBezTo>
                    <a:pt x="14" y="198"/>
                    <a:pt x="14" y="198"/>
                    <a:pt x="14" y="198"/>
                  </a:cubicBezTo>
                  <a:cubicBezTo>
                    <a:pt x="34" y="217"/>
                    <a:pt x="34" y="217"/>
                    <a:pt x="34" y="217"/>
                  </a:cubicBezTo>
                  <a:cubicBezTo>
                    <a:pt x="14" y="237"/>
                    <a:pt x="14" y="237"/>
                    <a:pt x="14" y="237"/>
                  </a:cubicBezTo>
                  <a:cubicBezTo>
                    <a:pt x="34" y="256"/>
                    <a:pt x="34" y="256"/>
                    <a:pt x="34" y="256"/>
                  </a:cubicBezTo>
                  <a:cubicBezTo>
                    <a:pt x="14" y="275"/>
                    <a:pt x="14" y="275"/>
                    <a:pt x="14" y="275"/>
                  </a:cubicBezTo>
                  <a:cubicBezTo>
                    <a:pt x="34" y="295"/>
                    <a:pt x="34" y="295"/>
                    <a:pt x="34" y="295"/>
                  </a:cubicBezTo>
                  <a:cubicBezTo>
                    <a:pt x="14" y="314"/>
                    <a:pt x="14" y="314"/>
                    <a:pt x="14" y="314"/>
                  </a:cubicBezTo>
                  <a:cubicBezTo>
                    <a:pt x="34" y="333"/>
                    <a:pt x="34" y="333"/>
                    <a:pt x="34" y="333"/>
                  </a:cubicBezTo>
                  <a:cubicBezTo>
                    <a:pt x="14" y="353"/>
                    <a:pt x="14" y="353"/>
                    <a:pt x="14" y="353"/>
                  </a:cubicBezTo>
                  <a:cubicBezTo>
                    <a:pt x="34" y="372"/>
                    <a:pt x="34" y="372"/>
                    <a:pt x="34" y="372"/>
                  </a:cubicBezTo>
                  <a:cubicBezTo>
                    <a:pt x="14" y="391"/>
                    <a:pt x="14" y="391"/>
                    <a:pt x="14"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4" y="552"/>
                    <a:pt x="24" y="552"/>
                    <a:pt x="24" y="552"/>
                  </a:cubicBezTo>
                  <a:cubicBezTo>
                    <a:pt x="33" y="544"/>
                    <a:pt x="43" y="540"/>
                    <a:pt x="55" y="539"/>
                  </a:cubicBezTo>
                  <a:close/>
                  <a:moveTo>
                    <a:pt x="20" y="556"/>
                  </a:moveTo>
                  <a:cubicBezTo>
                    <a:pt x="50" y="586"/>
                    <a:pt x="50" y="586"/>
                    <a:pt x="50" y="586"/>
                  </a:cubicBezTo>
                  <a:cubicBezTo>
                    <a:pt x="7" y="586"/>
                    <a:pt x="7" y="586"/>
                    <a:pt x="7" y="586"/>
                  </a:cubicBezTo>
                  <a:cubicBezTo>
                    <a:pt x="8" y="575"/>
                    <a:pt x="12" y="565"/>
                    <a:pt x="20" y="556"/>
                  </a:cubicBezTo>
                  <a:close/>
                  <a:moveTo>
                    <a:pt x="7" y="593"/>
                  </a:moveTo>
                  <a:cubicBezTo>
                    <a:pt x="50" y="593"/>
                    <a:pt x="50" y="593"/>
                    <a:pt x="50" y="593"/>
                  </a:cubicBezTo>
                  <a:cubicBezTo>
                    <a:pt x="20" y="623"/>
                    <a:pt x="20" y="623"/>
                    <a:pt x="20" y="623"/>
                  </a:cubicBezTo>
                  <a:cubicBezTo>
                    <a:pt x="12" y="615"/>
                    <a:pt x="8" y="605"/>
                    <a:pt x="7" y="593"/>
                  </a:cubicBezTo>
                  <a:close/>
                  <a:moveTo>
                    <a:pt x="24" y="628"/>
                  </a:moveTo>
                  <a:cubicBezTo>
                    <a:pt x="55" y="598"/>
                    <a:pt x="55" y="598"/>
                    <a:pt x="55" y="598"/>
                  </a:cubicBezTo>
                  <a:cubicBezTo>
                    <a:pt x="55" y="641"/>
                    <a:pt x="55" y="641"/>
                    <a:pt x="55" y="641"/>
                  </a:cubicBezTo>
                  <a:cubicBezTo>
                    <a:pt x="43" y="640"/>
                    <a:pt x="33" y="635"/>
                    <a:pt x="24"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3" y="1078"/>
                  </a:moveTo>
                  <a:cubicBezTo>
                    <a:pt x="58" y="1064"/>
                    <a:pt x="58" y="1064"/>
                    <a:pt x="58" y="1064"/>
                  </a:cubicBezTo>
                  <a:cubicBezTo>
                    <a:pt x="72" y="1078"/>
                    <a:pt x="72" y="1078"/>
                    <a:pt x="72" y="1078"/>
                  </a:cubicBezTo>
                  <a:cubicBezTo>
                    <a:pt x="58" y="1093"/>
                    <a:pt x="58" y="1093"/>
                    <a:pt x="58" y="1093"/>
                  </a:cubicBezTo>
                  <a:lnTo>
                    <a:pt x="43" y="1078"/>
                  </a:lnTo>
                  <a:close/>
                  <a:moveTo>
                    <a:pt x="72" y="1117"/>
                  </a:moveTo>
                  <a:cubicBezTo>
                    <a:pt x="58" y="1131"/>
                    <a:pt x="58" y="1131"/>
                    <a:pt x="58" y="1131"/>
                  </a:cubicBezTo>
                  <a:cubicBezTo>
                    <a:pt x="43" y="1117"/>
                    <a:pt x="43" y="1117"/>
                    <a:pt x="43" y="1117"/>
                  </a:cubicBezTo>
                  <a:cubicBezTo>
                    <a:pt x="58" y="1103"/>
                    <a:pt x="58" y="1103"/>
                    <a:pt x="58" y="1103"/>
                  </a:cubicBezTo>
                  <a:lnTo>
                    <a:pt x="72" y="1117"/>
                  </a:lnTo>
                  <a:close/>
                  <a:moveTo>
                    <a:pt x="43" y="1040"/>
                  </a:moveTo>
                  <a:cubicBezTo>
                    <a:pt x="58" y="1025"/>
                    <a:pt x="58" y="1025"/>
                    <a:pt x="58" y="1025"/>
                  </a:cubicBezTo>
                  <a:cubicBezTo>
                    <a:pt x="72" y="1040"/>
                    <a:pt x="72" y="1040"/>
                    <a:pt x="72" y="1040"/>
                  </a:cubicBezTo>
                  <a:cubicBezTo>
                    <a:pt x="58" y="1054"/>
                    <a:pt x="58" y="1054"/>
                    <a:pt x="58" y="1054"/>
                  </a:cubicBezTo>
                  <a:lnTo>
                    <a:pt x="43" y="1040"/>
                  </a:lnTo>
                  <a:close/>
                  <a:moveTo>
                    <a:pt x="43" y="1001"/>
                  </a:moveTo>
                  <a:cubicBezTo>
                    <a:pt x="58" y="987"/>
                    <a:pt x="58" y="987"/>
                    <a:pt x="58" y="987"/>
                  </a:cubicBezTo>
                  <a:cubicBezTo>
                    <a:pt x="72" y="1001"/>
                    <a:pt x="72" y="1001"/>
                    <a:pt x="72" y="1001"/>
                  </a:cubicBezTo>
                  <a:cubicBezTo>
                    <a:pt x="58" y="1016"/>
                    <a:pt x="58" y="1016"/>
                    <a:pt x="58" y="1016"/>
                  </a:cubicBezTo>
                  <a:lnTo>
                    <a:pt x="43" y="1001"/>
                  </a:lnTo>
                  <a:close/>
                  <a:moveTo>
                    <a:pt x="43" y="962"/>
                  </a:moveTo>
                  <a:cubicBezTo>
                    <a:pt x="58" y="948"/>
                    <a:pt x="58" y="948"/>
                    <a:pt x="58" y="948"/>
                  </a:cubicBezTo>
                  <a:cubicBezTo>
                    <a:pt x="72" y="962"/>
                    <a:pt x="72" y="962"/>
                    <a:pt x="72" y="962"/>
                  </a:cubicBezTo>
                  <a:cubicBezTo>
                    <a:pt x="58" y="977"/>
                    <a:pt x="58" y="977"/>
                    <a:pt x="58" y="977"/>
                  </a:cubicBezTo>
                  <a:lnTo>
                    <a:pt x="43" y="962"/>
                  </a:lnTo>
                  <a:close/>
                  <a:moveTo>
                    <a:pt x="43" y="924"/>
                  </a:moveTo>
                  <a:cubicBezTo>
                    <a:pt x="58" y="909"/>
                    <a:pt x="58" y="909"/>
                    <a:pt x="58" y="909"/>
                  </a:cubicBezTo>
                  <a:cubicBezTo>
                    <a:pt x="72" y="924"/>
                    <a:pt x="72" y="924"/>
                    <a:pt x="72" y="924"/>
                  </a:cubicBezTo>
                  <a:cubicBezTo>
                    <a:pt x="58" y="938"/>
                    <a:pt x="58" y="938"/>
                    <a:pt x="58" y="938"/>
                  </a:cubicBezTo>
                  <a:lnTo>
                    <a:pt x="43" y="924"/>
                  </a:lnTo>
                  <a:close/>
                  <a:moveTo>
                    <a:pt x="43" y="885"/>
                  </a:moveTo>
                  <a:cubicBezTo>
                    <a:pt x="58" y="871"/>
                    <a:pt x="58" y="871"/>
                    <a:pt x="58" y="871"/>
                  </a:cubicBezTo>
                  <a:cubicBezTo>
                    <a:pt x="72" y="885"/>
                    <a:pt x="72" y="885"/>
                    <a:pt x="72" y="885"/>
                  </a:cubicBezTo>
                  <a:cubicBezTo>
                    <a:pt x="58" y="900"/>
                    <a:pt x="58" y="900"/>
                    <a:pt x="58" y="900"/>
                  </a:cubicBezTo>
                  <a:lnTo>
                    <a:pt x="43" y="885"/>
                  </a:lnTo>
                  <a:close/>
                  <a:moveTo>
                    <a:pt x="43" y="846"/>
                  </a:moveTo>
                  <a:cubicBezTo>
                    <a:pt x="58" y="832"/>
                    <a:pt x="58" y="832"/>
                    <a:pt x="58" y="832"/>
                  </a:cubicBezTo>
                  <a:cubicBezTo>
                    <a:pt x="72" y="846"/>
                    <a:pt x="72" y="846"/>
                    <a:pt x="72" y="846"/>
                  </a:cubicBezTo>
                  <a:cubicBezTo>
                    <a:pt x="58" y="861"/>
                    <a:pt x="58" y="861"/>
                    <a:pt x="58" y="861"/>
                  </a:cubicBezTo>
                  <a:lnTo>
                    <a:pt x="43" y="846"/>
                  </a:lnTo>
                  <a:close/>
                  <a:moveTo>
                    <a:pt x="43" y="808"/>
                  </a:moveTo>
                  <a:cubicBezTo>
                    <a:pt x="58" y="793"/>
                    <a:pt x="58" y="793"/>
                    <a:pt x="58" y="793"/>
                  </a:cubicBezTo>
                  <a:cubicBezTo>
                    <a:pt x="72" y="808"/>
                    <a:pt x="72" y="808"/>
                    <a:pt x="72" y="808"/>
                  </a:cubicBezTo>
                  <a:cubicBezTo>
                    <a:pt x="58" y="822"/>
                    <a:pt x="58" y="822"/>
                    <a:pt x="58" y="822"/>
                  </a:cubicBezTo>
                  <a:lnTo>
                    <a:pt x="43"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7" y="1122"/>
                    <a:pt x="77" y="1122"/>
                    <a:pt x="77" y="1122"/>
                  </a:cubicBezTo>
                  <a:lnTo>
                    <a:pt x="92" y="1136"/>
                  </a:lnTo>
                  <a:close/>
                  <a:moveTo>
                    <a:pt x="92" y="1098"/>
                  </a:moveTo>
                  <a:cubicBezTo>
                    <a:pt x="77" y="1112"/>
                    <a:pt x="77" y="1112"/>
                    <a:pt x="77" y="1112"/>
                  </a:cubicBezTo>
                  <a:cubicBezTo>
                    <a:pt x="63" y="1098"/>
                    <a:pt x="63" y="1098"/>
                    <a:pt x="63" y="1098"/>
                  </a:cubicBezTo>
                  <a:cubicBezTo>
                    <a:pt x="77" y="1083"/>
                    <a:pt x="77" y="1083"/>
                    <a:pt x="77" y="1083"/>
                  </a:cubicBezTo>
                  <a:lnTo>
                    <a:pt x="92" y="1098"/>
                  </a:lnTo>
                  <a:close/>
                  <a:moveTo>
                    <a:pt x="92" y="1059"/>
                  </a:moveTo>
                  <a:cubicBezTo>
                    <a:pt x="77" y="1074"/>
                    <a:pt x="77" y="1074"/>
                    <a:pt x="77" y="1074"/>
                  </a:cubicBezTo>
                  <a:cubicBezTo>
                    <a:pt x="63" y="1059"/>
                    <a:pt x="63" y="1059"/>
                    <a:pt x="63" y="1059"/>
                  </a:cubicBezTo>
                  <a:cubicBezTo>
                    <a:pt x="77" y="1045"/>
                    <a:pt x="77" y="1045"/>
                    <a:pt x="77" y="1045"/>
                  </a:cubicBezTo>
                  <a:lnTo>
                    <a:pt x="92" y="1059"/>
                  </a:lnTo>
                  <a:close/>
                  <a:moveTo>
                    <a:pt x="92" y="1020"/>
                  </a:moveTo>
                  <a:cubicBezTo>
                    <a:pt x="77" y="1035"/>
                    <a:pt x="77" y="1035"/>
                    <a:pt x="77" y="1035"/>
                  </a:cubicBezTo>
                  <a:cubicBezTo>
                    <a:pt x="63" y="1020"/>
                    <a:pt x="63" y="1020"/>
                    <a:pt x="63" y="1020"/>
                  </a:cubicBezTo>
                  <a:cubicBezTo>
                    <a:pt x="77" y="1006"/>
                    <a:pt x="77" y="1006"/>
                    <a:pt x="77" y="1006"/>
                  </a:cubicBezTo>
                  <a:lnTo>
                    <a:pt x="92" y="1020"/>
                  </a:lnTo>
                  <a:close/>
                  <a:moveTo>
                    <a:pt x="92" y="982"/>
                  </a:moveTo>
                  <a:cubicBezTo>
                    <a:pt x="77" y="996"/>
                    <a:pt x="77" y="996"/>
                    <a:pt x="77" y="996"/>
                  </a:cubicBezTo>
                  <a:cubicBezTo>
                    <a:pt x="63" y="982"/>
                    <a:pt x="63" y="982"/>
                    <a:pt x="63" y="982"/>
                  </a:cubicBezTo>
                  <a:cubicBezTo>
                    <a:pt x="77" y="967"/>
                    <a:pt x="77" y="967"/>
                    <a:pt x="77" y="967"/>
                  </a:cubicBezTo>
                  <a:lnTo>
                    <a:pt x="92" y="982"/>
                  </a:lnTo>
                  <a:close/>
                  <a:moveTo>
                    <a:pt x="92" y="943"/>
                  </a:moveTo>
                  <a:cubicBezTo>
                    <a:pt x="77" y="958"/>
                    <a:pt x="77" y="958"/>
                    <a:pt x="77" y="958"/>
                  </a:cubicBezTo>
                  <a:cubicBezTo>
                    <a:pt x="63" y="943"/>
                    <a:pt x="63" y="943"/>
                    <a:pt x="63" y="943"/>
                  </a:cubicBezTo>
                  <a:cubicBezTo>
                    <a:pt x="77" y="929"/>
                    <a:pt x="77" y="929"/>
                    <a:pt x="77" y="929"/>
                  </a:cubicBezTo>
                  <a:lnTo>
                    <a:pt x="92" y="943"/>
                  </a:lnTo>
                  <a:close/>
                  <a:moveTo>
                    <a:pt x="92" y="904"/>
                  </a:moveTo>
                  <a:cubicBezTo>
                    <a:pt x="77" y="919"/>
                    <a:pt x="77" y="919"/>
                    <a:pt x="77" y="919"/>
                  </a:cubicBezTo>
                  <a:cubicBezTo>
                    <a:pt x="63" y="904"/>
                    <a:pt x="63" y="904"/>
                    <a:pt x="63" y="904"/>
                  </a:cubicBezTo>
                  <a:cubicBezTo>
                    <a:pt x="77" y="890"/>
                    <a:pt x="77" y="890"/>
                    <a:pt x="77" y="890"/>
                  </a:cubicBezTo>
                  <a:lnTo>
                    <a:pt x="92" y="904"/>
                  </a:lnTo>
                  <a:close/>
                  <a:moveTo>
                    <a:pt x="92" y="866"/>
                  </a:moveTo>
                  <a:cubicBezTo>
                    <a:pt x="77" y="880"/>
                    <a:pt x="77" y="880"/>
                    <a:pt x="77" y="880"/>
                  </a:cubicBezTo>
                  <a:cubicBezTo>
                    <a:pt x="63" y="866"/>
                    <a:pt x="63" y="866"/>
                    <a:pt x="63" y="866"/>
                  </a:cubicBezTo>
                  <a:cubicBezTo>
                    <a:pt x="77" y="851"/>
                    <a:pt x="77" y="851"/>
                    <a:pt x="77" y="851"/>
                  </a:cubicBezTo>
                  <a:lnTo>
                    <a:pt x="92" y="866"/>
                  </a:lnTo>
                  <a:close/>
                  <a:moveTo>
                    <a:pt x="92" y="827"/>
                  </a:moveTo>
                  <a:cubicBezTo>
                    <a:pt x="77" y="842"/>
                    <a:pt x="77" y="842"/>
                    <a:pt x="77" y="842"/>
                  </a:cubicBezTo>
                  <a:cubicBezTo>
                    <a:pt x="63" y="827"/>
                    <a:pt x="63" y="827"/>
                    <a:pt x="63" y="827"/>
                  </a:cubicBezTo>
                  <a:cubicBezTo>
                    <a:pt x="77" y="813"/>
                    <a:pt x="77" y="813"/>
                    <a:pt x="77" y="813"/>
                  </a:cubicBezTo>
                  <a:lnTo>
                    <a:pt x="92" y="827"/>
                  </a:lnTo>
                  <a:close/>
                  <a:moveTo>
                    <a:pt x="61" y="641"/>
                  </a:moveTo>
                  <a:cubicBezTo>
                    <a:pt x="61" y="598"/>
                    <a:pt x="61" y="598"/>
                    <a:pt x="61" y="598"/>
                  </a:cubicBezTo>
                  <a:cubicBezTo>
                    <a:pt x="91" y="628"/>
                    <a:pt x="91" y="628"/>
                    <a:pt x="91" y="628"/>
                  </a:cubicBezTo>
                  <a:cubicBezTo>
                    <a:pt x="83" y="635"/>
                    <a:pt x="73" y="640"/>
                    <a:pt x="61" y="641"/>
                  </a:cubicBezTo>
                  <a:close/>
                  <a:moveTo>
                    <a:pt x="96" y="623"/>
                  </a:moveTo>
                  <a:cubicBezTo>
                    <a:pt x="66" y="593"/>
                    <a:pt x="66" y="593"/>
                    <a:pt x="66" y="593"/>
                  </a:cubicBezTo>
                  <a:cubicBezTo>
                    <a:pt x="109" y="593"/>
                    <a:pt x="109" y="593"/>
                    <a:pt x="109" y="593"/>
                  </a:cubicBezTo>
                  <a:cubicBezTo>
                    <a:pt x="108" y="605"/>
                    <a:pt x="103" y="615"/>
                    <a:pt x="96" y="623"/>
                  </a:cubicBezTo>
                  <a:close/>
                  <a:moveTo>
                    <a:pt x="109" y="586"/>
                  </a:moveTo>
                  <a:cubicBezTo>
                    <a:pt x="66" y="586"/>
                    <a:pt x="66" y="586"/>
                    <a:pt x="66" y="586"/>
                  </a:cubicBezTo>
                  <a:cubicBezTo>
                    <a:pt x="96" y="556"/>
                    <a:pt x="96" y="556"/>
                    <a:pt x="96" y="556"/>
                  </a:cubicBezTo>
                  <a:cubicBezTo>
                    <a:pt x="103" y="565"/>
                    <a:pt x="108" y="575"/>
                    <a:pt x="109" y="586"/>
                  </a:cubicBezTo>
                  <a:close/>
                  <a:moveTo>
                    <a:pt x="91" y="552"/>
                  </a:moveTo>
                  <a:cubicBezTo>
                    <a:pt x="61" y="582"/>
                    <a:pt x="61" y="582"/>
                    <a:pt x="61" y="582"/>
                  </a:cubicBezTo>
                  <a:cubicBezTo>
                    <a:pt x="61" y="539"/>
                    <a:pt x="61" y="539"/>
                    <a:pt x="61" y="539"/>
                  </a:cubicBezTo>
                  <a:cubicBezTo>
                    <a:pt x="73" y="540"/>
                    <a:pt x="83" y="544"/>
                    <a:pt x="91" y="552"/>
                  </a:cubicBezTo>
                  <a:close/>
                  <a:moveTo>
                    <a:pt x="92" y="353"/>
                  </a:moveTo>
                  <a:cubicBezTo>
                    <a:pt x="77" y="367"/>
                    <a:pt x="77" y="367"/>
                    <a:pt x="77" y="367"/>
                  </a:cubicBezTo>
                  <a:cubicBezTo>
                    <a:pt x="63" y="353"/>
                    <a:pt x="63" y="353"/>
                    <a:pt x="63" y="353"/>
                  </a:cubicBezTo>
                  <a:cubicBezTo>
                    <a:pt x="77" y="338"/>
                    <a:pt x="77" y="338"/>
                    <a:pt x="77" y="338"/>
                  </a:cubicBezTo>
                  <a:lnTo>
                    <a:pt x="92" y="353"/>
                  </a:lnTo>
                  <a:close/>
                  <a:moveTo>
                    <a:pt x="72" y="101"/>
                  </a:moveTo>
                  <a:cubicBezTo>
                    <a:pt x="58" y="116"/>
                    <a:pt x="58" y="116"/>
                    <a:pt x="58" y="116"/>
                  </a:cubicBezTo>
                  <a:cubicBezTo>
                    <a:pt x="43" y="101"/>
                    <a:pt x="43" y="101"/>
                    <a:pt x="43" y="101"/>
                  </a:cubicBezTo>
                  <a:cubicBezTo>
                    <a:pt x="58" y="87"/>
                    <a:pt x="58" y="87"/>
                    <a:pt x="58" y="87"/>
                  </a:cubicBezTo>
                  <a:lnTo>
                    <a:pt x="72" y="101"/>
                  </a:lnTo>
                  <a:close/>
                  <a:moveTo>
                    <a:pt x="43" y="63"/>
                  </a:moveTo>
                  <a:cubicBezTo>
                    <a:pt x="58" y="48"/>
                    <a:pt x="58" y="48"/>
                    <a:pt x="58" y="48"/>
                  </a:cubicBezTo>
                  <a:cubicBezTo>
                    <a:pt x="72" y="63"/>
                    <a:pt x="72" y="63"/>
                    <a:pt x="72" y="63"/>
                  </a:cubicBezTo>
                  <a:cubicBezTo>
                    <a:pt x="58" y="77"/>
                    <a:pt x="58" y="77"/>
                    <a:pt x="58" y="77"/>
                  </a:cubicBezTo>
                  <a:lnTo>
                    <a:pt x="43" y="63"/>
                  </a:lnTo>
                  <a:close/>
                  <a:moveTo>
                    <a:pt x="72" y="140"/>
                  </a:moveTo>
                  <a:cubicBezTo>
                    <a:pt x="58" y="155"/>
                    <a:pt x="58" y="155"/>
                    <a:pt x="58" y="155"/>
                  </a:cubicBezTo>
                  <a:cubicBezTo>
                    <a:pt x="43" y="140"/>
                    <a:pt x="43" y="140"/>
                    <a:pt x="43" y="140"/>
                  </a:cubicBezTo>
                  <a:cubicBezTo>
                    <a:pt x="58" y="126"/>
                    <a:pt x="58" y="126"/>
                    <a:pt x="58" y="126"/>
                  </a:cubicBezTo>
                  <a:lnTo>
                    <a:pt x="72" y="140"/>
                  </a:lnTo>
                  <a:close/>
                  <a:moveTo>
                    <a:pt x="72" y="179"/>
                  </a:moveTo>
                  <a:cubicBezTo>
                    <a:pt x="58" y="193"/>
                    <a:pt x="58" y="193"/>
                    <a:pt x="58" y="193"/>
                  </a:cubicBezTo>
                  <a:cubicBezTo>
                    <a:pt x="43" y="179"/>
                    <a:pt x="43" y="179"/>
                    <a:pt x="43" y="179"/>
                  </a:cubicBezTo>
                  <a:cubicBezTo>
                    <a:pt x="58" y="164"/>
                    <a:pt x="58" y="164"/>
                    <a:pt x="58" y="164"/>
                  </a:cubicBezTo>
                  <a:lnTo>
                    <a:pt x="72" y="179"/>
                  </a:lnTo>
                  <a:close/>
                  <a:moveTo>
                    <a:pt x="72" y="217"/>
                  </a:moveTo>
                  <a:cubicBezTo>
                    <a:pt x="58" y="232"/>
                    <a:pt x="58" y="232"/>
                    <a:pt x="58" y="232"/>
                  </a:cubicBezTo>
                  <a:cubicBezTo>
                    <a:pt x="43" y="217"/>
                    <a:pt x="43" y="217"/>
                    <a:pt x="43" y="217"/>
                  </a:cubicBezTo>
                  <a:cubicBezTo>
                    <a:pt x="58" y="203"/>
                    <a:pt x="58" y="203"/>
                    <a:pt x="58" y="203"/>
                  </a:cubicBezTo>
                  <a:lnTo>
                    <a:pt x="72" y="217"/>
                  </a:lnTo>
                  <a:close/>
                  <a:moveTo>
                    <a:pt x="72" y="256"/>
                  </a:moveTo>
                  <a:cubicBezTo>
                    <a:pt x="58" y="271"/>
                    <a:pt x="58" y="271"/>
                    <a:pt x="58" y="271"/>
                  </a:cubicBezTo>
                  <a:cubicBezTo>
                    <a:pt x="43" y="256"/>
                    <a:pt x="43" y="256"/>
                    <a:pt x="43" y="256"/>
                  </a:cubicBezTo>
                  <a:cubicBezTo>
                    <a:pt x="58" y="242"/>
                    <a:pt x="58" y="242"/>
                    <a:pt x="58" y="242"/>
                  </a:cubicBezTo>
                  <a:lnTo>
                    <a:pt x="72" y="256"/>
                  </a:lnTo>
                  <a:close/>
                  <a:moveTo>
                    <a:pt x="72" y="295"/>
                  </a:moveTo>
                  <a:cubicBezTo>
                    <a:pt x="58" y="309"/>
                    <a:pt x="58" y="309"/>
                    <a:pt x="58" y="309"/>
                  </a:cubicBezTo>
                  <a:cubicBezTo>
                    <a:pt x="43" y="295"/>
                    <a:pt x="43" y="295"/>
                    <a:pt x="43" y="295"/>
                  </a:cubicBezTo>
                  <a:cubicBezTo>
                    <a:pt x="58" y="280"/>
                    <a:pt x="58" y="280"/>
                    <a:pt x="58" y="280"/>
                  </a:cubicBezTo>
                  <a:lnTo>
                    <a:pt x="72" y="295"/>
                  </a:lnTo>
                  <a:close/>
                  <a:moveTo>
                    <a:pt x="72" y="333"/>
                  </a:moveTo>
                  <a:cubicBezTo>
                    <a:pt x="58" y="348"/>
                    <a:pt x="58" y="348"/>
                    <a:pt x="58" y="348"/>
                  </a:cubicBezTo>
                  <a:cubicBezTo>
                    <a:pt x="43" y="333"/>
                    <a:pt x="43" y="333"/>
                    <a:pt x="43" y="333"/>
                  </a:cubicBezTo>
                  <a:cubicBezTo>
                    <a:pt x="58" y="319"/>
                    <a:pt x="58" y="319"/>
                    <a:pt x="58" y="319"/>
                  </a:cubicBezTo>
                  <a:lnTo>
                    <a:pt x="72" y="333"/>
                  </a:lnTo>
                  <a:close/>
                  <a:moveTo>
                    <a:pt x="72" y="372"/>
                  </a:moveTo>
                  <a:cubicBezTo>
                    <a:pt x="58" y="387"/>
                    <a:pt x="58" y="387"/>
                    <a:pt x="58" y="387"/>
                  </a:cubicBezTo>
                  <a:cubicBezTo>
                    <a:pt x="43" y="372"/>
                    <a:pt x="43" y="372"/>
                    <a:pt x="43" y="372"/>
                  </a:cubicBezTo>
                  <a:cubicBezTo>
                    <a:pt x="58" y="358"/>
                    <a:pt x="58" y="358"/>
                    <a:pt x="58" y="358"/>
                  </a:cubicBezTo>
                  <a:lnTo>
                    <a:pt x="72" y="372"/>
                  </a:lnTo>
                  <a:close/>
                  <a:moveTo>
                    <a:pt x="92" y="314"/>
                  </a:moveTo>
                  <a:cubicBezTo>
                    <a:pt x="77" y="329"/>
                    <a:pt x="77" y="329"/>
                    <a:pt x="77" y="329"/>
                  </a:cubicBezTo>
                  <a:cubicBezTo>
                    <a:pt x="63" y="314"/>
                    <a:pt x="63" y="314"/>
                    <a:pt x="63" y="314"/>
                  </a:cubicBezTo>
                  <a:cubicBezTo>
                    <a:pt x="77" y="300"/>
                    <a:pt x="77" y="300"/>
                    <a:pt x="77" y="300"/>
                  </a:cubicBezTo>
                  <a:lnTo>
                    <a:pt x="92" y="314"/>
                  </a:lnTo>
                  <a:close/>
                  <a:moveTo>
                    <a:pt x="92" y="275"/>
                  </a:moveTo>
                  <a:cubicBezTo>
                    <a:pt x="77" y="290"/>
                    <a:pt x="77" y="290"/>
                    <a:pt x="77" y="290"/>
                  </a:cubicBezTo>
                  <a:cubicBezTo>
                    <a:pt x="63" y="275"/>
                    <a:pt x="63" y="275"/>
                    <a:pt x="63" y="275"/>
                  </a:cubicBezTo>
                  <a:cubicBezTo>
                    <a:pt x="77" y="261"/>
                    <a:pt x="77" y="261"/>
                    <a:pt x="77" y="261"/>
                  </a:cubicBezTo>
                  <a:lnTo>
                    <a:pt x="92" y="275"/>
                  </a:lnTo>
                  <a:close/>
                  <a:moveTo>
                    <a:pt x="92" y="237"/>
                  </a:moveTo>
                  <a:cubicBezTo>
                    <a:pt x="77" y="251"/>
                    <a:pt x="77" y="251"/>
                    <a:pt x="77" y="251"/>
                  </a:cubicBezTo>
                  <a:cubicBezTo>
                    <a:pt x="63" y="237"/>
                    <a:pt x="63" y="237"/>
                    <a:pt x="63" y="237"/>
                  </a:cubicBezTo>
                  <a:cubicBezTo>
                    <a:pt x="77" y="222"/>
                    <a:pt x="77" y="222"/>
                    <a:pt x="77" y="222"/>
                  </a:cubicBezTo>
                  <a:lnTo>
                    <a:pt x="92" y="237"/>
                  </a:lnTo>
                  <a:close/>
                  <a:moveTo>
                    <a:pt x="92" y="198"/>
                  </a:moveTo>
                  <a:cubicBezTo>
                    <a:pt x="77" y="213"/>
                    <a:pt x="77" y="213"/>
                    <a:pt x="77" y="213"/>
                  </a:cubicBezTo>
                  <a:cubicBezTo>
                    <a:pt x="63" y="198"/>
                    <a:pt x="63" y="198"/>
                    <a:pt x="63" y="198"/>
                  </a:cubicBezTo>
                  <a:cubicBezTo>
                    <a:pt x="77" y="184"/>
                    <a:pt x="77" y="184"/>
                    <a:pt x="77" y="184"/>
                  </a:cubicBezTo>
                  <a:lnTo>
                    <a:pt x="92" y="198"/>
                  </a:lnTo>
                  <a:close/>
                  <a:moveTo>
                    <a:pt x="92" y="159"/>
                  </a:moveTo>
                  <a:cubicBezTo>
                    <a:pt x="77" y="174"/>
                    <a:pt x="77" y="174"/>
                    <a:pt x="77" y="174"/>
                  </a:cubicBezTo>
                  <a:cubicBezTo>
                    <a:pt x="63" y="159"/>
                    <a:pt x="63" y="159"/>
                    <a:pt x="63" y="159"/>
                  </a:cubicBezTo>
                  <a:cubicBezTo>
                    <a:pt x="77" y="145"/>
                    <a:pt x="77" y="145"/>
                    <a:pt x="77" y="145"/>
                  </a:cubicBezTo>
                  <a:lnTo>
                    <a:pt x="92" y="159"/>
                  </a:lnTo>
                  <a:close/>
                  <a:moveTo>
                    <a:pt x="92" y="121"/>
                  </a:moveTo>
                  <a:cubicBezTo>
                    <a:pt x="77" y="135"/>
                    <a:pt x="77" y="135"/>
                    <a:pt x="77" y="135"/>
                  </a:cubicBezTo>
                  <a:cubicBezTo>
                    <a:pt x="63" y="121"/>
                    <a:pt x="63" y="121"/>
                    <a:pt x="63" y="121"/>
                  </a:cubicBezTo>
                  <a:cubicBezTo>
                    <a:pt x="77" y="106"/>
                    <a:pt x="77" y="106"/>
                    <a:pt x="77" y="106"/>
                  </a:cubicBezTo>
                  <a:lnTo>
                    <a:pt x="92" y="121"/>
                  </a:lnTo>
                  <a:close/>
                  <a:moveTo>
                    <a:pt x="92" y="82"/>
                  </a:moveTo>
                  <a:cubicBezTo>
                    <a:pt x="77" y="97"/>
                    <a:pt x="77" y="97"/>
                    <a:pt x="77" y="97"/>
                  </a:cubicBezTo>
                  <a:cubicBezTo>
                    <a:pt x="63" y="82"/>
                    <a:pt x="63" y="82"/>
                    <a:pt x="63" y="82"/>
                  </a:cubicBezTo>
                  <a:cubicBezTo>
                    <a:pt x="77" y="68"/>
                    <a:pt x="77" y="68"/>
                    <a:pt x="77" y="68"/>
                  </a:cubicBezTo>
                  <a:lnTo>
                    <a:pt x="92" y="82"/>
                  </a:lnTo>
                  <a:close/>
                  <a:moveTo>
                    <a:pt x="24" y="43"/>
                  </a:moveTo>
                  <a:cubicBezTo>
                    <a:pt x="58" y="10"/>
                    <a:pt x="58" y="10"/>
                    <a:pt x="58" y="10"/>
                  </a:cubicBezTo>
                  <a:cubicBezTo>
                    <a:pt x="92" y="43"/>
                    <a:pt x="92" y="43"/>
                    <a:pt x="92" y="43"/>
                  </a:cubicBezTo>
                  <a:cubicBezTo>
                    <a:pt x="77" y="58"/>
                    <a:pt x="77" y="58"/>
                    <a:pt x="77"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7" y="377"/>
                    <a:pt x="77" y="377"/>
                    <a:pt x="77"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7" y="803"/>
                    <a:pt x="77" y="803"/>
                    <a:pt x="77"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9"/>
            <p:cNvSpPr/>
            <p:nvPr/>
          </p:nvSpPr>
          <p:spPr>
            <a:xfrm>
              <a:off x="5191125" y="6057900"/>
              <a:ext cx="73025" cy="58738"/>
            </a:xfrm>
            <a:custGeom>
              <a:rect b="b" l="l" r="r" t="t"/>
              <a:pathLst>
                <a:path extrusionOk="0" h="37" w="46">
                  <a:moveTo>
                    <a:pt x="44" y="37"/>
                  </a:moveTo>
                  <a:lnTo>
                    <a:pt x="44" y="36"/>
                  </a:lnTo>
                  <a:lnTo>
                    <a:pt x="46" y="37"/>
                  </a:lnTo>
                  <a:lnTo>
                    <a:pt x="46" y="0"/>
                  </a:lnTo>
                  <a:lnTo>
                    <a:pt x="44" y="1"/>
                  </a:lnTo>
                  <a:lnTo>
                    <a:pt x="44" y="0"/>
                  </a:lnTo>
                  <a:lnTo>
                    <a:pt x="22" y="13"/>
                  </a:lnTo>
                  <a:lnTo>
                    <a:pt x="0" y="0"/>
                  </a:lnTo>
                  <a:lnTo>
                    <a:pt x="0" y="37"/>
                  </a:lnTo>
                  <a:lnTo>
                    <a:pt x="22" y="24"/>
                  </a:lnTo>
                  <a:lnTo>
                    <a:pt x="44" y="37"/>
                  </a:lnTo>
                  <a:close/>
                  <a:moveTo>
                    <a:pt x="24" y="23"/>
                  </a:moveTo>
                  <a:lnTo>
                    <a:pt x="31" y="19"/>
                  </a:lnTo>
                  <a:lnTo>
                    <a:pt x="40" y="19"/>
                  </a:lnTo>
                  <a:lnTo>
                    <a:pt x="29" y="26"/>
                  </a:lnTo>
                  <a:lnTo>
                    <a:pt x="24" y="23"/>
                  </a:lnTo>
                  <a:close/>
                  <a:moveTo>
                    <a:pt x="31" y="27"/>
                  </a:moveTo>
                  <a:lnTo>
                    <a:pt x="43" y="20"/>
                  </a:lnTo>
                  <a:lnTo>
                    <a:pt x="43" y="34"/>
                  </a:lnTo>
                  <a:lnTo>
                    <a:pt x="31" y="27"/>
                  </a:lnTo>
                  <a:close/>
                  <a:moveTo>
                    <a:pt x="31" y="10"/>
                  </a:moveTo>
                  <a:lnTo>
                    <a:pt x="43" y="3"/>
                  </a:lnTo>
                  <a:lnTo>
                    <a:pt x="43" y="17"/>
                  </a:lnTo>
                  <a:lnTo>
                    <a:pt x="31" y="10"/>
                  </a:lnTo>
                  <a:close/>
                  <a:moveTo>
                    <a:pt x="40" y="18"/>
                  </a:moveTo>
                  <a:lnTo>
                    <a:pt x="31" y="18"/>
                  </a:lnTo>
                  <a:lnTo>
                    <a:pt x="24" y="14"/>
                  </a:lnTo>
                  <a:lnTo>
                    <a:pt x="29" y="11"/>
                  </a:lnTo>
                  <a:lnTo>
                    <a:pt x="40" y="18"/>
                  </a:lnTo>
                  <a:close/>
                  <a:moveTo>
                    <a:pt x="27" y="18"/>
                  </a:moveTo>
                  <a:lnTo>
                    <a:pt x="18" y="18"/>
                  </a:lnTo>
                  <a:lnTo>
                    <a:pt x="22" y="15"/>
                  </a:lnTo>
                  <a:lnTo>
                    <a:pt x="27" y="18"/>
                  </a:lnTo>
                  <a:close/>
                  <a:moveTo>
                    <a:pt x="16" y="11"/>
                  </a:moveTo>
                  <a:lnTo>
                    <a:pt x="20" y="14"/>
                  </a:lnTo>
                  <a:lnTo>
                    <a:pt x="13" y="18"/>
                  </a:lnTo>
                  <a:lnTo>
                    <a:pt x="8" y="18"/>
                  </a:lnTo>
                  <a:lnTo>
                    <a:pt x="4" y="18"/>
                  </a:lnTo>
                  <a:lnTo>
                    <a:pt x="16" y="11"/>
                  </a:lnTo>
                  <a:close/>
                  <a:moveTo>
                    <a:pt x="8" y="19"/>
                  </a:moveTo>
                  <a:lnTo>
                    <a:pt x="13" y="19"/>
                  </a:lnTo>
                  <a:lnTo>
                    <a:pt x="20" y="23"/>
                  </a:lnTo>
                  <a:lnTo>
                    <a:pt x="16" y="26"/>
                  </a:lnTo>
                  <a:lnTo>
                    <a:pt x="4" y="19"/>
                  </a:lnTo>
                  <a:lnTo>
                    <a:pt x="8" y="19"/>
                  </a:lnTo>
                  <a:close/>
                  <a:moveTo>
                    <a:pt x="18" y="19"/>
                  </a:moveTo>
                  <a:lnTo>
                    <a:pt x="27" y="19"/>
                  </a:lnTo>
                  <a:lnTo>
                    <a:pt x="22" y="22"/>
                  </a:lnTo>
                  <a:lnTo>
                    <a:pt x="18" y="19"/>
                  </a:lnTo>
                  <a:close/>
                  <a:moveTo>
                    <a:pt x="44" y="35"/>
                  </a:moveTo>
                  <a:lnTo>
                    <a:pt x="44" y="35"/>
                  </a:lnTo>
                  <a:lnTo>
                    <a:pt x="44" y="19"/>
                  </a:lnTo>
                  <a:lnTo>
                    <a:pt x="44" y="19"/>
                  </a:lnTo>
                  <a:lnTo>
                    <a:pt x="44" y="35"/>
                  </a:lnTo>
                  <a:close/>
                  <a:moveTo>
                    <a:pt x="44" y="2"/>
                  </a:moveTo>
                  <a:lnTo>
                    <a:pt x="44" y="18"/>
                  </a:lnTo>
                  <a:lnTo>
                    <a:pt x="44" y="18"/>
                  </a:lnTo>
                  <a:lnTo>
                    <a:pt x="44" y="2"/>
                  </a:lnTo>
                  <a:lnTo>
                    <a:pt x="44" y="2"/>
                  </a:lnTo>
                  <a:close/>
                  <a:moveTo>
                    <a:pt x="2" y="2"/>
                  </a:moveTo>
                  <a:lnTo>
                    <a:pt x="8" y="6"/>
                  </a:lnTo>
                  <a:lnTo>
                    <a:pt x="8" y="7"/>
                  </a:lnTo>
                  <a:lnTo>
                    <a:pt x="14" y="10"/>
                  </a:lnTo>
                  <a:lnTo>
                    <a:pt x="8" y="13"/>
                  </a:lnTo>
                  <a:lnTo>
                    <a:pt x="8" y="14"/>
                  </a:lnTo>
                  <a:lnTo>
                    <a:pt x="2" y="18"/>
                  </a:lnTo>
                  <a:lnTo>
                    <a:pt x="2" y="2"/>
                  </a:lnTo>
                  <a:close/>
                  <a:moveTo>
                    <a:pt x="2" y="19"/>
                  </a:moveTo>
                  <a:lnTo>
                    <a:pt x="8" y="23"/>
                  </a:lnTo>
                  <a:lnTo>
                    <a:pt x="8" y="24"/>
                  </a:lnTo>
                  <a:lnTo>
                    <a:pt x="14" y="27"/>
                  </a:lnTo>
                  <a:lnTo>
                    <a:pt x="8" y="30"/>
                  </a:lnTo>
                  <a:lnTo>
                    <a:pt x="8" y="31"/>
                  </a:lnTo>
                  <a:lnTo>
                    <a:pt x="2" y="35"/>
                  </a:lnTo>
                  <a:lnTo>
                    <a:pt x="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9"/>
            <p:cNvSpPr/>
            <p:nvPr/>
          </p:nvSpPr>
          <p:spPr>
            <a:xfrm>
              <a:off x="5438775" y="6097588"/>
              <a:ext cx="28575" cy="28575"/>
            </a:xfrm>
            <a:custGeom>
              <a:rect b="b" l="l" r="r" t="t"/>
              <a:pathLst>
                <a:path extrusionOk="0" h="92" w="92">
                  <a:moveTo>
                    <a:pt x="46" y="0"/>
                  </a:moveTo>
                  <a:cubicBezTo>
                    <a:pt x="20" y="0"/>
                    <a:pt x="0" y="20"/>
                    <a:pt x="0" y="46"/>
                  </a:cubicBezTo>
                  <a:cubicBezTo>
                    <a:pt x="0" y="71"/>
                    <a:pt x="20" y="92"/>
                    <a:pt x="46" y="92"/>
                  </a:cubicBezTo>
                  <a:cubicBezTo>
                    <a:pt x="71" y="92"/>
                    <a:pt x="92" y="71"/>
                    <a:pt x="92" y="46"/>
                  </a:cubicBezTo>
                  <a:cubicBezTo>
                    <a:pt x="92" y="20"/>
                    <a:pt x="71" y="0"/>
                    <a:pt x="46" y="0"/>
                  </a:cubicBezTo>
                  <a:close/>
                  <a:moveTo>
                    <a:pt x="16" y="20"/>
                  </a:moveTo>
                  <a:cubicBezTo>
                    <a:pt x="37" y="42"/>
                    <a:pt x="37" y="42"/>
                    <a:pt x="37" y="42"/>
                  </a:cubicBezTo>
                  <a:cubicBezTo>
                    <a:pt x="7" y="42"/>
                    <a:pt x="7" y="42"/>
                    <a:pt x="7" y="42"/>
                  </a:cubicBezTo>
                  <a:cubicBezTo>
                    <a:pt x="7" y="34"/>
                    <a:pt x="11" y="26"/>
                    <a:pt x="16" y="20"/>
                  </a:cubicBezTo>
                  <a:close/>
                  <a:moveTo>
                    <a:pt x="7" y="49"/>
                  </a:moveTo>
                  <a:cubicBezTo>
                    <a:pt x="37" y="49"/>
                    <a:pt x="37" y="49"/>
                    <a:pt x="37" y="49"/>
                  </a:cubicBezTo>
                  <a:cubicBezTo>
                    <a:pt x="16" y="71"/>
                    <a:pt x="16" y="71"/>
                    <a:pt x="16" y="71"/>
                  </a:cubicBezTo>
                  <a:cubicBezTo>
                    <a:pt x="11" y="65"/>
                    <a:pt x="7" y="57"/>
                    <a:pt x="7" y="49"/>
                  </a:cubicBezTo>
                  <a:close/>
                  <a:moveTo>
                    <a:pt x="42" y="85"/>
                  </a:moveTo>
                  <a:cubicBezTo>
                    <a:pt x="34" y="84"/>
                    <a:pt x="27" y="81"/>
                    <a:pt x="21" y="76"/>
                  </a:cubicBezTo>
                  <a:cubicBezTo>
                    <a:pt x="42" y="54"/>
                    <a:pt x="42" y="54"/>
                    <a:pt x="42" y="54"/>
                  </a:cubicBezTo>
                  <a:lnTo>
                    <a:pt x="42" y="85"/>
                  </a:lnTo>
                  <a:close/>
                  <a:moveTo>
                    <a:pt x="42" y="37"/>
                  </a:moveTo>
                  <a:cubicBezTo>
                    <a:pt x="21" y="16"/>
                    <a:pt x="21" y="16"/>
                    <a:pt x="21" y="16"/>
                  </a:cubicBezTo>
                  <a:cubicBezTo>
                    <a:pt x="27" y="11"/>
                    <a:pt x="34" y="7"/>
                    <a:pt x="42" y="7"/>
                  </a:cubicBezTo>
                  <a:lnTo>
                    <a:pt x="42" y="37"/>
                  </a:lnTo>
                  <a:close/>
                  <a:moveTo>
                    <a:pt x="49" y="7"/>
                  </a:moveTo>
                  <a:cubicBezTo>
                    <a:pt x="57" y="7"/>
                    <a:pt x="65" y="11"/>
                    <a:pt x="71" y="16"/>
                  </a:cubicBezTo>
                  <a:cubicBezTo>
                    <a:pt x="49" y="37"/>
                    <a:pt x="49" y="37"/>
                    <a:pt x="49" y="37"/>
                  </a:cubicBezTo>
                  <a:lnTo>
                    <a:pt x="49" y="7"/>
                  </a:lnTo>
                  <a:close/>
                  <a:moveTo>
                    <a:pt x="49" y="85"/>
                  </a:moveTo>
                  <a:cubicBezTo>
                    <a:pt x="49" y="54"/>
                    <a:pt x="49" y="54"/>
                    <a:pt x="49" y="54"/>
                  </a:cubicBezTo>
                  <a:cubicBezTo>
                    <a:pt x="71" y="76"/>
                    <a:pt x="71" y="76"/>
                    <a:pt x="71" y="76"/>
                  </a:cubicBezTo>
                  <a:cubicBezTo>
                    <a:pt x="65" y="81"/>
                    <a:pt x="57" y="84"/>
                    <a:pt x="49" y="85"/>
                  </a:cubicBezTo>
                  <a:close/>
                  <a:moveTo>
                    <a:pt x="76" y="71"/>
                  </a:moveTo>
                  <a:cubicBezTo>
                    <a:pt x="54" y="49"/>
                    <a:pt x="54" y="49"/>
                    <a:pt x="54" y="49"/>
                  </a:cubicBezTo>
                  <a:cubicBezTo>
                    <a:pt x="85" y="49"/>
                    <a:pt x="85" y="49"/>
                    <a:pt x="85" y="49"/>
                  </a:cubicBezTo>
                  <a:cubicBezTo>
                    <a:pt x="84" y="57"/>
                    <a:pt x="81" y="65"/>
                    <a:pt x="76" y="71"/>
                  </a:cubicBezTo>
                  <a:close/>
                  <a:moveTo>
                    <a:pt x="54" y="42"/>
                  </a:moveTo>
                  <a:cubicBezTo>
                    <a:pt x="76" y="20"/>
                    <a:pt x="76" y="20"/>
                    <a:pt x="76" y="20"/>
                  </a:cubicBezTo>
                  <a:cubicBezTo>
                    <a:pt x="81" y="26"/>
                    <a:pt x="84" y="34"/>
                    <a:pt x="85" y="42"/>
                  </a:cubicBezTo>
                  <a:lnTo>
                    <a:pt x="54"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7" name="Google Shape;507;p19"/>
          <p:cNvSpPr txBox="1"/>
          <p:nvPr>
            <p:ph type="title"/>
          </p:nvPr>
        </p:nvSpPr>
        <p:spPr>
          <a:xfrm>
            <a:off x="974100" y="1819775"/>
            <a:ext cx="3597900" cy="572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8" name="Google Shape;508;p19"/>
          <p:cNvSpPr txBox="1"/>
          <p:nvPr>
            <p:ph idx="1" type="subTitle"/>
          </p:nvPr>
        </p:nvSpPr>
        <p:spPr>
          <a:xfrm>
            <a:off x="974100" y="2392175"/>
            <a:ext cx="3597900" cy="868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09" name="Shape 509"/>
        <p:cNvGrpSpPr/>
        <p:nvPr/>
      </p:nvGrpSpPr>
      <p:grpSpPr>
        <a:xfrm>
          <a:off x="0" y="0"/>
          <a:ext cx="0" cy="0"/>
          <a:chOff x="0" y="0"/>
          <a:chExt cx="0" cy="0"/>
        </a:xfrm>
      </p:grpSpPr>
      <p:grpSp>
        <p:nvGrpSpPr>
          <p:cNvPr id="510" name="Google Shape;510;p20"/>
          <p:cNvGrpSpPr/>
          <p:nvPr/>
        </p:nvGrpSpPr>
        <p:grpSpPr>
          <a:xfrm>
            <a:off x="105422" y="98747"/>
            <a:ext cx="8948744" cy="4946019"/>
            <a:chOff x="590550" y="714375"/>
            <a:chExt cx="3176580" cy="1752602"/>
          </a:xfrm>
        </p:grpSpPr>
        <p:sp>
          <p:nvSpPr>
            <p:cNvPr id="511" name="Google Shape;511;p20"/>
            <p:cNvSpPr/>
            <p:nvPr/>
          </p:nvSpPr>
          <p:spPr>
            <a:xfrm>
              <a:off x="1947863" y="723900"/>
              <a:ext cx="193674" cy="50800"/>
            </a:xfrm>
            <a:custGeom>
              <a:rect b="b" l="l" r="r" t="t"/>
              <a:pathLst>
                <a:path extrusionOk="0" h="163" w="621">
                  <a:moveTo>
                    <a:pt x="81" y="163"/>
                  </a:moveTo>
                  <a:cubicBezTo>
                    <a:pt x="621" y="163"/>
                    <a:pt x="621" y="163"/>
                    <a:pt x="621" y="163"/>
                  </a:cubicBezTo>
                  <a:cubicBezTo>
                    <a:pt x="621" y="156"/>
                    <a:pt x="621" y="156"/>
                    <a:pt x="621" y="156"/>
                  </a:cubicBezTo>
                  <a:cubicBezTo>
                    <a:pt x="81" y="156"/>
                    <a:pt x="81" y="156"/>
                    <a:pt x="81" y="156"/>
                  </a:cubicBezTo>
                  <a:cubicBezTo>
                    <a:pt x="40" y="156"/>
                    <a:pt x="7" y="123"/>
                    <a:pt x="7" y="82"/>
                  </a:cubicBezTo>
                  <a:cubicBezTo>
                    <a:pt x="7" y="41"/>
                    <a:pt x="40" y="7"/>
                    <a:pt x="81" y="7"/>
                  </a:cubicBezTo>
                  <a:cubicBezTo>
                    <a:pt x="621" y="7"/>
                    <a:pt x="621" y="7"/>
                    <a:pt x="621" y="7"/>
                  </a:cubicBezTo>
                  <a:cubicBezTo>
                    <a:pt x="621" y="0"/>
                    <a:pt x="621" y="0"/>
                    <a:pt x="621" y="0"/>
                  </a:cubicBezTo>
                  <a:cubicBezTo>
                    <a:pt x="81" y="0"/>
                    <a:pt x="81" y="0"/>
                    <a:pt x="81" y="0"/>
                  </a:cubicBezTo>
                  <a:cubicBezTo>
                    <a:pt x="36" y="0"/>
                    <a:pt x="0" y="37"/>
                    <a:pt x="0" y="82"/>
                  </a:cubicBezTo>
                  <a:cubicBezTo>
                    <a:pt x="0" y="127"/>
                    <a:pt x="36" y="163"/>
                    <a:pt x="81" y="1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0"/>
            <p:cNvSpPr/>
            <p:nvPr/>
          </p:nvSpPr>
          <p:spPr>
            <a:xfrm>
              <a:off x="1954213" y="731838"/>
              <a:ext cx="187325" cy="36513"/>
            </a:xfrm>
            <a:custGeom>
              <a:rect b="b" l="l" r="r" t="t"/>
              <a:pathLst>
                <a:path extrusionOk="0" h="117" w="598">
                  <a:moveTo>
                    <a:pt x="0" y="58"/>
                  </a:moveTo>
                  <a:cubicBezTo>
                    <a:pt x="0" y="90"/>
                    <a:pt x="26" y="117"/>
                    <a:pt x="58" y="117"/>
                  </a:cubicBezTo>
                  <a:cubicBezTo>
                    <a:pt x="598" y="117"/>
                    <a:pt x="598" y="117"/>
                    <a:pt x="598" y="117"/>
                  </a:cubicBezTo>
                  <a:cubicBezTo>
                    <a:pt x="598" y="109"/>
                    <a:pt x="598" y="109"/>
                    <a:pt x="598" y="109"/>
                  </a:cubicBezTo>
                  <a:cubicBezTo>
                    <a:pt x="58" y="109"/>
                    <a:pt x="58" y="109"/>
                    <a:pt x="58" y="109"/>
                  </a:cubicBezTo>
                  <a:cubicBezTo>
                    <a:pt x="30" y="109"/>
                    <a:pt x="7" y="86"/>
                    <a:pt x="7" y="58"/>
                  </a:cubicBezTo>
                  <a:cubicBezTo>
                    <a:pt x="7" y="30"/>
                    <a:pt x="30" y="7"/>
                    <a:pt x="58" y="7"/>
                  </a:cubicBezTo>
                  <a:cubicBezTo>
                    <a:pt x="598" y="7"/>
                    <a:pt x="598" y="7"/>
                    <a:pt x="598" y="7"/>
                  </a:cubicBezTo>
                  <a:cubicBezTo>
                    <a:pt x="598" y="0"/>
                    <a:pt x="598" y="0"/>
                    <a:pt x="598" y="0"/>
                  </a:cubicBezTo>
                  <a:cubicBezTo>
                    <a:pt x="58" y="0"/>
                    <a:pt x="58" y="0"/>
                    <a:pt x="58" y="0"/>
                  </a:cubicBezTo>
                  <a:cubicBezTo>
                    <a:pt x="26" y="0"/>
                    <a:pt x="0" y="26"/>
                    <a:pt x="0"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20"/>
            <p:cNvSpPr/>
            <p:nvPr/>
          </p:nvSpPr>
          <p:spPr>
            <a:xfrm>
              <a:off x="1962150" y="738188"/>
              <a:ext cx="179388" cy="23813"/>
            </a:xfrm>
            <a:custGeom>
              <a:rect b="b" l="l" r="r" t="t"/>
              <a:pathLst>
                <a:path extrusionOk="0" h="72" w="574">
                  <a:moveTo>
                    <a:pt x="0" y="36"/>
                  </a:moveTo>
                  <a:cubicBezTo>
                    <a:pt x="0" y="56"/>
                    <a:pt x="16" y="72"/>
                    <a:pt x="35" y="72"/>
                  </a:cubicBezTo>
                  <a:cubicBezTo>
                    <a:pt x="574" y="72"/>
                    <a:pt x="574" y="72"/>
                    <a:pt x="574" y="72"/>
                  </a:cubicBezTo>
                  <a:cubicBezTo>
                    <a:pt x="574" y="65"/>
                    <a:pt x="574" y="65"/>
                    <a:pt x="574" y="65"/>
                  </a:cubicBezTo>
                  <a:cubicBezTo>
                    <a:pt x="35" y="65"/>
                    <a:pt x="35" y="65"/>
                    <a:pt x="35" y="65"/>
                  </a:cubicBezTo>
                  <a:cubicBezTo>
                    <a:pt x="20" y="65"/>
                    <a:pt x="7" y="52"/>
                    <a:pt x="7" y="36"/>
                  </a:cubicBezTo>
                  <a:cubicBezTo>
                    <a:pt x="7" y="20"/>
                    <a:pt x="20" y="8"/>
                    <a:pt x="35" y="8"/>
                  </a:cubicBezTo>
                  <a:cubicBezTo>
                    <a:pt x="574" y="8"/>
                    <a:pt x="574" y="8"/>
                    <a:pt x="574" y="8"/>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20"/>
            <p:cNvSpPr/>
            <p:nvPr/>
          </p:nvSpPr>
          <p:spPr>
            <a:xfrm>
              <a:off x="2152650" y="723900"/>
              <a:ext cx="52388" cy="50800"/>
            </a:xfrm>
            <a:custGeom>
              <a:rect b="b" l="l" r="r" t="t"/>
              <a:pathLst>
                <a:path extrusionOk="0" h="163" w="163">
                  <a:moveTo>
                    <a:pt x="81" y="163"/>
                  </a:moveTo>
                  <a:cubicBezTo>
                    <a:pt x="81" y="163"/>
                    <a:pt x="82" y="163"/>
                    <a:pt x="82" y="163"/>
                  </a:cubicBezTo>
                  <a:cubicBezTo>
                    <a:pt x="82" y="163"/>
                    <a:pt x="82" y="163"/>
                    <a:pt x="82" y="163"/>
                  </a:cubicBezTo>
                  <a:cubicBezTo>
                    <a:pt x="127" y="163"/>
                    <a:pt x="163" y="126"/>
                    <a:pt x="163" y="82"/>
                  </a:cubicBezTo>
                  <a:cubicBezTo>
                    <a:pt x="163" y="37"/>
                    <a:pt x="127" y="0"/>
                    <a:pt x="82" y="0"/>
                  </a:cubicBezTo>
                  <a:cubicBezTo>
                    <a:pt x="82" y="0"/>
                    <a:pt x="82" y="0"/>
                    <a:pt x="82" y="0"/>
                  </a:cubicBezTo>
                  <a:cubicBezTo>
                    <a:pt x="82" y="0"/>
                    <a:pt x="81" y="0"/>
                    <a:pt x="81" y="0"/>
                  </a:cubicBezTo>
                  <a:cubicBezTo>
                    <a:pt x="37" y="0"/>
                    <a:pt x="0" y="37"/>
                    <a:pt x="0" y="82"/>
                  </a:cubicBezTo>
                  <a:cubicBezTo>
                    <a:pt x="0" y="126"/>
                    <a:pt x="37" y="163"/>
                    <a:pt x="81" y="163"/>
                  </a:cubicBezTo>
                  <a:close/>
                  <a:moveTo>
                    <a:pt x="136" y="131"/>
                  </a:moveTo>
                  <a:cubicBezTo>
                    <a:pt x="91" y="85"/>
                    <a:pt x="91" y="85"/>
                    <a:pt x="91" y="85"/>
                  </a:cubicBezTo>
                  <a:cubicBezTo>
                    <a:pt x="155" y="85"/>
                    <a:pt x="155" y="85"/>
                    <a:pt x="155" y="85"/>
                  </a:cubicBezTo>
                  <a:cubicBezTo>
                    <a:pt x="154" y="103"/>
                    <a:pt x="147" y="119"/>
                    <a:pt x="136" y="131"/>
                  </a:cubicBezTo>
                  <a:close/>
                  <a:moveTo>
                    <a:pt x="155" y="78"/>
                  </a:moveTo>
                  <a:cubicBezTo>
                    <a:pt x="91" y="78"/>
                    <a:pt x="91" y="78"/>
                    <a:pt x="91" y="78"/>
                  </a:cubicBezTo>
                  <a:cubicBezTo>
                    <a:pt x="136" y="32"/>
                    <a:pt x="136" y="32"/>
                    <a:pt x="136" y="32"/>
                  </a:cubicBezTo>
                  <a:cubicBezTo>
                    <a:pt x="147" y="44"/>
                    <a:pt x="154" y="60"/>
                    <a:pt x="155" y="78"/>
                  </a:cubicBezTo>
                  <a:close/>
                  <a:moveTo>
                    <a:pt x="85" y="8"/>
                  </a:moveTo>
                  <a:cubicBezTo>
                    <a:pt x="103" y="9"/>
                    <a:pt x="119" y="16"/>
                    <a:pt x="131" y="27"/>
                  </a:cubicBezTo>
                  <a:cubicBezTo>
                    <a:pt x="85" y="72"/>
                    <a:pt x="85" y="72"/>
                    <a:pt x="85" y="72"/>
                  </a:cubicBezTo>
                  <a:lnTo>
                    <a:pt x="85" y="8"/>
                  </a:lnTo>
                  <a:close/>
                  <a:moveTo>
                    <a:pt x="85" y="91"/>
                  </a:moveTo>
                  <a:cubicBezTo>
                    <a:pt x="131" y="136"/>
                    <a:pt x="131" y="136"/>
                    <a:pt x="131" y="136"/>
                  </a:cubicBezTo>
                  <a:cubicBezTo>
                    <a:pt x="119" y="148"/>
                    <a:pt x="103" y="155"/>
                    <a:pt x="85" y="156"/>
                  </a:cubicBezTo>
                  <a:lnTo>
                    <a:pt x="85" y="91"/>
                  </a:lnTo>
                  <a:close/>
                  <a:moveTo>
                    <a:pt x="78" y="156"/>
                  </a:moveTo>
                  <a:cubicBezTo>
                    <a:pt x="60" y="155"/>
                    <a:pt x="44" y="148"/>
                    <a:pt x="32" y="136"/>
                  </a:cubicBezTo>
                  <a:cubicBezTo>
                    <a:pt x="78" y="91"/>
                    <a:pt x="78" y="91"/>
                    <a:pt x="78" y="91"/>
                  </a:cubicBezTo>
                  <a:lnTo>
                    <a:pt x="78" y="156"/>
                  </a:lnTo>
                  <a:close/>
                  <a:moveTo>
                    <a:pt x="78" y="8"/>
                  </a:moveTo>
                  <a:cubicBezTo>
                    <a:pt x="78" y="72"/>
                    <a:pt x="78" y="72"/>
                    <a:pt x="78" y="72"/>
                  </a:cubicBezTo>
                  <a:cubicBezTo>
                    <a:pt x="32" y="27"/>
                    <a:pt x="32" y="27"/>
                    <a:pt x="32" y="27"/>
                  </a:cubicBezTo>
                  <a:cubicBezTo>
                    <a:pt x="44" y="16"/>
                    <a:pt x="60" y="9"/>
                    <a:pt x="78" y="8"/>
                  </a:cubicBezTo>
                  <a:close/>
                  <a:moveTo>
                    <a:pt x="27" y="32"/>
                  </a:moveTo>
                  <a:cubicBezTo>
                    <a:pt x="73" y="78"/>
                    <a:pt x="73" y="78"/>
                    <a:pt x="73" y="78"/>
                  </a:cubicBezTo>
                  <a:cubicBezTo>
                    <a:pt x="8" y="78"/>
                    <a:pt x="8" y="78"/>
                    <a:pt x="8" y="78"/>
                  </a:cubicBezTo>
                  <a:cubicBezTo>
                    <a:pt x="9" y="60"/>
                    <a:pt x="16" y="44"/>
                    <a:pt x="27" y="32"/>
                  </a:cubicBezTo>
                  <a:close/>
                  <a:moveTo>
                    <a:pt x="73" y="85"/>
                  </a:moveTo>
                  <a:cubicBezTo>
                    <a:pt x="27" y="131"/>
                    <a:pt x="27" y="131"/>
                    <a:pt x="27" y="131"/>
                  </a:cubicBezTo>
                  <a:cubicBezTo>
                    <a:pt x="16" y="119"/>
                    <a:pt x="9" y="103"/>
                    <a:pt x="8" y="85"/>
                  </a:cubicBezTo>
                  <a:lnTo>
                    <a:pt x="73" y="8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0"/>
            <p:cNvSpPr/>
            <p:nvPr/>
          </p:nvSpPr>
          <p:spPr>
            <a:xfrm>
              <a:off x="611188" y="1441450"/>
              <a:ext cx="52388" cy="298450"/>
            </a:xfrm>
            <a:custGeom>
              <a:rect b="b" l="l" r="r" t="t"/>
              <a:pathLst>
                <a:path extrusionOk="0" h="951" w="163">
                  <a:moveTo>
                    <a:pt x="81" y="0"/>
                  </a:moveTo>
                  <a:cubicBezTo>
                    <a:pt x="36" y="0"/>
                    <a:pt x="0" y="37"/>
                    <a:pt x="0" y="82"/>
                  </a:cubicBez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lose/>
                  <a:moveTo>
                    <a:pt x="155" y="447"/>
                  </a:move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lnTo>
                    <a:pt x="155" y="44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20"/>
            <p:cNvSpPr/>
            <p:nvPr/>
          </p:nvSpPr>
          <p:spPr>
            <a:xfrm>
              <a:off x="619125" y="1449388"/>
              <a:ext cx="36513" cy="282575"/>
            </a:xfrm>
            <a:custGeom>
              <a:rect b="b" l="l" r="r" t="t"/>
              <a:pathLst>
                <a:path extrusionOk="0" h="905" w="117">
                  <a:moveTo>
                    <a:pt x="59" y="0"/>
                  </a:moveTo>
                  <a:cubicBezTo>
                    <a:pt x="26" y="0"/>
                    <a:pt x="0" y="27"/>
                    <a:pt x="0" y="59"/>
                  </a:cubicBez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lose/>
                  <a:moveTo>
                    <a:pt x="110" y="424"/>
                  </a:move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ubicBezTo>
                    <a:pt x="87" y="8"/>
                    <a:pt x="110" y="31"/>
                    <a:pt x="110" y="59"/>
                  </a:cubicBezTo>
                  <a:lnTo>
                    <a:pt x="110" y="4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20"/>
            <p:cNvSpPr/>
            <p:nvPr/>
          </p:nvSpPr>
          <p:spPr>
            <a:xfrm>
              <a:off x="625475" y="1457325"/>
              <a:ext cx="22225" cy="266701"/>
            </a:xfrm>
            <a:custGeom>
              <a:rect b="b" l="l" r="r" t="t"/>
              <a:pathLst>
                <a:path extrusionOk="0" h="857" w="71">
                  <a:moveTo>
                    <a:pt x="36" y="0"/>
                  </a:move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lose/>
                  <a:moveTo>
                    <a:pt x="64" y="400"/>
                  </a:moveTo>
                  <a:cubicBezTo>
                    <a:pt x="64" y="457"/>
                    <a:pt x="64" y="457"/>
                    <a:pt x="64" y="457"/>
                  </a:cubicBezTo>
                  <a:cubicBezTo>
                    <a:pt x="64" y="821"/>
                    <a:pt x="64" y="821"/>
                    <a:pt x="64" y="821"/>
                  </a:cubicBezTo>
                  <a:cubicBezTo>
                    <a:pt x="64" y="837"/>
                    <a:pt x="51" y="850"/>
                    <a:pt x="36" y="850"/>
                  </a:cubicBezTo>
                  <a:cubicBezTo>
                    <a:pt x="20" y="850"/>
                    <a:pt x="7" y="837"/>
                    <a:pt x="7" y="821"/>
                  </a:cubicBezTo>
                  <a:cubicBezTo>
                    <a:pt x="7" y="457"/>
                    <a:pt x="7" y="457"/>
                    <a:pt x="7" y="457"/>
                  </a:cubicBezTo>
                  <a:cubicBezTo>
                    <a:pt x="7" y="400"/>
                    <a:pt x="7" y="400"/>
                    <a:pt x="7" y="400"/>
                  </a:cubicBezTo>
                  <a:cubicBezTo>
                    <a:pt x="7" y="36"/>
                    <a:pt x="7" y="36"/>
                    <a:pt x="7" y="36"/>
                  </a:cubicBezTo>
                  <a:cubicBezTo>
                    <a:pt x="7" y="20"/>
                    <a:pt x="20" y="7"/>
                    <a:pt x="36" y="7"/>
                  </a:cubicBezTo>
                  <a:cubicBezTo>
                    <a:pt x="51" y="7"/>
                    <a:pt x="64" y="20"/>
                    <a:pt x="64" y="36"/>
                  </a:cubicBezTo>
                  <a:lnTo>
                    <a:pt x="64" y="4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20"/>
            <p:cNvSpPr/>
            <p:nvPr/>
          </p:nvSpPr>
          <p:spPr>
            <a:xfrm>
              <a:off x="2216150" y="723900"/>
              <a:ext cx="193674" cy="50800"/>
            </a:xfrm>
            <a:custGeom>
              <a:rect b="b" l="l" r="r" t="t"/>
              <a:pathLst>
                <a:path extrusionOk="0" h="163" w="621">
                  <a:moveTo>
                    <a:pt x="621" y="82"/>
                  </a:moveTo>
                  <a:cubicBezTo>
                    <a:pt x="621" y="37"/>
                    <a:pt x="585" y="0"/>
                    <a:pt x="540" y="0"/>
                  </a:cubicBezTo>
                  <a:cubicBezTo>
                    <a:pt x="0" y="0"/>
                    <a:pt x="0" y="0"/>
                    <a:pt x="0" y="0"/>
                  </a:cubicBezTo>
                  <a:cubicBezTo>
                    <a:pt x="0" y="7"/>
                    <a:pt x="0" y="7"/>
                    <a:pt x="0" y="7"/>
                  </a:cubicBezTo>
                  <a:cubicBezTo>
                    <a:pt x="540" y="7"/>
                    <a:pt x="540" y="7"/>
                    <a:pt x="540" y="7"/>
                  </a:cubicBezTo>
                  <a:cubicBezTo>
                    <a:pt x="581" y="7"/>
                    <a:pt x="614" y="41"/>
                    <a:pt x="614" y="82"/>
                  </a:cubicBezTo>
                  <a:cubicBezTo>
                    <a:pt x="614" y="123"/>
                    <a:pt x="581" y="156"/>
                    <a:pt x="540" y="156"/>
                  </a:cubicBezTo>
                  <a:cubicBezTo>
                    <a:pt x="0" y="156"/>
                    <a:pt x="0" y="156"/>
                    <a:pt x="0" y="156"/>
                  </a:cubicBezTo>
                  <a:cubicBezTo>
                    <a:pt x="0" y="163"/>
                    <a:pt x="0" y="163"/>
                    <a:pt x="0" y="163"/>
                  </a:cubicBezTo>
                  <a:cubicBezTo>
                    <a:pt x="540" y="163"/>
                    <a:pt x="540" y="163"/>
                    <a:pt x="540" y="163"/>
                  </a:cubicBezTo>
                  <a:cubicBezTo>
                    <a:pt x="585" y="163"/>
                    <a:pt x="621" y="127"/>
                    <a:pt x="62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20"/>
            <p:cNvSpPr/>
            <p:nvPr/>
          </p:nvSpPr>
          <p:spPr>
            <a:xfrm>
              <a:off x="2216150" y="731838"/>
              <a:ext cx="187325" cy="36513"/>
            </a:xfrm>
            <a:custGeom>
              <a:rect b="b" l="l" r="r" t="t"/>
              <a:pathLst>
                <a:path extrusionOk="0" h="117" w="598">
                  <a:moveTo>
                    <a:pt x="598" y="58"/>
                  </a:moveTo>
                  <a:cubicBezTo>
                    <a:pt x="598" y="26"/>
                    <a:pt x="572" y="0"/>
                    <a:pt x="540" y="0"/>
                  </a:cubicBezTo>
                  <a:cubicBezTo>
                    <a:pt x="0" y="0"/>
                    <a:pt x="0" y="0"/>
                    <a:pt x="0" y="0"/>
                  </a:cubicBezTo>
                  <a:cubicBezTo>
                    <a:pt x="0" y="7"/>
                    <a:pt x="0" y="7"/>
                    <a:pt x="0" y="7"/>
                  </a:cubicBezTo>
                  <a:cubicBezTo>
                    <a:pt x="540" y="7"/>
                    <a:pt x="540" y="7"/>
                    <a:pt x="540" y="7"/>
                  </a:cubicBezTo>
                  <a:cubicBezTo>
                    <a:pt x="568" y="7"/>
                    <a:pt x="591" y="30"/>
                    <a:pt x="591" y="58"/>
                  </a:cubicBezTo>
                  <a:cubicBezTo>
                    <a:pt x="591" y="86"/>
                    <a:pt x="568" y="109"/>
                    <a:pt x="540" y="109"/>
                  </a:cubicBezTo>
                  <a:cubicBezTo>
                    <a:pt x="0" y="109"/>
                    <a:pt x="0" y="109"/>
                    <a:pt x="0" y="109"/>
                  </a:cubicBezTo>
                  <a:cubicBezTo>
                    <a:pt x="0" y="117"/>
                    <a:pt x="0" y="117"/>
                    <a:pt x="0" y="117"/>
                  </a:cubicBezTo>
                  <a:cubicBezTo>
                    <a:pt x="540" y="117"/>
                    <a:pt x="540" y="117"/>
                    <a:pt x="540" y="117"/>
                  </a:cubicBezTo>
                  <a:cubicBezTo>
                    <a:pt x="572" y="117"/>
                    <a:pt x="598" y="90"/>
                    <a:pt x="598"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20"/>
            <p:cNvSpPr/>
            <p:nvPr/>
          </p:nvSpPr>
          <p:spPr>
            <a:xfrm>
              <a:off x="2216150" y="738188"/>
              <a:ext cx="179388" cy="23813"/>
            </a:xfrm>
            <a:custGeom>
              <a:rect b="b" l="l" r="r" t="t"/>
              <a:pathLst>
                <a:path extrusionOk="0" h="72" w="574">
                  <a:moveTo>
                    <a:pt x="574" y="36"/>
                  </a:moveTo>
                  <a:cubicBezTo>
                    <a:pt x="574" y="16"/>
                    <a:pt x="558" y="0"/>
                    <a:pt x="539" y="0"/>
                  </a:cubicBezTo>
                  <a:cubicBezTo>
                    <a:pt x="0" y="0"/>
                    <a:pt x="0" y="0"/>
                    <a:pt x="0" y="0"/>
                  </a:cubicBezTo>
                  <a:cubicBezTo>
                    <a:pt x="0" y="8"/>
                    <a:pt x="0" y="8"/>
                    <a:pt x="0" y="8"/>
                  </a:cubicBezTo>
                  <a:cubicBezTo>
                    <a:pt x="539" y="8"/>
                    <a:pt x="539" y="8"/>
                    <a:pt x="539" y="8"/>
                  </a:cubicBezTo>
                  <a:cubicBezTo>
                    <a:pt x="555" y="8"/>
                    <a:pt x="567" y="20"/>
                    <a:pt x="567" y="36"/>
                  </a:cubicBezTo>
                  <a:cubicBezTo>
                    <a:pt x="567" y="52"/>
                    <a:pt x="555" y="65"/>
                    <a:pt x="539" y="65"/>
                  </a:cubicBezTo>
                  <a:cubicBezTo>
                    <a:pt x="0" y="65"/>
                    <a:pt x="0" y="65"/>
                    <a:pt x="0" y="65"/>
                  </a:cubicBezTo>
                  <a:cubicBezTo>
                    <a:pt x="0" y="72"/>
                    <a:pt x="0" y="72"/>
                    <a:pt x="0" y="72"/>
                  </a:cubicBezTo>
                  <a:cubicBezTo>
                    <a:pt x="539" y="72"/>
                    <a:pt x="539" y="72"/>
                    <a:pt x="539" y="72"/>
                  </a:cubicBezTo>
                  <a:cubicBezTo>
                    <a:pt x="558" y="72"/>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20"/>
            <p:cNvSpPr/>
            <p:nvPr/>
          </p:nvSpPr>
          <p:spPr>
            <a:xfrm>
              <a:off x="590550" y="714375"/>
              <a:ext cx="3176580" cy="1752602"/>
            </a:xfrm>
            <a:custGeom>
              <a:rect b="b" l="l" r="r" t="t"/>
              <a:pathLst>
                <a:path extrusionOk="0" h="5609" w="10164">
                  <a:moveTo>
                    <a:pt x="10017" y="2277"/>
                  </a:moveTo>
                  <a:cubicBezTo>
                    <a:pt x="9937" y="2277"/>
                    <a:pt x="9872" y="2212"/>
                    <a:pt x="9872" y="2132"/>
                  </a:cubicBezTo>
                  <a:cubicBezTo>
                    <a:pt x="9872" y="1926"/>
                    <a:pt x="9872" y="1926"/>
                    <a:pt x="9872" y="1926"/>
                  </a:cubicBezTo>
                  <a:cubicBezTo>
                    <a:pt x="9872" y="1925"/>
                    <a:pt x="9872" y="1925"/>
                    <a:pt x="9872" y="1925"/>
                  </a:cubicBezTo>
                  <a:cubicBezTo>
                    <a:pt x="9871" y="1925"/>
                    <a:pt x="9871" y="1925"/>
                    <a:pt x="9871" y="1925"/>
                  </a:cubicBezTo>
                  <a:cubicBezTo>
                    <a:pt x="9871" y="293"/>
                    <a:pt x="9871" y="293"/>
                    <a:pt x="9871" y="293"/>
                  </a:cubicBezTo>
                  <a:cubicBezTo>
                    <a:pt x="9871" y="252"/>
                    <a:pt x="9838" y="219"/>
                    <a:pt x="9797" y="219"/>
                  </a:cubicBezTo>
                  <a:cubicBezTo>
                    <a:pt x="9769" y="218"/>
                    <a:pt x="9769" y="218"/>
                    <a:pt x="9769" y="218"/>
                  </a:cubicBezTo>
                  <a:cubicBezTo>
                    <a:pt x="9769" y="85"/>
                    <a:pt x="9769" y="85"/>
                    <a:pt x="9769" y="85"/>
                  </a:cubicBezTo>
                  <a:cubicBezTo>
                    <a:pt x="9770" y="80"/>
                    <a:pt x="9770" y="80"/>
                    <a:pt x="9770" y="80"/>
                  </a:cubicBezTo>
                  <a:cubicBezTo>
                    <a:pt x="9769" y="80"/>
                    <a:pt x="9769" y="80"/>
                    <a:pt x="9769" y="80"/>
                  </a:cubicBezTo>
                  <a:cubicBezTo>
                    <a:pt x="9769" y="79"/>
                    <a:pt x="9769" y="79"/>
                    <a:pt x="9769" y="79"/>
                  </a:cubicBezTo>
                  <a:cubicBezTo>
                    <a:pt x="9761" y="79"/>
                    <a:pt x="9761" y="79"/>
                    <a:pt x="9761" y="79"/>
                  </a:cubicBezTo>
                  <a:cubicBezTo>
                    <a:pt x="9761" y="80"/>
                    <a:pt x="9761" y="80"/>
                    <a:pt x="9761" y="80"/>
                  </a:cubicBezTo>
                  <a:cubicBezTo>
                    <a:pt x="5868" y="80"/>
                    <a:pt x="5868" y="80"/>
                    <a:pt x="5868" y="80"/>
                  </a:cubicBezTo>
                  <a:cubicBezTo>
                    <a:pt x="5868" y="0"/>
                    <a:pt x="5868" y="0"/>
                    <a:pt x="5868" y="0"/>
                  </a:cubicBezTo>
                  <a:cubicBezTo>
                    <a:pt x="5169" y="0"/>
                    <a:pt x="5169" y="0"/>
                    <a:pt x="5169" y="0"/>
                  </a:cubicBezTo>
                  <a:cubicBezTo>
                    <a:pt x="4994" y="0"/>
                    <a:pt x="4994" y="0"/>
                    <a:pt x="4994" y="0"/>
                  </a:cubicBezTo>
                  <a:cubicBezTo>
                    <a:pt x="4296" y="0"/>
                    <a:pt x="4296" y="0"/>
                    <a:pt x="4296" y="0"/>
                  </a:cubicBezTo>
                  <a:cubicBezTo>
                    <a:pt x="4296" y="80"/>
                    <a:pt x="4296" y="80"/>
                    <a:pt x="4296" y="80"/>
                  </a:cubicBezTo>
                  <a:cubicBezTo>
                    <a:pt x="402" y="80"/>
                    <a:pt x="402" y="80"/>
                    <a:pt x="402" y="80"/>
                  </a:cubicBezTo>
                  <a:cubicBezTo>
                    <a:pt x="402" y="79"/>
                    <a:pt x="402" y="79"/>
                    <a:pt x="402" y="79"/>
                  </a:cubicBezTo>
                  <a:cubicBezTo>
                    <a:pt x="395" y="79"/>
                    <a:pt x="395" y="79"/>
                    <a:pt x="395" y="79"/>
                  </a:cubicBezTo>
                  <a:cubicBezTo>
                    <a:pt x="395" y="80"/>
                    <a:pt x="395" y="80"/>
                    <a:pt x="395" y="80"/>
                  </a:cubicBezTo>
                  <a:cubicBezTo>
                    <a:pt x="393" y="80"/>
                    <a:pt x="393" y="80"/>
                    <a:pt x="393" y="80"/>
                  </a:cubicBezTo>
                  <a:cubicBezTo>
                    <a:pt x="395" y="85"/>
                    <a:pt x="395" y="85"/>
                    <a:pt x="395" y="85"/>
                  </a:cubicBezTo>
                  <a:cubicBezTo>
                    <a:pt x="395" y="218"/>
                    <a:pt x="395" y="218"/>
                    <a:pt x="395" y="218"/>
                  </a:cubicBezTo>
                  <a:cubicBezTo>
                    <a:pt x="366" y="219"/>
                    <a:pt x="366" y="219"/>
                    <a:pt x="366" y="219"/>
                  </a:cubicBezTo>
                  <a:cubicBezTo>
                    <a:pt x="325" y="219"/>
                    <a:pt x="292" y="252"/>
                    <a:pt x="292" y="293"/>
                  </a:cubicBezTo>
                  <a:cubicBezTo>
                    <a:pt x="292" y="1925"/>
                    <a:pt x="292" y="1925"/>
                    <a:pt x="292" y="1925"/>
                  </a:cubicBezTo>
                  <a:cubicBezTo>
                    <a:pt x="292" y="1925"/>
                    <a:pt x="292" y="1925"/>
                    <a:pt x="292" y="1925"/>
                  </a:cubicBezTo>
                  <a:cubicBezTo>
                    <a:pt x="292" y="1926"/>
                    <a:pt x="292" y="1926"/>
                    <a:pt x="292" y="1926"/>
                  </a:cubicBezTo>
                  <a:cubicBezTo>
                    <a:pt x="292" y="2132"/>
                    <a:pt x="292" y="2132"/>
                    <a:pt x="292" y="2132"/>
                  </a:cubicBezTo>
                  <a:cubicBezTo>
                    <a:pt x="292" y="2212"/>
                    <a:pt x="226" y="2277"/>
                    <a:pt x="146" y="2277"/>
                  </a:cubicBezTo>
                  <a:cubicBezTo>
                    <a:pt x="0" y="2277"/>
                    <a:pt x="0" y="2277"/>
                    <a:pt x="0" y="2277"/>
                  </a:cubicBezTo>
                  <a:cubicBezTo>
                    <a:pt x="0" y="2776"/>
                    <a:pt x="0" y="2776"/>
                    <a:pt x="0" y="2776"/>
                  </a:cubicBezTo>
                  <a:cubicBezTo>
                    <a:pt x="0" y="2780"/>
                    <a:pt x="0" y="2780"/>
                    <a:pt x="0" y="2780"/>
                  </a:cubicBezTo>
                  <a:cubicBezTo>
                    <a:pt x="0" y="2781"/>
                    <a:pt x="0" y="2781"/>
                    <a:pt x="0" y="2781"/>
                  </a:cubicBezTo>
                  <a:cubicBezTo>
                    <a:pt x="0" y="2828"/>
                    <a:pt x="0" y="2828"/>
                    <a:pt x="0" y="2828"/>
                  </a:cubicBezTo>
                  <a:cubicBezTo>
                    <a:pt x="0" y="2829"/>
                    <a:pt x="0" y="2829"/>
                    <a:pt x="0" y="2829"/>
                  </a:cubicBezTo>
                  <a:cubicBezTo>
                    <a:pt x="0" y="2833"/>
                    <a:pt x="0" y="2833"/>
                    <a:pt x="0" y="2833"/>
                  </a:cubicBezTo>
                  <a:cubicBezTo>
                    <a:pt x="0" y="3332"/>
                    <a:pt x="0" y="3332"/>
                    <a:pt x="0" y="3332"/>
                  </a:cubicBezTo>
                  <a:cubicBezTo>
                    <a:pt x="146" y="3332"/>
                    <a:pt x="146" y="3332"/>
                    <a:pt x="146" y="3332"/>
                  </a:cubicBezTo>
                  <a:cubicBezTo>
                    <a:pt x="226" y="3332"/>
                    <a:pt x="292" y="3397"/>
                    <a:pt x="292" y="3477"/>
                  </a:cubicBezTo>
                  <a:cubicBezTo>
                    <a:pt x="292" y="3683"/>
                    <a:pt x="292" y="3683"/>
                    <a:pt x="292" y="3683"/>
                  </a:cubicBezTo>
                  <a:cubicBezTo>
                    <a:pt x="292" y="3684"/>
                    <a:pt x="292" y="3684"/>
                    <a:pt x="292" y="3684"/>
                  </a:cubicBezTo>
                  <a:cubicBezTo>
                    <a:pt x="292" y="3684"/>
                    <a:pt x="292" y="3684"/>
                    <a:pt x="292" y="3684"/>
                  </a:cubicBezTo>
                  <a:cubicBezTo>
                    <a:pt x="292" y="5316"/>
                    <a:pt x="292" y="5316"/>
                    <a:pt x="292" y="5316"/>
                  </a:cubicBezTo>
                  <a:cubicBezTo>
                    <a:pt x="292" y="5357"/>
                    <a:pt x="325" y="5390"/>
                    <a:pt x="366" y="5390"/>
                  </a:cubicBezTo>
                  <a:cubicBezTo>
                    <a:pt x="395" y="5390"/>
                    <a:pt x="395" y="5390"/>
                    <a:pt x="395" y="5390"/>
                  </a:cubicBezTo>
                  <a:cubicBezTo>
                    <a:pt x="395" y="5524"/>
                    <a:pt x="395" y="5524"/>
                    <a:pt x="395" y="5524"/>
                  </a:cubicBezTo>
                  <a:cubicBezTo>
                    <a:pt x="393" y="5529"/>
                    <a:pt x="393" y="5529"/>
                    <a:pt x="393" y="5529"/>
                  </a:cubicBezTo>
                  <a:cubicBezTo>
                    <a:pt x="395" y="5529"/>
                    <a:pt x="395" y="5529"/>
                    <a:pt x="395" y="5529"/>
                  </a:cubicBezTo>
                  <a:cubicBezTo>
                    <a:pt x="395" y="5530"/>
                    <a:pt x="395" y="5530"/>
                    <a:pt x="395" y="5530"/>
                  </a:cubicBezTo>
                  <a:cubicBezTo>
                    <a:pt x="402" y="5530"/>
                    <a:pt x="402" y="5530"/>
                    <a:pt x="402" y="5530"/>
                  </a:cubicBezTo>
                  <a:cubicBezTo>
                    <a:pt x="402" y="5529"/>
                    <a:pt x="402" y="5529"/>
                    <a:pt x="402" y="5529"/>
                  </a:cubicBezTo>
                  <a:cubicBezTo>
                    <a:pt x="4296" y="5529"/>
                    <a:pt x="4296" y="5529"/>
                    <a:pt x="4296" y="5529"/>
                  </a:cubicBezTo>
                  <a:cubicBezTo>
                    <a:pt x="4296" y="5609"/>
                    <a:pt x="4296" y="5609"/>
                    <a:pt x="4296" y="5609"/>
                  </a:cubicBezTo>
                  <a:cubicBezTo>
                    <a:pt x="4994" y="5609"/>
                    <a:pt x="4994" y="5609"/>
                    <a:pt x="4994" y="5609"/>
                  </a:cubicBezTo>
                  <a:cubicBezTo>
                    <a:pt x="5169" y="5609"/>
                    <a:pt x="5169" y="5609"/>
                    <a:pt x="5169" y="5609"/>
                  </a:cubicBezTo>
                  <a:cubicBezTo>
                    <a:pt x="5868" y="5609"/>
                    <a:pt x="5868" y="5609"/>
                    <a:pt x="5868" y="5609"/>
                  </a:cubicBezTo>
                  <a:cubicBezTo>
                    <a:pt x="5868" y="5529"/>
                    <a:pt x="5868" y="5529"/>
                    <a:pt x="5868" y="5529"/>
                  </a:cubicBezTo>
                  <a:cubicBezTo>
                    <a:pt x="9761" y="5529"/>
                    <a:pt x="9761" y="5529"/>
                    <a:pt x="9761" y="5529"/>
                  </a:cubicBezTo>
                  <a:cubicBezTo>
                    <a:pt x="9761" y="5530"/>
                    <a:pt x="9761" y="5530"/>
                    <a:pt x="9761" y="5530"/>
                  </a:cubicBezTo>
                  <a:cubicBezTo>
                    <a:pt x="9769" y="5530"/>
                    <a:pt x="9769" y="5530"/>
                    <a:pt x="9769" y="5530"/>
                  </a:cubicBezTo>
                  <a:cubicBezTo>
                    <a:pt x="9769" y="5529"/>
                    <a:pt x="9769" y="5529"/>
                    <a:pt x="9769" y="5529"/>
                  </a:cubicBezTo>
                  <a:cubicBezTo>
                    <a:pt x="9770" y="5529"/>
                    <a:pt x="9770" y="5529"/>
                    <a:pt x="9770" y="5529"/>
                  </a:cubicBezTo>
                  <a:cubicBezTo>
                    <a:pt x="9769" y="5524"/>
                    <a:pt x="9769" y="5524"/>
                    <a:pt x="9769" y="5524"/>
                  </a:cubicBezTo>
                  <a:cubicBezTo>
                    <a:pt x="9769" y="5390"/>
                    <a:pt x="9769" y="5390"/>
                    <a:pt x="9769" y="5390"/>
                  </a:cubicBezTo>
                  <a:cubicBezTo>
                    <a:pt x="9797" y="5390"/>
                    <a:pt x="9797" y="5390"/>
                    <a:pt x="9797" y="5390"/>
                  </a:cubicBezTo>
                  <a:cubicBezTo>
                    <a:pt x="9838" y="5390"/>
                    <a:pt x="9871" y="5357"/>
                    <a:pt x="9871" y="5316"/>
                  </a:cubicBezTo>
                  <a:cubicBezTo>
                    <a:pt x="9871" y="3684"/>
                    <a:pt x="9871" y="3684"/>
                    <a:pt x="9871" y="3684"/>
                  </a:cubicBezTo>
                  <a:cubicBezTo>
                    <a:pt x="9872" y="3684"/>
                    <a:pt x="9872" y="3684"/>
                    <a:pt x="9872" y="3684"/>
                  </a:cubicBezTo>
                  <a:cubicBezTo>
                    <a:pt x="9872" y="3683"/>
                    <a:pt x="9872" y="3683"/>
                    <a:pt x="9872" y="3683"/>
                  </a:cubicBezTo>
                  <a:cubicBezTo>
                    <a:pt x="9872" y="3477"/>
                    <a:pt x="9872" y="3477"/>
                    <a:pt x="9872" y="3477"/>
                  </a:cubicBezTo>
                  <a:cubicBezTo>
                    <a:pt x="9872" y="3397"/>
                    <a:pt x="9937" y="3332"/>
                    <a:pt x="10017" y="3332"/>
                  </a:cubicBezTo>
                  <a:cubicBezTo>
                    <a:pt x="10164" y="3332"/>
                    <a:pt x="10164" y="3332"/>
                    <a:pt x="10164" y="3332"/>
                  </a:cubicBezTo>
                  <a:cubicBezTo>
                    <a:pt x="10164" y="2833"/>
                    <a:pt x="10164" y="2833"/>
                    <a:pt x="10164" y="2833"/>
                  </a:cubicBezTo>
                  <a:cubicBezTo>
                    <a:pt x="10164" y="2829"/>
                    <a:pt x="10164" y="2829"/>
                    <a:pt x="10164" y="2829"/>
                  </a:cubicBezTo>
                  <a:cubicBezTo>
                    <a:pt x="10164" y="2828"/>
                    <a:pt x="10164" y="2828"/>
                    <a:pt x="10164" y="2828"/>
                  </a:cubicBezTo>
                  <a:cubicBezTo>
                    <a:pt x="10164" y="2781"/>
                    <a:pt x="10164" y="2781"/>
                    <a:pt x="10164" y="2781"/>
                  </a:cubicBezTo>
                  <a:cubicBezTo>
                    <a:pt x="10164" y="2780"/>
                    <a:pt x="10164" y="2780"/>
                    <a:pt x="10164" y="2780"/>
                  </a:cubicBezTo>
                  <a:cubicBezTo>
                    <a:pt x="10164" y="2776"/>
                    <a:pt x="10164" y="2776"/>
                    <a:pt x="10164" y="2776"/>
                  </a:cubicBezTo>
                  <a:cubicBezTo>
                    <a:pt x="10164" y="2277"/>
                    <a:pt x="10164" y="2277"/>
                    <a:pt x="10164" y="2277"/>
                  </a:cubicBezTo>
                  <a:lnTo>
                    <a:pt x="10017" y="2277"/>
                  </a:lnTo>
                  <a:close/>
                  <a:moveTo>
                    <a:pt x="292" y="2776"/>
                  </a:moveTo>
                  <a:cubicBezTo>
                    <a:pt x="292" y="2833"/>
                    <a:pt x="292" y="2833"/>
                    <a:pt x="292" y="2833"/>
                  </a:cubicBezTo>
                  <a:cubicBezTo>
                    <a:pt x="292" y="3431"/>
                    <a:pt x="292" y="3431"/>
                    <a:pt x="292" y="3431"/>
                  </a:cubicBezTo>
                  <a:cubicBezTo>
                    <a:pt x="272" y="3370"/>
                    <a:pt x="214" y="3325"/>
                    <a:pt x="146" y="3325"/>
                  </a:cubicBezTo>
                  <a:cubicBezTo>
                    <a:pt x="7" y="3325"/>
                    <a:pt x="7" y="3325"/>
                    <a:pt x="7" y="3325"/>
                  </a:cubicBezTo>
                  <a:cubicBezTo>
                    <a:pt x="7" y="2833"/>
                    <a:pt x="7" y="2833"/>
                    <a:pt x="7" y="2833"/>
                  </a:cubicBezTo>
                  <a:cubicBezTo>
                    <a:pt x="7" y="2829"/>
                    <a:pt x="7" y="2829"/>
                    <a:pt x="7" y="2829"/>
                  </a:cubicBezTo>
                  <a:cubicBezTo>
                    <a:pt x="7" y="2828"/>
                    <a:pt x="7" y="2828"/>
                    <a:pt x="7" y="2828"/>
                  </a:cubicBezTo>
                  <a:cubicBezTo>
                    <a:pt x="7" y="2781"/>
                    <a:pt x="7" y="2781"/>
                    <a:pt x="7" y="2781"/>
                  </a:cubicBezTo>
                  <a:cubicBezTo>
                    <a:pt x="7" y="2780"/>
                    <a:pt x="7" y="2780"/>
                    <a:pt x="7" y="2780"/>
                  </a:cubicBezTo>
                  <a:cubicBezTo>
                    <a:pt x="7" y="2776"/>
                    <a:pt x="7" y="2776"/>
                    <a:pt x="7" y="2776"/>
                  </a:cubicBezTo>
                  <a:cubicBezTo>
                    <a:pt x="7" y="2284"/>
                    <a:pt x="7" y="2284"/>
                    <a:pt x="7" y="2284"/>
                  </a:cubicBezTo>
                  <a:cubicBezTo>
                    <a:pt x="146" y="2284"/>
                    <a:pt x="146" y="2284"/>
                    <a:pt x="146" y="2284"/>
                  </a:cubicBezTo>
                  <a:cubicBezTo>
                    <a:pt x="214" y="2284"/>
                    <a:pt x="272" y="2239"/>
                    <a:pt x="292" y="2178"/>
                  </a:cubicBezTo>
                  <a:lnTo>
                    <a:pt x="292" y="2776"/>
                  </a:lnTo>
                  <a:close/>
                  <a:moveTo>
                    <a:pt x="9769" y="2160"/>
                  </a:moveTo>
                  <a:cubicBezTo>
                    <a:pt x="9782" y="2160"/>
                    <a:pt x="9794" y="2166"/>
                    <a:pt x="9803" y="2174"/>
                  </a:cubicBezTo>
                  <a:cubicBezTo>
                    <a:pt x="9769" y="2209"/>
                    <a:pt x="9769" y="2209"/>
                    <a:pt x="9769" y="2209"/>
                  </a:cubicBezTo>
                  <a:lnTo>
                    <a:pt x="9769" y="2160"/>
                  </a:lnTo>
                  <a:close/>
                  <a:moveTo>
                    <a:pt x="9773" y="2214"/>
                  </a:moveTo>
                  <a:cubicBezTo>
                    <a:pt x="9808" y="2179"/>
                    <a:pt x="9808" y="2179"/>
                    <a:pt x="9808" y="2179"/>
                  </a:cubicBezTo>
                  <a:cubicBezTo>
                    <a:pt x="9817" y="2189"/>
                    <a:pt x="9822" y="2201"/>
                    <a:pt x="9823" y="2214"/>
                  </a:cubicBezTo>
                  <a:lnTo>
                    <a:pt x="9773" y="2214"/>
                  </a:lnTo>
                  <a:close/>
                  <a:moveTo>
                    <a:pt x="9823" y="2221"/>
                  </a:moveTo>
                  <a:cubicBezTo>
                    <a:pt x="9822" y="2235"/>
                    <a:pt x="9817" y="2247"/>
                    <a:pt x="9808" y="2257"/>
                  </a:cubicBezTo>
                  <a:cubicBezTo>
                    <a:pt x="9773" y="2221"/>
                    <a:pt x="9773" y="2221"/>
                    <a:pt x="9773" y="2221"/>
                  </a:cubicBezTo>
                  <a:lnTo>
                    <a:pt x="9823" y="2221"/>
                  </a:lnTo>
                  <a:close/>
                  <a:moveTo>
                    <a:pt x="9769" y="2227"/>
                  </a:moveTo>
                  <a:cubicBezTo>
                    <a:pt x="9803" y="2262"/>
                    <a:pt x="9803" y="2262"/>
                    <a:pt x="9803" y="2262"/>
                  </a:cubicBezTo>
                  <a:cubicBezTo>
                    <a:pt x="9794" y="2270"/>
                    <a:pt x="9782" y="2275"/>
                    <a:pt x="9769" y="2276"/>
                  </a:cubicBezTo>
                  <a:lnTo>
                    <a:pt x="9769" y="2227"/>
                  </a:lnTo>
                  <a:close/>
                  <a:moveTo>
                    <a:pt x="9765" y="2574"/>
                  </a:moveTo>
                  <a:cubicBezTo>
                    <a:pt x="9807" y="2616"/>
                    <a:pt x="9807" y="2616"/>
                    <a:pt x="9807" y="2616"/>
                  </a:cubicBezTo>
                  <a:cubicBezTo>
                    <a:pt x="9788" y="2634"/>
                    <a:pt x="9788" y="2634"/>
                    <a:pt x="9788" y="2634"/>
                  </a:cubicBezTo>
                  <a:cubicBezTo>
                    <a:pt x="9765" y="2611"/>
                    <a:pt x="9765" y="2611"/>
                    <a:pt x="9765" y="2611"/>
                  </a:cubicBezTo>
                  <a:cubicBezTo>
                    <a:pt x="9741" y="2634"/>
                    <a:pt x="9741" y="2634"/>
                    <a:pt x="9741" y="2634"/>
                  </a:cubicBezTo>
                  <a:cubicBezTo>
                    <a:pt x="9723" y="2616"/>
                    <a:pt x="9723" y="2616"/>
                    <a:pt x="9723" y="2616"/>
                  </a:cubicBezTo>
                  <a:lnTo>
                    <a:pt x="9765" y="2574"/>
                  </a:lnTo>
                  <a:close/>
                  <a:moveTo>
                    <a:pt x="9746" y="2875"/>
                  </a:moveTo>
                  <a:cubicBezTo>
                    <a:pt x="9765" y="2857"/>
                    <a:pt x="9765" y="2857"/>
                    <a:pt x="9765" y="2857"/>
                  </a:cubicBezTo>
                  <a:cubicBezTo>
                    <a:pt x="9783" y="2875"/>
                    <a:pt x="9783" y="2875"/>
                    <a:pt x="9783" y="2875"/>
                  </a:cubicBezTo>
                  <a:cubicBezTo>
                    <a:pt x="9765" y="2894"/>
                    <a:pt x="9765" y="2894"/>
                    <a:pt x="9765" y="2894"/>
                  </a:cubicBezTo>
                  <a:lnTo>
                    <a:pt x="9746" y="2875"/>
                  </a:lnTo>
                  <a:close/>
                  <a:moveTo>
                    <a:pt x="9783" y="2922"/>
                  </a:moveTo>
                  <a:cubicBezTo>
                    <a:pt x="9765" y="2941"/>
                    <a:pt x="9765" y="2941"/>
                    <a:pt x="9765" y="2941"/>
                  </a:cubicBezTo>
                  <a:cubicBezTo>
                    <a:pt x="9746" y="2922"/>
                    <a:pt x="9746" y="2922"/>
                    <a:pt x="9746" y="2922"/>
                  </a:cubicBezTo>
                  <a:cubicBezTo>
                    <a:pt x="9765" y="2904"/>
                    <a:pt x="9765" y="2904"/>
                    <a:pt x="9765" y="2904"/>
                  </a:cubicBezTo>
                  <a:lnTo>
                    <a:pt x="9783" y="2922"/>
                  </a:lnTo>
                  <a:close/>
                  <a:moveTo>
                    <a:pt x="9746" y="2828"/>
                  </a:moveTo>
                  <a:cubicBezTo>
                    <a:pt x="9765" y="2810"/>
                    <a:pt x="9765" y="2810"/>
                    <a:pt x="9765" y="2810"/>
                  </a:cubicBezTo>
                  <a:cubicBezTo>
                    <a:pt x="9783" y="2828"/>
                    <a:pt x="9783" y="2828"/>
                    <a:pt x="9783" y="2828"/>
                  </a:cubicBezTo>
                  <a:cubicBezTo>
                    <a:pt x="9765" y="2847"/>
                    <a:pt x="9765" y="2847"/>
                    <a:pt x="9765" y="2847"/>
                  </a:cubicBezTo>
                  <a:lnTo>
                    <a:pt x="9746" y="2828"/>
                  </a:lnTo>
                  <a:close/>
                  <a:moveTo>
                    <a:pt x="9746" y="2781"/>
                  </a:moveTo>
                  <a:cubicBezTo>
                    <a:pt x="9765" y="2762"/>
                    <a:pt x="9765" y="2762"/>
                    <a:pt x="9765" y="2762"/>
                  </a:cubicBezTo>
                  <a:cubicBezTo>
                    <a:pt x="9783" y="2781"/>
                    <a:pt x="9783" y="2781"/>
                    <a:pt x="9783" y="2781"/>
                  </a:cubicBezTo>
                  <a:cubicBezTo>
                    <a:pt x="9765" y="2799"/>
                    <a:pt x="9765" y="2799"/>
                    <a:pt x="9765" y="2799"/>
                  </a:cubicBezTo>
                  <a:lnTo>
                    <a:pt x="9746" y="2781"/>
                  </a:lnTo>
                  <a:close/>
                  <a:moveTo>
                    <a:pt x="9746" y="2734"/>
                  </a:moveTo>
                  <a:cubicBezTo>
                    <a:pt x="9765" y="2715"/>
                    <a:pt x="9765" y="2715"/>
                    <a:pt x="9765" y="2715"/>
                  </a:cubicBezTo>
                  <a:cubicBezTo>
                    <a:pt x="9783" y="2734"/>
                    <a:pt x="9783" y="2734"/>
                    <a:pt x="9783" y="2734"/>
                  </a:cubicBezTo>
                  <a:cubicBezTo>
                    <a:pt x="9765" y="2752"/>
                    <a:pt x="9765" y="2752"/>
                    <a:pt x="9765" y="2752"/>
                  </a:cubicBezTo>
                  <a:lnTo>
                    <a:pt x="9746" y="2734"/>
                  </a:lnTo>
                  <a:close/>
                  <a:moveTo>
                    <a:pt x="9746" y="2687"/>
                  </a:moveTo>
                  <a:cubicBezTo>
                    <a:pt x="9765" y="2668"/>
                    <a:pt x="9765" y="2668"/>
                    <a:pt x="9765" y="2668"/>
                  </a:cubicBezTo>
                  <a:cubicBezTo>
                    <a:pt x="9783" y="2687"/>
                    <a:pt x="9783" y="2687"/>
                    <a:pt x="9783" y="2687"/>
                  </a:cubicBezTo>
                  <a:cubicBezTo>
                    <a:pt x="9765" y="2705"/>
                    <a:pt x="9765" y="2705"/>
                    <a:pt x="9765" y="2705"/>
                  </a:cubicBezTo>
                  <a:lnTo>
                    <a:pt x="9746" y="2687"/>
                  </a:lnTo>
                  <a:close/>
                  <a:moveTo>
                    <a:pt x="9746" y="2640"/>
                  </a:moveTo>
                  <a:cubicBezTo>
                    <a:pt x="9765" y="2621"/>
                    <a:pt x="9765" y="2621"/>
                    <a:pt x="9765" y="2621"/>
                  </a:cubicBezTo>
                  <a:cubicBezTo>
                    <a:pt x="9783" y="2640"/>
                    <a:pt x="9783" y="2640"/>
                    <a:pt x="9783" y="2640"/>
                  </a:cubicBezTo>
                  <a:cubicBezTo>
                    <a:pt x="9765" y="2658"/>
                    <a:pt x="9765" y="2658"/>
                    <a:pt x="9765" y="2658"/>
                  </a:cubicBezTo>
                  <a:lnTo>
                    <a:pt x="9746" y="2640"/>
                  </a:lnTo>
                  <a:close/>
                  <a:moveTo>
                    <a:pt x="9760" y="2663"/>
                  </a:moveTo>
                  <a:cubicBezTo>
                    <a:pt x="9741" y="2682"/>
                    <a:pt x="9741" y="2682"/>
                    <a:pt x="9741" y="2682"/>
                  </a:cubicBezTo>
                  <a:cubicBezTo>
                    <a:pt x="9723" y="2663"/>
                    <a:pt x="9723" y="2663"/>
                    <a:pt x="9723" y="2663"/>
                  </a:cubicBezTo>
                  <a:cubicBezTo>
                    <a:pt x="9741" y="2645"/>
                    <a:pt x="9741" y="2645"/>
                    <a:pt x="9741" y="2645"/>
                  </a:cubicBezTo>
                  <a:lnTo>
                    <a:pt x="9760" y="2663"/>
                  </a:lnTo>
                  <a:close/>
                  <a:moveTo>
                    <a:pt x="9760" y="2710"/>
                  </a:moveTo>
                  <a:cubicBezTo>
                    <a:pt x="9741" y="2729"/>
                    <a:pt x="9741" y="2729"/>
                    <a:pt x="9741" y="2729"/>
                  </a:cubicBezTo>
                  <a:cubicBezTo>
                    <a:pt x="9723" y="2710"/>
                    <a:pt x="9723" y="2710"/>
                    <a:pt x="9723" y="2710"/>
                  </a:cubicBezTo>
                  <a:cubicBezTo>
                    <a:pt x="9741" y="2692"/>
                    <a:pt x="9741" y="2692"/>
                    <a:pt x="9741" y="2692"/>
                  </a:cubicBezTo>
                  <a:lnTo>
                    <a:pt x="9760" y="2710"/>
                  </a:lnTo>
                  <a:close/>
                  <a:moveTo>
                    <a:pt x="9760" y="2757"/>
                  </a:move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23" y="2757"/>
                    <a:pt x="9723" y="2757"/>
                    <a:pt x="9723" y="2757"/>
                  </a:cubicBezTo>
                  <a:cubicBezTo>
                    <a:pt x="9741" y="2739"/>
                    <a:pt x="9741" y="2739"/>
                    <a:pt x="9741" y="2739"/>
                  </a:cubicBezTo>
                  <a:lnTo>
                    <a:pt x="9760" y="2757"/>
                  </a:lnTo>
                  <a:close/>
                  <a:moveTo>
                    <a:pt x="9741" y="2786"/>
                  </a:moveTo>
                  <a:cubicBezTo>
                    <a:pt x="9760" y="2804"/>
                    <a:pt x="9760" y="2804"/>
                    <a:pt x="9760" y="2804"/>
                  </a:cubicBezTo>
                  <a:cubicBezTo>
                    <a:pt x="9741" y="2823"/>
                    <a:pt x="9741" y="2823"/>
                    <a:pt x="9741" y="2823"/>
                  </a:cubicBezTo>
                  <a:cubicBezTo>
                    <a:pt x="9723" y="2804"/>
                    <a:pt x="9723" y="2804"/>
                    <a:pt x="9723" y="2804"/>
                  </a:cubicBezTo>
                  <a:lnTo>
                    <a:pt x="9741" y="2786"/>
                  </a:lnTo>
                  <a:close/>
                  <a:moveTo>
                    <a:pt x="9741" y="2833"/>
                  </a:moveTo>
                  <a:cubicBezTo>
                    <a:pt x="9741" y="2833"/>
                    <a:pt x="9741" y="2833"/>
                    <a:pt x="9741" y="2833"/>
                  </a:cubicBezTo>
                  <a:cubicBezTo>
                    <a:pt x="9741" y="2833"/>
                    <a:pt x="9741" y="2833"/>
                    <a:pt x="9741" y="2833"/>
                  </a:cubicBezTo>
                  <a:cubicBezTo>
                    <a:pt x="9741" y="2833"/>
                    <a:pt x="9741" y="2833"/>
                    <a:pt x="9741" y="2833"/>
                  </a:cubicBezTo>
                  <a:cubicBezTo>
                    <a:pt x="9760" y="2852"/>
                    <a:pt x="9760" y="2852"/>
                    <a:pt x="9760" y="2852"/>
                  </a:cubicBezTo>
                  <a:cubicBezTo>
                    <a:pt x="9741" y="2870"/>
                    <a:pt x="9741" y="2870"/>
                    <a:pt x="9741" y="2870"/>
                  </a:cubicBezTo>
                  <a:cubicBezTo>
                    <a:pt x="9723" y="2852"/>
                    <a:pt x="9723" y="2852"/>
                    <a:pt x="9723" y="2852"/>
                  </a:cubicBezTo>
                  <a:cubicBezTo>
                    <a:pt x="9741" y="2833"/>
                    <a:pt x="9741" y="2833"/>
                    <a:pt x="9741" y="2833"/>
                  </a:cubicBezTo>
                  <a:close/>
                  <a:moveTo>
                    <a:pt x="9760" y="2899"/>
                  </a:moveTo>
                  <a:cubicBezTo>
                    <a:pt x="9741" y="2917"/>
                    <a:pt x="9741" y="2917"/>
                    <a:pt x="9741" y="2917"/>
                  </a:cubicBezTo>
                  <a:cubicBezTo>
                    <a:pt x="9723" y="2899"/>
                    <a:pt x="9723" y="2899"/>
                    <a:pt x="9723" y="2899"/>
                  </a:cubicBezTo>
                  <a:cubicBezTo>
                    <a:pt x="9741" y="2880"/>
                    <a:pt x="9741" y="2880"/>
                    <a:pt x="9741" y="2880"/>
                  </a:cubicBezTo>
                  <a:lnTo>
                    <a:pt x="9760" y="2899"/>
                  </a:lnTo>
                  <a:close/>
                  <a:moveTo>
                    <a:pt x="9760" y="2946"/>
                  </a:moveTo>
                  <a:cubicBezTo>
                    <a:pt x="9741" y="2964"/>
                    <a:pt x="9741" y="2964"/>
                    <a:pt x="9741" y="2964"/>
                  </a:cubicBezTo>
                  <a:cubicBezTo>
                    <a:pt x="9723" y="2946"/>
                    <a:pt x="9723" y="2946"/>
                    <a:pt x="9723" y="2946"/>
                  </a:cubicBezTo>
                  <a:cubicBezTo>
                    <a:pt x="9741" y="2927"/>
                    <a:pt x="9741" y="2927"/>
                    <a:pt x="9741" y="2927"/>
                  </a:cubicBezTo>
                  <a:lnTo>
                    <a:pt x="9760" y="2946"/>
                  </a:lnTo>
                  <a:close/>
                  <a:moveTo>
                    <a:pt x="9765" y="2951"/>
                  </a:moveTo>
                  <a:cubicBezTo>
                    <a:pt x="9783" y="2969"/>
                    <a:pt x="9783" y="2969"/>
                    <a:pt x="9783" y="2969"/>
                  </a:cubicBezTo>
                  <a:cubicBezTo>
                    <a:pt x="9765" y="2988"/>
                    <a:pt x="9765" y="2988"/>
                    <a:pt x="9765" y="2988"/>
                  </a:cubicBezTo>
                  <a:cubicBezTo>
                    <a:pt x="9746" y="2969"/>
                    <a:pt x="9746" y="2969"/>
                    <a:pt x="9746" y="2969"/>
                  </a:cubicBezTo>
                  <a:lnTo>
                    <a:pt x="9765" y="2951"/>
                  </a:lnTo>
                  <a:close/>
                  <a:moveTo>
                    <a:pt x="9770" y="2946"/>
                  </a:moveTo>
                  <a:cubicBezTo>
                    <a:pt x="9788" y="2927"/>
                    <a:pt x="9788" y="2927"/>
                    <a:pt x="9788" y="2927"/>
                  </a:cubicBezTo>
                  <a:cubicBezTo>
                    <a:pt x="9807" y="2946"/>
                    <a:pt x="9807" y="2946"/>
                    <a:pt x="9807" y="2946"/>
                  </a:cubicBezTo>
                  <a:cubicBezTo>
                    <a:pt x="9788" y="2964"/>
                    <a:pt x="9788" y="2964"/>
                    <a:pt x="9788" y="2964"/>
                  </a:cubicBezTo>
                  <a:lnTo>
                    <a:pt x="9770" y="2946"/>
                  </a:lnTo>
                  <a:close/>
                  <a:moveTo>
                    <a:pt x="9770" y="2899"/>
                  </a:moveTo>
                  <a:cubicBezTo>
                    <a:pt x="9788" y="2880"/>
                    <a:pt x="9788" y="2880"/>
                    <a:pt x="9788" y="2880"/>
                  </a:cubicBezTo>
                  <a:cubicBezTo>
                    <a:pt x="9807" y="2899"/>
                    <a:pt x="9807" y="2899"/>
                    <a:pt x="9807" y="2899"/>
                  </a:cubicBezTo>
                  <a:cubicBezTo>
                    <a:pt x="9788" y="2917"/>
                    <a:pt x="9788" y="2917"/>
                    <a:pt x="9788" y="2917"/>
                  </a:cubicBezTo>
                  <a:lnTo>
                    <a:pt x="9770" y="2899"/>
                  </a:lnTo>
                  <a:close/>
                  <a:moveTo>
                    <a:pt x="9770" y="2852"/>
                  </a:move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807" y="2852"/>
                    <a:pt x="9807" y="2852"/>
                    <a:pt x="9807" y="2852"/>
                  </a:cubicBezTo>
                  <a:cubicBezTo>
                    <a:pt x="9788" y="2870"/>
                    <a:pt x="9788" y="2870"/>
                    <a:pt x="9788" y="2870"/>
                  </a:cubicBezTo>
                  <a:lnTo>
                    <a:pt x="9770" y="2852"/>
                  </a:lnTo>
                  <a:close/>
                  <a:moveTo>
                    <a:pt x="9788" y="2823"/>
                  </a:moveTo>
                  <a:cubicBezTo>
                    <a:pt x="9770" y="2804"/>
                    <a:pt x="9770" y="2804"/>
                    <a:pt x="9770" y="2804"/>
                  </a:cubicBezTo>
                  <a:cubicBezTo>
                    <a:pt x="9788" y="2786"/>
                    <a:pt x="9788" y="2786"/>
                    <a:pt x="9788" y="2786"/>
                  </a:cubicBezTo>
                  <a:cubicBezTo>
                    <a:pt x="9807" y="2804"/>
                    <a:pt x="9807" y="2804"/>
                    <a:pt x="9807" y="2804"/>
                  </a:cubicBezTo>
                  <a:lnTo>
                    <a:pt x="9788" y="2823"/>
                  </a:lnTo>
                  <a:close/>
                  <a:moveTo>
                    <a:pt x="9788" y="2776"/>
                  </a:moveTo>
                  <a:cubicBezTo>
                    <a:pt x="9788" y="2776"/>
                    <a:pt x="9788" y="2776"/>
                    <a:pt x="9788" y="2776"/>
                  </a:cubicBezTo>
                  <a:cubicBezTo>
                    <a:pt x="9788" y="2776"/>
                    <a:pt x="9788" y="2776"/>
                    <a:pt x="9788" y="2776"/>
                  </a:cubicBezTo>
                  <a:cubicBezTo>
                    <a:pt x="9788" y="2776"/>
                    <a:pt x="9788" y="2776"/>
                    <a:pt x="9788" y="2776"/>
                  </a:cubicBezTo>
                  <a:cubicBezTo>
                    <a:pt x="9770" y="2757"/>
                    <a:pt x="9770" y="2757"/>
                    <a:pt x="9770" y="2757"/>
                  </a:cubicBezTo>
                  <a:cubicBezTo>
                    <a:pt x="9788" y="2739"/>
                    <a:pt x="9788" y="2739"/>
                    <a:pt x="9788" y="2739"/>
                  </a:cubicBezTo>
                  <a:cubicBezTo>
                    <a:pt x="9807" y="2757"/>
                    <a:pt x="9807" y="2757"/>
                    <a:pt x="9807" y="2757"/>
                  </a:cubicBezTo>
                  <a:cubicBezTo>
                    <a:pt x="9788" y="2776"/>
                    <a:pt x="9788" y="2776"/>
                    <a:pt x="9788" y="2776"/>
                  </a:cubicBezTo>
                  <a:close/>
                  <a:moveTo>
                    <a:pt x="9770" y="2710"/>
                  </a:moveTo>
                  <a:cubicBezTo>
                    <a:pt x="9788" y="2692"/>
                    <a:pt x="9788" y="2692"/>
                    <a:pt x="9788" y="2692"/>
                  </a:cubicBezTo>
                  <a:cubicBezTo>
                    <a:pt x="9807" y="2710"/>
                    <a:pt x="9807" y="2710"/>
                    <a:pt x="9807" y="2710"/>
                  </a:cubicBezTo>
                  <a:cubicBezTo>
                    <a:pt x="9788" y="2729"/>
                    <a:pt x="9788" y="2729"/>
                    <a:pt x="9788" y="2729"/>
                  </a:cubicBezTo>
                  <a:lnTo>
                    <a:pt x="9770" y="2710"/>
                  </a:lnTo>
                  <a:close/>
                  <a:moveTo>
                    <a:pt x="9770" y="2663"/>
                  </a:moveTo>
                  <a:cubicBezTo>
                    <a:pt x="9788" y="2645"/>
                    <a:pt x="9788" y="2645"/>
                    <a:pt x="9788" y="2645"/>
                  </a:cubicBezTo>
                  <a:cubicBezTo>
                    <a:pt x="9807" y="2663"/>
                    <a:pt x="9807" y="2663"/>
                    <a:pt x="9807" y="2663"/>
                  </a:cubicBezTo>
                  <a:cubicBezTo>
                    <a:pt x="9788" y="2682"/>
                    <a:pt x="9788" y="2682"/>
                    <a:pt x="9788" y="2682"/>
                  </a:cubicBezTo>
                  <a:lnTo>
                    <a:pt x="9770" y="2663"/>
                  </a:lnTo>
                  <a:close/>
                  <a:moveTo>
                    <a:pt x="9756" y="2214"/>
                  </a:moveTo>
                  <a:cubicBezTo>
                    <a:pt x="9706" y="2214"/>
                    <a:pt x="9706" y="2214"/>
                    <a:pt x="9706" y="2214"/>
                  </a:cubicBezTo>
                  <a:cubicBezTo>
                    <a:pt x="9707" y="2201"/>
                    <a:pt x="9712" y="2189"/>
                    <a:pt x="9721" y="2179"/>
                  </a:cubicBezTo>
                  <a:lnTo>
                    <a:pt x="9756" y="2214"/>
                  </a:lnTo>
                  <a:close/>
                  <a:moveTo>
                    <a:pt x="9726" y="2174"/>
                  </a:moveTo>
                  <a:cubicBezTo>
                    <a:pt x="9735" y="2166"/>
                    <a:pt x="9748" y="2160"/>
                    <a:pt x="9761" y="2160"/>
                  </a:cubicBezTo>
                  <a:cubicBezTo>
                    <a:pt x="9761" y="2209"/>
                    <a:pt x="9761" y="2209"/>
                    <a:pt x="9761" y="2209"/>
                  </a:cubicBezTo>
                  <a:lnTo>
                    <a:pt x="9726" y="2174"/>
                  </a:lnTo>
                  <a:close/>
                  <a:moveTo>
                    <a:pt x="9756" y="2221"/>
                  </a:moveTo>
                  <a:cubicBezTo>
                    <a:pt x="9721" y="2257"/>
                    <a:pt x="9721" y="2257"/>
                    <a:pt x="9721" y="2257"/>
                  </a:cubicBezTo>
                  <a:cubicBezTo>
                    <a:pt x="9712" y="2247"/>
                    <a:pt x="9707" y="2235"/>
                    <a:pt x="9706" y="2221"/>
                  </a:cubicBezTo>
                  <a:lnTo>
                    <a:pt x="9756" y="2221"/>
                  </a:lnTo>
                  <a:close/>
                  <a:moveTo>
                    <a:pt x="9761" y="2226"/>
                  </a:moveTo>
                  <a:cubicBezTo>
                    <a:pt x="9761" y="2276"/>
                    <a:pt x="9761" y="2276"/>
                    <a:pt x="9761" y="2276"/>
                  </a:cubicBezTo>
                  <a:cubicBezTo>
                    <a:pt x="9748" y="2275"/>
                    <a:pt x="9735" y="2270"/>
                    <a:pt x="9726" y="2262"/>
                  </a:cubicBezTo>
                  <a:lnTo>
                    <a:pt x="9761" y="2226"/>
                  </a:lnTo>
                  <a:close/>
                  <a:moveTo>
                    <a:pt x="9761" y="219"/>
                  </a:moveTo>
                  <a:cubicBezTo>
                    <a:pt x="9712" y="219"/>
                    <a:pt x="9712" y="219"/>
                    <a:pt x="9712" y="219"/>
                  </a:cubicBezTo>
                  <a:cubicBezTo>
                    <a:pt x="9761" y="102"/>
                    <a:pt x="9761" y="102"/>
                    <a:pt x="9761" y="102"/>
                  </a:cubicBezTo>
                  <a:lnTo>
                    <a:pt x="9761" y="219"/>
                  </a:lnTo>
                  <a:close/>
                  <a:moveTo>
                    <a:pt x="5867" y="198"/>
                  </a:moveTo>
                  <a:cubicBezTo>
                    <a:pt x="5867" y="87"/>
                    <a:pt x="5867" y="87"/>
                    <a:pt x="5867" y="87"/>
                  </a:cubicBezTo>
                  <a:cubicBezTo>
                    <a:pt x="9760" y="87"/>
                    <a:pt x="9760" y="87"/>
                    <a:pt x="9760" y="87"/>
                  </a:cubicBezTo>
                  <a:cubicBezTo>
                    <a:pt x="9704" y="219"/>
                    <a:pt x="9704" y="219"/>
                    <a:pt x="9704" y="219"/>
                  </a:cubicBezTo>
                  <a:cubicBezTo>
                    <a:pt x="5866" y="219"/>
                    <a:pt x="5866" y="219"/>
                    <a:pt x="5866" y="219"/>
                  </a:cubicBezTo>
                  <a:cubicBezTo>
                    <a:pt x="5867" y="212"/>
                    <a:pt x="5867" y="205"/>
                    <a:pt x="5867" y="198"/>
                  </a:cubicBezTo>
                  <a:close/>
                  <a:moveTo>
                    <a:pt x="9701" y="226"/>
                  </a:moveTo>
                  <a:cubicBezTo>
                    <a:pt x="9679" y="280"/>
                    <a:pt x="9679" y="280"/>
                    <a:pt x="9679" y="280"/>
                  </a:cubicBezTo>
                  <a:cubicBezTo>
                    <a:pt x="5843" y="280"/>
                    <a:pt x="5843" y="280"/>
                    <a:pt x="5843" y="280"/>
                  </a:cubicBezTo>
                  <a:cubicBezTo>
                    <a:pt x="5853" y="264"/>
                    <a:pt x="5861" y="246"/>
                    <a:pt x="5865" y="226"/>
                  </a:cubicBezTo>
                  <a:lnTo>
                    <a:pt x="9701" y="226"/>
                  </a:lnTo>
                  <a:close/>
                  <a:moveTo>
                    <a:pt x="5169" y="280"/>
                  </a:moveTo>
                  <a:cubicBezTo>
                    <a:pt x="4994" y="280"/>
                    <a:pt x="4994" y="280"/>
                    <a:pt x="4994" y="280"/>
                  </a:cubicBezTo>
                  <a:cubicBezTo>
                    <a:pt x="4329" y="280"/>
                    <a:pt x="4329" y="280"/>
                    <a:pt x="4329" y="280"/>
                  </a:cubicBezTo>
                  <a:cubicBezTo>
                    <a:pt x="4318" y="264"/>
                    <a:pt x="4310" y="246"/>
                    <a:pt x="4306" y="226"/>
                  </a:cubicBezTo>
                  <a:cubicBezTo>
                    <a:pt x="4994" y="226"/>
                    <a:pt x="4994" y="226"/>
                    <a:pt x="4994" y="226"/>
                  </a:cubicBezTo>
                  <a:cubicBezTo>
                    <a:pt x="5169" y="226"/>
                    <a:pt x="5169" y="226"/>
                    <a:pt x="5169" y="226"/>
                  </a:cubicBezTo>
                  <a:cubicBezTo>
                    <a:pt x="5857" y="226"/>
                    <a:pt x="5857" y="226"/>
                    <a:pt x="5857" y="226"/>
                  </a:cubicBezTo>
                  <a:cubicBezTo>
                    <a:pt x="5853" y="246"/>
                    <a:pt x="5846" y="264"/>
                    <a:pt x="5835" y="280"/>
                  </a:cubicBezTo>
                  <a:lnTo>
                    <a:pt x="5169" y="280"/>
                  </a:lnTo>
                  <a:close/>
                  <a:moveTo>
                    <a:pt x="5829" y="287"/>
                  </a:moveTo>
                  <a:cubicBezTo>
                    <a:pt x="5803" y="320"/>
                    <a:pt x="5762" y="342"/>
                    <a:pt x="5716" y="342"/>
                  </a:cubicBezTo>
                  <a:cubicBezTo>
                    <a:pt x="5169" y="342"/>
                    <a:pt x="5169" y="342"/>
                    <a:pt x="5169" y="342"/>
                  </a:cubicBezTo>
                  <a:cubicBezTo>
                    <a:pt x="4994" y="342"/>
                    <a:pt x="4994" y="342"/>
                    <a:pt x="4994" y="342"/>
                  </a:cubicBezTo>
                  <a:cubicBezTo>
                    <a:pt x="4447" y="342"/>
                    <a:pt x="4447" y="342"/>
                    <a:pt x="4447" y="342"/>
                  </a:cubicBezTo>
                  <a:cubicBezTo>
                    <a:pt x="4401" y="342"/>
                    <a:pt x="4360" y="320"/>
                    <a:pt x="4334" y="287"/>
                  </a:cubicBezTo>
                  <a:cubicBezTo>
                    <a:pt x="4994" y="287"/>
                    <a:pt x="4994" y="287"/>
                    <a:pt x="4994" y="287"/>
                  </a:cubicBezTo>
                  <a:cubicBezTo>
                    <a:pt x="5169" y="287"/>
                    <a:pt x="5169" y="287"/>
                    <a:pt x="5169" y="287"/>
                  </a:cubicBezTo>
                  <a:lnTo>
                    <a:pt x="5829" y="287"/>
                  </a:lnTo>
                  <a:close/>
                  <a:moveTo>
                    <a:pt x="4303" y="7"/>
                  </a:moveTo>
                  <a:cubicBezTo>
                    <a:pt x="4994" y="7"/>
                    <a:pt x="4994" y="7"/>
                    <a:pt x="4994" y="7"/>
                  </a:cubicBezTo>
                  <a:cubicBezTo>
                    <a:pt x="5169" y="7"/>
                    <a:pt x="5169" y="7"/>
                    <a:pt x="5169" y="7"/>
                  </a:cubicBezTo>
                  <a:cubicBezTo>
                    <a:pt x="5860" y="7"/>
                    <a:pt x="5860" y="7"/>
                    <a:pt x="5860" y="7"/>
                  </a:cubicBezTo>
                  <a:cubicBezTo>
                    <a:pt x="5860" y="80"/>
                    <a:pt x="5860" y="80"/>
                    <a:pt x="5860" y="80"/>
                  </a:cubicBezTo>
                  <a:cubicBezTo>
                    <a:pt x="5860" y="80"/>
                    <a:pt x="5860" y="80"/>
                    <a:pt x="5860" y="80"/>
                  </a:cubicBezTo>
                  <a:cubicBezTo>
                    <a:pt x="5860" y="198"/>
                    <a:pt x="5860" y="198"/>
                    <a:pt x="5860" y="198"/>
                  </a:cubicBezTo>
                  <a:cubicBezTo>
                    <a:pt x="5860" y="205"/>
                    <a:pt x="5860" y="212"/>
                    <a:pt x="5859" y="219"/>
                  </a:cubicBezTo>
                  <a:cubicBezTo>
                    <a:pt x="5169" y="219"/>
                    <a:pt x="5169" y="219"/>
                    <a:pt x="5169" y="219"/>
                  </a:cubicBezTo>
                  <a:cubicBezTo>
                    <a:pt x="4994" y="219"/>
                    <a:pt x="4994" y="219"/>
                    <a:pt x="4994" y="219"/>
                  </a:cubicBezTo>
                  <a:cubicBezTo>
                    <a:pt x="4305" y="219"/>
                    <a:pt x="4305" y="219"/>
                    <a:pt x="4305" y="219"/>
                  </a:cubicBezTo>
                  <a:cubicBezTo>
                    <a:pt x="4304" y="212"/>
                    <a:pt x="4303" y="205"/>
                    <a:pt x="4303" y="198"/>
                  </a:cubicBezTo>
                  <a:cubicBezTo>
                    <a:pt x="4303" y="80"/>
                    <a:pt x="4303" y="80"/>
                    <a:pt x="4303" y="80"/>
                  </a:cubicBezTo>
                  <a:cubicBezTo>
                    <a:pt x="4303" y="80"/>
                    <a:pt x="4303" y="80"/>
                    <a:pt x="4303" y="80"/>
                  </a:cubicBezTo>
                  <a:lnTo>
                    <a:pt x="4303" y="7"/>
                  </a:lnTo>
                  <a:close/>
                  <a:moveTo>
                    <a:pt x="4320" y="280"/>
                  </a:moveTo>
                  <a:cubicBezTo>
                    <a:pt x="485" y="280"/>
                    <a:pt x="485" y="280"/>
                    <a:pt x="485" y="280"/>
                  </a:cubicBezTo>
                  <a:cubicBezTo>
                    <a:pt x="462" y="226"/>
                    <a:pt x="462" y="226"/>
                    <a:pt x="462" y="226"/>
                  </a:cubicBezTo>
                  <a:cubicBezTo>
                    <a:pt x="4299" y="226"/>
                    <a:pt x="4299" y="226"/>
                    <a:pt x="4299" y="226"/>
                  </a:cubicBezTo>
                  <a:cubicBezTo>
                    <a:pt x="4302" y="246"/>
                    <a:pt x="4310" y="264"/>
                    <a:pt x="4320" y="280"/>
                  </a:cubicBezTo>
                  <a:close/>
                  <a:moveTo>
                    <a:pt x="4296" y="87"/>
                  </a:moveTo>
                  <a:cubicBezTo>
                    <a:pt x="4296" y="198"/>
                    <a:pt x="4296" y="198"/>
                    <a:pt x="4296" y="198"/>
                  </a:cubicBezTo>
                  <a:cubicBezTo>
                    <a:pt x="4296" y="205"/>
                    <a:pt x="4296" y="212"/>
                    <a:pt x="4297" y="219"/>
                  </a:cubicBezTo>
                  <a:cubicBezTo>
                    <a:pt x="459" y="219"/>
                    <a:pt x="459" y="219"/>
                    <a:pt x="459" y="219"/>
                  </a:cubicBezTo>
                  <a:cubicBezTo>
                    <a:pt x="404" y="87"/>
                    <a:pt x="404" y="87"/>
                    <a:pt x="404" y="87"/>
                  </a:cubicBezTo>
                  <a:lnTo>
                    <a:pt x="4296" y="87"/>
                  </a:lnTo>
                  <a:close/>
                  <a:moveTo>
                    <a:pt x="402" y="102"/>
                  </a:moveTo>
                  <a:cubicBezTo>
                    <a:pt x="451" y="219"/>
                    <a:pt x="451" y="219"/>
                    <a:pt x="451" y="219"/>
                  </a:cubicBezTo>
                  <a:cubicBezTo>
                    <a:pt x="402" y="219"/>
                    <a:pt x="402" y="219"/>
                    <a:pt x="402" y="219"/>
                  </a:cubicBezTo>
                  <a:lnTo>
                    <a:pt x="402" y="102"/>
                  </a:lnTo>
                  <a:close/>
                  <a:moveTo>
                    <a:pt x="402" y="226"/>
                  </a:moveTo>
                  <a:cubicBezTo>
                    <a:pt x="454" y="226"/>
                    <a:pt x="454" y="226"/>
                    <a:pt x="454" y="226"/>
                  </a:cubicBezTo>
                  <a:cubicBezTo>
                    <a:pt x="480" y="287"/>
                    <a:pt x="480" y="287"/>
                    <a:pt x="480" y="287"/>
                  </a:cubicBezTo>
                  <a:cubicBezTo>
                    <a:pt x="4325" y="287"/>
                    <a:pt x="4325" y="287"/>
                    <a:pt x="4325" y="287"/>
                  </a:cubicBezTo>
                  <a:cubicBezTo>
                    <a:pt x="4353" y="324"/>
                    <a:pt x="4397" y="349"/>
                    <a:pt x="4447" y="349"/>
                  </a:cubicBezTo>
                  <a:cubicBezTo>
                    <a:pt x="4994" y="349"/>
                    <a:pt x="4994" y="349"/>
                    <a:pt x="4994" y="349"/>
                  </a:cubicBezTo>
                  <a:cubicBezTo>
                    <a:pt x="5169" y="349"/>
                    <a:pt x="5169" y="349"/>
                    <a:pt x="5169" y="349"/>
                  </a:cubicBezTo>
                  <a:cubicBezTo>
                    <a:pt x="5716" y="349"/>
                    <a:pt x="5716" y="349"/>
                    <a:pt x="5716" y="349"/>
                  </a:cubicBezTo>
                  <a:cubicBezTo>
                    <a:pt x="5766" y="349"/>
                    <a:pt x="5811" y="324"/>
                    <a:pt x="5838" y="287"/>
                  </a:cubicBezTo>
                  <a:cubicBezTo>
                    <a:pt x="9683" y="287"/>
                    <a:pt x="9683" y="287"/>
                    <a:pt x="9683" y="287"/>
                  </a:cubicBezTo>
                  <a:cubicBezTo>
                    <a:pt x="9709" y="226"/>
                    <a:pt x="9709" y="226"/>
                    <a:pt x="9709" y="226"/>
                  </a:cubicBezTo>
                  <a:cubicBezTo>
                    <a:pt x="9761" y="226"/>
                    <a:pt x="9761" y="226"/>
                    <a:pt x="9761" y="226"/>
                  </a:cubicBezTo>
                  <a:cubicBezTo>
                    <a:pt x="9761" y="411"/>
                    <a:pt x="9761" y="411"/>
                    <a:pt x="9761" y="411"/>
                  </a:cubicBezTo>
                  <a:cubicBezTo>
                    <a:pt x="9670" y="411"/>
                    <a:pt x="9670" y="411"/>
                    <a:pt x="9670" y="411"/>
                  </a:cubicBezTo>
                  <a:cubicBezTo>
                    <a:pt x="9628" y="411"/>
                    <a:pt x="9628" y="411"/>
                    <a:pt x="9628" y="411"/>
                  </a:cubicBezTo>
                  <a:cubicBezTo>
                    <a:pt x="9627" y="377"/>
                    <a:pt x="9598" y="349"/>
                    <a:pt x="9563" y="349"/>
                  </a:cubicBezTo>
                  <a:cubicBezTo>
                    <a:pt x="9528" y="349"/>
                    <a:pt x="9499" y="377"/>
                    <a:pt x="9497" y="411"/>
                  </a:cubicBezTo>
                  <a:cubicBezTo>
                    <a:pt x="9440" y="411"/>
                    <a:pt x="9440" y="411"/>
                    <a:pt x="9440" y="411"/>
                  </a:cubicBezTo>
                  <a:cubicBezTo>
                    <a:pt x="6017" y="411"/>
                    <a:pt x="6017" y="411"/>
                    <a:pt x="6017" y="411"/>
                  </a:cubicBezTo>
                  <a:cubicBezTo>
                    <a:pt x="6016" y="377"/>
                    <a:pt x="5987" y="349"/>
                    <a:pt x="5952" y="349"/>
                  </a:cubicBezTo>
                  <a:cubicBezTo>
                    <a:pt x="5917" y="349"/>
                    <a:pt x="5888" y="377"/>
                    <a:pt x="5886" y="411"/>
                  </a:cubicBezTo>
                  <a:cubicBezTo>
                    <a:pt x="5169" y="411"/>
                    <a:pt x="5169" y="411"/>
                    <a:pt x="5169" y="411"/>
                  </a:cubicBezTo>
                  <a:cubicBezTo>
                    <a:pt x="4994" y="411"/>
                    <a:pt x="4994" y="411"/>
                    <a:pt x="4994" y="411"/>
                  </a:cubicBezTo>
                  <a:cubicBezTo>
                    <a:pt x="4277" y="411"/>
                    <a:pt x="4277" y="411"/>
                    <a:pt x="4277" y="411"/>
                  </a:cubicBezTo>
                  <a:cubicBezTo>
                    <a:pt x="4275" y="377"/>
                    <a:pt x="4246" y="349"/>
                    <a:pt x="4211" y="349"/>
                  </a:cubicBezTo>
                  <a:cubicBezTo>
                    <a:pt x="4176" y="349"/>
                    <a:pt x="4148" y="377"/>
                    <a:pt x="4146" y="411"/>
                  </a:cubicBezTo>
                  <a:cubicBezTo>
                    <a:pt x="724" y="411"/>
                    <a:pt x="724" y="411"/>
                    <a:pt x="724" y="411"/>
                  </a:cubicBezTo>
                  <a:cubicBezTo>
                    <a:pt x="666" y="411"/>
                    <a:pt x="666" y="411"/>
                    <a:pt x="666" y="411"/>
                  </a:cubicBezTo>
                  <a:cubicBezTo>
                    <a:pt x="664" y="377"/>
                    <a:pt x="635" y="349"/>
                    <a:pt x="600" y="349"/>
                  </a:cubicBezTo>
                  <a:cubicBezTo>
                    <a:pt x="565" y="349"/>
                    <a:pt x="537" y="377"/>
                    <a:pt x="535" y="411"/>
                  </a:cubicBezTo>
                  <a:cubicBezTo>
                    <a:pt x="493" y="411"/>
                    <a:pt x="493" y="411"/>
                    <a:pt x="493" y="411"/>
                  </a:cubicBezTo>
                  <a:cubicBezTo>
                    <a:pt x="402" y="411"/>
                    <a:pt x="402" y="411"/>
                    <a:pt x="402" y="411"/>
                  </a:cubicBezTo>
                  <a:lnTo>
                    <a:pt x="402" y="226"/>
                  </a:lnTo>
                  <a:close/>
                  <a:moveTo>
                    <a:pt x="9572" y="5197"/>
                  </a:moveTo>
                  <a:cubicBezTo>
                    <a:pt x="9621" y="5197"/>
                    <a:pt x="9621" y="5197"/>
                    <a:pt x="9621" y="5197"/>
                  </a:cubicBezTo>
                  <a:cubicBezTo>
                    <a:pt x="9620" y="5211"/>
                    <a:pt x="9615" y="5223"/>
                    <a:pt x="9607" y="5233"/>
                  </a:cubicBezTo>
                  <a:lnTo>
                    <a:pt x="9572" y="5197"/>
                  </a:lnTo>
                  <a:close/>
                  <a:moveTo>
                    <a:pt x="9602" y="5238"/>
                  </a:moveTo>
                  <a:cubicBezTo>
                    <a:pt x="9592" y="5246"/>
                    <a:pt x="9580" y="5251"/>
                    <a:pt x="9566" y="5252"/>
                  </a:cubicBezTo>
                  <a:cubicBezTo>
                    <a:pt x="9566" y="5203"/>
                    <a:pt x="9566" y="5203"/>
                    <a:pt x="9566" y="5203"/>
                  </a:cubicBezTo>
                  <a:lnTo>
                    <a:pt x="9602" y="5238"/>
                  </a:lnTo>
                  <a:close/>
                  <a:moveTo>
                    <a:pt x="9566" y="5185"/>
                  </a:moveTo>
                  <a:cubicBezTo>
                    <a:pt x="9566" y="5136"/>
                    <a:pt x="9566" y="5136"/>
                    <a:pt x="9566" y="5136"/>
                  </a:cubicBezTo>
                  <a:cubicBezTo>
                    <a:pt x="9580" y="5136"/>
                    <a:pt x="9592" y="5142"/>
                    <a:pt x="9602" y="5150"/>
                  </a:cubicBezTo>
                  <a:lnTo>
                    <a:pt x="9566" y="5185"/>
                  </a:lnTo>
                  <a:close/>
                  <a:moveTo>
                    <a:pt x="9572" y="5190"/>
                  </a:moveTo>
                  <a:cubicBezTo>
                    <a:pt x="9607" y="5155"/>
                    <a:pt x="9607" y="5155"/>
                    <a:pt x="9607" y="5155"/>
                  </a:cubicBezTo>
                  <a:cubicBezTo>
                    <a:pt x="9615" y="5165"/>
                    <a:pt x="9620" y="5177"/>
                    <a:pt x="9621" y="5190"/>
                  </a:cubicBezTo>
                  <a:lnTo>
                    <a:pt x="9572" y="5190"/>
                  </a:lnTo>
                  <a:close/>
                  <a:moveTo>
                    <a:pt x="9563" y="5128"/>
                  </a:moveTo>
                  <a:cubicBezTo>
                    <a:pt x="9528" y="5128"/>
                    <a:pt x="9499" y="5156"/>
                    <a:pt x="9497" y="5190"/>
                  </a:cubicBezTo>
                  <a:cubicBezTo>
                    <a:pt x="9447" y="5190"/>
                    <a:pt x="9447" y="5190"/>
                    <a:pt x="9447" y="5190"/>
                  </a:cubicBezTo>
                  <a:cubicBezTo>
                    <a:pt x="9447" y="5013"/>
                    <a:pt x="9447" y="5013"/>
                    <a:pt x="9447" y="5013"/>
                  </a:cubicBezTo>
                  <a:cubicBezTo>
                    <a:pt x="9468" y="5012"/>
                    <a:pt x="9484" y="4995"/>
                    <a:pt x="9486" y="4974"/>
                  </a:cubicBezTo>
                  <a:cubicBezTo>
                    <a:pt x="9663" y="4974"/>
                    <a:pt x="9663" y="4974"/>
                    <a:pt x="9663" y="4974"/>
                  </a:cubicBezTo>
                  <a:cubicBezTo>
                    <a:pt x="9663" y="5190"/>
                    <a:pt x="9663" y="5190"/>
                    <a:pt x="9663" y="5190"/>
                  </a:cubicBezTo>
                  <a:cubicBezTo>
                    <a:pt x="9628" y="5190"/>
                    <a:pt x="9628" y="5190"/>
                    <a:pt x="9628" y="5190"/>
                  </a:cubicBezTo>
                  <a:cubicBezTo>
                    <a:pt x="9627" y="5156"/>
                    <a:pt x="9598" y="5128"/>
                    <a:pt x="9563" y="5128"/>
                  </a:cubicBezTo>
                  <a:close/>
                  <a:moveTo>
                    <a:pt x="9554" y="5197"/>
                  </a:moveTo>
                  <a:cubicBezTo>
                    <a:pt x="9519" y="5233"/>
                    <a:pt x="9519" y="5233"/>
                    <a:pt x="9519" y="5233"/>
                  </a:cubicBezTo>
                  <a:cubicBezTo>
                    <a:pt x="9511" y="5223"/>
                    <a:pt x="9505" y="5211"/>
                    <a:pt x="9505" y="5197"/>
                  </a:cubicBezTo>
                  <a:lnTo>
                    <a:pt x="9554" y="5197"/>
                  </a:lnTo>
                  <a:close/>
                  <a:moveTo>
                    <a:pt x="9505" y="5190"/>
                  </a:moveTo>
                  <a:cubicBezTo>
                    <a:pt x="9505" y="5177"/>
                    <a:pt x="9511" y="5165"/>
                    <a:pt x="9519" y="5155"/>
                  </a:cubicBezTo>
                  <a:cubicBezTo>
                    <a:pt x="9554" y="5190"/>
                    <a:pt x="9554" y="5190"/>
                    <a:pt x="9554" y="5190"/>
                  </a:cubicBezTo>
                  <a:lnTo>
                    <a:pt x="9505" y="5190"/>
                  </a:lnTo>
                  <a:close/>
                  <a:moveTo>
                    <a:pt x="9559" y="5203"/>
                  </a:moveTo>
                  <a:cubicBezTo>
                    <a:pt x="9559" y="5252"/>
                    <a:pt x="9559" y="5252"/>
                    <a:pt x="9559" y="5252"/>
                  </a:cubicBezTo>
                  <a:cubicBezTo>
                    <a:pt x="9546" y="5251"/>
                    <a:pt x="9534" y="5246"/>
                    <a:pt x="9524" y="5238"/>
                  </a:cubicBezTo>
                  <a:lnTo>
                    <a:pt x="9559" y="5203"/>
                  </a:lnTo>
                  <a:close/>
                  <a:moveTo>
                    <a:pt x="9524" y="5150"/>
                  </a:moveTo>
                  <a:cubicBezTo>
                    <a:pt x="9534" y="5142"/>
                    <a:pt x="9546" y="5136"/>
                    <a:pt x="9559" y="5136"/>
                  </a:cubicBezTo>
                  <a:cubicBezTo>
                    <a:pt x="9559" y="5185"/>
                    <a:pt x="9559" y="5185"/>
                    <a:pt x="9559" y="5185"/>
                  </a:cubicBezTo>
                  <a:lnTo>
                    <a:pt x="9524" y="5150"/>
                  </a:lnTo>
                  <a:close/>
                  <a:moveTo>
                    <a:pt x="9479" y="4967"/>
                  </a:moveTo>
                  <a:cubicBezTo>
                    <a:pt x="9479" y="4971"/>
                    <a:pt x="9479" y="4971"/>
                    <a:pt x="9479" y="4971"/>
                  </a:cubicBezTo>
                  <a:cubicBezTo>
                    <a:pt x="9479" y="4990"/>
                    <a:pt x="9463" y="5006"/>
                    <a:pt x="9443" y="5006"/>
                  </a:cubicBezTo>
                  <a:cubicBezTo>
                    <a:pt x="9440" y="5006"/>
                    <a:pt x="9440" y="5006"/>
                    <a:pt x="9440" y="5006"/>
                  </a:cubicBezTo>
                  <a:cubicBezTo>
                    <a:pt x="9440" y="5087"/>
                    <a:pt x="9440" y="5087"/>
                    <a:pt x="9440" y="5087"/>
                  </a:cubicBezTo>
                  <a:cubicBezTo>
                    <a:pt x="5342" y="5087"/>
                    <a:pt x="5342" y="5087"/>
                    <a:pt x="5342" y="5087"/>
                  </a:cubicBezTo>
                  <a:cubicBezTo>
                    <a:pt x="5293" y="5038"/>
                    <a:pt x="5293" y="5038"/>
                    <a:pt x="5293" y="5038"/>
                  </a:cubicBezTo>
                  <a:cubicBezTo>
                    <a:pt x="5269" y="5062"/>
                    <a:pt x="5269" y="5062"/>
                    <a:pt x="5269" y="5062"/>
                  </a:cubicBezTo>
                  <a:cubicBezTo>
                    <a:pt x="5246" y="5038"/>
                    <a:pt x="5246" y="5038"/>
                    <a:pt x="5246" y="5038"/>
                  </a:cubicBezTo>
                  <a:cubicBezTo>
                    <a:pt x="5222" y="5062"/>
                    <a:pt x="5222" y="5062"/>
                    <a:pt x="5222" y="5062"/>
                  </a:cubicBezTo>
                  <a:cubicBezTo>
                    <a:pt x="5199" y="5038"/>
                    <a:pt x="5199" y="5038"/>
                    <a:pt x="5199" y="5038"/>
                  </a:cubicBezTo>
                  <a:cubicBezTo>
                    <a:pt x="5175" y="5062"/>
                    <a:pt x="5175" y="5062"/>
                    <a:pt x="5175" y="5062"/>
                  </a:cubicBezTo>
                  <a:cubicBezTo>
                    <a:pt x="5169" y="5056"/>
                    <a:pt x="5169" y="5056"/>
                    <a:pt x="5169" y="5056"/>
                  </a:cubicBezTo>
                  <a:cubicBezTo>
                    <a:pt x="5169" y="5054"/>
                    <a:pt x="5169" y="5054"/>
                    <a:pt x="5169" y="5054"/>
                  </a:cubicBezTo>
                  <a:cubicBezTo>
                    <a:pt x="5153" y="5038"/>
                    <a:pt x="5153" y="5038"/>
                    <a:pt x="5153" y="5038"/>
                  </a:cubicBezTo>
                  <a:cubicBezTo>
                    <a:pt x="5152" y="5039"/>
                    <a:pt x="5152" y="5039"/>
                    <a:pt x="5152" y="5039"/>
                  </a:cubicBezTo>
                  <a:cubicBezTo>
                    <a:pt x="5152" y="5038"/>
                    <a:pt x="5152" y="5038"/>
                    <a:pt x="5152" y="5038"/>
                  </a:cubicBezTo>
                  <a:cubicBezTo>
                    <a:pt x="5129" y="5061"/>
                    <a:pt x="5129" y="5061"/>
                    <a:pt x="5129" y="5061"/>
                  </a:cubicBezTo>
                  <a:cubicBezTo>
                    <a:pt x="5106" y="5038"/>
                    <a:pt x="5106" y="5038"/>
                    <a:pt x="5106" y="5038"/>
                  </a:cubicBezTo>
                  <a:cubicBezTo>
                    <a:pt x="5105" y="5039"/>
                    <a:pt x="5105" y="5039"/>
                    <a:pt x="5105" y="5039"/>
                  </a:cubicBezTo>
                  <a:cubicBezTo>
                    <a:pt x="5104" y="5038"/>
                    <a:pt x="5104" y="5038"/>
                    <a:pt x="5104" y="5038"/>
                  </a:cubicBezTo>
                  <a:cubicBezTo>
                    <a:pt x="5082" y="5061"/>
                    <a:pt x="5082" y="5061"/>
                    <a:pt x="5082" y="5061"/>
                  </a:cubicBezTo>
                  <a:cubicBezTo>
                    <a:pt x="5059" y="5038"/>
                    <a:pt x="5059" y="5038"/>
                    <a:pt x="5059" y="5038"/>
                  </a:cubicBezTo>
                  <a:cubicBezTo>
                    <a:pt x="5058" y="5039"/>
                    <a:pt x="5058" y="5039"/>
                    <a:pt x="5058" y="5039"/>
                  </a:cubicBezTo>
                  <a:cubicBezTo>
                    <a:pt x="5057" y="5038"/>
                    <a:pt x="5057" y="5038"/>
                    <a:pt x="5057" y="5038"/>
                  </a:cubicBezTo>
                  <a:cubicBezTo>
                    <a:pt x="5034" y="5061"/>
                    <a:pt x="5034" y="5061"/>
                    <a:pt x="5034" y="5061"/>
                  </a:cubicBezTo>
                  <a:cubicBezTo>
                    <a:pt x="5012" y="5038"/>
                    <a:pt x="5012" y="5038"/>
                    <a:pt x="5012" y="5038"/>
                  </a:cubicBezTo>
                  <a:cubicBezTo>
                    <a:pt x="5011" y="5039"/>
                    <a:pt x="5011" y="5039"/>
                    <a:pt x="5011" y="5039"/>
                  </a:cubicBezTo>
                  <a:cubicBezTo>
                    <a:pt x="5010" y="5038"/>
                    <a:pt x="5010" y="5038"/>
                    <a:pt x="5010" y="5038"/>
                  </a:cubicBezTo>
                  <a:cubicBezTo>
                    <a:pt x="4994" y="5054"/>
                    <a:pt x="4994" y="5054"/>
                    <a:pt x="4994" y="5054"/>
                  </a:cubicBezTo>
                  <a:cubicBezTo>
                    <a:pt x="4994" y="5056"/>
                    <a:pt x="4994" y="5056"/>
                    <a:pt x="4994" y="5056"/>
                  </a:cubicBezTo>
                  <a:cubicBezTo>
                    <a:pt x="4988" y="5062"/>
                    <a:pt x="4988" y="5062"/>
                    <a:pt x="4988" y="5062"/>
                  </a:cubicBezTo>
                  <a:cubicBezTo>
                    <a:pt x="4965" y="5038"/>
                    <a:pt x="4965" y="5038"/>
                    <a:pt x="4965" y="5038"/>
                  </a:cubicBezTo>
                  <a:cubicBezTo>
                    <a:pt x="4941" y="5062"/>
                    <a:pt x="4941" y="5062"/>
                    <a:pt x="4941" y="5062"/>
                  </a:cubicBezTo>
                  <a:cubicBezTo>
                    <a:pt x="4917" y="5038"/>
                    <a:pt x="4917" y="5038"/>
                    <a:pt x="4917" y="5038"/>
                  </a:cubicBezTo>
                  <a:cubicBezTo>
                    <a:pt x="4894" y="5062"/>
                    <a:pt x="4894" y="5062"/>
                    <a:pt x="4894" y="5062"/>
                  </a:cubicBezTo>
                  <a:cubicBezTo>
                    <a:pt x="4870" y="5038"/>
                    <a:pt x="4870" y="5038"/>
                    <a:pt x="4870" y="5038"/>
                  </a:cubicBezTo>
                  <a:cubicBezTo>
                    <a:pt x="4822" y="5087"/>
                    <a:pt x="4822" y="5087"/>
                    <a:pt x="4822" y="5087"/>
                  </a:cubicBezTo>
                  <a:cubicBezTo>
                    <a:pt x="724" y="5087"/>
                    <a:pt x="724" y="5087"/>
                    <a:pt x="724" y="5087"/>
                  </a:cubicBezTo>
                  <a:cubicBezTo>
                    <a:pt x="724" y="5006"/>
                    <a:pt x="724" y="5006"/>
                    <a:pt x="724" y="5006"/>
                  </a:cubicBezTo>
                  <a:cubicBezTo>
                    <a:pt x="720" y="5006"/>
                    <a:pt x="720" y="5006"/>
                    <a:pt x="720" y="5006"/>
                  </a:cubicBezTo>
                  <a:cubicBezTo>
                    <a:pt x="700" y="5006"/>
                    <a:pt x="684" y="4990"/>
                    <a:pt x="684" y="4971"/>
                  </a:cubicBezTo>
                  <a:cubicBezTo>
                    <a:pt x="684" y="4967"/>
                    <a:pt x="684" y="4967"/>
                    <a:pt x="684" y="4967"/>
                  </a:cubicBezTo>
                  <a:cubicBezTo>
                    <a:pt x="500" y="4967"/>
                    <a:pt x="500" y="4967"/>
                    <a:pt x="500" y="4967"/>
                  </a:cubicBezTo>
                  <a:cubicBezTo>
                    <a:pt x="500" y="2828"/>
                    <a:pt x="500" y="2828"/>
                    <a:pt x="500" y="2828"/>
                  </a:cubicBezTo>
                  <a:cubicBezTo>
                    <a:pt x="500" y="2781"/>
                    <a:pt x="500" y="2781"/>
                    <a:pt x="500" y="2781"/>
                  </a:cubicBezTo>
                  <a:cubicBezTo>
                    <a:pt x="500" y="642"/>
                    <a:pt x="500" y="642"/>
                    <a:pt x="500" y="642"/>
                  </a:cubicBezTo>
                  <a:cubicBezTo>
                    <a:pt x="684" y="642"/>
                    <a:pt x="684" y="642"/>
                    <a:pt x="684" y="642"/>
                  </a:cubicBezTo>
                  <a:cubicBezTo>
                    <a:pt x="684" y="638"/>
                    <a:pt x="684" y="638"/>
                    <a:pt x="684" y="638"/>
                  </a:cubicBezTo>
                  <a:cubicBezTo>
                    <a:pt x="684" y="619"/>
                    <a:pt x="700" y="603"/>
                    <a:pt x="720" y="603"/>
                  </a:cubicBezTo>
                  <a:cubicBezTo>
                    <a:pt x="724" y="603"/>
                    <a:pt x="724" y="603"/>
                    <a:pt x="724" y="603"/>
                  </a:cubicBezTo>
                  <a:cubicBezTo>
                    <a:pt x="724" y="522"/>
                    <a:pt x="724" y="522"/>
                    <a:pt x="724" y="522"/>
                  </a:cubicBezTo>
                  <a:cubicBezTo>
                    <a:pt x="4822" y="522"/>
                    <a:pt x="4822" y="522"/>
                    <a:pt x="4822" y="522"/>
                  </a:cubicBezTo>
                  <a:cubicBezTo>
                    <a:pt x="4870" y="571"/>
                    <a:pt x="4870" y="571"/>
                    <a:pt x="4870" y="571"/>
                  </a:cubicBezTo>
                  <a:cubicBezTo>
                    <a:pt x="4894" y="547"/>
                    <a:pt x="4894" y="547"/>
                    <a:pt x="4894" y="547"/>
                  </a:cubicBezTo>
                  <a:cubicBezTo>
                    <a:pt x="4917" y="571"/>
                    <a:pt x="4917" y="571"/>
                    <a:pt x="4917" y="571"/>
                  </a:cubicBezTo>
                  <a:cubicBezTo>
                    <a:pt x="4941" y="547"/>
                    <a:pt x="4941" y="547"/>
                    <a:pt x="4941" y="547"/>
                  </a:cubicBezTo>
                  <a:cubicBezTo>
                    <a:pt x="4965" y="571"/>
                    <a:pt x="4965" y="571"/>
                    <a:pt x="4965" y="571"/>
                  </a:cubicBezTo>
                  <a:cubicBezTo>
                    <a:pt x="4988" y="547"/>
                    <a:pt x="4988" y="547"/>
                    <a:pt x="4988" y="547"/>
                  </a:cubicBezTo>
                  <a:cubicBezTo>
                    <a:pt x="4994" y="553"/>
                    <a:pt x="4994" y="553"/>
                    <a:pt x="4994" y="553"/>
                  </a:cubicBezTo>
                  <a:cubicBezTo>
                    <a:pt x="4994" y="554"/>
                    <a:pt x="4994" y="554"/>
                    <a:pt x="4994" y="554"/>
                  </a:cubicBezTo>
                  <a:cubicBezTo>
                    <a:pt x="5010" y="571"/>
                    <a:pt x="5010" y="571"/>
                    <a:pt x="5010" y="571"/>
                  </a:cubicBezTo>
                  <a:cubicBezTo>
                    <a:pt x="5011" y="570"/>
                    <a:pt x="5011" y="570"/>
                    <a:pt x="5011" y="570"/>
                  </a:cubicBezTo>
                  <a:cubicBezTo>
                    <a:pt x="5012" y="571"/>
                    <a:pt x="5012" y="571"/>
                    <a:pt x="5012" y="571"/>
                  </a:cubicBezTo>
                  <a:cubicBezTo>
                    <a:pt x="5034" y="548"/>
                    <a:pt x="5034" y="548"/>
                    <a:pt x="5034" y="548"/>
                  </a:cubicBezTo>
                  <a:cubicBezTo>
                    <a:pt x="5057" y="571"/>
                    <a:pt x="5057" y="571"/>
                    <a:pt x="5057" y="571"/>
                  </a:cubicBezTo>
                  <a:cubicBezTo>
                    <a:pt x="5058" y="570"/>
                    <a:pt x="5058" y="570"/>
                    <a:pt x="5058" y="570"/>
                  </a:cubicBezTo>
                  <a:cubicBezTo>
                    <a:pt x="5059" y="571"/>
                    <a:pt x="5059" y="571"/>
                    <a:pt x="5059" y="571"/>
                  </a:cubicBezTo>
                  <a:cubicBezTo>
                    <a:pt x="5082" y="548"/>
                    <a:pt x="5082" y="548"/>
                    <a:pt x="5082" y="548"/>
                  </a:cubicBezTo>
                  <a:cubicBezTo>
                    <a:pt x="5104" y="571"/>
                    <a:pt x="5104" y="571"/>
                    <a:pt x="5104" y="571"/>
                  </a:cubicBezTo>
                  <a:cubicBezTo>
                    <a:pt x="5105" y="570"/>
                    <a:pt x="5105" y="570"/>
                    <a:pt x="5105" y="570"/>
                  </a:cubicBezTo>
                  <a:cubicBezTo>
                    <a:pt x="5106" y="571"/>
                    <a:pt x="5106" y="571"/>
                    <a:pt x="5106" y="571"/>
                  </a:cubicBezTo>
                  <a:cubicBezTo>
                    <a:pt x="5129" y="548"/>
                    <a:pt x="5129" y="548"/>
                    <a:pt x="5129" y="548"/>
                  </a:cubicBezTo>
                  <a:cubicBezTo>
                    <a:pt x="5152" y="571"/>
                    <a:pt x="5152" y="571"/>
                    <a:pt x="5152" y="571"/>
                  </a:cubicBezTo>
                  <a:cubicBezTo>
                    <a:pt x="5152" y="570"/>
                    <a:pt x="5152" y="570"/>
                    <a:pt x="5152" y="570"/>
                  </a:cubicBezTo>
                  <a:cubicBezTo>
                    <a:pt x="5153" y="571"/>
                    <a:pt x="5153" y="571"/>
                    <a:pt x="5153" y="571"/>
                  </a:cubicBezTo>
                  <a:cubicBezTo>
                    <a:pt x="5169" y="554"/>
                    <a:pt x="5169" y="554"/>
                    <a:pt x="5169" y="554"/>
                  </a:cubicBezTo>
                  <a:cubicBezTo>
                    <a:pt x="5169" y="553"/>
                    <a:pt x="5169" y="553"/>
                    <a:pt x="5169" y="553"/>
                  </a:cubicBezTo>
                  <a:cubicBezTo>
                    <a:pt x="5175" y="547"/>
                    <a:pt x="5175" y="547"/>
                    <a:pt x="5175" y="547"/>
                  </a:cubicBezTo>
                  <a:cubicBezTo>
                    <a:pt x="5199" y="571"/>
                    <a:pt x="5199" y="571"/>
                    <a:pt x="5199" y="571"/>
                  </a:cubicBezTo>
                  <a:cubicBezTo>
                    <a:pt x="5222" y="547"/>
                    <a:pt x="5222" y="547"/>
                    <a:pt x="5222" y="547"/>
                  </a:cubicBezTo>
                  <a:cubicBezTo>
                    <a:pt x="5246" y="571"/>
                    <a:pt x="5246" y="571"/>
                    <a:pt x="5246" y="571"/>
                  </a:cubicBezTo>
                  <a:cubicBezTo>
                    <a:pt x="5269" y="547"/>
                    <a:pt x="5269" y="547"/>
                    <a:pt x="5269" y="547"/>
                  </a:cubicBezTo>
                  <a:cubicBezTo>
                    <a:pt x="5293" y="571"/>
                    <a:pt x="5293" y="571"/>
                    <a:pt x="5293" y="571"/>
                  </a:cubicBezTo>
                  <a:cubicBezTo>
                    <a:pt x="5342" y="522"/>
                    <a:pt x="5342" y="522"/>
                    <a:pt x="5342" y="522"/>
                  </a:cubicBezTo>
                  <a:cubicBezTo>
                    <a:pt x="9440" y="522"/>
                    <a:pt x="9440" y="522"/>
                    <a:pt x="9440" y="522"/>
                  </a:cubicBezTo>
                  <a:cubicBezTo>
                    <a:pt x="9440" y="603"/>
                    <a:pt x="9440" y="603"/>
                    <a:pt x="9440" y="603"/>
                  </a:cubicBezTo>
                  <a:cubicBezTo>
                    <a:pt x="9443" y="603"/>
                    <a:pt x="9443" y="603"/>
                    <a:pt x="9443" y="603"/>
                  </a:cubicBezTo>
                  <a:cubicBezTo>
                    <a:pt x="9463" y="603"/>
                    <a:pt x="9479" y="619"/>
                    <a:pt x="9479" y="638"/>
                  </a:cubicBezTo>
                  <a:cubicBezTo>
                    <a:pt x="9479" y="642"/>
                    <a:pt x="9479" y="642"/>
                    <a:pt x="9479" y="642"/>
                  </a:cubicBezTo>
                  <a:cubicBezTo>
                    <a:pt x="9663" y="642"/>
                    <a:pt x="9663" y="642"/>
                    <a:pt x="9663" y="642"/>
                  </a:cubicBezTo>
                  <a:cubicBezTo>
                    <a:pt x="9663" y="2781"/>
                    <a:pt x="9663" y="2781"/>
                    <a:pt x="9663" y="2781"/>
                  </a:cubicBezTo>
                  <a:cubicBezTo>
                    <a:pt x="9663" y="2828"/>
                    <a:pt x="9663" y="2828"/>
                    <a:pt x="9663" y="2828"/>
                  </a:cubicBezTo>
                  <a:cubicBezTo>
                    <a:pt x="9663" y="4967"/>
                    <a:pt x="9663" y="4967"/>
                    <a:pt x="9663" y="4967"/>
                  </a:cubicBezTo>
                  <a:lnTo>
                    <a:pt x="9479" y="4967"/>
                  </a:lnTo>
                  <a:close/>
                  <a:moveTo>
                    <a:pt x="5961" y="5197"/>
                  </a:moveTo>
                  <a:cubicBezTo>
                    <a:pt x="6010" y="5197"/>
                    <a:pt x="6010" y="5197"/>
                    <a:pt x="6010" y="5197"/>
                  </a:cubicBezTo>
                  <a:cubicBezTo>
                    <a:pt x="6009" y="5211"/>
                    <a:pt x="6004" y="5223"/>
                    <a:pt x="5996" y="5233"/>
                  </a:cubicBezTo>
                  <a:lnTo>
                    <a:pt x="5961" y="5197"/>
                  </a:lnTo>
                  <a:close/>
                  <a:moveTo>
                    <a:pt x="5991" y="5238"/>
                  </a:moveTo>
                  <a:cubicBezTo>
                    <a:pt x="5981" y="5246"/>
                    <a:pt x="5969" y="5251"/>
                    <a:pt x="5956" y="5252"/>
                  </a:cubicBezTo>
                  <a:cubicBezTo>
                    <a:pt x="5956" y="5203"/>
                    <a:pt x="5956" y="5203"/>
                    <a:pt x="5956" y="5203"/>
                  </a:cubicBezTo>
                  <a:lnTo>
                    <a:pt x="5991" y="5238"/>
                  </a:lnTo>
                  <a:close/>
                  <a:moveTo>
                    <a:pt x="5956" y="5185"/>
                  </a:moveTo>
                  <a:cubicBezTo>
                    <a:pt x="5956" y="5136"/>
                    <a:pt x="5956" y="5136"/>
                    <a:pt x="5956" y="5136"/>
                  </a:cubicBezTo>
                  <a:cubicBezTo>
                    <a:pt x="5969" y="5136"/>
                    <a:pt x="5981" y="5142"/>
                    <a:pt x="5991" y="5150"/>
                  </a:cubicBezTo>
                  <a:lnTo>
                    <a:pt x="5956" y="5185"/>
                  </a:lnTo>
                  <a:close/>
                  <a:moveTo>
                    <a:pt x="5961" y="5190"/>
                  </a:moveTo>
                  <a:cubicBezTo>
                    <a:pt x="5996" y="5155"/>
                    <a:pt x="5996" y="5155"/>
                    <a:pt x="5996" y="5155"/>
                  </a:cubicBezTo>
                  <a:cubicBezTo>
                    <a:pt x="6004" y="5165"/>
                    <a:pt x="6009" y="5177"/>
                    <a:pt x="6010" y="5190"/>
                  </a:cubicBezTo>
                  <a:lnTo>
                    <a:pt x="5961" y="5190"/>
                  </a:lnTo>
                  <a:close/>
                  <a:moveTo>
                    <a:pt x="5952" y="5128"/>
                  </a:moveTo>
                  <a:cubicBezTo>
                    <a:pt x="5917" y="5128"/>
                    <a:pt x="5888" y="5156"/>
                    <a:pt x="5886" y="5190"/>
                  </a:cubicBezTo>
                  <a:cubicBezTo>
                    <a:pt x="5169" y="5190"/>
                    <a:pt x="5169" y="5190"/>
                    <a:pt x="5169" y="5190"/>
                  </a:cubicBezTo>
                  <a:cubicBezTo>
                    <a:pt x="4994" y="5190"/>
                    <a:pt x="4994" y="5190"/>
                    <a:pt x="4994" y="5190"/>
                  </a:cubicBezTo>
                  <a:cubicBezTo>
                    <a:pt x="4277" y="5190"/>
                    <a:pt x="4277" y="5190"/>
                    <a:pt x="4277" y="5190"/>
                  </a:cubicBezTo>
                  <a:cubicBezTo>
                    <a:pt x="4275" y="5156"/>
                    <a:pt x="4246" y="5128"/>
                    <a:pt x="4211" y="5128"/>
                  </a:cubicBezTo>
                  <a:cubicBezTo>
                    <a:pt x="4176" y="5128"/>
                    <a:pt x="4148" y="5156"/>
                    <a:pt x="4146" y="5190"/>
                  </a:cubicBezTo>
                  <a:cubicBezTo>
                    <a:pt x="724" y="5190"/>
                    <a:pt x="724" y="5190"/>
                    <a:pt x="724" y="5190"/>
                  </a:cubicBezTo>
                  <a:cubicBezTo>
                    <a:pt x="724" y="5094"/>
                    <a:pt x="724" y="5094"/>
                    <a:pt x="724" y="5094"/>
                  </a:cubicBezTo>
                  <a:cubicBezTo>
                    <a:pt x="4822" y="5094"/>
                    <a:pt x="4822" y="5094"/>
                    <a:pt x="4822" y="5094"/>
                  </a:cubicBezTo>
                  <a:cubicBezTo>
                    <a:pt x="4870" y="5143"/>
                    <a:pt x="4870" y="5143"/>
                    <a:pt x="4870" y="5143"/>
                  </a:cubicBezTo>
                  <a:cubicBezTo>
                    <a:pt x="4894" y="5119"/>
                    <a:pt x="4894" y="5119"/>
                    <a:pt x="4894" y="5119"/>
                  </a:cubicBezTo>
                  <a:cubicBezTo>
                    <a:pt x="4917" y="5143"/>
                    <a:pt x="4917" y="5143"/>
                    <a:pt x="4917" y="5143"/>
                  </a:cubicBezTo>
                  <a:cubicBezTo>
                    <a:pt x="4941" y="5119"/>
                    <a:pt x="4941" y="5119"/>
                    <a:pt x="4941" y="5119"/>
                  </a:cubicBezTo>
                  <a:cubicBezTo>
                    <a:pt x="4965" y="5143"/>
                    <a:pt x="4965" y="5143"/>
                    <a:pt x="4965" y="5143"/>
                  </a:cubicBezTo>
                  <a:cubicBezTo>
                    <a:pt x="4988" y="5119"/>
                    <a:pt x="4988" y="5119"/>
                    <a:pt x="4988" y="5119"/>
                  </a:cubicBezTo>
                  <a:cubicBezTo>
                    <a:pt x="4994" y="5125"/>
                    <a:pt x="4994" y="5125"/>
                    <a:pt x="4994" y="5125"/>
                  </a:cubicBezTo>
                  <a:cubicBezTo>
                    <a:pt x="4994" y="5126"/>
                    <a:pt x="4994" y="5126"/>
                    <a:pt x="4994" y="5126"/>
                  </a:cubicBezTo>
                  <a:cubicBezTo>
                    <a:pt x="5010" y="5143"/>
                    <a:pt x="5010" y="5143"/>
                    <a:pt x="5010" y="5143"/>
                  </a:cubicBezTo>
                  <a:cubicBezTo>
                    <a:pt x="5011" y="5142"/>
                    <a:pt x="5011" y="5142"/>
                    <a:pt x="5011" y="5142"/>
                  </a:cubicBezTo>
                  <a:cubicBezTo>
                    <a:pt x="5012" y="5143"/>
                    <a:pt x="5012" y="5143"/>
                    <a:pt x="5012" y="5143"/>
                  </a:cubicBezTo>
                  <a:cubicBezTo>
                    <a:pt x="5034" y="5120"/>
                    <a:pt x="5034" y="5120"/>
                    <a:pt x="5034" y="5120"/>
                  </a:cubicBezTo>
                  <a:cubicBezTo>
                    <a:pt x="5057" y="5143"/>
                    <a:pt x="5057" y="5143"/>
                    <a:pt x="5057" y="5143"/>
                  </a:cubicBezTo>
                  <a:cubicBezTo>
                    <a:pt x="5058" y="5142"/>
                    <a:pt x="5058" y="5142"/>
                    <a:pt x="5058" y="5142"/>
                  </a:cubicBezTo>
                  <a:cubicBezTo>
                    <a:pt x="5059" y="5143"/>
                    <a:pt x="5059" y="5143"/>
                    <a:pt x="5059" y="5143"/>
                  </a:cubicBezTo>
                  <a:cubicBezTo>
                    <a:pt x="5082" y="5120"/>
                    <a:pt x="5082" y="5120"/>
                    <a:pt x="5082" y="5120"/>
                  </a:cubicBezTo>
                  <a:cubicBezTo>
                    <a:pt x="5104" y="5143"/>
                    <a:pt x="5104" y="5143"/>
                    <a:pt x="5104" y="5143"/>
                  </a:cubicBezTo>
                  <a:cubicBezTo>
                    <a:pt x="5105" y="5142"/>
                    <a:pt x="5105" y="5142"/>
                    <a:pt x="5105" y="5142"/>
                  </a:cubicBezTo>
                  <a:cubicBezTo>
                    <a:pt x="5106" y="5143"/>
                    <a:pt x="5106" y="5143"/>
                    <a:pt x="5106" y="5143"/>
                  </a:cubicBezTo>
                  <a:cubicBezTo>
                    <a:pt x="5129" y="5120"/>
                    <a:pt x="5129" y="5120"/>
                    <a:pt x="5129" y="5120"/>
                  </a:cubicBezTo>
                  <a:cubicBezTo>
                    <a:pt x="5152" y="5143"/>
                    <a:pt x="5152" y="5143"/>
                    <a:pt x="5152" y="5143"/>
                  </a:cubicBezTo>
                  <a:cubicBezTo>
                    <a:pt x="5152" y="5142"/>
                    <a:pt x="5152" y="5142"/>
                    <a:pt x="5152" y="5142"/>
                  </a:cubicBezTo>
                  <a:cubicBezTo>
                    <a:pt x="5153" y="5143"/>
                    <a:pt x="5153" y="5143"/>
                    <a:pt x="5153" y="5143"/>
                  </a:cubicBezTo>
                  <a:cubicBezTo>
                    <a:pt x="5169" y="5126"/>
                    <a:pt x="5169" y="5126"/>
                    <a:pt x="5169" y="5126"/>
                  </a:cubicBezTo>
                  <a:cubicBezTo>
                    <a:pt x="5169" y="5125"/>
                    <a:pt x="5169" y="5125"/>
                    <a:pt x="5169" y="5125"/>
                  </a:cubicBezTo>
                  <a:cubicBezTo>
                    <a:pt x="5175" y="5119"/>
                    <a:pt x="5175" y="5119"/>
                    <a:pt x="5175" y="5119"/>
                  </a:cubicBezTo>
                  <a:cubicBezTo>
                    <a:pt x="5199" y="5143"/>
                    <a:pt x="5199" y="5143"/>
                    <a:pt x="5199" y="5143"/>
                  </a:cubicBezTo>
                  <a:cubicBezTo>
                    <a:pt x="5222" y="5119"/>
                    <a:pt x="5222" y="5119"/>
                    <a:pt x="5222" y="5119"/>
                  </a:cubicBezTo>
                  <a:cubicBezTo>
                    <a:pt x="5246" y="5143"/>
                    <a:pt x="5246" y="5143"/>
                    <a:pt x="5246" y="5143"/>
                  </a:cubicBezTo>
                  <a:cubicBezTo>
                    <a:pt x="5269" y="5119"/>
                    <a:pt x="5269" y="5119"/>
                    <a:pt x="5269" y="5119"/>
                  </a:cubicBezTo>
                  <a:cubicBezTo>
                    <a:pt x="5293" y="5143"/>
                    <a:pt x="5293" y="5143"/>
                    <a:pt x="5293" y="5143"/>
                  </a:cubicBezTo>
                  <a:cubicBezTo>
                    <a:pt x="5342" y="5094"/>
                    <a:pt x="5342" y="5094"/>
                    <a:pt x="5342" y="5094"/>
                  </a:cubicBezTo>
                  <a:cubicBezTo>
                    <a:pt x="9440" y="5094"/>
                    <a:pt x="9440" y="5094"/>
                    <a:pt x="9440" y="5094"/>
                  </a:cubicBezTo>
                  <a:cubicBezTo>
                    <a:pt x="9440" y="5190"/>
                    <a:pt x="9440" y="5190"/>
                    <a:pt x="9440" y="5190"/>
                  </a:cubicBezTo>
                  <a:cubicBezTo>
                    <a:pt x="6017" y="5190"/>
                    <a:pt x="6017" y="5190"/>
                    <a:pt x="6017" y="5190"/>
                  </a:cubicBezTo>
                  <a:cubicBezTo>
                    <a:pt x="6016" y="5156"/>
                    <a:pt x="5987" y="5128"/>
                    <a:pt x="5952" y="5128"/>
                  </a:cubicBezTo>
                  <a:close/>
                  <a:moveTo>
                    <a:pt x="5943" y="5197"/>
                  </a:moveTo>
                  <a:cubicBezTo>
                    <a:pt x="5908" y="5233"/>
                    <a:pt x="5908" y="5233"/>
                    <a:pt x="5908" y="5233"/>
                  </a:cubicBezTo>
                  <a:cubicBezTo>
                    <a:pt x="5900" y="5223"/>
                    <a:pt x="5894" y="5211"/>
                    <a:pt x="5894" y="5197"/>
                  </a:cubicBezTo>
                  <a:lnTo>
                    <a:pt x="5943" y="5197"/>
                  </a:lnTo>
                  <a:close/>
                  <a:moveTo>
                    <a:pt x="5894" y="5190"/>
                  </a:moveTo>
                  <a:cubicBezTo>
                    <a:pt x="5894" y="5177"/>
                    <a:pt x="5900" y="5165"/>
                    <a:pt x="5908" y="5155"/>
                  </a:cubicBezTo>
                  <a:cubicBezTo>
                    <a:pt x="5943" y="5190"/>
                    <a:pt x="5943" y="5190"/>
                    <a:pt x="5943" y="5190"/>
                  </a:cubicBezTo>
                  <a:lnTo>
                    <a:pt x="5894" y="5190"/>
                  </a:lnTo>
                  <a:close/>
                  <a:moveTo>
                    <a:pt x="5948" y="5203"/>
                  </a:moveTo>
                  <a:cubicBezTo>
                    <a:pt x="5948" y="5252"/>
                    <a:pt x="5948" y="5252"/>
                    <a:pt x="5948" y="5252"/>
                  </a:cubicBezTo>
                  <a:cubicBezTo>
                    <a:pt x="5935" y="5251"/>
                    <a:pt x="5923" y="5246"/>
                    <a:pt x="5913" y="5238"/>
                  </a:cubicBezTo>
                  <a:lnTo>
                    <a:pt x="5948" y="5203"/>
                  </a:lnTo>
                  <a:close/>
                  <a:moveTo>
                    <a:pt x="5913" y="5150"/>
                  </a:moveTo>
                  <a:cubicBezTo>
                    <a:pt x="5923" y="5142"/>
                    <a:pt x="5935" y="5136"/>
                    <a:pt x="5948" y="5136"/>
                  </a:cubicBezTo>
                  <a:cubicBezTo>
                    <a:pt x="5948" y="5185"/>
                    <a:pt x="5948" y="5185"/>
                    <a:pt x="5948" y="5185"/>
                  </a:cubicBezTo>
                  <a:lnTo>
                    <a:pt x="5913" y="5150"/>
                  </a:lnTo>
                  <a:close/>
                  <a:moveTo>
                    <a:pt x="4220" y="5197"/>
                  </a:moveTo>
                  <a:cubicBezTo>
                    <a:pt x="4270" y="5197"/>
                    <a:pt x="4270" y="5197"/>
                    <a:pt x="4270" y="5197"/>
                  </a:cubicBezTo>
                  <a:cubicBezTo>
                    <a:pt x="4269" y="5211"/>
                    <a:pt x="4263" y="5223"/>
                    <a:pt x="4255" y="5233"/>
                  </a:cubicBezTo>
                  <a:lnTo>
                    <a:pt x="4220" y="5197"/>
                  </a:lnTo>
                  <a:close/>
                  <a:moveTo>
                    <a:pt x="4250" y="5238"/>
                  </a:moveTo>
                  <a:cubicBezTo>
                    <a:pt x="4240" y="5246"/>
                    <a:pt x="4228" y="5251"/>
                    <a:pt x="4215" y="5252"/>
                  </a:cubicBezTo>
                  <a:cubicBezTo>
                    <a:pt x="4215" y="5203"/>
                    <a:pt x="4215" y="5203"/>
                    <a:pt x="4215" y="5203"/>
                  </a:cubicBezTo>
                  <a:lnTo>
                    <a:pt x="4250" y="5238"/>
                  </a:lnTo>
                  <a:close/>
                  <a:moveTo>
                    <a:pt x="4215" y="5185"/>
                  </a:moveTo>
                  <a:cubicBezTo>
                    <a:pt x="4215" y="5136"/>
                    <a:pt x="4215" y="5136"/>
                    <a:pt x="4215" y="5136"/>
                  </a:cubicBezTo>
                  <a:cubicBezTo>
                    <a:pt x="4228" y="5136"/>
                    <a:pt x="4240" y="5142"/>
                    <a:pt x="4250" y="5150"/>
                  </a:cubicBezTo>
                  <a:lnTo>
                    <a:pt x="4215" y="5185"/>
                  </a:lnTo>
                  <a:close/>
                  <a:moveTo>
                    <a:pt x="4220" y="5190"/>
                  </a:moveTo>
                  <a:cubicBezTo>
                    <a:pt x="4255" y="5155"/>
                    <a:pt x="4255" y="5155"/>
                    <a:pt x="4255" y="5155"/>
                  </a:cubicBezTo>
                  <a:cubicBezTo>
                    <a:pt x="4263" y="5165"/>
                    <a:pt x="4269" y="5177"/>
                    <a:pt x="4270" y="5190"/>
                  </a:cubicBezTo>
                  <a:lnTo>
                    <a:pt x="4220" y="5190"/>
                  </a:lnTo>
                  <a:close/>
                  <a:moveTo>
                    <a:pt x="4203" y="5197"/>
                  </a:moveTo>
                  <a:cubicBezTo>
                    <a:pt x="4168" y="5233"/>
                    <a:pt x="4168" y="5233"/>
                    <a:pt x="4168" y="5233"/>
                  </a:cubicBezTo>
                  <a:cubicBezTo>
                    <a:pt x="4159" y="5223"/>
                    <a:pt x="4154" y="5211"/>
                    <a:pt x="4153" y="5197"/>
                  </a:cubicBezTo>
                  <a:lnTo>
                    <a:pt x="4203" y="5197"/>
                  </a:lnTo>
                  <a:close/>
                  <a:moveTo>
                    <a:pt x="4153" y="5190"/>
                  </a:moveTo>
                  <a:cubicBezTo>
                    <a:pt x="4154" y="5177"/>
                    <a:pt x="4159" y="5165"/>
                    <a:pt x="4168" y="5155"/>
                  </a:cubicBezTo>
                  <a:cubicBezTo>
                    <a:pt x="4203" y="5190"/>
                    <a:pt x="4203" y="5190"/>
                    <a:pt x="4203" y="5190"/>
                  </a:cubicBezTo>
                  <a:lnTo>
                    <a:pt x="4153" y="5190"/>
                  </a:lnTo>
                  <a:close/>
                  <a:moveTo>
                    <a:pt x="4208" y="5203"/>
                  </a:moveTo>
                  <a:cubicBezTo>
                    <a:pt x="4208" y="5252"/>
                    <a:pt x="4208" y="5252"/>
                    <a:pt x="4208" y="5252"/>
                  </a:cubicBezTo>
                  <a:cubicBezTo>
                    <a:pt x="4194" y="5251"/>
                    <a:pt x="4182" y="5246"/>
                    <a:pt x="4173" y="5238"/>
                  </a:cubicBezTo>
                  <a:lnTo>
                    <a:pt x="4208" y="5203"/>
                  </a:lnTo>
                  <a:close/>
                  <a:moveTo>
                    <a:pt x="4173" y="5150"/>
                  </a:moveTo>
                  <a:cubicBezTo>
                    <a:pt x="4182" y="5142"/>
                    <a:pt x="4194" y="5136"/>
                    <a:pt x="4208" y="5136"/>
                  </a:cubicBezTo>
                  <a:cubicBezTo>
                    <a:pt x="4208" y="5185"/>
                    <a:pt x="4208" y="5185"/>
                    <a:pt x="4208" y="5185"/>
                  </a:cubicBezTo>
                  <a:lnTo>
                    <a:pt x="4173" y="5150"/>
                  </a:lnTo>
                  <a:close/>
                  <a:moveTo>
                    <a:pt x="5288" y="5090"/>
                  </a:moveTo>
                  <a:cubicBezTo>
                    <a:pt x="5269" y="5109"/>
                    <a:pt x="5269" y="5109"/>
                    <a:pt x="5269" y="5109"/>
                  </a:cubicBezTo>
                  <a:cubicBezTo>
                    <a:pt x="5251" y="5090"/>
                    <a:pt x="5251" y="5090"/>
                    <a:pt x="5251" y="5090"/>
                  </a:cubicBezTo>
                  <a:cubicBezTo>
                    <a:pt x="5269" y="5072"/>
                    <a:pt x="5269" y="5072"/>
                    <a:pt x="5269" y="5072"/>
                  </a:cubicBezTo>
                  <a:lnTo>
                    <a:pt x="5288" y="5090"/>
                  </a:lnTo>
                  <a:close/>
                  <a:moveTo>
                    <a:pt x="5274" y="5067"/>
                  </a:moveTo>
                  <a:cubicBezTo>
                    <a:pt x="5293" y="5048"/>
                    <a:pt x="5293" y="5048"/>
                    <a:pt x="5293" y="5048"/>
                  </a:cubicBezTo>
                  <a:cubicBezTo>
                    <a:pt x="5335" y="5090"/>
                    <a:pt x="5335" y="5090"/>
                    <a:pt x="5335" y="5090"/>
                  </a:cubicBezTo>
                  <a:cubicBezTo>
                    <a:pt x="5293" y="5132"/>
                    <a:pt x="5293" y="5132"/>
                    <a:pt x="5293" y="5132"/>
                  </a:cubicBezTo>
                  <a:cubicBezTo>
                    <a:pt x="5274" y="5114"/>
                    <a:pt x="5274" y="5114"/>
                    <a:pt x="5274" y="5114"/>
                  </a:cubicBezTo>
                  <a:cubicBezTo>
                    <a:pt x="5298" y="5090"/>
                    <a:pt x="5298" y="5090"/>
                    <a:pt x="5298" y="5090"/>
                  </a:cubicBezTo>
                  <a:lnTo>
                    <a:pt x="5274" y="5067"/>
                  </a:lnTo>
                  <a:close/>
                  <a:moveTo>
                    <a:pt x="5264" y="5114"/>
                  </a:moveTo>
                  <a:cubicBezTo>
                    <a:pt x="5246" y="5132"/>
                    <a:pt x="5246" y="5132"/>
                    <a:pt x="5246" y="5132"/>
                  </a:cubicBezTo>
                  <a:cubicBezTo>
                    <a:pt x="5227" y="5114"/>
                    <a:pt x="5227" y="5114"/>
                    <a:pt x="5227" y="5114"/>
                  </a:cubicBezTo>
                  <a:cubicBezTo>
                    <a:pt x="5246" y="5095"/>
                    <a:pt x="5246" y="5095"/>
                    <a:pt x="5246" y="5095"/>
                  </a:cubicBezTo>
                  <a:lnTo>
                    <a:pt x="5264" y="5114"/>
                  </a:lnTo>
                  <a:close/>
                  <a:moveTo>
                    <a:pt x="5246" y="5085"/>
                  </a:moveTo>
                  <a:cubicBezTo>
                    <a:pt x="5227" y="5067"/>
                    <a:pt x="5227" y="5067"/>
                    <a:pt x="5227" y="5067"/>
                  </a:cubicBezTo>
                  <a:cubicBezTo>
                    <a:pt x="5246" y="5048"/>
                    <a:pt x="5246" y="5048"/>
                    <a:pt x="5246" y="5048"/>
                  </a:cubicBezTo>
                  <a:cubicBezTo>
                    <a:pt x="5264" y="5067"/>
                    <a:pt x="5264" y="5067"/>
                    <a:pt x="5264" y="5067"/>
                  </a:cubicBezTo>
                  <a:lnTo>
                    <a:pt x="5246" y="5085"/>
                  </a:lnTo>
                  <a:close/>
                  <a:moveTo>
                    <a:pt x="5241" y="5090"/>
                  </a:moveTo>
                  <a:cubicBezTo>
                    <a:pt x="5222" y="5109"/>
                    <a:pt x="5222" y="5109"/>
                    <a:pt x="5222" y="5109"/>
                  </a:cubicBezTo>
                  <a:cubicBezTo>
                    <a:pt x="5204" y="5090"/>
                    <a:pt x="5204" y="5090"/>
                    <a:pt x="5204" y="5090"/>
                  </a:cubicBezTo>
                  <a:cubicBezTo>
                    <a:pt x="5222" y="5072"/>
                    <a:pt x="5222" y="5072"/>
                    <a:pt x="5222" y="5072"/>
                  </a:cubicBezTo>
                  <a:lnTo>
                    <a:pt x="5241" y="5090"/>
                  </a:lnTo>
                  <a:close/>
                  <a:moveTo>
                    <a:pt x="5217" y="5114"/>
                  </a:moveTo>
                  <a:cubicBezTo>
                    <a:pt x="5199" y="5132"/>
                    <a:pt x="5199" y="5132"/>
                    <a:pt x="5199" y="5132"/>
                  </a:cubicBezTo>
                  <a:cubicBezTo>
                    <a:pt x="5180" y="5114"/>
                    <a:pt x="5180" y="5114"/>
                    <a:pt x="5180" y="5114"/>
                  </a:cubicBezTo>
                  <a:cubicBezTo>
                    <a:pt x="5199" y="5095"/>
                    <a:pt x="5199" y="5095"/>
                    <a:pt x="5199" y="5095"/>
                  </a:cubicBezTo>
                  <a:lnTo>
                    <a:pt x="5217" y="5114"/>
                  </a:lnTo>
                  <a:close/>
                  <a:moveTo>
                    <a:pt x="5199" y="5085"/>
                  </a:moveTo>
                  <a:cubicBezTo>
                    <a:pt x="5180" y="5067"/>
                    <a:pt x="5180" y="5067"/>
                    <a:pt x="5180" y="5067"/>
                  </a:cubicBezTo>
                  <a:cubicBezTo>
                    <a:pt x="5199" y="5048"/>
                    <a:pt x="5199" y="5048"/>
                    <a:pt x="5199" y="5048"/>
                  </a:cubicBezTo>
                  <a:cubicBezTo>
                    <a:pt x="5217" y="5067"/>
                    <a:pt x="5217" y="5067"/>
                    <a:pt x="5217" y="5067"/>
                  </a:cubicBezTo>
                  <a:lnTo>
                    <a:pt x="5199" y="5085"/>
                  </a:lnTo>
                  <a:close/>
                  <a:moveTo>
                    <a:pt x="5194" y="5090"/>
                  </a:moveTo>
                  <a:cubicBezTo>
                    <a:pt x="5175" y="5109"/>
                    <a:pt x="5175" y="5109"/>
                    <a:pt x="5175" y="5109"/>
                  </a:cubicBezTo>
                  <a:cubicBezTo>
                    <a:pt x="5169" y="5103"/>
                    <a:pt x="5169" y="5103"/>
                    <a:pt x="5169" y="5103"/>
                  </a:cubicBezTo>
                  <a:cubicBezTo>
                    <a:pt x="5169" y="5102"/>
                    <a:pt x="5169" y="5102"/>
                    <a:pt x="5169" y="5102"/>
                  </a:cubicBezTo>
                  <a:cubicBezTo>
                    <a:pt x="5158" y="5090"/>
                    <a:pt x="5158" y="5090"/>
                    <a:pt x="5158" y="5090"/>
                  </a:cubicBezTo>
                  <a:cubicBezTo>
                    <a:pt x="5169" y="5079"/>
                    <a:pt x="5169" y="5079"/>
                    <a:pt x="5169" y="5079"/>
                  </a:cubicBezTo>
                  <a:cubicBezTo>
                    <a:pt x="5169" y="5078"/>
                    <a:pt x="5169" y="5078"/>
                    <a:pt x="5169" y="5078"/>
                  </a:cubicBezTo>
                  <a:cubicBezTo>
                    <a:pt x="5175" y="5072"/>
                    <a:pt x="5175" y="5072"/>
                    <a:pt x="5175" y="5072"/>
                  </a:cubicBezTo>
                  <a:lnTo>
                    <a:pt x="5194" y="5090"/>
                  </a:lnTo>
                  <a:close/>
                  <a:moveTo>
                    <a:pt x="5170" y="5114"/>
                  </a:moveTo>
                  <a:cubicBezTo>
                    <a:pt x="5152" y="5132"/>
                    <a:pt x="5152" y="5132"/>
                    <a:pt x="5152" y="5132"/>
                  </a:cubicBezTo>
                  <a:cubicBezTo>
                    <a:pt x="5135" y="5114"/>
                    <a:pt x="5135" y="5114"/>
                    <a:pt x="5135" y="5114"/>
                  </a:cubicBezTo>
                  <a:cubicBezTo>
                    <a:pt x="5152" y="5096"/>
                    <a:pt x="5152" y="5096"/>
                    <a:pt x="5152" y="5096"/>
                  </a:cubicBezTo>
                  <a:lnTo>
                    <a:pt x="5170" y="5114"/>
                  </a:lnTo>
                  <a:close/>
                  <a:moveTo>
                    <a:pt x="5152" y="5085"/>
                  </a:moveTo>
                  <a:cubicBezTo>
                    <a:pt x="5135" y="5067"/>
                    <a:pt x="5135" y="5067"/>
                    <a:pt x="5135" y="5067"/>
                  </a:cubicBezTo>
                  <a:cubicBezTo>
                    <a:pt x="5152" y="5049"/>
                    <a:pt x="5152" y="5049"/>
                    <a:pt x="5152" y="5049"/>
                  </a:cubicBezTo>
                  <a:cubicBezTo>
                    <a:pt x="5170" y="5067"/>
                    <a:pt x="5170" y="5067"/>
                    <a:pt x="5170" y="5067"/>
                  </a:cubicBezTo>
                  <a:lnTo>
                    <a:pt x="5152" y="5085"/>
                  </a:lnTo>
                  <a:close/>
                  <a:moveTo>
                    <a:pt x="5146" y="5090"/>
                  </a:moveTo>
                  <a:cubicBezTo>
                    <a:pt x="5129" y="5108"/>
                    <a:pt x="5129" y="5108"/>
                    <a:pt x="5129" y="5108"/>
                  </a:cubicBezTo>
                  <a:cubicBezTo>
                    <a:pt x="5111" y="5090"/>
                    <a:pt x="5111" y="5090"/>
                    <a:pt x="5111" y="5090"/>
                  </a:cubicBezTo>
                  <a:cubicBezTo>
                    <a:pt x="5129" y="5073"/>
                    <a:pt x="5129" y="5073"/>
                    <a:pt x="5129" y="5073"/>
                  </a:cubicBezTo>
                  <a:lnTo>
                    <a:pt x="5146" y="5090"/>
                  </a:lnTo>
                  <a:close/>
                  <a:moveTo>
                    <a:pt x="5123" y="5114"/>
                  </a:moveTo>
                  <a:cubicBezTo>
                    <a:pt x="5105" y="5132"/>
                    <a:pt x="5105" y="5132"/>
                    <a:pt x="5105" y="5132"/>
                  </a:cubicBezTo>
                  <a:cubicBezTo>
                    <a:pt x="5087" y="5114"/>
                    <a:pt x="5087" y="5114"/>
                    <a:pt x="5087" y="5114"/>
                  </a:cubicBezTo>
                  <a:cubicBezTo>
                    <a:pt x="5105" y="5096"/>
                    <a:pt x="5105" y="5096"/>
                    <a:pt x="5105" y="5096"/>
                  </a:cubicBezTo>
                  <a:lnTo>
                    <a:pt x="5123" y="5114"/>
                  </a:lnTo>
                  <a:close/>
                  <a:moveTo>
                    <a:pt x="5105" y="5085"/>
                  </a:moveTo>
                  <a:cubicBezTo>
                    <a:pt x="5087" y="5067"/>
                    <a:pt x="5087" y="5067"/>
                    <a:pt x="5087" y="5067"/>
                  </a:cubicBezTo>
                  <a:cubicBezTo>
                    <a:pt x="5105" y="5049"/>
                    <a:pt x="5105" y="5049"/>
                    <a:pt x="5105" y="5049"/>
                  </a:cubicBezTo>
                  <a:cubicBezTo>
                    <a:pt x="5123" y="5067"/>
                    <a:pt x="5123" y="5067"/>
                    <a:pt x="5123" y="5067"/>
                  </a:cubicBezTo>
                  <a:lnTo>
                    <a:pt x="5105" y="5085"/>
                  </a:lnTo>
                  <a:close/>
                  <a:moveTo>
                    <a:pt x="5099" y="5090"/>
                  </a:moveTo>
                  <a:cubicBezTo>
                    <a:pt x="5082" y="5108"/>
                    <a:pt x="5082" y="5108"/>
                    <a:pt x="5082" y="5108"/>
                  </a:cubicBezTo>
                  <a:cubicBezTo>
                    <a:pt x="5064" y="5090"/>
                    <a:pt x="5064" y="5090"/>
                    <a:pt x="5064" y="5090"/>
                  </a:cubicBezTo>
                  <a:cubicBezTo>
                    <a:pt x="5082" y="5073"/>
                    <a:pt x="5082" y="5073"/>
                    <a:pt x="5082" y="5073"/>
                  </a:cubicBezTo>
                  <a:lnTo>
                    <a:pt x="5099" y="5090"/>
                  </a:lnTo>
                  <a:close/>
                  <a:moveTo>
                    <a:pt x="5076" y="5114"/>
                  </a:moveTo>
                  <a:cubicBezTo>
                    <a:pt x="5058" y="5132"/>
                    <a:pt x="5058" y="5132"/>
                    <a:pt x="5058" y="5132"/>
                  </a:cubicBezTo>
                  <a:cubicBezTo>
                    <a:pt x="5040" y="5114"/>
                    <a:pt x="5040" y="5114"/>
                    <a:pt x="5040" y="5114"/>
                  </a:cubicBezTo>
                  <a:cubicBezTo>
                    <a:pt x="5058" y="5096"/>
                    <a:pt x="5058" y="5096"/>
                    <a:pt x="5058" y="5096"/>
                  </a:cubicBezTo>
                  <a:lnTo>
                    <a:pt x="5076" y="5114"/>
                  </a:lnTo>
                  <a:close/>
                  <a:moveTo>
                    <a:pt x="5058" y="5085"/>
                  </a:moveTo>
                  <a:cubicBezTo>
                    <a:pt x="5040" y="5067"/>
                    <a:pt x="5040" y="5067"/>
                    <a:pt x="5040" y="5067"/>
                  </a:cubicBezTo>
                  <a:cubicBezTo>
                    <a:pt x="5058" y="5049"/>
                    <a:pt x="5058" y="5049"/>
                    <a:pt x="5058" y="5049"/>
                  </a:cubicBezTo>
                  <a:cubicBezTo>
                    <a:pt x="5076" y="5067"/>
                    <a:pt x="5076" y="5067"/>
                    <a:pt x="5076" y="5067"/>
                  </a:cubicBezTo>
                  <a:lnTo>
                    <a:pt x="5058" y="5085"/>
                  </a:lnTo>
                  <a:close/>
                  <a:moveTo>
                    <a:pt x="5052" y="5090"/>
                  </a:moveTo>
                  <a:cubicBezTo>
                    <a:pt x="5034" y="5108"/>
                    <a:pt x="5034" y="5108"/>
                    <a:pt x="5034" y="5108"/>
                  </a:cubicBezTo>
                  <a:cubicBezTo>
                    <a:pt x="5017" y="5090"/>
                    <a:pt x="5017" y="5090"/>
                    <a:pt x="5017" y="5090"/>
                  </a:cubicBezTo>
                  <a:cubicBezTo>
                    <a:pt x="5034" y="5073"/>
                    <a:pt x="5034" y="5073"/>
                    <a:pt x="5034" y="5073"/>
                  </a:cubicBezTo>
                  <a:lnTo>
                    <a:pt x="5052" y="5090"/>
                  </a:lnTo>
                  <a:close/>
                  <a:moveTo>
                    <a:pt x="5029" y="5114"/>
                  </a:moveTo>
                  <a:cubicBezTo>
                    <a:pt x="5011" y="5132"/>
                    <a:pt x="5011" y="5132"/>
                    <a:pt x="5011" y="5132"/>
                  </a:cubicBezTo>
                  <a:cubicBezTo>
                    <a:pt x="4993" y="5114"/>
                    <a:pt x="4993" y="5114"/>
                    <a:pt x="4993" y="5114"/>
                  </a:cubicBezTo>
                  <a:cubicBezTo>
                    <a:pt x="5011" y="5096"/>
                    <a:pt x="5011" y="5096"/>
                    <a:pt x="5011" y="5096"/>
                  </a:cubicBezTo>
                  <a:lnTo>
                    <a:pt x="5029" y="5114"/>
                  </a:lnTo>
                  <a:close/>
                  <a:moveTo>
                    <a:pt x="5011" y="5085"/>
                  </a:moveTo>
                  <a:cubicBezTo>
                    <a:pt x="4993" y="5067"/>
                    <a:pt x="4993" y="5067"/>
                    <a:pt x="4993" y="5067"/>
                  </a:cubicBezTo>
                  <a:cubicBezTo>
                    <a:pt x="5011" y="5049"/>
                    <a:pt x="5011" y="5049"/>
                    <a:pt x="5011" y="5049"/>
                  </a:cubicBezTo>
                  <a:cubicBezTo>
                    <a:pt x="5029" y="5067"/>
                    <a:pt x="5029" y="5067"/>
                    <a:pt x="5029" y="5067"/>
                  </a:cubicBezTo>
                  <a:lnTo>
                    <a:pt x="5011" y="5085"/>
                  </a:lnTo>
                  <a:close/>
                  <a:moveTo>
                    <a:pt x="4994" y="5078"/>
                  </a:moveTo>
                  <a:cubicBezTo>
                    <a:pt x="4994" y="5079"/>
                    <a:pt x="4994" y="5079"/>
                    <a:pt x="4994" y="5079"/>
                  </a:cubicBezTo>
                  <a:cubicBezTo>
                    <a:pt x="5005" y="5090"/>
                    <a:pt x="5005" y="5090"/>
                    <a:pt x="5005" y="5090"/>
                  </a:cubicBezTo>
                  <a:cubicBezTo>
                    <a:pt x="4994" y="5102"/>
                    <a:pt x="4994" y="5102"/>
                    <a:pt x="4994" y="5102"/>
                  </a:cubicBezTo>
                  <a:cubicBezTo>
                    <a:pt x="4994" y="5103"/>
                    <a:pt x="4994" y="5103"/>
                    <a:pt x="4994" y="5103"/>
                  </a:cubicBezTo>
                  <a:cubicBezTo>
                    <a:pt x="4988" y="5109"/>
                    <a:pt x="4988" y="5109"/>
                    <a:pt x="4988" y="5109"/>
                  </a:cubicBezTo>
                  <a:cubicBezTo>
                    <a:pt x="4970" y="5090"/>
                    <a:pt x="4970" y="5090"/>
                    <a:pt x="4970" y="5090"/>
                  </a:cubicBezTo>
                  <a:cubicBezTo>
                    <a:pt x="4988" y="5072"/>
                    <a:pt x="4988" y="5072"/>
                    <a:pt x="4988" y="5072"/>
                  </a:cubicBezTo>
                  <a:lnTo>
                    <a:pt x="4994" y="5078"/>
                  </a:lnTo>
                  <a:close/>
                  <a:moveTo>
                    <a:pt x="4983" y="5114"/>
                  </a:moveTo>
                  <a:cubicBezTo>
                    <a:pt x="4965" y="5132"/>
                    <a:pt x="4965" y="5132"/>
                    <a:pt x="4965" y="5132"/>
                  </a:cubicBezTo>
                  <a:cubicBezTo>
                    <a:pt x="4946" y="5114"/>
                    <a:pt x="4946" y="5114"/>
                    <a:pt x="4946" y="5114"/>
                  </a:cubicBezTo>
                  <a:cubicBezTo>
                    <a:pt x="4965" y="5095"/>
                    <a:pt x="4965" y="5095"/>
                    <a:pt x="4965" y="5095"/>
                  </a:cubicBezTo>
                  <a:lnTo>
                    <a:pt x="4983" y="5114"/>
                  </a:lnTo>
                  <a:close/>
                  <a:moveTo>
                    <a:pt x="4965" y="5085"/>
                  </a:moveTo>
                  <a:cubicBezTo>
                    <a:pt x="4946" y="5067"/>
                    <a:pt x="4946" y="5067"/>
                    <a:pt x="4946" y="5067"/>
                  </a:cubicBezTo>
                  <a:cubicBezTo>
                    <a:pt x="4965" y="5048"/>
                    <a:pt x="4965" y="5048"/>
                    <a:pt x="4965" y="5048"/>
                  </a:cubicBezTo>
                  <a:cubicBezTo>
                    <a:pt x="4983" y="5067"/>
                    <a:pt x="4983" y="5067"/>
                    <a:pt x="4983" y="5067"/>
                  </a:cubicBezTo>
                  <a:lnTo>
                    <a:pt x="4965" y="5085"/>
                  </a:lnTo>
                  <a:close/>
                  <a:moveTo>
                    <a:pt x="4960" y="5090"/>
                  </a:moveTo>
                  <a:cubicBezTo>
                    <a:pt x="4941" y="5109"/>
                    <a:pt x="4941" y="5109"/>
                    <a:pt x="4941" y="5109"/>
                  </a:cubicBezTo>
                  <a:cubicBezTo>
                    <a:pt x="4923" y="5090"/>
                    <a:pt x="4923" y="5090"/>
                    <a:pt x="4923" y="5090"/>
                  </a:cubicBezTo>
                  <a:cubicBezTo>
                    <a:pt x="4941" y="5072"/>
                    <a:pt x="4941" y="5072"/>
                    <a:pt x="4941" y="5072"/>
                  </a:cubicBezTo>
                  <a:lnTo>
                    <a:pt x="4960" y="5090"/>
                  </a:lnTo>
                  <a:close/>
                  <a:moveTo>
                    <a:pt x="4936" y="5114"/>
                  </a:moveTo>
                  <a:cubicBezTo>
                    <a:pt x="4917" y="5132"/>
                    <a:pt x="4917" y="5132"/>
                    <a:pt x="4917" y="5132"/>
                  </a:cubicBezTo>
                  <a:cubicBezTo>
                    <a:pt x="4899" y="5114"/>
                    <a:pt x="4899" y="5114"/>
                    <a:pt x="4899" y="5114"/>
                  </a:cubicBezTo>
                  <a:cubicBezTo>
                    <a:pt x="4917" y="5095"/>
                    <a:pt x="4917" y="5095"/>
                    <a:pt x="4917" y="5095"/>
                  </a:cubicBezTo>
                  <a:lnTo>
                    <a:pt x="4936" y="5114"/>
                  </a:lnTo>
                  <a:close/>
                  <a:moveTo>
                    <a:pt x="4917" y="5085"/>
                  </a:moveTo>
                  <a:cubicBezTo>
                    <a:pt x="4899" y="5067"/>
                    <a:pt x="4899" y="5067"/>
                    <a:pt x="4899" y="5067"/>
                  </a:cubicBezTo>
                  <a:cubicBezTo>
                    <a:pt x="4917" y="5048"/>
                    <a:pt x="4917" y="5048"/>
                    <a:pt x="4917" y="5048"/>
                  </a:cubicBezTo>
                  <a:cubicBezTo>
                    <a:pt x="4936" y="5067"/>
                    <a:pt x="4936" y="5067"/>
                    <a:pt x="4936" y="5067"/>
                  </a:cubicBezTo>
                  <a:lnTo>
                    <a:pt x="4917" y="5085"/>
                  </a:lnTo>
                  <a:close/>
                  <a:moveTo>
                    <a:pt x="4912" y="5090"/>
                  </a:moveTo>
                  <a:cubicBezTo>
                    <a:pt x="4894" y="5109"/>
                    <a:pt x="4894" y="5109"/>
                    <a:pt x="4894" y="5109"/>
                  </a:cubicBezTo>
                  <a:cubicBezTo>
                    <a:pt x="4875" y="5090"/>
                    <a:pt x="4875" y="5090"/>
                    <a:pt x="4875" y="5090"/>
                  </a:cubicBezTo>
                  <a:cubicBezTo>
                    <a:pt x="4894" y="5072"/>
                    <a:pt x="4894" y="5072"/>
                    <a:pt x="4894" y="5072"/>
                  </a:cubicBezTo>
                  <a:lnTo>
                    <a:pt x="4912" y="5090"/>
                  </a:lnTo>
                  <a:close/>
                  <a:moveTo>
                    <a:pt x="4865" y="5090"/>
                  </a:moveTo>
                  <a:cubicBezTo>
                    <a:pt x="4889" y="5114"/>
                    <a:pt x="4889" y="5114"/>
                    <a:pt x="4889" y="5114"/>
                  </a:cubicBezTo>
                  <a:cubicBezTo>
                    <a:pt x="4870" y="5132"/>
                    <a:pt x="4870" y="5132"/>
                    <a:pt x="4870" y="5132"/>
                  </a:cubicBezTo>
                  <a:cubicBezTo>
                    <a:pt x="4828" y="5090"/>
                    <a:pt x="4828" y="5090"/>
                    <a:pt x="4828" y="5090"/>
                  </a:cubicBezTo>
                  <a:cubicBezTo>
                    <a:pt x="4870" y="5048"/>
                    <a:pt x="4870" y="5048"/>
                    <a:pt x="4870" y="5048"/>
                  </a:cubicBezTo>
                  <a:cubicBezTo>
                    <a:pt x="4889" y="5067"/>
                    <a:pt x="4889" y="5067"/>
                    <a:pt x="4889" y="5067"/>
                  </a:cubicBezTo>
                  <a:lnTo>
                    <a:pt x="4865" y="5090"/>
                  </a:lnTo>
                  <a:close/>
                  <a:moveTo>
                    <a:pt x="609" y="5197"/>
                  </a:moveTo>
                  <a:cubicBezTo>
                    <a:pt x="659" y="5197"/>
                    <a:pt x="659" y="5197"/>
                    <a:pt x="659" y="5197"/>
                  </a:cubicBezTo>
                  <a:cubicBezTo>
                    <a:pt x="658" y="5211"/>
                    <a:pt x="652" y="5223"/>
                    <a:pt x="644" y="5233"/>
                  </a:cubicBezTo>
                  <a:lnTo>
                    <a:pt x="609" y="5197"/>
                  </a:lnTo>
                  <a:close/>
                  <a:moveTo>
                    <a:pt x="639" y="5238"/>
                  </a:moveTo>
                  <a:cubicBezTo>
                    <a:pt x="630" y="5246"/>
                    <a:pt x="617" y="5251"/>
                    <a:pt x="604" y="5252"/>
                  </a:cubicBezTo>
                  <a:cubicBezTo>
                    <a:pt x="604" y="5203"/>
                    <a:pt x="604" y="5203"/>
                    <a:pt x="604" y="5203"/>
                  </a:cubicBezTo>
                  <a:lnTo>
                    <a:pt x="639" y="5238"/>
                  </a:lnTo>
                  <a:close/>
                  <a:moveTo>
                    <a:pt x="604" y="5185"/>
                  </a:moveTo>
                  <a:cubicBezTo>
                    <a:pt x="604" y="5136"/>
                    <a:pt x="604" y="5136"/>
                    <a:pt x="604" y="5136"/>
                  </a:cubicBezTo>
                  <a:cubicBezTo>
                    <a:pt x="617" y="5136"/>
                    <a:pt x="630" y="5142"/>
                    <a:pt x="639" y="5150"/>
                  </a:cubicBezTo>
                  <a:lnTo>
                    <a:pt x="604" y="5185"/>
                  </a:lnTo>
                  <a:close/>
                  <a:moveTo>
                    <a:pt x="609" y="5190"/>
                  </a:moveTo>
                  <a:cubicBezTo>
                    <a:pt x="644" y="5155"/>
                    <a:pt x="644" y="5155"/>
                    <a:pt x="644" y="5155"/>
                  </a:cubicBezTo>
                  <a:cubicBezTo>
                    <a:pt x="652" y="5165"/>
                    <a:pt x="658" y="5177"/>
                    <a:pt x="659" y="5190"/>
                  </a:cubicBezTo>
                  <a:lnTo>
                    <a:pt x="609" y="5190"/>
                  </a:lnTo>
                  <a:close/>
                  <a:moveTo>
                    <a:pt x="600" y="5128"/>
                  </a:moveTo>
                  <a:cubicBezTo>
                    <a:pt x="565" y="5128"/>
                    <a:pt x="537" y="5156"/>
                    <a:pt x="535" y="5190"/>
                  </a:cubicBezTo>
                  <a:cubicBezTo>
                    <a:pt x="500" y="5190"/>
                    <a:pt x="500" y="5190"/>
                    <a:pt x="500" y="5190"/>
                  </a:cubicBezTo>
                  <a:cubicBezTo>
                    <a:pt x="500" y="4974"/>
                    <a:pt x="500" y="4974"/>
                    <a:pt x="500" y="4974"/>
                  </a:cubicBezTo>
                  <a:cubicBezTo>
                    <a:pt x="677" y="4974"/>
                    <a:pt x="677" y="4974"/>
                    <a:pt x="677" y="4974"/>
                  </a:cubicBezTo>
                  <a:cubicBezTo>
                    <a:pt x="679" y="4995"/>
                    <a:pt x="696" y="5012"/>
                    <a:pt x="716" y="5013"/>
                  </a:cubicBezTo>
                  <a:cubicBezTo>
                    <a:pt x="716" y="5190"/>
                    <a:pt x="716" y="5190"/>
                    <a:pt x="716" y="5190"/>
                  </a:cubicBezTo>
                  <a:cubicBezTo>
                    <a:pt x="666" y="5190"/>
                    <a:pt x="666" y="5190"/>
                    <a:pt x="666" y="5190"/>
                  </a:cubicBezTo>
                  <a:cubicBezTo>
                    <a:pt x="664" y="5156"/>
                    <a:pt x="635" y="5128"/>
                    <a:pt x="600" y="5128"/>
                  </a:cubicBezTo>
                  <a:close/>
                  <a:moveTo>
                    <a:pt x="592" y="5197"/>
                  </a:moveTo>
                  <a:cubicBezTo>
                    <a:pt x="557" y="5233"/>
                    <a:pt x="557" y="5233"/>
                    <a:pt x="557" y="5233"/>
                  </a:cubicBezTo>
                  <a:cubicBezTo>
                    <a:pt x="548" y="5223"/>
                    <a:pt x="543" y="5211"/>
                    <a:pt x="542" y="5197"/>
                  </a:cubicBezTo>
                  <a:lnTo>
                    <a:pt x="592" y="5197"/>
                  </a:lnTo>
                  <a:close/>
                  <a:moveTo>
                    <a:pt x="542" y="5190"/>
                  </a:moveTo>
                  <a:cubicBezTo>
                    <a:pt x="543" y="5177"/>
                    <a:pt x="548" y="5165"/>
                    <a:pt x="557" y="5155"/>
                  </a:cubicBezTo>
                  <a:cubicBezTo>
                    <a:pt x="592" y="5190"/>
                    <a:pt x="592" y="5190"/>
                    <a:pt x="592" y="5190"/>
                  </a:cubicBezTo>
                  <a:lnTo>
                    <a:pt x="542" y="5190"/>
                  </a:lnTo>
                  <a:close/>
                  <a:moveTo>
                    <a:pt x="597" y="5203"/>
                  </a:moveTo>
                  <a:cubicBezTo>
                    <a:pt x="597" y="5252"/>
                    <a:pt x="597" y="5252"/>
                    <a:pt x="597" y="5252"/>
                  </a:cubicBezTo>
                  <a:cubicBezTo>
                    <a:pt x="583" y="5251"/>
                    <a:pt x="571" y="5246"/>
                    <a:pt x="562" y="5238"/>
                  </a:cubicBezTo>
                  <a:lnTo>
                    <a:pt x="597" y="5203"/>
                  </a:lnTo>
                  <a:close/>
                  <a:moveTo>
                    <a:pt x="562" y="5150"/>
                  </a:moveTo>
                  <a:cubicBezTo>
                    <a:pt x="571" y="5142"/>
                    <a:pt x="583" y="5136"/>
                    <a:pt x="597" y="5136"/>
                  </a:cubicBezTo>
                  <a:cubicBezTo>
                    <a:pt x="597" y="5185"/>
                    <a:pt x="597" y="5185"/>
                    <a:pt x="597" y="5185"/>
                  </a:cubicBezTo>
                  <a:lnTo>
                    <a:pt x="562" y="5150"/>
                  </a:lnTo>
                  <a:close/>
                  <a:moveTo>
                    <a:pt x="592" y="411"/>
                  </a:moveTo>
                  <a:cubicBezTo>
                    <a:pt x="542" y="411"/>
                    <a:pt x="542" y="411"/>
                    <a:pt x="542" y="411"/>
                  </a:cubicBezTo>
                  <a:cubicBezTo>
                    <a:pt x="543" y="398"/>
                    <a:pt x="548" y="386"/>
                    <a:pt x="557" y="376"/>
                  </a:cubicBezTo>
                  <a:lnTo>
                    <a:pt x="592" y="411"/>
                  </a:lnTo>
                  <a:close/>
                  <a:moveTo>
                    <a:pt x="562" y="371"/>
                  </a:moveTo>
                  <a:cubicBezTo>
                    <a:pt x="571" y="363"/>
                    <a:pt x="583" y="358"/>
                    <a:pt x="597" y="357"/>
                  </a:cubicBezTo>
                  <a:cubicBezTo>
                    <a:pt x="597" y="406"/>
                    <a:pt x="597" y="406"/>
                    <a:pt x="597" y="406"/>
                  </a:cubicBezTo>
                  <a:lnTo>
                    <a:pt x="562" y="371"/>
                  </a:lnTo>
                  <a:close/>
                  <a:moveTo>
                    <a:pt x="597" y="424"/>
                  </a:moveTo>
                  <a:cubicBezTo>
                    <a:pt x="597" y="473"/>
                    <a:pt x="597" y="473"/>
                    <a:pt x="597" y="473"/>
                  </a:cubicBezTo>
                  <a:cubicBezTo>
                    <a:pt x="583" y="473"/>
                    <a:pt x="571" y="467"/>
                    <a:pt x="562" y="459"/>
                  </a:cubicBezTo>
                  <a:lnTo>
                    <a:pt x="597" y="424"/>
                  </a:lnTo>
                  <a:close/>
                  <a:moveTo>
                    <a:pt x="592" y="419"/>
                  </a:moveTo>
                  <a:cubicBezTo>
                    <a:pt x="557" y="454"/>
                    <a:pt x="557" y="454"/>
                    <a:pt x="557" y="454"/>
                  </a:cubicBezTo>
                  <a:cubicBezTo>
                    <a:pt x="548" y="444"/>
                    <a:pt x="543" y="432"/>
                    <a:pt x="542" y="419"/>
                  </a:cubicBezTo>
                  <a:lnTo>
                    <a:pt x="592" y="419"/>
                  </a:lnTo>
                  <a:close/>
                  <a:moveTo>
                    <a:pt x="600" y="481"/>
                  </a:moveTo>
                  <a:cubicBezTo>
                    <a:pt x="635" y="481"/>
                    <a:pt x="664" y="453"/>
                    <a:pt x="666" y="419"/>
                  </a:cubicBezTo>
                  <a:cubicBezTo>
                    <a:pt x="716" y="419"/>
                    <a:pt x="716" y="419"/>
                    <a:pt x="716" y="419"/>
                  </a:cubicBezTo>
                  <a:cubicBezTo>
                    <a:pt x="716" y="596"/>
                    <a:pt x="716" y="596"/>
                    <a:pt x="716" y="596"/>
                  </a:cubicBezTo>
                  <a:cubicBezTo>
                    <a:pt x="696" y="597"/>
                    <a:pt x="679" y="614"/>
                    <a:pt x="677" y="635"/>
                  </a:cubicBezTo>
                  <a:cubicBezTo>
                    <a:pt x="500" y="635"/>
                    <a:pt x="500" y="635"/>
                    <a:pt x="500" y="635"/>
                  </a:cubicBezTo>
                  <a:cubicBezTo>
                    <a:pt x="500" y="419"/>
                    <a:pt x="500" y="419"/>
                    <a:pt x="500" y="419"/>
                  </a:cubicBezTo>
                  <a:cubicBezTo>
                    <a:pt x="535" y="419"/>
                    <a:pt x="535" y="419"/>
                    <a:pt x="535" y="419"/>
                  </a:cubicBezTo>
                  <a:cubicBezTo>
                    <a:pt x="537" y="453"/>
                    <a:pt x="565" y="481"/>
                    <a:pt x="600" y="481"/>
                  </a:cubicBezTo>
                  <a:close/>
                  <a:moveTo>
                    <a:pt x="609" y="411"/>
                  </a:moveTo>
                  <a:cubicBezTo>
                    <a:pt x="644" y="376"/>
                    <a:pt x="644" y="376"/>
                    <a:pt x="644" y="376"/>
                  </a:cubicBezTo>
                  <a:cubicBezTo>
                    <a:pt x="652" y="386"/>
                    <a:pt x="658" y="398"/>
                    <a:pt x="659" y="411"/>
                  </a:cubicBezTo>
                  <a:lnTo>
                    <a:pt x="609" y="411"/>
                  </a:lnTo>
                  <a:close/>
                  <a:moveTo>
                    <a:pt x="659" y="419"/>
                  </a:moveTo>
                  <a:cubicBezTo>
                    <a:pt x="658" y="432"/>
                    <a:pt x="652" y="444"/>
                    <a:pt x="644" y="454"/>
                  </a:cubicBezTo>
                  <a:cubicBezTo>
                    <a:pt x="609" y="419"/>
                    <a:pt x="609" y="419"/>
                    <a:pt x="609" y="419"/>
                  </a:cubicBezTo>
                  <a:lnTo>
                    <a:pt x="659" y="419"/>
                  </a:lnTo>
                  <a:close/>
                  <a:moveTo>
                    <a:pt x="604" y="406"/>
                  </a:moveTo>
                  <a:cubicBezTo>
                    <a:pt x="604" y="357"/>
                    <a:pt x="604" y="357"/>
                    <a:pt x="604" y="357"/>
                  </a:cubicBezTo>
                  <a:cubicBezTo>
                    <a:pt x="617" y="358"/>
                    <a:pt x="630" y="363"/>
                    <a:pt x="639" y="371"/>
                  </a:cubicBezTo>
                  <a:lnTo>
                    <a:pt x="604" y="406"/>
                  </a:lnTo>
                  <a:close/>
                  <a:moveTo>
                    <a:pt x="639" y="459"/>
                  </a:moveTo>
                  <a:cubicBezTo>
                    <a:pt x="630" y="467"/>
                    <a:pt x="617" y="473"/>
                    <a:pt x="604" y="473"/>
                  </a:cubicBezTo>
                  <a:cubicBezTo>
                    <a:pt x="604" y="424"/>
                    <a:pt x="604" y="424"/>
                    <a:pt x="604" y="424"/>
                  </a:cubicBezTo>
                  <a:lnTo>
                    <a:pt x="639" y="459"/>
                  </a:lnTo>
                  <a:close/>
                  <a:moveTo>
                    <a:pt x="4203" y="411"/>
                  </a:moveTo>
                  <a:cubicBezTo>
                    <a:pt x="4153" y="411"/>
                    <a:pt x="4153" y="411"/>
                    <a:pt x="4153" y="411"/>
                  </a:cubicBezTo>
                  <a:cubicBezTo>
                    <a:pt x="4154" y="398"/>
                    <a:pt x="4159" y="386"/>
                    <a:pt x="4168" y="376"/>
                  </a:cubicBezTo>
                  <a:lnTo>
                    <a:pt x="4203" y="411"/>
                  </a:lnTo>
                  <a:close/>
                  <a:moveTo>
                    <a:pt x="4173" y="371"/>
                  </a:moveTo>
                  <a:cubicBezTo>
                    <a:pt x="4182" y="363"/>
                    <a:pt x="4194" y="358"/>
                    <a:pt x="4208" y="357"/>
                  </a:cubicBezTo>
                  <a:cubicBezTo>
                    <a:pt x="4208" y="406"/>
                    <a:pt x="4208" y="406"/>
                    <a:pt x="4208" y="406"/>
                  </a:cubicBezTo>
                  <a:lnTo>
                    <a:pt x="4173" y="371"/>
                  </a:lnTo>
                  <a:close/>
                  <a:moveTo>
                    <a:pt x="4208" y="424"/>
                  </a:moveTo>
                  <a:cubicBezTo>
                    <a:pt x="4208" y="473"/>
                    <a:pt x="4208" y="473"/>
                    <a:pt x="4208" y="473"/>
                  </a:cubicBezTo>
                  <a:cubicBezTo>
                    <a:pt x="4194" y="473"/>
                    <a:pt x="4182" y="467"/>
                    <a:pt x="4173" y="459"/>
                  </a:cubicBezTo>
                  <a:lnTo>
                    <a:pt x="4208" y="424"/>
                  </a:lnTo>
                  <a:close/>
                  <a:moveTo>
                    <a:pt x="4203" y="419"/>
                  </a:moveTo>
                  <a:cubicBezTo>
                    <a:pt x="4168" y="454"/>
                    <a:pt x="4168" y="454"/>
                    <a:pt x="4168" y="454"/>
                  </a:cubicBezTo>
                  <a:cubicBezTo>
                    <a:pt x="4159" y="444"/>
                    <a:pt x="4154" y="432"/>
                    <a:pt x="4153" y="419"/>
                  </a:cubicBezTo>
                  <a:lnTo>
                    <a:pt x="4203" y="419"/>
                  </a:lnTo>
                  <a:close/>
                  <a:moveTo>
                    <a:pt x="4211" y="481"/>
                  </a:moveTo>
                  <a:cubicBezTo>
                    <a:pt x="4246" y="481"/>
                    <a:pt x="4275" y="453"/>
                    <a:pt x="4277" y="419"/>
                  </a:cubicBezTo>
                  <a:cubicBezTo>
                    <a:pt x="4994" y="419"/>
                    <a:pt x="4994" y="419"/>
                    <a:pt x="4994" y="419"/>
                  </a:cubicBezTo>
                  <a:cubicBezTo>
                    <a:pt x="5169" y="419"/>
                    <a:pt x="5169" y="419"/>
                    <a:pt x="5169" y="419"/>
                  </a:cubicBezTo>
                  <a:cubicBezTo>
                    <a:pt x="5886" y="419"/>
                    <a:pt x="5886" y="419"/>
                    <a:pt x="5886" y="419"/>
                  </a:cubicBezTo>
                  <a:cubicBezTo>
                    <a:pt x="5888" y="453"/>
                    <a:pt x="5917" y="481"/>
                    <a:pt x="5952" y="481"/>
                  </a:cubicBezTo>
                  <a:cubicBezTo>
                    <a:pt x="5987" y="481"/>
                    <a:pt x="6016" y="453"/>
                    <a:pt x="6017" y="419"/>
                  </a:cubicBezTo>
                  <a:cubicBezTo>
                    <a:pt x="9440" y="419"/>
                    <a:pt x="9440" y="419"/>
                    <a:pt x="9440" y="419"/>
                  </a:cubicBezTo>
                  <a:cubicBezTo>
                    <a:pt x="9440" y="515"/>
                    <a:pt x="9440" y="515"/>
                    <a:pt x="9440" y="515"/>
                  </a:cubicBezTo>
                  <a:cubicBezTo>
                    <a:pt x="5342" y="515"/>
                    <a:pt x="5342" y="515"/>
                    <a:pt x="5342" y="515"/>
                  </a:cubicBezTo>
                  <a:cubicBezTo>
                    <a:pt x="5293" y="466"/>
                    <a:pt x="5293" y="466"/>
                    <a:pt x="5293" y="466"/>
                  </a:cubicBezTo>
                  <a:cubicBezTo>
                    <a:pt x="5269" y="490"/>
                    <a:pt x="5269" y="490"/>
                    <a:pt x="5269" y="490"/>
                  </a:cubicBezTo>
                  <a:cubicBezTo>
                    <a:pt x="5246" y="466"/>
                    <a:pt x="5246" y="466"/>
                    <a:pt x="5246" y="466"/>
                  </a:cubicBezTo>
                  <a:cubicBezTo>
                    <a:pt x="5222" y="490"/>
                    <a:pt x="5222" y="490"/>
                    <a:pt x="5222" y="490"/>
                  </a:cubicBezTo>
                  <a:cubicBezTo>
                    <a:pt x="5199" y="466"/>
                    <a:pt x="5199" y="466"/>
                    <a:pt x="5199" y="466"/>
                  </a:cubicBezTo>
                  <a:cubicBezTo>
                    <a:pt x="5175" y="490"/>
                    <a:pt x="5175" y="490"/>
                    <a:pt x="5175" y="490"/>
                  </a:cubicBezTo>
                  <a:cubicBezTo>
                    <a:pt x="5169" y="484"/>
                    <a:pt x="5169" y="484"/>
                    <a:pt x="5169" y="484"/>
                  </a:cubicBezTo>
                  <a:cubicBezTo>
                    <a:pt x="5169" y="483"/>
                    <a:pt x="5169" y="483"/>
                    <a:pt x="5169" y="483"/>
                  </a:cubicBezTo>
                  <a:cubicBezTo>
                    <a:pt x="5153" y="466"/>
                    <a:pt x="5153" y="466"/>
                    <a:pt x="5153" y="466"/>
                  </a:cubicBezTo>
                  <a:cubicBezTo>
                    <a:pt x="5152" y="467"/>
                    <a:pt x="5152" y="467"/>
                    <a:pt x="5152" y="467"/>
                  </a:cubicBezTo>
                  <a:cubicBezTo>
                    <a:pt x="5152" y="466"/>
                    <a:pt x="5152" y="466"/>
                    <a:pt x="5152" y="466"/>
                  </a:cubicBezTo>
                  <a:cubicBezTo>
                    <a:pt x="5129" y="489"/>
                    <a:pt x="5129" y="489"/>
                    <a:pt x="5129" y="489"/>
                  </a:cubicBezTo>
                  <a:cubicBezTo>
                    <a:pt x="5106" y="466"/>
                    <a:pt x="5106" y="466"/>
                    <a:pt x="5106" y="466"/>
                  </a:cubicBezTo>
                  <a:cubicBezTo>
                    <a:pt x="5105" y="467"/>
                    <a:pt x="5105" y="467"/>
                    <a:pt x="5105" y="467"/>
                  </a:cubicBezTo>
                  <a:cubicBezTo>
                    <a:pt x="5104" y="466"/>
                    <a:pt x="5104" y="466"/>
                    <a:pt x="5104" y="466"/>
                  </a:cubicBezTo>
                  <a:cubicBezTo>
                    <a:pt x="5082" y="489"/>
                    <a:pt x="5082" y="489"/>
                    <a:pt x="5082" y="489"/>
                  </a:cubicBezTo>
                  <a:cubicBezTo>
                    <a:pt x="5059" y="466"/>
                    <a:pt x="5059" y="466"/>
                    <a:pt x="5059" y="466"/>
                  </a:cubicBezTo>
                  <a:cubicBezTo>
                    <a:pt x="5058" y="467"/>
                    <a:pt x="5058" y="467"/>
                    <a:pt x="5058" y="467"/>
                  </a:cubicBezTo>
                  <a:cubicBezTo>
                    <a:pt x="5057" y="466"/>
                    <a:pt x="5057" y="466"/>
                    <a:pt x="5057" y="466"/>
                  </a:cubicBezTo>
                  <a:cubicBezTo>
                    <a:pt x="5034" y="489"/>
                    <a:pt x="5034" y="489"/>
                    <a:pt x="5034" y="489"/>
                  </a:cubicBezTo>
                  <a:cubicBezTo>
                    <a:pt x="5012" y="466"/>
                    <a:pt x="5012" y="466"/>
                    <a:pt x="5012" y="466"/>
                  </a:cubicBezTo>
                  <a:cubicBezTo>
                    <a:pt x="5011" y="467"/>
                    <a:pt x="5011" y="467"/>
                    <a:pt x="5011" y="467"/>
                  </a:cubicBezTo>
                  <a:cubicBezTo>
                    <a:pt x="5010" y="466"/>
                    <a:pt x="5010" y="466"/>
                    <a:pt x="5010" y="466"/>
                  </a:cubicBezTo>
                  <a:cubicBezTo>
                    <a:pt x="4994" y="483"/>
                    <a:pt x="4994" y="483"/>
                    <a:pt x="4994" y="483"/>
                  </a:cubicBezTo>
                  <a:cubicBezTo>
                    <a:pt x="4994" y="484"/>
                    <a:pt x="4994" y="484"/>
                    <a:pt x="4994" y="484"/>
                  </a:cubicBezTo>
                  <a:cubicBezTo>
                    <a:pt x="4988" y="490"/>
                    <a:pt x="4988" y="490"/>
                    <a:pt x="4988" y="490"/>
                  </a:cubicBezTo>
                  <a:cubicBezTo>
                    <a:pt x="4965" y="466"/>
                    <a:pt x="4965" y="466"/>
                    <a:pt x="4965" y="466"/>
                  </a:cubicBezTo>
                  <a:cubicBezTo>
                    <a:pt x="4941" y="490"/>
                    <a:pt x="4941" y="490"/>
                    <a:pt x="4941" y="490"/>
                  </a:cubicBezTo>
                  <a:cubicBezTo>
                    <a:pt x="4917" y="466"/>
                    <a:pt x="4917" y="466"/>
                    <a:pt x="4917" y="466"/>
                  </a:cubicBezTo>
                  <a:cubicBezTo>
                    <a:pt x="4894" y="490"/>
                    <a:pt x="4894" y="490"/>
                    <a:pt x="4894" y="490"/>
                  </a:cubicBezTo>
                  <a:cubicBezTo>
                    <a:pt x="4870" y="466"/>
                    <a:pt x="4870" y="466"/>
                    <a:pt x="4870" y="466"/>
                  </a:cubicBezTo>
                  <a:cubicBezTo>
                    <a:pt x="4822" y="515"/>
                    <a:pt x="4822" y="515"/>
                    <a:pt x="4822" y="515"/>
                  </a:cubicBezTo>
                  <a:cubicBezTo>
                    <a:pt x="724" y="515"/>
                    <a:pt x="724" y="515"/>
                    <a:pt x="724" y="515"/>
                  </a:cubicBezTo>
                  <a:cubicBezTo>
                    <a:pt x="724" y="419"/>
                    <a:pt x="724" y="419"/>
                    <a:pt x="724" y="419"/>
                  </a:cubicBezTo>
                  <a:cubicBezTo>
                    <a:pt x="4146" y="419"/>
                    <a:pt x="4146" y="419"/>
                    <a:pt x="4146" y="419"/>
                  </a:cubicBezTo>
                  <a:cubicBezTo>
                    <a:pt x="4148" y="453"/>
                    <a:pt x="4176" y="481"/>
                    <a:pt x="4211" y="481"/>
                  </a:cubicBezTo>
                  <a:close/>
                  <a:moveTo>
                    <a:pt x="4220" y="411"/>
                  </a:moveTo>
                  <a:cubicBezTo>
                    <a:pt x="4255" y="376"/>
                    <a:pt x="4255" y="376"/>
                    <a:pt x="4255" y="376"/>
                  </a:cubicBezTo>
                  <a:cubicBezTo>
                    <a:pt x="4263" y="386"/>
                    <a:pt x="4269" y="398"/>
                    <a:pt x="4270" y="411"/>
                  </a:cubicBezTo>
                  <a:lnTo>
                    <a:pt x="4220" y="411"/>
                  </a:lnTo>
                  <a:close/>
                  <a:moveTo>
                    <a:pt x="4270" y="419"/>
                  </a:moveTo>
                  <a:cubicBezTo>
                    <a:pt x="4269" y="432"/>
                    <a:pt x="4263" y="444"/>
                    <a:pt x="4255" y="454"/>
                  </a:cubicBezTo>
                  <a:cubicBezTo>
                    <a:pt x="4220" y="419"/>
                    <a:pt x="4220" y="419"/>
                    <a:pt x="4220" y="419"/>
                  </a:cubicBezTo>
                  <a:lnTo>
                    <a:pt x="4270" y="419"/>
                  </a:lnTo>
                  <a:close/>
                  <a:moveTo>
                    <a:pt x="4215" y="406"/>
                  </a:moveTo>
                  <a:cubicBezTo>
                    <a:pt x="4215" y="357"/>
                    <a:pt x="4215" y="357"/>
                    <a:pt x="4215" y="357"/>
                  </a:cubicBezTo>
                  <a:cubicBezTo>
                    <a:pt x="4228" y="358"/>
                    <a:pt x="4240" y="363"/>
                    <a:pt x="4250" y="371"/>
                  </a:cubicBezTo>
                  <a:lnTo>
                    <a:pt x="4215" y="406"/>
                  </a:lnTo>
                  <a:close/>
                  <a:moveTo>
                    <a:pt x="4250" y="459"/>
                  </a:moveTo>
                  <a:cubicBezTo>
                    <a:pt x="4240" y="467"/>
                    <a:pt x="4228" y="473"/>
                    <a:pt x="4215" y="473"/>
                  </a:cubicBezTo>
                  <a:cubicBezTo>
                    <a:pt x="4215" y="424"/>
                    <a:pt x="4215" y="424"/>
                    <a:pt x="4215" y="424"/>
                  </a:cubicBezTo>
                  <a:lnTo>
                    <a:pt x="4250" y="459"/>
                  </a:lnTo>
                  <a:close/>
                  <a:moveTo>
                    <a:pt x="5943" y="411"/>
                  </a:moveTo>
                  <a:cubicBezTo>
                    <a:pt x="5894" y="411"/>
                    <a:pt x="5894" y="411"/>
                    <a:pt x="5894" y="411"/>
                  </a:cubicBezTo>
                  <a:cubicBezTo>
                    <a:pt x="5894" y="398"/>
                    <a:pt x="5900" y="386"/>
                    <a:pt x="5908" y="376"/>
                  </a:cubicBezTo>
                  <a:lnTo>
                    <a:pt x="5943" y="411"/>
                  </a:lnTo>
                  <a:close/>
                  <a:moveTo>
                    <a:pt x="5913" y="371"/>
                  </a:moveTo>
                  <a:cubicBezTo>
                    <a:pt x="5923" y="363"/>
                    <a:pt x="5935" y="358"/>
                    <a:pt x="5948" y="357"/>
                  </a:cubicBezTo>
                  <a:cubicBezTo>
                    <a:pt x="5948" y="406"/>
                    <a:pt x="5948" y="406"/>
                    <a:pt x="5948" y="406"/>
                  </a:cubicBezTo>
                  <a:lnTo>
                    <a:pt x="5913" y="371"/>
                  </a:lnTo>
                  <a:close/>
                  <a:moveTo>
                    <a:pt x="5948" y="424"/>
                  </a:moveTo>
                  <a:cubicBezTo>
                    <a:pt x="5948" y="473"/>
                    <a:pt x="5948" y="473"/>
                    <a:pt x="5948" y="473"/>
                  </a:cubicBezTo>
                  <a:cubicBezTo>
                    <a:pt x="5935" y="473"/>
                    <a:pt x="5923" y="467"/>
                    <a:pt x="5913" y="459"/>
                  </a:cubicBezTo>
                  <a:lnTo>
                    <a:pt x="5948" y="424"/>
                  </a:lnTo>
                  <a:close/>
                  <a:moveTo>
                    <a:pt x="5943" y="419"/>
                  </a:moveTo>
                  <a:cubicBezTo>
                    <a:pt x="5908" y="454"/>
                    <a:pt x="5908" y="454"/>
                    <a:pt x="5908" y="454"/>
                  </a:cubicBezTo>
                  <a:cubicBezTo>
                    <a:pt x="5900" y="444"/>
                    <a:pt x="5894" y="432"/>
                    <a:pt x="5894" y="419"/>
                  </a:cubicBezTo>
                  <a:lnTo>
                    <a:pt x="5943" y="419"/>
                  </a:lnTo>
                  <a:close/>
                  <a:moveTo>
                    <a:pt x="5961" y="411"/>
                  </a:moveTo>
                  <a:cubicBezTo>
                    <a:pt x="5996" y="376"/>
                    <a:pt x="5996" y="376"/>
                    <a:pt x="5996" y="376"/>
                  </a:cubicBezTo>
                  <a:cubicBezTo>
                    <a:pt x="6004" y="386"/>
                    <a:pt x="6009" y="398"/>
                    <a:pt x="6010" y="411"/>
                  </a:cubicBezTo>
                  <a:lnTo>
                    <a:pt x="5961" y="411"/>
                  </a:lnTo>
                  <a:close/>
                  <a:moveTo>
                    <a:pt x="6010" y="419"/>
                  </a:moveTo>
                  <a:cubicBezTo>
                    <a:pt x="6009" y="432"/>
                    <a:pt x="6004" y="444"/>
                    <a:pt x="5996" y="454"/>
                  </a:cubicBezTo>
                  <a:cubicBezTo>
                    <a:pt x="5961" y="419"/>
                    <a:pt x="5961" y="419"/>
                    <a:pt x="5961" y="419"/>
                  </a:cubicBezTo>
                  <a:lnTo>
                    <a:pt x="6010" y="419"/>
                  </a:lnTo>
                  <a:close/>
                  <a:moveTo>
                    <a:pt x="5956" y="406"/>
                  </a:moveTo>
                  <a:cubicBezTo>
                    <a:pt x="5956" y="357"/>
                    <a:pt x="5956" y="357"/>
                    <a:pt x="5956" y="357"/>
                  </a:cubicBezTo>
                  <a:cubicBezTo>
                    <a:pt x="5969" y="358"/>
                    <a:pt x="5981" y="363"/>
                    <a:pt x="5991" y="371"/>
                  </a:cubicBezTo>
                  <a:lnTo>
                    <a:pt x="5956" y="406"/>
                  </a:lnTo>
                  <a:close/>
                  <a:moveTo>
                    <a:pt x="5991" y="459"/>
                  </a:moveTo>
                  <a:cubicBezTo>
                    <a:pt x="5981" y="467"/>
                    <a:pt x="5969" y="473"/>
                    <a:pt x="5956" y="473"/>
                  </a:cubicBezTo>
                  <a:cubicBezTo>
                    <a:pt x="5956" y="424"/>
                    <a:pt x="5956" y="424"/>
                    <a:pt x="5956" y="424"/>
                  </a:cubicBezTo>
                  <a:lnTo>
                    <a:pt x="5991" y="459"/>
                  </a:lnTo>
                  <a:close/>
                  <a:moveTo>
                    <a:pt x="4875" y="519"/>
                  </a:moveTo>
                  <a:cubicBezTo>
                    <a:pt x="4894" y="500"/>
                    <a:pt x="4894" y="500"/>
                    <a:pt x="4894" y="500"/>
                  </a:cubicBezTo>
                  <a:cubicBezTo>
                    <a:pt x="4912" y="519"/>
                    <a:pt x="4912" y="519"/>
                    <a:pt x="4912" y="519"/>
                  </a:cubicBezTo>
                  <a:cubicBezTo>
                    <a:pt x="4894" y="537"/>
                    <a:pt x="4894" y="537"/>
                    <a:pt x="4894" y="537"/>
                  </a:cubicBezTo>
                  <a:lnTo>
                    <a:pt x="4875" y="519"/>
                  </a:lnTo>
                  <a:close/>
                  <a:moveTo>
                    <a:pt x="4889" y="542"/>
                  </a:moveTo>
                  <a:cubicBezTo>
                    <a:pt x="4870" y="561"/>
                    <a:pt x="4870" y="561"/>
                    <a:pt x="4870" y="561"/>
                  </a:cubicBezTo>
                  <a:cubicBezTo>
                    <a:pt x="4828" y="519"/>
                    <a:pt x="4828" y="519"/>
                    <a:pt x="4828" y="519"/>
                  </a:cubicBezTo>
                  <a:cubicBezTo>
                    <a:pt x="4870" y="476"/>
                    <a:pt x="4870" y="476"/>
                    <a:pt x="4870" y="476"/>
                  </a:cubicBezTo>
                  <a:cubicBezTo>
                    <a:pt x="4889" y="495"/>
                    <a:pt x="4889" y="495"/>
                    <a:pt x="4889" y="495"/>
                  </a:cubicBezTo>
                  <a:cubicBezTo>
                    <a:pt x="4865" y="519"/>
                    <a:pt x="4865" y="519"/>
                    <a:pt x="4865" y="519"/>
                  </a:cubicBezTo>
                  <a:lnTo>
                    <a:pt x="4889" y="542"/>
                  </a:lnTo>
                  <a:close/>
                  <a:moveTo>
                    <a:pt x="4899" y="495"/>
                  </a:moveTo>
                  <a:cubicBezTo>
                    <a:pt x="4917" y="476"/>
                    <a:pt x="4917" y="476"/>
                    <a:pt x="4917" y="476"/>
                  </a:cubicBezTo>
                  <a:cubicBezTo>
                    <a:pt x="4936" y="495"/>
                    <a:pt x="4936" y="495"/>
                    <a:pt x="4936" y="495"/>
                  </a:cubicBezTo>
                  <a:cubicBezTo>
                    <a:pt x="4917" y="513"/>
                    <a:pt x="4917" y="513"/>
                    <a:pt x="4917" y="513"/>
                  </a:cubicBezTo>
                  <a:lnTo>
                    <a:pt x="4899" y="495"/>
                  </a:lnTo>
                  <a:close/>
                  <a:moveTo>
                    <a:pt x="4917" y="524"/>
                  </a:moveTo>
                  <a:cubicBezTo>
                    <a:pt x="4936" y="542"/>
                    <a:pt x="4936" y="542"/>
                    <a:pt x="4936" y="542"/>
                  </a:cubicBezTo>
                  <a:cubicBezTo>
                    <a:pt x="4917" y="561"/>
                    <a:pt x="4917" y="561"/>
                    <a:pt x="4917" y="561"/>
                  </a:cubicBezTo>
                  <a:cubicBezTo>
                    <a:pt x="4899" y="542"/>
                    <a:pt x="4899" y="542"/>
                    <a:pt x="4899" y="542"/>
                  </a:cubicBezTo>
                  <a:lnTo>
                    <a:pt x="4917" y="524"/>
                  </a:lnTo>
                  <a:close/>
                  <a:moveTo>
                    <a:pt x="4923" y="519"/>
                  </a:moveTo>
                  <a:cubicBezTo>
                    <a:pt x="4941" y="500"/>
                    <a:pt x="4941" y="500"/>
                    <a:pt x="4941" y="500"/>
                  </a:cubicBezTo>
                  <a:cubicBezTo>
                    <a:pt x="4960" y="519"/>
                    <a:pt x="4960" y="519"/>
                    <a:pt x="4960" y="519"/>
                  </a:cubicBezTo>
                  <a:cubicBezTo>
                    <a:pt x="4941" y="537"/>
                    <a:pt x="4941" y="537"/>
                    <a:pt x="4941" y="537"/>
                  </a:cubicBezTo>
                  <a:lnTo>
                    <a:pt x="4923" y="519"/>
                  </a:lnTo>
                  <a:close/>
                  <a:moveTo>
                    <a:pt x="4946" y="495"/>
                  </a:moveTo>
                  <a:cubicBezTo>
                    <a:pt x="4965" y="476"/>
                    <a:pt x="4965" y="476"/>
                    <a:pt x="4965" y="476"/>
                  </a:cubicBezTo>
                  <a:cubicBezTo>
                    <a:pt x="4983" y="495"/>
                    <a:pt x="4983" y="495"/>
                    <a:pt x="4983" y="495"/>
                  </a:cubicBezTo>
                  <a:cubicBezTo>
                    <a:pt x="4965" y="513"/>
                    <a:pt x="4965" y="513"/>
                    <a:pt x="4965" y="513"/>
                  </a:cubicBezTo>
                  <a:lnTo>
                    <a:pt x="4946" y="495"/>
                  </a:lnTo>
                  <a:close/>
                  <a:moveTo>
                    <a:pt x="4965" y="524"/>
                  </a:moveTo>
                  <a:cubicBezTo>
                    <a:pt x="4983" y="542"/>
                    <a:pt x="4983" y="542"/>
                    <a:pt x="4983" y="542"/>
                  </a:cubicBezTo>
                  <a:cubicBezTo>
                    <a:pt x="4965" y="561"/>
                    <a:pt x="4965" y="561"/>
                    <a:pt x="4965" y="561"/>
                  </a:cubicBezTo>
                  <a:cubicBezTo>
                    <a:pt x="4946" y="542"/>
                    <a:pt x="4946" y="542"/>
                    <a:pt x="4946" y="542"/>
                  </a:cubicBezTo>
                  <a:lnTo>
                    <a:pt x="4965" y="524"/>
                  </a:lnTo>
                  <a:close/>
                  <a:moveTo>
                    <a:pt x="4970" y="519"/>
                  </a:moveTo>
                  <a:cubicBezTo>
                    <a:pt x="4988" y="500"/>
                    <a:pt x="4988" y="500"/>
                    <a:pt x="4988" y="500"/>
                  </a:cubicBezTo>
                  <a:cubicBezTo>
                    <a:pt x="4994" y="506"/>
                    <a:pt x="4994" y="506"/>
                    <a:pt x="4994" y="506"/>
                  </a:cubicBezTo>
                  <a:cubicBezTo>
                    <a:pt x="4994" y="507"/>
                    <a:pt x="4994" y="507"/>
                    <a:pt x="4994" y="507"/>
                  </a:cubicBezTo>
                  <a:cubicBezTo>
                    <a:pt x="5005" y="519"/>
                    <a:pt x="5005" y="519"/>
                    <a:pt x="5005" y="519"/>
                  </a:cubicBezTo>
                  <a:cubicBezTo>
                    <a:pt x="4994" y="530"/>
                    <a:pt x="4994" y="530"/>
                    <a:pt x="4994" y="530"/>
                  </a:cubicBezTo>
                  <a:cubicBezTo>
                    <a:pt x="4994" y="531"/>
                    <a:pt x="4994" y="531"/>
                    <a:pt x="4994" y="531"/>
                  </a:cubicBezTo>
                  <a:cubicBezTo>
                    <a:pt x="4988" y="537"/>
                    <a:pt x="4988" y="537"/>
                    <a:pt x="4988" y="537"/>
                  </a:cubicBezTo>
                  <a:lnTo>
                    <a:pt x="4970" y="519"/>
                  </a:lnTo>
                  <a:close/>
                  <a:moveTo>
                    <a:pt x="4993" y="495"/>
                  </a:moveTo>
                  <a:cubicBezTo>
                    <a:pt x="5011" y="477"/>
                    <a:pt x="5011" y="477"/>
                    <a:pt x="5011" y="477"/>
                  </a:cubicBezTo>
                  <a:cubicBezTo>
                    <a:pt x="5029" y="495"/>
                    <a:pt x="5029" y="495"/>
                    <a:pt x="5029" y="495"/>
                  </a:cubicBezTo>
                  <a:cubicBezTo>
                    <a:pt x="5011" y="513"/>
                    <a:pt x="5011" y="513"/>
                    <a:pt x="5011" y="513"/>
                  </a:cubicBezTo>
                  <a:lnTo>
                    <a:pt x="4993" y="495"/>
                  </a:lnTo>
                  <a:close/>
                  <a:moveTo>
                    <a:pt x="5011" y="524"/>
                  </a:moveTo>
                  <a:cubicBezTo>
                    <a:pt x="5029" y="542"/>
                    <a:pt x="5029" y="542"/>
                    <a:pt x="5029" y="542"/>
                  </a:cubicBezTo>
                  <a:cubicBezTo>
                    <a:pt x="5011" y="560"/>
                    <a:pt x="5011" y="560"/>
                    <a:pt x="5011" y="560"/>
                  </a:cubicBezTo>
                  <a:cubicBezTo>
                    <a:pt x="4993" y="542"/>
                    <a:pt x="4993" y="542"/>
                    <a:pt x="4993" y="542"/>
                  </a:cubicBezTo>
                  <a:lnTo>
                    <a:pt x="5011" y="524"/>
                  </a:lnTo>
                  <a:close/>
                  <a:moveTo>
                    <a:pt x="5017" y="519"/>
                  </a:moveTo>
                  <a:cubicBezTo>
                    <a:pt x="5034" y="501"/>
                    <a:pt x="5034" y="501"/>
                    <a:pt x="5034" y="501"/>
                  </a:cubicBezTo>
                  <a:cubicBezTo>
                    <a:pt x="5052" y="519"/>
                    <a:pt x="5052" y="519"/>
                    <a:pt x="5052" y="519"/>
                  </a:cubicBezTo>
                  <a:cubicBezTo>
                    <a:pt x="5034" y="536"/>
                    <a:pt x="5034" y="536"/>
                    <a:pt x="5034" y="536"/>
                  </a:cubicBezTo>
                  <a:lnTo>
                    <a:pt x="5017" y="519"/>
                  </a:lnTo>
                  <a:close/>
                  <a:moveTo>
                    <a:pt x="5040" y="495"/>
                  </a:moveTo>
                  <a:cubicBezTo>
                    <a:pt x="5058" y="477"/>
                    <a:pt x="5058" y="477"/>
                    <a:pt x="5058" y="477"/>
                  </a:cubicBezTo>
                  <a:cubicBezTo>
                    <a:pt x="5076" y="495"/>
                    <a:pt x="5076" y="495"/>
                    <a:pt x="5076" y="495"/>
                  </a:cubicBezTo>
                  <a:cubicBezTo>
                    <a:pt x="5058" y="513"/>
                    <a:pt x="5058" y="513"/>
                    <a:pt x="5058" y="513"/>
                  </a:cubicBezTo>
                  <a:lnTo>
                    <a:pt x="5040" y="495"/>
                  </a:lnTo>
                  <a:close/>
                  <a:moveTo>
                    <a:pt x="5058" y="524"/>
                  </a:moveTo>
                  <a:cubicBezTo>
                    <a:pt x="5076" y="542"/>
                    <a:pt x="5076" y="542"/>
                    <a:pt x="5076" y="542"/>
                  </a:cubicBezTo>
                  <a:cubicBezTo>
                    <a:pt x="5058" y="560"/>
                    <a:pt x="5058" y="560"/>
                    <a:pt x="5058" y="560"/>
                  </a:cubicBezTo>
                  <a:cubicBezTo>
                    <a:pt x="5040" y="542"/>
                    <a:pt x="5040" y="542"/>
                    <a:pt x="5040" y="542"/>
                  </a:cubicBezTo>
                  <a:lnTo>
                    <a:pt x="5058" y="524"/>
                  </a:lnTo>
                  <a:close/>
                  <a:moveTo>
                    <a:pt x="5064" y="519"/>
                  </a:moveTo>
                  <a:cubicBezTo>
                    <a:pt x="5082" y="501"/>
                    <a:pt x="5082" y="501"/>
                    <a:pt x="5082" y="501"/>
                  </a:cubicBezTo>
                  <a:cubicBezTo>
                    <a:pt x="5099" y="519"/>
                    <a:pt x="5099" y="519"/>
                    <a:pt x="5099" y="519"/>
                  </a:cubicBezTo>
                  <a:cubicBezTo>
                    <a:pt x="5082" y="536"/>
                    <a:pt x="5082" y="536"/>
                    <a:pt x="5082" y="536"/>
                  </a:cubicBezTo>
                  <a:lnTo>
                    <a:pt x="5064" y="519"/>
                  </a:lnTo>
                  <a:close/>
                  <a:moveTo>
                    <a:pt x="5087" y="495"/>
                  </a:moveTo>
                  <a:cubicBezTo>
                    <a:pt x="5105" y="477"/>
                    <a:pt x="5105" y="477"/>
                    <a:pt x="5105" y="477"/>
                  </a:cubicBezTo>
                  <a:cubicBezTo>
                    <a:pt x="5123" y="495"/>
                    <a:pt x="5123" y="495"/>
                    <a:pt x="5123" y="495"/>
                  </a:cubicBezTo>
                  <a:cubicBezTo>
                    <a:pt x="5105" y="513"/>
                    <a:pt x="5105" y="513"/>
                    <a:pt x="5105" y="513"/>
                  </a:cubicBezTo>
                  <a:lnTo>
                    <a:pt x="5087" y="495"/>
                  </a:lnTo>
                  <a:close/>
                  <a:moveTo>
                    <a:pt x="5105" y="524"/>
                  </a:moveTo>
                  <a:cubicBezTo>
                    <a:pt x="5123" y="542"/>
                    <a:pt x="5123" y="542"/>
                    <a:pt x="5123" y="542"/>
                  </a:cubicBezTo>
                  <a:cubicBezTo>
                    <a:pt x="5105" y="560"/>
                    <a:pt x="5105" y="560"/>
                    <a:pt x="5105" y="560"/>
                  </a:cubicBezTo>
                  <a:cubicBezTo>
                    <a:pt x="5087" y="542"/>
                    <a:pt x="5087" y="542"/>
                    <a:pt x="5087" y="542"/>
                  </a:cubicBezTo>
                  <a:lnTo>
                    <a:pt x="5105" y="524"/>
                  </a:lnTo>
                  <a:close/>
                  <a:moveTo>
                    <a:pt x="5111" y="519"/>
                  </a:moveTo>
                  <a:cubicBezTo>
                    <a:pt x="5129" y="501"/>
                    <a:pt x="5129" y="501"/>
                    <a:pt x="5129" y="501"/>
                  </a:cubicBezTo>
                  <a:cubicBezTo>
                    <a:pt x="5146" y="519"/>
                    <a:pt x="5146" y="519"/>
                    <a:pt x="5146" y="519"/>
                  </a:cubicBezTo>
                  <a:cubicBezTo>
                    <a:pt x="5129" y="536"/>
                    <a:pt x="5129" y="536"/>
                    <a:pt x="5129" y="536"/>
                  </a:cubicBezTo>
                  <a:lnTo>
                    <a:pt x="5111" y="519"/>
                  </a:lnTo>
                  <a:close/>
                  <a:moveTo>
                    <a:pt x="5135" y="495"/>
                  </a:moveTo>
                  <a:cubicBezTo>
                    <a:pt x="5152" y="477"/>
                    <a:pt x="5152" y="477"/>
                    <a:pt x="5152" y="477"/>
                  </a:cubicBezTo>
                  <a:cubicBezTo>
                    <a:pt x="5170" y="495"/>
                    <a:pt x="5170" y="495"/>
                    <a:pt x="5170" y="495"/>
                  </a:cubicBezTo>
                  <a:cubicBezTo>
                    <a:pt x="5152" y="513"/>
                    <a:pt x="5152" y="513"/>
                    <a:pt x="5152" y="513"/>
                  </a:cubicBezTo>
                  <a:lnTo>
                    <a:pt x="5135" y="495"/>
                  </a:lnTo>
                  <a:close/>
                  <a:moveTo>
                    <a:pt x="5152" y="524"/>
                  </a:moveTo>
                  <a:cubicBezTo>
                    <a:pt x="5170" y="542"/>
                    <a:pt x="5170" y="542"/>
                    <a:pt x="5170" y="542"/>
                  </a:cubicBezTo>
                  <a:cubicBezTo>
                    <a:pt x="5152" y="560"/>
                    <a:pt x="5152" y="560"/>
                    <a:pt x="5152" y="560"/>
                  </a:cubicBezTo>
                  <a:cubicBezTo>
                    <a:pt x="5135" y="542"/>
                    <a:pt x="5135" y="542"/>
                    <a:pt x="5135" y="542"/>
                  </a:cubicBezTo>
                  <a:lnTo>
                    <a:pt x="5152" y="524"/>
                  </a:lnTo>
                  <a:close/>
                  <a:moveTo>
                    <a:pt x="5169" y="531"/>
                  </a:moveTo>
                  <a:cubicBezTo>
                    <a:pt x="5169" y="530"/>
                    <a:pt x="5169" y="530"/>
                    <a:pt x="5169" y="530"/>
                  </a:cubicBezTo>
                  <a:cubicBezTo>
                    <a:pt x="5158" y="519"/>
                    <a:pt x="5158" y="519"/>
                    <a:pt x="5158" y="519"/>
                  </a:cubicBezTo>
                  <a:cubicBezTo>
                    <a:pt x="5169" y="507"/>
                    <a:pt x="5169" y="507"/>
                    <a:pt x="5169" y="507"/>
                  </a:cubicBezTo>
                  <a:cubicBezTo>
                    <a:pt x="5169" y="506"/>
                    <a:pt x="5169" y="506"/>
                    <a:pt x="5169" y="506"/>
                  </a:cubicBezTo>
                  <a:cubicBezTo>
                    <a:pt x="5175" y="500"/>
                    <a:pt x="5175" y="500"/>
                    <a:pt x="5175" y="500"/>
                  </a:cubicBezTo>
                  <a:cubicBezTo>
                    <a:pt x="5194" y="519"/>
                    <a:pt x="5194" y="519"/>
                    <a:pt x="5194" y="519"/>
                  </a:cubicBezTo>
                  <a:cubicBezTo>
                    <a:pt x="5175" y="537"/>
                    <a:pt x="5175" y="537"/>
                    <a:pt x="5175" y="537"/>
                  </a:cubicBezTo>
                  <a:lnTo>
                    <a:pt x="5169" y="531"/>
                  </a:lnTo>
                  <a:close/>
                  <a:moveTo>
                    <a:pt x="5180" y="495"/>
                  </a:moveTo>
                  <a:cubicBezTo>
                    <a:pt x="5199" y="476"/>
                    <a:pt x="5199" y="476"/>
                    <a:pt x="5199" y="476"/>
                  </a:cubicBezTo>
                  <a:cubicBezTo>
                    <a:pt x="5217" y="495"/>
                    <a:pt x="5217" y="495"/>
                    <a:pt x="5217" y="495"/>
                  </a:cubicBezTo>
                  <a:cubicBezTo>
                    <a:pt x="5199" y="513"/>
                    <a:pt x="5199" y="513"/>
                    <a:pt x="5199" y="513"/>
                  </a:cubicBezTo>
                  <a:lnTo>
                    <a:pt x="5180" y="495"/>
                  </a:lnTo>
                  <a:close/>
                  <a:moveTo>
                    <a:pt x="5199" y="524"/>
                  </a:moveTo>
                  <a:cubicBezTo>
                    <a:pt x="5217" y="542"/>
                    <a:pt x="5217" y="542"/>
                    <a:pt x="5217" y="542"/>
                  </a:cubicBezTo>
                  <a:cubicBezTo>
                    <a:pt x="5199" y="561"/>
                    <a:pt x="5199" y="561"/>
                    <a:pt x="5199" y="561"/>
                  </a:cubicBezTo>
                  <a:cubicBezTo>
                    <a:pt x="5180" y="542"/>
                    <a:pt x="5180" y="542"/>
                    <a:pt x="5180" y="542"/>
                  </a:cubicBezTo>
                  <a:lnTo>
                    <a:pt x="5199" y="524"/>
                  </a:lnTo>
                  <a:close/>
                  <a:moveTo>
                    <a:pt x="5204" y="519"/>
                  </a:moveTo>
                  <a:cubicBezTo>
                    <a:pt x="5222" y="500"/>
                    <a:pt x="5222" y="500"/>
                    <a:pt x="5222" y="500"/>
                  </a:cubicBezTo>
                  <a:cubicBezTo>
                    <a:pt x="5241" y="519"/>
                    <a:pt x="5241" y="519"/>
                    <a:pt x="5241" y="519"/>
                  </a:cubicBezTo>
                  <a:cubicBezTo>
                    <a:pt x="5222" y="537"/>
                    <a:pt x="5222" y="537"/>
                    <a:pt x="5222" y="537"/>
                  </a:cubicBezTo>
                  <a:lnTo>
                    <a:pt x="5204" y="519"/>
                  </a:lnTo>
                  <a:close/>
                  <a:moveTo>
                    <a:pt x="5227" y="495"/>
                  </a:moveTo>
                  <a:cubicBezTo>
                    <a:pt x="5246" y="476"/>
                    <a:pt x="5246" y="476"/>
                    <a:pt x="5246" y="476"/>
                  </a:cubicBezTo>
                  <a:cubicBezTo>
                    <a:pt x="5264" y="495"/>
                    <a:pt x="5264" y="495"/>
                    <a:pt x="5264" y="495"/>
                  </a:cubicBezTo>
                  <a:cubicBezTo>
                    <a:pt x="5246" y="513"/>
                    <a:pt x="5246" y="513"/>
                    <a:pt x="5246" y="513"/>
                  </a:cubicBezTo>
                  <a:lnTo>
                    <a:pt x="5227" y="495"/>
                  </a:lnTo>
                  <a:close/>
                  <a:moveTo>
                    <a:pt x="5246" y="524"/>
                  </a:moveTo>
                  <a:cubicBezTo>
                    <a:pt x="5264" y="542"/>
                    <a:pt x="5264" y="542"/>
                    <a:pt x="5264" y="542"/>
                  </a:cubicBezTo>
                  <a:cubicBezTo>
                    <a:pt x="5246" y="561"/>
                    <a:pt x="5246" y="561"/>
                    <a:pt x="5246" y="561"/>
                  </a:cubicBezTo>
                  <a:cubicBezTo>
                    <a:pt x="5227" y="542"/>
                    <a:pt x="5227" y="542"/>
                    <a:pt x="5227" y="542"/>
                  </a:cubicBezTo>
                  <a:lnTo>
                    <a:pt x="5246" y="524"/>
                  </a:lnTo>
                  <a:close/>
                  <a:moveTo>
                    <a:pt x="5251" y="519"/>
                  </a:moveTo>
                  <a:cubicBezTo>
                    <a:pt x="5269" y="500"/>
                    <a:pt x="5269" y="500"/>
                    <a:pt x="5269" y="500"/>
                  </a:cubicBezTo>
                  <a:cubicBezTo>
                    <a:pt x="5288" y="519"/>
                    <a:pt x="5288" y="519"/>
                    <a:pt x="5288" y="519"/>
                  </a:cubicBezTo>
                  <a:cubicBezTo>
                    <a:pt x="5269" y="537"/>
                    <a:pt x="5269" y="537"/>
                    <a:pt x="5269" y="537"/>
                  </a:cubicBezTo>
                  <a:lnTo>
                    <a:pt x="5251" y="519"/>
                  </a:lnTo>
                  <a:close/>
                  <a:moveTo>
                    <a:pt x="5298" y="519"/>
                  </a:moveTo>
                  <a:cubicBezTo>
                    <a:pt x="5274" y="495"/>
                    <a:pt x="5274" y="495"/>
                    <a:pt x="5274" y="495"/>
                  </a:cubicBezTo>
                  <a:cubicBezTo>
                    <a:pt x="5293" y="476"/>
                    <a:pt x="5293" y="476"/>
                    <a:pt x="5293" y="476"/>
                  </a:cubicBezTo>
                  <a:cubicBezTo>
                    <a:pt x="5335" y="519"/>
                    <a:pt x="5335" y="519"/>
                    <a:pt x="5335" y="519"/>
                  </a:cubicBezTo>
                  <a:cubicBezTo>
                    <a:pt x="5293" y="561"/>
                    <a:pt x="5293" y="561"/>
                    <a:pt x="5293" y="561"/>
                  </a:cubicBezTo>
                  <a:cubicBezTo>
                    <a:pt x="5274" y="542"/>
                    <a:pt x="5274" y="542"/>
                    <a:pt x="5274" y="542"/>
                  </a:cubicBezTo>
                  <a:lnTo>
                    <a:pt x="5298" y="519"/>
                  </a:lnTo>
                  <a:close/>
                  <a:moveTo>
                    <a:pt x="9554" y="411"/>
                  </a:moveTo>
                  <a:cubicBezTo>
                    <a:pt x="9505" y="411"/>
                    <a:pt x="9505" y="411"/>
                    <a:pt x="9505" y="411"/>
                  </a:cubicBezTo>
                  <a:cubicBezTo>
                    <a:pt x="9505" y="398"/>
                    <a:pt x="9511" y="386"/>
                    <a:pt x="9519" y="376"/>
                  </a:cubicBezTo>
                  <a:lnTo>
                    <a:pt x="9554" y="411"/>
                  </a:lnTo>
                  <a:close/>
                  <a:moveTo>
                    <a:pt x="9524" y="371"/>
                  </a:moveTo>
                  <a:cubicBezTo>
                    <a:pt x="9534" y="363"/>
                    <a:pt x="9546" y="358"/>
                    <a:pt x="9559" y="357"/>
                  </a:cubicBezTo>
                  <a:cubicBezTo>
                    <a:pt x="9559" y="406"/>
                    <a:pt x="9559" y="406"/>
                    <a:pt x="9559" y="406"/>
                  </a:cubicBezTo>
                  <a:lnTo>
                    <a:pt x="9524" y="371"/>
                  </a:lnTo>
                  <a:close/>
                  <a:moveTo>
                    <a:pt x="9559" y="424"/>
                  </a:moveTo>
                  <a:cubicBezTo>
                    <a:pt x="9559" y="473"/>
                    <a:pt x="9559" y="473"/>
                    <a:pt x="9559" y="473"/>
                  </a:cubicBezTo>
                  <a:cubicBezTo>
                    <a:pt x="9546" y="473"/>
                    <a:pt x="9534" y="467"/>
                    <a:pt x="9524" y="459"/>
                  </a:cubicBezTo>
                  <a:lnTo>
                    <a:pt x="9559" y="424"/>
                  </a:lnTo>
                  <a:close/>
                  <a:moveTo>
                    <a:pt x="9554" y="419"/>
                  </a:moveTo>
                  <a:cubicBezTo>
                    <a:pt x="9519" y="454"/>
                    <a:pt x="9519" y="454"/>
                    <a:pt x="9519" y="454"/>
                  </a:cubicBezTo>
                  <a:cubicBezTo>
                    <a:pt x="9511" y="444"/>
                    <a:pt x="9505" y="432"/>
                    <a:pt x="9505" y="419"/>
                  </a:cubicBezTo>
                  <a:lnTo>
                    <a:pt x="9554" y="419"/>
                  </a:lnTo>
                  <a:close/>
                  <a:moveTo>
                    <a:pt x="9563" y="481"/>
                  </a:moveTo>
                  <a:cubicBezTo>
                    <a:pt x="9598" y="481"/>
                    <a:pt x="9627" y="453"/>
                    <a:pt x="9628" y="419"/>
                  </a:cubicBezTo>
                  <a:cubicBezTo>
                    <a:pt x="9663" y="419"/>
                    <a:pt x="9663" y="419"/>
                    <a:pt x="9663" y="419"/>
                  </a:cubicBezTo>
                  <a:cubicBezTo>
                    <a:pt x="9663" y="635"/>
                    <a:pt x="9663" y="635"/>
                    <a:pt x="9663" y="635"/>
                  </a:cubicBezTo>
                  <a:cubicBezTo>
                    <a:pt x="9486" y="635"/>
                    <a:pt x="9486" y="635"/>
                    <a:pt x="9486" y="635"/>
                  </a:cubicBezTo>
                  <a:cubicBezTo>
                    <a:pt x="9484" y="614"/>
                    <a:pt x="9468" y="597"/>
                    <a:pt x="9447" y="596"/>
                  </a:cubicBezTo>
                  <a:cubicBezTo>
                    <a:pt x="9447" y="419"/>
                    <a:pt x="9447" y="419"/>
                    <a:pt x="9447" y="419"/>
                  </a:cubicBezTo>
                  <a:cubicBezTo>
                    <a:pt x="9497" y="419"/>
                    <a:pt x="9497" y="419"/>
                    <a:pt x="9497" y="419"/>
                  </a:cubicBezTo>
                  <a:cubicBezTo>
                    <a:pt x="9499" y="453"/>
                    <a:pt x="9528" y="481"/>
                    <a:pt x="9563" y="481"/>
                  </a:cubicBezTo>
                  <a:close/>
                  <a:moveTo>
                    <a:pt x="9572" y="411"/>
                  </a:moveTo>
                  <a:cubicBezTo>
                    <a:pt x="9607" y="376"/>
                    <a:pt x="9607" y="376"/>
                    <a:pt x="9607" y="376"/>
                  </a:cubicBezTo>
                  <a:cubicBezTo>
                    <a:pt x="9615" y="386"/>
                    <a:pt x="9620" y="398"/>
                    <a:pt x="9621" y="411"/>
                  </a:cubicBezTo>
                  <a:lnTo>
                    <a:pt x="9572" y="411"/>
                  </a:lnTo>
                  <a:close/>
                  <a:moveTo>
                    <a:pt x="9621" y="419"/>
                  </a:moveTo>
                  <a:cubicBezTo>
                    <a:pt x="9620" y="432"/>
                    <a:pt x="9615" y="444"/>
                    <a:pt x="9607" y="454"/>
                  </a:cubicBezTo>
                  <a:cubicBezTo>
                    <a:pt x="9572" y="419"/>
                    <a:pt x="9572" y="419"/>
                    <a:pt x="9572" y="419"/>
                  </a:cubicBezTo>
                  <a:lnTo>
                    <a:pt x="9621" y="419"/>
                  </a:lnTo>
                  <a:close/>
                  <a:moveTo>
                    <a:pt x="9566" y="406"/>
                  </a:moveTo>
                  <a:cubicBezTo>
                    <a:pt x="9566" y="357"/>
                    <a:pt x="9566" y="357"/>
                    <a:pt x="9566" y="357"/>
                  </a:cubicBezTo>
                  <a:cubicBezTo>
                    <a:pt x="9580" y="358"/>
                    <a:pt x="9592" y="363"/>
                    <a:pt x="9602" y="371"/>
                  </a:cubicBezTo>
                  <a:lnTo>
                    <a:pt x="9566" y="406"/>
                  </a:lnTo>
                  <a:close/>
                  <a:moveTo>
                    <a:pt x="9602" y="459"/>
                  </a:moveTo>
                  <a:cubicBezTo>
                    <a:pt x="9592" y="467"/>
                    <a:pt x="9580" y="473"/>
                    <a:pt x="9566" y="473"/>
                  </a:cubicBezTo>
                  <a:cubicBezTo>
                    <a:pt x="9566" y="424"/>
                    <a:pt x="9566" y="424"/>
                    <a:pt x="9566" y="424"/>
                  </a:cubicBezTo>
                  <a:lnTo>
                    <a:pt x="9602" y="459"/>
                  </a:lnTo>
                  <a:close/>
                  <a:moveTo>
                    <a:pt x="402" y="419"/>
                  </a:moveTo>
                  <a:cubicBezTo>
                    <a:pt x="493" y="419"/>
                    <a:pt x="493" y="419"/>
                    <a:pt x="493" y="419"/>
                  </a:cubicBezTo>
                  <a:cubicBezTo>
                    <a:pt x="493" y="638"/>
                    <a:pt x="493" y="638"/>
                    <a:pt x="493" y="638"/>
                  </a:cubicBezTo>
                  <a:cubicBezTo>
                    <a:pt x="493" y="638"/>
                    <a:pt x="493" y="638"/>
                    <a:pt x="493" y="638"/>
                  </a:cubicBezTo>
                  <a:cubicBezTo>
                    <a:pt x="493" y="2781"/>
                    <a:pt x="493" y="2781"/>
                    <a:pt x="493" y="2781"/>
                  </a:cubicBezTo>
                  <a:cubicBezTo>
                    <a:pt x="493" y="2828"/>
                    <a:pt x="493" y="2828"/>
                    <a:pt x="493" y="2828"/>
                  </a:cubicBezTo>
                  <a:cubicBezTo>
                    <a:pt x="493" y="4971"/>
                    <a:pt x="493" y="4971"/>
                    <a:pt x="493" y="4971"/>
                  </a:cubicBezTo>
                  <a:cubicBezTo>
                    <a:pt x="493" y="4971"/>
                    <a:pt x="493" y="4971"/>
                    <a:pt x="493" y="4971"/>
                  </a:cubicBezTo>
                  <a:cubicBezTo>
                    <a:pt x="493" y="5190"/>
                    <a:pt x="493" y="5190"/>
                    <a:pt x="493" y="5190"/>
                  </a:cubicBezTo>
                  <a:cubicBezTo>
                    <a:pt x="402" y="5190"/>
                    <a:pt x="402" y="5190"/>
                    <a:pt x="402" y="5190"/>
                  </a:cubicBezTo>
                  <a:cubicBezTo>
                    <a:pt x="402" y="3457"/>
                    <a:pt x="402" y="3457"/>
                    <a:pt x="402" y="3457"/>
                  </a:cubicBezTo>
                  <a:cubicBezTo>
                    <a:pt x="437" y="3455"/>
                    <a:pt x="464" y="3426"/>
                    <a:pt x="464" y="3391"/>
                  </a:cubicBezTo>
                  <a:cubicBezTo>
                    <a:pt x="464" y="3356"/>
                    <a:pt x="437" y="3327"/>
                    <a:pt x="402" y="3326"/>
                  </a:cubicBezTo>
                  <a:cubicBezTo>
                    <a:pt x="402" y="3042"/>
                    <a:pt x="402" y="3042"/>
                    <a:pt x="402" y="3042"/>
                  </a:cubicBezTo>
                  <a:cubicBezTo>
                    <a:pt x="451" y="2993"/>
                    <a:pt x="451" y="2993"/>
                    <a:pt x="451" y="2993"/>
                  </a:cubicBezTo>
                  <a:cubicBezTo>
                    <a:pt x="427" y="2969"/>
                    <a:pt x="427" y="2969"/>
                    <a:pt x="427" y="2969"/>
                  </a:cubicBezTo>
                  <a:cubicBezTo>
                    <a:pt x="451" y="2946"/>
                    <a:pt x="451" y="2946"/>
                    <a:pt x="451" y="2946"/>
                  </a:cubicBezTo>
                  <a:cubicBezTo>
                    <a:pt x="427" y="2922"/>
                    <a:pt x="427" y="2922"/>
                    <a:pt x="427" y="2922"/>
                  </a:cubicBezTo>
                  <a:cubicBezTo>
                    <a:pt x="451" y="2899"/>
                    <a:pt x="451" y="2899"/>
                    <a:pt x="451" y="2899"/>
                  </a:cubicBezTo>
                  <a:cubicBezTo>
                    <a:pt x="427" y="2875"/>
                    <a:pt x="427" y="2875"/>
                    <a:pt x="427" y="2875"/>
                  </a:cubicBezTo>
                  <a:cubicBezTo>
                    <a:pt x="451" y="2852"/>
                    <a:pt x="451" y="2852"/>
                    <a:pt x="451" y="2852"/>
                  </a:cubicBezTo>
                  <a:cubicBezTo>
                    <a:pt x="427" y="2828"/>
                    <a:pt x="427" y="2828"/>
                    <a:pt x="427" y="2828"/>
                  </a:cubicBezTo>
                  <a:cubicBezTo>
                    <a:pt x="451" y="2805"/>
                    <a:pt x="451" y="2805"/>
                    <a:pt x="451" y="2805"/>
                  </a:cubicBezTo>
                  <a:cubicBezTo>
                    <a:pt x="451" y="2804"/>
                    <a:pt x="451" y="2804"/>
                    <a:pt x="451" y="2804"/>
                  </a:cubicBezTo>
                  <a:cubicBezTo>
                    <a:pt x="451" y="2804"/>
                    <a:pt x="451" y="2804"/>
                    <a:pt x="451" y="2804"/>
                  </a:cubicBezTo>
                  <a:cubicBezTo>
                    <a:pt x="427" y="2781"/>
                    <a:pt x="427" y="2781"/>
                    <a:pt x="427" y="2781"/>
                  </a:cubicBezTo>
                  <a:cubicBezTo>
                    <a:pt x="451" y="2757"/>
                    <a:pt x="451" y="2757"/>
                    <a:pt x="451" y="2757"/>
                  </a:cubicBezTo>
                  <a:cubicBezTo>
                    <a:pt x="427" y="2734"/>
                    <a:pt x="427" y="2734"/>
                    <a:pt x="427" y="2734"/>
                  </a:cubicBezTo>
                  <a:cubicBezTo>
                    <a:pt x="451" y="2710"/>
                    <a:pt x="451" y="2710"/>
                    <a:pt x="451" y="2710"/>
                  </a:cubicBezTo>
                  <a:cubicBezTo>
                    <a:pt x="427" y="2687"/>
                    <a:pt x="427" y="2687"/>
                    <a:pt x="427" y="2687"/>
                  </a:cubicBezTo>
                  <a:cubicBezTo>
                    <a:pt x="451" y="2663"/>
                    <a:pt x="451" y="2663"/>
                    <a:pt x="451" y="2663"/>
                  </a:cubicBezTo>
                  <a:cubicBezTo>
                    <a:pt x="427" y="2640"/>
                    <a:pt x="427" y="2640"/>
                    <a:pt x="427" y="2640"/>
                  </a:cubicBezTo>
                  <a:cubicBezTo>
                    <a:pt x="451" y="2616"/>
                    <a:pt x="451" y="2616"/>
                    <a:pt x="451" y="2616"/>
                  </a:cubicBezTo>
                  <a:cubicBezTo>
                    <a:pt x="402" y="2567"/>
                    <a:pt x="402" y="2567"/>
                    <a:pt x="402" y="2567"/>
                  </a:cubicBezTo>
                  <a:cubicBezTo>
                    <a:pt x="402" y="2283"/>
                    <a:pt x="402" y="2283"/>
                    <a:pt x="402" y="2283"/>
                  </a:cubicBezTo>
                  <a:cubicBezTo>
                    <a:pt x="437" y="2281"/>
                    <a:pt x="464" y="2253"/>
                    <a:pt x="464" y="2218"/>
                  </a:cubicBezTo>
                  <a:cubicBezTo>
                    <a:pt x="464" y="2183"/>
                    <a:pt x="437" y="2154"/>
                    <a:pt x="402" y="2152"/>
                  </a:cubicBezTo>
                  <a:lnTo>
                    <a:pt x="402" y="419"/>
                  </a:lnTo>
                  <a:close/>
                  <a:moveTo>
                    <a:pt x="407" y="3388"/>
                  </a:moveTo>
                  <a:cubicBezTo>
                    <a:pt x="442" y="3352"/>
                    <a:pt x="442" y="3352"/>
                    <a:pt x="442" y="3352"/>
                  </a:cubicBezTo>
                  <a:cubicBezTo>
                    <a:pt x="451" y="3362"/>
                    <a:pt x="456" y="3374"/>
                    <a:pt x="457" y="3388"/>
                  </a:cubicBezTo>
                  <a:lnTo>
                    <a:pt x="407" y="3388"/>
                  </a:lnTo>
                  <a:close/>
                  <a:moveTo>
                    <a:pt x="457" y="3395"/>
                  </a:moveTo>
                  <a:cubicBezTo>
                    <a:pt x="456" y="3408"/>
                    <a:pt x="451" y="3420"/>
                    <a:pt x="442" y="3430"/>
                  </a:cubicBezTo>
                  <a:cubicBezTo>
                    <a:pt x="407" y="3395"/>
                    <a:pt x="407" y="3395"/>
                    <a:pt x="407" y="3395"/>
                  </a:cubicBezTo>
                  <a:lnTo>
                    <a:pt x="457" y="3395"/>
                  </a:lnTo>
                  <a:close/>
                  <a:moveTo>
                    <a:pt x="402" y="3382"/>
                  </a:moveTo>
                  <a:cubicBezTo>
                    <a:pt x="402" y="3333"/>
                    <a:pt x="402" y="3333"/>
                    <a:pt x="402" y="3333"/>
                  </a:cubicBezTo>
                  <a:cubicBezTo>
                    <a:pt x="416" y="3334"/>
                    <a:pt x="428" y="3339"/>
                    <a:pt x="437" y="3347"/>
                  </a:cubicBezTo>
                  <a:lnTo>
                    <a:pt x="402" y="3382"/>
                  </a:lnTo>
                  <a:close/>
                  <a:moveTo>
                    <a:pt x="437" y="3435"/>
                  </a:moveTo>
                  <a:cubicBezTo>
                    <a:pt x="428" y="3443"/>
                    <a:pt x="416" y="3449"/>
                    <a:pt x="402" y="3449"/>
                  </a:cubicBezTo>
                  <a:cubicBezTo>
                    <a:pt x="402" y="3400"/>
                    <a:pt x="402" y="3400"/>
                    <a:pt x="402" y="3400"/>
                  </a:cubicBezTo>
                  <a:lnTo>
                    <a:pt x="437" y="3435"/>
                  </a:lnTo>
                  <a:close/>
                  <a:moveTo>
                    <a:pt x="417" y="2734"/>
                  </a:moveTo>
                  <a:cubicBezTo>
                    <a:pt x="399" y="2752"/>
                    <a:pt x="399" y="2752"/>
                    <a:pt x="399" y="2752"/>
                  </a:cubicBezTo>
                  <a:cubicBezTo>
                    <a:pt x="380" y="2734"/>
                    <a:pt x="380" y="2734"/>
                    <a:pt x="380" y="2734"/>
                  </a:cubicBezTo>
                  <a:cubicBezTo>
                    <a:pt x="399" y="2715"/>
                    <a:pt x="399" y="2715"/>
                    <a:pt x="399" y="2715"/>
                  </a:cubicBezTo>
                  <a:lnTo>
                    <a:pt x="417" y="2734"/>
                  </a:lnTo>
                  <a:close/>
                  <a:moveTo>
                    <a:pt x="380" y="2687"/>
                  </a:moveTo>
                  <a:cubicBezTo>
                    <a:pt x="399" y="2668"/>
                    <a:pt x="399" y="2668"/>
                    <a:pt x="399" y="2668"/>
                  </a:cubicBezTo>
                  <a:cubicBezTo>
                    <a:pt x="417" y="2687"/>
                    <a:pt x="417" y="2687"/>
                    <a:pt x="417" y="2687"/>
                  </a:cubicBezTo>
                  <a:cubicBezTo>
                    <a:pt x="399" y="2705"/>
                    <a:pt x="399" y="2705"/>
                    <a:pt x="399" y="2705"/>
                  </a:cubicBezTo>
                  <a:lnTo>
                    <a:pt x="380" y="2687"/>
                  </a:lnTo>
                  <a:close/>
                  <a:moveTo>
                    <a:pt x="417" y="2781"/>
                  </a:moveTo>
                  <a:cubicBezTo>
                    <a:pt x="399" y="2799"/>
                    <a:pt x="399" y="2799"/>
                    <a:pt x="399" y="2799"/>
                  </a:cubicBezTo>
                  <a:cubicBezTo>
                    <a:pt x="380" y="2781"/>
                    <a:pt x="380" y="2781"/>
                    <a:pt x="380" y="2781"/>
                  </a:cubicBezTo>
                  <a:cubicBezTo>
                    <a:pt x="399" y="2762"/>
                    <a:pt x="399" y="2762"/>
                    <a:pt x="399" y="2762"/>
                  </a:cubicBezTo>
                  <a:lnTo>
                    <a:pt x="417" y="2781"/>
                  </a:lnTo>
                  <a:close/>
                  <a:moveTo>
                    <a:pt x="417" y="2828"/>
                  </a:moveTo>
                  <a:cubicBezTo>
                    <a:pt x="399" y="2847"/>
                    <a:pt x="399" y="2847"/>
                    <a:pt x="399" y="2847"/>
                  </a:cubicBezTo>
                  <a:cubicBezTo>
                    <a:pt x="380" y="2828"/>
                    <a:pt x="380" y="2828"/>
                    <a:pt x="380" y="2828"/>
                  </a:cubicBezTo>
                  <a:cubicBezTo>
                    <a:pt x="399" y="2810"/>
                    <a:pt x="399" y="2810"/>
                    <a:pt x="399" y="2810"/>
                  </a:cubicBezTo>
                  <a:lnTo>
                    <a:pt x="417" y="2828"/>
                  </a:lnTo>
                  <a:close/>
                  <a:moveTo>
                    <a:pt x="417" y="2875"/>
                  </a:moveTo>
                  <a:cubicBezTo>
                    <a:pt x="399" y="2894"/>
                    <a:pt x="399" y="2894"/>
                    <a:pt x="399" y="2894"/>
                  </a:cubicBezTo>
                  <a:cubicBezTo>
                    <a:pt x="380" y="2875"/>
                    <a:pt x="380" y="2875"/>
                    <a:pt x="380" y="2875"/>
                  </a:cubicBezTo>
                  <a:cubicBezTo>
                    <a:pt x="399" y="2857"/>
                    <a:pt x="399" y="2857"/>
                    <a:pt x="399" y="2857"/>
                  </a:cubicBezTo>
                  <a:lnTo>
                    <a:pt x="417" y="2875"/>
                  </a:lnTo>
                  <a:close/>
                  <a:moveTo>
                    <a:pt x="417" y="2922"/>
                  </a:moveTo>
                  <a:cubicBezTo>
                    <a:pt x="399" y="2941"/>
                    <a:pt x="399" y="2941"/>
                    <a:pt x="399" y="2941"/>
                  </a:cubicBezTo>
                  <a:cubicBezTo>
                    <a:pt x="380" y="2922"/>
                    <a:pt x="380" y="2922"/>
                    <a:pt x="380" y="2922"/>
                  </a:cubicBezTo>
                  <a:cubicBezTo>
                    <a:pt x="399" y="2904"/>
                    <a:pt x="399" y="2904"/>
                    <a:pt x="399" y="2904"/>
                  </a:cubicBezTo>
                  <a:lnTo>
                    <a:pt x="417" y="2922"/>
                  </a:lnTo>
                  <a:close/>
                  <a:moveTo>
                    <a:pt x="404" y="2899"/>
                  </a:moveTo>
                  <a:cubicBezTo>
                    <a:pt x="422" y="2880"/>
                    <a:pt x="422" y="2880"/>
                    <a:pt x="422" y="2880"/>
                  </a:cubicBezTo>
                  <a:cubicBezTo>
                    <a:pt x="441" y="2899"/>
                    <a:pt x="441" y="2899"/>
                    <a:pt x="441" y="2899"/>
                  </a:cubicBezTo>
                  <a:cubicBezTo>
                    <a:pt x="422" y="2917"/>
                    <a:pt x="422" y="2917"/>
                    <a:pt x="422" y="2917"/>
                  </a:cubicBezTo>
                  <a:lnTo>
                    <a:pt x="404" y="2899"/>
                  </a:lnTo>
                  <a:close/>
                  <a:moveTo>
                    <a:pt x="404" y="2852"/>
                  </a:moveTo>
                  <a:cubicBezTo>
                    <a:pt x="422" y="2833"/>
                    <a:pt x="422" y="2833"/>
                    <a:pt x="422" y="2833"/>
                  </a:cubicBezTo>
                  <a:cubicBezTo>
                    <a:pt x="422" y="2833"/>
                    <a:pt x="422" y="2833"/>
                    <a:pt x="422" y="2833"/>
                  </a:cubicBezTo>
                  <a:cubicBezTo>
                    <a:pt x="422" y="2833"/>
                    <a:pt x="422" y="2833"/>
                    <a:pt x="422" y="2833"/>
                  </a:cubicBezTo>
                  <a:cubicBezTo>
                    <a:pt x="422" y="2833"/>
                    <a:pt x="422" y="2833"/>
                    <a:pt x="422" y="2833"/>
                  </a:cubicBezTo>
                  <a:cubicBezTo>
                    <a:pt x="423" y="2833"/>
                    <a:pt x="423" y="2833"/>
                    <a:pt x="423" y="2833"/>
                  </a:cubicBezTo>
                  <a:cubicBezTo>
                    <a:pt x="441" y="2852"/>
                    <a:pt x="441" y="2852"/>
                    <a:pt x="441" y="2852"/>
                  </a:cubicBezTo>
                  <a:cubicBezTo>
                    <a:pt x="422" y="2870"/>
                    <a:pt x="422" y="2870"/>
                    <a:pt x="422" y="2870"/>
                  </a:cubicBezTo>
                  <a:lnTo>
                    <a:pt x="404" y="2852"/>
                  </a:lnTo>
                  <a:close/>
                  <a:moveTo>
                    <a:pt x="422" y="2823"/>
                  </a:moveTo>
                  <a:cubicBezTo>
                    <a:pt x="404" y="2804"/>
                    <a:pt x="404" y="2804"/>
                    <a:pt x="404" y="2804"/>
                  </a:cubicBezTo>
                  <a:cubicBezTo>
                    <a:pt x="422" y="2786"/>
                    <a:pt x="422" y="2786"/>
                    <a:pt x="422" y="2786"/>
                  </a:cubicBezTo>
                  <a:cubicBezTo>
                    <a:pt x="441" y="2804"/>
                    <a:pt x="441" y="2804"/>
                    <a:pt x="441" y="2804"/>
                  </a:cubicBezTo>
                  <a:lnTo>
                    <a:pt x="422" y="2823"/>
                  </a:lnTo>
                  <a:close/>
                  <a:moveTo>
                    <a:pt x="422" y="2776"/>
                  </a:moveTo>
                  <a:cubicBezTo>
                    <a:pt x="422" y="2776"/>
                    <a:pt x="422" y="2776"/>
                    <a:pt x="422" y="2776"/>
                  </a:cubicBezTo>
                  <a:cubicBezTo>
                    <a:pt x="422" y="2776"/>
                    <a:pt x="422" y="2776"/>
                    <a:pt x="422" y="2776"/>
                  </a:cubicBezTo>
                  <a:cubicBezTo>
                    <a:pt x="422" y="2776"/>
                    <a:pt x="422" y="2776"/>
                    <a:pt x="422" y="2776"/>
                  </a:cubicBezTo>
                  <a:cubicBezTo>
                    <a:pt x="404" y="2757"/>
                    <a:pt x="404" y="2757"/>
                    <a:pt x="404" y="2757"/>
                  </a:cubicBezTo>
                  <a:cubicBezTo>
                    <a:pt x="422" y="2739"/>
                    <a:pt x="422" y="2739"/>
                    <a:pt x="422" y="2739"/>
                  </a:cubicBezTo>
                  <a:cubicBezTo>
                    <a:pt x="441" y="2757"/>
                    <a:pt x="441" y="2757"/>
                    <a:pt x="441" y="2757"/>
                  </a:cubicBezTo>
                  <a:cubicBezTo>
                    <a:pt x="423" y="2776"/>
                    <a:pt x="423" y="2776"/>
                    <a:pt x="423" y="2776"/>
                  </a:cubicBezTo>
                  <a:lnTo>
                    <a:pt x="422" y="2776"/>
                  </a:lnTo>
                  <a:close/>
                  <a:moveTo>
                    <a:pt x="404" y="2710"/>
                  </a:moveTo>
                  <a:cubicBezTo>
                    <a:pt x="422" y="2692"/>
                    <a:pt x="422" y="2692"/>
                    <a:pt x="422" y="2692"/>
                  </a:cubicBezTo>
                  <a:cubicBezTo>
                    <a:pt x="441" y="2710"/>
                    <a:pt x="441" y="2710"/>
                    <a:pt x="441" y="2710"/>
                  </a:cubicBezTo>
                  <a:cubicBezTo>
                    <a:pt x="422" y="2729"/>
                    <a:pt x="422" y="2729"/>
                    <a:pt x="422" y="2729"/>
                  </a:cubicBezTo>
                  <a:lnTo>
                    <a:pt x="404" y="2710"/>
                  </a:lnTo>
                  <a:close/>
                  <a:moveTo>
                    <a:pt x="404" y="2663"/>
                  </a:moveTo>
                  <a:cubicBezTo>
                    <a:pt x="422" y="2645"/>
                    <a:pt x="422" y="2645"/>
                    <a:pt x="422" y="2645"/>
                  </a:cubicBezTo>
                  <a:cubicBezTo>
                    <a:pt x="441" y="2663"/>
                    <a:pt x="441" y="2663"/>
                    <a:pt x="441" y="2663"/>
                  </a:cubicBezTo>
                  <a:cubicBezTo>
                    <a:pt x="422" y="2682"/>
                    <a:pt x="422" y="2682"/>
                    <a:pt x="422" y="2682"/>
                  </a:cubicBezTo>
                  <a:lnTo>
                    <a:pt x="404" y="2663"/>
                  </a:lnTo>
                  <a:close/>
                  <a:moveTo>
                    <a:pt x="399" y="2658"/>
                  </a:moveTo>
                  <a:cubicBezTo>
                    <a:pt x="380" y="2640"/>
                    <a:pt x="380" y="2640"/>
                    <a:pt x="380" y="2640"/>
                  </a:cubicBezTo>
                  <a:cubicBezTo>
                    <a:pt x="399" y="2621"/>
                    <a:pt x="399" y="2621"/>
                    <a:pt x="399" y="2621"/>
                  </a:cubicBezTo>
                  <a:cubicBezTo>
                    <a:pt x="417" y="2640"/>
                    <a:pt x="417" y="2640"/>
                    <a:pt x="417" y="2640"/>
                  </a:cubicBezTo>
                  <a:lnTo>
                    <a:pt x="399" y="2658"/>
                  </a:lnTo>
                  <a:close/>
                  <a:moveTo>
                    <a:pt x="394" y="2663"/>
                  </a:moveTo>
                  <a:cubicBezTo>
                    <a:pt x="375" y="2682"/>
                    <a:pt x="375" y="2682"/>
                    <a:pt x="375" y="2682"/>
                  </a:cubicBezTo>
                  <a:cubicBezTo>
                    <a:pt x="357" y="2663"/>
                    <a:pt x="357" y="2663"/>
                    <a:pt x="357" y="2663"/>
                  </a:cubicBezTo>
                  <a:cubicBezTo>
                    <a:pt x="375" y="2645"/>
                    <a:pt x="375" y="2645"/>
                    <a:pt x="375" y="2645"/>
                  </a:cubicBezTo>
                  <a:lnTo>
                    <a:pt x="394" y="2663"/>
                  </a:lnTo>
                  <a:close/>
                  <a:moveTo>
                    <a:pt x="394" y="2710"/>
                  </a:moveTo>
                  <a:cubicBezTo>
                    <a:pt x="375" y="2729"/>
                    <a:pt x="375" y="2729"/>
                    <a:pt x="375" y="2729"/>
                  </a:cubicBezTo>
                  <a:cubicBezTo>
                    <a:pt x="357" y="2710"/>
                    <a:pt x="357" y="2710"/>
                    <a:pt x="357" y="2710"/>
                  </a:cubicBezTo>
                  <a:cubicBezTo>
                    <a:pt x="375" y="2692"/>
                    <a:pt x="375" y="2692"/>
                    <a:pt x="375" y="2692"/>
                  </a:cubicBezTo>
                  <a:lnTo>
                    <a:pt x="394" y="2710"/>
                  </a:lnTo>
                  <a:close/>
                  <a:moveTo>
                    <a:pt x="394" y="2757"/>
                  </a:move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57" y="2757"/>
                    <a:pt x="357" y="2757"/>
                    <a:pt x="357" y="2757"/>
                  </a:cubicBezTo>
                  <a:cubicBezTo>
                    <a:pt x="375" y="2739"/>
                    <a:pt x="375" y="2739"/>
                    <a:pt x="375" y="2739"/>
                  </a:cubicBezTo>
                  <a:lnTo>
                    <a:pt x="394" y="2757"/>
                  </a:lnTo>
                  <a:close/>
                  <a:moveTo>
                    <a:pt x="375" y="2786"/>
                  </a:moveTo>
                  <a:cubicBezTo>
                    <a:pt x="394" y="2804"/>
                    <a:pt x="394" y="2804"/>
                    <a:pt x="394" y="2804"/>
                  </a:cubicBezTo>
                  <a:cubicBezTo>
                    <a:pt x="375" y="2823"/>
                    <a:pt x="375" y="2823"/>
                    <a:pt x="375" y="2823"/>
                  </a:cubicBezTo>
                  <a:cubicBezTo>
                    <a:pt x="357" y="2804"/>
                    <a:pt x="357" y="2804"/>
                    <a:pt x="357" y="2804"/>
                  </a:cubicBezTo>
                  <a:lnTo>
                    <a:pt x="375" y="2786"/>
                  </a:lnTo>
                  <a:close/>
                  <a:moveTo>
                    <a:pt x="375" y="2833"/>
                  </a:moveTo>
                  <a:cubicBezTo>
                    <a:pt x="375" y="2833"/>
                    <a:pt x="375" y="2833"/>
                    <a:pt x="375" y="2833"/>
                  </a:cubicBezTo>
                  <a:cubicBezTo>
                    <a:pt x="375" y="2833"/>
                    <a:pt x="375" y="2833"/>
                    <a:pt x="375" y="2833"/>
                  </a:cubicBezTo>
                  <a:cubicBezTo>
                    <a:pt x="375" y="2833"/>
                    <a:pt x="375" y="2833"/>
                    <a:pt x="375" y="2833"/>
                  </a:cubicBezTo>
                  <a:cubicBezTo>
                    <a:pt x="394" y="2852"/>
                    <a:pt x="394" y="2852"/>
                    <a:pt x="394" y="2852"/>
                  </a:cubicBezTo>
                  <a:cubicBezTo>
                    <a:pt x="375" y="2870"/>
                    <a:pt x="375" y="2870"/>
                    <a:pt x="375" y="2870"/>
                  </a:cubicBezTo>
                  <a:cubicBezTo>
                    <a:pt x="357" y="2852"/>
                    <a:pt x="357" y="2852"/>
                    <a:pt x="357" y="2852"/>
                  </a:cubicBezTo>
                  <a:cubicBezTo>
                    <a:pt x="375" y="2833"/>
                    <a:pt x="375" y="2833"/>
                    <a:pt x="375" y="2833"/>
                  </a:cubicBezTo>
                  <a:close/>
                  <a:moveTo>
                    <a:pt x="394" y="2899"/>
                  </a:moveTo>
                  <a:cubicBezTo>
                    <a:pt x="375" y="2917"/>
                    <a:pt x="375" y="2917"/>
                    <a:pt x="375" y="2917"/>
                  </a:cubicBezTo>
                  <a:cubicBezTo>
                    <a:pt x="357" y="2899"/>
                    <a:pt x="357" y="2899"/>
                    <a:pt x="357" y="2899"/>
                  </a:cubicBezTo>
                  <a:cubicBezTo>
                    <a:pt x="375" y="2880"/>
                    <a:pt x="375" y="2880"/>
                    <a:pt x="375" y="2880"/>
                  </a:cubicBezTo>
                  <a:lnTo>
                    <a:pt x="394" y="2899"/>
                  </a:lnTo>
                  <a:close/>
                  <a:moveTo>
                    <a:pt x="394" y="2946"/>
                  </a:moveTo>
                  <a:cubicBezTo>
                    <a:pt x="375" y="2964"/>
                    <a:pt x="375" y="2964"/>
                    <a:pt x="375" y="2964"/>
                  </a:cubicBezTo>
                  <a:cubicBezTo>
                    <a:pt x="357" y="2946"/>
                    <a:pt x="357" y="2946"/>
                    <a:pt x="357" y="2946"/>
                  </a:cubicBezTo>
                  <a:cubicBezTo>
                    <a:pt x="375" y="2927"/>
                    <a:pt x="375" y="2927"/>
                    <a:pt x="375" y="2927"/>
                  </a:cubicBezTo>
                  <a:lnTo>
                    <a:pt x="394" y="2946"/>
                  </a:lnTo>
                  <a:close/>
                  <a:moveTo>
                    <a:pt x="399" y="2951"/>
                  </a:moveTo>
                  <a:cubicBezTo>
                    <a:pt x="417" y="2969"/>
                    <a:pt x="417" y="2969"/>
                    <a:pt x="417" y="2969"/>
                  </a:cubicBezTo>
                  <a:cubicBezTo>
                    <a:pt x="399" y="2988"/>
                    <a:pt x="399" y="2988"/>
                    <a:pt x="399" y="2988"/>
                  </a:cubicBezTo>
                  <a:cubicBezTo>
                    <a:pt x="380" y="2969"/>
                    <a:pt x="380" y="2969"/>
                    <a:pt x="380" y="2969"/>
                  </a:cubicBezTo>
                  <a:lnTo>
                    <a:pt x="399" y="2951"/>
                  </a:lnTo>
                  <a:close/>
                  <a:moveTo>
                    <a:pt x="404" y="2946"/>
                  </a:moveTo>
                  <a:cubicBezTo>
                    <a:pt x="422" y="2927"/>
                    <a:pt x="422" y="2927"/>
                    <a:pt x="422" y="2927"/>
                  </a:cubicBezTo>
                  <a:cubicBezTo>
                    <a:pt x="441" y="2946"/>
                    <a:pt x="441" y="2946"/>
                    <a:pt x="441" y="2946"/>
                  </a:cubicBezTo>
                  <a:cubicBezTo>
                    <a:pt x="422" y="2964"/>
                    <a:pt x="422" y="2964"/>
                    <a:pt x="422" y="2964"/>
                  </a:cubicBezTo>
                  <a:lnTo>
                    <a:pt x="404" y="2946"/>
                  </a:lnTo>
                  <a:close/>
                  <a:moveTo>
                    <a:pt x="407" y="2214"/>
                  </a:moveTo>
                  <a:cubicBezTo>
                    <a:pt x="442" y="2179"/>
                    <a:pt x="442" y="2179"/>
                    <a:pt x="442" y="2179"/>
                  </a:cubicBezTo>
                  <a:cubicBezTo>
                    <a:pt x="451" y="2189"/>
                    <a:pt x="456" y="2201"/>
                    <a:pt x="457" y="2214"/>
                  </a:cubicBezTo>
                  <a:lnTo>
                    <a:pt x="407" y="2214"/>
                  </a:lnTo>
                  <a:close/>
                  <a:moveTo>
                    <a:pt x="457" y="2221"/>
                  </a:moveTo>
                  <a:cubicBezTo>
                    <a:pt x="456" y="2235"/>
                    <a:pt x="451" y="2247"/>
                    <a:pt x="442" y="2257"/>
                  </a:cubicBezTo>
                  <a:cubicBezTo>
                    <a:pt x="407" y="2221"/>
                    <a:pt x="407" y="2221"/>
                    <a:pt x="407" y="2221"/>
                  </a:cubicBezTo>
                  <a:lnTo>
                    <a:pt x="457" y="2221"/>
                  </a:lnTo>
                  <a:close/>
                  <a:moveTo>
                    <a:pt x="402" y="2209"/>
                  </a:moveTo>
                  <a:cubicBezTo>
                    <a:pt x="402" y="2160"/>
                    <a:pt x="402" y="2160"/>
                    <a:pt x="402" y="2160"/>
                  </a:cubicBezTo>
                  <a:cubicBezTo>
                    <a:pt x="416" y="2160"/>
                    <a:pt x="428" y="2166"/>
                    <a:pt x="437" y="2174"/>
                  </a:cubicBezTo>
                  <a:lnTo>
                    <a:pt x="402" y="2209"/>
                  </a:lnTo>
                  <a:close/>
                  <a:moveTo>
                    <a:pt x="437" y="2262"/>
                  </a:moveTo>
                  <a:cubicBezTo>
                    <a:pt x="428" y="2270"/>
                    <a:pt x="416" y="2275"/>
                    <a:pt x="402" y="2276"/>
                  </a:cubicBezTo>
                  <a:cubicBezTo>
                    <a:pt x="402" y="2226"/>
                    <a:pt x="402" y="2226"/>
                    <a:pt x="402" y="2226"/>
                  </a:cubicBezTo>
                  <a:lnTo>
                    <a:pt x="437" y="2262"/>
                  </a:lnTo>
                  <a:close/>
                  <a:moveTo>
                    <a:pt x="441" y="2616"/>
                  </a:moveTo>
                  <a:cubicBezTo>
                    <a:pt x="422" y="2634"/>
                    <a:pt x="422" y="2634"/>
                    <a:pt x="422" y="2634"/>
                  </a:cubicBezTo>
                  <a:cubicBezTo>
                    <a:pt x="399" y="2611"/>
                    <a:pt x="399" y="2611"/>
                    <a:pt x="399" y="2611"/>
                  </a:cubicBezTo>
                  <a:cubicBezTo>
                    <a:pt x="375" y="2634"/>
                    <a:pt x="375" y="2634"/>
                    <a:pt x="375" y="2634"/>
                  </a:cubicBezTo>
                  <a:cubicBezTo>
                    <a:pt x="357" y="2616"/>
                    <a:pt x="357" y="2616"/>
                    <a:pt x="357" y="2616"/>
                  </a:cubicBezTo>
                  <a:cubicBezTo>
                    <a:pt x="399" y="2574"/>
                    <a:pt x="399" y="2574"/>
                    <a:pt x="399" y="2574"/>
                  </a:cubicBezTo>
                  <a:lnTo>
                    <a:pt x="441" y="2616"/>
                  </a:lnTo>
                  <a:close/>
                  <a:moveTo>
                    <a:pt x="395" y="3449"/>
                  </a:moveTo>
                  <a:cubicBezTo>
                    <a:pt x="381" y="3449"/>
                    <a:pt x="369" y="3443"/>
                    <a:pt x="360" y="3435"/>
                  </a:cubicBezTo>
                  <a:cubicBezTo>
                    <a:pt x="395" y="3400"/>
                    <a:pt x="395" y="3400"/>
                    <a:pt x="395" y="3400"/>
                  </a:cubicBezTo>
                  <a:lnTo>
                    <a:pt x="395" y="3449"/>
                  </a:lnTo>
                  <a:close/>
                  <a:moveTo>
                    <a:pt x="390" y="3395"/>
                  </a:moveTo>
                  <a:cubicBezTo>
                    <a:pt x="355" y="3430"/>
                    <a:pt x="355" y="3430"/>
                    <a:pt x="355" y="3430"/>
                  </a:cubicBezTo>
                  <a:cubicBezTo>
                    <a:pt x="347" y="3420"/>
                    <a:pt x="341" y="3408"/>
                    <a:pt x="340" y="3395"/>
                  </a:cubicBezTo>
                  <a:lnTo>
                    <a:pt x="390" y="3395"/>
                  </a:lnTo>
                  <a:close/>
                  <a:moveTo>
                    <a:pt x="340" y="3388"/>
                  </a:moveTo>
                  <a:cubicBezTo>
                    <a:pt x="341" y="3374"/>
                    <a:pt x="347" y="3362"/>
                    <a:pt x="355" y="3352"/>
                  </a:cubicBezTo>
                  <a:cubicBezTo>
                    <a:pt x="390" y="3388"/>
                    <a:pt x="390" y="3388"/>
                    <a:pt x="390" y="3388"/>
                  </a:cubicBezTo>
                  <a:lnTo>
                    <a:pt x="340" y="3388"/>
                  </a:lnTo>
                  <a:close/>
                  <a:moveTo>
                    <a:pt x="395" y="3382"/>
                  </a:moveTo>
                  <a:cubicBezTo>
                    <a:pt x="360" y="3347"/>
                    <a:pt x="360" y="3347"/>
                    <a:pt x="360" y="3347"/>
                  </a:cubicBezTo>
                  <a:cubicBezTo>
                    <a:pt x="369" y="3339"/>
                    <a:pt x="381" y="3334"/>
                    <a:pt x="395" y="3333"/>
                  </a:cubicBezTo>
                  <a:lnTo>
                    <a:pt x="395" y="3382"/>
                  </a:lnTo>
                  <a:close/>
                  <a:moveTo>
                    <a:pt x="395" y="3326"/>
                  </a:moveTo>
                  <a:cubicBezTo>
                    <a:pt x="361" y="3327"/>
                    <a:pt x="333" y="3356"/>
                    <a:pt x="333" y="3391"/>
                  </a:cubicBezTo>
                  <a:cubicBezTo>
                    <a:pt x="333" y="3426"/>
                    <a:pt x="360" y="3455"/>
                    <a:pt x="395" y="3457"/>
                  </a:cubicBezTo>
                  <a:cubicBezTo>
                    <a:pt x="395" y="5383"/>
                    <a:pt x="395" y="5383"/>
                    <a:pt x="395" y="5383"/>
                  </a:cubicBezTo>
                  <a:cubicBezTo>
                    <a:pt x="366" y="5383"/>
                    <a:pt x="366" y="5383"/>
                    <a:pt x="366" y="5383"/>
                  </a:cubicBezTo>
                  <a:cubicBezTo>
                    <a:pt x="329" y="5383"/>
                    <a:pt x="299" y="5353"/>
                    <a:pt x="299" y="5316"/>
                  </a:cubicBezTo>
                  <a:cubicBezTo>
                    <a:pt x="299" y="3616"/>
                    <a:pt x="299" y="3616"/>
                    <a:pt x="299" y="3616"/>
                  </a:cubicBezTo>
                  <a:cubicBezTo>
                    <a:pt x="299" y="3616"/>
                    <a:pt x="299" y="3616"/>
                    <a:pt x="299" y="3616"/>
                  </a:cubicBezTo>
                  <a:cubicBezTo>
                    <a:pt x="299" y="3477"/>
                    <a:pt x="299" y="3477"/>
                    <a:pt x="299" y="3477"/>
                  </a:cubicBezTo>
                  <a:cubicBezTo>
                    <a:pt x="299" y="2833"/>
                    <a:pt x="299" y="2833"/>
                    <a:pt x="299" y="2833"/>
                  </a:cubicBezTo>
                  <a:cubicBezTo>
                    <a:pt x="299" y="2776"/>
                    <a:pt x="299" y="2776"/>
                    <a:pt x="299" y="2776"/>
                  </a:cubicBezTo>
                  <a:cubicBezTo>
                    <a:pt x="299" y="2132"/>
                    <a:pt x="299" y="2132"/>
                    <a:pt x="299" y="2132"/>
                  </a:cubicBezTo>
                  <a:cubicBezTo>
                    <a:pt x="299" y="1993"/>
                    <a:pt x="299" y="1993"/>
                    <a:pt x="299" y="1993"/>
                  </a:cubicBezTo>
                  <a:cubicBezTo>
                    <a:pt x="299" y="1993"/>
                    <a:pt x="299" y="1993"/>
                    <a:pt x="299" y="1993"/>
                  </a:cubicBezTo>
                  <a:cubicBezTo>
                    <a:pt x="299" y="293"/>
                    <a:pt x="299" y="293"/>
                    <a:pt x="299" y="293"/>
                  </a:cubicBezTo>
                  <a:cubicBezTo>
                    <a:pt x="299" y="256"/>
                    <a:pt x="329" y="226"/>
                    <a:pt x="366" y="226"/>
                  </a:cubicBezTo>
                  <a:cubicBezTo>
                    <a:pt x="395" y="226"/>
                    <a:pt x="395" y="226"/>
                    <a:pt x="395" y="226"/>
                  </a:cubicBezTo>
                  <a:cubicBezTo>
                    <a:pt x="395" y="2152"/>
                    <a:pt x="395" y="2152"/>
                    <a:pt x="395" y="2152"/>
                  </a:cubicBezTo>
                  <a:cubicBezTo>
                    <a:pt x="360" y="2154"/>
                    <a:pt x="333" y="2183"/>
                    <a:pt x="333" y="2218"/>
                  </a:cubicBezTo>
                  <a:cubicBezTo>
                    <a:pt x="333" y="2253"/>
                    <a:pt x="361" y="2281"/>
                    <a:pt x="395" y="2283"/>
                  </a:cubicBezTo>
                  <a:cubicBezTo>
                    <a:pt x="395" y="2567"/>
                    <a:pt x="395" y="2567"/>
                    <a:pt x="395" y="2567"/>
                  </a:cubicBezTo>
                  <a:cubicBezTo>
                    <a:pt x="346" y="2616"/>
                    <a:pt x="346" y="2616"/>
                    <a:pt x="346" y="2616"/>
                  </a:cubicBezTo>
                  <a:cubicBezTo>
                    <a:pt x="370" y="2640"/>
                    <a:pt x="370" y="2640"/>
                    <a:pt x="370" y="2640"/>
                  </a:cubicBezTo>
                  <a:cubicBezTo>
                    <a:pt x="346" y="2663"/>
                    <a:pt x="346" y="2663"/>
                    <a:pt x="346" y="2663"/>
                  </a:cubicBezTo>
                  <a:cubicBezTo>
                    <a:pt x="370" y="2687"/>
                    <a:pt x="370" y="2687"/>
                    <a:pt x="370" y="2687"/>
                  </a:cubicBezTo>
                  <a:cubicBezTo>
                    <a:pt x="346" y="2710"/>
                    <a:pt x="346" y="2710"/>
                    <a:pt x="346" y="2710"/>
                  </a:cubicBezTo>
                  <a:cubicBezTo>
                    <a:pt x="370" y="2734"/>
                    <a:pt x="370" y="2734"/>
                    <a:pt x="370" y="2734"/>
                  </a:cubicBezTo>
                  <a:cubicBezTo>
                    <a:pt x="346" y="2757"/>
                    <a:pt x="346" y="2757"/>
                    <a:pt x="346" y="2757"/>
                  </a:cubicBezTo>
                  <a:cubicBezTo>
                    <a:pt x="370" y="2781"/>
                    <a:pt x="370" y="2781"/>
                    <a:pt x="370" y="2781"/>
                  </a:cubicBezTo>
                  <a:cubicBezTo>
                    <a:pt x="346" y="2804"/>
                    <a:pt x="346" y="2804"/>
                    <a:pt x="346" y="2804"/>
                  </a:cubicBezTo>
                  <a:cubicBezTo>
                    <a:pt x="346" y="2804"/>
                    <a:pt x="346" y="2804"/>
                    <a:pt x="346" y="2804"/>
                  </a:cubicBezTo>
                  <a:cubicBezTo>
                    <a:pt x="346" y="2805"/>
                    <a:pt x="346" y="2805"/>
                    <a:pt x="346" y="2805"/>
                  </a:cubicBezTo>
                  <a:cubicBezTo>
                    <a:pt x="370" y="2828"/>
                    <a:pt x="370" y="2828"/>
                    <a:pt x="370" y="2828"/>
                  </a:cubicBezTo>
                  <a:cubicBezTo>
                    <a:pt x="346" y="2852"/>
                    <a:pt x="346" y="2852"/>
                    <a:pt x="346" y="2852"/>
                  </a:cubicBezTo>
                  <a:cubicBezTo>
                    <a:pt x="370" y="2875"/>
                    <a:pt x="370" y="2875"/>
                    <a:pt x="370" y="2875"/>
                  </a:cubicBezTo>
                  <a:cubicBezTo>
                    <a:pt x="346" y="2899"/>
                    <a:pt x="346" y="2899"/>
                    <a:pt x="346" y="2899"/>
                  </a:cubicBezTo>
                  <a:cubicBezTo>
                    <a:pt x="370" y="2922"/>
                    <a:pt x="370" y="2922"/>
                    <a:pt x="370" y="2922"/>
                  </a:cubicBezTo>
                  <a:cubicBezTo>
                    <a:pt x="346" y="2946"/>
                    <a:pt x="346" y="2946"/>
                    <a:pt x="346" y="2946"/>
                  </a:cubicBezTo>
                  <a:cubicBezTo>
                    <a:pt x="370" y="2969"/>
                    <a:pt x="370" y="2969"/>
                    <a:pt x="370" y="2969"/>
                  </a:cubicBezTo>
                  <a:cubicBezTo>
                    <a:pt x="346" y="2993"/>
                    <a:pt x="346" y="2993"/>
                    <a:pt x="346" y="2993"/>
                  </a:cubicBezTo>
                  <a:cubicBezTo>
                    <a:pt x="395" y="3042"/>
                    <a:pt x="395" y="3042"/>
                    <a:pt x="395" y="3042"/>
                  </a:cubicBezTo>
                  <a:lnTo>
                    <a:pt x="395" y="3326"/>
                  </a:lnTo>
                  <a:close/>
                  <a:moveTo>
                    <a:pt x="390" y="2221"/>
                  </a:moveTo>
                  <a:cubicBezTo>
                    <a:pt x="355" y="2257"/>
                    <a:pt x="355" y="2257"/>
                    <a:pt x="355" y="2257"/>
                  </a:cubicBezTo>
                  <a:cubicBezTo>
                    <a:pt x="347" y="2247"/>
                    <a:pt x="341" y="2235"/>
                    <a:pt x="340" y="2221"/>
                  </a:cubicBezTo>
                  <a:lnTo>
                    <a:pt x="390" y="2221"/>
                  </a:lnTo>
                  <a:close/>
                  <a:moveTo>
                    <a:pt x="340" y="2214"/>
                  </a:moveTo>
                  <a:cubicBezTo>
                    <a:pt x="341" y="2201"/>
                    <a:pt x="347" y="2189"/>
                    <a:pt x="355" y="2179"/>
                  </a:cubicBezTo>
                  <a:cubicBezTo>
                    <a:pt x="390" y="2214"/>
                    <a:pt x="390" y="2214"/>
                    <a:pt x="390" y="2214"/>
                  </a:cubicBezTo>
                  <a:lnTo>
                    <a:pt x="340" y="2214"/>
                  </a:lnTo>
                  <a:close/>
                  <a:moveTo>
                    <a:pt x="395" y="2227"/>
                  </a:moveTo>
                  <a:cubicBezTo>
                    <a:pt x="395" y="2276"/>
                    <a:pt x="395" y="2276"/>
                    <a:pt x="395" y="2276"/>
                  </a:cubicBezTo>
                  <a:cubicBezTo>
                    <a:pt x="381" y="2275"/>
                    <a:pt x="369" y="2270"/>
                    <a:pt x="360" y="2262"/>
                  </a:cubicBezTo>
                  <a:lnTo>
                    <a:pt x="395" y="2227"/>
                  </a:lnTo>
                  <a:close/>
                  <a:moveTo>
                    <a:pt x="360" y="2174"/>
                  </a:moveTo>
                  <a:cubicBezTo>
                    <a:pt x="369" y="2166"/>
                    <a:pt x="381" y="2160"/>
                    <a:pt x="395" y="2160"/>
                  </a:cubicBezTo>
                  <a:cubicBezTo>
                    <a:pt x="395" y="2209"/>
                    <a:pt x="395" y="2209"/>
                    <a:pt x="395" y="2209"/>
                  </a:cubicBezTo>
                  <a:lnTo>
                    <a:pt x="360" y="2174"/>
                  </a:lnTo>
                  <a:close/>
                  <a:moveTo>
                    <a:pt x="399" y="3035"/>
                  </a:moveTo>
                  <a:cubicBezTo>
                    <a:pt x="357" y="2993"/>
                    <a:pt x="357" y="2993"/>
                    <a:pt x="357" y="2993"/>
                  </a:cubicBezTo>
                  <a:cubicBezTo>
                    <a:pt x="375" y="2974"/>
                    <a:pt x="375" y="2974"/>
                    <a:pt x="375" y="2974"/>
                  </a:cubicBezTo>
                  <a:cubicBezTo>
                    <a:pt x="399" y="2998"/>
                    <a:pt x="399" y="2998"/>
                    <a:pt x="399" y="2998"/>
                  </a:cubicBezTo>
                  <a:cubicBezTo>
                    <a:pt x="422" y="2974"/>
                    <a:pt x="422" y="2974"/>
                    <a:pt x="422" y="2974"/>
                  </a:cubicBezTo>
                  <a:cubicBezTo>
                    <a:pt x="441" y="2993"/>
                    <a:pt x="441" y="2993"/>
                    <a:pt x="441" y="2993"/>
                  </a:cubicBezTo>
                  <a:lnTo>
                    <a:pt x="399" y="3035"/>
                  </a:lnTo>
                  <a:close/>
                  <a:moveTo>
                    <a:pt x="402" y="5390"/>
                  </a:moveTo>
                  <a:cubicBezTo>
                    <a:pt x="451" y="5390"/>
                    <a:pt x="451" y="5390"/>
                    <a:pt x="451" y="5390"/>
                  </a:cubicBezTo>
                  <a:cubicBezTo>
                    <a:pt x="402" y="5507"/>
                    <a:pt x="402" y="5507"/>
                    <a:pt x="402" y="5507"/>
                  </a:cubicBezTo>
                  <a:lnTo>
                    <a:pt x="402" y="5390"/>
                  </a:lnTo>
                  <a:close/>
                  <a:moveTo>
                    <a:pt x="4296" y="5411"/>
                  </a:moveTo>
                  <a:cubicBezTo>
                    <a:pt x="4296" y="5522"/>
                    <a:pt x="4296" y="5522"/>
                    <a:pt x="4296" y="5522"/>
                  </a:cubicBezTo>
                  <a:cubicBezTo>
                    <a:pt x="404" y="5522"/>
                    <a:pt x="404" y="5522"/>
                    <a:pt x="404" y="5522"/>
                  </a:cubicBezTo>
                  <a:cubicBezTo>
                    <a:pt x="459" y="5390"/>
                    <a:pt x="459" y="5390"/>
                    <a:pt x="459" y="5390"/>
                  </a:cubicBezTo>
                  <a:cubicBezTo>
                    <a:pt x="4297" y="5390"/>
                    <a:pt x="4297" y="5390"/>
                    <a:pt x="4297" y="5390"/>
                  </a:cubicBezTo>
                  <a:cubicBezTo>
                    <a:pt x="4296" y="5397"/>
                    <a:pt x="4296" y="5404"/>
                    <a:pt x="4296" y="5411"/>
                  </a:cubicBezTo>
                  <a:close/>
                  <a:moveTo>
                    <a:pt x="462" y="5383"/>
                  </a:moveTo>
                  <a:cubicBezTo>
                    <a:pt x="485" y="5329"/>
                    <a:pt x="485" y="5329"/>
                    <a:pt x="485" y="5329"/>
                  </a:cubicBezTo>
                  <a:cubicBezTo>
                    <a:pt x="4320" y="5329"/>
                    <a:pt x="4320" y="5329"/>
                    <a:pt x="4320" y="5329"/>
                  </a:cubicBezTo>
                  <a:cubicBezTo>
                    <a:pt x="4310" y="5345"/>
                    <a:pt x="4302" y="5363"/>
                    <a:pt x="4299" y="5383"/>
                  </a:cubicBezTo>
                  <a:lnTo>
                    <a:pt x="462" y="5383"/>
                  </a:lnTo>
                  <a:close/>
                  <a:moveTo>
                    <a:pt x="4994" y="5329"/>
                  </a:moveTo>
                  <a:cubicBezTo>
                    <a:pt x="5169" y="5329"/>
                    <a:pt x="5169" y="5329"/>
                    <a:pt x="5169" y="5329"/>
                  </a:cubicBezTo>
                  <a:cubicBezTo>
                    <a:pt x="5835" y="5329"/>
                    <a:pt x="5835" y="5329"/>
                    <a:pt x="5835" y="5329"/>
                  </a:cubicBezTo>
                  <a:cubicBezTo>
                    <a:pt x="5846" y="5345"/>
                    <a:pt x="5853" y="5363"/>
                    <a:pt x="5857" y="5383"/>
                  </a:cubicBezTo>
                  <a:cubicBezTo>
                    <a:pt x="5169" y="5383"/>
                    <a:pt x="5169" y="5383"/>
                    <a:pt x="5169" y="5383"/>
                  </a:cubicBezTo>
                  <a:cubicBezTo>
                    <a:pt x="4994" y="5383"/>
                    <a:pt x="4994" y="5383"/>
                    <a:pt x="4994" y="5383"/>
                  </a:cubicBezTo>
                  <a:cubicBezTo>
                    <a:pt x="4306" y="5383"/>
                    <a:pt x="4306" y="5383"/>
                    <a:pt x="4306" y="5383"/>
                  </a:cubicBezTo>
                  <a:cubicBezTo>
                    <a:pt x="4310" y="5363"/>
                    <a:pt x="4318" y="5345"/>
                    <a:pt x="4329" y="5329"/>
                  </a:cubicBezTo>
                  <a:lnTo>
                    <a:pt x="4994" y="5329"/>
                  </a:lnTo>
                  <a:close/>
                  <a:moveTo>
                    <a:pt x="4334" y="5322"/>
                  </a:moveTo>
                  <a:cubicBezTo>
                    <a:pt x="4360" y="5289"/>
                    <a:pt x="4401" y="5267"/>
                    <a:pt x="4447" y="5267"/>
                  </a:cubicBezTo>
                  <a:cubicBezTo>
                    <a:pt x="4994" y="5267"/>
                    <a:pt x="4994" y="5267"/>
                    <a:pt x="4994" y="5267"/>
                  </a:cubicBezTo>
                  <a:cubicBezTo>
                    <a:pt x="5169" y="5267"/>
                    <a:pt x="5169" y="5267"/>
                    <a:pt x="5169" y="5267"/>
                  </a:cubicBezTo>
                  <a:cubicBezTo>
                    <a:pt x="5716" y="5267"/>
                    <a:pt x="5716" y="5267"/>
                    <a:pt x="5716" y="5267"/>
                  </a:cubicBezTo>
                  <a:cubicBezTo>
                    <a:pt x="5762" y="5267"/>
                    <a:pt x="5803" y="5289"/>
                    <a:pt x="5829" y="5322"/>
                  </a:cubicBezTo>
                  <a:cubicBezTo>
                    <a:pt x="5169" y="5322"/>
                    <a:pt x="5169" y="5322"/>
                    <a:pt x="5169" y="5322"/>
                  </a:cubicBezTo>
                  <a:cubicBezTo>
                    <a:pt x="4994" y="5322"/>
                    <a:pt x="4994" y="5322"/>
                    <a:pt x="4994" y="5322"/>
                  </a:cubicBezTo>
                  <a:lnTo>
                    <a:pt x="4334" y="5322"/>
                  </a:lnTo>
                  <a:close/>
                  <a:moveTo>
                    <a:pt x="5860" y="5602"/>
                  </a:moveTo>
                  <a:cubicBezTo>
                    <a:pt x="5169" y="5602"/>
                    <a:pt x="5169" y="5602"/>
                    <a:pt x="5169" y="5602"/>
                  </a:cubicBezTo>
                  <a:cubicBezTo>
                    <a:pt x="4994" y="5602"/>
                    <a:pt x="4994" y="5602"/>
                    <a:pt x="4994" y="5602"/>
                  </a:cubicBezTo>
                  <a:cubicBezTo>
                    <a:pt x="4303" y="5602"/>
                    <a:pt x="4303" y="5602"/>
                    <a:pt x="4303" y="5602"/>
                  </a:cubicBezTo>
                  <a:cubicBezTo>
                    <a:pt x="4303" y="5529"/>
                    <a:pt x="4303" y="5529"/>
                    <a:pt x="4303" y="5529"/>
                  </a:cubicBezTo>
                  <a:cubicBezTo>
                    <a:pt x="4303" y="5529"/>
                    <a:pt x="4303" y="5529"/>
                    <a:pt x="4303" y="5529"/>
                  </a:cubicBezTo>
                  <a:cubicBezTo>
                    <a:pt x="4303" y="5411"/>
                    <a:pt x="4303" y="5411"/>
                    <a:pt x="4303" y="5411"/>
                  </a:cubicBezTo>
                  <a:cubicBezTo>
                    <a:pt x="4303" y="5404"/>
                    <a:pt x="4304" y="5397"/>
                    <a:pt x="4305" y="5390"/>
                  </a:cubicBezTo>
                  <a:cubicBezTo>
                    <a:pt x="4994" y="5390"/>
                    <a:pt x="4994" y="5390"/>
                    <a:pt x="4994" y="5390"/>
                  </a:cubicBezTo>
                  <a:cubicBezTo>
                    <a:pt x="5169" y="5390"/>
                    <a:pt x="5169" y="5390"/>
                    <a:pt x="5169" y="5390"/>
                  </a:cubicBezTo>
                  <a:cubicBezTo>
                    <a:pt x="5859" y="5390"/>
                    <a:pt x="5859" y="5390"/>
                    <a:pt x="5859" y="5390"/>
                  </a:cubicBezTo>
                  <a:cubicBezTo>
                    <a:pt x="5860" y="5397"/>
                    <a:pt x="5860" y="5404"/>
                    <a:pt x="5860" y="5411"/>
                  </a:cubicBezTo>
                  <a:cubicBezTo>
                    <a:pt x="5860" y="5529"/>
                    <a:pt x="5860" y="5529"/>
                    <a:pt x="5860" y="5529"/>
                  </a:cubicBezTo>
                  <a:cubicBezTo>
                    <a:pt x="5860" y="5529"/>
                    <a:pt x="5860" y="5529"/>
                    <a:pt x="5860" y="5529"/>
                  </a:cubicBezTo>
                  <a:lnTo>
                    <a:pt x="5860" y="5602"/>
                  </a:lnTo>
                  <a:close/>
                  <a:moveTo>
                    <a:pt x="5843" y="5329"/>
                  </a:moveTo>
                  <a:cubicBezTo>
                    <a:pt x="9679" y="5329"/>
                    <a:pt x="9679" y="5329"/>
                    <a:pt x="9679" y="5329"/>
                  </a:cubicBezTo>
                  <a:cubicBezTo>
                    <a:pt x="9701" y="5383"/>
                    <a:pt x="9701" y="5383"/>
                    <a:pt x="9701" y="5383"/>
                  </a:cubicBezTo>
                  <a:cubicBezTo>
                    <a:pt x="5865" y="5383"/>
                    <a:pt x="5865" y="5383"/>
                    <a:pt x="5865" y="5383"/>
                  </a:cubicBezTo>
                  <a:cubicBezTo>
                    <a:pt x="5861" y="5363"/>
                    <a:pt x="5853" y="5345"/>
                    <a:pt x="5843" y="5329"/>
                  </a:cubicBezTo>
                  <a:close/>
                  <a:moveTo>
                    <a:pt x="5867" y="5522"/>
                  </a:moveTo>
                  <a:cubicBezTo>
                    <a:pt x="5867" y="5411"/>
                    <a:pt x="5867" y="5411"/>
                    <a:pt x="5867" y="5411"/>
                  </a:cubicBezTo>
                  <a:cubicBezTo>
                    <a:pt x="5867" y="5404"/>
                    <a:pt x="5867" y="5397"/>
                    <a:pt x="5866" y="5390"/>
                  </a:cubicBezTo>
                  <a:cubicBezTo>
                    <a:pt x="9704" y="5390"/>
                    <a:pt x="9704" y="5390"/>
                    <a:pt x="9704" y="5390"/>
                  </a:cubicBezTo>
                  <a:cubicBezTo>
                    <a:pt x="9760" y="5522"/>
                    <a:pt x="9760" y="5522"/>
                    <a:pt x="9760" y="5522"/>
                  </a:cubicBezTo>
                  <a:lnTo>
                    <a:pt x="5867" y="5522"/>
                  </a:lnTo>
                  <a:close/>
                  <a:moveTo>
                    <a:pt x="9761" y="5507"/>
                  </a:moveTo>
                  <a:cubicBezTo>
                    <a:pt x="9712" y="5390"/>
                    <a:pt x="9712" y="5390"/>
                    <a:pt x="9712" y="5390"/>
                  </a:cubicBezTo>
                  <a:cubicBezTo>
                    <a:pt x="9761" y="5390"/>
                    <a:pt x="9761" y="5390"/>
                    <a:pt x="9761" y="5390"/>
                  </a:cubicBezTo>
                  <a:lnTo>
                    <a:pt x="9761" y="5507"/>
                  </a:lnTo>
                  <a:close/>
                  <a:moveTo>
                    <a:pt x="9761" y="5383"/>
                  </a:moveTo>
                  <a:cubicBezTo>
                    <a:pt x="9709" y="5383"/>
                    <a:pt x="9709" y="5383"/>
                    <a:pt x="9709" y="5383"/>
                  </a:cubicBezTo>
                  <a:cubicBezTo>
                    <a:pt x="9683" y="5322"/>
                    <a:pt x="9683" y="5322"/>
                    <a:pt x="9683" y="5322"/>
                  </a:cubicBezTo>
                  <a:cubicBezTo>
                    <a:pt x="5838" y="5322"/>
                    <a:pt x="5838" y="5322"/>
                    <a:pt x="5838" y="5322"/>
                  </a:cubicBezTo>
                  <a:cubicBezTo>
                    <a:pt x="5811" y="5285"/>
                    <a:pt x="5766" y="5260"/>
                    <a:pt x="5716" y="5260"/>
                  </a:cubicBezTo>
                  <a:cubicBezTo>
                    <a:pt x="5169" y="5260"/>
                    <a:pt x="5169" y="5260"/>
                    <a:pt x="5169" y="5260"/>
                  </a:cubicBezTo>
                  <a:cubicBezTo>
                    <a:pt x="4994" y="5260"/>
                    <a:pt x="4994" y="5260"/>
                    <a:pt x="4994" y="5260"/>
                  </a:cubicBezTo>
                  <a:cubicBezTo>
                    <a:pt x="4447" y="5260"/>
                    <a:pt x="4447" y="5260"/>
                    <a:pt x="4447" y="5260"/>
                  </a:cubicBezTo>
                  <a:cubicBezTo>
                    <a:pt x="4397" y="5260"/>
                    <a:pt x="4353" y="5285"/>
                    <a:pt x="4325" y="5322"/>
                  </a:cubicBezTo>
                  <a:cubicBezTo>
                    <a:pt x="480" y="5322"/>
                    <a:pt x="480" y="5322"/>
                    <a:pt x="480" y="5322"/>
                  </a:cubicBezTo>
                  <a:cubicBezTo>
                    <a:pt x="454" y="5383"/>
                    <a:pt x="454" y="5383"/>
                    <a:pt x="454" y="5383"/>
                  </a:cubicBezTo>
                  <a:cubicBezTo>
                    <a:pt x="402" y="5383"/>
                    <a:pt x="402" y="5383"/>
                    <a:pt x="402" y="5383"/>
                  </a:cubicBezTo>
                  <a:cubicBezTo>
                    <a:pt x="402" y="5197"/>
                    <a:pt x="402" y="5197"/>
                    <a:pt x="402" y="5197"/>
                  </a:cubicBezTo>
                  <a:cubicBezTo>
                    <a:pt x="493" y="5197"/>
                    <a:pt x="493" y="5197"/>
                    <a:pt x="493" y="5197"/>
                  </a:cubicBezTo>
                  <a:cubicBezTo>
                    <a:pt x="535" y="5197"/>
                    <a:pt x="535" y="5197"/>
                    <a:pt x="535" y="5197"/>
                  </a:cubicBezTo>
                  <a:cubicBezTo>
                    <a:pt x="537" y="5232"/>
                    <a:pt x="565" y="5259"/>
                    <a:pt x="600" y="5259"/>
                  </a:cubicBezTo>
                  <a:cubicBezTo>
                    <a:pt x="635" y="5259"/>
                    <a:pt x="664" y="5232"/>
                    <a:pt x="666" y="5197"/>
                  </a:cubicBezTo>
                  <a:cubicBezTo>
                    <a:pt x="724" y="5197"/>
                    <a:pt x="724" y="5197"/>
                    <a:pt x="724" y="5197"/>
                  </a:cubicBezTo>
                  <a:cubicBezTo>
                    <a:pt x="4146" y="5197"/>
                    <a:pt x="4146" y="5197"/>
                    <a:pt x="4146" y="5197"/>
                  </a:cubicBezTo>
                  <a:cubicBezTo>
                    <a:pt x="4148" y="5232"/>
                    <a:pt x="4176" y="5259"/>
                    <a:pt x="4211" y="5259"/>
                  </a:cubicBezTo>
                  <a:cubicBezTo>
                    <a:pt x="4246" y="5259"/>
                    <a:pt x="4275" y="5232"/>
                    <a:pt x="4277" y="5197"/>
                  </a:cubicBezTo>
                  <a:cubicBezTo>
                    <a:pt x="4994" y="5197"/>
                    <a:pt x="4994" y="5197"/>
                    <a:pt x="4994" y="5197"/>
                  </a:cubicBezTo>
                  <a:cubicBezTo>
                    <a:pt x="5169" y="5197"/>
                    <a:pt x="5169" y="5197"/>
                    <a:pt x="5169" y="5197"/>
                  </a:cubicBezTo>
                  <a:cubicBezTo>
                    <a:pt x="5886" y="5197"/>
                    <a:pt x="5886" y="5197"/>
                    <a:pt x="5886" y="5197"/>
                  </a:cubicBezTo>
                  <a:cubicBezTo>
                    <a:pt x="5888" y="5232"/>
                    <a:pt x="5917" y="5259"/>
                    <a:pt x="5952" y="5259"/>
                  </a:cubicBezTo>
                  <a:cubicBezTo>
                    <a:pt x="5987" y="5259"/>
                    <a:pt x="6016" y="5232"/>
                    <a:pt x="6017" y="5197"/>
                  </a:cubicBezTo>
                  <a:cubicBezTo>
                    <a:pt x="9440" y="5197"/>
                    <a:pt x="9440" y="5197"/>
                    <a:pt x="9440" y="5197"/>
                  </a:cubicBezTo>
                  <a:cubicBezTo>
                    <a:pt x="9497" y="5197"/>
                    <a:pt x="9497" y="5197"/>
                    <a:pt x="9497" y="5197"/>
                  </a:cubicBezTo>
                  <a:cubicBezTo>
                    <a:pt x="9499" y="5232"/>
                    <a:pt x="9528" y="5259"/>
                    <a:pt x="9563" y="5259"/>
                  </a:cubicBezTo>
                  <a:cubicBezTo>
                    <a:pt x="9598" y="5259"/>
                    <a:pt x="9627" y="5232"/>
                    <a:pt x="9628" y="5197"/>
                  </a:cubicBezTo>
                  <a:cubicBezTo>
                    <a:pt x="9670" y="5197"/>
                    <a:pt x="9670" y="5197"/>
                    <a:pt x="9670" y="5197"/>
                  </a:cubicBezTo>
                  <a:cubicBezTo>
                    <a:pt x="9761" y="5197"/>
                    <a:pt x="9761" y="5197"/>
                    <a:pt x="9761" y="5197"/>
                  </a:cubicBezTo>
                  <a:lnTo>
                    <a:pt x="9761" y="5383"/>
                  </a:lnTo>
                  <a:close/>
                  <a:moveTo>
                    <a:pt x="9761" y="5190"/>
                  </a:moveTo>
                  <a:cubicBezTo>
                    <a:pt x="9670" y="5190"/>
                    <a:pt x="9670" y="5190"/>
                    <a:pt x="9670" y="5190"/>
                  </a:cubicBezTo>
                  <a:cubicBezTo>
                    <a:pt x="9670" y="4971"/>
                    <a:pt x="9670" y="4971"/>
                    <a:pt x="9670" y="4971"/>
                  </a:cubicBezTo>
                  <a:cubicBezTo>
                    <a:pt x="9670" y="4971"/>
                    <a:pt x="9670" y="4971"/>
                    <a:pt x="9670" y="4971"/>
                  </a:cubicBezTo>
                  <a:cubicBezTo>
                    <a:pt x="9670" y="2828"/>
                    <a:pt x="9670" y="2828"/>
                    <a:pt x="9670" y="2828"/>
                  </a:cubicBezTo>
                  <a:cubicBezTo>
                    <a:pt x="9670" y="2781"/>
                    <a:pt x="9670" y="2781"/>
                    <a:pt x="9670" y="2781"/>
                  </a:cubicBezTo>
                  <a:cubicBezTo>
                    <a:pt x="9670" y="638"/>
                    <a:pt x="9670" y="638"/>
                    <a:pt x="9670" y="638"/>
                  </a:cubicBezTo>
                  <a:cubicBezTo>
                    <a:pt x="9670" y="638"/>
                    <a:pt x="9670" y="638"/>
                    <a:pt x="9670" y="638"/>
                  </a:cubicBezTo>
                  <a:cubicBezTo>
                    <a:pt x="9670" y="419"/>
                    <a:pt x="9670" y="419"/>
                    <a:pt x="9670" y="419"/>
                  </a:cubicBezTo>
                  <a:cubicBezTo>
                    <a:pt x="9761" y="419"/>
                    <a:pt x="9761" y="419"/>
                    <a:pt x="9761" y="419"/>
                  </a:cubicBezTo>
                  <a:cubicBezTo>
                    <a:pt x="9761" y="2152"/>
                    <a:pt x="9761" y="2152"/>
                    <a:pt x="9761" y="2152"/>
                  </a:cubicBezTo>
                  <a:cubicBezTo>
                    <a:pt x="9727" y="2154"/>
                    <a:pt x="9699" y="2183"/>
                    <a:pt x="9699" y="2218"/>
                  </a:cubicBezTo>
                  <a:cubicBezTo>
                    <a:pt x="9699" y="2253"/>
                    <a:pt x="9727" y="2281"/>
                    <a:pt x="9761" y="2283"/>
                  </a:cubicBezTo>
                  <a:cubicBezTo>
                    <a:pt x="9761" y="2567"/>
                    <a:pt x="9761" y="2567"/>
                    <a:pt x="9761" y="2567"/>
                  </a:cubicBezTo>
                  <a:cubicBezTo>
                    <a:pt x="9712" y="2616"/>
                    <a:pt x="9712" y="2616"/>
                    <a:pt x="9712" y="2616"/>
                  </a:cubicBezTo>
                  <a:cubicBezTo>
                    <a:pt x="9736" y="2640"/>
                    <a:pt x="9736" y="2640"/>
                    <a:pt x="9736" y="2640"/>
                  </a:cubicBezTo>
                  <a:cubicBezTo>
                    <a:pt x="9712" y="2663"/>
                    <a:pt x="9712" y="2663"/>
                    <a:pt x="9712" y="2663"/>
                  </a:cubicBezTo>
                  <a:cubicBezTo>
                    <a:pt x="9736" y="2687"/>
                    <a:pt x="9736" y="2687"/>
                    <a:pt x="9736" y="2687"/>
                  </a:cubicBezTo>
                  <a:cubicBezTo>
                    <a:pt x="9712" y="2710"/>
                    <a:pt x="9712" y="2710"/>
                    <a:pt x="9712" y="2710"/>
                  </a:cubicBezTo>
                  <a:cubicBezTo>
                    <a:pt x="9736" y="2734"/>
                    <a:pt x="9736" y="2734"/>
                    <a:pt x="9736" y="2734"/>
                  </a:cubicBezTo>
                  <a:cubicBezTo>
                    <a:pt x="9712" y="2757"/>
                    <a:pt x="9712" y="2757"/>
                    <a:pt x="9712" y="2757"/>
                  </a:cubicBezTo>
                  <a:cubicBezTo>
                    <a:pt x="9736" y="2781"/>
                    <a:pt x="9736" y="2781"/>
                    <a:pt x="9736" y="2781"/>
                  </a:cubicBezTo>
                  <a:cubicBezTo>
                    <a:pt x="9712" y="2804"/>
                    <a:pt x="9712" y="2804"/>
                    <a:pt x="9712" y="2804"/>
                  </a:cubicBezTo>
                  <a:cubicBezTo>
                    <a:pt x="9712" y="2804"/>
                    <a:pt x="9712" y="2804"/>
                    <a:pt x="9712" y="2804"/>
                  </a:cubicBezTo>
                  <a:cubicBezTo>
                    <a:pt x="9712" y="2805"/>
                    <a:pt x="9712" y="2805"/>
                    <a:pt x="9712" y="2805"/>
                  </a:cubicBezTo>
                  <a:cubicBezTo>
                    <a:pt x="9736" y="2828"/>
                    <a:pt x="9736" y="2828"/>
                    <a:pt x="9736" y="2828"/>
                  </a:cubicBezTo>
                  <a:cubicBezTo>
                    <a:pt x="9712" y="2852"/>
                    <a:pt x="9712" y="2852"/>
                    <a:pt x="9712" y="2852"/>
                  </a:cubicBezTo>
                  <a:cubicBezTo>
                    <a:pt x="9736" y="2875"/>
                    <a:pt x="9736" y="2875"/>
                    <a:pt x="9736" y="2875"/>
                  </a:cubicBezTo>
                  <a:cubicBezTo>
                    <a:pt x="9712" y="2899"/>
                    <a:pt x="9712" y="2899"/>
                    <a:pt x="9712" y="2899"/>
                  </a:cubicBezTo>
                  <a:cubicBezTo>
                    <a:pt x="9736" y="2922"/>
                    <a:pt x="9736" y="2922"/>
                    <a:pt x="9736" y="2922"/>
                  </a:cubicBezTo>
                  <a:cubicBezTo>
                    <a:pt x="9712" y="2946"/>
                    <a:pt x="9712" y="2946"/>
                    <a:pt x="9712" y="2946"/>
                  </a:cubicBezTo>
                  <a:cubicBezTo>
                    <a:pt x="9736" y="2969"/>
                    <a:pt x="9736" y="2969"/>
                    <a:pt x="9736" y="2969"/>
                  </a:cubicBezTo>
                  <a:cubicBezTo>
                    <a:pt x="9712" y="2993"/>
                    <a:pt x="9712" y="2993"/>
                    <a:pt x="9712" y="2993"/>
                  </a:cubicBezTo>
                  <a:cubicBezTo>
                    <a:pt x="9761" y="3042"/>
                    <a:pt x="9761" y="3042"/>
                    <a:pt x="9761" y="3042"/>
                  </a:cubicBezTo>
                  <a:cubicBezTo>
                    <a:pt x="9761" y="3326"/>
                    <a:pt x="9761" y="3326"/>
                    <a:pt x="9761" y="3326"/>
                  </a:cubicBezTo>
                  <a:cubicBezTo>
                    <a:pt x="9727" y="3327"/>
                    <a:pt x="9699" y="3356"/>
                    <a:pt x="9699" y="3391"/>
                  </a:cubicBezTo>
                  <a:cubicBezTo>
                    <a:pt x="9699" y="3426"/>
                    <a:pt x="9727" y="3455"/>
                    <a:pt x="9761" y="3457"/>
                  </a:cubicBezTo>
                  <a:lnTo>
                    <a:pt x="9761" y="5190"/>
                  </a:lnTo>
                  <a:close/>
                  <a:moveTo>
                    <a:pt x="9756" y="3395"/>
                  </a:moveTo>
                  <a:cubicBezTo>
                    <a:pt x="9721" y="3430"/>
                    <a:pt x="9721" y="3430"/>
                    <a:pt x="9721" y="3430"/>
                  </a:cubicBezTo>
                  <a:cubicBezTo>
                    <a:pt x="9712" y="3420"/>
                    <a:pt x="9707" y="3408"/>
                    <a:pt x="9706" y="3395"/>
                  </a:cubicBezTo>
                  <a:lnTo>
                    <a:pt x="9756" y="3395"/>
                  </a:lnTo>
                  <a:close/>
                  <a:moveTo>
                    <a:pt x="9706" y="3388"/>
                  </a:moveTo>
                  <a:cubicBezTo>
                    <a:pt x="9707" y="3374"/>
                    <a:pt x="9712" y="3362"/>
                    <a:pt x="9721" y="3352"/>
                  </a:cubicBezTo>
                  <a:cubicBezTo>
                    <a:pt x="9756" y="3388"/>
                    <a:pt x="9756" y="3388"/>
                    <a:pt x="9756" y="3388"/>
                  </a:cubicBezTo>
                  <a:lnTo>
                    <a:pt x="9706" y="3388"/>
                  </a:lnTo>
                  <a:close/>
                  <a:moveTo>
                    <a:pt x="9761" y="3400"/>
                  </a:moveTo>
                  <a:cubicBezTo>
                    <a:pt x="9761" y="3449"/>
                    <a:pt x="9761" y="3449"/>
                    <a:pt x="9761" y="3449"/>
                  </a:cubicBezTo>
                  <a:cubicBezTo>
                    <a:pt x="9748" y="3449"/>
                    <a:pt x="9735" y="3443"/>
                    <a:pt x="9726" y="3435"/>
                  </a:cubicBezTo>
                  <a:lnTo>
                    <a:pt x="9761" y="3400"/>
                  </a:lnTo>
                  <a:close/>
                  <a:moveTo>
                    <a:pt x="9726" y="3347"/>
                  </a:moveTo>
                  <a:cubicBezTo>
                    <a:pt x="9735" y="3339"/>
                    <a:pt x="9748" y="3334"/>
                    <a:pt x="9761" y="3333"/>
                  </a:cubicBezTo>
                  <a:cubicBezTo>
                    <a:pt x="9761" y="3382"/>
                    <a:pt x="9761" y="3382"/>
                    <a:pt x="9761" y="3382"/>
                  </a:cubicBezTo>
                  <a:lnTo>
                    <a:pt x="9726" y="3347"/>
                  </a:lnTo>
                  <a:close/>
                  <a:moveTo>
                    <a:pt x="9723" y="2993"/>
                  </a:moveTo>
                  <a:cubicBezTo>
                    <a:pt x="9741" y="2974"/>
                    <a:pt x="9741" y="2974"/>
                    <a:pt x="9741" y="2974"/>
                  </a:cubicBezTo>
                  <a:cubicBezTo>
                    <a:pt x="9765" y="2998"/>
                    <a:pt x="9765" y="2998"/>
                    <a:pt x="9765" y="2998"/>
                  </a:cubicBezTo>
                  <a:cubicBezTo>
                    <a:pt x="9788" y="2974"/>
                    <a:pt x="9788" y="2974"/>
                    <a:pt x="9788" y="2974"/>
                  </a:cubicBezTo>
                  <a:cubicBezTo>
                    <a:pt x="9807" y="2993"/>
                    <a:pt x="9807" y="2993"/>
                    <a:pt x="9807" y="2993"/>
                  </a:cubicBezTo>
                  <a:cubicBezTo>
                    <a:pt x="9765" y="3035"/>
                    <a:pt x="9765" y="3035"/>
                    <a:pt x="9765" y="3035"/>
                  </a:cubicBezTo>
                  <a:lnTo>
                    <a:pt x="9723" y="2993"/>
                  </a:lnTo>
                  <a:close/>
                  <a:moveTo>
                    <a:pt x="9865" y="2132"/>
                  </a:moveTo>
                  <a:cubicBezTo>
                    <a:pt x="9865" y="2776"/>
                    <a:pt x="9865" y="2776"/>
                    <a:pt x="9865" y="2776"/>
                  </a:cubicBezTo>
                  <a:cubicBezTo>
                    <a:pt x="9865" y="2833"/>
                    <a:pt x="9865" y="2833"/>
                    <a:pt x="9865" y="2833"/>
                  </a:cubicBezTo>
                  <a:cubicBezTo>
                    <a:pt x="9865" y="3477"/>
                    <a:pt x="9865" y="3477"/>
                    <a:pt x="9865" y="3477"/>
                  </a:cubicBezTo>
                  <a:cubicBezTo>
                    <a:pt x="9865" y="3616"/>
                    <a:pt x="9865" y="3616"/>
                    <a:pt x="9865" y="3616"/>
                  </a:cubicBezTo>
                  <a:cubicBezTo>
                    <a:pt x="9864" y="3616"/>
                    <a:pt x="9864" y="3616"/>
                    <a:pt x="9864" y="3616"/>
                  </a:cubicBezTo>
                  <a:cubicBezTo>
                    <a:pt x="9864" y="5316"/>
                    <a:pt x="9864" y="5316"/>
                    <a:pt x="9864" y="5316"/>
                  </a:cubicBezTo>
                  <a:cubicBezTo>
                    <a:pt x="9864" y="5353"/>
                    <a:pt x="9834" y="5383"/>
                    <a:pt x="9797" y="5383"/>
                  </a:cubicBezTo>
                  <a:cubicBezTo>
                    <a:pt x="9769" y="5383"/>
                    <a:pt x="9769" y="5383"/>
                    <a:pt x="9769" y="5383"/>
                  </a:cubicBezTo>
                  <a:cubicBezTo>
                    <a:pt x="9769" y="3457"/>
                    <a:pt x="9769" y="3457"/>
                    <a:pt x="9769" y="3457"/>
                  </a:cubicBezTo>
                  <a:cubicBezTo>
                    <a:pt x="9803" y="3455"/>
                    <a:pt x="9830" y="3426"/>
                    <a:pt x="9830" y="3391"/>
                  </a:cubicBezTo>
                  <a:cubicBezTo>
                    <a:pt x="9830" y="3356"/>
                    <a:pt x="9803" y="3327"/>
                    <a:pt x="9768" y="3326"/>
                  </a:cubicBezTo>
                  <a:cubicBezTo>
                    <a:pt x="9768" y="3042"/>
                    <a:pt x="9768" y="3042"/>
                    <a:pt x="9768" y="3042"/>
                  </a:cubicBezTo>
                  <a:cubicBezTo>
                    <a:pt x="9817" y="2993"/>
                    <a:pt x="9817" y="2993"/>
                    <a:pt x="9817" y="2993"/>
                  </a:cubicBezTo>
                  <a:cubicBezTo>
                    <a:pt x="9793" y="2969"/>
                    <a:pt x="9793" y="2969"/>
                    <a:pt x="9793" y="2969"/>
                  </a:cubicBezTo>
                  <a:cubicBezTo>
                    <a:pt x="9817" y="2946"/>
                    <a:pt x="9817" y="2946"/>
                    <a:pt x="9817" y="2946"/>
                  </a:cubicBezTo>
                  <a:cubicBezTo>
                    <a:pt x="9793" y="2922"/>
                    <a:pt x="9793" y="2922"/>
                    <a:pt x="9793" y="2922"/>
                  </a:cubicBezTo>
                  <a:cubicBezTo>
                    <a:pt x="9817" y="2899"/>
                    <a:pt x="9817" y="2899"/>
                    <a:pt x="9817" y="2899"/>
                  </a:cubicBezTo>
                  <a:cubicBezTo>
                    <a:pt x="9793" y="2875"/>
                    <a:pt x="9793" y="2875"/>
                    <a:pt x="9793" y="2875"/>
                  </a:cubicBezTo>
                  <a:cubicBezTo>
                    <a:pt x="9817" y="2852"/>
                    <a:pt x="9817" y="2852"/>
                    <a:pt x="9817" y="2852"/>
                  </a:cubicBezTo>
                  <a:cubicBezTo>
                    <a:pt x="9793" y="2828"/>
                    <a:pt x="9793" y="2828"/>
                    <a:pt x="9793" y="2828"/>
                  </a:cubicBezTo>
                  <a:cubicBezTo>
                    <a:pt x="9817" y="2805"/>
                    <a:pt x="9817" y="2805"/>
                    <a:pt x="9817" y="2805"/>
                  </a:cubicBezTo>
                  <a:cubicBezTo>
                    <a:pt x="9817" y="2804"/>
                    <a:pt x="9817" y="2804"/>
                    <a:pt x="9817" y="2804"/>
                  </a:cubicBezTo>
                  <a:cubicBezTo>
                    <a:pt x="9817" y="2804"/>
                    <a:pt x="9817" y="2804"/>
                    <a:pt x="9817" y="2804"/>
                  </a:cubicBezTo>
                  <a:cubicBezTo>
                    <a:pt x="9793" y="2781"/>
                    <a:pt x="9793" y="2781"/>
                    <a:pt x="9793" y="2781"/>
                  </a:cubicBezTo>
                  <a:cubicBezTo>
                    <a:pt x="9817" y="2757"/>
                    <a:pt x="9817" y="2757"/>
                    <a:pt x="9817" y="2757"/>
                  </a:cubicBezTo>
                  <a:cubicBezTo>
                    <a:pt x="9793" y="2734"/>
                    <a:pt x="9793" y="2734"/>
                    <a:pt x="9793" y="2734"/>
                  </a:cubicBezTo>
                  <a:cubicBezTo>
                    <a:pt x="9817" y="2710"/>
                    <a:pt x="9817" y="2710"/>
                    <a:pt x="9817" y="2710"/>
                  </a:cubicBezTo>
                  <a:cubicBezTo>
                    <a:pt x="9793" y="2687"/>
                    <a:pt x="9793" y="2687"/>
                    <a:pt x="9793" y="2687"/>
                  </a:cubicBezTo>
                  <a:cubicBezTo>
                    <a:pt x="9817" y="2663"/>
                    <a:pt x="9817" y="2663"/>
                    <a:pt x="9817" y="2663"/>
                  </a:cubicBezTo>
                  <a:cubicBezTo>
                    <a:pt x="9793" y="2640"/>
                    <a:pt x="9793" y="2640"/>
                    <a:pt x="9793" y="2640"/>
                  </a:cubicBezTo>
                  <a:cubicBezTo>
                    <a:pt x="9817" y="2616"/>
                    <a:pt x="9817" y="2616"/>
                    <a:pt x="9817" y="2616"/>
                  </a:cubicBezTo>
                  <a:cubicBezTo>
                    <a:pt x="9768" y="2567"/>
                    <a:pt x="9768" y="2567"/>
                    <a:pt x="9768" y="2567"/>
                  </a:cubicBezTo>
                  <a:cubicBezTo>
                    <a:pt x="9768" y="2283"/>
                    <a:pt x="9768" y="2283"/>
                    <a:pt x="9768" y="2283"/>
                  </a:cubicBezTo>
                  <a:cubicBezTo>
                    <a:pt x="9803" y="2281"/>
                    <a:pt x="9830" y="2253"/>
                    <a:pt x="9830" y="2218"/>
                  </a:cubicBezTo>
                  <a:cubicBezTo>
                    <a:pt x="9830" y="2183"/>
                    <a:pt x="9803" y="2154"/>
                    <a:pt x="9769" y="2152"/>
                  </a:cubicBezTo>
                  <a:cubicBezTo>
                    <a:pt x="9769" y="226"/>
                    <a:pt x="9769" y="226"/>
                    <a:pt x="9769" y="226"/>
                  </a:cubicBezTo>
                  <a:cubicBezTo>
                    <a:pt x="9797" y="226"/>
                    <a:pt x="9797" y="226"/>
                    <a:pt x="9797" y="226"/>
                  </a:cubicBezTo>
                  <a:cubicBezTo>
                    <a:pt x="9834" y="226"/>
                    <a:pt x="9864" y="256"/>
                    <a:pt x="9864" y="293"/>
                  </a:cubicBezTo>
                  <a:cubicBezTo>
                    <a:pt x="9864" y="1993"/>
                    <a:pt x="9864" y="1993"/>
                    <a:pt x="9864" y="1993"/>
                  </a:cubicBezTo>
                  <a:cubicBezTo>
                    <a:pt x="9865" y="1993"/>
                    <a:pt x="9865" y="1993"/>
                    <a:pt x="9865" y="1993"/>
                  </a:cubicBezTo>
                  <a:lnTo>
                    <a:pt x="9865" y="2132"/>
                  </a:lnTo>
                  <a:close/>
                  <a:moveTo>
                    <a:pt x="9773" y="3388"/>
                  </a:moveTo>
                  <a:cubicBezTo>
                    <a:pt x="9808" y="3352"/>
                    <a:pt x="9808" y="3352"/>
                    <a:pt x="9808" y="3352"/>
                  </a:cubicBezTo>
                  <a:cubicBezTo>
                    <a:pt x="9817" y="3362"/>
                    <a:pt x="9822" y="3374"/>
                    <a:pt x="9823" y="3388"/>
                  </a:cubicBezTo>
                  <a:lnTo>
                    <a:pt x="9773" y="3388"/>
                  </a:lnTo>
                  <a:close/>
                  <a:moveTo>
                    <a:pt x="9823" y="3395"/>
                  </a:moveTo>
                  <a:cubicBezTo>
                    <a:pt x="9822" y="3408"/>
                    <a:pt x="9817" y="3420"/>
                    <a:pt x="9808" y="3430"/>
                  </a:cubicBezTo>
                  <a:cubicBezTo>
                    <a:pt x="9773" y="3395"/>
                    <a:pt x="9773" y="3395"/>
                    <a:pt x="9773" y="3395"/>
                  </a:cubicBezTo>
                  <a:lnTo>
                    <a:pt x="9823" y="3395"/>
                  </a:lnTo>
                  <a:close/>
                  <a:moveTo>
                    <a:pt x="9769" y="3382"/>
                  </a:moveTo>
                  <a:cubicBezTo>
                    <a:pt x="9769" y="3333"/>
                    <a:pt x="9769" y="3333"/>
                    <a:pt x="9769" y="3333"/>
                  </a:cubicBezTo>
                  <a:cubicBezTo>
                    <a:pt x="9782" y="3334"/>
                    <a:pt x="9794" y="3339"/>
                    <a:pt x="9803" y="3347"/>
                  </a:cubicBezTo>
                  <a:lnTo>
                    <a:pt x="9769" y="3382"/>
                  </a:lnTo>
                  <a:close/>
                  <a:moveTo>
                    <a:pt x="9803" y="3435"/>
                  </a:moveTo>
                  <a:cubicBezTo>
                    <a:pt x="9794" y="3443"/>
                    <a:pt x="9782" y="3449"/>
                    <a:pt x="9769" y="3449"/>
                  </a:cubicBezTo>
                  <a:cubicBezTo>
                    <a:pt x="9769" y="3400"/>
                    <a:pt x="9769" y="3400"/>
                    <a:pt x="9769" y="3400"/>
                  </a:cubicBezTo>
                  <a:lnTo>
                    <a:pt x="9803" y="3435"/>
                  </a:lnTo>
                  <a:close/>
                  <a:moveTo>
                    <a:pt x="10157" y="2776"/>
                  </a:moveTo>
                  <a:cubicBezTo>
                    <a:pt x="10157" y="2780"/>
                    <a:pt x="10157" y="2780"/>
                    <a:pt x="10157" y="2780"/>
                  </a:cubicBezTo>
                  <a:cubicBezTo>
                    <a:pt x="10157" y="2781"/>
                    <a:pt x="10157" y="2781"/>
                    <a:pt x="10157" y="2781"/>
                  </a:cubicBezTo>
                  <a:cubicBezTo>
                    <a:pt x="10157" y="2828"/>
                    <a:pt x="10157" y="2828"/>
                    <a:pt x="10157" y="2828"/>
                  </a:cubicBezTo>
                  <a:cubicBezTo>
                    <a:pt x="10157" y="2829"/>
                    <a:pt x="10157" y="2829"/>
                    <a:pt x="10157" y="2829"/>
                  </a:cubicBezTo>
                  <a:cubicBezTo>
                    <a:pt x="10157" y="2833"/>
                    <a:pt x="10157" y="2833"/>
                    <a:pt x="10157" y="2833"/>
                  </a:cubicBezTo>
                  <a:cubicBezTo>
                    <a:pt x="10157" y="3325"/>
                    <a:pt x="10157" y="3325"/>
                    <a:pt x="10157" y="3325"/>
                  </a:cubicBezTo>
                  <a:cubicBezTo>
                    <a:pt x="10017" y="3325"/>
                    <a:pt x="10017" y="3325"/>
                    <a:pt x="10017" y="3325"/>
                  </a:cubicBezTo>
                  <a:cubicBezTo>
                    <a:pt x="9949" y="3325"/>
                    <a:pt x="9891" y="3370"/>
                    <a:pt x="9872" y="3431"/>
                  </a:cubicBezTo>
                  <a:cubicBezTo>
                    <a:pt x="9872" y="2833"/>
                    <a:pt x="9872" y="2833"/>
                    <a:pt x="9872" y="2833"/>
                  </a:cubicBezTo>
                  <a:cubicBezTo>
                    <a:pt x="9872" y="2776"/>
                    <a:pt x="9872" y="2776"/>
                    <a:pt x="9872" y="2776"/>
                  </a:cubicBezTo>
                  <a:cubicBezTo>
                    <a:pt x="9872" y="2178"/>
                    <a:pt x="9872" y="2178"/>
                    <a:pt x="9872" y="2178"/>
                  </a:cubicBezTo>
                  <a:cubicBezTo>
                    <a:pt x="9891" y="2239"/>
                    <a:pt x="9949" y="2284"/>
                    <a:pt x="10017" y="2284"/>
                  </a:cubicBezTo>
                  <a:cubicBezTo>
                    <a:pt x="10157" y="2284"/>
                    <a:pt x="10157" y="2284"/>
                    <a:pt x="10157" y="2284"/>
                  </a:cubicBezTo>
                  <a:lnTo>
                    <a:pt x="10157" y="277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20"/>
            <p:cNvSpPr/>
            <p:nvPr/>
          </p:nvSpPr>
          <p:spPr>
            <a:xfrm>
              <a:off x="3695700" y="1441450"/>
              <a:ext cx="50800" cy="298450"/>
            </a:xfrm>
            <a:custGeom>
              <a:rect b="b" l="l" r="r" t="t"/>
              <a:pathLst>
                <a:path extrusionOk="0" h="951" w="163">
                  <a:moveTo>
                    <a:pt x="0" y="82"/>
                  </a:move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ubicBezTo>
                    <a:pt x="36" y="0"/>
                    <a:pt x="0" y="37"/>
                    <a:pt x="0" y="82"/>
                  </a:cubicBezTo>
                  <a:close/>
                  <a:moveTo>
                    <a:pt x="155" y="82"/>
                  </a:moveTo>
                  <a:cubicBezTo>
                    <a:pt x="155" y="447"/>
                    <a:pt x="155" y="447"/>
                    <a:pt x="155" y="447"/>
                  </a:cubicBez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20"/>
            <p:cNvSpPr/>
            <p:nvPr/>
          </p:nvSpPr>
          <p:spPr>
            <a:xfrm>
              <a:off x="3702050" y="1449388"/>
              <a:ext cx="36513" cy="282575"/>
            </a:xfrm>
            <a:custGeom>
              <a:rect b="b" l="l" r="r" t="t"/>
              <a:pathLst>
                <a:path extrusionOk="0" h="905" w="117">
                  <a:moveTo>
                    <a:pt x="0" y="59"/>
                  </a:move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ubicBezTo>
                    <a:pt x="26" y="0"/>
                    <a:pt x="0" y="27"/>
                    <a:pt x="0" y="59"/>
                  </a:cubicBezTo>
                  <a:close/>
                  <a:moveTo>
                    <a:pt x="59" y="8"/>
                  </a:moveTo>
                  <a:cubicBezTo>
                    <a:pt x="87" y="8"/>
                    <a:pt x="110" y="31"/>
                    <a:pt x="110" y="59"/>
                  </a:cubicBezTo>
                  <a:cubicBezTo>
                    <a:pt x="110" y="424"/>
                    <a:pt x="110" y="424"/>
                    <a:pt x="110" y="424"/>
                  </a:cubicBez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0"/>
            <p:cNvSpPr/>
            <p:nvPr/>
          </p:nvSpPr>
          <p:spPr>
            <a:xfrm>
              <a:off x="3709988" y="1457325"/>
              <a:ext cx="22225" cy="266701"/>
            </a:xfrm>
            <a:custGeom>
              <a:rect b="b" l="l" r="r" t="t"/>
              <a:pathLst>
                <a:path extrusionOk="0" h="857" w="71">
                  <a:moveTo>
                    <a:pt x="36" y="857"/>
                  </a:move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lose/>
                  <a:moveTo>
                    <a:pt x="7" y="457"/>
                  </a:moveTo>
                  <a:cubicBezTo>
                    <a:pt x="7" y="400"/>
                    <a:pt x="7" y="400"/>
                    <a:pt x="7" y="400"/>
                  </a:cubicBezTo>
                  <a:cubicBezTo>
                    <a:pt x="7" y="36"/>
                    <a:pt x="7" y="36"/>
                    <a:pt x="7" y="36"/>
                  </a:cubicBezTo>
                  <a:cubicBezTo>
                    <a:pt x="7" y="20"/>
                    <a:pt x="20" y="7"/>
                    <a:pt x="36" y="7"/>
                  </a:cubicBezTo>
                  <a:cubicBezTo>
                    <a:pt x="51" y="7"/>
                    <a:pt x="64" y="20"/>
                    <a:pt x="64" y="36"/>
                  </a:cubicBezTo>
                  <a:cubicBezTo>
                    <a:pt x="64" y="400"/>
                    <a:pt x="64" y="400"/>
                    <a:pt x="64" y="400"/>
                  </a:cubicBezTo>
                  <a:cubicBezTo>
                    <a:pt x="64" y="457"/>
                    <a:pt x="64" y="457"/>
                    <a:pt x="64" y="457"/>
                  </a:cubicBezTo>
                  <a:cubicBezTo>
                    <a:pt x="64" y="821"/>
                    <a:pt x="64" y="821"/>
                    <a:pt x="64" y="821"/>
                  </a:cubicBezTo>
                  <a:cubicBezTo>
                    <a:pt x="64" y="837"/>
                    <a:pt x="51" y="850"/>
                    <a:pt x="36" y="850"/>
                  </a:cubicBezTo>
                  <a:cubicBezTo>
                    <a:pt x="20" y="850"/>
                    <a:pt x="7" y="837"/>
                    <a:pt x="7" y="821"/>
                  </a:cubicBezTo>
                  <a:lnTo>
                    <a:pt x="7" y="45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0"/>
            <p:cNvSpPr/>
            <p:nvPr/>
          </p:nvSpPr>
          <p:spPr>
            <a:xfrm>
              <a:off x="2216150" y="2406650"/>
              <a:ext cx="193674" cy="50800"/>
            </a:xfrm>
            <a:custGeom>
              <a:rect b="b" l="l" r="r" t="t"/>
              <a:pathLst>
                <a:path extrusionOk="0" h="163" w="621">
                  <a:moveTo>
                    <a:pt x="540" y="0"/>
                  </a:moveTo>
                  <a:cubicBezTo>
                    <a:pt x="0" y="0"/>
                    <a:pt x="0" y="0"/>
                    <a:pt x="0" y="0"/>
                  </a:cubicBezTo>
                  <a:cubicBezTo>
                    <a:pt x="0" y="7"/>
                    <a:pt x="0" y="7"/>
                    <a:pt x="0" y="7"/>
                  </a:cubicBezTo>
                  <a:cubicBezTo>
                    <a:pt x="540" y="7"/>
                    <a:pt x="540" y="7"/>
                    <a:pt x="540" y="7"/>
                  </a:cubicBezTo>
                  <a:cubicBezTo>
                    <a:pt x="581" y="7"/>
                    <a:pt x="614" y="40"/>
                    <a:pt x="614" y="81"/>
                  </a:cubicBezTo>
                  <a:cubicBezTo>
                    <a:pt x="614" y="122"/>
                    <a:pt x="581" y="156"/>
                    <a:pt x="540" y="156"/>
                  </a:cubicBezTo>
                  <a:cubicBezTo>
                    <a:pt x="0" y="156"/>
                    <a:pt x="0" y="156"/>
                    <a:pt x="0" y="156"/>
                  </a:cubicBezTo>
                  <a:cubicBezTo>
                    <a:pt x="0" y="163"/>
                    <a:pt x="0" y="163"/>
                    <a:pt x="0" y="163"/>
                  </a:cubicBezTo>
                  <a:cubicBezTo>
                    <a:pt x="540" y="163"/>
                    <a:pt x="540" y="163"/>
                    <a:pt x="540" y="163"/>
                  </a:cubicBezTo>
                  <a:cubicBezTo>
                    <a:pt x="585" y="163"/>
                    <a:pt x="621" y="126"/>
                    <a:pt x="621" y="81"/>
                  </a:cubicBezTo>
                  <a:cubicBezTo>
                    <a:pt x="621" y="36"/>
                    <a:pt x="585" y="0"/>
                    <a:pt x="54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0"/>
            <p:cNvSpPr/>
            <p:nvPr/>
          </p:nvSpPr>
          <p:spPr>
            <a:xfrm>
              <a:off x="2216150" y="2413000"/>
              <a:ext cx="187325" cy="36513"/>
            </a:xfrm>
            <a:custGeom>
              <a:rect b="b" l="l" r="r" t="t"/>
              <a:pathLst>
                <a:path extrusionOk="0" h="117" w="598">
                  <a:moveTo>
                    <a:pt x="598" y="59"/>
                  </a:moveTo>
                  <a:cubicBezTo>
                    <a:pt x="598" y="27"/>
                    <a:pt x="572" y="0"/>
                    <a:pt x="540" y="0"/>
                  </a:cubicBezTo>
                  <a:cubicBezTo>
                    <a:pt x="0" y="0"/>
                    <a:pt x="0" y="0"/>
                    <a:pt x="0" y="0"/>
                  </a:cubicBezTo>
                  <a:cubicBezTo>
                    <a:pt x="0" y="8"/>
                    <a:pt x="0" y="8"/>
                    <a:pt x="0" y="8"/>
                  </a:cubicBezTo>
                  <a:cubicBezTo>
                    <a:pt x="540" y="8"/>
                    <a:pt x="540" y="8"/>
                    <a:pt x="540" y="8"/>
                  </a:cubicBezTo>
                  <a:cubicBezTo>
                    <a:pt x="568" y="8"/>
                    <a:pt x="591" y="31"/>
                    <a:pt x="591" y="59"/>
                  </a:cubicBezTo>
                  <a:cubicBezTo>
                    <a:pt x="591" y="87"/>
                    <a:pt x="568" y="110"/>
                    <a:pt x="540" y="110"/>
                  </a:cubicBezTo>
                  <a:cubicBezTo>
                    <a:pt x="0" y="110"/>
                    <a:pt x="0" y="110"/>
                    <a:pt x="0" y="110"/>
                  </a:cubicBezTo>
                  <a:cubicBezTo>
                    <a:pt x="0" y="117"/>
                    <a:pt x="0" y="117"/>
                    <a:pt x="0" y="117"/>
                  </a:cubicBezTo>
                  <a:cubicBezTo>
                    <a:pt x="540" y="117"/>
                    <a:pt x="540" y="117"/>
                    <a:pt x="540" y="117"/>
                  </a:cubicBezTo>
                  <a:cubicBezTo>
                    <a:pt x="572" y="117"/>
                    <a:pt x="598" y="91"/>
                    <a:pt x="598"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0"/>
            <p:cNvSpPr/>
            <p:nvPr/>
          </p:nvSpPr>
          <p:spPr>
            <a:xfrm>
              <a:off x="2216150" y="2420938"/>
              <a:ext cx="179388" cy="22225"/>
            </a:xfrm>
            <a:custGeom>
              <a:rect b="b" l="l" r="r" t="t"/>
              <a:pathLst>
                <a:path extrusionOk="0" h="71" w="574">
                  <a:moveTo>
                    <a:pt x="574" y="36"/>
                  </a:moveTo>
                  <a:cubicBezTo>
                    <a:pt x="574" y="16"/>
                    <a:pt x="558" y="0"/>
                    <a:pt x="539" y="0"/>
                  </a:cubicBezTo>
                  <a:cubicBezTo>
                    <a:pt x="0" y="0"/>
                    <a:pt x="0" y="0"/>
                    <a:pt x="0" y="0"/>
                  </a:cubicBezTo>
                  <a:cubicBezTo>
                    <a:pt x="0" y="7"/>
                    <a:pt x="0" y="7"/>
                    <a:pt x="0" y="7"/>
                  </a:cubicBezTo>
                  <a:cubicBezTo>
                    <a:pt x="539" y="7"/>
                    <a:pt x="539" y="7"/>
                    <a:pt x="539" y="7"/>
                  </a:cubicBezTo>
                  <a:cubicBezTo>
                    <a:pt x="555" y="7"/>
                    <a:pt x="567" y="20"/>
                    <a:pt x="567" y="36"/>
                  </a:cubicBezTo>
                  <a:cubicBezTo>
                    <a:pt x="567" y="52"/>
                    <a:pt x="555" y="64"/>
                    <a:pt x="539" y="64"/>
                  </a:cubicBezTo>
                  <a:cubicBezTo>
                    <a:pt x="0" y="64"/>
                    <a:pt x="0" y="64"/>
                    <a:pt x="0" y="64"/>
                  </a:cubicBezTo>
                  <a:cubicBezTo>
                    <a:pt x="0" y="71"/>
                    <a:pt x="0" y="71"/>
                    <a:pt x="0" y="71"/>
                  </a:cubicBezTo>
                  <a:cubicBezTo>
                    <a:pt x="539" y="71"/>
                    <a:pt x="539" y="71"/>
                    <a:pt x="539" y="71"/>
                  </a:cubicBezTo>
                  <a:cubicBezTo>
                    <a:pt x="558" y="71"/>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0"/>
            <p:cNvSpPr/>
            <p:nvPr/>
          </p:nvSpPr>
          <p:spPr>
            <a:xfrm>
              <a:off x="2152650" y="2406650"/>
              <a:ext cx="52388" cy="50800"/>
            </a:xfrm>
            <a:custGeom>
              <a:rect b="b" l="l" r="r" t="t"/>
              <a:pathLst>
                <a:path extrusionOk="0" h="163" w="163">
                  <a:moveTo>
                    <a:pt x="82" y="0"/>
                  </a:moveTo>
                  <a:cubicBezTo>
                    <a:pt x="82" y="0"/>
                    <a:pt x="82" y="0"/>
                    <a:pt x="82" y="0"/>
                  </a:cubicBezTo>
                  <a:cubicBezTo>
                    <a:pt x="82" y="0"/>
                    <a:pt x="81" y="0"/>
                    <a:pt x="81" y="0"/>
                  </a:cubicBezTo>
                  <a:cubicBezTo>
                    <a:pt x="37" y="0"/>
                    <a:pt x="0" y="37"/>
                    <a:pt x="0" y="81"/>
                  </a:cubicBezTo>
                  <a:cubicBezTo>
                    <a:pt x="0" y="126"/>
                    <a:pt x="37" y="163"/>
                    <a:pt x="81" y="163"/>
                  </a:cubicBezTo>
                  <a:cubicBezTo>
                    <a:pt x="81" y="163"/>
                    <a:pt x="82" y="163"/>
                    <a:pt x="82" y="163"/>
                  </a:cubicBezTo>
                  <a:cubicBezTo>
                    <a:pt x="82" y="163"/>
                    <a:pt x="82" y="163"/>
                    <a:pt x="82" y="163"/>
                  </a:cubicBezTo>
                  <a:cubicBezTo>
                    <a:pt x="127" y="163"/>
                    <a:pt x="163" y="126"/>
                    <a:pt x="163" y="81"/>
                  </a:cubicBezTo>
                  <a:cubicBezTo>
                    <a:pt x="163" y="37"/>
                    <a:pt x="127" y="0"/>
                    <a:pt x="82" y="0"/>
                  </a:cubicBezTo>
                  <a:close/>
                  <a:moveTo>
                    <a:pt x="27" y="32"/>
                  </a:moveTo>
                  <a:cubicBezTo>
                    <a:pt x="73" y="78"/>
                    <a:pt x="73" y="78"/>
                    <a:pt x="73" y="78"/>
                  </a:cubicBezTo>
                  <a:cubicBezTo>
                    <a:pt x="8" y="78"/>
                    <a:pt x="8" y="78"/>
                    <a:pt x="8" y="78"/>
                  </a:cubicBezTo>
                  <a:cubicBezTo>
                    <a:pt x="9" y="60"/>
                    <a:pt x="16" y="44"/>
                    <a:pt x="27" y="32"/>
                  </a:cubicBezTo>
                  <a:close/>
                  <a:moveTo>
                    <a:pt x="8" y="85"/>
                  </a:moveTo>
                  <a:cubicBezTo>
                    <a:pt x="73" y="85"/>
                    <a:pt x="73" y="85"/>
                    <a:pt x="73" y="85"/>
                  </a:cubicBezTo>
                  <a:cubicBezTo>
                    <a:pt x="27" y="131"/>
                    <a:pt x="27" y="131"/>
                    <a:pt x="27" y="131"/>
                  </a:cubicBezTo>
                  <a:cubicBezTo>
                    <a:pt x="16" y="119"/>
                    <a:pt x="9" y="103"/>
                    <a:pt x="8" y="85"/>
                  </a:cubicBezTo>
                  <a:close/>
                  <a:moveTo>
                    <a:pt x="78" y="155"/>
                  </a:moveTo>
                  <a:cubicBezTo>
                    <a:pt x="60" y="154"/>
                    <a:pt x="44" y="147"/>
                    <a:pt x="32" y="136"/>
                  </a:cubicBezTo>
                  <a:cubicBezTo>
                    <a:pt x="78" y="90"/>
                    <a:pt x="78" y="90"/>
                    <a:pt x="78" y="90"/>
                  </a:cubicBezTo>
                  <a:lnTo>
                    <a:pt x="78" y="155"/>
                  </a:lnTo>
                  <a:close/>
                  <a:moveTo>
                    <a:pt x="78" y="72"/>
                  </a:moveTo>
                  <a:cubicBezTo>
                    <a:pt x="32" y="27"/>
                    <a:pt x="32" y="27"/>
                    <a:pt x="32" y="27"/>
                  </a:cubicBezTo>
                  <a:cubicBezTo>
                    <a:pt x="44" y="15"/>
                    <a:pt x="60" y="8"/>
                    <a:pt x="78" y="7"/>
                  </a:cubicBezTo>
                  <a:lnTo>
                    <a:pt x="78" y="72"/>
                  </a:lnTo>
                  <a:close/>
                  <a:moveTo>
                    <a:pt x="85" y="7"/>
                  </a:moveTo>
                  <a:cubicBezTo>
                    <a:pt x="103" y="8"/>
                    <a:pt x="119" y="15"/>
                    <a:pt x="131" y="27"/>
                  </a:cubicBezTo>
                  <a:cubicBezTo>
                    <a:pt x="85" y="72"/>
                    <a:pt x="85" y="72"/>
                    <a:pt x="85" y="72"/>
                  </a:cubicBezTo>
                  <a:lnTo>
                    <a:pt x="85" y="7"/>
                  </a:lnTo>
                  <a:close/>
                  <a:moveTo>
                    <a:pt x="85" y="155"/>
                  </a:moveTo>
                  <a:cubicBezTo>
                    <a:pt x="85" y="90"/>
                    <a:pt x="85" y="90"/>
                    <a:pt x="85" y="90"/>
                  </a:cubicBezTo>
                  <a:cubicBezTo>
                    <a:pt x="131" y="136"/>
                    <a:pt x="131" y="136"/>
                    <a:pt x="131" y="136"/>
                  </a:cubicBezTo>
                  <a:cubicBezTo>
                    <a:pt x="119" y="147"/>
                    <a:pt x="103" y="154"/>
                    <a:pt x="85" y="155"/>
                  </a:cubicBezTo>
                  <a:close/>
                  <a:moveTo>
                    <a:pt x="136" y="131"/>
                  </a:moveTo>
                  <a:cubicBezTo>
                    <a:pt x="91" y="85"/>
                    <a:pt x="91" y="85"/>
                    <a:pt x="91" y="85"/>
                  </a:cubicBezTo>
                  <a:cubicBezTo>
                    <a:pt x="155" y="85"/>
                    <a:pt x="155" y="85"/>
                    <a:pt x="155" y="85"/>
                  </a:cubicBezTo>
                  <a:cubicBezTo>
                    <a:pt x="154" y="103"/>
                    <a:pt x="147" y="119"/>
                    <a:pt x="136" y="131"/>
                  </a:cubicBezTo>
                  <a:close/>
                  <a:moveTo>
                    <a:pt x="91" y="78"/>
                  </a:moveTo>
                  <a:cubicBezTo>
                    <a:pt x="136" y="32"/>
                    <a:pt x="136" y="32"/>
                    <a:pt x="136" y="32"/>
                  </a:cubicBezTo>
                  <a:cubicBezTo>
                    <a:pt x="147" y="44"/>
                    <a:pt x="154" y="60"/>
                    <a:pt x="155" y="78"/>
                  </a:cubicBezTo>
                  <a:lnTo>
                    <a:pt x="91"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0"/>
            <p:cNvSpPr/>
            <p:nvPr/>
          </p:nvSpPr>
          <p:spPr>
            <a:xfrm>
              <a:off x="1947863" y="2406650"/>
              <a:ext cx="193674" cy="50800"/>
            </a:xfrm>
            <a:custGeom>
              <a:rect b="b" l="l" r="r" t="t"/>
              <a:pathLst>
                <a:path extrusionOk="0" h="163" w="621">
                  <a:moveTo>
                    <a:pt x="0" y="81"/>
                  </a:moveTo>
                  <a:cubicBezTo>
                    <a:pt x="0" y="126"/>
                    <a:pt x="36" y="163"/>
                    <a:pt x="81" y="163"/>
                  </a:cubicBezTo>
                  <a:cubicBezTo>
                    <a:pt x="621" y="163"/>
                    <a:pt x="621" y="163"/>
                    <a:pt x="621" y="163"/>
                  </a:cubicBezTo>
                  <a:cubicBezTo>
                    <a:pt x="621" y="156"/>
                    <a:pt x="621" y="156"/>
                    <a:pt x="621" y="156"/>
                  </a:cubicBezTo>
                  <a:cubicBezTo>
                    <a:pt x="81" y="156"/>
                    <a:pt x="81" y="156"/>
                    <a:pt x="81" y="156"/>
                  </a:cubicBezTo>
                  <a:cubicBezTo>
                    <a:pt x="40" y="156"/>
                    <a:pt x="7" y="122"/>
                    <a:pt x="7" y="81"/>
                  </a:cubicBezTo>
                  <a:cubicBezTo>
                    <a:pt x="7" y="40"/>
                    <a:pt x="40" y="7"/>
                    <a:pt x="81" y="7"/>
                  </a:cubicBezTo>
                  <a:cubicBezTo>
                    <a:pt x="621" y="7"/>
                    <a:pt x="621" y="7"/>
                    <a:pt x="621" y="7"/>
                  </a:cubicBezTo>
                  <a:cubicBezTo>
                    <a:pt x="621" y="0"/>
                    <a:pt x="621" y="0"/>
                    <a:pt x="621" y="0"/>
                  </a:cubicBezTo>
                  <a:cubicBezTo>
                    <a:pt x="81" y="0"/>
                    <a:pt x="81" y="0"/>
                    <a:pt x="81" y="0"/>
                  </a:cubicBezTo>
                  <a:cubicBezTo>
                    <a:pt x="36" y="0"/>
                    <a:pt x="0" y="36"/>
                    <a:pt x="0" y="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20"/>
            <p:cNvSpPr/>
            <p:nvPr/>
          </p:nvSpPr>
          <p:spPr>
            <a:xfrm>
              <a:off x="1954213" y="2413000"/>
              <a:ext cx="187325" cy="36513"/>
            </a:xfrm>
            <a:custGeom>
              <a:rect b="b" l="l" r="r" t="t"/>
              <a:pathLst>
                <a:path extrusionOk="0" h="117" w="598">
                  <a:moveTo>
                    <a:pt x="0" y="59"/>
                  </a:moveTo>
                  <a:cubicBezTo>
                    <a:pt x="0" y="91"/>
                    <a:pt x="26" y="117"/>
                    <a:pt x="58" y="117"/>
                  </a:cubicBezTo>
                  <a:cubicBezTo>
                    <a:pt x="598" y="117"/>
                    <a:pt x="598" y="117"/>
                    <a:pt x="598" y="117"/>
                  </a:cubicBezTo>
                  <a:cubicBezTo>
                    <a:pt x="598" y="110"/>
                    <a:pt x="598" y="110"/>
                    <a:pt x="598" y="110"/>
                  </a:cubicBezTo>
                  <a:cubicBezTo>
                    <a:pt x="58" y="110"/>
                    <a:pt x="58" y="110"/>
                    <a:pt x="58" y="110"/>
                  </a:cubicBezTo>
                  <a:cubicBezTo>
                    <a:pt x="30" y="110"/>
                    <a:pt x="7" y="87"/>
                    <a:pt x="7" y="59"/>
                  </a:cubicBezTo>
                  <a:cubicBezTo>
                    <a:pt x="7" y="31"/>
                    <a:pt x="30" y="8"/>
                    <a:pt x="58" y="8"/>
                  </a:cubicBezTo>
                  <a:cubicBezTo>
                    <a:pt x="598" y="8"/>
                    <a:pt x="598" y="8"/>
                    <a:pt x="598" y="8"/>
                  </a:cubicBezTo>
                  <a:cubicBezTo>
                    <a:pt x="598" y="0"/>
                    <a:pt x="598" y="0"/>
                    <a:pt x="598" y="0"/>
                  </a:cubicBezTo>
                  <a:cubicBezTo>
                    <a:pt x="58" y="0"/>
                    <a:pt x="58" y="0"/>
                    <a:pt x="58" y="0"/>
                  </a:cubicBezTo>
                  <a:cubicBezTo>
                    <a:pt x="26" y="0"/>
                    <a:pt x="0" y="27"/>
                    <a:pt x="0"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20"/>
            <p:cNvSpPr/>
            <p:nvPr/>
          </p:nvSpPr>
          <p:spPr>
            <a:xfrm>
              <a:off x="1962150" y="2420938"/>
              <a:ext cx="179388" cy="22225"/>
            </a:xfrm>
            <a:custGeom>
              <a:rect b="b" l="l" r="r" t="t"/>
              <a:pathLst>
                <a:path extrusionOk="0" h="71" w="574">
                  <a:moveTo>
                    <a:pt x="0" y="36"/>
                  </a:moveTo>
                  <a:cubicBezTo>
                    <a:pt x="0" y="56"/>
                    <a:pt x="16" y="71"/>
                    <a:pt x="35" y="71"/>
                  </a:cubicBezTo>
                  <a:cubicBezTo>
                    <a:pt x="574" y="71"/>
                    <a:pt x="574" y="71"/>
                    <a:pt x="574" y="71"/>
                  </a:cubicBezTo>
                  <a:cubicBezTo>
                    <a:pt x="574" y="64"/>
                    <a:pt x="574" y="64"/>
                    <a:pt x="574" y="64"/>
                  </a:cubicBezTo>
                  <a:cubicBezTo>
                    <a:pt x="35" y="64"/>
                    <a:pt x="35" y="64"/>
                    <a:pt x="35" y="64"/>
                  </a:cubicBezTo>
                  <a:cubicBezTo>
                    <a:pt x="20" y="64"/>
                    <a:pt x="7" y="52"/>
                    <a:pt x="7" y="36"/>
                  </a:cubicBezTo>
                  <a:cubicBezTo>
                    <a:pt x="7" y="20"/>
                    <a:pt x="20" y="7"/>
                    <a:pt x="35" y="7"/>
                  </a:cubicBezTo>
                  <a:cubicBezTo>
                    <a:pt x="574" y="7"/>
                    <a:pt x="574" y="7"/>
                    <a:pt x="574" y="7"/>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32" name="Google Shape;532;p20"/>
          <p:cNvSpPr txBox="1"/>
          <p:nvPr>
            <p:ph type="title"/>
          </p:nvPr>
        </p:nvSpPr>
        <p:spPr>
          <a:xfrm>
            <a:off x="4572000" y="1766950"/>
            <a:ext cx="3593400" cy="617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33" name="Google Shape;533;p20"/>
          <p:cNvSpPr txBox="1"/>
          <p:nvPr>
            <p:ph idx="1" type="subTitle"/>
          </p:nvPr>
        </p:nvSpPr>
        <p:spPr>
          <a:xfrm>
            <a:off x="4572000" y="2384650"/>
            <a:ext cx="3593400" cy="910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grpSp>
        <p:nvGrpSpPr>
          <p:cNvPr id="37" name="Google Shape;37;p3"/>
          <p:cNvGrpSpPr/>
          <p:nvPr/>
        </p:nvGrpSpPr>
        <p:grpSpPr>
          <a:xfrm>
            <a:off x="105401" y="98858"/>
            <a:ext cx="8933204" cy="4946086"/>
            <a:chOff x="590550" y="2525713"/>
            <a:chExt cx="3178171" cy="1771648"/>
          </a:xfrm>
        </p:grpSpPr>
        <p:sp>
          <p:nvSpPr>
            <p:cNvPr id="38" name="Google Shape;38;p3"/>
            <p:cNvSpPr/>
            <p:nvPr/>
          </p:nvSpPr>
          <p:spPr>
            <a:xfrm>
              <a:off x="650875" y="2936875"/>
              <a:ext cx="52388" cy="236539"/>
            </a:xfrm>
            <a:custGeom>
              <a:rect b="b" l="l" r="r" t="t"/>
              <a:pathLst>
                <a:path extrusionOk="0" h="759" w="170">
                  <a:moveTo>
                    <a:pt x="27" y="216"/>
                  </a:moveTo>
                  <a:cubicBezTo>
                    <a:pt x="76" y="205"/>
                    <a:pt x="113" y="161"/>
                    <a:pt x="113" y="109"/>
                  </a:cubicBezTo>
                  <a:cubicBezTo>
                    <a:pt x="113" y="49"/>
                    <a:pt x="63" y="0"/>
                    <a:pt x="3" y="0"/>
                  </a:cubicBezTo>
                  <a:cubicBezTo>
                    <a:pt x="0" y="0"/>
                    <a:pt x="0" y="0"/>
                    <a:pt x="0" y="0"/>
                  </a:cubicBezTo>
                  <a:cubicBezTo>
                    <a:pt x="0" y="214"/>
                    <a:pt x="0" y="214"/>
                    <a:pt x="0" y="214"/>
                  </a:cubicBezTo>
                  <a:cubicBezTo>
                    <a:pt x="0" y="219"/>
                    <a:pt x="0" y="219"/>
                    <a:pt x="0" y="219"/>
                  </a:cubicBezTo>
                  <a:cubicBezTo>
                    <a:pt x="0" y="540"/>
                    <a:pt x="0" y="540"/>
                    <a:pt x="0" y="540"/>
                  </a:cubicBezTo>
                  <a:cubicBezTo>
                    <a:pt x="0" y="548"/>
                    <a:pt x="0" y="548"/>
                    <a:pt x="0" y="548"/>
                  </a:cubicBezTo>
                  <a:cubicBezTo>
                    <a:pt x="0" y="759"/>
                    <a:pt x="0" y="759"/>
                    <a:pt x="0" y="759"/>
                  </a:cubicBezTo>
                  <a:cubicBezTo>
                    <a:pt x="3" y="759"/>
                    <a:pt x="3" y="759"/>
                    <a:pt x="3" y="759"/>
                  </a:cubicBezTo>
                  <a:cubicBezTo>
                    <a:pt x="63" y="759"/>
                    <a:pt x="113" y="710"/>
                    <a:pt x="113" y="650"/>
                  </a:cubicBezTo>
                  <a:cubicBezTo>
                    <a:pt x="113" y="601"/>
                    <a:pt x="80" y="559"/>
                    <a:pt x="36" y="545"/>
                  </a:cubicBezTo>
                  <a:cubicBezTo>
                    <a:pt x="112" y="530"/>
                    <a:pt x="170" y="462"/>
                    <a:pt x="170" y="381"/>
                  </a:cubicBezTo>
                  <a:cubicBezTo>
                    <a:pt x="170" y="297"/>
                    <a:pt x="108" y="228"/>
                    <a:pt x="27" y="216"/>
                  </a:cubicBezTo>
                  <a:close/>
                  <a:moveTo>
                    <a:pt x="78" y="179"/>
                  </a:moveTo>
                  <a:cubicBezTo>
                    <a:pt x="12" y="113"/>
                    <a:pt x="12" y="113"/>
                    <a:pt x="12" y="113"/>
                  </a:cubicBezTo>
                  <a:cubicBezTo>
                    <a:pt x="105" y="113"/>
                    <a:pt x="105" y="113"/>
                    <a:pt x="105" y="113"/>
                  </a:cubicBezTo>
                  <a:cubicBezTo>
                    <a:pt x="104" y="138"/>
                    <a:pt x="94" y="161"/>
                    <a:pt x="78" y="179"/>
                  </a:cubicBezTo>
                  <a:close/>
                  <a:moveTo>
                    <a:pt x="105" y="106"/>
                  </a:moveTo>
                  <a:cubicBezTo>
                    <a:pt x="12" y="106"/>
                    <a:pt x="12" y="106"/>
                    <a:pt x="12" y="106"/>
                  </a:cubicBezTo>
                  <a:cubicBezTo>
                    <a:pt x="78" y="39"/>
                    <a:pt x="78" y="39"/>
                    <a:pt x="78" y="39"/>
                  </a:cubicBezTo>
                  <a:cubicBezTo>
                    <a:pt x="94" y="57"/>
                    <a:pt x="104" y="80"/>
                    <a:pt x="105" y="106"/>
                  </a:cubicBezTo>
                  <a:close/>
                  <a:moveTo>
                    <a:pt x="7" y="7"/>
                  </a:moveTo>
                  <a:cubicBezTo>
                    <a:pt x="32" y="8"/>
                    <a:pt x="55" y="18"/>
                    <a:pt x="73" y="34"/>
                  </a:cubicBezTo>
                  <a:cubicBezTo>
                    <a:pt x="7" y="101"/>
                    <a:pt x="7" y="101"/>
                    <a:pt x="7" y="101"/>
                  </a:cubicBezTo>
                  <a:lnTo>
                    <a:pt x="7" y="7"/>
                  </a:lnTo>
                  <a:close/>
                  <a:moveTo>
                    <a:pt x="7" y="118"/>
                  </a:moveTo>
                  <a:cubicBezTo>
                    <a:pt x="73" y="184"/>
                    <a:pt x="73" y="184"/>
                    <a:pt x="73" y="184"/>
                  </a:cubicBezTo>
                  <a:cubicBezTo>
                    <a:pt x="55" y="200"/>
                    <a:pt x="32" y="210"/>
                    <a:pt x="7" y="211"/>
                  </a:cubicBezTo>
                  <a:lnTo>
                    <a:pt x="7" y="118"/>
                  </a:lnTo>
                  <a:close/>
                  <a:moveTo>
                    <a:pt x="7" y="221"/>
                  </a:moveTo>
                  <a:cubicBezTo>
                    <a:pt x="48" y="222"/>
                    <a:pt x="86" y="239"/>
                    <a:pt x="114" y="266"/>
                  </a:cubicBezTo>
                  <a:cubicBezTo>
                    <a:pt x="7" y="373"/>
                    <a:pt x="7" y="373"/>
                    <a:pt x="7" y="373"/>
                  </a:cubicBezTo>
                  <a:lnTo>
                    <a:pt x="7" y="221"/>
                  </a:lnTo>
                  <a:close/>
                  <a:moveTo>
                    <a:pt x="7" y="752"/>
                  </a:moveTo>
                  <a:cubicBezTo>
                    <a:pt x="7" y="658"/>
                    <a:pt x="7" y="658"/>
                    <a:pt x="7" y="658"/>
                  </a:cubicBezTo>
                  <a:cubicBezTo>
                    <a:pt x="73" y="724"/>
                    <a:pt x="73" y="724"/>
                    <a:pt x="73" y="724"/>
                  </a:cubicBezTo>
                  <a:cubicBezTo>
                    <a:pt x="55" y="741"/>
                    <a:pt x="32" y="751"/>
                    <a:pt x="7" y="752"/>
                  </a:cubicBezTo>
                  <a:close/>
                  <a:moveTo>
                    <a:pt x="78" y="719"/>
                  </a:moveTo>
                  <a:cubicBezTo>
                    <a:pt x="12" y="653"/>
                    <a:pt x="12" y="653"/>
                    <a:pt x="12" y="653"/>
                  </a:cubicBezTo>
                  <a:cubicBezTo>
                    <a:pt x="105" y="653"/>
                    <a:pt x="105" y="653"/>
                    <a:pt x="105" y="653"/>
                  </a:cubicBezTo>
                  <a:cubicBezTo>
                    <a:pt x="104" y="679"/>
                    <a:pt x="94" y="702"/>
                    <a:pt x="78" y="719"/>
                  </a:cubicBezTo>
                  <a:close/>
                  <a:moveTo>
                    <a:pt x="105" y="646"/>
                  </a:moveTo>
                  <a:cubicBezTo>
                    <a:pt x="12" y="646"/>
                    <a:pt x="12" y="646"/>
                    <a:pt x="12" y="646"/>
                  </a:cubicBezTo>
                  <a:cubicBezTo>
                    <a:pt x="78" y="580"/>
                    <a:pt x="78" y="580"/>
                    <a:pt x="78" y="580"/>
                  </a:cubicBezTo>
                  <a:cubicBezTo>
                    <a:pt x="94" y="597"/>
                    <a:pt x="104" y="621"/>
                    <a:pt x="105" y="646"/>
                  </a:cubicBezTo>
                  <a:close/>
                  <a:moveTo>
                    <a:pt x="73" y="575"/>
                  </a:moveTo>
                  <a:cubicBezTo>
                    <a:pt x="7" y="641"/>
                    <a:pt x="7" y="641"/>
                    <a:pt x="7" y="641"/>
                  </a:cubicBezTo>
                  <a:cubicBezTo>
                    <a:pt x="7" y="548"/>
                    <a:pt x="7" y="548"/>
                    <a:pt x="7" y="548"/>
                  </a:cubicBezTo>
                  <a:cubicBezTo>
                    <a:pt x="9" y="548"/>
                    <a:pt x="11" y="548"/>
                    <a:pt x="14" y="548"/>
                  </a:cubicBezTo>
                  <a:cubicBezTo>
                    <a:pt x="36" y="550"/>
                    <a:pt x="57" y="560"/>
                    <a:pt x="73" y="575"/>
                  </a:cubicBezTo>
                  <a:close/>
                  <a:moveTo>
                    <a:pt x="14" y="541"/>
                  </a:moveTo>
                  <a:cubicBezTo>
                    <a:pt x="12" y="541"/>
                    <a:pt x="9" y="540"/>
                    <a:pt x="7" y="540"/>
                  </a:cubicBezTo>
                  <a:cubicBezTo>
                    <a:pt x="7" y="390"/>
                    <a:pt x="7" y="390"/>
                    <a:pt x="7" y="390"/>
                  </a:cubicBezTo>
                  <a:cubicBezTo>
                    <a:pt x="114" y="497"/>
                    <a:pt x="114" y="497"/>
                    <a:pt x="114" y="497"/>
                  </a:cubicBezTo>
                  <a:cubicBezTo>
                    <a:pt x="87" y="522"/>
                    <a:pt x="52" y="538"/>
                    <a:pt x="14" y="541"/>
                  </a:cubicBezTo>
                  <a:close/>
                  <a:moveTo>
                    <a:pt x="119" y="492"/>
                  </a:moveTo>
                  <a:cubicBezTo>
                    <a:pt x="12" y="385"/>
                    <a:pt x="12" y="385"/>
                    <a:pt x="12" y="385"/>
                  </a:cubicBezTo>
                  <a:cubicBezTo>
                    <a:pt x="163" y="385"/>
                    <a:pt x="163" y="385"/>
                    <a:pt x="163" y="385"/>
                  </a:cubicBezTo>
                  <a:cubicBezTo>
                    <a:pt x="162" y="426"/>
                    <a:pt x="145" y="464"/>
                    <a:pt x="119" y="492"/>
                  </a:cubicBezTo>
                  <a:close/>
                  <a:moveTo>
                    <a:pt x="12" y="378"/>
                  </a:moveTo>
                  <a:cubicBezTo>
                    <a:pt x="119" y="271"/>
                    <a:pt x="119" y="271"/>
                    <a:pt x="119" y="271"/>
                  </a:cubicBezTo>
                  <a:cubicBezTo>
                    <a:pt x="145" y="299"/>
                    <a:pt x="162" y="336"/>
                    <a:pt x="163" y="378"/>
                  </a:cubicBezTo>
                  <a:lnTo>
                    <a:pt x="12" y="3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3"/>
            <p:cNvSpPr/>
            <p:nvPr/>
          </p:nvSpPr>
          <p:spPr>
            <a:xfrm>
              <a:off x="609600"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3"/>
            <p:cNvSpPr/>
            <p:nvPr/>
          </p:nvSpPr>
          <p:spPr>
            <a:xfrm>
              <a:off x="649288" y="2686050"/>
              <a:ext cx="46038" cy="174625"/>
            </a:xfrm>
            <a:custGeom>
              <a:rect b="b" l="l" r="r" t="t"/>
              <a:pathLst>
                <a:path extrusionOk="0" h="110" w="29">
                  <a:moveTo>
                    <a:pt x="29" y="0"/>
                  </a:moveTo>
                  <a:lnTo>
                    <a:pt x="0" y="0"/>
                  </a:lnTo>
                  <a:lnTo>
                    <a:pt x="29" y="110"/>
                  </a:lnTo>
                  <a:lnTo>
                    <a:pt x="29" y="0"/>
                  </a:lnTo>
                  <a:close/>
                  <a:moveTo>
                    <a:pt x="28" y="99"/>
                  </a:moveTo>
                  <a:lnTo>
                    <a:pt x="2" y="2"/>
                  </a:lnTo>
                  <a:lnTo>
                    <a:pt x="28" y="2"/>
                  </a:lnTo>
                  <a:lnTo>
                    <a:pt x="28" y="9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3"/>
            <p:cNvSpPr/>
            <p:nvPr/>
          </p:nvSpPr>
          <p:spPr>
            <a:xfrm>
              <a:off x="1858963"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3"/>
            <p:cNvSpPr/>
            <p:nvPr/>
          </p:nvSpPr>
          <p:spPr>
            <a:xfrm>
              <a:off x="18589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3"/>
            <p:cNvSpPr/>
            <p:nvPr/>
          </p:nvSpPr>
          <p:spPr>
            <a:xfrm>
              <a:off x="1858963"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3"/>
            <p:cNvSpPr/>
            <p:nvPr/>
          </p:nvSpPr>
          <p:spPr>
            <a:xfrm>
              <a:off x="649288"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3"/>
            <p:cNvSpPr/>
            <p:nvPr/>
          </p:nvSpPr>
          <p:spPr>
            <a:xfrm>
              <a:off x="64928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3"/>
            <p:cNvSpPr/>
            <p:nvPr/>
          </p:nvSpPr>
          <p:spPr>
            <a:xfrm>
              <a:off x="649288"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3"/>
            <p:cNvSpPr/>
            <p:nvPr/>
          </p:nvSpPr>
          <p:spPr>
            <a:xfrm>
              <a:off x="590550" y="2525713"/>
              <a:ext cx="3178171" cy="1771648"/>
            </a:xfrm>
            <a:custGeom>
              <a:rect b="b" l="l" r="r" t="t"/>
              <a:pathLst>
                <a:path extrusionOk="0" h="5669" w="10166">
                  <a:moveTo>
                    <a:pt x="5817" y="1"/>
                  </a:moveTo>
                  <a:cubicBezTo>
                    <a:pt x="5815" y="0"/>
                    <a:pt x="5815" y="0"/>
                    <a:pt x="5815" y="0"/>
                  </a:cubicBezTo>
                  <a:cubicBezTo>
                    <a:pt x="5814" y="1"/>
                    <a:pt x="5814" y="1"/>
                    <a:pt x="5814" y="1"/>
                  </a:cubicBezTo>
                  <a:cubicBezTo>
                    <a:pt x="5243" y="1"/>
                    <a:pt x="5243" y="1"/>
                    <a:pt x="5243" y="1"/>
                  </a:cubicBezTo>
                  <a:cubicBezTo>
                    <a:pt x="4923" y="1"/>
                    <a:pt x="4923" y="1"/>
                    <a:pt x="4923" y="1"/>
                  </a:cubicBezTo>
                  <a:cubicBezTo>
                    <a:pt x="4352" y="1"/>
                    <a:pt x="4352" y="1"/>
                    <a:pt x="4352" y="1"/>
                  </a:cubicBezTo>
                  <a:cubicBezTo>
                    <a:pt x="4350" y="0"/>
                    <a:pt x="4350" y="0"/>
                    <a:pt x="4350" y="0"/>
                  </a:cubicBezTo>
                  <a:cubicBezTo>
                    <a:pt x="4349" y="1"/>
                    <a:pt x="4349" y="1"/>
                    <a:pt x="4349" y="1"/>
                  </a:cubicBezTo>
                  <a:cubicBezTo>
                    <a:pt x="0" y="1"/>
                    <a:pt x="0" y="1"/>
                    <a:pt x="0" y="1"/>
                  </a:cubicBezTo>
                  <a:cubicBezTo>
                    <a:pt x="0" y="2614"/>
                    <a:pt x="0" y="2614"/>
                    <a:pt x="0" y="2614"/>
                  </a:cubicBezTo>
                  <a:cubicBezTo>
                    <a:pt x="0" y="3055"/>
                    <a:pt x="0" y="3055"/>
                    <a:pt x="0" y="3055"/>
                  </a:cubicBezTo>
                  <a:cubicBezTo>
                    <a:pt x="0" y="5668"/>
                    <a:pt x="0" y="5668"/>
                    <a:pt x="0" y="5668"/>
                  </a:cubicBezTo>
                  <a:cubicBezTo>
                    <a:pt x="4349" y="5668"/>
                    <a:pt x="4349" y="5668"/>
                    <a:pt x="4349" y="5668"/>
                  </a:cubicBezTo>
                  <a:cubicBezTo>
                    <a:pt x="4350" y="5669"/>
                    <a:pt x="4350" y="5669"/>
                    <a:pt x="4350" y="5669"/>
                  </a:cubicBezTo>
                  <a:cubicBezTo>
                    <a:pt x="4352" y="5668"/>
                    <a:pt x="4352" y="5668"/>
                    <a:pt x="4352" y="5668"/>
                  </a:cubicBezTo>
                  <a:cubicBezTo>
                    <a:pt x="4923" y="5668"/>
                    <a:pt x="4923" y="5668"/>
                    <a:pt x="4923" y="5668"/>
                  </a:cubicBezTo>
                  <a:cubicBezTo>
                    <a:pt x="5243" y="5668"/>
                    <a:pt x="5243" y="5668"/>
                    <a:pt x="5243" y="5668"/>
                  </a:cubicBezTo>
                  <a:cubicBezTo>
                    <a:pt x="5814" y="5668"/>
                    <a:pt x="5814" y="5668"/>
                    <a:pt x="5814" y="5668"/>
                  </a:cubicBezTo>
                  <a:cubicBezTo>
                    <a:pt x="5815" y="5669"/>
                    <a:pt x="5815" y="5669"/>
                    <a:pt x="5815" y="5669"/>
                  </a:cubicBezTo>
                  <a:cubicBezTo>
                    <a:pt x="5817" y="5668"/>
                    <a:pt x="5817" y="5668"/>
                    <a:pt x="5817" y="5668"/>
                  </a:cubicBezTo>
                  <a:cubicBezTo>
                    <a:pt x="10166" y="5668"/>
                    <a:pt x="10166" y="5668"/>
                    <a:pt x="10166" y="5668"/>
                  </a:cubicBezTo>
                  <a:cubicBezTo>
                    <a:pt x="10166" y="3055"/>
                    <a:pt x="10166" y="3055"/>
                    <a:pt x="10166" y="3055"/>
                  </a:cubicBezTo>
                  <a:cubicBezTo>
                    <a:pt x="10166" y="2614"/>
                    <a:pt x="10166" y="2614"/>
                    <a:pt x="10166" y="2614"/>
                  </a:cubicBezTo>
                  <a:cubicBezTo>
                    <a:pt x="10166" y="1"/>
                    <a:pt x="10166" y="1"/>
                    <a:pt x="10166" y="1"/>
                  </a:cubicBezTo>
                  <a:lnTo>
                    <a:pt x="5817" y="1"/>
                  </a:lnTo>
                  <a:close/>
                  <a:moveTo>
                    <a:pt x="10159" y="8"/>
                  </a:moveTo>
                  <a:cubicBezTo>
                    <a:pt x="10159" y="2157"/>
                    <a:pt x="10159" y="2157"/>
                    <a:pt x="10159" y="2157"/>
                  </a:cubicBezTo>
                  <a:cubicBezTo>
                    <a:pt x="10046" y="2157"/>
                    <a:pt x="10046" y="2157"/>
                    <a:pt x="10046" y="2157"/>
                  </a:cubicBezTo>
                  <a:cubicBezTo>
                    <a:pt x="10046" y="465"/>
                    <a:pt x="10046" y="465"/>
                    <a:pt x="10046" y="465"/>
                  </a:cubicBezTo>
                  <a:cubicBezTo>
                    <a:pt x="10109" y="465"/>
                    <a:pt x="10109" y="465"/>
                    <a:pt x="10109" y="465"/>
                  </a:cubicBezTo>
                  <a:cubicBezTo>
                    <a:pt x="10109" y="251"/>
                    <a:pt x="10109" y="251"/>
                    <a:pt x="10109" y="251"/>
                  </a:cubicBezTo>
                  <a:cubicBezTo>
                    <a:pt x="9974" y="117"/>
                    <a:pt x="9974" y="117"/>
                    <a:pt x="9974" y="117"/>
                  </a:cubicBezTo>
                  <a:cubicBezTo>
                    <a:pt x="5932" y="117"/>
                    <a:pt x="5932" y="117"/>
                    <a:pt x="5932" y="117"/>
                  </a:cubicBezTo>
                  <a:cubicBezTo>
                    <a:pt x="5824" y="8"/>
                    <a:pt x="5824" y="8"/>
                    <a:pt x="5824" y="8"/>
                  </a:cubicBezTo>
                  <a:lnTo>
                    <a:pt x="10159" y="8"/>
                  </a:lnTo>
                  <a:close/>
                  <a:moveTo>
                    <a:pt x="5821" y="5433"/>
                  </a:moveTo>
                  <a:cubicBezTo>
                    <a:pt x="5850" y="5404"/>
                    <a:pt x="5889" y="5389"/>
                    <a:pt x="5927" y="5389"/>
                  </a:cubicBezTo>
                  <a:cubicBezTo>
                    <a:pt x="5927" y="5540"/>
                    <a:pt x="5927" y="5540"/>
                    <a:pt x="5927" y="5540"/>
                  </a:cubicBezTo>
                  <a:lnTo>
                    <a:pt x="5821" y="5433"/>
                  </a:lnTo>
                  <a:close/>
                  <a:moveTo>
                    <a:pt x="5922" y="5545"/>
                  </a:moveTo>
                  <a:cubicBezTo>
                    <a:pt x="5771" y="5545"/>
                    <a:pt x="5771" y="5545"/>
                    <a:pt x="5771" y="5545"/>
                  </a:cubicBezTo>
                  <a:cubicBezTo>
                    <a:pt x="5772" y="5506"/>
                    <a:pt x="5787" y="5468"/>
                    <a:pt x="5815" y="5438"/>
                  </a:cubicBezTo>
                  <a:lnTo>
                    <a:pt x="5922" y="5545"/>
                  </a:lnTo>
                  <a:close/>
                  <a:moveTo>
                    <a:pt x="5813" y="5430"/>
                  </a:moveTo>
                  <a:cubicBezTo>
                    <a:pt x="5781" y="5462"/>
                    <a:pt x="5765" y="5503"/>
                    <a:pt x="5764" y="5545"/>
                  </a:cubicBezTo>
                  <a:cubicBezTo>
                    <a:pt x="5720" y="5545"/>
                    <a:pt x="5720" y="5545"/>
                    <a:pt x="5720" y="5545"/>
                  </a:cubicBezTo>
                  <a:cubicBezTo>
                    <a:pt x="5720" y="5545"/>
                    <a:pt x="5720" y="5545"/>
                    <a:pt x="5720" y="5545"/>
                  </a:cubicBezTo>
                  <a:cubicBezTo>
                    <a:pt x="5345" y="5545"/>
                    <a:pt x="5345" y="5545"/>
                    <a:pt x="5345" y="5545"/>
                  </a:cubicBezTo>
                  <a:cubicBezTo>
                    <a:pt x="5296" y="5496"/>
                    <a:pt x="5296" y="5496"/>
                    <a:pt x="5296" y="5496"/>
                  </a:cubicBezTo>
                  <a:cubicBezTo>
                    <a:pt x="5272" y="5520"/>
                    <a:pt x="5272" y="5520"/>
                    <a:pt x="5272" y="5520"/>
                  </a:cubicBezTo>
                  <a:cubicBezTo>
                    <a:pt x="5249" y="5496"/>
                    <a:pt x="5249" y="5496"/>
                    <a:pt x="5249" y="5496"/>
                  </a:cubicBezTo>
                  <a:cubicBezTo>
                    <a:pt x="5243" y="5502"/>
                    <a:pt x="5243" y="5502"/>
                    <a:pt x="5243" y="5502"/>
                  </a:cubicBezTo>
                  <a:cubicBezTo>
                    <a:pt x="5243" y="5501"/>
                    <a:pt x="5243" y="5501"/>
                    <a:pt x="5243" y="5501"/>
                  </a:cubicBezTo>
                  <a:cubicBezTo>
                    <a:pt x="5225" y="5519"/>
                    <a:pt x="5225" y="5519"/>
                    <a:pt x="5225" y="5519"/>
                  </a:cubicBezTo>
                  <a:cubicBezTo>
                    <a:pt x="5201" y="5496"/>
                    <a:pt x="5201" y="5496"/>
                    <a:pt x="5201" y="5496"/>
                  </a:cubicBezTo>
                  <a:cubicBezTo>
                    <a:pt x="5201" y="5496"/>
                    <a:pt x="5201" y="5496"/>
                    <a:pt x="5201" y="5496"/>
                  </a:cubicBezTo>
                  <a:cubicBezTo>
                    <a:pt x="5201" y="5496"/>
                    <a:pt x="5201" y="5496"/>
                    <a:pt x="5201" y="5496"/>
                  </a:cubicBezTo>
                  <a:cubicBezTo>
                    <a:pt x="5177" y="5519"/>
                    <a:pt x="5177" y="5519"/>
                    <a:pt x="5177" y="5519"/>
                  </a:cubicBezTo>
                  <a:cubicBezTo>
                    <a:pt x="5154" y="5496"/>
                    <a:pt x="5154" y="5496"/>
                    <a:pt x="5154" y="5496"/>
                  </a:cubicBezTo>
                  <a:cubicBezTo>
                    <a:pt x="5154" y="5496"/>
                    <a:pt x="5154" y="5496"/>
                    <a:pt x="5154" y="5496"/>
                  </a:cubicBezTo>
                  <a:cubicBezTo>
                    <a:pt x="5154" y="5496"/>
                    <a:pt x="5154" y="5496"/>
                    <a:pt x="5154" y="5496"/>
                  </a:cubicBezTo>
                  <a:cubicBezTo>
                    <a:pt x="5130" y="5519"/>
                    <a:pt x="5130" y="5519"/>
                    <a:pt x="5130" y="5519"/>
                  </a:cubicBezTo>
                  <a:cubicBezTo>
                    <a:pt x="5107" y="5496"/>
                    <a:pt x="5107" y="5496"/>
                    <a:pt x="5107" y="5496"/>
                  </a:cubicBezTo>
                  <a:cubicBezTo>
                    <a:pt x="5107" y="5496"/>
                    <a:pt x="5107" y="5496"/>
                    <a:pt x="5107" y="5496"/>
                  </a:cubicBezTo>
                  <a:cubicBezTo>
                    <a:pt x="5106" y="5496"/>
                    <a:pt x="5106" y="5496"/>
                    <a:pt x="5106" y="5496"/>
                  </a:cubicBezTo>
                  <a:cubicBezTo>
                    <a:pt x="5083" y="5519"/>
                    <a:pt x="5083" y="5519"/>
                    <a:pt x="5083" y="5519"/>
                  </a:cubicBezTo>
                  <a:cubicBezTo>
                    <a:pt x="5060" y="5496"/>
                    <a:pt x="5060" y="5496"/>
                    <a:pt x="5060" y="5496"/>
                  </a:cubicBezTo>
                  <a:cubicBezTo>
                    <a:pt x="5059" y="5496"/>
                    <a:pt x="5059" y="5496"/>
                    <a:pt x="5059" y="5496"/>
                  </a:cubicBezTo>
                  <a:cubicBezTo>
                    <a:pt x="5059" y="5496"/>
                    <a:pt x="5059" y="5496"/>
                    <a:pt x="5059" y="5496"/>
                  </a:cubicBezTo>
                  <a:cubicBezTo>
                    <a:pt x="5036" y="5519"/>
                    <a:pt x="5036" y="5519"/>
                    <a:pt x="5036" y="5519"/>
                  </a:cubicBezTo>
                  <a:cubicBezTo>
                    <a:pt x="5012" y="5496"/>
                    <a:pt x="5012" y="5496"/>
                    <a:pt x="5012" y="5496"/>
                  </a:cubicBezTo>
                  <a:cubicBezTo>
                    <a:pt x="5012" y="5496"/>
                    <a:pt x="5012" y="5496"/>
                    <a:pt x="5012" y="5496"/>
                  </a:cubicBezTo>
                  <a:cubicBezTo>
                    <a:pt x="5012" y="5496"/>
                    <a:pt x="5012" y="5496"/>
                    <a:pt x="5012" y="5496"/>
                  </a:cubicBezTo>
                  <a:cubicBezTo>
                    <a:pt x="4988" y="5519"/>
                    <a:pt x="4988" y="5519"/>
                    <a:pt x="4988" y="5519"/>
                  </a:cubicBezTo>
                  <a:cubicBezTo>
                    <a:pt x="4965" y="5496"/>
                    <a:pt x="4965" y="5496"/>
                    <a:pt x="4965" y="5496"/>
                  </a:cubicBezTo>
                  <a:cubicBezTo>
                    <a:pt x="4965" y="5496"/>
                    <a:pt x="4965" y="5496"/>
                    <a:pt x="4965" y="5496"/>
                  </a:cubicBezTo>
                  <a:cubicBezTo>
                    <a:pt x="4964" y="5496"/>
                    <a:pt x="4964" y="5496"/>
                    <a:pt x="4964" y="5496"/>
                  </a:cubicBezTo>
                  <a:cubicBezTo>
                    <a:pt x="4941" y="5519"/>
                    <a:pt x="4941" y="5519"/>
                    <a:pt x="4941" y="5519"/>
                  </a:cubicBezTo>
                  <a:cubicBezTo>
                    <a:pt x="4923" y="5501"/>
                    <a:pt x="4923" y="5501"/>
                    <a:pt x="4923" y="5501"/>
                  </a:cubicBezTo>
                  <a:cubicBezTo>
                    <a:pt x="4923" y="5502"/>
                    <a:pt x="4923" y="5502"/>
                    <a:pt x="4923" y="5502"/>
                  </a:cubicBezTo>
                  <a:cubicBezTo>
                    <a:pt x="4917" y="5496"/>
                    <a:pt x="4917" y="5496"/>
                    <a:pt x="4917" y="5496"/>
                  </a:cubicBezTo>
                  <a:cubicBezTo>
                    <a:pt x="4894" y="5520"/>
                    <a:pt x="4894" y="5520"/>
                    <a:pt x="4894" y="5520"/>
                  </a:cubicBezTo>
                  <a:cubicBezTo>
                    <a:pt x="4870" y="5496"/>
                    <a:pt x="4870" y="5496"/>
                    <a:pt x="4870" y="5496"/>
                  </a:cubicBezTo>
                  <a:cubicBezTo>
                    <a:pt x="4821" y="5545"/>
                    <a:pt x="4821" y="5545"/>
                    <a:pt x="4821" y="5545"/>
                  </a:cubicBezTo>
                  <a:cubicBezTo>
                    <a:pt x="4445" y="5545"/>
                    <a:pt x="4445" y="5545"/>
                    <a:pt x="4445" y="5545"/>
                  </a:cubicBezTo>
                  <a:cubicBezTo>
                    <a:pt x="4445" y="5545"/>
                    <a:pt x="4445" y="5545"/>
                    <a:pt x="4445" y="5545"/>
                  </a:cubicBezTo>
                  <a:cubicBezTo>
                    <a:pt x="4402" y="5545"/>
                    <a:pt x="4402" y="5545"/>
                    <a:pt x="4402" y="5545"/>
                  </a:cubicBezTo>
                  <a:cubicBezTo>
                    <a:pt x="4401" y="5503"/>
                    <a:pt x="4385" y="5462"/>
                    <a:pt x="4353" y="5430"/>
                  </a:cubicBezTo>
                  <a:cubicBezTo>
                    <a:pt x="4320" y="5398"/>
                    <a:pt x="4278" y="5381"/>
                    <a:pt x="4235" y="5381"/>
                  </a:cubicBezTo>
                  <a:cubicBezTo>
                    <a:pt x="4192" y="5381"/>
                    <a:pt x="4150" y="5397"/>
                    <a:pt x="4118" y="5429"/>
                  </a:cubicBezTo>
                  <a:cubicBezTo>
                    <a:pt x="197" y="5429"/>
                    <a:pt x="197" y="5429"/>
                    <a:pt x="197" y="5429"/>
                  </a:cubicBezTo>
                  <a:cubicBezTo>
                    <a:pt x="195" y="5391"/>
                    <a:pt x="165" y="5360"/>
                    <a:pt x="127" y="5359"/>
                  </a:cubicBezTo>
                  <a:cubicBezTo>
                    <a:pt x="127" y="5211"/>
                    <a:pt x="127" y="5211"/>
                    <a:pt x="127" y="5211"/>
                  </a:cubicBezTo>
                  <a:cubicBezTo>
                    <a:pt x="4212" y="5211"/>
                    <a:pt x="4212" y="5211"/>
                    <a:pt x="4212" y="5211"/>
                  </a:cubicBezTo>
                  <a:cubicBezTo>
                    <a:pt x="4275" y="5211"/>
                    <a:pt x="4326" y="5262"/>
                    <a:pt x="4326" y="5325"/>
                  </a:cubicBezTo>
                  <a:cubicBezTo>
                    <a:pt x="4326" y="5329"/>
                    <a:pt x="4326" y="5329"/>
                    <a:pt x="4326" y="5329"/>
                  </a:cubicBezTo>
                  <a:cubicBezTo>
                    <a:pt x="4430" y="5329"/>
                    <a:pt x="4430" y="5329"/>
                    <a:pt x="4430" y="5329"/>
                  </a:cubicBezTo>
                  <a:cubicBezTo>
                    <a:pt x="4431" y="5394"/>
                    <a:pt x="4485" y="5448"/>
                    <a:pt x="4551" y="5448"/>
                  </a:cubicBezTo>
                  <a:cubicBezTo>
                    <a:pt x="4923" y="5448"/>
                    <a:pt x="4923" y="5448"/>
                    <a:pt x="4923" y="5448"/>
                  </a:cubicBezTo>
                  <a:cubicBezTo>
                    <a:pt x="5243" y="5448"/>
                    <a:pt x="5243" y="5448"/>
                    <a:pt x="5243" y="5448"/>
                  </a:cubicBezTo>
                  <a:cubicBezTo>
                    <a:pt x="5614" y="5448"/>
                    <a:pt x="5614" y="5448"/>
                    <a:pt x="5614" y="5448"/>
                  </a:cubicBezTo>
                  <a:cubicBezTo>
                    <a:pt x="5681" y="5448"/>
                    <a:pt x="5735" y="5394"/>
                    <a:pt x="5736" y="5329"/>
                  </a:cubicBezTo>
                  <a:cubicBezTo>
                    <a:pt x="5840" y="5329"/>
                    <a:pt x="5840" y="5329"/>
                    <a:pt x="5840" y="5329"/>
                  </a:cubicBezTo>
                  <a:cubicBezTo>
                    <a:pt x="5840" y="5325"/>
                    <a:pt x="5840" y="5325"/>
                    <a:pt x="5840" y="5325"/>
                  </a:cubicBezTo>
                  <a:cubicBezTo>
                    <a:pt x="5840" y="5262"/>
                    <a:pt x="5891" y="5211"/>
                    <a:pt x="5954" y="5211"/>
                  </a:cubicBezTo>
                  <a:cubicBezTo>
                    <a:pt x="10039" y="5211"/>
                    <a:pt x="10039" y="5211"/>
                    <a:pt x="10039" y="5211"/>
                  </a:cubicBezTo>
                  <a:cubicBezTo>
                    <a:pt x="10039" y="5359"/>
                    <a:pt x="10039" y="5359"/>
                    <a:pt x="10039" y="5359"/>
                  </a:cubicBezTo>
                  <a:cubicBezTo>
                    <a:pt x="10001" y="5360"/>
                    <a:pt x="9970" y="5391"/>
                    <a:pt x="9969" y="5429"/>
                  </a:cubicBezTo>
                  <a:cubicBezTo>
                    <a:pt x="6048" y="5429"/>
                    <a:pt x="6048" y="5429"/>
                    <a:pt x="6048" y="5429"/>
                  </a:cubicBezTo>
                  <a:cubicBezTo>
                    <a:pt x="6016" y="5397"/>
                    <a:pt x="5973" y="5381"/>
                    <a:pt x="5931" y="5381"/>
                  </a:cubicBezTo>
                  <a:cubicBezTo>
                    <a:pt x="5888" y="5381"/>
                    <a:pt x="5845" y="5398"/>
                    <a:pt x="5813" y="5430"/>
                  </a:cubicBezTo>
                  <a:close/>
                  <a:moveTo>
                    <a:pt x="4875" y="5548"/>
                  </a:moveTo>
                  <a:cubicBezTo>
                    <a:pt x="4894" y="5530"/>
                    <a:pt x="4894" y="5530"/>
                    <a:pt x="4894" y="5530"/>
                  </a:cubicBezTo>
                  <a:cubicBezTo>
                    <a:pt x="4912" y="5548"/>
                    <a:pt x="4912" y="5548"/>
                    <a:pt x="4912" y="5548"/>
                  </a:cubicBezTo>
                  <a:cubicBezTo>
                    <a:pt x="4894" y="5567"/>
                    <a:pt x="4894" y="5567"/>
                    <a:pt x="4894" y="5567"/>
                  </a:cubicBezTo>
                  <a:lnTo>
                    <a:pt x="4875" y="5548"/>
                  </a:lnTo>
                  <a:close/>
                  <a:moveTo>
                    <a:pt x="4889" y="5572"/>
                  </a:moveTo>
                  <a:cubicBezTo>
                    <a:pt x="4870" y="5591"/>
                    <a:pt x="4870" y="5591"/>
                    <a:pt x="4870" y="5591"/>
                  </a:cubicBezTo>
                  <a:cubicBezTo>
                    <a:pt x="4828" y="5548"/>
                    <a:pt x="4828" y="5548"/>
                    <a:pt x="4828" y="5548"/>
                  </a:cubicBezTo>
                  <a:cubicBezTo>
                    <a:pt x="4870" y="5506"/>
                    <a:pt x="4870" y="5506"/>
                    <a:pt x="4870" y="5506"/>
                  </a:cubicBezTo>
                  <a:cubicBezTo>
                    <a:pt x="4889" y="5525"/>
                    <a:pt x="4889" y="5525"/>
                    <a:pt x="4889" y="5525"/>
                  </a:cubicBezTo>
                  <a:cubicBezTo>
                    <a:pt x="4865" y="5548"/>
                    <a:pt x="4865" y="5548"/>
                    <a:pt x="4865" y="5548"/>
                  </a:cubicBezTo>
                  <a:lnTo>
                    <a:pt x="4889" y="5572"/>
                  </a:lnTo>
                  <a:close/>
                  <a:moveTo>
                    <a:pt x="4936" y="5525"/>
                  </a:moveTo>
                  <a:cubicBezTo>
                    <a:pt x="4917" y="5543"/>
                    <a:pt x="4917" y="5543"/>
                    <a:pt x="4917" y="5543"/>
                  </a:cubicBezTo>
                  <a:cubicBezTo>
                    <a:pt x="4899" y="5525"/>
                    <a:pt x="4899" y="5525"/>
                    <a:pt x="4899" y="5525"/>
                  </a:cubicBezTo>
                  <a:cubicBezTo>
                    <a:pt x="4917" y="5506"/>
                    <a:pt x="4917" y="5506"/>
                    <a:pt x="4917" y="5506"/>
                  </a:cubicBezTo>
                  <a:lnTo>
                    <a:pt x="4936" y="5525"/>
                  </a:lnTo>
                  <a:close/>
                  <a:moveTo>
                    <a:pt x="4917" y="5553"/>
                  </a:moveTo>
                  <a:cubicBezTo>
                    <a:pt x="4936" y="5572"/>
                    <a:pt x="4936" y="5572"/>
                    <a:pt x="4936" y="5572"/>
                  </a:cubicBezTo>
                  <a:cubicBezTo>
                    <a:pt x="4917" y="5591"/>
                    <a:pt x="4917" y="5591"/>
                    <a:pt x="4917" y="5591"/>
                  </a:cubicBezTo>
                  <a:cubicBezTo>
                    <a:pt x="4899" y="5572"/>
                    <a:pt x="4899" y="5572"/>
                    <a:pt x="4899" y="5572"/>
                  </a:cubicBezTo>
                  <a:lnTo>
                    <a:pt x="4917" y="5553"/>
                  </a:lnTo>
                  <a:close/>
                  <a:moveTo>
                    <a:pt x="4923" y="5548"/>
                  </a:moveTo>
                  <a:cubicBezTo>
                    <a:pt x="4923" y="5549"/>
                    <a:pt x="4923" y="5549"/>
                    <a:pt x="4923" y="5549"/>
                  </a:cubicBezTo>
                  <a:cubicBezTo>
                    <a:pt x="4922" y="5548"/>
                    <a:pt x="4922" y="5548"/>
                    <a:pt x="4922" y="5548"/>
                  </a:cubicBezTo>
                  <a:cubicBezTo>
                    <a:pt x="4923" y="5548"/>
                    <a:pt x="4923" y="5548"/>
                    <a:pt x="4923" y="5548"/>
                  </a:cubicBezTo>
                  <a:cubicBezTo>
                    <a:pt x="4923" y="5548"/>
                    <a:pt x="4923" y="5548"/>
                    <a:pt x="4923" y="5548"/>
                  </a:cubicBezTo>
                  <a:cubicBezTo>
                    <a:pt x="4941" y="5530"/>
                    <a:pt x="4941" y="5530"/>
                    <a:pt x="4941" y="5530"/>
                  </a:cubicBezTo>
                  <a:cubicBezTo>
                    <a:pt x="4959" y="5548"/>
                    <a:pt x="4959" y="5548"/>
                    <a:pt x="4959" y="5548"/>
                  </a:cubicBezTo>
                  <a:cubicBezTo>
                    <a:pt x="4941" y="5567"/>
                    <a:pt x="4941" y="5567"/>
                    <a:pt x="4941" y="5567"/>
                  </a:cubicBezTo>
                  <a:lnTo>
                    <a:pt x="4923" y="5548"/>
                  </a:lnTo>
                  <a:close/>
                  <a:moveTo>
                    <a:pt x="4983" y="5525"/>
                  </a:moveTo>
                  <a:cubicBezTo>
                    <a:pt x="4965" y="5543"/>
                    <a:pt x="4965" y="5543"/>
                    <a:pt x="4965" y="5543"/>
                  </a:cubicBezTo>
                  <a:cubicBezTo>
                    <a:pt x="4946" y="5525"/>
                    <a:pt x="4946" y="5525"/>
                    <a:pt x="4946" y="5525"/>
                  </a:cubicBezTo>
                  <a:cubicBezTo>
                    <a:pt x="4965" y="5506"/>
                    <a:pt x="4965" y="5506"/>
                    <a:pt x="4965" y="5506"/>
                  </a:cubicBezTo>
                  <a:lnTo>
                    <a:pt x="4983" y="5525"/>
                  </a:lnTo>
                  <a:close/>
                  <a:moveTo>
                    <a:pt x="4946" y="5572"/>
                  </a:moveTo>
                  <a:cubicBezTo>
                    <a:pt x="4965" y="5554"/>
                    <a:pt x="4965" y="5554"/>
                    <a:pt x="4965" y="5554"/>
                  </a:cubicBezTo>
                  <a:cubicBezTo>
                    <a:pt x="4983" y="5572"/>
                    <a:pt x="4983" y="5572"/>
                    <a:pt x="4983" y="5572"/>
                  </a:cubicBezTo>
                  <a:cubicBezTo>
                    <a:pt x="4965" y="5590"/>
                    <a:pt x="4965" y="5590"/>
                    <a:pt x="4965" y="5590"/>
                  </a:cubicBezTo>
                  <a:lnTo>
                    <a:pt x="4946" y="5572"/>
                  </a:lnTo>
                  <a:close/>
                  <a:moveTo>
                    <a:pt x="4970" y="5548"/>
                  </a:moveTo>
                  <a:cubicBezTo>
                    <a:pt x="4988" y="5530"/>
                    <a:pt x="4988" y="5530"/>
                    <a:pt x="4988" y="5530"/>
                  </a:cubicBezTo>
                  <a:cubicBezTo>
                    <a:pt x="5007" y="5548"/>
                    <a:pt x="5007" y="5548"/>
                    <a:pt x="5007" y="5548"/>
                  </a:cubicBezTo>
                  <a:cubicBezTo>
                    <a:pt x="4988" y="5567"/>
                    <a:pt x="4988" y="5567"/>
                    <a:pt x="4988" y="5567"/>
                  </a:cubicBezTo>
                  <a:lnTo>
                    <a:pt x="4970" y="5548"/>
                  </a:lnTo>
                  <a:close/>
                  <a:moveTo>
                    <a:pt x="5030" y="5525"/>
                  </a:moveTo>
                  <a:cubicBezTo>
                    <a:pt x="5012" y="5543"/>
                    <a:pt x="5012" y="5543"/>
                    <a:pt x="5012" y="5543"/>
                  </a:cubicBezTo>
                  <a:cubicBezTo>
                    <a:pt x="4994" y="5525"/>
                    <a:pt x="4994" y="5525"/>
                    <a:pt x="4994" y="5525"/>
                  </a:cubicBezTo>
                  <a:cubicBezTo>
                    <a:pt x="5012" y="5506"/>
                    <a:pt x="5012" y="5506"/>
                    <a:pt x="5012" y="5506"/>
                  </a:cubicBezTo>
                  <a:lnTo>
                    <a:pt x="5030" y="5525"/>
                  </a:lnTo>
                  <a:close/>
                  <a:moveTo>
                    <a:pt x="4994" y="5572"/>
                  </a:moveTo>
                  <a:cubicBezTo>
                    <a:pt x="5012" y="5554"/>
                    <a:pt x="5012" y="5554"/>
                    <a:pt x="5012" y="5554"/>
                  </a:cubicBezTo>
                  <a:cubicBezTo>
                    <a:pt x="5030" y="5572"/>
                    <a:pt x="5030" y="5572"/>
                    <a:pt x="5030" y="5572"/>
                  </a:cubicBezTo>
                  <a:cubicBezTo>
                    <a:pt x="5012" y="5590"/>
                    <a:pt x="5012" y="5590"/>
                    <a:pt x="5012" y="5590"/>
                  </a:cubicBezTo>
                  <a:lnTo>
                    <a:pt x="4994" y="5572"/>
                  </a:lnTo>
                  <a:close/>
                  <a:moveTo>
                    <a:pt x="5017" y="5548"/>
                  </a:moveTo>
                  <a:cubicBezTo>
                    <a:pt x="5036" y="5530"/>
                    <a:pt x="5036" y="5530"/>
                    <a:pt x="5036" y="5530"/>
                  </a:cubicBezTo>
                  <a:cubicBezTo>
                    <a:pt x="5054" y="5548"/>
                    <a:pt x="5054" y="5548"/>
                    <a:pt x="5054" y="5548"/>
                  </a:cubicBezTo>
                  <a:cubicBezTo>
                    <a:pt x="5036" y="5567"/>
                    <a:pt x="5036" y="5567"/>
                    <a:pt x="5036" y="5567"/>
                  </a:cubicBezTo>
                  <a:lnTo>
                    <a:pt x="5017" y="5548"/>
                  </a:lnTo>
                  <a:close/>
                  <a:moveTo>
                    <a:pt x="5078" y="5525"/>
                  </a:moveTo>
                  <a:cubicBezTo>
                    <a:pt x="5059" y="5543"/>
                    <a:pt x="5059" y="5543"/>
                    <a:pt x="5059" y="5543"/>
                  </a:cubicBezTo>
                  <a:cubicBezTo>
                    <a:pt x="5041" y="5525"/>
                    <a:pt x="5041" y="5525"/>
                    <a:pt x="5041" y="5525"/>
                  </a:cubicBezTo>
                  <a:cubicBezTo>
                    <a:pt x="5059" y="5506"/>
                    <a:pt x="5059" y="5506"/>
                    <a:pt x="5059" y="5506"/>
                  </a:cubicBezTo>
                  <a:lnTo>
                    <a:pt x="5078" y="5525"/>
                  </a:lnTo>
                  <a:close/>
                  <a:moveTo>
                    <a:pt x="5041" y="5572"/>
                  </a:moveTo>
                  <a:cubicBezTo>
                    <a:pt x="5059" y="5554"/>
                    <a:pt x="5059" y="5554"/>
                    <a:pt x="5059" y="5554"/>
                  </a:cubicBezTo>
                  <a:cubicBezTo>
                    <a:pt x="5078" y="5572"/>
                    <a:pt x="5078" y="5572"/>
                    <a:pt x="5078" y="5572"/>
                  </a:cubicBezTo>
                  <a:cubicBezTo>
                    <a:pt x="5059" y="5590"/>
                    <a:pt x="5059" y="5590"/>
                    <a:pt x="5059" y="5590"/>
                  </a:cubicBezTo>
                  <a:lnTo>
                    <a:pt x="5041" y="5572"/>
                  </a:lnTo>
                  <a:close/>
                  <a:moveTo>
                    <a:pt x="5065" y="5548"/>
                  </a:moveTo>
                  <a:cubicBezTo>
                    <a:pt x="5083" y="5530"/>
                    <a:pt x="5083" y="5530"/>
                    <a:pt x="5083" y="5530"/>
                  </a:cubicBezTo>
                  <a:cubicBezTo>
                    <a:pt x="5101" y="5548"/>
                    <a:pt x="5101" y="5548"/>
                    <a:pt x="5101" y="5548"/>
                  </a:cubicBezTo>
                  <a:cubicBezTo>
                    <a:pt x="5083" y="5567"/>
                    <a:pt x="5083" y="5567"/>
                    <a:pt x="5083" y="5567"/>
                  </a:cubicBezTo>
                  <a:lnTo>
                    <a:pt x="5065" y="5548"/>
                  </a:lnTo>
                  <a:close/>
                  <a:moveTo>
                    <a:pt x="5125" y="5525"/>
                  </a:moveTo>
                  <a:cubicBezTo>
                    <a:pt x="5107" y="5543"/>
                    <a:pt x="5107" y="5543"/>
                    <a:pt x="5107" y="5543"/>
                  </a:cubicBezTo>
                  <a:cubicBezTo>
                    <a:pt x="5088" y="5525"/>
                    <a:pt x="5088" y="5525"/>
                    <a:pt x="5088" y="5525"/>
                  </a:cubicBezTo>
                  <a:cubicBezTo>
                    <a:pt x="5107" y="5506"/>
                    <a:pt x="5107" y="5506"/>
                    <a:pt x="5107" y="5506"/>
                  </a:cubicBezTo>
                  <a:lnTo>
                    <a:pt x="5125" y="5525"/>
                  </a:lnTo>
                  <a:close/>
                  <a:moveTo>
                    <a:pt x="5088" y="5572"/>
                  </a:moveTo>
                  <a:cubicBezTo>
                    <a:pt x="5107" y="5554"/>
                    <a:pt x="5107" y="5554"/>
                    <a:pt x="5107" y="5554"/>
                  </a:cubicBezTo>
                  <a:cubicBezTo>
                    <a:pt x="5125" y="5572"/>
                    <a:pt x="5125" y="5572"/>
                    <a:pt x="5125" y="5572"/>
                  </a:cubicBezTo>
                  <a:cubicBezTo>
                    <a:pt x="5107" y="5590"/>
                    <a:pt x="5107" y="5590"/>
                    <a:pt x="5107" y="5590"/>
                  </a:cubicBezTo>
                  <a:lnTo>
                    <a:pt x="5088" y="5572"/>
                  </a:lnTo>
                  <a:close/>
                  <a:moveTo>
                    <a:pt x="5112" y="5548"/>
                  </a:moveTo>
                  <a:cubicBezTo>
                    <a:pt x="5130" y="5530"/>
                    <a:pt x="5130" y="5530"/>
                    <a:pt x="5130" y="5530"/>
                  </a:cubicBezTo>
                  <a:cubicBezTo>
                    <a:pt x="5148" y="5548"/>
                    <a:pt x="5148" y="5548"/>
                    <a:pt x="5148" y="5548"/>
                  </a:cubicBezTo>
                  <a:cubicBezTo>
                    <a:pt x="5130" y="5567"/>
                    <a:pt x="5130" y="5567"/>
                    <a:pt x="5130" y="5567"/>
                  </a:cubicBezTo>
                  <a:lnTo>
                    <a:pt x="5112" y="5548"/>
                  </a:lnTo>
                  <a:close/>
                  <a:moveTo>
                    <a:pt x="5172" y="5525"/>
                  </a:moveTo>
                  <a:cubicBezTo>
                    <a:pt x="5154" y="5543"/>
                    <a:pt x="5154" y="5543"/>
                    <a:pt x="5154" y="5543"/>
                  </a:cubicBezTo>
                  <a:cubicBezTo>
                    <a:pt x="5135" y="5525"/>
                    <a:pt x="5135" y="5525"/>
                    <a:pt x="5135" y="5525"/>
                  </a:cubicBezTo>
                  <a:cubicBezTo>
                    <a:pt x="5154" y="5506"/>
                    <a:pt x="5154" y="5506"/>
                    <a:pt x="5154" y="5506"/>
                  </a:cubicBezTo>
                  <a:lnTo>
                    <a:pt x="5172" y="5525"/>
                  </a:lnTo>
                  <a:close/>
                  <a:moveTo>
                    <a:pt x="5135" y="5572"/>
                  </a:moveTo>
                  <a:cubicBezTo>
                    <a:pt x="5154" y="5554"/>
                    <a:pt x="5154" y="5554"/>
                    <a:pt x="5154" y="5554"/>
                  </a:cubicBezTo>
                  <a:cubicBezTo>
                    <a:pt x="5172" y="5572"/>
                    <a:pt x="5172" y="5572"/>
                    <a:pt x="5172" y="5572"/>
                  </a:cubicBezTo>
                  <a:cubicBezTo>
                    <a:pt x="5154" y="5590"/>
                    <a:pt x="5154" y="5590"/>
                    <a:pt x="5154" y="5590"/>
                  </a:cubicBezTo>
                  <a:lnTo>
                    <a:pt x="5135" y="5572"/>
                  </a:lnTo>
                  <a:close/>
                  <a:moveTo>
                    <a:pt x="5159" y="5548"/>
                  </a:moveTo>
                  <a:cubicBezTo>
                    <a:pt x="5177" y="5530"/>
                    <a:pt x="5177" y="5530"/>
                    <a:pt x="5177" y="5530"/>
                  </a:cubicBezTo>
                  <a:cubicBezTo>
                    <a:pt x="5196" y="5548"/>
                    <a:pt x="5196" y="5548"/>
                    <a:pt x="5196" y="5548"/>
                  </a:cubicBezTo>
                  <a:cubicBezTo>
                    <a:pt x="5177" y="5567"/>
                    <a:pt x="5177" y="5567"/>
                    <a:pt x="5177" y="5567"/>
                  </a:cubicBezTo>
                  <a:lnTo>
                    <a:pt x="5159" y="5548"/>
                  </a:lnTo>
                  <a:close/>
                  <a:moveTo>
                    <a:pt x="5219" y="5525"/>
                  </a:moveTo>
                  <a:cubicBezTo>
                    <a:pt x="5201" y="5543"/>
                    <a:pt x="5201" y="5543"/>
                    <a:pt x="5201" y="5543"/>
                  </a:cubicBezTo>
                  <a:cubicBezTo>
                    <a:pt x="5183" y="5525"/>
                    <a:pt x="5183" y="5525"/>
                    <a:pt x="5183" y="5525"/>
                  </a:cubicBezTo>
                  <a:cubicBezTo>
                    <a:pt x="5201" y="5506"/>
                    <a:pt x="5201" y="5506"/>
                    <a:pt x="5201" y="5506"/>
                  </a:cubicBezTo>
                  <a:lnTo>
                    <a:pt x="5219" y="5525"/>
                  </a:lnTo>
                  <a:close/>
                  <a:moveTo>
                    <a:pt x="5183" y="5572"/>
                  </a:moveTo>
                  <a:cubicBezTo>
                    <a:pt x="5201" y="5554"/>
                    <a:pt x="5201" y="5554"/>
                    <a:pt x="5201" y="5554"/>
                  </a:cubicBezTo>
                  <a:cubicBezTo>
                    <a:pt x="5219" y="5572"/>
                    <a:pt x="5219" y="5572"/>
                    <a:pt x="5219" y="5572"/>
                  </a:cubicBezTo>
                  <a:cubicBezTo>
                    <a:pt x="5201" y="5590"/>
                    <a:pt x="5201" y="5590"/>
                    <a:pt x="5201" y="5590"/>
                  </a:cubicBezTo>
                  <a:lnTo>
                    <a:pt x="5183" y="5572"/>
                  </a:lnTo>
                  <a:close/>
                  <a:moveTo>
                    <a:pt x="5206" y="5548"/>
                  </a:moveTo>
                  <a:cubicBezTo>
                    <a:pt x="5225" y="5530"/>
                    <a:pt x="5225" y="5530"/>
                    <a:pt x="5225" y="5530"/>
                  </a:cubicBezTo>
                  <a:cubicBezTo>
                    <a:pt x="5243" y="5548"/>
                    <a:pt x="5243" y="5548"/>
                    <a:pt x="5243" y="5548"/>
                  </a:cubicBezTo>
                  <a:cubicBezTo>
                    <a:pt x="5243" y="5548"/>
                    <a:pt x="5243" y="5548"/>
                    <a:pt x="5243" y="5548"/>
                  </a:cubicBezTo>
                  <a:cubicBezTo>
                    <a:pt x="5244" y="5548"/>
                    <a:pt x="5244" y="5548"/>
                    <a:pt x="5244" y="5548"/>
                  </a:cubicBezTo>
                  <a:cubicBezTo>
                    <a:pt x="5243" y="5549"/>
                    <a:pt x="5243" y="5549"/>
                    <a:pt x="5243" y="5549"/>
                  </a:cubicBezTo>
                  <a:cubicBezTo>
                    <a:pt x="5243" y="5548"/>
                    <a:pt x="5243" y="5548"/>
                    <a:pt x="5243" y="5548"/>
                  </a:cubicBezTo>
                  <a:cubicBezTo>
                    <a:pt x="5225" y="5567"/>
                    <a:pt x="5225" y="5567"/>
                    <a:pt x="5225" y="5567"/>
                  </a:cubicBezTo>
                  <a:lnTo>
                    <a:pt x="5206" y="5548"/>
                  </a:lnTo>
                  <a:close/>
                  <a:moveTo>
                    <a:pt x="5230" y="5525"/>
                  </a:moveTo>
                  <a:cubicBezTo>
                    <a:pt x="5249" y="5506"/>
                    <a:pt x="5249" y="5506"/>
                    <a:pt x="5249" y="5506"/>
                  </a:cubicBezTo>
                  <a:cubicBezTo>
                    <a:pt x="5267" y="5525"/>
                    <a:pt x="5267" y="5525"/>
                    <a:pt x="5267" y="5525"/>
                  </a:cubicBezTo>
                  <a:cubicBezTo>
                    <a:pt x="5249" y="5543"/>
                    <a:pt x="5249" y="5543"/>
                    <a:pt x="5249" y="5543"/>
                  </a:cubicBezTo>
                  <a:lnTo>
                    <a:pt x="5230" y="5525"/>
                  </a:lnTo>
                  <a:close/>
                  <a:moveTo>
                    <a:pt x="5230" y="5572"/>
                  </a:moveTo>
                  <a:cubicBezTo>
                    <a:pt x="5249" y="5553"/>
                    <a:pt x="5249" y="5553"/>
                    <a:pt x="5249" y="5553"/>
                  </a:cubicBezTo>
                  <a:cubicBezTo>
                    <a:pt x="5267" y="5572"/>
                    <a:pt x="5267" y="5572"/>
                    <a:pt x="5267" y="5572"/>
                  </a:cubicBezTo>
                  <a:cubicBezTo>
                    <a:pt x="5249" y="5591"/>
                    <a:pt x="5249" y="5591"/>
                    <a:pt x="5249" y="5591"/>
                  </a:cubicBezTo>
                  <a:lnTo>
                    <a:pt x="5230" y="5572"/>
                  </a:lnTo>
                  <a:close/>
                  <a:moveTo>
                    <a:pt x="5254" y="5548"/>
                  </a:moveTo>
                  <a:cubicBezTo>
                    <a:pt x="5272" y="5530"/>
                    <a:pt x="5272" y="5530"/>
                    <a:pt x="5272" y="5530"/>
                  </a:cubicBezTo>
                  <a:cubicBezTo>
                    <a:pt x="5291" y="5548"/>
                    <a:pt x="5291" y="5548"/>
                    <a:pt x="5291" y="5548"/>
                  </a:cubicBezTo>
                  <a:cubicBezTo>
                    <a:pt x="5272" y="5567"/>
                    <a:pt x="5272" y="5567"/>
                    <a:pt x="5272" y="5567"/>
                  </a:cubicBezTo>
                  <a:lnTo>
                    <a:pt x="5254" y="5548"/>
                  </a:lnTo>
                  <a:close/>
                  <a:moveTo>
                    <a:pt x="5301" y="5548"/>
                  </a:moveTo>
                  <a:cubicBezTo>
                    <a:pt x="5277" y="5525"/>
                    <a:pt x="5277" y="5525"/>
                    <a:pt x="5277" y="5525"/>
                  </a:cubicBezTo>
                  <a:cubicBezTo>
                    <a:pt x="5296" y="5506"/>
                    <a:pt x="5296" y="5506"/>
                    <a:pt x="5296" y="5506"/>
                  </a:cubicBezTo>
                  <a:cubicBezTo>
                    <a:pt x="5338" y="5548"/>
                    <a:pt x="5338" y="5548"/>
                    <a:pt x="5338" y="5548"/>
                  </a:cubicBezTo>
                  <a:cubicBezTo>
                    <a:pt x="5296" y="5591"/>
                    <a:pt x="5296" y="5591"/>
                    <a:pt x="5296" y="5591"/>
                  </a:cubicBezTo>
                  <a:cubicBezTo>
                    <a:pt x="5277" y="5572"/>
                    <a:pt x="5277" y="5572"/>
                    <a:pt x="5277" y="5572"/>
                  </a:cubicBezTo>
                  <a:lnTo>
                    <a:pt x="5301" y="5548"/>
                  </a:lnTo>
                  <a:close/>
                  <a:moveTo>
                    <a:pt x="4350" y="5438"/>
                  </a:moveTo>
                  <a:cubicBezTo>
                    <a:pt x="4379" y="5468"/>
                    <a:pt x="4394" y="5506"/>
                    <a:pt x="4395" y="5545"/>
                  </a:cubicBezTo>
                  <a:cubicBezTo>
                    <a:pt x="4243" y="5545"/>
                    <a:pt x="4243" y="5545"/>
                    <a:pt x="4243" y="5545"/>
                  </a:cubicBezTo>
                  <a:lnTo>
                    <a:pt x="4350" y="5438"/>
                  </a:lnTo>
                  <a:close/>
                  <a:moveTo>
                    <a:pt x="4238" y="5540"/>
                  </a:moveTo>
                  <a:cubicBezTo>
                    <a:pt x="4238" y="5389"/>
                    <a:pt x="4238" y="5389"/>
                    <a:pt x="4238" y="5389"/>
                  </a:cubicBezTo>
                  <a:cubicBezTo>
                    <a:pt x="4277" y="5389"/>
                    <a:pt x="4315" y="5404"/>
                    <a:pt x="4345" y="5433"/>
                  </a:cubicBezTo>
                  <a:lnTo>
                    <a:pt x="4238" y="5540"/>
                  </a:lnTo>
                  <a:close/>
                  <a:moveTo>
                    <a:pt x="123" y="5366"/>
                  </a:moveTo>
                  <a:cubicBezTo>
                    <a:pt x="160" y="5366"/>
                    <a:pt x="190" y="5396"/>
                    <a:pt x="190" y="5433"/>
                  </a:cubicBezTo>
                  <a:cubicBezTo>
                    <a:pt x="190" y="5436"/>
                    <a:pt x="190" y="5436"/>
                    <a:pt x="190" y="5436"/>
                  </a:cubicBezTo>
                  <a:cubicBezTo>
                    <a:pt x="4118" y="5436"/>
                    <a:pt x="4118" y="5436"/>
                    <a:pt x="4118" y="5436"/>
                  </a:cubicBezTo>
                  <a:cubicBezTo>
                    <a:pt x="4226" y="5545"/>
                    <a:pt x="4226" y="5545"/>
                    <a:pt x="4226" y="5545"/>
                  </a:cubicBezTo>
                  <a:cubicBezTo>
                    <a:pt x="194" y="5545"/>
                    <a:pt x="194" y="5545"/>
                    <a:pt x="194" y="5545"/>
                  </a:cubicBezTo>
                  <a:cubicBezTo>
                    <a:pt x="64" y="5414"/>
                    <a:pt x="64" y="5414"/>
                    <a:pt x="64" y="5414"/>
                  </a:cubicBezTo>
                  <a:cubicBezTo>
                    <a:pt x="64" y="5211"/>
                    <a:pt x="64" y="5211"/>
                    <a:pt x="64" y="5211"/>
                  </a:cubicBezTo>
                  <a:cubicBezTo>
                    <a:pt x="119" y="5211"/>
                    <a:pt x="119" y="5211"/>
                    <a:pt x="119" y="5211"/>
                  </a:cubicBezTo>
                  <a:cubicBezTo>
                    <a:pt x="119" y="5366"/>
                    <a:pt x="119" y="5366"/>
                    <a:pt x="119" y="5366"/>
                  </a:cubicBezTo>
                  <a:lnTo>
                    <a:pt x="123" y="5366"/>
                  </a:lnTo>
                  <a:close/>
                  <a:moveTo>
                    <a:pt x="4345" y="236"/>
                  </a:moveTo>
                  <a:cubicBezTo>
                    <a:pt x="4315" y="264"/>
                    <a:pt x="4277" y="279"/>
                    <a:pt x="4238" y="280"/>
                  </a:cubicBezTo>
                  <a:cubicBezTo>
                    <a:pt x="4238" y="129"/>
                    <a:pt x="4238" y="129"/>
                    <a:pt x="4238" y="129"/>
                  </a:cubicBezTo>
                  <a:lnTo>
                    <a:pt x="4345" y="236"/>
                  </a:lnTo>
                  <a:close/>
                  <a:moveTo>
                    <a:pt x="4243" y="124"/>
                  </a:moveTo>
                  <a:cubicBezTo>
                    <a:pt x="4395" y="124"/>
                    <a:pt x="4395" y="124"/>
                    <a:pt x="4395" y="124"/>
                  </a:cubicBezTo>
                  <a:cubicBezTo>
                    <a:pt x="4394" y="162"/>
                    <a:pt x="4379" y="201"/>
                    <a:pt x="4350" y="231"/>
                  </a:cubicBezTo>
                  <a:lnTo>
                    <a:pt x="4243" y="124"/>
                  </a:lnTo>
                  <a:close/>
                  <a:moveTo>
                    <a:pt x="4353" y="238"/>
                  </a:moveTo>
                  <a:cubicBezTo>
                    <a:pt x="4385" y="207"/>
                    <a:pt x="4401" y="165"/>
                    <a:pt x="4402" y="124"/>
                  </a:cubicBezTo>
                  <a:cubicBezTo>
                    <a:pt x="4445" y="124"/>
                    <a:pt x="4445" y="124"/>
                    <a:pt x="4445" y="124"/>
                  </a:cubicBezTo>
                  <a:cubicBezTo>
                    <a:pt x="4445" y="124"/>
                    <a:pt x="4445" y="124"/>
                    <a:pt x="4445" y="124"/>
                  </a:cubicBezTo>
                  <a:cubicBezTo>
                    <a:pt x="4821" y="124"/>
                    <a:pt x="4821" y="124"/>
                    <a:pt x="4821" y="124"/>
                  </a:cubicBezTo>
                  <a:cubicBezTo>
                    <a:pt x="4870" y="173"/>
                    <a:pt x="4870" y="173"/>
                    <a:pt x="4870" y="173"/>
                  </a:cubicBezTo>
                  <a:cubicBezTo>
                    <a:pt x="4894" y="149"/>
                    <a:pt x="4894" y="149"/>
                    <a:pt x="4894" y="149"/>
                  </a:cubicBezTo>
                  <a:cubicBezTo>
                    <a:pt x="4917" y="173"/>
                    <a:pt x="4917" y="173"/>
                    <a:pt x="4917" y="173"/>
                  </a:cubicBezTo>
                  <a:cubicBezTo>
                    <a:pt x="4923" y="167"/>
                    <a:pt x="4923" y="167"/>
                    <a:pt x="4923" y="167"/>
                  </a:cubicBezTo>
                  <a:cubicBezTo>
                    <a:pt x="4923" y="167"/>
                    <a:pt x="4923" y="167"/>
                    <a:pt x="4923" y="167"/>
                  </a:cubicBezTo>
                  <a:cubicBezTo>
                    <a:pt x="4941" y="149"/>
                    <a:pt x="4941" y="149"/>
                    <a:pt x="4941" y="149"/>
                  </a:cubicBezTo>
                  <a:cubicBezTo>
                    <a:pt x="4964" y="173"/>
                    <a:pt x="4964" y="173"/>
                    <a:pt x="4964" y="173"/>
                  </a:cubicBezTo>
                  <a:cubicBezTo>
                    <a:pt x="4965" y="172"/>
                    <a:pt x="4965" y="172"/>
                    <a:pt x="4965" y="172"/>
                  </a:cubicBezTo>
                  <a:cubicBezTo>
                    <a:pt x="4965" y="173"/>
                    <a:pt x="4965" y="173"/>
                    <a:pt x="4965" y="173"/>
                  </a:cubicBezTo>
                  <a:cubicBezTo>
                    <a:pt x="4988" y="149"/>
                    <a:pt x="4988" y="149"/>
                    <a:pt x="4988" y="149"/>
                  </a:cubicBezTo>
                  <a:cubicBezTo>
                    <a:pt x="5012" y="173"/>
                    <a:pt x="5012" y="173"/>
                    <a:pt x="5012" y="173"/>
                  </a:cubicBezTo>
                  <a:cubicBezTo>
                    <a:pt x="5012" y="172"/>
                    <a:pt x="5012" y="172"/>
                    <a:pt x="5012" y="172"/>
                  </a:cubicBezTo>
                  <a:cubicBezTo>
                    <a:pt x="5012" y="173"/>
                    <a:pt x="5012" y="173"/>
                    <a:pt x="5012" y="173"/>
                  </a:cubicBezTo>
                  <a:cubicBezTo>
                    <a:pt x="5036" y="149"/>
                    <a:pt x="5036" y="149"/>
                    <a:pt x="5036" y="149"/>
                  </a:cubicBezTo>
                  <a:cubicBezTo>
                    <a:pt x="5059" y="173"/>
                    <a:pt x="5059" y="173"/>
                    <a:pt x="5059" y="173"/>
                  </a:cubicBezTo>
                  <a:cubicBezTo>
                    <a:pt x="5059" y="172"/>
                    <a:pt x="5059" y="172"/>
                    <a:pt x="5059" y="172"/>
                  </a:cubicBezTo>
                  <a:cubicBezTo>
                    <a:pt x="5060" y="173"/>
                    <a:pt x="5060" y="173"/>
                    <a:pt x="5060" y="173"/>
                  </a:cubicBezTo>
                  <a:cubicBezTo>
                    <a:pt x="5083" y="149"/>
                    <a:pt x="5083" y="149"/>
                    <a:pt x="5083" y="149"/>
                  </a:cubicBezTo>
                  <a:cubicBezTo>
                    <a:pt x="5106" y="173"/>
                    <a:pt x="5106" y="173"/>
                    <a:pt x="5106" y="173"/>
                  </a:cubicBezTo>
                  <a:cubicBezTo>
                    <a:pt x="5107" y="172"/>
                    <a:pt x="5107" y="172"/>
                    <a:pt x="5107" y="172"/>
                  </a:cubicBezTo>
                  <a:cubicBezTo>
                    <a:pt x="5107" y="173"/>
                    <a:pt x="5107" y="173"/>
                    <a:pt x="5107" y="173"/>
                  </a:cubicBezTo>
                  <a:cubicBezTo>
                    <a:pt x="5130" y="149"/>
                    <a:pt x="5130" y="149"/>
                    <a:pt x="5130" y="149"/>
                  </a:cubicBezTo>
                  <a:cubicBezTo>
                    <a:pt x="5154" y="173"/>
                    <a:pt x="5154" y="173"/>
                    <a:pt x="5154" y="173"/>
                  </a:cubicBezTo>
                  <a:cubicBezTo>
                    <a:pt x="5154" y="172"/>
                    <a:pt x="5154" y="172"/>
                    <a:pt x="5154" y="172"/>
                  </a:cubicBezTo>
                  <a:cubicBezTo>
                    <a:pt x="5154" y="173"/>
                    <a:pt x="5154" y="173"/>
                    <a:pt x="5154" y="173"/>
                  </a:cubicBezTo>
                  <a:cubicBezTo>
                    <a:pt x="5177" y="149"/>
                    <a:pt x="5177" y="149"/>
                    <a:pt x="5177" y="149"/>
                  </a:cubicBezTo>
                  <a:cubicBezTo>
                    <a:pt x="5201" y="173"/>
                    <a:pt x="5201" y="173"/>
                    <a:pt x="5201" y="173"/>
                  </a:cubicBezTo>
                  <a:cubicBezTo>
                    <a:pt x="5201" y="172"/>
                    <a:pt x="5201" y="172"/>
                    <a:pt x="5201" y="172"/>
                  </a:cubicBezTo>
                  <a:cubicBezTo>
                    <a:pt x="5201" y="173"/>
                    <a:pt x="5201" y="173"/>
                    <a:pt x="5201" y="173"/>
                  </a:cubicBezTo>
                  <a:cubicBezTo>
                    <a:pt x="5225" y="149"/>
                    <a:pt x="5225" y="149"/>
                    <a:pt x="5225" y="149"/>
                  </a:cubicBezTo>
                  <a:cubicBezTo>
                    <a:pt x="5243" y="167"/>
                    <a:pt x="5243" y="167"/>
                    <a:pt x="5243" y="167"/>
                  </a:cubicBezTo>
                  <a:cubicBezTo>
                    <a:pt x="5243" y="167"/>
                    <a:pt x="5243" y="167"/>
                    <a:pt x="5243" y="167"/>
                  </a:cubicBezTo>
                  <a:cubicBezTo>
                    <a:pt x="5249" y="173"/>
                    <a:pt x="5249" y="173"/>
                    <a:pt x="5249" y="173"/>
                  </a:cubicBezTo>
                  <a:cubicBezTo>
                    <a:pt x="5272" y="149"/>
                    <a:pt x="5272" y="149"/>
                    <a:pt x="5272" y="149"/>
                  </a:cubicBezTo>
                  <a:cubicBezTo>
                    <a:pt x="5296" y="173"/>
                    <a:pt x="5296" y="173"/>
                    <a:pt x="5296" y="173"/>
                  </a:cubicBezTo>
                  <a:cubicBezTo>
                    <a:pt x="5345" y="124"/>
                    <a:pt x="5345" y="124"/>
                    <a:pt x="5345" y="124"/>
                  </a:cubicBezTo>
                  <a:cubicBezTo>
                    <a:pt x="5720" y="124"/>
                    <a:pt x="5720" y="124"/>
                    <a:pt x="5720" y="124"/>
                  </a:cubicBezTo>
                  <a:cubicBezTo>
                    <a:pt x="5720" y="124"/>
                    <a:pt x="5720" y="124"/>
                    <a:pt x="5720" y="124"/>
                  </a:cubicBezTo>
                  <a:cubicBezTo>
                    <a:pt x="5764" y="124"/>
                    <a:pt x="5764" y="124"/>
                    <a:pt x="5764" y="124"/>
                  </a:cubicBezTo>
                  <a:cubicBezTo>
                    <a:pt x="5765" y="165"/>
                    <a:pt x="5781" y="207"/>
                    <a:pt x="5813" y="238"/>
                  </a:cubicBezTo>
                  <a:cubicBezTo>
                    <a:pt x="5845" y="271"/>
                    <a:pt x="5888" y="287"/>
                    <a:pt x="5931" y="287"/>
                  </a:cubicBezTo>
                  <a:cubicBezTo>
                    <a:pt x="5973" y="287"/>
                    <a:pt x="6016" y="271"/>
                    <a:pt x="6048" y="239"/>
                  </a:cubicBezTo>
                  <a:cubicBezTo>
                    <a:pt x="9969" y="239"/>
                    <a:pt x="9969" y="239"/>
                    <a:pt x="9969" y="239"/>
                  </a:cubicBezTo>
                  <a:cubicBezTo>
                    <a:pt x="9970" y="278"/>
                    <a:pt x="10001" y="308"/>
                    <a:pt x="10039" y="310"/>
                  </a:cubicBezTo>
                  <a:cubicBezTo>
                    <a:pt x="10039" y="457"/>
                    <a:pt x="10039" y="457"/>
                    <a:pt x="10039" y="457"/>
                  </a:cubicBezTo>
                  <a:cubicBezTo>
                    <a:pt x="5954" y="457"/>
                    <a:pt x="5954" y="457"/>
                    <a:pt x="5954" y="457"/>
                  </a:cubicBezTo>
                  <a:cubicBezTo>
                    <a:pt x="5891" y="457"/>
                    <a:pt x="5840" y="406"/>
                    <a:pt x="5840" y="344"/>
                  </a:cubicBezTo>
                  <a:cubicBezTo>
                    <a:pt x="5840" y="340"/>
                    <a:pt x="5840" y="340"/>
                    <a:pt x="5840" y="340"/>
                  </a:cubicBezTo>
                  <a:cubicBezTo>
                    <a:pt x="5736" y="340"/>
                    <a:pt x="5736" y="340"/>
                    <a:pt x="5736" y="340"/>
                  </a:cubicBezTo>
                  <a:cubicBezTo>
                    <a:pt x="5735" y="274"/>
                    <a:pt x="5681" y="221"/>
                    <a:pt x="5614" y="221"/>
                  </a:cubicBezTo>
                  <a:cubicBezTo>
                    <a:pt x="5243" y="221"/>
                    <a:pt x="5243" y="221"/>
                    <a:pt x="5243" y="221"/>
                  </a:cubicBezTo>
                  <a:cubicBezTo>
                    <a:pt x="4923" y="221"/>
                    <a:pt x="4923" y="221"/>
                    <a:pt x="4923" y="221"/>
                  </a:cubicBezTo>
                  <a:cubicBezTo>
                    <a:pt x="4551" y="221"/>
                    <a:pt x="4551" y="221"/>
                    <a:pt x="4551" y="221"/>
                  </a:cubicBezTo>
                  <a:cubicBezTo>
                    <a:pt x="4485" y="221"/>
                    <a:pt x="4431" y="274"/>
                    <a:pt x="4430" y="340"/>
                  </a:cubicBezTo>
                  <a:cubicBezTo>
                    <a:pt x="4326" y="340"/>
                    <a:pt x="4326" y="340"/>
                    <a:pt x="4326" y="340"/>
                  </a:cubicBezTo>
                  <a:cubicBezTo>
                    <a:pt x="4326" y="344"/>
                    <a:pt x="4326" y="344"/>
                    <a:pt x="4326" y="344"/>
                  </a:cubicBezTo>
                  <a:cubicBezTo>
                    <a:pt x="4326" y="406"/>
                    <a:pt x="4275" y="457"/>
                    <a:pt x="4212" y="457"/>
                  </a:cubicBezTo>
                  <a:cubicBezTo>
                    <a:pt x="127" y="457"/>
                    <a:pt x="127" y="457"/>
                    <a:pt x="127" y="457"/>
                  </a:cubicBezTo>
                  <a:cubicBezTo>
                    <a:pt x="127" y="310"/>
                    <a:pt x="127" y="310"/>
                    <a:pt x="127" y="310"/>
                  </a:cubicBezTo>
                  <a:cubicBezTo>
                    <a:pt x="165" y="308"/>
                    <a:pt x="195" y="278"/>
                    <a:pt x="197" y="239"/>
                  </a:cubicBezTo>
                  <a:cubicBezTo>
                    <a:pt x="4118" y="239"/>
                    <a:pt x="4118" y="239"/>
                    <a:pt x="4118" y="239"/>
                  </a:cubicBezTo>
                  <a:cubicBezTo>
                    <a:pt x="4150" y="271"/>
                    <a:pt x="4192" y="287"/>
                    <a:pt x="4235" y="287"/>
                  </a:cubicBezTo>
                  <a:cubicBezTo>
                    <a:pt x="4278" y="287"/>
                    <a:pt x="4320" y="271"/>
                    <a:pt x="4353" y="238"/>
                  </a:cubicBezTo>
                  <a:close/>
                  <a:moveTo>
                    <a:pt x="5291" y="120"/>
                  </a:moveTo>
                  <a:cubicBezTo>
                    <a:pt x="5272" y="139"/>
                    <a:pt x="5272" y="139"/>
                    <a:pt x="5272" y="139"/>
                  </a:cubicBezTo>
                  <a:cubicBezTo>
                    <a:pt x="5254" y="120"/>
                    <a:pt x="5254" y="120"/>
                    <a:pt x="5254" y="120"/>
                  </a:cubicBezTo>
                  <a:cubicBezTo>
                    <a:pt x="5272" y="102"/>
                    <a:pt x="5272" y="102"/>
                    <a:pt x="5272" y="102"/>
                  </a:cubicBezTo>
                  <a:lnTo>
                    <a:pt x="5291" y="120"/>
                  </a:lnTo>
                  <a:close/>
                  <a:moveTo>
                    <a:pt x="5277" y="97"/>
                  </a:moveTo>
                  <a:cubicBezTo>
                    <a:pt x="5296" y="78"/>
                    <a:pt x="5296" y="78"/>
                    <a:pt x="5296" y="78"/>
                  </a:cubicBezTo>
                  <a:cubicBezTo>
                    <a:pt x="5338" y="120"/>
                    <a:pt x="5338" y="120"/>
                    <a:pt x="5338" y="120"/>
                  </a:cubicBezTo>
                  <a:cubicBezTo>
                    <a:pt x="5296" y="162"/>
                    <a:pt x="5296" y="162"/>
                    <a:pt x="5296" y="162"/>
                  </a:cubicBezTo>
                  <a:cubicBezTo>
                    <a:pt x="5277" y="144"/>
                    <a:pt x="5277" y="144"/>
                    <a:pt x="5277" y="144"/>
                  </a:cubicBezTo>
                  <a:cubicBezTo>
                    <a:pt x="5301" y="120"/>
                    <a:pt x="5301" y="120"/>
                    <a:pt x="5301" y="120"/>
                  </a:cubicBezTo>
                  <a:lnTo>
                    <a:pt x="5277" y="97"/>
                  </a:lnTo>
                  <a:close/>
                  <a:moveTo>
                    <a:pt x="5230" y="144"/>
                  </a:moveTo>
                  <a:cubicBezTo>
                    <a:pt x="5249" y="125"/>
                    <a:pt x="5249" y="125"/>
                    <a:pt x="5249" y="125"/>
                  </a:cubicBezTo>
                  <a:cubicBezTo>
                    <a:pt x="5267" y="144"/>
                    <a:pt x="5267" y="144"/>
                    <a:pt x="5267" y="144"/>
                  </a:cubicBezTo>
                  <a:cubicBezTo>
                    <a:pt x="5249" y="162"/>
                    <a:pt x="5249" y="162"/>
                    <a:pt x="5249" y="162"/>
                  </a:cubicBezTo>
                  <a:lnTo>
                    <a:pt x="5230" y="144"/>
                  </a:lnTo>
                  <a:close/>
                  <a:moveTo>
                    <a:pt x="5249" y="115"/>
                  </a:moveTo>
                  <a:cubicBezTo>
                    <a:pt x="5230" y="97"/>
                    <a:pt x="5230" y="97"/>
                    <a:pt x="5230" y="97"/>
                  </a:cubicBezTo>
                  <a:cubicBezTo>
                    <a:pt x="5249" y="78"/>
                    <a:pt x="5249" y="78"/>
                    <a:pt x="5249" y="78"/>
                  </a:cubicBezTo>
                  <a:cubicBezTo>
                    <a:pt x="5267" y="97"/>
                    <a:pt x="5267" y="97"/>
                    <a:pt x="5267" y="97"/>
                  </a:cubicBezTo>
                  <a:lnTo>
                    <a:pt x="5249" y="115"/>
                  </a:lnTo>
                  <a:close/>
                  <a:moveTo>
                    <a:pt x="5243" y="120"/>
                  </a:moveTo>
                  <a:cubicBezTo>
                    <a:pt x="5243" y="120"/>
                    <a:pt x="5243" y="120"/>
                    <a:pt x="5243" y="120"/>
                  </a:cubicBezTo>
                  <a:cubicBezTo>
                    <a:pt x="5244" y="120"/>
                    <a:pt x="5244" y="120"/>
                    <a:pt x="5244" y="120"/>
                  </a:cubicBezTo>
                  <a:cubicBezTo>
                    <a:pt x="5243" y="121"/>
                    <a:pt x="5243" y="121"/>
                    <a:pt x="5243" y="121"/>
                  </a:cubicBezTo>
                  <a:cubicBezTo>
                    <a:pt x="5243" y="120"/>
                    <a:pt x="5243" y="120"/>
                    <a:pt x="5243" y="120"/>
                  </a:cubicBezTo>
                  <a:cubicBezTo>
                    <a:pt x="5225" y="139"/>
                    <a:pt x="5225" y="139"/>
                    <a:pt x="5225" y="139"/>
                  </a:cubicBezTo>
                  <a:cubicBezTo>
                    <a:pt x="5206" y="120"/>
                    <a:pt x="5206" y="120"/>
                    <a:pt x="5206" y="120"/>
                  </a:cubicBezTo>
                  <a:cubicBezTo>
                    <a:pt x="5225" y="102"/>
                    <a:pt x="5225" y="102"/>
                    <a:pt x="5225" y="102"/>
                  </a:cubicBezTo>
                  <a:lnTo>
                    <a:pt x="5243" y="120"/>
                  </a:lnTo>
                  <a:close/>
                  <a:moveTo>
                    <a:pt x="5183" y="144"/>
                  </a:moveTo>
                  <a:cubicBezTo>
                    <a:pt x="5201" y="126"/>
                    <a:pt x="5201" y="126"/>
                    <a:pt x="5201" y="126"/>
                  </a:cubicBezTo>
                  <a:cubicBezTo>
                    <a:pt x="5219" y="144"/>
                    <a:pt x="5219" y="144"/>
                    <a:pt x="5219" y="144"/>
                  </a:cubicBezTo>
                  <a:cubicBezTo>
                    <a:pt x="5201" y="162"/>
                    <a:pt x="5201" y="162"/>
                    <a:pt x="5201" y="162"/>
                  </a:cubicBezTo>
                  <a:lnTo>
                    <a:pt x="5183" y="144"/>
                  </a:lnTo>
                  <a:close/>
                  <a:moveTo>
                    <a:pt x="5219" y="97"/>
                  </a:moveTo>
                  <a:cubicBezTo>
                    <a:pt x="5201" y="115"/>
                    <a:pt x="5201" y="115"/>
                    <a:pt x="5201" y="115"/>
                  </a:cubicBezTo>
                  <a:cubicBezTo>
                    <a:pt x="5183" y="97"/>
                    <a:pt x="5183" y="97"/>
                    <a:pt x="5183" y="97"/>
                  </a:cubicBezTo>
                  <a:cubicBezTo>
                    <a:pt x="5201" y="78"/>
                    <a:pt x="5201" y="78"/>
                    <a:pt x="5201" y="78"/>
                  </a:cubicBezTo>
                  <a:lnTo>
                    <a:pt x="5219" y="97"/>
                  </a:lnTo>
                  <a:close/>
                  <a:moveTo>
                    <a:pt x="5196" y="120"/>
                  </a:moveTo>
                  <a:cubicBezTo>
                    <a:pt x="5177" y="139"/>
                    <a:pt x="5177" y="139"/>
                    <a:pt x="5177" y="139"/>
                  </a:cubicBezTo>
                  <a:cubicBezTo>
                    <a:pt x="5159" y="120"/>
                    <a:pt x="5159" y="120"/>
                    <a:pt x="5159" y="120"/>
                  </a:cubicBezTo>
                  <a:cubicBezTo>
                    <a:pt x="5177" y="102"/>
                    <a:pt x="5177" y="102"/>
                    <a:pt x="5177" y="102"/>
                  </a:cubicBezTo>
                  <a:lnTo>
                    <a:pt x="5196" y="120"/>
                  </a:lnTo>
                  <a:close/>
                  <a:moveTo>
                    <a:pt x="5135" y="144"/>
                  </a:moveTo>
                  <a:cubicBezTo>
                    <a:pt x="5154" y="126"/>
                    <a:pt x="5154" y="126"/>
                    <a:pt x="5154" y="126"/>
                  </a:cubicBezTo>
                  <a:cubicBezTo>
                    <a:pt x="5172" y="144"/>
                    <a:pt x="5172" y="144"/>
                    <a:pt x="5172" y="144"/>
                  </a:cubicBezTo>
                  <a:cubicBezTo>
                    <a:pt x="5154" y="162"/>
                    <a:pt x="5154" y="162"/>
                    <a:pt x="5154" y="162"/>
                  </a:cubicBezTo>
                  <a:lnTo>
                    <a:pt x="5135" y="144"/>
                  </a:lnTo>
                  <a:close/>
                  <a:moveTo>
                    <a:pt x="5172" y="97"/>
                  </a:moveTo>
                  <a:cubicBezTo>
                    <a:pt x="5154" y="115"/>
                    <a:pt x="5154" y="115"/>
                    <a:pt x="5154" y="115"/>
                  </a:cubicBezTo>
                  <a:cubicBezTo>
                    <a:pt x="5135" y="97"/>
                    <a:pt x="5135" y="97"/>
                    <a:pt x="5135" y="97"/>
                  </a:cubicBezTo>
                  <a:cubicBezTo>
                    <a:pt x="5154" y="78"/>
                    <a:pt x="5154" y="78"/>
                    <a:pt x="5154" y="78"/>
                  </a:cubicBezTo>
                  <a:lnTo>
                    <a:pt x="5172" y="97"/>
                  </a:lnTo>
                  <a:close/>
                  <a:moveTo>
                    <a:pt x="5148" y="120"/>
                  </a:moveTo>
                  <a:cubicBezTo>
                    <a:pt x="5130" y="139"/>
                    <a:pt x="5130" y="139"/>
                    <a:pt x="5130" y="139"/>
                  </a:cubicBezTo>
                  <a:cubicBezTo>
                    <a:pt x="5112" y="120"/>
                    <a:pt x="5112" y="120"/>
                    <a:pt x="5112" y="120"/>
                  </a:cubicBezTo>
                  <a:cubicBezTo>
                    <a:pt x="5130" y="102"/>
                    <a:pt x="5130" y="102"/>
                    <a:pt x="5130" y="102"/>
                  </a:cubicBezTo>
                  <a:lnTo>
                    <a:pt x="5148" y="120"/>
                  </a:lnTo>
                  <a:close/>
                  <a:moveTo>
                    <a:pt x="5088" y="144"/>
                  </a:moveTo>
                  <a:cubicBezTo>
                    <a:pt x="5107" y="126"/>
                    <a:pt x="5107" y="126"/>
                    <a:pt x="5107" y="126"/>
                  </a:cubicBezTo>
                  <a:cubicBezTo>
                    <a:pt x="5125" y="144"/>
                    <a:pt x="5125" y="144"/>
                    <a:pt x="5125" y="144"/>
                  </a:cubicBezTo>
                  <a:cubicBezTo>
                    <a:pt x="5107" y="162"/>
                    <a:pt x="5107" y="162"/>
                    <a:pt x="5107" y="162"/>
                  </a:cubicBezTo>
                  <a:lnTo>
                    <a:pt x="5088" y="144"/>
                  </a:lnTo>
                  <a:close/>
                  <a:moveTo>
                    <a:pt x="5125" y="97"/>
                  </a:moveTo>
                  <a:cubicBezTo>
                    <a:pt x="5107" y="115"/>
                    <a:pt x="5107" y="115"/>
                    <a:pt x="5107" y="115"/>
                  </a:cubicBezTo>
                  <a:cubicBezTo>
                    <a:pt x="5088" y="97"/>
                    <a:pt x="5088" y="97"/>
                    <a:pt x="5088" y="97"/>
                  </a:cubicBezTo>
                  <a:cubicBezTo>
                    <a:pt x="5107" y="78"/>
                    <a:pt x="5107" y="78"/>
                    <a:pt x="5107" y="78"/>
                  </a:cubicBezTo>
                  <a:lnTo>
                    <a:pt x="5125" y="97"/>
                  </a:lnTo>
                  <a:close/>
                  <a:moveTo>
                    <a:pt x="5101" y="120"/>
                  </a:moveTo>
                  <a:cubicBezTo>
                    <a:pt x="5083" y="139"/>
                    <a:pt x="5083" y="139"/>
                    <a:pt x="5083" y="139"/>
                  </a:cubicBezTo>
                  <a:cubicBezTo>
                    <a:pt x="5065" y="120"/>
                    <a:pt x="5065" y="120"/>
                    <a:pt x="5065" y="120"/>
                  </a:cubicBezTo>
                  <a:cubicBezTo>
                    <a:pt x="5083" y="102"/>
                    <a:pt x="5083" y="102"/>
                    <a:pt x="5083" y="102"/>
                  </a:cubicBezTo>
                  <a:lnTo>
                    <a:pt x="5101" y="120"/>
                  </a:lnTo>
                  <a:close/>
                  <a:moveTo>
                    <a:pt x="5041" y="144"/>
                  </a:moveTo>
                  <a:cubicBezTo>
                    <a:pt x="5059" y="126"/>
                    <a:pt x="5059" y="126"/>
                    <a:pt x="5059" y="126"/>
                  </a:cubicBezTo>
                  <a:cubicBezTo>
                    <a:pt x="5078" y="144"/>
                    <a:pt x="5078" y="144"/>
                    <a:pt x="5078" y="144"/>
                  </a:cubicBezTo>
                  <a:cubicBezTo>
                    <a:pt x="5059" y="162"/>
                    <a:pt x="5059" y="162"/>
                    <a:pt x="5059" y="162"/>
                  </a:cubicBezTo>
                  <a:lnTo>
                    <a:pt x="5041" y="144"/>
                  </a:lnTo>
                  <a:close/>
                  <a:moveTo>
                    <a:pt x="5078" y="97"/>
                  </a:moveTo>
                  <a:cubicBezTo>
                    <a:pt x="5059" y="115"/>
                    <a:pt x="5059" y="115"/>
                    <a:pt x="5059" y="115"/>
                  </a:cubicBezTo>
                  <a:cubicBezTo>
                    <a:pt x="5041" y="97"/>
                    <a:pt x="5041" y="97"/>
                    <a:pt x="5041" y="97"/>
                  </a:cubicBezTo>
                  <a:cubicBezTo>
                    <a:pt x="5059" y="78"/>
                    <a:pt x="5059" y="78"/>
                    <a:pt x="5059" y="78"/>
                  </a:cubicBezTo>
                  <a:lnTo>
                    <a:pt x="5078" y="97"/>
                  </a:lnTo>
                  <a:close/>
                  <a:moveTo>
                    <a:pt x="5054" y="120"/>
                  </a:moveTo>
                  <a:cubicBezTo>
                    <a:pt x="5036" y="139"/>
                    <a:pt x="5036" y="139"/>
                    <a:pt x="5036" y="139"/>
                  </a:cubicBezTo>
                  <a:cubicBezTo>
                    <a:pt x="5017" y="120"/>
                    <a:pt x="5017" y="120"/>
                    <a:pt x="5017" y="120"/>
                  </a:cubicBezTo>
                  <a:cubicBezTo>
                    <a:pt x="5036" y="102"/>
                    <a:pt x="5036" y="102"/>
                    <a:pt x="5036" y="102"/>
                  </a:cubicBezTo>
                  <a:lnTo>
                    <a:pt x="5054" y="120"/>
                  </a:lnTo>
                  <a:close/>
                  <a:moveTo>
                    <a:pt x="4994" y="144"/>
                  </a:moveTo>
                  <a:cubicBezTo>
                    <a:pt x="5012" y="126"/>
                    <a:pt x="5012" y="126"/>
                    <a:pt x="5012" y="126"/>
                  </a:cubicBezTo>
                  <a:cubicBezTo>
                    <a:pt x="5030" y="144"/>
                    <a:pt x="5030" y="144"/>
                    <a:pt x="5030" y="144"/>
                  </a:cubicBezTo>
                  <a:cubicBezTo>
                    <a:pt x="5012" y="162"/>
                    <a:pt x="5012" y="162"/>
                    <a:pt x="5012" y="162"/>
                  </a:cubicBezTo>
                  <a:lnTo>
                    <a:pt x="4994" y="144"/>
                  </a:lnTo>
                  <a:close/>
                  <a:moveTo>
                    <a:pt x="5030" y="97"/>
                  </a:moveTo>
                  <a:cubicBezTo>
                    <a:pt x="5012" y="115"/>
                    <a:pt x="5012" y="115"/>
                    <a:pt x="5012" y="115"/>
                  </a:cubicBezTo>
                  <a:cubicBezTo>
                    <a:pt x="4994" y="97"/>
                    <a:pt x="4994" y="97"/>
                    <a:pt x="4994" y="97"/>
                  </a:cubicBezTo>
                  <a:cubicBezTo>
                    <a:pt x="5012" y="78"/>
                    <a:pt x="5012" y="78"/>
                    <a:pt x="5012" y="78"/>
                  </a:cubicBezTo>
                  <a:lnTo>
                    <a:pt x="5030" y="97"/>
                  </a:lnTo>
                  <a:close/>
                  <a:moveTo>
                    <a:pt x="5007" y="120"/>
                  </a:moveTo>
                  <a:cubicBezTo>
                    <a:pt x="4988" y="139"/>
                    <a:pt x="4988" y="139"/>
                    <a:pt x="4988" y="139"/>
                  </a:cubicBezTo>
                  <a:cubicBezTo>
                    <a:pt x="4970" y="120"/>
                    <a:pt x="4970" y="120"/>
                    <a:pt x="4970" y="120"/>
                  </a:cubicBezTo>
                  <a:cubicBezTo>
                    <a:pt x="4988" y="102"/>
                    <a:pt x="4988" y="102"/>
                    <a:pt x="4988" y="102"/>
                  </a:cubicBezTo>
                  <a:lnTo>
                    <a:pt x="5007" y="120"/>
                  </a:lnTo>
                  <a:close/>
                  <a:moveTo>
                    <a:pt x="4946" y="144"/>
                  </a:moveTo>
                  <a:cubicBezTo>
                    <a:pt x="4965" y="126"/>
                    <a:pt x="4965" y="126"/>
                    <a:pt x="4965" y="126"/>
                  </a:cubicBezTo>
                  <a:cubicBezTo>
                    <a:pt x="4983" y="144"/>
                    <a:pt x="4983" y="144"/>
                    <a:pt x="4983" y="144"/>
                  </a:cubicBezTo>
                  <a:cubicBezTo>
                    <a:pt x="4965" y="162"/>
                    <a:pt x="4965" y="162"/>
                    <a:pt x="4965" y="162"/>
                  </a:cubicBezTo>
                  <a:lnTo>
                    <a:pt x="4946" y="144"/>
                  </a:lnTo>
                  <a:close/>
                  <a:moveTo>
                    <a:pt x="4983" y="97"/>
                  </a:moveTo>
                  <a:cubicBezTo>
                    <a:pt x="4965" y="115"/>
                    <a:pt x="4965" y="115"/>
                    <a:pt x="4965" y="115"/>
                  </a:cubicBezTo>
                  <a:cubicBezTo>
                    <a:pt x="4946" y="97"/>
                    <a:pt x="4946" y="97"/>
                    <a:pt x="4946" y="97"/>
                  </a:cubicBezTo>
                  <a:cubicBezTo>
                    <a:pt x="4965" y="78"/>
                    <a:pt x="4965" y="78"/>
                    <a:pt x="4965" y="78"/>
                  </a:cubicBezTo>
                  <a:lnTo>
                    <a:pt x="4983" y="97"/>
                  </a:lnTo>
                  <a:close/>
                  <a:moveTo>
                    <a:pt x="4959" y="120"/>
                  </a:moveTo>
                  <a:cubicBezTo>
                    <a:pt x="4941" y="139"/>
                    <a:pt x="4941" y="139"/>
                    <a:pt x="4941" y="139"/>
                  </a:cubicBezTo>
                  <a:cubicBezTo>
                    <a:pt x="4923" y="120"/>
                    <a:pt x="4923" y="120"/>
                    <a:pt x="4923" y="120"/>
                  </a:cubicBezTo>
                  <a:cubicBezTo>
                    <a:pt x="4923" y="121"/>
                    <a:pt x="4923" y="121"/>
                    <a:pt x="4923" y="121"/>
                  </a:cubicBezTo>
                  <a:cubicBezTo>
                    <a:pt x="4922" y="120"/>
                    <a:pt x="4922" y="120"/>
                    <a:pt x="4922" y="120"/>
                  </a:cubicBezTo>
                  <a:cubicBezTo>
                    <a:pt x="4923" y="120"/>
                    <a:pt x="4923" y="120"/>
                    <a:pt x="4923" y="120"/>
                  </a:cubicBezTo>
                  <a:cubicBezTo>
                    <a:pt x="4923" y="120"/>
                    <a:pt x="4923" y="120"/>
                    <a:pt x="4923" y="120"/>
                  </a:cubicBezTo>
                  <a:cubicBezTo>
                    <a:pt x="4941" y="102"/>
                    <a:pt x="4941" y="102"/>
                    <a:pt x="4941" y="102"/>
                  </a:cubicBezTo>
                  <a:lnTo>
                    <a:pt x="4959" y="120"/>
                  </a:lnTo>
                  <a:close/>
                  <a:moveTo>
                    <a:pt x="4936" y="144"/>
                  </a:moveTo>
                  <a:cubicBezTo>
                    <a:pt x="4917" y="162"/>
                    <a:pt x="4917" y="162"/>
                    <a:pt x="4917" y="162"/>
                  </a:cubicBezTo>
                  <a:cubicBezTo>
                    <a:pt x="4899" y="144"/>
                    <a:pt x="4899" y="144"/>
                    <a:pt x="4899" y="144"/>
                  </a:cubicBezTo>
                  <a:cubicBezTo>
                    <a:pt x="4917" y="125"/>
                    <a:pt x="4917" y="125"/>
                    <a:pt x="4917" y="125"/>
                  </a:cubicBezTo>
                  <a:lnTo>
                    <a:pt x="4936" y="144"/>
                  </a:lnTo>
                  <a:close/>
                  <a:moveTo>
                    <a:pt x="4936" y="97"/>
                  </a:moveTo>
                  <a:cubicBezTo>
                    <a:pt x="4917" y="115"/>
                    <a:pt x="4917" y="115"/>
                    <a:pt x="4917" y="115"/>
                  </a:cubicBezTo>
                  <a:cubicBezTo>
                    <a:pt x="4899" y="97"/>
                    <a:pt x="4899" y="97"/>
                    <a:pt x="4899" y="97"/>
                  </a:cubicBezTo>
                  <a:cubicBezTo>
                    <a:pt x="4917" y="78"/>
                    <a:pt x="4917" y="78"/>
                    <a:pt x="4917" y="78"/>
                  </a:cubicBezTo>
                  <a:lnTo>
                    <a:pt x="4936" y="97"/>
                  </a:lnTo>
                  <a:close/>
                  <a:moveTo>
                    <a:pt x="4912" y="120"/>
                  </a:moveTo>
                  <a:cubicBezTo>
                    <a:pt x="4894" y="139"/>
                    <a:pt x="4894" y="139"/>
                    <a:pt x="4894" y="139"/>
                  </a:cubicBezTo>
                  <a:cubicBezTo>
                    <a:pt x="4875" y="120"/>
                    <a:pt x="4875" y="120"/>
                    <a:pt x="4875" y="120"/>
                  </a:cubicBezTo>
                  <a:cubicBezTo>
                    <a:pt x="4894" y="102"/>
                    <a:pt x="4894" y="102"/>
                    <a:pt x="4894" y="102"/>
                  </a:cubicBezTo>
                  <a:lnTo>
                    <a:pt x="4912" y="120"/>
                  </a:lnTo>
                  <a:close/>
                  <a:moveTo>
                    <a:pt x="4865" y="120"/>
                  </a:moveTo>
                  <a:cubicBezTo>
                    <a:pt x="4889" y="144"/>
                    <a:pt x="4889" y="144"/>
                    <a:pt x="4889" y="144"/>
                  </a:cubicBezTo>
                  <a:cubicBezTo>
                    <a:pt x="4870" y="162"/>
                    <a:pt x="4870" y="162"/>
                    <a:pt x="4870" y="162"/>
                  </a:cubicBezTo>
                  <a:cubicBezTo>
                    <a:pt x="4828" y="120"/>
                    <a:pt x="4828" y="120"/>
                    <a:pt x="4828" y="120"/>
                  </a:cubicBezTo>
                  <a:cubicBezTo>
                    <a:pt x="4870" y="78"/>
                    <a:pt x="4870" y="78"/>
                    <a:pt x="4870" y="78"/>
                  </a:cubicBezTo>
                  <a:cubicBezTo>
                    <a:pt x="4889" y="97"/>
                    <a:pt x="4889" y="97"/>
                    <a:pt x="4889" y="97"/>
                  </a:cubicBezTo>
                  <a:lnTo>
                    <a:pt x="4865" y="120"/>
                  </a:lnTo>
                  <a:close/>
                  <a:moveTo>
                    <a:pt x="5815" y="231"/>
                  </a:moveTo>
                  <a:cubicBezTo>
                    <a:pt x="5787" y="201"/>
                    <a:pt x="5772" y="162"/>
                    <a:pt x="5771" y="124"/>
                  </a:cubicBezTo>
                  <a:cubicBezTo>
                    <a:pt x="5922" y="124"/>
                    <a:pt x="5922" y="124"/>
                    <a:pt x="5922" y="124"/>
                  </a:cubicBezTo>
                  <a:lnTo>
                    <a:pt x="5815" y="231"/>
                  </a:lnTo>
                  <a:close/>
                  <a:moveTo>
                    <a:pt x="5927" y="129"/>
                  </a:moveTo>
                  <a:cubicBezTo>
                    <a:pt x="5927" y="280"/>
                    <a:pt x="5927" y="280"/>
                    <a:pt x="5927" y="280"/>
                  </a:cubicBezTo>
                  <a:cubicBezTo>
                    <a:pt x="5889" y="279"/>
                    <a:pt x="5850" y="264"/>
                    <a:pt x="5821" y="236"/>
                  </a:cubicBezTo>
                  <a:lnTo>
                    <a:pt x="5927" y="129"/>
                  </a:lnTo>
                  <a:close/>
                  <a:moveTo>
                    <a:pt x="5935" y="280"/>
                  </a:moveTo>
                  <a:cubicBezTo>
                    <a:pt x="5935" y="129"/>
                    <a:pt x="5935" y="129"/>
                    <a:pt x="5935" y="129"/>
                  </a:cubicBezTo>
                  <a:cubicBezTo>
                    <a:pt x="6042" y="236"/>
                    <a:pt x="6042" y="236"/>
                    <a:pt x="6042" y="236"/>
                  </a:cubicBezTo>
                  <a:cubicBezTo>
                    <a:pt x="6012" y="264"/>
                    <a:pt x="5973" y="279"/>
                    <a:pt x="5935" y="280"/>
                  </a:cubicBezTo>
                  <a:close/>
                  <a:moveTo>
                    <a:pt x="9843" y="2614"/>
                  </a:moveTo>
                  <a:cubicBezTo>
                    <a:pt x="9970" y="2194"/>
                    <a:pt x="9970" y="2194"/>
                    <a:pt x="9970" y="2194"/>
                  </a:cubicBezTo>
                  <a:cubicBezTo>
                    <a:pt x="9970" y="2434"/>
                    <a:pt x="9970" y="2434"/>
                    <a:pt x="9970" y="2434"/>
                  </a:cubicBezTo>
                  <a:cubicBezTo>
                    <a:pt x="9790" y="2791"/>
                    <a:pt x="9790" y="2791"/>
                    <a:pt x="9790" y="2791"/>
                  </a:cubicBezTo>
                  <a:cubicBezTo>
                    <a:pt x="9840" y="2623"/>
                    <a:pt x="9840" y="2623"/>
                    <a:pt x="9840" y="2623"/>
                  </a:cubicBezTo>
                  <a:cubicBezTo>
                    <a:pt x="9843" y="2614"/>
                    <a:pt x="9843" y="2614"/>
                    <a:pt x="9843" y="2614"/>
                  </a:cubicBezTo>
                  <a:close/>
                  <a:moveTo>
                    <a:pt x="9793" y="2802"/>
                  </a:moveTo>
                  <a:cubicBezTo>
                    <a:pt x="9890" y="2614"/>
                    <a:pt x="9890" y="2614"/>
                    <a:pt x="9890" y="2614"/>
                  </a:cubicBezTo>
                  <a:cubicBezTo>
                    <a:pt x="9887" y="2614"/>
                    <a:pt x="9887" y="2614"/>
                    <a:pt x="9887" y="2614"/>
                  </a:cubicBezTo>
                  <a:cubicBezTo>
                    <a:pt x="9970" y="2450"/>
                    <a:pt x="9970" y="2450"/>
                    <a:pt x="9970" y="2450"/>
                  </a:cubicBezTo>
                  <a:cubicBezTo>
                    <a:pt x="9970" y="2596"/>
                    <a:pt x="9970" y="2596"/>
                    <a:pt x="9970" y="2596"/>
                  </a:cubicBezTo>
                  <a:lnTo>
                    <a:pt x="9793" y="2802"/>
                  </a:lnTo>
                  <a:close/>
                  <a:moveTo>
                    <a:pt x="9811" y="2856"/>
                  </a:moveTo>
                  <a:cubicBezTo>
                    <a:pt x="9970" y="2942"/>
                    <a:pt x="9970" y="2942"/>
                    <a:pt x="9970" y="2942"/>
                  </a:cubicBezTo>
                  <a:cubicBezTo>
                    <a:pt x="9970" y="2944"/>
                    <a:pt x="9970" y="2944"/>
                    <a:pt x="9970" y="2944"/>
                  </a:cubicBezTo>
                  <a:lnTo>
                    <a:pt x="9811" y="2856"/>
                  </a:lnTo>
                  <a:close/>
                  <a:moveTo>
                    <a:pt x="9970" y="2952"/>
                  </a:moveTo>
                  <a:cubicBezTo>
                    <a:pt x="9970" y="3052"/>
                    <a:pt x="9970" y="3052"/>
                    <a:pt x="9970" y="3052"/>
                  </a:cubicBezTo>
                  <a:cubicBezTo>
                    <a:pt x="9799" y="2857"/>
                    <a:pt x="9799" y="2857"/>
                    <a:pt x="9799" y="2857"/>
                  </a:cubicBezTo>
                  <a:lnTo>
                    <a:pt x="9970" y="2952"/>
                  </a:lnTo>
                  <a:close/>
                  <a:moveTo>
                    <a:pt x="9803" y="2843"/>
                  </a:moveTo>
                  <a:cubicBezTo>
                    <a:pt x="9970" y="2843"/>
                    <a:pt x="9970" y="2843"/>
                    <a:pt x="9970" y="2843"/>
                  </a:cubicBezTo>
                  <a:cubicBezTo>
                    <a:pt x="9970" y="2934"/>
                    <a:pt x="9970" y="2934"/>
                    <a:pt x="9970" y="2934"/>
                  </a:cubicBezTo>
                  <a:lnTo>
                    <a:pt x="9803" y="2843"/>
                  </a:lnTo>
                  <a:close/>
                  <a:moveTo>
                    <a:pt x="9789" y="2836"/>
                  </a:moveTo>
                  <a:cubicBezTo>
                    <a:pt x="9787" y="2834"/>
                    <a:pt x="9787" y="2834"/>
                    <a:pt x="9787" y="2834"/>
                  </a:cubicBezTo>
                  <a:cubicBezTo>
                    <a:pt x="9789" y="2833"/>
                    <a:pt x="9789" y="2833"/>
                    <a:pt x="9789" y="2833"/>
                  </a:cubicBezTo>
                  <a:cubicBezTo>
                    <a:pt x="9970" y="2833"/>
                    <a:pt x="9970" y="2833"/>
                    <a:pt x="9970" y="2833"/>
                  </a:cubicBezTo>
                  <a:cubicBezTo>
                    <a:pt x="9970" y="2836"/>
                    <a:pt x="9970" y="2836"/>
                    <a:pt x="9970" y="2836"/>
                  </a:cubicBezTo>
                  <a:lnTo>
                    <a:pt x="9789" y="2836"/>
                  </a:lnTo>
                  <a:close/>
                  <a:moveTo>
                    <a:pt x="9803" y="2826"/>
                  </a:moveTo>
                  <a:cubicBezTo>
                    <a:pt x="9970" y="2735"/>
                    <a:pt x="9970" y="2735"/>
                    <a:pt x="9970" y="2735"/>
                  </a:cubicBezTo>
                  <a:cubicBezTo>
                    <a:pt x="9970" y="2826"/>
                    <a:pt x="9970" y="2826"/>
                    <a:pt x="9970" y="2826"/>
                  </a:cubicBezTo>
                  <a:lnTo>
                    <a:pt x="9803" y="2826"/>
                  </a:lnTo>
                  <a:close/>
                  <a:moveTo>
                    <a:pt x="9811" y="2813"/>
                  </a:moveTo>
                  <a:cubicBezTo>
                    <a:pt x="9970" y="2725"/>
                    <a:pt x="9970" y="2725"/>
                    <a:pt x="9970" y="2725"/>
                  </a:cubicBezTo>
                  <a:cubicBezTo>
                    <a:pt x="9970" y="2727"/>
                    <a:pt x="9970" y="2727"/>
                    <a:pt x="9970" y="2727"/>
                  </a:cubicBezTo>
                  <a:lnTo>
                    <a:pt x="9811" y="2813"/>
                  </a:lnTo>
                  <a:close/>
                  <a:moveTo>
                    <a:pt x="9799" y="2811"/>
                  </a:moveTo>
                  <a:cubicBezTo>
                    <a:pt x="9970" y="2617"/>
                    <a:pt x="9970" y="2617"/>
                    <a:pt x="9970" y="2617"/>
                  </a:cubicBezTo>
                  <a:cubicBezTo>
                    <a:pt x="9970" y="2717"/>
                    <a:pt x="9970" y="2717"/>
                    <a:pt x="9970" y="2717"/>
                  </a:cubicBezTo>
                  <a:lnTo>
                    <a:pt x="9799" y="2811"/>
                  </a:lnTo>
                  <a:close/>
                  <a:moveTo>
                    <a:pt x="9964" y="2614"/>
                  </a:moveTo>
                  <a:cubicBezTo>
                    <a:pt x="9970" y="2607"/>
                    <a:pt x="9970" y="2607"/>
                    <a:pt x="9970" y="2607"/>
                  </a:cubicBezTo>
                  <a:cubicBezTo>
                    <a:pt x="9970" y="2614"/>
                    <a:pt x="9970" y="2614"/>
                    <a:pt x="9970" y="2614"/>
                  </a:cubicBezTo>
                  <a:lnTo>
                    <a:pt x="9964" y="2614"/>
                  </a:lnTo>
                  <a:close/>
                  <a:moveTo>
                    <a:pt x="9840" y="3045"/>
                  </a:moveTo>
                  <a:cubicBezTo>
                    <a:pt x="9790" y="2878"/>
                    <a:pt x="9790" y="2878"/>
                    <a:pt x="9790" y="2878"/>
                  </a:cubicBezTo>
                  <a:cubicBezTo>
                    <a:pt x="9970" y="3235"/>
                    <a:pt x="9970" y="3235"/>
                    <a:pt x="9970" y="3235"/>
                  </a:cubicBezTo>
                  <a:cubicBezTo>
                    <a:pt x="9970" y="3474"/>
                    <a:pt x="9970" y="3474"/>
                    <a:pt x="9970" y="3474"/>
                  </a:cubicBezTo>
                  <a:cubicBezTo>
                    <a:pt x="9843" y="3055"/>
                    <a:pt x="9843" y="3055"/>
                    <a:pt x="9843" y="3055"/>
                  </a:cubicBezTo>
                  <a:cubicBezTo>
                    <a:pt x="9843" y="3055"/>
                    <a:pt x="9843" y="3055"/>
                    <a:pt x="9843" y="3055"/>
                  </a:cubicBezTo>
                  <a:lnTo>
                    <a:pt x="9840" y="3045"/>
                  </a:lnTo>
                  <a:close/>
                  <a:moveTo>
                    <a:pt x="9887" y="3055"/>
                  </a:moveTo>
                  <a:cubicBezTo>
                    <a:pt x="9890" y="3055"/>
                    <a:pt x="9890" y="3055"/>
                    <a:pt x="9890" y="3055"/>
                  </a:cubicBezTo>
                  <a:cubicBezTo>
                    <a:pt x="9793" y="2867"/>
                    <a:pt x="9793" y="2867"/>
                    <a:pt x="9793" y="2867"/>
                  </a:cubicBezTo>
                  <a:cubicBezTo>
                    <a:pt x="9970" y="3073"/>
                    <a:pt x="9970" y="3073"/>
                    <a:pt x="9970" y="3073"/>
                  </a:cubicBezTo>
                  <a:cubicBezTo>
                    <a:pt x="9970" y="3219"/>
                    <a:pt x="9970" y="3219"/>
                    <a:pt x="9970" y="3219"/>
                  </a:cubicBezTo>
                  <a:lnTo>
                    <a:pt x="9887" y="3055"/>
                  </a:lnTo>
                  <a:close/>
                  <a:moveTo>
                    <a:pt x="9964" y="3055"/>
                  </a:moveTo>
                  <a:cubicBezTo>
                    <a:pt x="9970" y="3055"/>
                    <a:pt x="9970" y="3055"/>
                    <a:pt x="9970" y="3055"/>
                  </a:cubicBezTo>
                  <a:cubicBezTo>
                    <a:pt x="9970" y="3062"/>
                    <a:pt x="9970" y="3062"/>
                    <a:pt x="9970" y="3062"/>
                  </a:cubicBezTo>
                  <a:lnTo>
                    <a:pt x="9964" y="3055"/>
                  </a:lnTo>
                  <a:close/>
                  <a:moveTo>
                    <a:pt x="9970" y="2157"/>
                  </a:moveTo>
                  <a:cubicBezTo>
                    <a:pt x="9970" y="2169"/>
                    <a:pt x="9970" y="2169"/>
                    <a:pt x="9970" y="2169"/>
                  </a:cubicBezTo>
                  <a:cubicBezTo>
                    <a:pt x="9833" y="2622"/>
                    <a:pt x="9833" y="2622"/>
                    <a:pt x="9833" y="2622"/>
                  </a:cubicBezTo>
                  <a:cubicBezTo>
                    <a:pt x="9770" y="2828"/>
                    <a:pt x="9770" y="2828"/>
                    <a:pt x="9770" y="2828"/>
                  </a:cubicBezTo>
                  <a:cubicBezTo>
                    <a:pt x="9765" y="2830"/>
                    <a:pt x="9765" y="2830"/>
                    <a:pt x="9765" y="2830"/>
                  </a:cubicBezTo>
                  <a:cubicBezTo>
                    <a:pt x="9768" y="2832"/>
                    <a:pt x="9768" y="2832"/>
                    <a:pt x="9768" y="2832"/>
                  </a:cubicBezTo>
                  <a:cubicBezTo>
                    <a:pt x="9768" y="2833"/>
                    <a:pt x="9768" y="2833"/>
                    <a:pt x="9768" y="2833"/>
                  </a:cubicBezTo>
                  <a:cubicBezTo>
                    <a:pt x="9768" y="2834"/>
                    <a:pt x="9768" y="2834"/>
                    <a:pt x="9768" y="2834"/>
                  </a:cubicBezTo>
                  <a:cubicBezTo>
                    <a:pt x="9768" y="2834"/>
                    <a:pt x="9768" y="2834"/>
                    <a:pt x="9768" y="2834"/>
                  </a:cubicBezTo>
                  <a:cubicBezTo>
                    <a:pt x="9768" y="2835"/>
                    <a:pt x="9768" y="2835"/>
                    <a:pt x="9768" y="2835"/>
                  </a:cubicBezTo>
                  <a:cubicBezTo>
                    <a:pt x="9768" y="2836"/>
                    <a:pt x="9768" y="2836"/>
                    <a:pt x="9768" y="2836"/>
                  </a:cubicBezTo>
                  <a:cubicBezTo>
                    <a:pt x="9768" y="2837"/>
                    <a:pt x="9768" y="2837"/>
                    <a:pt x="9768" y="2837"/>
                  </a:cubicBezTo>
                  <a:cubicBezTo>
                    <a:pt x="9765" y="2838"/>
                    <a:pt x="9765" y="2838"/>
                    <a:pt x="9765" y="2838"/>
                  </a:cubicBezTo>
                  <a:cubicBezTo>
                    <a:pt x="9770" y="2841"/>
                    <a:pt x="9770" y="2841"/>
                    <a:pt x="9770" y="2841"/>
                  </a:cubicBezTo>
                  <a:cubicBezTo>
                    <a:pt x="9833" y="3047"/>
                    <a:pt x="9833" y="3047"/>
                    <a:pt x="9833" y="3047"/>
                  </a:cubicBezTo>
                  <a:cubicBezTo>
                    <a:pt x="9970" y="3499"/>
                    <a:pt x="9970" y="3499"/>
                    <a:pt x="9970" y="3499"/>
                  </a:cubicBezTo>
                  <a:cubicBezTo>
                    <a:pt x="9970" y="3512"/>
                    <a:pt x="9970" y="3512"/>
                    <a:pt x="9970" y="3512"/>
                  </a:cubicBezTo>
                  <a:cubicBezTo>
                    <a:pt x="10039" y="3512"/>
                    <a:pt x="10039" y="3512"/>
                    <a:pt x="10039" y="3512"/>
                  </a:cubicBezTo>
                  <a:cubicBezTo>
                    <a:pt x="10039" y="5204"/>
                    <a:pt x="10039" y="5204"/>
                    <a:pt x="10039" y="5204"/>
                  </a:cubicBezTo>
                  <a:cubicBezTo>
                    <a:pt x="5954" y="5204"/>
                    <a:pt x="5954" y="5204"/>
                    <a:pt x="5954" y="5204"/>
                  </a:cubicBezTo>
                  <a:cubicBezTo>
                    <a:pt x="5888" y="5204"/>
                    <a:pt x="5835" y="5256"/>
                    <a:pt x="5833" y="5321"/>
                  </a:cubicBezTo>
                  <a:cubicBezTo>
                    <a:pt x="5736" y="5321"/>
                    <a:pt x="5736" y="5321"/>
                    <a:pt x="5736" y="5321"/>
                  </a:cubicBezTo>
                  <a:cubicBezTo>
                    <a:pt x="5734" y="5256"/>
                    <a:pt x="5680" y="5204"/>
                    <a:pt x="5614" y="5204"/>
                  </a:cubicBezTo>
                  <a:cubicBezTo>
                    <a:pt x="5249" y="5204"/>
                    <a:pt x="5249" y="5204"/>
                    <a:pt x="5249" y="5204"/>
                  </a:cubicBezTo>
                  <a:cubicBezTo>
                    <a:pt x="5249" y="5211"/>
                    <a:pt x="5249" y="5211"/>
                    <a:pt x="5249" y="5211"/>
                  </a:cubicBezTo>
                  <a:cubicBezTo>
                    <a:pt x="5614" y="5211"/>
                    <a:pt x="5614" y="5211"/>
                    <a:pt x="5614" y="5211"/>
                  </a:cubicBezTo>
                  <a:cubicBezTo>
                    <a:pt x="5676" y="5211"/>
                    <a:pt x="5727" y="5260"/>
                    <a:pt x="5729" y="5321"/>
                  </a:cubicBezTo>
                  <a:cubicBezTo>
                    <a:pt x="5701" y="5321"/>
                    <a:pt x="5701" y="5321"/>
                    <a:pt x="5701" y="5321"/>
                  </a:cubicBezTo>
                  <a:cubicBezTo>
                    <a:pt x="5699" y="5275"/>
                    <a:pt x="5661" y="5238"/>
                    <a:pt x="5614" y="5238"/>
                  </a:cubicBezTo>
                  <a:cubicBezTo>
                    <a:pt x="5249" y="5238"/>
                    <a:pt x="5249" y="5238"/>
                    <a:pt x="5249" y="5238"/>
                  </a:cubicBezTo>
                  <a:cubicBezTo>
                    <a:pt x="5249" y="5245"/>
                    <a:pt x="5249" y="5245"/>
                    <a:pt x="5249" y="5245"/>
                  </a:cubicBezTo>
                  <a:cubicBezTo>
                    <a:pt x="5614" y="5245"/>
                    <a:pt x="5614" y="5245"/>
                    <a:pt x="5614" y="5245"/>
                  </a:cubicBezTo>
                  <a:cubicBezTo>
                    <a:pt x="5657" y="5245"/>
                    <a:pt x="5692" y="5279"/>
                    <a:pt x="5694" y="5321"/>
                  </a:cubicBezTo>
                  <a:cubicBezTo>
                    <a:pt x="5665" y="5321"/>
                    <a:pt x="5665" y="5321"/>
                    <a:pt x="5665" y="5321"/>
                  </a:cubicBezTo>
                  <a:cubicBezTo>
                    <a:pt x="5663" y="5294"/>
                    <a:pt x="5640" y="5273"/>
                    <a:pt x="5612" y="5273"/>
                  </a:cubicBezTo>
                  <a:cubicBezTo>
                    <a:pt x="5249" y="5273"/>
                    <a:pt x="5249" y="5273"/>
                    <a:pt x="5249" y="5273"/>
                  </a:cubicBezTo>
                  <a:cubicBezTo>
                    <a:pt x="5249" y="5280"/>
                    <a:pt x="5249" y="5280"/>
                    <a:pt x="5249" y="5280"/>
                  </a:cubicBezTo>
                  <a:cubicBezTo>
                    <a:pt x="5612" y="5280"/>
                    <a:pt x="5612" y="5280"/>
                    <a:pt x="5612" y="5280"/>
                  </a:cubicBezTo>
                  <a:cubicBezTo>
                    <a:pt x="5636" y="5280"/>
                    <a:pt x="5656" y="5298"/>
                    <a:pt x="5657" y="5321"/>
                  </a:cubicBezTo>
                  <a:cubicBezTo>
                    <a:pt x="5249" y="5321"/>
                    <a:pt x="5249" y="5321"/>
                    <a:pt x="5249" y="5321"/>
                  </a:cubicBezTo>
                  <a:cubicBezTo>
                    <a:pt x="5249" y="5329"/>
                    <a:pt x="5249" y="5329"/>
                    <a:pt x="5249" y="5329"/>
                  </a:cubicBezTo>
                  <a:cubicBezTo>
                    <a:pt x="5657" y="5329"/>
                    <a:pt x="5657" y="5329"/>
                    <a:pt x="5657" y="5329"/>
                  </a:cubicBezTo>
                  <a:cubicBezTo>
                    <a:pt x="5656" y="5352"/>
                    <a:pt x="5636" y="5370"/>
                    <a:pt x="5612" y="5370"/>
                  </a:cubicBezTo>
                  <a:cubicBezTo>
                    <a:pt x="5249" y="5370"/>
                    <a:pt x="5249" y="5370"/>
                    <a:pt x="5249" y="5370"/>
                  </a:cubicBezTo>
                  <a:cubicBezTo>
                    <a:pt x="5249" y="5377"/>
                    <a:pt x="5249" y="5377"/>
                    <a:pt x="5249" y="5377"/>
                  </a:cubicBezTo>
                  <a:cubicBezTo>
                    <a:pt x="5612" y="5377"/>
                    <a:pt x="5612" y="5377"/>
                    <a:pt x="5612" y="5377"/>
                  </a:cubicBezTo>
                  <a:cubicBezTo>
                    <a:pt x="5640" y="5377"/>
                    <a:pt x="5663" y="5356"/>
                    <a:pt x="5665" y="5329"/>
                  </a:cubicBezTo>
                  <a:cubicBezTo>
                    <a:pt x="5694" y="5329"/>
                    <a:pt x="5694" y="5329"/>
                    <a:pt x="5694" y="5329"/>
                  </a:cubicBezTo>
                  <a:cubicBezTo>
                    <a:pt x="5692" y="5371"/>
                    <a:pt x="5657" y="5405"/>
                    <a:pt x="5614" y="5405"/>
                  </a:cubicBezTo>
                  <a:cubicBezTo>
                    <a:pt x="5249" y="5405"/>
                    <a:pt x="5249" y="5405"/>
                    <a:pt x="5249" y="5405"/>
                  </a:cubicBezTo>
                  <a:cubicBezTo>
                    <a:pt x="5249" y="5412"/>
                    <a:pt x="5249" y="5412"/>
                    <a:pt x="5249" y="5412"/>
                  </a:cubicBezTo>
                  <a:cubicBezTo>
                    <a:pt x="5614" y="5412"/>
                    <a:pt x="5614" y="5412"/>
                    <a:pt x="5614" y="5412"/>
                  </a:cubicBezTo>
                  <a:cubicBezTo>
                    <a:pt x="5661" y="5412"/>
                    <a:pt x="5699" y="5375"/>
                    <a:pt x="5701" y="5329"/>
                  </a:cubicBezTo>
                  <a:cubicBezTo>
                    <a:pt x="5729" y="5329"/>
                    <a:pt x="5729" y="5329"/>
                    <a:pt x="5729" y="5329"/>
                  </a:cubicBezTo>
                  <a:cubicBezTo>
                    <a:pt x="5727" y="5391"/>
                    <a:pt x="5677" y="5441"/>
                    <a:pt x="5614" y="5441"/>
                  </a:cubicBezTo>
                  <a:cubicBezTo>
                    <a:pt x="5243" y="5441"/>
                    <a:pt x="5243" y="5441"/>
                    <a:pt x="5243" y="5441"/>
                  </a:cubicBezTo>
                  <a:cubicBezTo>
                    <a:pt x="4923" y="5441"/>
                    <a:pt x="4923" y="5441"/>
                    <a:pt x="4923" y="5441"/>
                  </a:cubicBezTo>
                  <a:cubicBezTo>
                    <a:pt x="4551" y="5441"/>
                    <a:pt x="4551" y="5441"/>
                    <a:pt x="4551" y="5441"/>
                  </a:cubicBezTo>
                  <a:cubicBezTo>
                    <a:pt x="4489" y="5441"/>
                    <a:pt x="4438" y="5391"/>
                    <a:pt x="4437" y="5329"/>
                  </a:cubicBezTo>
                  <a:cubicBezTo>
                    <a:pt x="4465" y="5329"/>
                    <a:pt x="4465" y="5329"/>
                    <a:pt x="4465" y="5329"/>
                  </a:cubicBezTo>
                  <a:cubicBezTo>
                    <a:pt x="4467" y="5375"/>
                    <a:pt x="4505" y="5412"/>
                    <a:pt x="4552" y="5412"/>
                  </a:cubicBezTo>
                  <a:cubicBezTo>
                    <a:pt x="4917" y="5412"/>
                    <a:pt x="4917" y="5412"/>
                    <a:pt x="4917" y="5412"/>
                  </a:cubicBezTo>
                  <a:cubicBezTo>
                    <a:pt x="4917" y="5405"/>
                    <a:pt x="4917" y="5405"/>
                    <a:pt x="4917" y="5405"/>
                  </a:cubicBezTo>
                  <a:cubicBezTo>
                    <a:pt x="4552" y="5405"/>
                    <a:pt x="4552" y="5405"/>
                    <a:pt x="4552" y="5405"/>
                  </a:cubicBezTo>
                  <a:cubicBezTo>
                    <a:pt x="4509" y="5405"/>
                    <a:pt x="4474" y="5371"/>
                    <a:pt x="4472" y="5329"/>
                  </a:cubicBezTo>
                  <a:cubicBezTo>
                    <a:pt x="4501" y="5329"/>
                    <a:pt x="4501" y="5329"/>
                    <a:pt x="4501" y="5329"/>
                  </a:cubicBezTo>
                  <a:cubicBezTo>
                    <a:pt x="4503" y="5356"/>
                    <a:pt x="4526" y="5377"/>
                    <a:pt x="4553" y="5377"/>
                  </a:cubicBezTo>
                  <a:cubicBezTo>
                    <a:pt x="4917" y="5377"/>
                    <a:pt x="4917" y="5377"/>
                    <a:pt x="4917" y="5377"/>
                  </a:cubicBezTo>
                  <a:cubicBezTo>
                    <a:pt x="4917" y="5370"/>
                    <a:pt x="4917" y="5370"/>
                    <a:pt x="4917" y="5370"/>
                  </a:cubicBezTo>
                  <a:cubicBezTo>
                    <a:pt x="4553" y="5370"/>
                    <a:pt x="4553" y="5370"/>
                    <a:pt x="4553" y="5370"/>
                  </a:cubicBezTo>
                  <a:cubicBezTo>
                    <a:pt x="4530" y="5370"/>
                    <a:pt x="4510" y="5352"/>
                    <a:pt x="4508" y="5329"/>
                  </a:cubicBezTo>
                  <a:cubicBezTo>
                    <a:pt x="4917" y="5329"/>
                    <a:pt x="4917" y="5329"/>
                    <a:pt x="4917" y="5329"/>
                  </a:cubicBezTo>
                  <a:cubicBezTo>
                    <a:pt x="4917" y="5321"/>
                    <a:pt x="4917" y="5321"/>
                    <a:pt x="4917" y="5321"/>
                  </a:cubicBezTo>
                  <a:cubicBezTo>
                    <a:pt x="4508" y="5321"/>
                    <a:pt x="4508" y="5321"/>
                    <a:pt x="4508" y="5321"/>
                  </a:cubicBezTo>
                  <a:cubicBezTo>
                    <a:pt x="4510" y="5298"/>
                    <a:pt x="4530" y="5280"/>
                    <a:pt x="4553" y="5280"/>
                  </a:cubicBezTo>
                  <a:cubicBezTo>
                    <a:pt x="4917" y="5280"/>
                    <a:pt x="4917" y="5280"/>
                    <a:pt x="4917" y="5280"/>
                  </a:cubicBezTo>
                  <a:cubicBezTo>
                    <a:pt x="4917" y="5273"/>
                    <a:pt x="4917" y="5273"/>
                    <a:pt x="4917" y="5273"/>
                  </a:cubicBezTo>
                  <a:cubicBezTo>
                    <a:pt x="4553" y="5273"/>
                    <a:pt x="4553" y="5273"/>
                    <a:pt x="4553" y="5273"/>
                  </a:cubicBezTo>
                  <a:cubicBezTo>
                    <a:pt x="4526" y="5273"/>
                    <a:pt x="4503" y="5294"/>
                    <a:pt x="4501" y="5321"/>
                  </a:cubicBezTo>
                  <a:cubicBezTo>
                    <a:pt x="4472" y="5321"/>
                    <a:pt x="4472" y="5321"/>
                    <a:pt x="4472" y="5321"/>
                  </a:cubicBezTo>
                  <a:cubicBezTo>
                    <a:pt x="4474" y="5279"/>
                    <a:pt x="4509" y="5245"/>
                    <a:pt x="4552" y="5245"/>
                  </a:cubicBezTo>
                  <a:cubicBezTo>
                    <a:pt x="4917" y="5245"/>
                    <a:pt x="4917" y="5245"/>
                    <a:pt x="4917" y="5245"/>
                  </a:cubicBezTo>
                  <a:cubicBezTo>
                    <a:pt x="4917" y="5238"/>
                    <a:pt x="4917" y="5238"/>
                    <a:pt x="4917" y="5238"/>
                  </a:cubicBezTo>
                  <a:cubicBezTo>
                    <a:pt x="4552" y="5238"/>
                    <a:pt x="4552" y="5238"/>
                    <a:pt x="4552" y="5238"/>
                  </a:cubicBezTo>
                  <a:cubicBezTo>
                    <a:pt x="4505" y="5238"/>
                    <a:pt x="4467" y="5275"/>
                    <a:pt x="4465" y="5321"/>
                  </a:cubicBezTo>
                  <a:cubicBezTo>
                    <a:pt x="4437" y="5321"/>
                    <a:pt x="4437" y="5321"/>
                    <a:pt x="4437" y="5321"/>
                  </a:cubicBezTo>
                  <a:cubicBezTo>
                    <a:pt x="4439" y="5260"/>
                    <a:pt x="4490" y="5211"/>
                    <a:pt x="4551" y="5211"/>
                  </a:cubicBezTo>
                  <a:cubicBezTo>
                    <a:pt x="4917" y="5211"/>
                    <a:pt x="4917" y="5211"/>
                    <a:pt x="4917" y="5211"/>
                  </a:cubicBezTo>
                  <a:cubicBezTo>
                    <a:pt x="4917" y="5204"/>
                    <a:pt x="4917" y="5204"/>
                    <a:pt x="4917" y="5204"/>
                  </a:cubicBezTo>
                  <a:cubicBezTo>
                    <a:pt x="4551" y="5204"/>
                    <a:pt x="4551" y="5204"/>
                    <a:pt x="4551" y="5204"/>
                  </a:cubicBezTo>
                  <a:cubicBezTo>
                    <a:pt x="4486" y="5204"/>
                    <a:pt x="4432" y="5256"/>
                    <a:pt x="4430" y="5321"/>
                  </a:cubicBezTo>
                  <a:cubicBezTo>
                    <a:pt x="4333" y="5321"/>
                    <a:pt x="4333" y="5321"/>
                    <a:pt x="4333" y="5321"/>
                  </a:cubicBezTo>
                  <a:cubicBezTo>
                    <a:pt x="4331" y="5256"/>
                    <a:pt x="4277" y="5204"/>
                    <a:pt x="4212" y="5204"/>
                  </a:cubicBezTo>
                  <a:cubicBezTo>
                    <a:pt x="127" y="5204"/>
                    <a:pt x="127" y="5204"/>
                    <a:pt x="127" y="5204"/>
                  </a:cubicBezTo>
                  <a:cubicBezTo>
                    <a:pt x="127" y="3512"/>
                    <a:pt x="127" y="3512"/>
                    <a:pt x="127" y="3512"/>
                  </a:cubicBezTo>
                  <a:cubicBezTo>
                    <a:pt x="196" y="3512"/>
                    <a:pt x="196" y="3512"/>
                    <a:pt x="196" y="3512"/>
                  </a:cubicBezTo>
                  <a:cubicBezTo>
                    <a:pt x="196" y="3499"/>
                    <a:pt x="196" y="3499"/>
                    <a:pt x="196" y="3499"/>
                  </a:cubicBezTo>
                  <a:cubicBezTo>
                    <a:pt x="333" y="3047"/>
                    <a:pt x="333" y="3047"/>
                    <a:pt x="333" y="3047"/>
                  </a:cubicBezTo>
                  <a:cubicBezTo>
                    <a:pt x="396" y="2841"/>
                    <a:pt x="396" y="2841"/>
                    <a:pt x="396" y="2841"/>
                  </a:cubicBezTo>
                  <a:cubicBezTo>
                    <a:pt x="401" y="2838"/>
                    <a:pt x="401" y="2838"/>
                    <a:pt x="401" y="2838"/>
                  </a:cubicBezTo>
                  <a:cubicBezTo>
                    <a:pt x="398" y="2837"/>
                    <a:pt x="398" y="2837"/>
                    <a:pt x="398" y="2837"/>
                  </a:cubicBezTo>
                  <a:cubicBezTo>
                    <a:pt x="397" y="2836"/>
                    <a:pt x="397" y="2836"/>
                    <a:pt x="397" y="2836"/>
                  </a:cubicBezTo>
                  <a:cubicBezTo>
                    <a:pt x="398" y="2835"/>
                    <a:pt x="398" y="2835"/>
                    <a:pt x="398" y="2835"/>
                  </a:cubicBezTo>
                  <a:cubicBezTo>
                    <a:pt x="397" y="2834"/>
                    <a:pt x="397" y="2834"/>
                    <a:pt x="397" y="2834"/>
                  </a:cubicBezTo>
                  <a:cubicBezTo>
                    <a:pt x="398" y="2834"/>
                    <a:pt x="398" y="2834"/>
                    <a:pt x="398" y="2834"/>
                  </a:cubicBezTo>
                  <a:cubicBezTo>
                    <a:pt x="397" y="2833"/>
                    <a:pt x="397" y="2833"/>
                    <a:pt x="397" y="2833"/>
                  </a:cubicBezTo>
                  <a:cubicBezTo>
                    <a:pt x="398" y="2832"/>
                    <a:pt x="398" y="2832"/>
                    <a:pt x="398" y="2832"/>
                  </a:cubicBezTo>
                  <a:cubicBezTo>
                    <a:pt x="401" y="2830"/>
                    <a:pt x="401" y="2830"/>
                    <a:pt x="401" y="2830"/>
                  </a:cubicBezTo>
                  <a:cubicBezTo>
                    <a:pt x="396" y="2828"/>
                    <a:pt x="396" y="2828"/>
                    <a:pt x="396" y="2828"/>
                  </a:cubicBezTo>
                  <a:cubicBezTo>
                    <a:pt x="333" y="2622"/>
                    <a:pt x="333" y="2622"/>
                    <a:pt x="333" y="2622"/>
                  </a:cubicBezTo>
                  <a:cubicBezTo>
                    <a:pt x="196" y="2169"/>
                    <a:pt x="196" y="2169"/>
                    <a:pt x="196" y="2169"/>
                  </a:cubicBezTo>
                  <a:cubicBezTo>
                    <a:pt x="196" y="2157"/>
                    <a:pt x="196" y="2157"/>
                    <a:pt x="196" y="2157"/>
                  </a:cubicBezTo>
                  <a:cubicBezTo>
                    <a:pt x="127" y="2157"/>
                    <a:pt x="127" y="2157"/>
                    <a:pt x="127" y="2157"/>
                  </a:cubicBezTo>
                  <a:cubicBezTo>
                    <a:pt x="127" y="465"/>
                    <a:pt x="127" y="465"/>
                    <a:pt x="127" y="465"/>
                  </a:cubicBezTo>
                  <a:cubicBezTo>
                    <a:pt x="4212" y="465"/>
                    <a:pt x="4212" y="465"/>
                    <a:pt x="4212" y="465"/>
                  </a:cubicBezTo>
                  <a:cubicBezTo>
                    <a:pt x="4277" y="465"/>
                    <a:pt x="4331" y="412"/>
                    <a:pt x="4333" y="347"/>
                  </a:cubicBezTo>
                  <a:cubicBezTo>
                    <a:pt x="4430" y="347"/>
                    <a:pt x="4430" y="347"/>
                    <a:pt x="4430" y="347"/>
                  </a:cubicBezTo>
                  <a:cubicBezTo>
                    <a:pt x="4432" y="412"/>
                    <a:pt x="4486" y="465"/>
                    <a:pt x="4551" y="465"/>
                  </a:cubicBezTo>
                  <a:cubicBezTo>
                    <a:pt x="4917" y="465"/>
                    <a:pt x="4917" y="465"/>
                    <a:pt x="4917" y="465"/>
                  </a:cubicBezTo>
                  <a:cubicBezTo>
                    <a:pt x="4917" y="457"/>
                    <a:pt x="4917" y="457"/>
                    <a:pt x="4917" y="457"/>
                  </a:cubicBezTo>
                  <a:cubicBezTo>
                    <a:pt x="4551" y="457"/>
                    <a:pt x="4551" y="457"/>
                    <a:pt x="4551" y="457"/>
                  </a:cubicBezTo>
                  <a:cubicBezTo>
                    <a:pt x="4490" y="457"/>
                    <a:pt x="4439" y="408"/>
                    <a:pt x="4437" y="347"/>
                  </a:cubicBezTo>
                  <a:cubicBezTo>
                    <a:pt x="4465" y="347"/>
                    <a:pt x="4465" y="347"/>
                    <a:pt x="4465" y="347"/>
                  </a:cubicBezTo>
                  <a:cubicBezTo>
                    <a:pt x="4467" y="393"/>
                    <a:pt x="4505" y="430"/>
                    <a:pt x="4552" y="430"/>
                  </a:cubicBezTo>
                  <a:cubicBezTo>
                    <a:pt x="4917" y="430"/>
                    <a:pt x="4917" y="430"/>
                    <a:pt x="4917" y="430"/>
                  </a:cubicBezTo>
                  <a:cubicBezTo>
                    <a:pt x="4917" y="423"/>
                    <a:pt x="4917" y="423"/>
                    <a:pt x="4917" y="423"/>
                  </a:cubicBezTo>
                  <a:cubicBezTo>
                    <a:pt x="4552" y="423"/>
                    <a:pt x="4552" y="423"/>
                    <a:pt x="4552" y="423"/>
                  </a:cubicBezTo>
                  <a:cubicBezTo>
                    <a:pt x="4509" y="423"/>
                    <a:pt x="4474" y="389"/>
                    <a:pt x="4472" y="347"/>
                  </a:cubicBezTo>
                  <a:cubicBezTo>
                    <a:pt x="4501" y="347"/>
                    <a:pt x="4501" y="347"/>
                    <a:pt x="4501" y="347"/>
                  </a:cubicBezTo>
                  <a:cubicBezTo>
                    <a:pt x="4503" y="374"/>
                    <a:pt x="4526" y="396"/>
                    <a:pt x="4553" y="396"/>
                  </a:cubicBezTo>
                  <a:cubicBezTo>
                    <a:pt x="4917" y="396"/>
                    <a:pt x="4917" y="396"/>
                    <a:pt x="4917" y="396"/>
                  </a:cubicBezTo>
                  <a:cubicBezTo>
                    <a:pt x="4917" y="389"/>
                    <a:pt x="4917" y="389"/>
                    <a:pt x="4917" y="389"/>
                  </a:cubicBezTo>
                  <a:cubicBezTo>
                    <a:pt x="4553" y="389"/>
                    <a:pt x="4553" y="389"/>
                    <a:pt x="4553" y="389"/>
                  </a:cubicBezTo>
                  <a:cubicBezTo>
                    <a:pt x="4530" y="389"/>
                    <a:pt x="4510" y="370"/>
                    <a:pt x="4508" y="347"/>
                  </a:cubicBezTo>
                  <a:cubicBezTo>
                    <a:pt x="4917" y="347"/>
                    <a:pt x="4917" y="347"/>
                    <a:pt x="4917" y="347"/>
                  </a:cubicBezTo>
                  <a:cubicBezTo>
                    <a:pt x="4917" y="340"/>
                    <a:pt x="4917" y="340"/>
                    <a:pt x="4917" y="340"/>
                  </a:cubicBezTo>
                  <a:cubicBezTo>
                    <a:pt x="4508" y="340"/>
                    <a:pt x="4508" y="340"/>
                    <a:pt x="4508" y="340"/>
                  </a:cubicBezTo>
                  <a:cubicBezTo>
                    <a:pt x="4510" y="317"/>
                    <a:pt x="4530" y="298"/>
                    <a:pt x="4553" y="298"/>
                  </a:cubicBezTo>
                  <a:cubicBezTo>
                    <a:pt x="4917" y="298"/>
                    <a:pt x="4917" y="298"/>
                    <a:pt x="4917" y="298"/>
                  </a:cubicBezTo>
                  <a:cubicBezTo>
                    <a:pt x="4917" y="291"/>
                    <a:pt x="4917" y="291"/>
                    <a:pt x="4917" y="291"/>
                  </a:cubicBezTo>
                  <a:cubicBezTo>
                    <a:pt x="4553" y="291"/>
                    <a:pt x="4553" y="291"/>
                    <a:pt x="4553" y="291"/>
                  </a:cubicBezTo>
                  <a:cubicBezTo>
                    <a:pt x="4526" y="291"/>
                    <a:pt x="4503" y="313"/>
                    <a:pt x="4501" y="340"/>
                  </a:cubicBezTo>
                  <a:cubicBezTo>
                    <a:pt x="4472" y="340"/>
                    <a:pt x="4472" y="340"/>
                    <a:pt x="4472" y="340"/>
                  </a:cubicBezTo>
                  <a:cubicBezTo>
                    <a:pt x="4474" y="298"/>
                    <a:pt x="4509" y="264"/>
                    <a:pt x="4552" y="264"/>
                  </a:cubicBezTo>
                  <a:cubicBezTo>
                    <a:pt x="4917" y="264"/>
                    <a:pt x="4917" y="264"/>
                    <a:pt x="4917" y="264"/>
                  </a:cubicBezTo>
                  <a:cubicBezTo>
                    <a:pt x="4917" y="257"/>
                    <a:pt x="4917" y="257"/>
                    <a:pt x="4917" y="257"/>
                  </a:cubicBezTo>
                  <a:cubicBezTo>
                    <a:pt x="4552" y="257"/>
                    <a:pt x="4552" y="257"/>
                    <a:pt x="4552" y="257"/>
                  </a:cubicBezTo>
                  <a:cubicBezTo>
                    <a:pt x="4505" y="257"/>
                    <a:pt x="4467" y="294"/>
                    <a:pt x="4465" y="340"/>
                  </a:cubicBezTo>
                  <a:cubicBezTo>
                    <a:pt x="4437" y="340"/>
                    <a:pt x="4437" y="340"/>
                    <a:pt x="4437" y="340"/>
                  </a:cubicBezTo>
                  <a:cubicBezTo>
                    <a:pt x="4438" y="278"/>
                    <a:pt x="4489" y="228"/>
                    <a:pt x="4551" y="228"/>
                  </a:cubicBezTo>
                  <a:cubicBezTo>
                    <a:pt x="4923" y="228"/>
                    <a:pt x="4923" y="228"/>
                    <a:pt x="4923" y="228"/>
                  </a:cubicBezTo>
                  <a:cubicBezTo>
                    <a:pt x="5243" y="228"/>
                    <a:pt x="5243" y="228"/>
                    <a:pt x="5243" y="228"/>
                  </a:cubicBezTo>
                  <a:cubicBezTo>
                    <a:pt x="5614" y="228"/>
                    <a:pt x="5614" y="228"/>
                    <a:pt x="5614" y="228"/>
                  </a:cubicBezTo>
                  <a:cubicBezTo>
                    <a:pt x="5677" y="228"/>
                    <a:pt x="5727" y="278"/>
                    <a:pt x="5729" y="340"/>
                  </a:cubicBezTo>
                  <a:cubicBezTo>
                    <a:pt x="5701" y="340"/>
                    <a:pt x="5701" y="340"/>
                    <a:pt x="5701" y="340"/>
                  </a:cubicBezTo>
                  <a:cubicBezTo>
                    <a:pt x="5699" y="294"/>
                    <a:pt x="5661" y="257"/>
                    <a:pt x="5614" y="257"/>
                  </a:cubicBezTo>
                  <a:cubicBezTo>
                    <a:pt x="5249" y="257"/>
                    <a:pt x="5249" y="257"/>
                    <a:pt x="5249" y="257"/>
                  </a:cubicBezTo>
                  <a:cubicBezTo>
                    <a:pt x="5249" y="264"/>
                    <a:pt x="5249" y="264"/>
                    <a:pt x="5249" y="264"/>
                  </a:cubicBezTo>
                  <a:cubicBezTo>
                    <a:pt x="5614" y="264"/>
                    <a:pt x="5614" y="264"/>
                    <a:pt x="5614" y="264"/>
                  </a:cubicBezTo>
                  <a:cubicBezTo>
                    <a:pt x="5657" y="264"/>
                    <a:pt x="5692" y="298"/>
                    <a:pt x="5694" y="340"/>
                  </a:cubicBezTo>
                  <a:cubicBezTo>
                    <a:pt x="5665" y="340"/>
                    <a:pt x="5665" y="340"/>
                    <a:pt x="5665" y="340"/>
                  </a:cubicBezTo>
                  <a:cubicBezTo>
                    <a:pt x="5663" y="313"/>
                    <a:pt x="5640" y="291"/>
                    <a:pt x="5612" y="291"/>
                  </a:cubicBezTo>
                  <a:cubicBezTo>
                    <a:pt x="5249" y="291"/>
                    <a:pt x="5249" y="291"/>
                    <a:pt x="5249" y="291"/>
                  </a:cubicBezTo>
                  <a:cubicBezTo>
                    <a:pt x="5249" y="298"/>
                    <a:pt x="5249" y="298"/>
                    <a:pt x="5249" y="298"/>
                  </a:cubicBezTo>
                  <a:cubicBezTo>
                    <a:pt x="5612" y="298"/>
                    <a:pt x="5612" y="298"/>
                    <a:pt x="5612" y="298"/>
                  </a:cubicBezTo>
                  <a:cubicBezTo>
                    <a:pt x="5636" y="298"/>
                    <a:pt x="5656" y="317"/>
                    <a:pt x="5657" y="340"/>
                  </a:cubicBezTo>
                  <a:cubicBezTo>
                    <a:pt x="5249" y="340"/>
                    <a:pt x="5249" y="340"/>
                    <a:pt x="5249" y="340"/>
                  </a:cubicBezTo>
                  <a:cubicBezTo>
                    <a:pt x="5249" y="347"/>
                    <a:pt x="5249" y="347"/>
                    <a:pt x="5249" y="347"/>
                  </a:cubicBezTo>
                  <a:cubicBezTo>
                    <a:pt x="5657" y="347"/>
                    <a:pt x="5657" y="347"/>
                    <a:pt x="5657" y="347"/>
                  </a:cubicBezTo>
                  <a:cubicBezTo>
                    <a:pt x="5656" y="370"/>
                    <a:pt x="5636" y="389"/>
                    <a:pt x="5612" y="389"/>
                  </a:cubicBezTo>
                  <a:cubicBezTo>
                    <a:pt x="5249" y="389"/>
                    <a:pt x="5249" y="389"/>
                    <a:pt x="5249" y="389"/>
                  </a:cubicBezTo>
                  <a:cubicBezTo>
                    <a:pt x="5249" y="396"/>
                    <a:pt x="5249" y="396"/>
                    <a:pt x="5249" y="396"/>
                  </a:cubicBezTo>
                  <a:cubicBezTo>
                    <a:pt x="5612" y="396"/>
                    <a:pt x="5612" y="396"/>
                    <a:pt x="5612" y="396"/>
                  </a:cubicBezTo>
                  <a:cubicBezTo>
                    <a:pt x="5640" y="396"/>
                    <a:pt x="5663" y="374"/>
                    <a:pt x="5665" y="347"/>
                  </a:cubicBezTo>
                  <a:cubicBezTo>
                    <a:pt x="5694" y="347"/>
                    <a:pt x="5694" y="347"/>
                    <a:pt x="5694" y="347"/>
                  </a:cubicBezTo>
                  <a:cubicBezTo>
                    <a:pt x="5692" y="389"/>
                    <a:pt x="5657" y="423"/>
                    <a:pt x="5614" y="423"/>
                  </a:cubicBezTo>
                  <a:cubicBezTo>
                    <a:pt x="5249" y="423"/>
                    <a:pt x="5249" y="423"/>
                    <a:pt x="5249" y="423"/>
                  </a:cubicBezTo>
                  <a:cubicBezTo>
                    <a:pt x="5249" y="430"/>
                    <a:pt x="5249" y="430"/>
                    <a:pt x="5249" y="430"/>
                  </a:cubicBezTo>
                  <a:cubicBezTo>
                    <a:pt x="5614" y="430"/>
                    <a:pt x="5614" y="430"/>
                    <a:pt x="5614" y="430"/>
                  </a:cubicBezTo>
                  <a:cubicBezTo>
                    <a:pt x="5661" y="430"/>
                    <a:pt x="5699" y="393"/>
                    <a:pt x="5701" y="347"/>
                  </a:cubicBezTo>
                  <a:cubicBezTo>
                    <a:pt x="5729" y="347"/>
                    <a:pt x="5729" y="347"/>
                    <a:pt x="5729" y="347"/>
                  </a:cubicBezTo>
                  <a:cubicBezTo>
                    <a:pt x="5727" y="408"/>
                    <a:pt x="5676" y="457"/>
                    <a:pt x="5614" y="457"/>
                  </a:cubicBezTo>
                  <a:cubicBezTo>
                    <a:pt x="5249" y="457"/>
                    <a:pt x="5249" y="457"/>
                    <a:pt x="5249" y="457"/>
                  </a:cubicBezTo>
                  <a:cubicBezTo>
                    <a:pt x="5249" y="465"/>
                    <a:pt x="5249" y="465"/>
                    <a:pt x="5249" y="465"/>
                  </a:cubicBezTo>
                  <a:cubicBezTo>
                    <a:pt x="5614" y="465"/>
                    <a:pt x="5614" y="465"/>
                    <a:pt x="5614" y="465"/>
                  </a:cubicBezTo>
                  <a:cubicBezTo>
                    <a:pt x="5680" y="465"/>
                    <a:pt x="5734" y="412"/>
                    <a:pt x="5736" y="347"/>
                  </a:cubicBezTo>
                  <a:cubicBezTo>
                    <a:pt x="5833" y="347"/>
                    <a:pt x="5833" y="347"/>
                    <a:pt x="5833" y="347"/>
                  </a:cubicBezTo>
                  <a:cubicBezTo>
                    <a:pt x="5835" y="412"/>
                    <a:pt x="5888" y="465"/>
                    <a:pt x="5954" y="465"/>
                  </a:cubicBezTo>
                  <a:cubicBezTo>
                    <a:pt x="10039" y="465"/>
                    <a:pt x="10039" y="465"/>
                    <a:pt x="10039" y="465"/>
                  </a:cubicBezTo>
                  <a:cubicBezTo>
                    <a:pt x="10039" y="2157"/>
                    <a:pt x="10039" y="2157"/>
                    <a:pt x="10039" y="2157"/>
                  </a:cubicBezTo>
                  <a:lnTo>
                    <a:pt x="9970" y="2157"/>
                  </a:lnTo>
                  <a:close/>
                  <a:moveTo>
                    <a:pt x="323" y="3055"/>
                  </a:moveTo>
                  <a:cubicBezTo>
                    <a:pt x="196" y="3474"/>
                    <a:pt x="196" y="3474"/>
                    <a:pt x="196" y="3474"/>
                  </a:cubicBezTo>
                  <a:cubicBezTo>
                    <a:pt x="196" y="3235"/>
                    <a:pt x="196" y="3235"/>
                    <a:pt x="196" y="3235"/>
                  </a:cubicBezTo>
                  <a:cubicBezTo>
                    <a:pt x="376" y="2878"/>
                    <a:pt x="376" y="2878"/>
                    <a:pt x="376" y="2878"/>
                  </a:cubicBezTo>
                  <a:cubicBezTo>
                    <a:pt x="326" y="3045"/>
                    <a:pt x="326" y="3045"/>
                    <a:pt x="326" y="3045"/>
                  </a:cubicBezTo>
                  <a:cubicBezTo>
                    <a:pt x="323" y="3055"/>
                    <a:pt x="323" y="3055"/>
                    <a:pt x="323" y="3055"/>
                  </a:cubicBezTo>
                  <a:close/>
                  <a:moveTo>
                    <a:pt x="372" y="2867"/>
                  </a:moveTo>
                  <a:cubicBezTo>
                    <a:pt x="276" y="3055"/>
                    <a:pt x="276" y="3055"/>
                    <a:pt x="276" y="3055"/>
                  </a:cubicBezTo>
                  <a:cubicBezTo>
                    <a:pt x="279" y="3055"/>
                    <a:pt x="279" y="3055"/>
                    <a:pt x="279" y="3055"/>
                  </a:cubicBezTo>
                  <a:cubicBezTo>
                    <a:pt x="196" y="3219"/>
                    <a:pt x="196" y="3219"/>
                    <a:pt x="196" y="3219"/>
                  </a:cubicBezTo>
                  <a:cubicBezTo>
                    <a:pt x="196" y="3073"/>
                    <a:pt x="196" y="3073"/>
                    <a:pt x="196" y="3073"/>
                  </a:cubicBezTo>
                  <a:lnTo>
                    <a:pt x="372" y="2867"/>
                  </a:lnTo>
                  <a:close/>
                  <a:moveTo>
                    <a:pt x="354" y="2813"/>
                  </a:moveTo>
                  <a:cubicBezTo>
                    <a:pt x="196" y="2727"/>
                    <a:pt x="196" y="2727"/>
                    <a:pt x="196" y="2727"/>
                  </a:cubicBezTo>
                  <a:cubicBezTo>
                    <a:pt x="196" y="2725"/>
                    <a:pt x="196" y="2725"/>
                    <a:pt x="196" y="2725"/>
                  </a:cubicBezTo>
                  <a:lnTo>
                    <a:pt x="354" y="2813"/>
                  </a:lnTo>
                  <a:close/>
                  <a:moveTo>
                    <a:pt x="196" y="2717"/>
                  </a:moveTo>
                  <a:cubicBezTo>
                    <a:pt x="196" y="2617"/>
                    <a:pt x="196" y="2617"/>
                    <a:pt x="196" y="2617"/>
                  </a:cubicBezTo>
                  <a:cubicBezTo>
                    <a:pt x="367" y="2811"/>
                    <a:pt x="367" y="2811"/>
                    <a:pt x="367" y="2811"/>
                  </a:cubicBezTo>
                  <a:lnTo>
                    <a:pt x="196" y="2717"/>
                  </a:lnTo>
                  <a:close/>
                  <a:moveTo>
                    <a:pt x="363" y="2826"/>
                  </a:moveTo>
                  <a:cubicBezTo>
                    <a:pt x="196" y="2826"/>
                    <a:pt x="196" y="2826"/>
                    <a:pt x="196" y="2826"/>
                  </a:cubicBezTo>
                  <a:cubicBezTo>
                    <a:pt x="196" y="2735"/>
                    <a:pt x="196" y="2735"/>
                    <a:pt x="196" y="2735"/>
                  </a:cubicBezTo>
                  <a:lnTo>
                    <a:pt x="363" y="2826"/>
                  </a:lnTo>
                  <a:close/>
                  <a:moveTo>
                    <a:pt x="376" y="2833"/>
                  </a:moveTo>
                  <a:cubicBezTo>
                    <a:pt x="379" y="2834"/>
                    <a:pt x="379" y="2834"/>
                    <a:pt x="379" y="2834"/>
                  </a:cubicBezTo>
                  <a:cubicBezTo>
                    <a:pt x="376" y="2836"/>
                    <a:pt x="376" y="2836"/>
                    <a:pt x="376" y="2836"/>
                  </a:cubicBezTo>
                  <a:cubicBezTo>
                    <a:pt x="196" y="2836"/>
                    <a:pt x="196" y="2836"/>
                    <a:pt x="196" y="2836"/>
                  </a:cubicBezTo>
                  <a:cubicBezTo>
                    <a:pt x="196" y="2833"/>
                    <a:pt x="196" y="2833"/>
                    <a:pt x="196" y="2833"/>
                  </a:cubicBezTo>
                  <a:lnTo>
                    <a:pt x="376" y="2833"/>
                  </a:lnTo>
                  <a:close/>
                  <a:moveTo>
                    <a:pt x="363" y="2843"/>
                  </a:moveTo>
                  <a:cubicBezTo>
                    <a:pt x="196" y="2934"/>
                    <a:pt x="196" y="2934"/>
                    <a:pt x="196" y="2934"/>
                  </a:cubicBezTo>
                  <a:cubicBezTo>
                    <a:pt x="196" y="2843"/>
                    <a:pt x="196" y="2843"/>
                    <a:pt x="196" y="2843"/>
                  </a:cubicBezTo>
                  <a:lnTo>
                    <a:pt x="363" y="2843"/>
                  </a:lnTo>
                  <a:close/>
                  <a:moveTo>
                    <a:pt x="354" y="2856"/>
                  </a:moveTo>
                  <a:cubicBezTo>
                    <a:pt x="196" y="2944"/>
                    <a:pt x="196" y="2944"/>
                    <a:pt x="196" y="2944"/>
                  </a:cubicBezTo>
                  <a:cubicBezTo>
                    <a:pt x="196" y="2942"/>
                    <a:pt x="196" y="2942"/>
                    <a:pt x="196" y="2942"/>
                  </a:cubicBezTo>
                  <a:lnTo>
                    <a:pt x="354" y="2856"/>
                  </a:lnTo>
                  <a:close/>
                  <a:moveTo>
                    <a:pt x="367" y="2857"/>
                  </a:moveTo>
                  <a:cubicBezTo>
                    <a:pt x="196" y="3052"/>
                    <a:pt x="196" y="3052"/>
                    <a:pt x="196" y="3052"/>
                  </a:cubicBezTo>
                  <a:cubicBezTo>
                    <a:pt x="196" y="2952"/>
                    <a:pt x="196" y="2952"/>
                    <a:pt x="196" y="2952"/>
                  </a:cubicBezTo>
                  <a:lnTo>
                    <a:pt x="367" y="2857"/>
                  </a:lnTo>
                  <a:close/>
                  <a:moveTo>
                    <a:pt x="202" y="3055"/>
                  </a:moveTo>
                  <a:cubicBezTo>
                    <a:pt x="196" y="3062"/>
                    <a:pt x="196" y="3062"/>
                    <a:pt x="196" y="3062"/>
                  </a:cubicBezTo>
                  <a:cubicBezTo>
                    <a:pt x="196" y="3055"/>
                    <a:pt x="196" y="3055"/>
                    <a:pt x="196" y="3055"/>
                  </a:cubicBezTo>
                  <a:lnTo>
                    <a:pt x="202" y="3055"/>
                  </a:lnTo>
                  <a:close/>
                  <a:moveTo>
                    <a:pt x="326" y="2623"/>
                  </a:moveTo>
                  <a:cubicBezTo>
                    <a:pt x="376" y="2791"/>
                    <a:pt x="376" y="2791"/>
                    <a:pt x="376" y="2791"/>
                  </a:cubicBezTo>
                  <a:cubicBezTo>
                    <a:pt x="196" y="2434"/>
                    <a:pt x="196" y="2434"/>
                    <a:pt x="196" y="2434"/>
                  </a:cubicBezTo>
                  <a:cubicBezTo>
                    <a:pt x="196" y="2194"/>
                    <a:pt x="196" y="2194"/>
                    <a:pt x="196" y="2194"/>
                  </a:cubicBezTo>
                  <a:cubicBezTo>
                    <a:pt x="323" y="2614"/>
                    <a:pt x="323" y="2614"/>
                    <a:pt x="323" y="2614"/>
                  </a:cubicBezTo>
                  <a:cubicBezTo>
                    <a:pt x="323" y="2614"/>
                    <a:pt x="323" y="2614"/>
                    <a:pt x="323" y="2614"/>
                  </a:cubicBezTo>
                  <a:lnTo>
                    <a:pt x="326" y="2623"/>
                  </a:lnTo>
                  <a:close/>
                  <a:moveTo>
                    <a:pt x="279" y="2614"/>
                  </a:moveTo>
                  <a:cubicBezTo>
                    <a:pt x="276" y="2614"/>
                    <a:pt x="276" y="2614"/>
                    <a:pt x="276" y="2614"/>
                  </a:cubicBezTo>
                  <a:cubicBezTo>
                    <a:pt x="372" y="2802"/>
                    <a:pt x="372" y="2802"/>
                    <a:pt x="372" y="2802"/>
                  </a:cubicBezTo>
                  <a:cubicBezTo>
                    <a:pt x="196" y="2596"/>
                    <a:pt x="196" y="2596"/>
                    <a:pt x="196" y="2596"/>
                  </a:cubicBezTo>
                  <a:cubicBezTo>
                    <a:pt x="196" y="2450"/>
                    <a:pt x="196" y="2450"/>
                    <a:pt x="196" y="2450"/>
                  </a:cubicBezTo>
                  <a:lnTo>
                    <a:pt x="279" y="2614"/>
                  </a:lnTo>
                  <a:close/>
                  <a:moveTo>
                    <a:pt x="202" y="2614"/>
                  </a:moveTo>
                  <a:cubicBezTo>
                    <a:pt x="196" y="2614"/>
                    <a:pt x="196" y="2614"/>
                    <a:pt x="196" y="2614"/>
                  </a:cubicBezTo>
                  <a:cubicBezTo>
                    <a:pt x="196" y="2607"/>
                    <a:pt x="196" y="2607"/>
                    <a:pt x="196" y="2607"/>
                  </a:cubicBezTo>
                  <a:lnTo>
                    <a:pt x="202" y="2614"/>
                  </a:lnTo>
                  <a:close/>
                  <a:moveTo>
                    <a:pt x="4231" y="280"/>
                  </a:moveTo>
                  <a:cubicBezTo>
                    <a:pt x="4193" y="279"/>
                    <a:pt x="4154" y="264"/>
                    <a:pt x="4124" y="236"/>
                  </a:cubicBezTo>
                  <a:cubicBezTo>
                    <a:pt x="4231" y="129"/>
                    <a:pt x="4231" y="129"/>
                    <a:pt x="4231" y="129"/>
                  </a:cubicBezTo>
                  <a:lnTo>
                    <a:pt x="4231" y="280"/>
                  </a:lnTo>
                  <a:close/>
                  <a:moveTo>
                    <a:pt x="4118" y="232"/>
                  </a:moveTo>
                  <a:cubicBezTo>
                    <a:pt x="190" y="232"/>
                    <a:pt x="190" y="232"/>
                    <a:pt x="190" y="232"/>
                  </a:cubicBezTo>
                  <a:cubicBezTo>
                    <a:pt x="190" y="236"/>
                    <a:pt x="190" y="236"/>
                    <a:pt x="190" y="236"/>
                  </a:cubicBezTo>
                  <a:cubicBezTo>
                    <a:pt x="190" y="273"/>
                    <a:pt x="160" y="303"/>
                    <a:pt x="123" y="303"/>
                  </a:cubicBezTo>
                  <a:cubicBezTo>
                    <a:pt x="119" y="303"/>
                    <a:pt x="119" y="303"/>
                    <a:pt x="119" y="303"/>
                  </a:cubicBezTo>
                  <a:cubicBezTo>
                    <a:pt x="119" y="457"/>
                    <a:pt x="119" y="457"/>
                    <a:pt x="119" y="457"/>
                  </a:cubicBezTo>
                  <a:cubicBezTo>
                    <a:pt x="64" y="457"/>
                    <a:pt x="64" y="457"/>
                    <a:pt x="64" y="457"/>
                  </a:cubicBezTo>
                  <a:cubicBezTo>
                    <a:pt x="64" y="254"/>
                    <a:pt x="64" y="254"/>
                    <a:pt x="64" y="254"/>
                  </a:cubicBezTo>
                  <a:cubicBezTo>
                    <a:pt x="194" y="124"/>
                    <a:pt x="194" y="124"/>
                    <a:pt x="194" y="124"/>
                  </a:cubicBezTo>
                  <a:cubicBezTo>
                    <a:pt x="4226" y="124"/>
                    <a:pt x="4226" y="124"/>
                    <a:pt x="4226" y="124"/>
                  </a:cubicBezTo>
                  <a:lnTo>
                    <a:pt x="4118" y="232"/>
                  </a:lnTo>
                  <a:close/>
                  <a:moveTo>
                    <a:pt x="127" y="2614"/>
                  </a:moveTo>
                  <a:cubicBezTo>
                    <a:pt x="127" y="2164"/>
                    <a:pt x="127" y="2164"/>
                    <a:pt x="127" y="2164"/>
                  </a:cubicBezTo>
                  <a:cubicBezTo>
                    <a:pt x="187" y="2164"/>
                    <a:pt x="187" y="2164"/>
                    <a:pt x="187" y="2164"/>
                  </a:cubicBezTo>
                  <a:cubicBezTo>
                    <a:pt x="189" y="2170"/>
                    <a:pt x="189" y="2170"/>
                    <a:pt x="189" y="2170"/>
                  </a:cubicBezTo>
                  <a:cubicBezTo>
                    <a:pt x="189" y="2428"/>
                    <a:pt x="189" y="2428"/>
                    <a:pt x="189" y="2428"/>
                  </a:cubicBezTo>
                  <a:cubicBezTo>
                    <a:pt x="186" y="2429"/>
                    <a:pt x="186" y="2429"/>
                    <a:pt x="186" y="2429"/>
                  </a:cubicBezTo>
                  <a:cubicBezTo>
                    <a:pt x="189" y="2435"/>
                    <a:pt x="189" y="2435"/>
                    <a:pt x="189" y="2435"/>
                  </a:cubicBezTo>
                  <a:cubicBezTo>
                    <a:pt x="189" y="2593"/>
                    <a:pt x="189" y="2593"/>
                    <a:pt x="189" y="2593"/>
                  </a:cubicBezTo>
                  <a:cubicBezTo>
                    <a:pt x="186" y="2595"/>
                    <a:pt x="186" y="2595"/>
                    <a:pt x="186" y="2595"/>
                  </a:cubicBezTo>
                  <a:cubicBezTo>
                    <a:pt x="189" y="2599"/>
                    <a:pt x="189" y="2599"/>
                    <a:pt x="189" y="2599"/>
                  </a:cubicBezTo>
                  <a:cubicBezTo>
                    <a:pt x="189" y="2614"/>
                    <a:pt x="189" y="2614"/>
                    <a:pt x="189" y="2614"/>
                  </a:cubicBezTo>
                  <a:cubicBezTo>
                    <a:pt x="189" y="2717"/>
                    <a:pt x="189" y="2717"/>
                    <a:pt x="189" y="2717"/>
                  </a:cubicBezTo>
                  <a:cubicBezTo>
                    <a:pt x="187" y="2720"/>
                    <a:pt x="187" y="2720"/>
                    <a:pt x="187" y="2720"/>
                  </a:cubicBezTo>
                  <a:cubicBezTo>
                    <a:pt x="189" y="2721"/>
                    <a:pt x="189" y="2721"/>
                    <a:pt x="189" y="2721"/>
                  </a:cubicBezTo>
                  <a:cubicBezTo>
                    <a:pt x="189" y="2727"/>
                    <a:pt x="189" y="2727"/>
                    <a:pt x="189" y="2727"/>
                  </a:cubicBezTo>
                  <a:cubicBezTo>
                    <a:pt x="187" y="2730"/>
                    <a:pt x="187" y="2730"/>
                    <a:pt x="187" y="2730"/>
                  </a:cubicBezTo>
                  <a:cubicBezTo>
                    <a:pt x="189" y="2731"/>
                    <a:pt x="189" y="2731"/>
                    <a:pt x="189" y="2731"/>
                  </a:cubicBezTo>
                  <a:cubicBezTo>
                    <a:pt x="189" y="2826"/>
                    <a:pt x="189" y="2826"/>
                    <a:pt x="189" y="2826"/>
                  </a:cubicBezTo>
                  <a:cubicBezTo>
                    <a:pt x="189" y="2833"/>
                    <a:pt x="189" y="2833"/>
                    <a:pt x="189" y="2833"/>
                  </a:cubicBezTo>
                  <a:cubicBezTo>
                    <a:pt x="189" y="2836"/>
                    <a:pt x="189" y="2836"/>
                    <a:pt x="189" y="2836"/>
                  </a:cubicBezTo>
                  <a:cubicBezTo>
                    <a:pt x="189" y="2843"/>
                    <a:pt x="189" y="2843"/>
                    <a:pt x="189" y="2843"/>
                  </a:cubicBezTo>
                  <a:cubicBezTo>
                    <a:pt x="189" y="2937"/>
                    <a:pt x="189" y="2937"/>
                    <a:pt x="189" y="2937"/>
                  </a:cubicBezTo>
                  <a:cubicBezTo>
                    <a:pt x="187" y="2938"/>
                    <a:pt x="187" y="2938"/>
                    <a:pt x="187" y="2938"/>
                  </a:cubicBezTo>
                  <a:cubicBezTo>
                    <a:pt x="189" y="2942"/>
                    <a:pt x="189" y="2942"/>
                    <a:pt x="189" y="2942"/>
                  </a:cubicBezTo>
                  <a:cubicBezTo>
                    <a:pt x="189" y="2948"/>
                    <a:pt x="189" y="2948"/>
                    <a:pt x="189" y="2948"/>
                  </a:cubicBezTo>
                  <a:cubicBezTo>
                    <a:pt x="187" y="2949"/>
                    <a:pt x="187" y="2949"/>
                    <a:pt x="187" y="2949"/>
                  </a:cubicBezTo>
                  <a:cubicBezTo>
                    <a:pt x="189" y="2952"/>
                    <a:pt x="189" y="2952"/>
                    <a:pt x="189" y="2952"/>
                  </a:cubicBezTo>
                  <a:cubicBezTo>
                    <a:pt x="189" y="3055"/>
                    <a:pt x="189" y="3055"/>
                    <a:pt x="189" y="3055"/>
                  </a:cubicBezTo>
                  <a:cubicBezTo>
                    <a:pt x="189" y="3070"/>
                    <a:pt x="189" y="3070"/>
                    <a:pt x="189" y="3070"/>
                  </a:cubicBezTo>
                  <a:cubicBezTo>
                    <a:pt x="186" y="3073"/>
                    <a:pt x="186" y="3073"/>
                    <a:pt x="186" y="3073"/>
                  </a:cubicBezTo>
                  <a:cubicBezTo>
                    <a:pt x="189" y="3075"/>
                    <a:pt x="189" y="3075"/>
                    <a:pt x="189" y="3075"/>
                  </a:cubicBezTo>
                  <a:cubicBezTo>
                    <a:pt x="189" y="3233"/>
                    <a:pt x="189" y="3233"/>
                    <a:pt x="189" y="3233"/>
                  </a:cubicBezTo>
                  <a:cubicBezTo>
                    <a:pt x="186" y="3239"/>
                    <a:pt x="186" y="3239"/>
                    <a:pt x="186" y="3239"/>
                  </a:cubicBezTo>
                  <a:cubicBezTo>
                    <a:pt x="189" y="3241"/>
                    <a:pt x="189" y="3241"/>
                    <a:pt x="189" y="3241"/>
                  </a:cubicBezTo>
                  <a:cubicBezTo>
                    <a:pt x="189" y="3498"/>
                    <a:pt x="189" y="3498"/>
                    <a:pt x="189" y="3498"/>
                  </a:cubicBezTo>
                  <a:cubicBezTo>
                    <a:pt x="187" y="3505"/>
                    <a:pt x="187" y="3505"/>
                    <a:pt x="187" y="3505"/>
                  </a:cubicBezTo>
                  <a:cubicBezTo>
                    <a:pt x="127" y="3505"/>
                    <a:pt x="127" y="3505"/>
                    <a:pt x="127" y="3505"/>
                  </a:cubicBezTo>
                  <a:cubicBezTo>
                    <a:pt x="127" y="3055"/>
                    <a:pt x="127" y="3055"/>
                    <a:pt x="127" y="3055"/>
                  </a:cubicBezTo>
                  <a:lnTo>
                    <a:pt x="127" y="2614"/>
                  </a:lnTo>
                  <a:close/>
                  <a:moveTo>
                    <a:pt x="4124" y="5433"/>
                  </a:moveTo>
                  <a:cubicBezTo>
                    <a:pt x="4154" y="5404"/>
                    <a:pt x="4193" y="5389"/>
                    <a:pt x="4231" y="5389"/>
                  </a:cubicBezTo>
                  <a:cubicBezTo>
                    <a:pt x="4231" y="5540"/>
                    <a:pt x="4231" y="5540"/>
                    <a:pt x="4231" y="5540"/>
                  </a:cubicBezTo>
                  <a:lnTo>
                    <a:pt x="4124" y="5433"/>
                  </a:lnTo>
                  <a:close/>
                  <a:moveTo>
                    <a:pt x="5935" y="5389"/>
                  </a:moveTo>
                  <a:cubicBezTo>
                    <a:pt x="5973" y="5389"/>
                    <a:pt x="6012" y="5404"/>
                    <a:pt x="6042" y="5433"/>
                  </a:cubicBezTo>
                  <a:cubicBezTo>
                    <a:pt x="5935" y="5540"/>
                    <a:pt x="5935" y="5540"/>
                    <a:pt x="5935" y="5540"/>
                  </a:cubicBezTo>
                  <a:lnTo>
                    <a:pt x="5935" y="5389"/>
                  </a:lnTo>
                  <a:close/>
                  <a:moveTo>
                    <a:pt x="6048" y="5436"/>
                  </a:moveTo>
                  <a:cubicBezTo>
                    <a:pt x="9976" y="5436"/>
                    <a:pt x="9976" y="5436"/>
                    <a:pt x="9976" y="5436"/>
                  </a:cubicBezTo>
                  <a:cubicBezTo>
                    <a:pt x="9976" y="5433"/>
                    <a:pt x="9976" y="5433"/>
                    <a:pt x="9976" y="5433"/>
                  </a:cubicBezTo>
                  <a:cubicBezTo>
                    <a:pt x="9976" y="5396"/>
                    <a:pt x="10006" y="5366"/>
                    <a:pt x="10043" y="5366"/>
                  </a:cubicBezTo>
                  <a:cubicBezTo>
                    <a:pt x="10046" y="5366"/>
                    <a:pt x="10046" y="5366"/>
                    <a:pt x="10046" y="5366"/>
                  </a:cubicBezTo>
                  <a:cubicBezTo>
                    <a:pt x="10046" y="5211"/>
                    <a:pt x="10046" y="5211"/>
                    <a:pt x="10046" y="5211"/>
                  </a:cubicBezTo>
                  <a:cubicBezTo>
                    <a:pt x="10102" y="5211"/>
                    <a:pt x="10102" y="5211"/>
                    <a:pt x="10102" y="5211"/>
                  </a:cubicBezTo>
                  <a:cubicBezTo>
                    <a:pt x="10102" y="5414"/>
                    <a:pt x="10102" y="5414"/>
                    <a:pt x="10102" y="5414"/>
                  </a:cubicBezTo>
                  <a:cubicBezTo>
                    <a:pt x="9971" y="5545"/>
                    <a:pt x="9971" y="5545"/>
                    <a:pt x="9971" y="5545"/>
                  </a:cubicBezTo>
                  <a:cubicBezTo>
                    <a:pt x="5940" y="5545"/>
                    <a:pt x="5940" y="5545"/>
                    <a:pt x="5940" y="5545"/>
                  </a:cubicBezTo>
                  <a:lnTo>
                    <a:pt x="6048" y="5436"/>
                  </a:lnTo>
                  <a:close/>
                  <a:moveTo>
                    <a:pt x="10039" y="3055"/>
                  </a:moveTo>
                  <a:cubicBezTo>
                    <a:pt x="10039" y="3505"/>
                    <a:pt x="10039" y="3505"/>
                    <a:pt x="10039" y="3505"/>
                  </a:cubicBezTo>
                  <a:cubicBezTo>
                    <a:pt x="9979" y="3505"/>
                    <a:pt x="9979" y="3505"/>
                    <a:pt x="9979" y="3505"/>
                  </a:cubicBezTo>
                  <a:cubicBezTo>
                    <a:pt x="9977" y="3498"/>
                    <a:pt x="9977" y="3498"/>
                    <a:pt x="9977" y="3498"/>
                  </a:cubicBezTo>
                  <a:cubicBezTo>
                    <a:pt x="9977" y="3241"/>
                    <a:pt x="9977" y="3241"/>
                    <a:pt x="9977" y="3241"/>
                  </a:cubicBezTo>
                  <a:cubicBezTo>
                    <a:pt x="9980" y="3239"/>
                    <a:pt x="9980" y="3239"/>
                    <a:pt x="9980" y="3239"/>
                  </a:cubicBezTo>
                  <a:cubicBezTo>
                    <a:pt x="9977" y="3233"/>
                    <a:pt x="9977" y="3233"/>
                    <a:pt x="9977" y="3233"/>
                  </a:cubicBezTo>
                  <a:cubicBezTo>
                    <a:pt x="9977" y="3075"/>
                    <a:pt x="9977" y="3075"/>
                    <a:pt x="9977" y="3075"/>
                  </a:cubicBezTo>
                  <a:cubicBezTo>
                    <a:pt x="9979" y="3073"/>
                    <a:pt x="9979" y="3073"/>
                    <a:pt x="9979" y="3073"/>
                  </a:cubicBezTo>
                  <a:cubicBezTo>
                    <a:pt x="9977" y="3070"/>
                    <a:pt x="9977" y="3070"/>
                    <a:pt x="9977" y="3070"/>
                  </a:cubicBezTo>
                  <a:cubicBezTo>
                    <a:pt x="9977" y="3055"/>
                    <a:pt x="9977" y="3055"/>
                    <a:pt x="9977" y="3055"/>
                  </a:cubicBezTo>
                  <a:cubicBezTo>
                    <a:pt x="9977" y="2952"/>
                    <a:pt x="9977" y="2952"/>
                    <a:pt x="9977" y="2952"/>
                  </a:cubicBezTo>
                  <a:cubicBezTo>
                    <a:pt x="9978" y="2949"/>
                    <a:pt x="9978" y="2949"/>
                    <a:pt x="9978" y="2949"/>
                  </a:cubicBezTo>
                  <a:cubicBezTo>
                    <a:pt x="9977" y="2948"/>
                    <a:pt x="9977" y="2948"/>
                    <a:pt x="9977" y="2948"/>
                  </a:cubicBezTo>
                  <a:cubicBezTo>
                    <a:pt x="9977" y="2942"/>
                    <a:pt x="9977" y="2942"/>
                    <a:pt x="9977" y="2942"/>
                  </a:cubicBezTo>
                  <a:cubicBezTo>
                    <a:pt x="9978" y="2938"/>
                    <a:pt x="9978" y="2938"/>
                    <a:pt x="9978" y="2938"/>
                  </a:cubicBezTo>
                  <a:cubicBezTo>
                    <a:pt x="9977" y="2937"/>
                    <a:pt x="9977" y="2937"/>
                    <a:pt x="9977" y="2937"/>
                  </a:cubicBezTo>
                  <a:cubicBezTo>
                    <a:pt x="9977" y="2843"/>
                    <a:pt x="9977" y="2843"/>
                    <a:pt x="9977" y="2843"/>
                  </a:cubicBezTo>
                  <a:cubicBezTo>
                    <a:pt x="9977" y="2836"/>
                    <a:pt x="9977" y="2836"/>
                    <a:pt x="9977" y="2836"/>
                  </a:cubicBezTo>
                  <a:cubicBezTo>
                    <a:pt x="9977" y="2833"/>
                    <a:pt x="9977" y="2833"/>
                    <a:pt x="9977" y="2833"/>
                  </a:cubicBezTo>
                  <a:cubicBezTo>
                    <a:pt x="9977" y="2826"/>
                    <a:pt x="9977" y="2826"/>
                    <a:pt x="9977" y="2826"/>
                  </a:cubicBezTo>
                  <a:cubicBezTo>
                    <a:pt x="9977" y="2731"/>
                    <a:pt x="9977" y="2731"/>
                    <a:pt x="9977" y="2731"/>
                  </a:cubicBezTo>
                  <a:cubicBezTo>
                    <a:pt x="9978" y="2730"/>
                    <a:pt x="9978" y="2730"/>
                    <a:pt x="9978" y="2730"/>
                  </a:cubicBezTo>
                  <a:cubicBezTo>
                    <a:pt x="9977" y="2727"/>
                    <a:pt x="9977" y="2727"/>
                    <a:pt x="9977" y="2727"/>
                  </a:cubicBezTo>
                  <a:cubicBezTo>
                    <a:pt x="9977" y="2721"/>
                    <a:pt x="9977" y="2721"/>
                    <a:pt x="9977" y="2721"/>
                  </a:cubicBezTo>
                  <a:cubicBezTo>
                    <a:pt x="9978" y="2720"/>
                    <a:pt x="9978" y="2720"/>
                    <a:pt x="9978" y="2720"/>
                  </a:cubicBezTo>
                  <a:cubicBezTo>
                    <a:pt x="9977" y="2717"/>
                    <a:pt x="9977" y="2717"/>
                    <a:pt x="9977" y="2717"/>
                  </a:cubicBezTo>
                  <a:cubicBezTo>
                    <a:pt x="9977" y="2614"/>
                    <a:pt x="9977" y="2614"/>
                    <a:pt x="9977" y="2614"/>
                  </a:cubicBezTo>
                  <a:cubicBezTo>
                    <a:pt x="9977" y="2599"/>
                    <a:pt x="9977" y="2599"/>
                    <a:pt x="9977" y="2599"/>
                  </a:cubicBezTo>
                  <a:cubicBezTo>
                    <a:pt x="9979" y="2595"/>
                    <a:pt x="9979" y="2595"/>
                    <a:pt x="9979" y="2595"/>
                  </a:cubicBezTo>
                  <a:cubicBezTo>
                    <a:pt x="9977" y="2593"/>
                    <a:pt x="9977" y="2593"/>
                    <a:pt x="9977" y="2593"/>
                  </a:cubicBezTo>
                  <a:cubicBezTo>
                    <a:pt x="9977" y="2435"/>
                    <a:pt x="9977" y="2435"/>
                    <a:pt x="9977" y="2435"/>
                  </a:cubicBezTo>
                  <a:cubicBezTo>
                    <a:pt x="9980" y="2429"/>
                    <a:pt x="9980" y="2429"/>
                    <a:pt x="9980" y="2429"/>
                  </a:cubicBezTo>
                  <a:cubicBezTo>
                    <a:pt x="9977" y="2428"/>
                    <a:pt x="9977" y="2428"/>
                    <a:pt x="9977" y="2428"/>
                  </a:cubicBezTo>
                  <a:cubicBezTo>
                    <a:pt x="9977" y="2170"/>
                    <a:pt x="9977" y="2170"/>
                    <a:pt x="9977" y="2170"/>
                  </a:cubicBezTo>
                  <a:cubicBezTo>
                    <a:pt x="9979" y="2164"/>
                    <a:pt x="9979" y="2164"/>
                    <a:pt x="9979" y="2164"/>
                  </a:cubicBezTo>
                  <a:cubicBezTo>
                    <a:pt x="10039" y="2164"/>
                    <a:pt x="10039" y="2164"/>
                    <a:pt x="10039" y="2164"/>
                  </a:cubicBezTo>
                  <a:cubicBezTo>
                    <a:pt x="10039" y="2614"/>
                    <a:pt x="10039" y="2614"/>
                    <a:pt x="10039" y="2614"/>
                  </a:cubicBezTo>
                  <a:lnTo>
                    <a:pt x="10039" y="3055"/>
                  </a:lnTo>
                  <a:close/>
                  <a:moveTo>
                    <a:pt x="9976" y="236"/>
                  </a:moveTo>
                  <a:cubicBezTo>
                    <a:pt x="9976" y="232"/>
                    <a:pt x="9976" y="232"/>
                    <a:pt x="9976" y="232"/>
                  </a:cubicBezTo>
                  <a:cubicBezTo>
                    <a:pt x="6048" y="232"/>
                    <a:pt x="6048" y="232"/>
                    <a:pt x="6048" y="232"/>
                  </a:cubicBezTo>
                  <a:cubicBezTo>
                    <a:pt x="5940" y="124"/>
                    <a:pt x="5940" y="124"/>
                    <a:pt x="5940" y="124"/>
                  </a:cubicBezTo>
                  <a:cubicBezTo>
                    <a:pt x="9971" y="124"/>
                    <a:pt x="9971" y="124"/>
                    <a:pt x="9971" y="124"/>
                  </a:cubicBezTo>
                  <a:cubicBezTo>
                    <a:pt x="10102" y="254"/>
                    <a:pt x="10102" y="254"/>
                    <a:pt x="10102" y="254"/>
                  </a:cubicBezTo>
                  <a:cubicBezTo>
                    <a:pt x="10102" y="457"/>
                    <a:pt x="10102" y="457"/>
                    <a:pt x="10102" y="457"/>
                  </a:cubicBezTo>
                  <a:cubicBezTo>
                    <a:pt x="10046" y="457"/>
                    <a:pt x="10046" y="457"/>
                    <a:pt x="10046" y="457"/>
                  </a:cubicBezTo>
                  <a:cubicBezTo>
                    <a:pt x="10046" y="303"/>
                    <a:pt x="10046" y="303"/>
                    <a:pt x="10046" y="303"/>
                  </a:cubicBezTo>
                  <a:cubicBezTo>
                    <a:pt x="10043" y="303"/>
                    <a:pt x="10043" y="303"/>
                    <a:pt x="10043" y="303"/>
                  </a:cubicBezTo>
                  <a:cubicBezTo>
                    <a:pt x="10006" y="303"/>
                    <a:pt x="9976" y="273"/>
                    <a:pt x="9976" y="236"/>
                  </a:cubicBezTo>
                  <a:close/>
                  <a:moveTo>
                    <a:pt x="5815" y="10"/>
                  </a:moveTo>
                  <a:cubicBezTo>
                    <a:pt x="5922" y="117"/>
                    <a:pt x="5922" y="117"/>
                    <a:pt x="5922" y="117"/>
                  </a:cubicBezTo>
                  <a:cubicBezTo>
                    <a:pt x="5771" y="117"/>
                    <a:pt x="5771" y="117"/>
                    <a:pt x="5771" y="117"/>
                  </a:cubicBezTo>
                  <a:cubicBezTo>
                    <a:pt x="5772" y="78"/>
                    <a:pt x="5787" y="40"/>
                    <a:pt x="5815" y="10"/>
                  </a:cubicBezTo>
                  <a:close/>
                  <a:moveTo>
                    <a:pt x="4923" y="8"/>
                  </a:moveTo>
                  <a:cubicBezTo>
                    <a:pt x="5243" y="8"/>
                    <a:pt x="5243" y="8"/>
                    <a:pt x="5243" y="8"/>
                  </a:cubicBezTo>
                  <a:cubicBezTo>
                    <a:pt x="5807" y="8"/>
                    <a:pt x="5807" y="8"/>
                    <a:pt x="5807" y="8"/>
                  </a:cubicBezTo>
                  <a:cubicBezTo>
                    <a:pt x="5779" y="39"/>
                    <a:pt x="5765" y="78"/>
                    <a:pt x="5764" y="117"/>
                  </a:cubicBezTo>
                  <a:cubicBezTo>
                    <a:pt x="5720" y="117"/>
                    <a:pt x="5720" y="117"/>
                    <a:pt x="5720" y="117"/>
                  </a:cubicBezTo>
                  <a:cubicBezTo>
                    <a:pt x="5720" y="117"/>
                    <a:pt x="5720" y="117"/>
                    <a:pt x="5720" y="117"/>
                  </a:cubicBezTo>
                  <a:cubicBezTo>
                    <a:pt x="5345" y="117"/>
                    <a:pt x="5345" y="117"/>
                    <a:pt x="5345" y="117"/>
                  </a:cubicBezTo>
                  <a:cubicBezTo>
                    <a:pt x="5296" y="68"/>
                    <a:pt x="5296" y="68"/>
                    <a:pt x="5296" y="68"/>
                  </a:cubicBezTo>
                  <a:cubicBezTo>
                    <a:pt x="5272" y="92"/>
                    <a:pt x="5272" y="92"/>
                    <a:pt x="5272" y="92"/>
                  </a:cubicBezTo>
                  <a:cubicBezTo>
                    <a:pt x="5249" y="68"/>
                    <a:pt x="5249" y="68"/>
                    <a:pt x="5249" y="68"/>
                  </a:cubicBezTo>
                  <a:cubicBezTo>
                    <a:pt x="5243" y="74"/>
                    <a:pt x="5243" y="74"/>
                    <a:pt x="5243" y="74"/>
                  </a:cubicBezTo>
                  <a:cubicBezTo>
                    <a:pt x="5243" y="73"/>
                    <a:pt x="5243" y="73"/>
                    <a:pt x="5243" y="73"/>
                  </a:cubicBezTo>
                  <a:cubicBezTo>
                    <a:pt x="5225" y="91"/>
                    <a:pt x="5225" y="91"/>
                    <a:pt x="5225" y="91"/>
                  </a:cubicBezTo>
                  <a:cubicBezTo>
                    <a:pt x="5201" y="68"/>
                    <a:pt x="5201" y="68"/>
                    <a:pt x="5201" y="68"/>
                  </a:cubicBezTo>
                  <a:cubicBezTo>
                    <a:pt x="5201" y="68"/>
                    <a:pt x="5201" y="68"/>
                    <a:pt x="5201" y="68"/>
                  </a:cubicBezTo>
                  <a:cubicBezTo>
                    <a:pt x="5201" y="68"/>
                    <a:pt x="5201" y="68"/>
                    <a:pt x="5201" y="68"/>
                  </a:cubicBezTo>
                  <a:cubicBezTo>
                    <a:pt x="5177" y="91"/>
                    <a:pt x="5177" y="91"/>
                    <a:pt x="5177" y="91"/>
                  </a:cubicBezTo>
                  <a:cubicBezTo>
                    <a:pt x="5154" y="68"/>
                    <a:pt x="5154" y="68"/>
                    <a:pt x="5154" y="68"/>
                  </a:cubicBezTo>
                  <a:cubicBezTo>
                    <a:pt x="5154" y="68"/>
                    <a:pt x="5154" y="68"/>
                    <a:pt x="5154" y="68"/>
                  </a:cubicBezTo>
                  <a:cubicBezTo>
                    <a:pt x="5154" y="68"/>
                    <a:pt x="5154" y="68"/>
                    <a:pt x="5154" y="68"/>
                  </a:cubicBezTo>
                  <a:cubicBezTo>
                    <a:pt x="5130" y="91"/>
                    <a:pt x="5130" y="91"/>
                    <a:pt x="5130" y="91"/>
                  </a:cubicBezTo>
                  <a:cubicBezTo>
                    <a:pt x="5107" y="68"/>
                    <a:pt x="5107" y="68"/>
                    <a:pt x="5107" y="68"/>
                  </a:cubicBezTo>
                  <a:cubicBezTo>
                    <a:pt x="5107" y="68"/>
                    <a:pt x="5107" y="68"/>
                    <a:pt x="5107" y="68"/>
                  </a:cubicBezTo>
                  <a:cubicBezTo>
                    <a:pt x="5106" y="68"/>
                    <a:pt x="5106" y="68"/>
                    <a:pt x="5106" y="68"/>
                  </a:cubicBezTo>
                  <a:cubicBezTo>
                    <a:pt x="5083" y="91"/>
                    <a:pt x="5083" y="91"/>
                    <a:pt x="5083" y="91"/>
                  </a:cubicBezTo>
                  <a:cubicBezTo>
                    <a:pt x="5060" y="68"/>
                    <a:pt x="5060" y="68"/>
                    <a:pt x="5060" y="68"/>
                  </a:cubicBezTo>
                  <a:cubicBezTo>
                    <a:pt x="5059" y="68"/>
                    <a:pt x="5059" y="68"/>
                    <a:pt x="5059" y="68"/>
                  </a:cubicBezTo>
                  <a:cubicBezTo>
                    <a:pt x="5059" y="68"/>
                    <a:pt x="5059" y="68"/>
                    <a:pt x="5059" y="68"/>
                  </a:cubicBezTo>
                  <a:cubicBezTo>
                    <a:pt x="5036" y="91"/>
                    <a:pt x="5036" y="91"/>
                    <a:pt x="5036" y="91"/>
                  </a:cubicBezTo>
                  <a:cubicBezTo>
                    <a:pt x="5012" y="68"/>
                    <a:pt x="5012" y="68"/>
                    <a:pt x="5012" y="68"/>
                  </a:cubicBezTo>
                  <a:cubicBezTo>
                    <a:pt x="5012" y="68"/>
                    <a:pt x="5012" y="68"/>
                    <a:pt x="5012" y="68"/>
                  </a:cubicBezTo>
                  <a:cubicBezTo>
                    <a:pt x="5012" y="68"/>
                    <a:pt x="5012" y="68"/>
                    <a:pt x="5012" y="68"/>
                  </a:cubicBezTo>
                  <a:cubicBezTo>
                    <a:pt x="4988" y="91"/>
                    <a:pt x="4988" y="91"/>
                    <a:pt x="4988" y="91"/>
                  </a:cubicBezTo>
                  <a:cubicBezTo>
                    <a:pt x="4965" y="68"/>
                    <a:pt x="4965" y="68"/>
                    <a:pt x="4965" y="68"/>
                  </a:cubicBezTo>
                  <a:cubicBezTo>
                    <a:pt x="4965" y="68"/>
                    <a:pt x="4965" y="68"/>
                    <a:pt x="4965" y="68"/>
                  </a:cubicBezTo>
                  <a:cubicBezTo>
                    <a:pt x="4964" y="68"/>
                    <a:pt x="4964" y="68"/>
                    <a:pt x="4964" y="68"/>
                  </a:cubicBezTo>
                  <a:cubicBezTo>
                    <a:pt x="4941" y="91"/>
                    <a:pt x="4941" y="91"/>
                    <a:pt x="4941" y="91"/>
                  </a:cubicBezTo>
                  <a:cubicBezTo>
                    <a:pt x="4923" y="73"/>
                    <a:pt x="4923" y="73"/>
                    <a:pt x="4923" y="73"/>
                  </a:cubicBezTo>
                  <a:cubicBezTo>
                    <a:pt x="4923" y="74"/>
                    <a:pt x="4923" y="74"/>
                    <a:pt x="4923" y="74"/>
                  </a:cubicBezTo>
                  <a:cubicBezTo>
                    <a:pt x="4917" y="68"/>
                    <a:pt x="4917" y="68"/>
                    <a:pt x="4917" y="68"/>
                  </a:cubicBezTo>
                  <a:cubicBezTo>
                    <a:pt x="4894" y="92"/>
                    <a:pt x="4894" y="92"/>
                    <a:pt x="4894" y="92"/>
                  </a:cubicBezTo>
                  <a:cubicBezTo>
                    <a:pt x="4870" y="68"/>
                    <a:pt x="4870" y="68"/>
                    <a:pt x="4870" y="68"/>
                  </a:cubicBezTo>
                  <a:cubicBezTo>
                    <a:pt x="4821" y="117"/>
                    <a:pt x="4821" y="117"/>
                    <a:pt x="4821" y="117"/>
                  </a:cubicBezTo>
                  <a:cubicBezTo>
                    <a:pt x="4445" y="117"/>
                    <a:pt x="4445" y="117"/>
                    <a:pt x="4445" y="117"/>
                  </a:cubicBezTo>
                  <a:cubicBezTo>
                    <a:pt x="4445" y="117"/>
                    <a:pt x="4445" y="117"/>
                    <a:pt x="4445" y="117"/>
                  </a:cubicBezTo>
                  <a:cubicBezTo>
                    <a:pt x="4402" y="117"/>
                    <a:pt x="4402" y="117"/>
                    <a:pt x="4402" y="117"/>
                  </a:cubicBezTo>
                  <a:cubicBezTo>
                    <a:pt x="4401" y="78"/>
                    <a:pt x="4387" y="39"/>
                    <a:pt x="4359" y="8"/>
                  </a:cubicBezTo>
                  <a:lnTo>
                    <a:pt x="4923" y="8"/>
                  </a:lnTo>
                  <a:close/>
                  <a:moveTo>
                    <a:pt x="4350" y="10"/>
                  </a:moveTo>
                  <a:cubicBezTo>
                    <a:pt x="4379" y="40"/>
                    <a:pt x="4394" y="78"/>
                    <a:pt x="4395" y="117"/>
                  </a:cubicBezTo>
                  <a:cubicBezTo>
                    <a:pt x="4243" y="117"/>
                    <a:pt x="4243" y="117"/>
                    <a:pt x="4243" y="117"/>
                  </a:cubicBezTo>
                  <a:lnTo>
                    <a:pt x="4350" y="10"/>
                  </a:lnTo>
                  <a:close/>
                  <a:moveTo>
                    <a:pt x="7" y="8"/>
                  </a:moveTo>
                  <a:cubicBezTo>
                    <a:pt x="4342" y="8"/>
                    <a:pt x="4342" y="8"/>
                    <a:pt x="4342" y="8"/>
                  </a:cubicBezTo>
                  <a:cubicBezTo>
                    <a:pt x="4233" y="117"/>
                    <a:pt x="4233" y="117"/>
                    <a:pt x="4233" y="117"/>
                  </a:cubicBezTo>
                  <a:cubicBezTo>
                    <a:pt x="192" y="117"/>
                    <a:pt x="192" y="117"/>
                    <a:pt x="192" y="117"/>
                  </a:cubicBezTo>
                  <a:cubicBezTo>
                    <a:pt x="57" y="251"/>
                    <a:pt x="57" y="251"/>
                    <a:pt x="57" y="251"/>
                  </a:cubicBezTo>
                  <a:cubicBezTo>
                    <a:pt x="57" y="465"/>
                    <a:pt x="57" y="465"/>
                    <a:pt x="57" y="465"/>
                  </a:cubicBezTo>
                  <a:cubicBezTo>
                    <a:pt x="119" y="465"/>
                    <a:pt x="119" y="465"/>
                    <a:pt x="119" y="465"/>
                  </a:cubicBezTo>
                  <a:cubicBezTo>
                    <a:pt x="119" y="2157"/>
                    <a:pt x="119" y="2157"/>
                    <a:pt x="119" y="2157"/>
                  </a:cubicBezTo>
                  <a:cubicBezTo>
                    <a:pt x="7" y="2157"/>
                    <a:pt x="7" y="2157"/>
                    <a:pt x="7" y="2157"/>
                  </a:cubicBezTo>
                  <a:lnTo>
                    <a:pt x="7" y="8"/>
                  </a:lnTo>
                  <a:close/>
                  <a:moveTo>
                    <a:pt x="7" y="2614"/>
                  </a:moveTo>
                  <a:cubicBezTo>
                    <a:pt x="7" y="2164"/>
                    <a:pt x="7" y="2164"/>
                    <a:pt x="7" y="2164"/>
                  </a:cubicBezTo>
                  <a:cubicBezTo>
                    <a:pt x="119" y="2164"/>
                    <a:pt x="119" y="2164"/>
                    <a:pt x="119" y="2164"/>
                  </a:cubicBezTo>
                  <a:cubicBezTo>
                    <a:pt x="119" y="2614"/>
                    <a:pt x="119" y="2614"/>
                    <a:pt x="119" y="2614"/>
                  </a:cubicBezTo>
                  <a:cubicBezTo>
                    <a:pt x="119" y="3055"/>
                    <a:pt x="119" y="3055"/>
                    <a:pt x="119" y="3055"/>
                  </a:cubicBezTo>
                  <a:cubicBezTo>
                    <a:pt x="119" y="3505"/>
                    <a:pt x="119" y="3505"/>
                    <a:pt x="119" y="3505"/>
                  </a:cubicBezTo>
                  <a:cubicBezTo>
                    <a:pt x="7" y="3505"/>
                    <a:pt x="7" y="3505"/>
                    <a:pt x="7" y="3505"/>
                  </a:cubicBezTo>
                  <a:cubicBezTo>
                    <a:pt x="7" y="3055"/>
                    <a:pt x="7" y="3055"/>
                    <a:pt x="7" y="3055"/>
                  </a:cubicBezTo>
                  <a:lnTo>
                    <a:pt x="7" y="2614"/>
                  </a:lnTo>
                  <a:close/>
                  <a:moveTo>
                    <a:pt x="7" y="5660"/>
                  </a:moveTo>
                  <a:cubicBezTo>
                    <a:pt x="7" y="3512"/>
                    <a:pt x="7" y="3512"/>
                    <a:pt x="7" y="3512"/>
                  </a:cubicBezTo>
                  <a:cubicBezTo>
                    <a:pt x="119" y="3512"/>
                    <a:pt x="119" y="3512"/>
                    <a:pt x="119" y="3512"/>
                  </a:cubicBezTo>
                  <a:cubicBezTo>
                    <a:pt x="119" y="5204"/>
                    <a:pt x="119" y="5204"/>
                    <a:pt x="119" y="5204"/>
                  </a:cubicBezTo>
                  <a:cubicBezTo>
                    <a:pt x="57" y="5204"/>
                    <a:pt x="57" y="5204"/>
                    <a:pt x="57" y="5204"/>
                  </a:cubicBezTo>
                  <a:cubicBezTo>
                    <a:pt x="57" y="5417"/>
                    <a:pt x="57" y="5417"/>
                    <a:pt x="57" y="5417"/>
                  </a:cubicBezTo>
                  <a:cubicBezTo>
                    <a:pt x="192" y="5552"/>
                    <a:pt x="192" y="5552"/>
                    <a:pt x="192" y="5552"/>
                  </a:cubicBezTo>
                  <a:cubicBezTo>
                    <a:pt x="4233" y="5552"/>
                    <a:pt x="4233" y="5552"/>
                    <a:pt x="4233" y="5552"/>
                  </a:cubicBezTo>
                  <a:cubicBezTo>
                    <a:pt x="4342" y="5660"/>
                    <a:pt x="4342" y="5660"/>
                    <a:pt x="4342" y="5660"/>
                  </a:cubicBezTo>
                  <a:lnTo>
                    <a:pt x="7" y="5660"/>
                  </a:lnTo>
                  <a:close/>
                  <a:moveTo>
                    <a:pt x="4350" y="5659"/>
                  </a:moveTo>
                  <a:cubicBezTo>
                    <a:pt x="4243" y="5552"/>
                    <a:pt x="4243" y="5552"/>
                    <a:pt x="4243" y="5552"/>
                  </a:cubicBezTo>
                  <a:cubicBezTo>
                    <a:pt x="4395" y="5552"/>
                    <a:pt x="4395" y="5552"/>
                    <a:pt x="4395" y="5552"/>
                  </a:cubicBezTo>
                  <a:cubicBezTo>
                    <a:pt x="4394" y="5591"/>
                    <a:pt x="4379" y="5629"/>
                    <a:pt x="4350" y="5659"/>
                  </a:cubicBezTo>
                  <a:close/>
                  <a:moveTo>
                    <a:pt x="5243" y="5660"/>
                  </a:moveTo>
                  <a:cubicBezTo>
                    <a:pt x="4923" y="5660"/>
                    <a:pt x="4923" y="5660"/>
                    <a:pt x="4923" y="5660"/>
                  </a:cubicBezTo>
                  <a:cubicBezTo>
                    <a:pt x="4359" y="5660"/>
                    <a:pt x="4359" y="5660"/>
                    <a:pt x="4359" y="5660"/>
                  </a:cubicBezTo>
                  <a:cubicBezTo>
                    <a:pt x="4387" y="5630"/>
                    <a:pt x="4401" y="5591"/>
                    <a:pt x="4402" y="5552"/>
                  </a:cubicBezTo>
                  <a:cubicBezTo>
                    <a:pt x="4445" y="5552"/>
                    <a:pt x="4445" y="5552"/>
                    <a:pt x="4445" y="5552"/>
                  </a:cubicBezTo>
                  <a:cubicBezTo>
                    <a:pt x="4445" y="5552"/>
                    <a:pt x="4445" y="5552"/>
                    <a:pt x="4445" y="5552"/>
                  </a:cubicBezTo>
                  <a:cubicBezTo>
                    <a:pt x="4821" y="5552"/>
                    <a:pt x="4821" y="5552"/>
                    <a:pt x="4821" y="5552"/>
                  </a:cubicBezTo>
                  <a:cubicBezTo>
                    <a:pt x="4870" y="5601"/>
                    <a:pt x="4870" y="5601"/>
                    <a:pt x="4870" y="5601"/>
                  </a:cubicBezTo>
                  <a:cubicBezTo>
                    <a:pt x="4894" y="5577"/>
                    <a:pt x="4894" y="5577"/>
                    <a:pt x="4894" y="5577"/>
                  </a:cubicBezTo>
                  <a:cubicBezTo>
                    <a:pt x="4917" y="5601"/>
                    <a:pt x="4917" y="5601"/>
                    <a:pt x="4917" y="5601"/>
                  </a:cubicBezTo>
                  <a:cubicBezTo>
                    <a:pt x="4923" y="5595"/>
                    <a:pt x="4923" y="5595"/>
                    <a:pt x="4923" y="5595"/>
                  </a:cubicBezTo>
                  <a:cubicBezTo>
                    <a:pt x="4923" y="5596"/>
                    <a:pt x="4923" y="5596"/>
                    <a:pt x="4923" y="5596"/>
                  </a:cubicBezTo>
                  <a:cubicBezTo>
                    <a:pt x="4941" y="5577"/>
                    <a:pt x="4941" y="5577"/>
                    <a:pt x="4941" y="5577"/>
                  </a:cubicBezTo>
                  <a:cubicBezTo>
                    <a:pt x="4964" y="5601"/>
                    <a:pt x="4964" y="5601"/>
                    <a:pt x="4964" y="5601"/>
                  </a:cubicBezTo>
                  <a:cubicBezTo>
                    <a:pt x="4965" y="5600"/>
                    <a:pt x="4965" y="5600"/>
                    <a:pt x="4965" y="5600"/>
                  </a:cubicBezTo>
                  <a:cubicBezTo>
                    <a:pt x="4965" y="5601"/>
                    <a:pt x="4965" y="5601"/>
                    <a:pt x="4965" y="5601"/>
                  </a:cubicBezTo>
                  <a:cubicBezTo>
                    <a:pt x="4988" y="5577"/>
                    <a:pt x="4988" y="5577"/>
                    <a:pt x="4988" y="5577"/>
                  </a:cubicBezTo>
                  <a:cubicBezTo>
                    <a:pt x="5012" y="5601"/>
                    <a:pt x="5012" y="5601"/>
                    <a:pt x="5012" y="5601"/>
                  </a:cubicBezTo>
                  <a:cubicBezTo>
                    <a:pt x="5012" y="5600"/>
                    <a:pt x="5012" y="5600"/>
                    <a:pt x="5012" y="5600"/>
                  </a:cubicBezTo>
                  <a:cubicBezTo>
                    <a:pt x="5012" y="5601"/>
                    <a:pt x="5012" y="5601"/>
                    <a:pt x="5012" y="5601"/>
                  </a:cubicBezTo>
                  <a:cubicBezTo>
                    <a:pt x="5036" y="5577"/>
                    <a:pt x="5036" y="5577"/>
                    <a:pt x="5036" y="5577"/>
                  </a:cubicBezTo>
                  <a:cubicBezTo>
                    <a:pt x="5059" y="5601"/>
                    <a:pt x="5059" y="5601"/>
                    <a:pt x="5059" y="5601"/>
                  </a:cubicBezTo>
                  <a:cubicBezTo>
                    <a:pt x="5059" y="5600"/>
                    <a:pt x="5059" y="5600"/>
                    <a:pt x="5059" y="5600"/>
                  </a:cubicBezTo>
                  <a:cubicBezTo>
                    <a:pt x="5060" y="5601"/>
                    <a:pt x="5060" y="5601"/>
                    <a:pt x="5060" y="5601"/>
                  </a:cubicBezTo>
                  <a:cubicBezTo>
                    <a:pt x="5083" y="5577"/>
                    <a:pt x="5083" y="5577"/>
                    <a:pt x="5083" y="5577"/>
                  </a:cubicBezTo>
                  <a:cubicBezTo>
                    <a:pt x="5106" y="5601"/>
                    <a:pt x="5106" y="5601"/>
                    <a:pt x="5106" y="5601"/>
                  </a:cubicBezTo>
                  <a:cubicBezTo>
                    <a:pt x="5107" y="5600"/>
                    <a:pt x="5107" y="5600"/>
                    <a:pt x="5107" y="5600"/>
                  </a:cubicBezTo>
                  <a:cubicBezTo>
                    <a:pt x="5107" y="5601"/>
                    <a:pt x="5107" y="5601"/>
                    <a:pt x="5107" y="5601"/>
                  </a:cubicBezTo>
                  <a:cubicBezTo>
                    <a:pt x="5130" y="5577"/>
                    <a:pt x="5130" y="5577"/>
                    <a:pt x="5130" y="5577"/>
                  </a:cubicBezTo>
                  <a:cubicBezTo>
                    <a:pt x="5154" y="5601"/>
                    <a:pt x="5154" y="5601"/>
                    <a:pt x="5154" y="5601"/>
                  </a:cubicBezTo>
                  <a:cubicBezTo>
                    <a:pt x="5154" y="5600"/>
                    <a:pt x="5154" y="5600"/>
                    <a:pt x="5154" y="5600"/>
                  </a:cubicBezTo>
                  <a:cubicBezTo>
                    <a:pt x="5154" y="5601"/>
                    <a:pt x="5154" y="5601"/>
                    <a:pt x="5154" y="5601"/>
                  </a:cubicBezTo>
                  <a:cubicBezTo>
                    <a:pt x="5177" y="5577"/>
                    <a:pt x="5177" y="5577"/>
                    <a:pt x="5177" y="5577"/>
                  </a:cubicBezTo>
                  <a:cubicBezTo>
                    <a:pt x="5201" y="5601"/>
                    <a:pt x="5201" y="5601"/>
                    <a:pt x="5201" y="5601"/>
                  </a:cubicBezTo>
                  <a:cubicBezTo>
                    <a:pt x="5201" y="5600"/>
                    <a:pt x="5201" y="5600"/>
                    <a:pt x="5201" y="5600"/>
                  </a:cubicBezTo>
                  <a:cubicBezTo>
                    <a:pt x="5201" y="5601"/>
                    <a:pt x="5201" y="5601"/>
                    <a:pt x="5201" y="5601"/>
                  </a:cubicBezTo>
                  <a:cubicBezTo>
                    <a:pt x="5225" y="5577"/>
                    <a:pt x="5225" y="5577"/>
                    <a:pt x="5225" y="5577"/>
                  </a:cubicBezTo>
                  <a:cubicBezTo>
                    <a:pt x="5243" y="5596"/>
                    <a:pt x="5243" y="5596"/>
                    <a:pt x="5243" y="5596"/>
                  </a:cubicBezTo>
                  <a:cubicBezTo>
                    <a:pt x="5243" y="5595"/>
                    <a:pt x="5243" y="5595"/>
                    <a:pt x="5243" y="5595"/>
                  </a:cubicBezTo>
                  <a:cubicBezTo>
                    <a:pt x="5249" y="5601"/>
                    <a:pt x="5249" y="5601"/>
                    <a:pt x="5249" y="5601"/>
                  </a:cubicBezTo>
                  <a:cubicBezTo>
                    <a:pt x="5272" y="5577"/>
                    <a:pt x="5272" y="5577"/>
                    <a:pt x="5272" y="5577"/>
                  </a:cubicBezTo>
                  <a:cubicBezTo>
                    <a:pt x="5296" y="5601"/>
                    <a:pt x="5296" y="5601"/>
                    <a:pt x="5296" y="5601"/>
                  </a:cubicBezTo>
                  <a:cubicBezTo>
                    <a:pt x="5345" y="5552"/>
                    <a:pt x="5345" y="5552"/>
                    <a:pt x="5345" y="5552"/>
                  </a:cubicBezTo>
                  <a:cubicBezTo>
                    <a:pt x="5720" y="5552"/>
                    <a:pt x="5720" y="5552"/>
                    <a:pt x="5720" y="5552"/>
                  </a:cubicBezTo>
                  <a:cubicBezTo>
                    <a:pt x="5720" y="5552"/>
                    <a:pt x="5720" y="5552"/>
                    <a:pt x="5720" y="5552"/>
                  </a:cubicBezTo>
                  <a:cubicBezTo>
                    <a:pt x="5764" y="5552"/>
                    <a:pt x="5764" y="5552"/>
                    <a:pt x="5764" y="5552"/>
                  </a:cubicBezTo>
                  <a:cubicBezTo>
                    <a:pt x="5765" y="5591"/>
                    <a:pt x="5779" y="5630"/>
                    <a:pt x="5807" y="5660"/>
                  </a:cubicBezTo>
                  <a:lnTo>
                    <a:pt x="5243" y="5660"/>
                  </a:lnTo>
                  <a:close/>
                  <a:moveTo>
                    <a:pt x="5815" y="5659"/>
                  </a:moveTo>
                  <a:cubicBezTo>
                    <a:pt x="5787" y="5629"/>
                    <a:pt x="5772" y="5591"/>
                    <a:pt x="5771" y="5552"/>
                  </a:cubicBezTo>
                  <a:cubicBezTo>
                    <a:pt x="5922" y="5552"/>
                    <a:pt x="5922" y="5552"/>
                    <a:pt x="5922" y="5552"/>
                  </a:cubicBezTo>
                  <a:lnTo>
                    <a:pt x="5815" y="5659"/>
                  </a:lnTo>
                  <a:close/>
                  <a:moveTo>
                    <a:pt x="10159" y="5660"/>
                  </a:moveTo>
                  <a:cubicBezTo>
                    <a:pt x="5824" y="5660"/>
                    <a:pt x="5824" y="5660"/>
                    <a:pt x="5824" y="5660"/>
                  </a:cubicBezTo>
                  <a:cubicBezTo>
                    <a:pt x="5932" y="5552"/>
                    <a:pt x="5932" y="5552"/>
                    <a:pt x="5932" y="5552"/>
                  </a:cubicBezTo>
                  <a:cubicBezTo>
                    <a:pt x="9974" y="5552"/>
                    <a:pt x="9974" y="5552"/>
                    <a:pt x="9974" y="5552"/>
                  </a:cubicBezTo>
                  <a:cubicBezTo>
                    <a:pt x="10109" y="5417"/>
                    <a:pt x="10109" y="5417"/>
                    <a:pt x="10109" y="5417"/>
                  </a:cubicBezTo>
                  <a:cubicBezTo>
                    <a:pt x="10109" y="5204"/>
                    <a:pt x="10109" y="5204"/>
                    <a:pt x="10109" y="5204"/>
                  </a:cubicBezTo>
                  <a:cubicBezTo>
                    <a:pt x="10046" y="5204"/>
                    <a:pt x="10046" y="5204"/>
                    <a:pt x="10046" y="5204"/>
                  </a:cubicBezTo>
                  <a:cubicBezTo>
                    <a:pt x="10046" y="3512"/>
                    <a:pt x="10046" y="3512"/>
                    <a:pt x="10046" y="3512"/>
                  </a:cubicBezTo>
                  <a:cubicBezTo>
                    <a:pt x="10159" y="3512"/>
                    <a:pt x="10159" y="3512"/>
                    <a:pt x="10159" y="3512"/>
                  </a:cubicBezTo>
                  <a:lnTo>
                    <a:pt x="10159" y="5660"/>
                  </a:lnTo>
                  <a:close/>
                  <a:moveTo>
                    <a:pt x="10159" y="3055"/>
                  </a:moveTo>
                  <a:cubicBezTo>
                    <a:pt x="10159" y="3505"/>
                    <a:pt x="10159" y="3505"/>
                    <a:pt x="10159" y="3505"/>
                  </a:cubicBezTo>
                  <a:cubicBezTo>
                    <a:pt x="10046" y="3505"/>
                    <a:pt x="10046" y="3505"/>
                    <a:pt x="10046" y="3505"/>
                  </a:cubicBezTo>
                  <a:cubicBezTo>
                    <a:pt x="10046" y="3055"/>
                    <a:pt x="10046" y="3055"/>
                    <a:pt x="10046" y="3055"/>
                  </a:cubicBezTo>
                  <a:cubicBezTo>
                    <a:pt x="10046" y="2614"/>
                    <a:pt x="10046" y="2614"/>
                    <a:pt x="10046" y="2614"/>
                  </a:cubicBezTo>
                  <a:cubicBezTo>
                    <a:pt x="10046" y="2164"/>
                    <a:pt x="10046" y="2164"/>
                    <a:pt x="10046" y="2164"/>
                  </a:cubicBezTo>
                  <a:cubicBezTo>
                    <a:pt x="10159" y="2164"/>
                    <a:pt x="10159" y="2164"/>
                    <a:pt x="10159" y="2164"/>
                  </a:cubicBezTo>
                  <a:cubicBezTo>
                    <a:pt x="10159" y="2614"/>
                    <a:pt x="10159" y="2614"/>
                    <a:pt x="10159" y="2614"/>
                  </a:cubicBezTo>
                  <a:lnTo>
                    <a:pt x="10159" y="30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3"/>
            <p:cNvSpPr/>
            <p:nvPr/>
          </p:nvSpPr>
          <p:spPr>
            <a:xfrm>
              <a:off x="717550" y="2687638"/>
              <a:ext cx="2925763" cy="1447800"/>
            </a:xfrm>
            <a:custGeom>
              <a:rect b="b" l="l" r="r" t="t"/>
              <a:pathLst>
                <a:path extrusionOk="0" h="912" w="1843">
                  <a:moveTo>
                    <a:pt x="890" y="0"/>
                  </a:moveTo>
                  <a:lnTo>
                    <a:pt x="0" y="0"/>
                  </a:lnTo>
                  <a:lnTo>
                    <a:pt x="0" y="412"/>
                  </a:lnTo>
                  <a:lnTo>
                    <a:pt x="0" y="499"/>
                  </a:lnTo>
                  <a:lnTo>
                    <a:pt x="0" y="912"/>
                  </a:lnTo>
                  <a:lnTo>
                    <a:pt x="890" y="912"/>
                  </a:lnTo>
                  <a:lnTo>
                    <a:pt x="953" y="912"/>
                  </a:lnTo>
                  <a:lnTo>
                    <a:pt x="1843" y="912"/>
                  </a:lnTo>
                  <a:lnTo>
                    <a:pt x="1843" y="499"/>
                  </a:lnTo>
                  <a:lnTo>
                    <a:pt x="1843" y="412"/>
                  </a:lnTo>
                  <a:lnTo>
                    <a:pt x="1843" y="0"/>
                  </a:lnTo>
                  <a:lnTo>
                    <a:pt x="953" y="0"/>
                  </a:lnTo>
                  <a:lnTo>
                    <a:pt x="890" y="0"/>
                  </a:lnTo>
                  <a:close/>
                  <a:moveTo>
                    <a:pt x="1841" y="1"/>
                  </a:moveTo>
                  <a:lnTo>
                    <a:pt x="1841" y="412"/>
                  </a:lnTo>
                  <a:lnTo>
                    <a:pt x="1841" y="499"/>
                  </a:lnTo>
                  <a:lnTo>
                    <a:pt x="1841" y="910"/>
                  </a:lnTo>
                  <a:lnTo>
                    <a:pt x="953" y="910"/>
                  </a:lnTo>
                  <a:lnTo>
                    <a:pt x="890" y="910"/>
                  </a:lnTo>
                  <a:lnTo>
                    <a:pt x="1" y="910"/>
                  </a:lnTo>
                  <a:lnTo>
                    <a:pt x="1" y="499"/>
                  </a:lnTo>
                  <a:lnTo>
                    <a:pt x="1" y="412"/>
                  </a:lnTo>
                  <a:lnTo>
                    <a:pt x="1" y="1"/>
                  </a:lnTo>
                  <a:lnTo>
                    <a:pt x="890" y="1"/>
                  </a:lnTo>
                  <a:lnTo>
                    <a:pt x="953" y="1"/>
                  </a:lnTo>
                  <a:lnTo>
                    <a:pt x="1841"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3"/>
            <p:cNvSpPr/>
            <p:nvPr/>
          </p:nvSpPr>
          <p:spPr>
            <a:xfrm>
              <a:off x="2143125" y="2608263"/>
              <a:ext cx="73025" cy="61913"/>
            </a:xfrm>
            <a:custGeom>
              <a:rect b="b" l="l" r="r" t="t"/>
              <a:pathLst>
                <a:path extrusionOk="0" h="39" w="46">
                  <a:moveTo>
                    <a:pt x="46" y="39"/>
                  </a:moveTo>
                  <a:lnTo>
                    <a:pt x="46" y="39"/>
                  </a:lnTo>
                  <a:lnTo>
                    <a:pt x="23" y="0"/>
                  </a:lnTo>
                  <a:lnTo>
                    <a:pt x="23" y="0"/>
                  </a:lnTo>
                  <a:lnTo>
                    <a:pt x="23" y="0"/>
                  </a:lnTo>
                  <a:lnTo>
                    <a:pt x="0" y="39"/>
                  </a:lnTo>
                  <a:lnTo>
                    <a:pt x="1" y="39"/>
                  </a:lnTo>
                  <a:lnTo>
                    <a:pt x="46" y="39"/>
                  </a:lnTo>
                  <a:close/>
                  <a:moveTo>
                    <a:pt x="14" y="19"/>
                  </a:moveTo>
                  <a:lnTo>
                    <a:pt x="22" y="4"/>
                  </a:lnTo>
                  <a:lnTo>
                    <a:pt x="22" y="34"/>
                  </a:lnTo>
                  <a:lnTo>
                    <a:pt x="14" y="19"/>
                  </a:lnTo>
                  <a:close/>
                  <a:moveTo>
                    <a:pt x="3" y="37"/>
                  </a:moveTo>
                  <a:lnTo>
                    <a:pt x="13" y="21"/>
                  </a:lnTo>
                  <a:lnTo>
                    <a:pt x="22" y="37"/>
                  </a:lnTo>
                  <a:lnTo>
                    <a:pt x="3" y="37"/>
                  </a:lnTo>
                  <a:close/>
                  <a:moveTo>
                    <a:pt x="33" y="19"/>
                  </a:moveTo>
                  <a:lnTo>
                    <a:pt x="24" y="34"/>
                  </a:lnTo>
                  <a:lnTo>
                    <a:pt x="24" y="4"/>
                  </a:lnTo>
                  <a:lnTo>
                    <a:pt x="33" y="19"/>
                  </a:lnTo>
                  <a:close/>
                  <a:moveTo>
                    <a:pt x="24" y="37"/>
                  </a:moveTo>
                  <a:lnTo>
                    <a:pt x="34" y="21"/>
                  </a:lnTo>
                  <a:lnTo>
                    <a:pt x="43" y="37"/>
                  </a:lnTo>
                  <a:lnTo>
                    <a:pt x="24" y="3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3"/>
            <p:cNvSpPr/>
            <p:nvPr/>
          </p:nvSpPr>
          <p:spPr>
            <a:xfrm>
              <a:off x="3656013" y="2936875"/>
              <a:ext cx="52388" cy="236539"/>
            </a:xfrm>
            <a:custGeom>
              <a:rect b="b" l="l" r="r" t="t"/>
              <a:pathLst>
                <a:path extrusionOk="0" h="759" w="170">
                  <a:moveTo>
                    <a:pt x="57" y="109"/>
                  </a:moveTo>
                  <a:cubicBezTo>
                    <a:pt x="57" y="161"/>
                    <a:pt x="94" y="205"/>
                    <a:pt x="143" y="216"/>
                  </a:cubicBezTo>
                  <a:cubicBezTo>
                    <a:pt x="62" y="228"/>
                    <a:pt x="0" y="297"/>
                    <a:pt x="0" y="381"/>
                  </a:cubicBezTo>
                  <a:cubicBezTo>
                    <a:pt x="0" y="462"/>
                    <a:pt x="58" y="530"/>
                    <a:pt x="134" y="545"/>
                  </a:cubicBezTo>
                  <a:cubicBezTo>
                    <a:pt x="90" y="559"/>
                    <a:pt x="57" y="601"/>
                    <a:pt x="57" y="650"/>
                  </a:cubicBezTo>
                  <a:cubicBezTo>
                    <a:pt x="57" y="710"/>
                    <a:pt x="106" y="759"/>
                    <a:pt x="167" y="759"/>
                  </a:cubicBezTo>
                  <a:cubicBezTo>
                    <a:pt x="170" y="759"/>
                    <a:pt x="170" y="759"/>
                    <a:pt x="170" y="759"/>
                  </a:cubicBezTo>
                  <a:cubicBezTo>
                    <a:pt x="170" y="548"/>
                    <a:pt x="170" y="548"/>
                    <a:pt x="170" y="548"/>
                  </a:cubicBezTo>
                  <a:cubicBezTo>
                    <a:pt x="170" y="540"/>
                    <a:pt x="170" y="540"/>
                    <a:pt x="170" y="540"/>
                  </a:cubicBezTo>
                  <a:cubicBezTo>
                    <a:pt x="170" y="219"/>
                    <a:pt x="170" y="219"/>
                    <a:pt x="170" y="219"/>
                  </a:cubicBezTo>
                  <a:cubicBezTo>
                    <a:pt x="170" y="214"/>
                    <a:pt x="170" y="214"/>
                    <a:pt x="170" y="214"/>
                  </a:cubicBezTo>
                  <a:cubicBezTo>
                    <a:pt x="170" y="0"/>
                    <a:pt x="170" y="0"/>
                    <a:pt x="170" y="0"/>
                  </a:cubicBezTo>
                  <a:cubicBezTo>
                    <a:pt x="167" y="0"/>
                    <a:pt x="167" y="0"/>
                    <a:pt x="167" y="0"/>
                  </a:cubicBezTo>
                  <a:cubicBezTo>
                    <a:pt x="106" y="0"/>
                    <a:pt x="57" y="49"/>
                    <a:pt x="57" y="109"/>
                  </a:cubicBezTo>
                  <a:close/>
                  <a:moveTo>
                    <a:pt x="92" y="39"/>
                  </a:moveTo>
                  <a:cubicBezTo>
                    <a:pt x="158" y="106"/>
                    <a:pt x="158" y="106"/>
                    <a:pt x="158" y="106"/>
                  </a:cubicBezTo>
                  <a:cubicBezTo>
                    <a:pt x="64" y="106"/>
                    <a:pt x="64" y="106"/>
                    <a:pt x="64" y="106"/>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51" y="271"/>
                  </a:moveTo>
                  <a:cubicBezTo>
                    <a:pt x="158" y="378"/>
                    <a:pt x="158" y="378"/>
                    <a:pt x="158" y="378"/>
                  </a:cubicBezTo>
                  <a:cubicBezTo>
                    <a:pt x="7" y="378"/>
                    <a:pt x="7" y="378"/>
                    <a:pt x="7" y="378"/>
                  </a:cubicBezTo>
                  <a:cubicBezTo>
                    <a:pt x="8" y="336"/>
                    <a:pt x="24" y="299"/>
                    <a:pt x="51" y="271"/>
                  </a:cubicBezTo>
                  <a:close/>
                  <a:moveTo>
                    <a:pt x="7" y="385"/>
                  </a:moveTo>
                  <a:cubicBezTo>
                    <a:pt x="158" y="385"/>
                    <a:pt x="158" y="385"/>
                    <a:pt x="158" y="385"/>
                  </a:cubicBezTo>
                  <a:cubicBezTo>
                    <a:pt x="51" y="492"/>
                    <a:pt x="51" y="492"/>
                    <a:pt x="51" y="492"/>
                  </a:cubicBezTo>
                  <a:cubicBezTo>
                    <a:pt x="24" y="464"/>
                    <a:pt x="8" y="426"/>
                    <a:pt x="7" y="385"/>
                  </a:cubicBezTo>
                  <a:close/>
                  <a:moveTo>
                    <a:pt x="92" y="580"/>
                  </a:moveTo>
                  <a:cubicBezTo>
                    <a:pt x="158" y="646"/>
                    <a:pt x="158" y="646"/>
                    <a:pt x="158" y="646"/>
                  </a:cubicBezTo>
                  <a:cubicBezTo>
                    <a:pt x="64" y="646"/>
                    <a:pt x="64" y="646"/>
                    <a:pt x="64" y="646"/>
                  </a:cubicBezTo>
                  <a:cubicBezTo>
                    <a:pt x="65" y="621"/>
                    <a:pt x="76" y="597"/>
                    <a:pt x="92" y="580"/>
                  </a:cubicBezTo>
                  <a:close/>
                  <a:moveTo>
                    <a:pt x="64" y="653"/>
                  </a:moveTo>
                  <a:cubicBezTo>
                    <a:pt x="158" y="653"/>
                    <a:pt x="158" y="653"/>
                    <a:pt x="158" y="653"/>
                  </a:cubicBezTo>
                  <a:cubicBezTo>
                    <a:pt x="92" y="719"/>
                    <a:pt x="92" y="719"/>
                    <a:pt x="92" y="719"/>
                  </a:cubicBezTo>
                  <a:cubicBezTo>
                    <a:pt x="76" y="702"/>
                    <a:pt x="65" y="679"/>
                    <a:pt x="64" y="653"/>
                  </a:cubicBezTo>
                  <a:close/>
                  <a:moveTo>
                    <a:pt x="163" y="752"/>
                  </a:moveTo>
                  <a:cubicBezTo>
                    <a:pt x="138" y="751"/>
                    <a:pt x="114" y="741"/>
                    <a:pt x="97" y="724"/>
                  </a:cubicBezTo>
                  <a:cubicBezTo>
                    <a:pt x="163" y="658"/>
                    <a:pt x="163" y="658"/>
                    <a:pt x="163" y="658"/>
                  </a:cubicBezTo>
                  <a:lnTo>
                    <a:pt x="163" y="752"/>
                  </a:lnTo>
                  <a:close/>
                  <a:moveTo>
                    <a:pt x="163" y="641"/>
                  </a:moveTo>
                  <a:cubicBezTo>
                    <a:pt x="97" y="575"/>
                    <a:pt x="97" y="575"/>
                    <a:pt x="97" y="575"/>
                  </a:cubicBezTo>
                  <a:cubicBezTo>
                    <a:pt x="113" y="560"/>
                    <a:pt x="133" y="550"/>
                    <a:pt x="156" y="548"/>
                  </a:cubicBezTo>
                  <a:cubicBezTo>
                    <a:pt x="158" y="548"/>
                    <a:pt x="161" y="548"/>
                    <a:pt x="163" y="548"/>
                  </a:cubicBezTo>
                  <a:lnTo>
                    <a:pt x="163" y="641"/>
                  </a:lnTo>
                  <a:close/>
                  <a:moveTo>
                    <a:pt x="163" y="540"/>
                  </a:moveTo>
                  <a:cubicBezTo>
                    <a:pt x="161" y="540"/>
                    <a:pt x="158" y="541"/>
                    <a:pt x="156" y="541"/>
                  </a:cubicBezTo>
                  <a:cubicBezTo>
                    <a:pt x="117" y="538"/>
                    <a:pt x="82" y="522"/>
                    <a:pt x="56" y="497"/>
                  </a:cubicBezTo>
                  <a:cubicBezTo>
                    <a:pt x="163" y="390"/>
                    <a:pt x="163" y="390"/>
                    <a:pt x="163" y="390"/>
                  </a:cubicBezTo>
                  <a:lnTo>
                    <a:pt x="163" y="540"/>
                  </a:lnTo>
                  <a:close/>
                  <a:moveTo>
                    <a:pt x="163" y="373"/>
                  </a:moveTo>
                  <a:cubicBezTo>
                    <a:pt x="56" y="266"/>
                    <a:pt x="56" y="266"/>
                    <a:pt x="56" y="266"/>
                  </a:cubicBezTo>
                  <a:cubicBezTo>
                    <a:pt x="84" y="239"/>
                    <a:pt x="122" y="222"/>
                    <a:pt x="163" y="221"/>
                  </a:cubicBezTo>
                  <a:lnTo>
                    <a:pt x="163" y="373"/>
                  </a:lnTo>
                  <a:close/>
                  <a:moveTo>
                    <a:pt x="163" y="211"/>
                  </a:moveTo>
                  <a:cubicBezTo>
                    <a:pt x="138" y="210"/>
                    <a:pt x="114" y="200"/>
                    <a:pt x="97" y="184"/>
                  </a:cubicBezTo>
                  <a:cubicBezTo>
                    <a:pt x="163" y="118"/>
                    <a:pt x="163" y="118"/>
                    <a:pt x="163" y="118"/>
                  </a:cubicBezTo>
                  <a:lnTo>
                    <a:pt x="163" y="211"/>
                  </a:lnTo>
                  <a:close/>
                  <a:moveTo>
                    <a:pt x="163" y="101"/>
                  </a:moveTo>
                  <a:cubicBezTo>
                    <a:pt x="97" y="34"/>
                    <a:pt x="97" y="34"/>
                    <a:pt x="97" y="34"/>
                  </a:cubicBezTo>
                  <a:cubicBezTo>
                    <a:pt x="114" y="18"/>
                    <a:pt x="138" y="8"/>
                    <a:pt x="163" y="7"/>
                  </a:cubicBezTo>
                  <a:lnTo>
                    <a:pt x="163" y="10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3"/>
            <p:cNvSpPr/>
            <p:nvPr/>
          </p:nvSpPr>
          <p:spPr>
            <a:xfrm>
              <a:off x="3725863"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3"/>
            <p:cNvSpPr/>
            <p:nvPr/>
          </p:nvSpPr>
          <p:spPr>
            <a:xfrm>
              <a:off x="3663950" y="2686050"/>
              <a:ext cx="46038" cy="174625"/>
            </a:xfrm>
            <a:custGeom>
              <a:rect b="b" l="l" r="r" t="t"/>
              <a:pathLst>
                <a:path extrusionOk="0" h="110" w="29">
                  <a:moveTo>
                    <a:pt x="0" y="110"/>
                  </a:moveTo>
                  <a:lnTo>
                    <a:pt x="29" y="0"/>
                  </a:lnTo>
                  <a:lnTo>
                    <a:pt x="0" y="0"/>
                  </a:lnTo>
                  <a:lnTo>
                    <a:pt x="0" y="110"/>
                  </a:lnTo>
                  <a:close/>
                  <a:moveTo>
                    <a:pt x="1" y="2"/>
                  </a:moveTo>
                  <a:lnTo>
                    <a:pt x="27" y="2"/>
                  </a:lnTo>
                  <a:lnTo>
                    <a:pt x="1" y="99"/>
                  </a:lnTo>
                  <a:lnTo>
                    <a:pt x="1"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2444750"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24558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3"/>
            <p:cNvSpPr/>
            <p:nvPr/>
          </p:nvSpPr>
          <p:spPr>
            <a:xfrm>
              <a:off x="2466975"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3"/>
            <p:cNvSpPr/>
            <p:nvPr/>
          </p:nvSpPr>
          <p:spPr>
            <a:xfrm>
              <a:off x="3654425"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66553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676650"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3"/>
            <p:cNvSpPr/>
            <p:nvPr/>
          </p:nvSpPr>
          <p:spPr>
            <a:xfrm>
              <a:off x="3656013" y="3648075"/>
              <a:ext cx="52388" cy="238125"/>
            </a:xfrm>
            <a:custGeom>
              <a:rect b="b" l="l" r="r" t="t"/>
              <a:pathLst>
                <a:path extrusionOk="0" h="759" w="170">
                  <a:moveTo>
                    <a:pt x="143" y="543"/>
                  </a:moveTo>
                  <a:cubicBezTo>
                    <a:pt x="94" y="554"/>
                    <a:pt x="57" y="597"/>
                    <a:pt x="57" y="649"/>
                  </a:cubicBezTo>
                  <a:cubicBezTo>
                    <a:pt x="57" y="710"/>
                    <a:pt x="106" y="759"/>
                    <a:pt x="167" y="759"/>
                  </a:cubicBezTo>
                  <a:cubicBezTo>
                    <a:pt x="170" y="759"/>
                    <a:pt x="170" y="759"/>
                    <a:pt x="170" y="759"/>
                  </a:cubicBezTo>
                  <a:cubicBezTo>
                    <a:pt x="170" y="544"/>
                    <a:pt x="170" y="544"/>
                    <a:pt x="170" y="544"/>
                  </a:cubicBezTo>
                  <a:cubicBezTo>
                    <a:pt x="170" y="540"/>
                    <a:pt x="170" y="540"/>
                    <a:pt x="170" y="540"/>
                  </a:cubicBezTo>
                  <a:cubicBezTo>
                    <a:pt x="170" y="218"/>
                    <a:pt x="170" y="218"/>
                    <a:pt x="170" y="218"/>
                  </a:cubicBezTo>
                  <a:cubicBezTo>
                    <a:pt x="170" y="210"/>
                    <a:pt x="170" y="210"/>
                    <a:pt x="170" y="210"/>
                  </a:cubicBezTo>
                  <a:cubicBezTo>
                    <a:pt x="170" y="0"/>
                    <a:pt x="170" y="0"/>
                    <a:pt x="170" y="0"/>
                  </a:cubicBezTo>
                  <a:cubicBezTo>
                    <a:pt x="167" y="0"/>
                    <a:pt x="167" y="0"/>
                    <a:pt x="167" y="0"/>
                  </a:cubicBezTo>
                  <a:cubicBezTo>
                    <a:pt x="106" y="0"/>
                    <a:pt x="57" y="49"/>
                    <a:pt x="57" y="109"/>
                  </a:cubicBezTo>
                  <a:cubicBezTo>
                    <a:pt x="57" y="158"/>
                    <a:pt x="90" y="200"/>
                    <a:pt x="134" y="213"/>
                  </a:cubicBezTo>
                  <a:cubicBezTo>
                    <a:pt x="58" y="229"/>
                    <a:pt x="0" y="296"/>
                    <a:pt x="0" y="377"/>
                  </a:cubicBezTo>
                  <a:cubicBezTo>
                    <a:pt x="0" y="461"/>
                    <a:pt x="62" y="531"/>
                    <a:pt x="143" y="543"/>
                  </a:cubicBezTo>
                  <a:close/>
                  <a:moveTo>
                    <a:pt x="92" y="580"/>
                  </a:moveTo>
                  <a:cubicBezTo>
                    <a:pt x="158" y="646"/>
                    <a:pt x="158" y="646"/>
                    <a:pt x="158" y="646"/>
                  </a:cubicBezTo>
                  <a:cubicBezTo>
                    <a:pt x="64" y="646"/>
                    <a:pt x="64" y="646"/>
                    <a:pt x="64" y="646"/>
                  </a:cubicBezTo>
                  <a:cubicBezTo>
                    <a:pt x="65" y="620"/>
                    <a:pt x="76" y="597"/>
                    <a:pt x="92" y="580"/>
                  </a:cubicBezTo>
                  <a:close/>
                  <a:moveTo>
                    <a:pt x="64" y="653"/>
                  </a:moveTo>
                  <a:cubicBezTo>
                    <a:pt x="158" y="653"/>
                    <a:pt x="158" y="653"/>
                    <a:pt x="158" y="653"/>
                  </a:cubicBezTo>
                  <a:cubicBezTo>
                    <a:pt x="92" y="719"/>
                    <a:pt x="92" y="719"/>
                    <a:pt x="92" y="719"/>
                  </a:cubicBezTo>
                  <a:cubicBezTo>
                    <a:pt x="76" y="702"/>
                    <a:pt x="65" y="678"/>
                    <a:pt x="64" y="653"/>
                  </a:cubicBezTo>
                  <a:close/>
                  <a:moveTo>
                    <a:pt x="163" y="752"/>
                  </a:moveTo>
                  <a:cubicBezTo>
                    <a:pt x="138" y="751"/>
                    <a:pt x="114" y="740"/>
                    <a:pt x="97" y="724"/>
                  </a:cubicBezTo>
                  <a:cubicBezTo>
                    <a:pt x="163" y="658"/>
                    <a:pt x="163" y="658"/>
                    <a:pt x="163" y="658"/>
                  </a:cubicBezTo>
                  <a:lnTo>
                    <a:pt x="163" y="752"/>
                  </a:lnTo>
                  <a:close/>
                  <a:moveTo>
                    <a:pt x="163" y="641"/>
                  </a:moveTo>
                  <a:cubicBezTo>
                    <a:pt x="97" y="575"/>
                    <a:pt x="97" y="575"/>
                    <a:pt x="97" y="575"/>
                  </a:cubicBezTo>
                  <a:cubicBezTo>
                    <a:pt x="114" y="558"/>
                    <a:pt x="138" y="548"/>
                    <a:pt x="163" y="547"/>
                  </a:cubicBezTo>
                  <a:lnTo>
                    <a:pt x="163" y="641"/>
                  </a:lnTo>
                  <a:close/>
                  <a:moveTo>
                    <a:pt x="163" y="537"/>
                  </a:moveTo>
                  <a:cubicBezTo>
                    <a:pt x="122" y="536"/>
                    <a:pt x="84" y="520"/>
                    <a:pt x="56" y="493"/>
                  </a:cubicBezTo>
                  <a:cubicBezTo>
                    <a:pt x="163" y="386"/>
                    <a:pt x="163" y="386"/>
                    <a:pt x="163" y="386"/>
                  </a:cubicBezTo>
                  <a:lnTo>
                    <a:pt x="163" y="537"/>
                  </a:lnTo>
                  <a:close/>
                  <a:moveTo>
                    <a:pt x="163" y="7"/>
                  </a:moveTo>
                  <a:cubicBezTo>
                    <a:pt x="163" y="100"/>
                    <a:pt x="163" y="100"/>
                    <a:pt x="163" y="100"/>
                  </a:cubicBezTo>
                  <a:cubicBezTo>
                    <a:pt x="97" y="34"/>
                    <a:pt x="97" y="34"/>
                    <a:pt x="97" y="34"/>
                  </a:cubicBezTo>
                  <a:cubicBezTo>
                    <a:pt x="114" y="18"/>
                    <a:pt x="138" y="8"/>
                    <a:pt x="163" y="7"/>
                  </a:cubicBezTo>
                  <a:close/>
                  <a:moveTo>
                    <a:pt x="92" y="39"/>
                  </a:moveTo>
                  <a:cubicBezTo>
                    <a:pt x="158" y="105"/>
                    <a:pt x="158" y="105"/>
                    <a:pt x="158" y="105"/>
                  </a:cubicBezTo>
                  <a:cubicBezTo>
                    <a:pt x="64" y="105"/>
                    <a:pt x="64" y="105"/>
                    <a:pt x="64" y="105"/>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97" y="184"/>
                  </a:moveTo>
                  <a:cubicBezTo>
                    <a:pt x="163" y="118"/>
                    <a:pt x="163" y="118"/>
                    <a:pt x="163" y="118"/>
                  </a:cubicBezTo>
                  <a:cubicBezTo>
                    <a:pt x="163" y="210"/>
                    <a:pt x="163" y="210"/>
                    <a:pt x="163" y="210"/>
                  </a:cubicBezTo>
                  <a:cubicBezTo>
                    <a:pt x="161" y="210"/>
                    <a:pt x="158" y="210"/>
                    <a:pt x="156" y="211"/>
                  </a:cubicBezTo>
                  <a:cubicBezTo>
                    <a:pt x="133" y="208"/>
                    <a:pt x="113" y="198"/>
                    <a:pt x="97" y="184"/>
                  </a:cubicBezTo>
                  <a:close/>
                  <a:moveTo>
                    <a:pt x="156" y="218"/>
                  </a:moveTo>
                  <a:cubicBezTo>
                    <a:pt x="158" y="218"/>
                    <a:pt x="161" y="218"/>
                    <a:pt x="163" y="218"/>
                  </a:cubicBezTo>
                  <a:cubicBezTo>
                    <a:pt x="163" y="369"/>
                    <a:pt x="163" y="369"/>
                    <a:pt x="163" y="369"/>
                  </a:cubicBezTo>
                  <a:cubicBezTo>
                    <a:pt x="56" y="262"/>
                    <a:pt x="56" y="262"/>
                    <a:pt x="56" y="262"/>
                  </a:cubicBezTo>
                  <a:cubicBezTo>
                    <a:pt x="82" y="237"/>
                    <a:pt x="117" y="220"/>
                    <a:pt x="156" y="218"/>
                  </a:cubicBezTo>
                  <a:close/>
                  <a:moveTo>
                    <a:pt x="51" y="267"/>
                  </a:moveTo>
                  <a:cubicBezTo>
                    <a:pt x="158" y="374"/>
                    <a:pt x="158" y="374"/>
                    <a:pt x="158" y="374"/>
                  </a:cubicBezTo>
                  <a:cubicBezTo>
                    <a:pt x="7" y="374"/>
                    <a:pt x="7" y="374"/>
                    <a:pt x="7" y="374"/>
                  </a:cubicBezTo>
                  <a:cubicBezTo>
                    <a:pt x="8" y="332"/>
                    <a:pt x="24" y="295"/>
                    <a:pt x="51" y="267"/>
                  </a:cubicBezTo>
                  <a:close/>
                  <a:moveTo>
                    <a:pt x="158" y="381"/>
                  </a:moveTo>
                  <a:cubicBezTo>
                    <a:pt x="51" y="488"/>
                    <a:pt x="51" y="488"/>
                    <a:pt x="51" y="488"/>
                  </a:cubicBezTo>
                  <a:cubicBezTo>
                    <a:pt x="24" y="460"/>
                    <a:pt x="8" y="422"/>
                    <a:pt x="7" y="381"/>
                  </a:cubicBezTo>
                  <a:lnTo>
                    <a:pt x="158" y="38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3"/>
            <p:cNvSpPr/>
            <p:nvPr/>
          </p:nvSpPr>
          <p:spPr>
            <a:xfrm>
              <a:off x="3725863"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3"/>
            <p:cNvSpPr/>
            <p:nvPr/>
          </p:nvSpPr>
          <p:spPr>
            <a:xfrm>
              <a:off x="3663950" y="3962400"/>
              <a:ext cx="46038" cy="173038"/>
            </a:xfrm>
            <a:custGeom>
              <a:rect b="b" l="l" r="r" t="t"/>
              <a:pathLst>
                <a:path extrusionOk="0" h="109" w="29">
                  <a:moveTo>
                    <a:pt x="0" y="109"/>
                  </a:moveTo>
                  <a:lnTo>
                    <a:pt x="29" y="109"/>
                  </a:lnTo>
                  <a:lnTo>
                    <a:pt x="0" y="0"/>
                  </a:lnTo>
                  <a:lnTo>
                    <a:pt x="0" y="109"/>
                  </a:lnTo>
                  <a:close/>
                  <a:moveTo>
                    <a:pt x="1" y="11"/>
                  </a:moveTo>
                  <a:lnTo>
                    <a:pt x="27" y="108"/>
                  </a:lnTo>
                  <a:lnTo>
                    <a:pt x="1" y="108"/>
                  </a:lnTo>
                  <a:lnTo>
                    <a:pt x="1"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3"/>
            <p:cNvSpPr/>
            <p:nvPr/>
          </p:nvSpPr>
          <p:spPr>
            <a:xfrm>
              <a:off x="2444750"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3"/>
            <p:cNvSpPr/>
            <p:nvPr/>
          </p:nvSpPr>
          <p:spPr>
            <a:xfrm>
              <a:off x="24558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3"/>
            <p:cNvSpPr/>
            <p:nvPr/>
          </p:nvSpPr>
          <p:spPr>
            <a:xfrm>
              <a:off x="2466975"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3"/>
            <p:cNvSpPr/>
            <p:nvPr/>
          </p:nvSpPr>
          <p:spPr>
            <a:xfrm>
              <a:off x="3654425"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3"/>
            <p:cNvSpPr/>
            <p:nvPr/>
          </p:nvSpPr>
          <p:spPr>
            <a:xfrm>
              <a:off x="366553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3"/>
            <p:cNvSpPr/>
            <p:nvPr/>
          </p:nvSpPr>
          <p:spPr>
            <a:xfrm>
              <a:off x="3676650"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3"/>
            <p:cNvSpPr/>
            <p:nvPr/>
          </p:nvSpPr>
          <p:spPr>
            <a:xfrm>
              <a:off x="2143125" y="4152900"/>
              <a:ext cx="73025" cy="61913"/>
            </a:xfrm>
            <a:custGeom>
              <a:rect b="b" l="l" r="r" t="t"/>
              <a:pathLst>
                <a:path extrusionOk="0" h="39" w="46">
                  <a:moveTo>
                    <a:pt x="1" y="0"/>
                  </a:moveTo>
                  <a:lnTo>
                    <a:pt x="0" y="0"/>
                  </a:lnTo>
                  <a:lnTo>
                    <a:pt x="23" y="39"/>
                  </a:lnTo>
                  <a:lnTo>
                    <a:pt x="23" y="38"/>
                  </a:lnTo>
                  <a:lnTo>
                    <a:pt x="23" y="39"/>
                  </a:lnTo>
                  <a:lnTo>
                    <a:pt x="46" y="0"/>
                  </a:lnTo>
                  <a:lnTo>
                    <a:pt x="46" y="0"/>
                  </a:lnTo>
                  <a:lnTo>
                    <a:pt x="1" y="0"/>
                  </a:lnTo>
                  <a:close/>
                  <a:moveTo>
                    <a:pt x="33" y="19"/>
                  </a:moveTo>
                  <a:lnTo>
                    <a:pt x="24" y="34"/>
                  </a:lnTo>
                  <a:lnTo>
                    <a:pt x="24" y="4"/>
                  </a:lnTo>
                  <a:lnTo>
                    <a:pt x="33" y="19"/>
                  </a:lnTo>
                  <a:close/>
                  <a:moveTo>
                    <a:pt x="43" y="1"/>
                  </a:moveTo>
                  <a:lnTo>
                    <a:pt x="34" y="18"/>
                  </a:lnTo>
                  <a:lnTo>
                    <a:pt x="24" y="1"/>
                  </a:lnTo>
                  <a:lnTo>
                    <a:pt x="43" y="1"/>
                  </a:lnTo>
                  <a:close/>
                  <a:moveTo>
                    <a:pt x="14" y="19"/>
                  </a:moveTo>
                  <a:lnTo>
                    <a:pt x="22" y="4"/>
                  </a:lnTo>
                  <a:lnTo>
                    <a:pt x="22" y="34"/>
                  </a:lnTo>
                  <a:lnTo>
                    <a:pt x="14" y="19"/>
                  </a:lnTo>
                  <a:close/>
                  <a:moveTo>
                    <a:pt x="22" y="1"/>
                  </a:moveTo>
                  <a:lnTo>
                    <a:pt x="13" y="18"/>
                  </a:lnTo>
                  <a:lnTo>
                    <a:pt x="3" y="1"/>
                  </a:lnTo>
                  <a:lnTo>
                    <a:pt x="22"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3"/>
            <p:cNvSpPr/>
            <p:nvPr/>
          </p:nvSpPr>
          <p:spPr>
            <a:xfrm>
              <a:off x="650875" y="3648075"/>
              <a:ext cx="52388" cy="238125"/>
            </a:xfrm>
            <a:custGeom>
              <a:rect b="b" l="l" r="r" t="t"/>
              <a:pathLst>
                <a:path extrusionOk="0" h="759" w="170">
                  <a:moveTo>
                    <a:pt x="36" y="213"/>
                  </a:moveTo>
                  <a:cubicBezTo>
                    <a:pt x="80" y="200"/>
                    <a:pt x="113" y="158"/>
                    <a:pt x="113" y="109"/>
                  </a:cubicBezTo>
                  <a:cubicBezTo>
                    <a:pt x="113" y="49"/>
                    <a:pt x="63" y="0"/>
                    <a:pt x="3" y="0"/>
                  </a:cubicBezTo>
                  <a:cubicBezTo>
                    <a:pt x="0" y="0"/>
                    <a:pt x="0" y="0"/>
                    <a:pt x="0" y="0"/>
                  </a:cubicBezTo>
                  <a:cubicBezTo>
                    <a:pt x="0" y="210"/>
                    <a:pt x="0" y="210"/>
                    <a:pt x="0" y="210"/>
                  </a:cubicBezTo>
                  <a:cubicBezTo>
                    <a:pt x="0" y="218"/>
                    <a:pt x="0" y="218"/>
                    <a:pt x="0" y="218"/>
                  </a:cubicBezTo>
                  <a:cubicBezTo>
                    <a:pt x="0" y="540"/>
                    <a:pt x="0" y="540"/>
                    <a:pt x="0" y="540"/>
                  </a:cubicBezTo>
                  <a:cubicBezTo>
                    <a:pt x="0" y="544"/>
                    <a:pt x="0" y="544"/>
                    <a:pt x="0" y="544"/>
                  </a:cubicBezTo>
                  <a:cubicBezTo>
                    <a:pt x="0" y="759"/>
                    <a:pt x="0" y="759"/>
                    <a:pt x="0" y="759"/>
                  </a:cubicBezTo>
                  <a:cubicBezTo>
                    <a:pt x="3" y="759"/>
                    <a:pt x="3" y="759"/>
                    <a:pt x="3" y="759"/>
                  </a:cubicBezTo>
                  <a:cubicBezTo>
                    <a:pt x="63" y="759"/>
                    <a:pt x="113" y="710"/>
                    <a:pt x="113" y="649"/>
                  </a:cubicBezTo>
                  <a:cubicBezTo>
                    <a:pt x="113" y="597"/>
                    <a:pt x="76" y="554"/>
                    <a:pt x="27" y="543"/>
                  </a:cubicBezTo>
                  <a:cubicBezTo>
                    <a:pt x="108" y="531"/>
                    <a:pt x="170" y="461"/>
                    <a:pt x="170" y="377"/>
                  </a:cubicBezTo>
                  <a:cubicBezTo>
                    <a:pt x="170" y="296"/>
                    <a:pt x="112" y="229"/>
                    <a:pt x="36" y="213"/>
                  </a:cubicBezTo>
                  <a:close/>
                  <a:moveTo>
                    <a:pt x="78" y="179"/>
                  </a:moveTo>
                  <a:cubicBezTo>
                    <a:pt x="12" y="113"/>
                    <a:pt x="12" y="113"/>
                    <a:pt x="12" y="113"/>
                  </a:cubicBezTo>
                  <a:cubicBezTo>
                    <a:pt x="105" y="113"/>
                    <a:pt x="105" y="113"/>
                    <a:pt x="105" y="113"/>
                  </a:cubicBezTo>
                  <a:cubicBezTo>
                    <a:pt x="104" y="138"/>
                    <a:pt x="94" y="161"/>
                    <a:pt x="78" y="179"/>
                  </a:cubicBezTo>
                  <a:close/>
                  <a:moveTo>
                    <a:pt x="105" y="105"/>
                  </a:moveTo>
                  <a:cubicBezTo>
                    <a:pt x="12" y="105"/>
                    <a:pt x="12" y="105"/>
                    <a:pt x="12" y="105"/>
                  </a:cubicBezTo>
                  <a:cubicBezTo>
                    <a:pt x="78" y="39"/>
                    <a:pt x="78" y="39"/>
                    <a:pt x="78" y="39"/>
                  </a:cubicBezTo>
                  <a:cubicBezTo>
                    <a:pt x="94" y="57"/>
                    <a:pt x="104" y="80"/>
                    <a:pt x="105" y="105"/>
                  </a:cubicBezTo>
                  <a:close/>
                  <a:moveTo>
                    <a:pt x="7" y="7"/>
                  </a:moveTo>
                  <a:cubicBezTo>
                    <a:pt x="32" y="8"/>
                    <a:pt x="55" y="18"/>
                    <a:pt x="73" y="34"/>
                  </a:cubicBezTo>
                  <a:cubicBezTo>
                    <a:pt x="7" y="100"/>
                    <a:pt x="7" y="100"/>
                    <a:pt x="7" y="100"/>
                  </a:cubicBezTo>
                  <a:lnTo>
                    <a:pt x="7" y="7"/>
                  </a:lnTo>
                  <a:close/>
                  <a:moveTo>
                    <a:pt x="7" y="118"/>
                  </a:moveTo>
                  <a:cubicBezTo>
                    <a:pt x="73" y="184"/>
                    <a:pt x="73" y="184"/>
                    <a:pt x="73" y="184"/>
                  </a:cubicBezTo>
                  <a:cubicBezTo>
                    <a:pt x="57" y="198"/>
                    <a:pt x="36" y="208"/>
                    <a:pt x="14" y="211"/>
                  </a:cubicBezTo>
                  <a:cubicBezTo>
                    <a:pt x="11" y="210"/>
                    <a:pt x="9" y="210"/>
                    <a:pt x="7" y="210"/>
                  </a:cubicBezTo>
                  <a:lnTo>
                    <a:pt x="7" y="118"/>
                  </a:lnTo>
                  <a:close/>
                  <a:moveTo>
                    <a:pt x="7" y="218"/>
                  </a:moveTo>
                  <a:cubicBezTo>
                    <a:pt x="9" y="218"/>
                    <a:pt x="12" y="218"/>
                    <a:pt x="14" y="218"/>
                  </a:cubicBezTo>
                  <a:cubicBezTo>
                    <a:pt x="52" y="220"/>
                    <a:pt x="87" y="237"/>
                    <a:pt x="114" y="262"/>
                  </a:cubicBezTo>
                  <a:cubicBezTo>
                    <a:pt x="7" y="369"/>
                    <a:pt x="7" y="369"/>
                    <a:pt x="7" y="369"/>
                  </a:cubicBezTo>
                  <a:lnTo>
                    <a:pt x="7" y="218"/>
                  </a:lnTo>
                  <a:close/>
                  <a:moveTo>
                    <a:pt x="7" y="752"/>
                  </a:moveTo>
                  <a:cubicBezTo>
                    <a:pt x="7" y="658"/>
                    <a:pt x="7" y="658"/>
                    <a:pt x="7" y="658"/>
                  </a:cubicBezTo>
                  <a:cubicBezTo>
                    <a:pt x="73" y="724"/>
                    <a:pt x="73" y="724"/>
                    <a:pt x="73" y="724"/>
                  </a:cubicBezTo>
                  <a:cubicBezTo>
                    <a:pt x="55" y="740"/>
                    <a:pt x="32" y="751"/>
                    <a:pt x="7" y="752"/>
                  </a:cubicBezTo>
                  <a:close/>
                  <a:moveTo>
                    <a:pt x="78" y="719"/>
                  </a:moveTo>
                  <a:cubicBezTo>
                    <a:pt x="12" y="653"/>
                    <a:pt x="12" y="653"/>
                    <a:pt x="12" y="653"/>
                  </a:cubicBezTo>
                  <a:cubicBezTo>
                    <a:pt x="105" y="653"/>
                    <a:pt x="105" y="653"/>
                    <a:pt x="105" y="653"/>
                  </a:cubicBezTo>
                  <a:cubicBezTo>
                    <a:pt x="104" y="678"/>
                    <a:pt x="94" y="702"/>
                    <a:pt x="78" y="719"/>
                  </a:cubicBezTo>
                  <a:close/>
                  <a:moveTo>
                    <a:pt x="105" y="646"/>
                  </a:moveTo>
                  <a:cubicBezTo>
                    <a:pt x="12" y="646"/>
                    <a:pt x="12" y="646"/>
                    <a:pt x="12" y="646"/>
                  </a:cubicBezTo>
                  <a:cubicBezTo>
                    <a:pt x="78" y="580"/>
                    <a:pt x="78" y="580"/>
                    <a:pt x="78" y="580"/>
                  </a:cubicBezTo>
                  <a:cubicBezTo>
                    <a:pt x="94" y="597"/>
                    <a:pt x="104" y="620"/>
                    <a:pt x="105" y="646"/>
                  </a:cubicBezTo>
                  <a:close/>
                  <a:moveTo>
                    <a:pt x="73" y="575"/>
                  </a:moveTo>
                  <a:cubicBezTo>
                    <a:pt x="7" y="641"/>
                    <a:pt x="7" y="641"/>
                    <a:pt x="7" y="641"/>
                  </a:cubicBezTo>
                  <a:cubicBezTo>
                    <a:pt x="7" y="547"/>
                    <a:pt x="7" y="547"/>
                    <a:pt x="7" y="547"/>
                  </a:cubicBezTo>
                  <a:cubicBezTo>
                    <a:pt x="32" y="548"/>
                    <a:pt x="55" y="558"/>
                    <a:pt x="73" y="575"/>
                  </a:cubicBezTo>
                  <a:close/>
                  <a:moveTo>
                    <a:pt x="7" y="537"/>
                  </a:moveTo>
                  <a:cubicBezTo>
                    <a:pt x="7" y="386"/>
                    <a:pt x="7" y="386"/>
                    <a:pt x="7" y="386"/>
                  </a:cubicBezTo>
                  <a:cubicBezTo>
                    <a:pt x="114" y="493"/>
                    <a:pt x="114" y="493"/>
                    <a:pt x="114" y="493"/>
                  </a:cubicBezTo>
                  <a:cubicBezTo>
                    <a:pt x="86" y="520"/>
                    <a:pt x="48" y="536"/>
                    <a:pt x="7" y="537"/>
                  </a:cubicBezTo>
                  <a:close/>
                  <a:moveTo>
                    <a:pt x="119" y="488"/>
                  </a:moveTo>
                  <a:cubicBezTo>
                    <a:pt x="12" y="381"/>
                    <a:pt x="12" y="381"/>
                    <a:pt x="12" y="381"/>
                  </a:cubicBezTo>
                  <a:cubicBezTo>
                    <a:pt x="163" y="381"/>
                    <a:pt x="163" y="381"/>
                    <a:pt x="163" y="381"/>
                  </a:cubicBezTo>
                  <a:cubicBezTo>
                    <a:pt x="162" y="422"/>
                    <a:pt x="145" y="460"/>
                    <a:pt x="119" y="488"/>
                  </a:cubicBezTo>
                  <a:close/>
                  <a:moveTo>
                    <a:pt x="12" y="374"/>
                  </a:moveTo>
                  <a:cubicBezTo>
                    <a:pt x="119" y="267"/>
                    <a:pt x="119" y="267"/>
                    <a:pt x="119" y="267"/>
                  </a:cubicBezTo>
                  <a:cubicBezTo>
                    <a:pt x="145" y="295"/>
                    <a:pt x="162" y="332"/>
                    <a:pt x="163" y="374"/>
                  </a:cubicBezTo>
                  <a:lnTo>
                    <a:pt x="12" y="37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3"/>
            <p:cNvSpPr/>
            <p:nvPr/>
          </p:nvSpPr>
          <p:spPr>
            <a:xfrm>
              <a:off x="609600"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3"/>
            <p:cNvSpPr/>
            <p:nvPr/>
          </p:nvSpPr>
          <p:spPr>
            <a:xfrm>
              <a:off x="649288" y="3962400"/>
              <a:ext cx="46038" cy="173038"/>
            </a:xfrm>
            <a:custGeom>
              <a:rect b="b" l="l" r="r" t="t"/>
              <a:pathLst>
                <a:path extrusionOk="0" h="109" w="29">
                  <a:moveTo>
                    <a:pt x="29" y="109"/>
                  </a:moveTo>
                  <a:lnTo>
                    <a:pt x="29" y="0"/>
                  </a:lnTo>
                  <a:lnTo>
                    <a:pt x="0" y="109"/>
                  </a:lnTo>
                  <a:lnTo>
                    <a:pt x="29" y="109"/>
                  </a:lnTo>
                  <a:close/>
                  <a:moveTo>
                    <a:pt x="28" y="108"/>
                  </a:moveTo>
                  <a:lnTo>
                    <a:pt x="2" y="108"/>
                  </a:lnTo>
                  <a:lnTo>
                    <a:pt x="28" y="11"/>
                  </a:lnTo>
                  <a:lnTo>
                    <a:pt x="28" y="10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3"/>
            <p:cNvSpPr/>
            <p:nvPr/>
          </p:nvSpPr>
          <p:spPr>
            <a:xfrm>
              <a:off x="1858963"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3"/>
            <p:cNvSpPr/>
            <p:nvPr/>
          </p:nvSpPr>
          <p:spPr>
            <a:xfrm>
              <a:off x="18589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3"/>
            <p:cNvSpPr/>
            <p:nvPr/>
          </p:nvSpPr>
          <p:spPr>
            <a:xfrm>
              <a:off x="1858963"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3"/>
            <p:cNvSpPr/>
            <p:nvPr/>
          </p:nvSpPr>
          <p:spPr>
            <a:xfrm>
              <a:off x="649288"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3"/>
            <p:cNvSpPr/>
            <p:nvPr/>
          </p:nvSpPr>
          <p:spPr>
            <a:xfrm>
              <a:off x="64928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3"/>
            <p:cNvSpPr/>
            <p:nvPr/>
          </p:nvSpPr>
          <p:spPr>
            <a:xfrm>
              <a:off x="649288"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 name="Google Shape;78;p3"/>
          <p:cNvSpPr txBox="1"/>
          <p:nvPr>
            <p:ph type="title"/>
          </p:nvPr>
        </p:nvSpPr>
        <p:spPr>
          <a:xfrm>
            <a:off x="4306225" y="1864625"/>
            <a:ext cx="3993000" cy="15114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9" name="Google Shape;79;p3"/>
          <p:cNvSpPr txBox="1"/>
          <p:nvPr>
            <p:ph hasCustomPrompt="1" idx="2" type="title"/>
          </p:nvPr>
        </p:nvSpPr>
        <p:spPr>
          <a:xfrm>
            <a:off x="6951225" y="1113200"/>
            <a:ext cx="1233300" cy="634500"/>
          </a:xfrm>
          <a:prstGeom prst="rect">
            <a:avLst/>
          </a:prstGeom>
          <a:noFill/>
          <a:ln cap="flat" cmpd="dbl"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0" name="Google Shape;80;p3"/>
          <p:cNvSpPr txBox="1"/>
          <p:nvPr>
            <p:ph idx="1" type="subTitle"/>
          </p:nvPr>
        </p:nvSpPr>
        <p:spPr>
          <a:xfrm>
            <a:off x="4306225" y="3619450"/>
            <a:ext cx="3993000" cy="37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3"/>
          <p:cNvSpPr/>
          <p:nvPr>
            <p:ph idx="3" type="pic"/>
          </p:nvPr>
        </p:nvSpPr>
        <p:spPr>
          <a:xfrm>
            <a:off x="844778" y="844050"/>
            <a:ext cx="3316500" cy="3455400"/>
          </a:xfrm>
          <a:prstGeom prst="plaque">
            <a:avLst>
              <a:gd fmla="val 10768" name="adj"/>
            </a:avLst>
          </a:prstGeom>
          <a:noFill/>
          <a:ln cap="flat" cmpd="dbl" w="38100">
            <a:solidFill>
              <a:schemeClr val="dk1"/>
            </a:solidFill>
            <a:prstDash val="solid"/>
            <a:miter lim="8000"/>
            <a:headEnd len="sm" w="sm" type="none"/>
            <a:tailEnd len="sm" w="sm"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SECTION_TITLE_AND_DESCRIPTION_1_1">
    <p:spTree>
      <p:nvGrpSpPr>
        <p:cNvPr id="534" name="Shape 534"/>
        <p:cNvGrpSpPr/>
        <p:nvPr/>
      </p:nvGrpSpPr>
      <p:grpSpPr>
        <a:xfrm>
          <a:off x="0" y="0"/>
          <a:ext cx="0" cy="0"/>
          <a:chOff x="0" y="0"/>
          <a:chExt cx="0" cy="0"/>
        </a:xfrm>
      </p:grpSpPr>
      <p:grpSp>
        <p:nvGrpSpPr>
          <p:cNvPr id="535" name="Google Shape;535;p21"/>
          <p:cNvGrpSpPr/>
          <p:nvPr/>
        </p:nvGrpSpPr>
        <p:grpSpPr>
          <a:xfrm>
            <a:off x="105472" y="98708"/>
            <a:ext cx="8933064" cy="4946085"/>
            <a:chOff x="592138" y="4479925"/>
            <a:chExt cx="3067041" cy="1711330"/>
          </a:xfrm>
        </p:grpSpPr>
        <p:sp>
          <p:nvSpPr>
            <p:cNvPr id="536" name="Google Shape;536;p21"/>
            <p:cNvSpPr/>
            <p:nvPr/>
          </p:nvSpPr>
          <p:spPr>
            <a:xfrm>
              <a:off x="1874838" y="4616450"/>
              <a:ext cx="42863" cy="42863"/>
            </a:xfrm>
            <a:custGeom>
              <a:rect b="b" l="l" r="r" t="t"/>
              <a:pathLst>
                <a:path extrusionOk="0" h="136" w="137">
                  <a:moveTo>
                    <a:pt x="69" y="136"/>
                  </a:moveTo>
                  <a:cubicBezTo>
                    <a:pt x="106" y="136"/>
                    <a:pt x="137" y="106"/>
                    <a:pt x="137" y="68"/>
                  </a:cubicBezTo>
                  <a:cubicBezTo>
                    <a:pt x="137" y="31"/>
                    <a:pt x="106" y="0"/>
                    <a:pt x="69" y="0"/>
                  </a:cubicBezTo>
                  <a:cubicBezTo>
                    <a:pt x="31" y="0"/>
                    <a:pt x="0" y="31"/>
                    <a:pt x="0" y="68"/>
                  </a:cubicBezTo>
                  <a:cubicBezTo>
                    <a:pt x="0" y="106"/>
                    <a:pt x="31" y="136"/>
                    <a:pt x="69" y="136"/>
                  </a:cubicBezTo>
                  <a:close/>
                  <a:moveTo>
                    <a:pt x="114" y="109"/>
                  </a:moveTo>
                  <a:cubicBezTo>
                    <a:pt x="77" y="72"/>
                    <a:pt x="77" y="72"/>
                    <a:pt x="77" y="72"/>
                  </a:cubicBezTo>
                  <a:cubicBezTo>
                    <a:pt x="130" y="72"/>
                    <a:pt x="130" y="72"/>
                    <a:pt x="130" y="72"/>
                  </a:cubicBezTo>
                  <a:cubicBezTo>
                    <a:pt x="129" y="86"/>
                    <a:pt x="123" y="99"/>
                    <a:pt x="114" y="109"/>
                  </a:cubicBezTo>
                  <a:close/>
                  <a:moveTo>
                    <a:pt x="130" y="65"/>
                  </a:moveTo>
                  <a:cubicBezTo>
                    <a:pt x="77" y="65"/>
                    <a:pt x="77" y="65"/>
                    <a:pt x="77" y="65"/>
                  </a:cubicBezTo>
                  <a:cubicBezTo>
                    <a:pt x="114" y="27"/>
                    <a:pt x="114" y="27"/>
                    <a:pt x="114" y="27"/>
                  </a:cubicBezTo>
                  <a:cubicBezTo>
                    <a:pt x="123" y="37"/>
                    <a:pt x="129" y="50"/>
                    <a:pt x="130" y="65"/>
                  </a:cubicBezTo>
                  <a:close/>
                  <a:moveTo>
                    <a:pt x="72" y="7"/>
                  </a:moveTo>
                  <a:cubicBezTo>
                    <a:pt x="86" y="8"/>
                    <a:pt x="100" y="13"/>
                    <a:pt x="110" y="22"/>
                  </a:cubicBezTo>
                  <a:cubicBezTo>
                    <a:pt x="72" y="60"/>
                    <a:pt x="72" y="60"/>
                    <a:pt x="72" y="60"/>
                  </a:cubicBezTo>
                  <a:lnTo>
                    <a:pt x="72" y="7"/>
                  </a:lnTo>
                  <a:close/>
                  <a:moveTo>
                    <a:pt x="72" y="77"/>
                  </a:moveTo>
                  <a:cubicBezTo>
                    <a:pt x="110" y="114"/>
                    <a:pt x="110" y="114"/>
                    <a:pt x="110" y="114"/>
                  </a:cubicBezTo>
                  <a:cubicBezTo>
                    <a:pt x="100" y="123"/>
                    <a:pt x="86" y="129"/>
                    <a:pt x="72" y="129"/>
                  </a:cubicBezTo>
                  <a:lnTo>
                    <a:pt x="72" y="77"/>
                  </a:lnTo>
                  <a:close/>
                  <a:moveTo>
                    <a:pt x="65" y="129"/>
                  </a:moveTo>
                  <a:cubicBezTo>
                    <a:pt x="51" y="129"/>
                    <a:pt x="38" y="123"/>
                    <a:pt x="28" y="114"/>
                  </a:cubicBezTo>
                  <a:cubicBezTo>
                    <a:pt x="65" y="77"/>
                    <a:pt x="65" y="77"/>
                    <a:pt x="65" y="77"/>
                  </a:cubicBezTo>
                  <a:lnTo>
                    <a:pt x="65" y="129"/>
                  </a:lnTo>
                  <a:close/>
                  <a:moveTo>
                    <a:pt x="65" y="7"/>
                  </a:moveTo>
                  <a:cubicBezTo>
                    <a:pt x="65" y="60"/>
                    <a:pt x="65" y="60"/>
                    <a:pt x="65" y="60"/>
                  </a:cubicBezTo>
                  <a:cubicBezTo>
                    <a:pt x="28" y="22"/>
                    <a:pt x="28" y="22"/>
                    <a:pt x="28" y="22"/>
                  </a:cubicBezTo>
                  <a:cubicBezTo>
                    <a:pt x="38" y="13"/>
                    <a:pt x="51" y="8"/>
                    <a:pt x="65" y="7"/>
                  </a:cubicBezTo>
                  <a:close/>
                  <a:moveTo>
                    <a:pt x="23" y="27"/>
                  </a:moveTo>
                  <a:cubicBezTo>
                    <a:pt x="60" y="65"/>
                    <a:pt x="60" y="65"/>
                    <a:pt x="60" y="65"/>
                  </a:cubicBezTo>
                  <a:cubicBezTo>
                    <a:pt x="7" y="65"/>
                    <a:pt x="7" y="65"/>
                    <a:pt x="7" y="65"/>
                  </a:cubicBezTo>
                  <a:cubicBezTo>
                    <a:pt x="8" y="50"/>
                    <a:pt x="14" y="37"/>
                    <a:pt x="23" y="27"/>
                  </a:cubicBezTo>
                  <a:close/>
                  <a:moveTo>
                    <a:pt x="60" y="72"/>
                  </a:moveTo>
                  <a:cubicBezTo>
                    <a:pt x="23" y="109"/>
                    <a:pt x="23" y="109"/>
                    <a:pt x="23" y="109"/>
                  </a:cubicBezTo>
                  <a:cubicBezTo>
                    <a:pt x="14"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21"/>
            <p:cNvSpPr/>
            <p:nvPr/>
          </p:nvSpPr>
          <p:spPr>
            <a:xfrm>
              <a:off x="1968500" y="4579938"/>
              <a:ext cx="79375" cy="38100"/>
            </a:xfrm>
            <a:custGeom>
              <a:rect b="b" l="l" r="r" t="t"/>
              <a:pathLst>
                <a:path extrusionOk="0" h="24" w="50">
                  <a:moveTo>
                    <a:pt x="0" y="0"/>
                  </a:moveTo>
                  <a:lnTo>
                    <a:pt x="0" y="24"/>
                  </a:lnTo>
                  <a:lnTo>
                    <a:pt x="50" y="24"/>
                  </a:lnTo>
                  <a:lnTo>
                    <a:pt x="0" y="0"/>
                  </a:lnTo>
                  <a:close/>
                  <a:moveTo>
                    <a:pt x="2" y="2"/>
                  </a:moveTo>
                  <a:lnTo>
                    <a:pt x="44" y="23"/>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1"/>
            <p:cNvSpPr/>
            <p:nvPr/>
          </p:nvSpPr>
          <p:spPr>
            <a:xfrm>
              <a:off x="608013" y="5192713"/>
              <a:ext cx="93663" cy="285751"/>
            </a:xfrm>
            <a:custGeom>
              <a:rect b="b" l="l" r="r" t="t"/>
              <a:pathLst>
                <a:path extrusionOk="0" h="914" w="299">
                  <a:moveTo>
                    <a:pt x="64" y="895"/>
                  </a:moveTo>
                  <a:cubicBezTo>
                    <a:pt x="67" y="896"/>
                    <a:pt x="67" y="896"/>
                    <a:pt x="67" y="896"/>
                  </a:cubicBezTo>
                  <a:cubicBezTo>
                    <a:pt x="67" y="896"/>
                    <a:pt x="67" y="896"/>
                    <a:pt x="67" y="896"/>
                  </a:cubicBezTo>
                  <a:cubicBezTo>
                    <a:pt x="80" y="902"/>
                    <a:pt x="93" y="906"/>
                    <a:pt x="107" y="909"/>
                  </a:cubicBezTo>
                  <a:cubicBezTo>
                    <a:pt x="110" y="909"/>
                    <a:pt x="110" y="909"/>
                    <a:pt x="110" y="909"/>
                  </a:cubicBezTo>
                  <a:cubicBezTo>
                    <a:pt x="110" y="909"/>
                    <a:pt x="110" y="909"/>
                    <a:pt x="110" y="909"/>
                  </a:cubicBezTo>
                  <a:cubicBezTo>
                    <a:pt x="136" y="914"/>
                    <a:pt x="162" y="914"/>
                    <a:pt x="188" y="910"/>
                  </a:cubicBezTo>
                  <a:cubicBezTo>
                    <a:pt x="188" y="910"/>
                    <a:pt x="188" y="910"/>
                    <a:pt x="188" y="910"/>
                  </a:cubicBezTo>
                  <a:cubicBezTo>
                    <a:pt x="191" y="909"/>
                    <a:pt x="191" y="909"/>
                    <a:pt x="191" y="909"/>
                  </a:cubicBezTo>
                  <a:cubicBezTo>
                    <a:pt x="191" y="909"/>
                    <a:pt x="191" y="909"/>
                    <a:pt x="191" y="909"/>
                  </a:cubicBezTo>
                  <a:cubicBezTo>
                    <a:pt x="191" y="909"/>
                    <a:pt x="191" y="909"/>
                    <a:pt x="191" y="909"/>
                  </a:cubicBezTo>
                  <a:cubicBezTo>
                    <a:pt x="206" y="906"/>
                    <a:pt x="221" y="902"/>
                    <a:pt x="235" y="895"/>
                  </a:cubicBezTo>
                  <a:cubicBezTo>
                    <a:pt x="235" y="895"/>
                    <a:pt x="236" y="895"/>
                    <a:pt x="236" y="895"/>
                  </a:cubicBezTo>
                  <a:cubicBezTo>
                    <a:pt x="237" y="894"/>
                    <a:pt x="238" y="894"/>
                    <a:pt x="238" y="894"/>
                  </a:cubicBezTo>
                  <a:cubicBezTo>
                    <a:pt x="239" y="894"/>
                    <a:pt x="239" y="893"/>
                    <a:pt x="240" y="893"/>
                  </a:cubicBezTo>
                  <a:cubicBezTo>
                    <a:pt x="240" y="893"/>
                    <a:pt x="240" y="893"/>
                    <a:pt x="240" y="893"/>
                  </a:cubicBezTo>
                  <a:cubicBezTo>
                    <a:pt x="243" y="892"/>
                    <a:pt x="243" y="892"/>
                    <a:pt x="243" y="892"/>
                  </a:cubicBezTo>
                  <a:cubicBezTo>
                    <a:pt x="243" y="892"/>
                    <a:pt x="243" y="892"/>
                    <a:pt x="243" y="892"/>
                  </a:cubicBezTo>
                  <a:cubicBezTo>
                    <a:pt x="243" y="892"/>
                    <a:pt x="243" y="892"/>
                    <a:pt x="243" y="892"/>
                  </a:cubicBezTo>
                  <a:cubicBezTo>
                    <a:pt x="260" y="884"/>
                    <a:pt x="275" y="873"/>
                    <a:pt x="289" y="861"/>
                  </a:cubicBezTo>
                  <a:cubicBezTo>
                    <a:pt x="292" y="859"/>
                    <a:pt x="294" y="857"/>
                    <a:pt x="295" y="855"/>
                  </a:cubicBezTo>
                  <a:cubicBezTo>
                    <a:pt x="299" y="852"/>
                    <a:pt x="299" y="852"/>
                    <a:pt x="299" y="852"/>
                  </a:cubicBezTo>
                  <a:cubicBezTo>
                    <a:pt x="295" y="850"/>
                    <a:pt x="295" y="850"/>
                    <a:pt x="295" y="850"/>
                  </a:cubicBezTo>
                  <a:cubicBezTo>
                    <a:pt x="259" y="832"/>
                    <a:pt x="228" y="793"/>
                    <a:pt x="203" y="737"/>
                  </a:cubicBezTo>
                  <a:cubicBezTo>
                    <a:pt x="187" y="701"/>
                    <a:pt x="175" y="661"/>
                    <a:pt x="166" y="616"/>
                  </a:cubicBezTo>
                  <a:cubicBezTo>
                    <a:pt x="170" y="616"/>
                    <a:pt x="170" y="616"/>
                    <a:pt x="170" y="616"/>
                  </a:cubicBezTo>
                  <a:cubicBezTo>
                    <a:pt x="160" y="572"/>
                    <a:pt x="154" y="523"/>
                    <a:pt x="153" y="472"/>
                  </a:cubicBezTo>
                  <a:cubicBezTo>
                    <a:pt x="153" y="467"/>
                    <a:pt x="153" y="462"/>
                    <a:pt x="152" y="457"/>
                  </a:cubicBezTo>
                  <a:cubicBezTo>
                    <a:pt x="153" y="453"/>
                    <a:pt x="153" y="448"/>
                    <a:pt x="153" y="443"/>
                  </a:cubicBezTo>
                  <a:cubicBezTo>
                    <a:pt x="154" y="392"/>
                    <a:pt x="160" y="343"/>
                    <a:pt x="170" y="298"/>
                  </a:cubicBezTo>
                  <a:cubicBezTo>
                    <a:pt x="166" y="298"/>
                    <a:pt x="166" y="298"/>
                    <a:pt x="166" y="298"/>
                  </a:cubicBezTo>
                  <a:cubicBezTo>
                    <a:pt x="175" y="254"/>
                    <a:pt x="187" y="213"/>
                    <a:pt x="203" y="178"/>
                  </a:cubicBezTo>
                  <a:cubicBezTo>
                    <a:pt x="228" y="122"/>
                    <a:pt x="259" y="82"/>
                    <a:pt x="295" y="65"/>
                  </a:cubicBezTo>
                  <a:cubicBezTo>
                    <a:pt x="299" y="63"/>
                    <a:pt x="299" y="63"/>
                    <a:pt x="299" y="63"/>
                  </a:cubicBezTo>
                  <a:cubicBezTo>
                    <a:pt x="295" y="59"/>
                    <a:pt x="295" y="59"/>
                    <a:pt x="295" y="59"/>
                  </a:cubicBezTo>
                  <a:cubicBezTo>
                    <a:pt x="294" y="58"/>
                    <a:pt x="292" y="56"/>
                    <a:pt x="289" y="54"/>
                  </a:cubicBezTo>
                  <a:cubicBezTo>
                    <a:pt x="275" y="42"/>
                    <a:pt x="260" y="31"/>
                    <a:pt x="243" y="23"/>
                  </a:cubicBezTo>
                  <a:cubicBezTo>
                    <a:pt x="243" y="23"/>
                    <a:pt x="243" y="23"/>
                    <a:pt x="243" y="23"/>
                  </a:cubicBezTo>
                  <a:cubicBezTo>
                    <a:pt x="243" y="23"/>
                    <a:pt x="243" y="23"/>
                    <a:pt x="243" y="23"/>
                  </a:cubicBezTo>
                  <a:cubicBezTo>
                    <a:pt x="240" y="22"/>
                    <a:pt x="240" y="22"/>
                    <a:pt x="240" y="22"/>
                  </a:cubicBezTo>
                  <a:cubicBezTo>
                    <a:pt x="240" y="22"/>
                    <a:pt x="240" y="22"/>
                    <a:pt x="240" y="22"/>
                  </a:cubicBezTo>
                  <a:cubicBezTo>
                    <a:pt x="239" y="21"/>
                    <a:pt x="239" y="21"/>
                    <a:pt x="238" y="21"/>
                  </a:cubicBezTo>
                  <a:cubicBezTo>
                    <a:pt x="238" y="21"/>
                    <a:pt x="237" y="20"/>
                    <a:pt x="236" y="20"/>
                  </a:cubicBezTo>
                  <a:cubicBezTo>
                    <a:pt x="236" y="20"/>
                    <a:pt x="235" y="20"/>
                    <a:pt x="235" y="19"/>
                  </a:cubicBezTo>
                  <a:cubicBezTo>
                    <a:pt x="221" y="13"/>
                    <a:pt x="206" y="9"/>
                    <a:pt x="191" y="6"/>
                  </a:cubicBezTo>
                  <a:cubicBezTo>
                    <a:pt x="191" y="6"/>
                    <a:pt x="191" y="6"/>
                    <a:pt x="191" y="6"/>
                  </a:cubicBezTo>
                  <a:cubicBezTo>
                    <a:pt x="191" y="6"/>
                    <a:pt x="191" y="6"/>
                    <a:pt x="191" y="6"/>
                  </a:cubicBezTo>
                  <a:cubicBezTo>
                    <a:pt x="188" y="5"/>
                    <a:pt x="188" y="5"/>
                    <a:pt x="188" y="5"/>
                  </a:cubicBezTo>
                  <a:cubicBezTo>
                    <a:pt x="188" y="5"/>
                    <a:pt x="188" y="5"/>
                    <a:pt x="188" y="5"/>
                  </a:cubicBezTo>
                  <a:cubicBezTo>
                    <a:pt x="162" y="0"/>
                    <a:pt x="136" y="1"/>
                    <a:pt x="110" y="5"/>
                  </a:cubicBezTo>
                  <a:cubicBezTo>
                    <a:pt x="110" y="5"/>
                    <a:pt x="110" y="5"/>
                    <a:pt x="110" y="5"/>
                  </a:cubicBezTo>
                  <a:cubicBezTo>
                    <a:pt x="107" y="6"/>
                    <a:pt x="107" y="6"/>
                    <a:pt x="107" y="6"/>
                  </a:cubicBezTo>
                  <a:cubicBezTo>
                    <a:pt x="93" y="9"/>
                    <a:pt x="80" y="13"/>
                    <a:pt x="67" y="18"/>
                  </a:cubicBezTo>
                  <a:cubicBezTo>
                    <a:pt x="67" y="18"/>
                    <a:pt x="67" y="18"/>
                    <a:pt x="67" y="18"/>
                  </a:cubicBezTo>
                  <a:cubicBezTo>
                    <a:pt x="64" y="20"/>
                    <a:pt x="64" y="20"/>
                    <a:pt x="64" y="20"/>
                  </a:cubicBezTo>
                  <a:cubicBezTo>
                    <a:pt x="53" y="25"/>
                    <a:pt x="42" y="30"/>
                    <a:pt x="32" y="37"/>
                  </a:cubicBezTo>
                  <a:cubicBezTo>
                    <a:pt x="22" y="44"/>
                    <a:pt x="12" y="52"/>
                    <a:pt x="4" y="60"/>
                  </a:cubicBezTo>
                  <a:cubicBezTo>
                    <a:pt x="0" y="63"/>
                    <a:pt x="0" y="63"/>
                    <a:pt x="0" y="63"/>
                  </a:cubicBezTo>
                  <a:cubicBezTo>
                    <a:pt x="4" y="66"/>
                    <a:pt x="4" y="66"/>
                    <a:pt x="4" y="66"/>
                  </a:cubicBezTo>
                  <a:cubicBezTo>
                    <a:pt x="42" y="85"/>
                    <a:pt x="76" y="130"/>
                    <a:pt x="102" y="193"/>
                  </a:cubicBezTo>
                  <a:cubicBezTo>
                    <a:pt x="106" y="205"/>
                    <a:pt x="111" y="218"/>
                    <a:pt x="115" y="231"/>
                  </a:cubicBezTo>
                  <a:cubicBezTo>
                    <a:pt x="122" y="252"/>
                    <a:pt x="127" y="275"/>
                    <a:pt x="132" y="298"/>
                  </a:cubicBezTo>
                  <a:cubicBezTo>
                    <a:pt x="128" y="298"/>
                    <a:pt x="128" y="298"/>
                    <a:pt x="128" y="298"/>
                  </a:cubicBezTo>
                  <a:cubicBezTo>
                    <a:pt x="132" y="318"/>
                    <a:pt x="136" y="339"/>
                    <a:pt x="139" y="361"/>
                  </a:cubicBezTo>
                  <a:cubicBezTo>
                    <a:pt x="141" y="375"/>
                    <a:pt x="142" y="389"/>
                    <a:pt x="143" y="403"/>
                  </a:cubicBezTo>
                  <a:cubicBezTo>
                    <a:pt x="144" y="417"/>
                    <a:pt x="144" y="430"/>
                    <a:pt x="145" y="443"/>
                  </a:cubicBezTo>
                  <a:cubicBezTo>
                    <a:pt x="145" y="448"/>
                    <a:pt x="145" y="453"/>
                    <a:pt x="145" y="457"/>
                  </a:cubicBezTo>
                  <a:cubicBezTo>
                    <a:pt x="145" y="462"/>
                    <a:pt x="145" y="467"/>
                    <a:pt x="145" y="472"/>
                  </a:cubicBezTo>
                  <a:cubicBezTo>
                    <a:pt x="144" y="485"/>
                    <a:pt x="144" y="498"/>
                    <a:pt x="143" y="511"/>
                  </a:cubicBezTo>
                  <a:cubicBezTo>
                    <a:pt x="142" y="526"/>
                    <a:pt x="141" y="540"/>
                    <a:pt x="139" y="554"/>
                  </a:cubicBezTo>
                  <a:cubicBezTo>
                    <a:pt x="136" y="576"/>
                    <a:pt x="132" y="596"/>
                    <a:pt x="128" y="616"/>
                  </a:cubicBezTo>
                  <a:cubicBezTo>
                    <a:pt x="132" y="616"/>
                    <a:pt x="132" y="616"/>
                    <a:pt x="132" y="616"/>
                  </a:cubicBezTo>
                  <a:cubicBezTo>
                    <a:pt x="127" y="640"/>
                    <a:pt x="122" y="662"/>
                    <a:pt x="115" y="683"/>
                  </a:cubicBezTo>
                  <a:cubicBezTo>
                    <a:pt x="111" y="697"/>
                    <a:pt x="106" y="709"/>
                    <a:pt x="102" y="722"/>
                  </a:cubicBezTo>
                  <a:cubicBezTo>
                    <a:pt x="76" y="785"/>
                    <a:pt x="42" y="830"/>
                    <a:pt x="4" y="849"/>
                  </a:cubicBezTo>
                  <a:cubicBezTo>
                    <a:pt x="0" y="851"/>
                    <a:pt x="0" y="851"/>
                    <a:pt x="0" y="851"/>
                  </a:cubicBezTo>
                  <a:cubicBezTo>
                    <a:pt x="4" y="855"/>
                    <a:pt x="4" y="855"/>
                    <a:pt x="4" y="855"/>
                  </a:cubicBezTo>
                  <a:cubicBezTo>
                    <a:pt x="12" y="863"/>
                    <a:pt x="22" y="871"/>
                    <a:pt x="32" y="878"/>
                  </a:cubicBezTo>
                  <a:cubicBezTo>
                    <a:pt x="42" y="884"/>
                    <a:pt x="53" y="890"/>
                    <a:pt x="64" y="895"/>
                  </a:cubicBezTo>
                  <a:close/>
                  <a:moveTo>
                    <a:pt x="169" y="662"/>
                  </a:moveTo>
                  <a:cubicBezTo>
                    <a:pt x="170" y="665"/>
                    <a:pt x="171" y="668"/>
                    <a:pt x="172" y="671"/>
                  </a:cubicBezTo>
                  <a:cubicBezTo>
                    <a:pt x="172" y="672"/>
                    <a:pt x="172" y="672"/>
                    <a:pt x="172" y="672"/>
                  </a:cubicBezTo>
                  <a:cubicBezTo>
                    <a:pt x="172" y="672"/>
                    <a:pt x="172" y="672"/>
                    <a:pt x="172" y="673"/>
                  </a:cubicBezTo>
                  <a:cubicBezTo>
                    <a:pt x="172" y="673"/>
                    <a:pt x="173" y="673"/>
                    <a:pt x="173" y="674"/>
                  </a:cubicBezTo>
                  <a:cubicBezTo>
                    <a:pt x="173" y="677"/>
                    <a:pt x="174" y="679"/>
                    <a:pt x="175" y="682"/>
                  </a:cubicBezTo>
                  <a:cubicBezTo>
                    <a:pt x="175" y="682"/>
                    <a:pt x="175" y="683"/>
                    <a:pt x="176" y="684"/>
                  </a:cubicBezTo>
                  <a:cubicBezTo>
                    <a:pt x="176" y="685"/>
                    <a:pt x="176" y="685"/>
                    <a:pt x="176" y="686"/>
                  </a:cubicBezTo>
                  <a:cubicBezTo>
                    <a:pt x="177" y="688"/>
                    <a:pt x="177" y="690"/>
                    <a:pt x="178" y="691"/>
                  </a:cubicBezTo>
                  <a:cubicBezTo>
                    <a:pt x="178" y="692"/>
                    <a:pt x="179" y="693"/>
                    <a:pt x="179" y="694"/>
                  </a:cubicBezTo>
                  <a:cubicBezTo>
                    <a:pt x="179" y="695"/>
                    <a:pt x="180" y="696"/>
                    <a:pt x="180" y="697"/>
                  </a:cubicBezTo>
                  <a:cubicBezTo>
                    <a:pt x="180" y="698"/>
                    <a:pt x="181" y="699"/>
                    <a:pt x="181" y="701"/>
                  </a:cubicBezTo>
                  <a:cubicBezTo>
                    <a:pt x="181" y="702"/>
                    <a:pt x="182" y="703"/>
                    <a:pt x="182" y="704"/>
                  </a:cubicBezTo>
                  <a:cubicBezTo>
                    <a:pt x="183" y="705"/>
                    <a:pt x="183" y="706"/>
                    <a:pt x="183" y="707"/>
                  </a:cubicBezTo>
                  <a:cubicBezTo>
                    <a:pt x="183" y="707"/>
                    <a:pt x="184" y="708"/>
                    <a:pt x="184" y="708"/>
                  </a:cubicBezTo>
                  <a:cubicBezTo>
                    <a:pt x="184" y="709"/>
                    <a:pt x="184" y="709"/>
                    <a:pt x="184" y="710"/>
                  </a:cubicBezTo>
                  <a:cubicBezTo>
                    <a:pt x="185" y="711"/>
                    <a:pt x="185" y="712"/>
                    <a:pt x="186" y="713"/>
                  </a:cubicBezTo>
                  <a:cubicBezTo>
                    <a:pt x="186" y="715"/>
                    <a:pt x="187" y="716"/>
                    <a:pt x="187" y="717"/>
                  </a:cubicBezTo>
                  <a:cubicBezTo>
                    <a:pt x="187" y="718"/>
                    <a:pt x="188" y="719"/>
                    <a:pt x="188" y="720"/>
                  </a:cubicBezTo>
                  <a:cubicBezTo>
                    <a:pt x="188" y="720"/>
                    <a:pt x="189" y="721"/>
                    <a:pt x="189" y="722"/>
                  </a:cubicBezTo>
                  <a:cubicBezTo>
                    <a:pt x="190" y="724"/>
                    <a:pt x="190" y="726"/>
                    <a:pt x="191" y="727"/>
                  </a:cubicBezTo>
                  <a:cubicBezTo>
                    <a:pt x="191" y="728"/>
                    <a:pt x="192" y="729"/>
                    <a:pt x="192" y="730"/>
                  </a:cubicBezTo>
                  <a:cubicBezTo>
                    <a:pt x="192" y="730"/>
                    <a:pt x="192" y="730"/>
                    <a:pt x="193" y="731"/>
                  </a:cubicBezTo>
                  <a:cubicBezTo>
                    <a:pt x="194" y="734"/>
                    <a:pt x="195" y="737"/>
                    <a:pt x="196" y="739"/>
                  </a:cubicBezTo>
                  <a:cubicBezTo>
                    <a:pt x="221" y="795"/>
                    <a:pt x="252" y="834"/>
                    <a:pt x="287" y="854"/>
                  </a:cubicBezTo>
                  <a:cubicBezTo>
                    <a:pt x="285" y="855"/>
                    <a:pt x="284" y="857"/>
                    <a:pt x="282" y="858"/>
                  </a:cubicBezTo>
                  <a:cubicBezTo>
                    <a:pt x="281" y="859"/>
                    <a:pt x="281" y="859"/>
                    <a:pt x="280" y="860"/>
                  </a:cubicBezTo>
                  <a:cubicBezTo>
                    <a:pt x="279" y="861"/>
                    <a:pt x="278" y="862"/>
                    <a:pt x="276" y="863"/>
                  </a:cubicBezTo>
                  <a:cubicBezTo>
                    <a:pt x="276" y="863"/>
                    <a:pt x="275" y="864"/>
                    <a:pt x="274" y="864"/>
                  </a:cubicBezTo>
                  <a:cubicBezTo>
                    <a:pt x="273" y="865"/>
                    <a:pt x="272" y="866"/>
                    <a:pt x="271" y="867"/>
                  </a:cubicBezTo>
                  <a:cubicBezTo>
                    <a:pt x="270" y="867"/>
                    <a:pt x="269" y="868"/>
                    <a:pt x="268" y="869"/>
                  </a:cubicBezTo>
                  <a:cubicBezTo>
                    <a:pt x="267" y="869"/>
                    <a:pt x="266" y="870"/>
                    <a:pt x="265" y="871"/>
                  </a:cubicBezTo>
                  <a:cubicBezTo>
                    <a:pt x="264" y="871"/>
                    <a:pt x="263" y="872"/>
                    <a:pt x="263" y="873"/>
                  </a:cubicBezTo>
                  <a:cubicBezTo>
                    <a:pt x="261" y="873"/>
                    <a:pt x="260" y="874"/>
                    <a:pt x="259" y="875"/>
                  </a:cubicBezTo>
                  <a:cubicBezTo>
                    <a:pt x="258" y="875"/>
                    <a:pt x="258" y="876"/>
                    <a:pt x="257" y="876"/>
                  </a:cubicBezTo>
                  <a:cubicBezTo>
                    <a:pt x="256" y="877"/>
                    <a:pt x="254" y="878"/>
                    <a:pt x="253" y="878"/>
                  </a:cubicBezTo>
                  <a:cubicBezTo>
                    <a:pt x="252" y="879"/>
                    <a:pt x="251" y="879"/>
                    <a:pt x="251" y="880"/>
                  </a:cubicBezTo>
                  <a:cubicBezTo>
                    <a:pt x="249" y="880"/>
                    <a:pt x="248" y="881"/>
                    <a:pt x="247" y="882"/>
                  </a:cubicBezTo>
                  <a:cubicBezTo>
                    <a:pt x="246" y="882"/>
                    <a:pt x="245" y="883"/>
                    <a:pt x="244" y="883"/>
                  </a:cubicBezTo>
                  <a:cubicBezTo>
                    <a:pt x="244" y="884"/>
                    <a:pt x="243" y="884"/>
                    <a:pt x="242" y="884"/>
                  </a:cubicBezTo>
                  <a:cubicBezTo>
                    <a:pt x="210" y="831"/>
                    <a:pt x="185" y="753"/>
                    <a:pt x="169" y="662"/>
                  </a:cubicBezTo>
                  <a:cubicBezTo>
                    <a:pt x="169" y="662"/>
                    <a:pt x="169" y="662"/>
                    <a:pt x="169" y="662"/>
                  </a:cubicBezTo>
                  <a:close/>
                  <a:moveTo>
                    <a:pt x="236" y="887"/>
                  </a:moveTo>
                  <a:cubicBezTo>
                    <a:pt x="235" y="888"/>
                    <a:pt x="235" y="888"/>
                    <a:pt x="234" y="888"/>
                  </a:cubicBezTo>
                  <a:cubicBezTo>
                    <a:pt x="233" y="889"/>
                    <a:pt x="233" y="889"/>
                    <a:pt x="232" y="889"/>
                  </a:cubicBezTo>
                  <a:cubicBezTo>
                    <a:pt x="231" y="890"/>
                    <a:pt x="229" y="890"/>
                    <a:pt x="228" y="891"/>
                  </a:cubicBezTo>
                  <a:cubicBezTo>
                    <a:pt x="227" y="891"/>
                    <a:pt x="226" y="891"/>
                    <a:pt x="226" y="892"/>
                  </a:cubicBezTo>
                  <a:cubicBezTo>
                    <a:pt x="224" y="892"/>
                    <a:pt x="223" y="893"/>
                    <a:pt x="222" y="893"/>
                  </a:cubicBezTo>
                  <a:cubicBezTo>
                    <a:pt x="221" y="893"/>
                    <a:pt x="220" y="894"/>
                    <a:pt x="219" y="894"/>
                  </a:cubicBezTo>
                  <a:cubicBezTo>
                    <a:pt x="218" y="895"/>
                    <a:pt x="217" y="895"/>
                    <a:pt x="216" y="895"/>
                  </a:cubicBezTo>
                  <a:cubicBezTo>
                    <a:pt x="215" y="896"/>
                    <a:pt x="214" y="896"/>
                    <a:pt x="213" y="896"/>
                  </a:cubicBezTo>
                  <a:cubicBezTo>
                    <a:pt x="212" y="897"/>
                    <a:pt x="211" y="897"/>
                    <a:pt x="210" y="897"/>
                  </a:cubicBezTo>
                  <a:cubicBezTo>
                    <a:pt x="209" y="898"/>
                    <a:pt x="208" y="898"/>
                    <a:pt x="207" y="898"/>
                  </a:cubicBezTo>
                  <a:cubicBezTo>
                    <a:pt x="206" y="898"/>
                    <a:pt x="205" y="899"/>
                    <a:pt x="204" y="899"/>
                  </a:cubicBezTo>
                  <a:cubicBezTo>
                    <a:pt x="203" y="899"/>
                    <a:pt x="202" y="900"/>
                    <a:pt x="201" y="900"/>
                  </a:cubicBezTo>
                  <a:cubicBezTo>
                    <a:pt x="200" y="900"/>
                    <a:pt x="199" y="900"/>
                    <a:pt x="198" y="901"/>
                  </a:cubicBezTo>
                  <a:cubicBezTo>
                    <a:pt x="197" y="901"/>
                    <a:pt x="196" y="901"/>
                    <a:pt x="195" y="901"/>
                  </a:cubicBezTo>
                  <a:cubicBezTo>
                    <a:pt x="194" y="901"/>
                    <a:pt x="194" y="902"/>
                    <a:pt x="193" y="902"/>
                  </a:cubicBezTo>
                  <a:cubicBezTo>
                    <a:pt x="176" y="821"/>
                    <a:pt x="164" y="728"/>
                    <a:pt x="157" y="629"/>
                  </a:cubicBezTo>
                  <a:cubicBezTo>
                    <a:pt x="172" y="736"/>
                    <a:pt x="200" y="827"/>
                    <a:pt x="236" y="887"/>
                  </a:cubicBezTo>
                  <a:close/>
                  <a:moveTo>
                    <a:pt x="153" y="669"/>
                  </a:moveTo>
                  <a:cubicBezTo>
                    <a:pt x="160" y="753"/>
                    <a:pt x="171" y="833"/>
                    <a:pt x="186" y="903"/>
                  </a:cubicBezTo>
                  <a:cubicBezTo>
                    <a:pt x="175" y="905"/>
                    <a:pt x="164" y="906"/>
                    <a:pt x="153" y="906"/>
                  </a:cubicBezTo>
                  <a:lnTo>
                    <a:pt x="153" y="669"/>
                  </a:lnTo>
                  <a:close/>
                  <a:moveTo>
                    <a:pt x="242" y="31"/>
                  </a:moveTo>
                  <a:cubicBezTo>
                    <a:pt x="243" y="31"/>
                    <a:pt x="244" y="31"/>
                    <a:pt x="244" y="32"/>
                  </a:cubicBezTo>
                  <a:cubicBezTo>
                    <a:pt x="245" y="32"/>
                    <a:pt x="246" y="33"/>
                    <a:pt x="247" y="33"/>
                  </a:cubicBezTo>
                  <a:cubicBezTo>
                    <a:pt x="248" y="34"/>
                    <a:pt x="249" y="34"/>
                    <a:pt x="251" y="35"/>
                  </a:cubicBezTo>
                  <a:cubicBezTo>
                    <a:pt x="251" y="35"/>
                    <a:pt x="252" y="36"/>
                    <a:pt x="253" y="36"/>
                  </a:cubicBezTo>
                  <a:cubicBezTo>
                    <a:pt x="254" y="37"/>
                    <a:pt x="256" y="38"/>
                    <a:pt x="257" y="38"/>
                  </a:cubicBezTo>
                  <a:cubicBezTo>
                    <a:pt x="258" y="39"/>
                    <a:pt x="258" y="40"/>
                    <a:pt x="259" y="40"/>
                  </a:cubicBezTo>
                  <a:cubicBezTo>
                    <a:pt x="260" y="41"/>
                    <a:pt x="261" y="41"/>
                    <a:pt x="263" y="42"/>
                  </a:cubicBezTo>
                  <a:cubicBezTo>
                    <a:pt x="263" y="43"/>
                    <a:pt x="264" y="43"/>
                    <a:pt x="265" y="44"/>
                  </a:cubicBezTo>
                  <a:cubicBezTo>
                    <a:pt x="266" y="45"/>
                    <a:pt x="267" y="45"/>
                    <a:pt x="268" y="46"/>
                  </a:cubicBezTo>
                  <a:cubicBezTo>
                    <a:pt x="269" y="47"/>
                    <a:pt x="270" y="47"/>
                    <a:pt x="271" y="48"/>
                  </a:cubicBezTo>
                  <a:cubicBezTo>
                    <a:pt x="272" y="49"/>
                    <a:pt x="273" y="50"/>
                    <a:pt x="274" y="50"/>
                  </a:cubicBezTo>
                  <a:cubicBezTo>
                    <a:pt x="275" y="51"/>
                    <a:pt x="276" y="52"/>
                    <a:pt x="276" y="52"/>
                  </a:cubicBezTo>
                  <a:cubicBezTo>
                    <a:pt x="278" y="53"/>
                    <a:pt x="279" y="54"/>
                    <a:pt x="280" y="55"/>
                  </a:cubicBezTo>
                  <a:cubicBezTo>
                    <a:pt x="281" y="56"/>
                    <a:pt x="281" y="56"/>
                    <a:pt x="282" y="57"/>
                  </a:cubicBezTo>
                  <a:cubicBezTo>
                    <a:pt x="284" y="58"/>
                    <a:pt x="285" y="60"/>
                    <a:pt x="287" y="61"/>
                  </a:cubicBezTo>
                  <a:cubicBezTo>
                    <a:pt x="252" y="80"/>
                    <a:pt x="221" y="120"/>
                    <a:pt x="196" y="175"/>
                  </a:cubicBezTo>
                  <a:cubicBezTo>
                    <a:pt x="195" y="178"/>
                    <a:pt x="194" y="181"/>
                    <a:pt x="193" y="184"/>
                  </a:cubicBezTo>
                  <a:cubicBezTo>
                    <a:pt x="192" y="184"/>
                    <a:pt x="192" y="185"/>
                    <a:pt x="192" y="185"/>
                  </a:cubicBezTo>
                  <a:cubicBezTo>
                    <a:pt x="192" y="186"/>
                    <a:pt x="191" y="187"/>
                    <a:pt x="191" y="188"/>
                  </a:cubicBezTo>
                  <a:cubicBezTo>
                    <a:pt x="190" y="189"/>
                    <a:pt x="190" y="191"/>
                    <a:pt x="189" y="192"/>
                  </a:cubicBezTo>
                  <a:cubicBezTo>
                    <a:pt x="189" y="193"/>
                    <a:pt x="188" y="194"/>
                    <a:pt x="188" y="195"/>
                  </a:cubicBezTo>
                  <a:cubicBezTo>
                    <a:pt x="188" y="196"/>
                    <a:pt x="187" y="197"/>
                    <a:pt x="187" y="198"/>
                  </a:cubicBezTo>
                  <a:cubicBezTo>
                    <a:pt x="187" y="199"/>
                    <a:pt x="186" y="200"/>
                    <a:pt x="186" y="201"/>
                  </a:cubicBezTo>
                  <a:cubicBezTo>
                    <a:pt x="185" y="203"/>
                    <a:pt x="185" y="204"/>
                    <a:pt x="184" y="205"/>
                  </a:cubicBezTo>
                  <a:cubicBezTo>
                    <a:pt x="184" y="206"/>
                    <a:pt x="184" y="206"/>
                    <a:pt x="184" y="207"/>
                  </a:cubicBezTo>
                  <a:cubicBezTo>
                    <a:pt x="184" y="207"/>
                    <a:pt x="183" y="207"/>
                    <a:pt x="183" y="208"/>
                  </a:cubicBezTo>
                  <a:cubicBezTo>
                    <a:pt x="183" y="209"/>
                    <a:pt x="183" y="209"/>
                    <a:pt x="182" y="210"/>
                  </a:cubicBezTo>
                  <a:cubicBezTo>
                    <a:pt x="182" y="212"/>
                    <a:pt x="181" y="213"/>
                    <a:pt x="181" y="214"/>
                  </a:cubicBezTo>
                  <a:cubicBezTo>
                    <a:pt x="181" y="215"/>
                    <a:pt x="180" y="217"/>
                    <a:pt x="180" y="218"/>
                  </a:cubicBezTo>
                  <a:cubicBezTo>
                    <a:pt x="180" y="219"/>
                    <a:pt x="179" y="219"/>
                    <a:pt x="179" y="220"/>
                  </a:cubicBezTo>
                  <a:cubicBezTo>
                    <a:pt x="179" y="221"/>
                    <a:pt x="178" y="222"/>
                    <a:pt x="178" y="224"/>
                  </a:cubicBezTo>
                  <a:cubicBezTo>
                    <a:pt x="177" y="225"/>
                    <a:pt x="177" y="227"/>
                    <a:pt x="176" y="228"/>
                  </a:cubicBezTo>
                  <a:cubicBezTo>
                    <a:pt x="176" y="229"/>
                    <a:pt x="176" y="230"/>
                    <a:pt x="176" y="231"/>
                  </a:cubicBezTo>
                  <a:cubicBezTo>
                    <a:pt x="175" y="232"/>
                    <a:pt x="175" y="232"/>
                    <a:pt x="175" y="233"/>
                  </a:cubicBezTo>
                  <a:cubicBezTo>
                    <a:pt x="174" y="236"/>
                    <a:pt x="173" y="238"/>
                    <a:pt x="173" y="241"/>
                  </a:cubicBezTo>
                  <a:cubicBezTo>
                    <a:pt x="173" y="241"/>
                    <a:pt x="172" y="242"/>
                    <a:pt x="172" y="242"/>
                  </a:cubicBezTo>
                  <a:cubicBezTo>
                    <a:pt x="172" y="242"/>
                    <a:pt x="172" y="242"/>
                    <a:pt x="172" y="242"/>
                  </a:cubicBezTo>
                  <a:cubicBezTo>
                    <a:pt x="172" y="243"/>
                    <a:pt x="172" y="243"/>
                    <a:pt x="172" y="243"/>
                  </a:cubicBezTo>
                  <a:cubicBezTo>
                    <a:pt x="171" y="246"/>
                    <a:pt x="170" y="249"/>
                    <a:pt x="169" y="252"/>
                  </a:cubicBezTo>
                  <a:cubicBezTo>
                    <a:pt x="169" y="252"/>
                    <a:pt x="169" y="253"/>
                    <a:pt x="169" y="253"/>
                  </a:cubicBezTo>
                  <a:cubicBezTo>
                    <a:pt x="185" y="161"/>
                    <a:pt x="210" y="84"/>
                    <a:pt x="242" y="31"/>
                  </a:cubicBezTo>
                  <a:close/>
                  <a:moveTo>
                    <a:pt x="193" y="13"/>
                  </a:moveTo>
                  <a:cubicBezTo>
                    <a:pt x="194" y="13"/>
                    <a:pt x="194" y="13"/>
                    <a:pt x="195" y="13"/>
                  </a:cubicBezTo>
                  <a:cubicBezTo>
                    <a:pt x="196" y="14"/>
                    <a:pt x="197" y="14"/>
                    <a:pt x="198" y="14"/>
                  </a:cubicBezTo>
                  <a:cubicBezTo>
                    <a:pt x="199" y="14"/>
                    <a:pt x="200" y="15"/>
                    <a:pt x="201" y="15"/>
                  </a:cubicBezTo>
                  <a:cubicBezTo>
                    <a:pt x="202" y="15"/>
                    <a:pt x="203" y="15"/>
                    <a:pt x="204" y="16"/>
                  </a:cubicBezTo>
                  <a:cubicBezTo>
                    <a:pt x="205" y="16"/>
                    <a:pt x="206" y="16"/>
                    <a:pt x="207" y="17"/>
                  </a:cubicBezTo>
                  <a:cubicBezTo>
                    <a:pt x="208" y="17"/>
                    <a:pt x="209" y="17"/>
                    <a:pt x="210" y="17"/>
                  </a:cubicBezTo>
                  <a:cubicBezTo>
                    <a:pt x="211" y="18"/>
                    <a:pt x="212" y="18"/>
                    <a:pt x="213" y="19"/>
                  </a:cubicBezTo>
                  <a:cubicBezTo>
                    <a:pt x="214" y="19"/>
                    <a:pt x="215" y="19"/>
                    <a:pt x="216" y="19"/>
                  </a:cubicBezTo>
                  <a:cubicBezTo>
                    <a:pt x="217" y="20"/>
                    <a:pt x="218" y="20"/>
                    <a:pt x="219" y="21"/>
                  </a:cubicBezTo>
                  <a:cubicBezTo>
                    <a:pt x="220" y="21"/>
                    <a:pt x="221" y="21"/>
                    <a:pt x="222" y="22"/>
                  </a:cubicBezTo>
                  <a:cubicBezTo>
                    <a:pt x="223" y="22"/>
                    <a:pt x="224" y="22"/>
                    <a:pt x="226" y="23"/>
                  </a:cubicBezTo>
                  <a:cubicBezTo>
                    <a:pt x="226" y="23"/>
                    <a:pt x="227" y="24"/>
                    <a:pt x="228" y="24"/>
                  </a:cubicBezTo>
                  <a:cubicBezTo>
                    <a:pt x="229" y="24"/>
                    <a:pt x="231" y="25"/>
                    <a:pt x="232" y="26"/>
                  </a:cubicBezTo>
                  <a:cubicBezTo>
                    <a:pt x="233" y="26"/>
                    <a:pt x="233" y="26"/>
                    <a:pt x="234" y="26"/>
                  </a:cubicBezTo>
                  <a:cubicBezTo>
                    <a:pt x="235" y="27"/>
                    <a:pt x="235" y="27"/>
                    <a:pt x="236" y="28"/>
                  </a:cubicBezTo>
                  <a:cubicBezTo>
                    <a:pt x="200" y="88"/>
                    <a:pt x="172" y="179"/>
                    <a:pt x="157" y="285"/>
                  </a:cubicBezTo>
                  <a:cubicBezTo>
                    <a:pt x="164" y="186"/>
                    <a:pt x="176" y="94"/>
                    <a:pt x="193" y="13"/>
                  </a:cubicBezTo>
                  <a:close/>
                  <a:moveTo>
                    <a:pt x="153" y="9"/>
                  </a:moveTo>
                  <a:cubicBezTo>
                    <a:pt x="164" y="9"/>
                    <a:pt x="175" y="10"/>
                    <a:pt x="186" y="12"/>
                  </a:cubicBezTo>
                  <a:cubicBezTo>
                    <a:pt x="171" y="82"/>
                    <a:pt x="160" y="161"/>
                    <a:pt x="153" y="246"/>
                  </a:cubicBezTo>
                  <a:lnTo>
                    <a:pt x="153" y="9"/>
                  </a:lnTo>
                  <a:close/>
                  <a:moveTo>
                    <a:pt x="135" y="279"/>
                  </a:moveTo>
                  <a:cubicBezTo>
                    <a:pt x="134" y="278"/>
                    <a:pt x="134" y="277"/>
                    <a:pt x="134" y="276"/>
                  </a:cubicBezTo>
                  <a:cubicBezTo>
                    <a:pt x="134" y="275"/>
                    <a:pt x="134" y="275"/>
                    <a:pt x="134" y="275"/>
                  </a:cubicBezTo>
                  <a:cubicBezTo>
                    <a:pt x="133" y="273"/>
                    <a:pt x="133" y="271"/>
                    <a:pt x="133" y="269"/>
                  </a:cubicBezTo>
                  <a:cubicBezTo>
                    <a:pt x="132" y="269"/>
                    <a:pt x="132" y="268"/>
                    <a:pt x="132" y="268"/>
                  </a:cubicBezTo>
                  <a:cubicBezTo>
                    <a:pt x="132" y="267"/>
                    <a:pt x="132" y="266"/>
                    <a:pt x="132" y="265"/>
                  </a:cubicBezTo>
                  <a:cubicBezTo>
                    <a:pt x="131" y="264"/>
                    <a:pt x="131" y="263"/>
                    <a:pt x="131" y="262"/>
                  </a:cubicBezTo>
                  <a:cubicBezTo>
                    <a:pt x="131" y="261"/>
                    <a:pt x="130" y="259"/>
                    <a:pt x="130" y="258"/>
                  </a:cubicBezTo>
                  <a:cubicBezTo>
                    <a:pt x="129" y="257"/>
                    <a:pt x="129" y="256"/>
                    <a:pt x="129" y="255"/>
                  </a:cubicBezTo>
                  <a:cubicBezTo>
                    <a:pt x="129" y="254"/>
                    <a:pt x="129" y="253"/>
                    <a:pt x="128" y="252"/>
                  </a:cubicBezTo>
                  <a:cubicBezTo>
                    <a:pt x="128" y="250"/>
                    <a:pt x="127" y="248"/>
                    <a:pt x="127" y="247"/>
                  </a:cubicBezTo>
                  <a:cubicBezTo>
                    <a:pt x="127" y="246"/>
                    <a:pt x="126" y="245"/>
                    <a:pt x="126" y="244"/>
                  </a:cubicBezTo>
                  <a:cubicBezTo>
                    <a:pt x="126" y="244"/>
                    <a:pt x="126" y="243"/>
                    <a:pt x="126" y="243"/>
                  </a:cubicBezTo>
                  <a:cubicBezTo>
                    <a:pt x="125" y="242"/>
                    <a:pt x="125" y="241"/>
                    <a:pt x="125" y="241"/>
                  </a:cubicBezTo>
                  <a:cubicBezTo>
                    <a:pt x="124" y="239"/>
                    <a:pt x="124" y="236"/>
                    <a:pt x="123" y="234"/>
                  </a:cubicBezTo>
                  <a:cubicBezTo>
                    <a:pt x="123" y="234"/>
                    <a:pt x="123" y="233"/>
                    <a:pt x="123" y="233"/>
                  </a:cubicBezTo>
                  <a:cubicBezTo>
                    <a:pt x="122" y="232"/>
                    <a:pt x="122" y="231"/>
                    <a:pt x="122" y="230"/>
                  </a:cubicBezTo>
                  <a:cubicBezTo>
                    <a:pt x="121" y="228"/>
                    <a:pt x="121" y="226"/>
                    <a:pt x="120" y="224"/>
                  </a:cubicBezTo>
                  <a:cubicBezTo>
                    <a:pt x="120" y="223"/>
                    <a:pt x="120" y="223"/>
                    <a:pt x="119" y="222"/>
                  </a:cubicBezTo>
                  <a:cubicBezTo>
                    <a:pt x="119" y="221"/>
                    <a:pt x="119" y="221"/>
                    <a:pt x="119" y="221"/>
                  </a:cubicBezTo>
                  <a:cubicBezTo>
                    <a:pt x="118" y="218"/>
                    <a:pt x="117" y="215"/>
                    <a:pt x="116" y="212"/>
                  </a:cubicBezTo>
                  <a:cubicBezTo>
                    <a:pt x="116" y="212"/>
                    <a:pt x="116" y="211"/>
                    <a:pt x="116" y="211"/>
                  </a:cubicBezTo>
                  <a:cubicBezTo>
                    <a:pt x="115" y="210"/>
                    <a:pt x="115" y="210"/>
                    <a:pt x="115" y="209"/>
                  </a:cubicBezTo>
                  <a:cubicBezTo>
                    <a:pt x="114" y="207"/>
                    <a:pt x="113" y="205"/>
                    <a:pt x="113" y="202"/>
                  </a:cubicBezTo>
                  <a:cubicBezTo>
                    <a:pt x="112" y="202"/>
                    <a:pt x="112" y="201"/>
                    <a:pt x="112" y="201"/>
                  </a:cubicBezTo>
                  <a:cubicBezTo>
                    <a:pt x="112" y="200"/>
                    <a:pt x="112" y="200"/>
                    <a:pt x="111" y="199"/>
                  </a:cubicBezTo>
                  <a:cubicBezTo>
                    <a:pt x="110" y="196"/>
                    <a:pt x="109" y="194"/>
                    <a:pt x="108" y="191"/>
                  </a:cubicBezTo>
                  <a:cubicBezTo>
                    <a:pt x="101" y="173"/>
                    <a:pt x="93" y="157"/>
                    <a:pt x="85" y="142"/>
                  </a:cubicBezTo>
                  <a:cubicBezTo>
                    <a:pt x="66" y="108"/>
                    <a:pt x="43" y="82"/>
                    <a:pt x="19" y="66"/>
                  </a:cubicBezTo>
                  <a:cubicBezTo>
                    <a:pt x="16" y="65"/>
                    <a:pt x="14" y="63"/>
                    <a:pt x="12" y="62"/>
                  </a:cubicBezTo>
                  <a:cubicBezTo>
                    <a:pt x="14" y="60"/>
                    <a:pt x="16" y="58"/>
                    <a:pt x="18" y="56"/>
                  </a:cubicBezTo>
                  <a:cubicBezTo>
                    <a:pt x="19" y="56"/>
                    <a:pt x="19" y="55"/>
                    <a:pt x="20" y="55"/>
                  </a:cubicBezTo>
                  <a:cubicBezTo>
                    <a:pt x="21" y="54"/>
                    <a:pt x="23" y="53"/>
                    <a:pt x="24" y="51"/>
                  </a:cubicBezTo>
                  <a:cubicBezTo>
                    <a:pt x="25" y="51"/>
                    <a:pt x="26" y="50"/>
                    <a:pt x="27" y="50"/>
                  </a:cubicBezTo>
                  <a:cubicBezTo>
                    <a:pt x="28" y="49"/>
                    <a:pt x="29" y="48"/>
                    <a:pt x="31" y="47"/>
                  </a:cubicBezTo>
                  <a:cubicBezTo>
                    <a:pt x="32" y="46"/>
                    <a:pt x="32" y="45"/>
                    <a:pt x="33" y="45"/>
                  </a:cubicBezTo>
                  <a:cubicBezTo>
                    <a:pt x="35" y="44"/>
                    <a:pt x="36" y="43"/>
                    <a:pt x="37" y="42"/>
                  </a:cubicBezTo>
                  <a:cubicBezTo>
                    <a:pt x="38" y="41"/>
                    <a:pt x="39" y="41"/>
                    <a:pt x="40" y="40"/>
                  </a:cubicBezTo>
                  <a:cubicBezTo>
                    <a:pt x="42" y="39"/>
                    <a:pt x="43" y="39"/>
                    <a:pt x="44" y="38"/>
                  </a:cubicBezTo>
                  <a:cubicBezTo>
                    <a:pt x="45" y="37"/>
                    <a:pt x="46" y="37"/>
                    <a:pt x="47" y="36"/>
                  </a:cubicBezTo>
                  <a:cubicBezTo>
                    <a:pt x="48" y="35"/>
                    <a:pt x="50" y="34"/>
                    <a:pt x="51" y="34"/>
                  </a:cubicBezTo>
                  <a:cubicBezTo>
                    <a:pt x="52" y="33"/>
                    <a:pt x="53" y="33"/>
                    <a:pt x="54" y="32"/>
                  </a:cubicBezTo>
                  <a:cubicBezTo>
                    <a:pt x="56" y="31"/>
                    <a:pt x="57" y="31"/>
                    <a:pt x="58" y="30"/>
                  </a:cubicBezTo>
                  <a:cubicBezTo>
                    <a:pt x="59" y="29"/>
                    <a:pt x="60" y="29"/>
                    <a:pt x="62" y="28"/>
                  </a:cubicBezTo>
                  <a:cubicBezTo>
                    <a:pt x="62" y="28"/>
                    <a:pt x="63" y="28"/>
                    <a:pt x="64" y="27"/>
                  </a:cubicBezTo>
                  <a:cubicBezTo>
                    <a:pt x="97" y="89"/>
                    <a:pt x="122" y="178"/>
                    <a:pt x="135" y="280"/>
                  </a:cubicBezTo>
                  <a:cubicBezTo>
                    <a:pt x="135" y="280"/>
                    <a:pt x="135" y="279"/>
                    <a:pt x="135" y="279"/>
                  </a:cubicBezTo>
                  <a:close/>
                  <a:moveTo>
                    <a:pt x="70" y="24"/>
                  </a:moveTo>
                  <a:cubicBezTo>
                    <a:pt x="71" y="24"/>
                    <a:pt x="71" y="24"/>
                    <a:pt x="72" y="24"/>
                  </a:cubicBezTo>
                  <a:cubicBezTo>
                    <a:pt x="72" y="24"/>
                    <a:pt x="73" y="23"/>
                    <a:pt x="73" y="23"/>
                  </a:cubicBezTo>
                  <a:cubicBezTo>
                    <a:pt x="74" y="23"/>
                    <a:pt x="75" y="22"/>
                    <a:pt x="76" y="22"/>
                  </a:cubicBezTo>
                  <a:cubicBezTo>
                    <a:pt x="77" y="22"/>
                    <a:pt x="78" y="21"/>
                    <a:pt x="78" y="21"/>
                  </a:cubicBezTo>
                  <a:cubicBezTo>
                    <a:pt x="79" y="21"/>
                    <a:pt x="80" y="21"/>
                    <a:pt x="81" y="20"/>
                  </a:cubicBezTo>
                  <a:cubicBezTo>
                    <a:pt x="82" y="20"/>
                    <a:pt x="83" y="20"/>
                    <a:pt x="83" y="19"/>
                  </a:cubicBezTo>
                  <a:cubicBezTo>
                    <a:pt x="84" y="19"/>
                    <a:pt x="85" y="19"/>
                    <a:pt x="86" y="19"/>
                  </a:cubicBezTo>
                  <a:cubicBezTo>
                    <a:pt x="87" y="18"/>
                    <a:pt x="88" y="18"/>
                    <a:pt x="89" y="18"/>
                  </a:cubicBezTo>
                  <a:cubicBezTo>
                    <a:pt x="89" y="18"/>
                    <a:pt x="90" y="17"/>
                    <a:pt x="91" y="17"/>
                  </a:cubicBezTo>
                  <a:cubicBezTo>
                    <a:pt x="92" y="17"/>
                    <a:pt x="93" y="17"/>
                    <a:pt x="94" y="16"/>
                  </a:cubicBezTo>
                  <a:cubicBezTo>
                    <a:pt x="95" y="16"/>
                    <a:pt x="95" y="16"/>
                    <a:pt x="96" y="16"/>
                  </a:cubicBezTo>
                  <a:cubicBezTo>
                    <a:pt x="97" y="15"/>
                    <a:pt x="98" y="15"/>
                    <a:pt x="99" y="15"/>
                  </a:cubicBezTo>
                  <a:cubicBezTo>
                    <a:pt x="100" y="15"/>
                    <a:pt x="101" y="14"/>
                    <a:pt x="102" y="14"/>
                  </a:cubicBezTo>
                  <a:cubicBezTo>
                    <a:pt x="102" y="14"/>
                    <a:pt x="103" y="14"/>
                    <a:pt x="104" y="14"/>
                  </a:cubicBezTo>
                  <a:cubicBezTo>
                    <a:pt x="104" y="14"/>
                    <a:pt x="104" y="14"/>
                    <a:pt x="105" y="13"/>
                  </a:cubicBezTo>
                  <a:cubicBezTo>
                    <a:pt x="120" y="85"/>
                    <a:pt x="131" y="166"/>
                    <a:pt x="138" y="252"/>
                  </a:cubicBezTo>
                  <a:cubicBezTo>
                    <a:pt x="124" y="161"/>
                    <a:pt x="101" y="81"/>
                    <a:pt x="70" y="24"/>
                  </a:cubicBezTo>
                  <a:close/>
                  <a:moveTo>
                    <a:pt x="112" y="12"/>
                  </a:moveTo>
                  <a:cubicBezTo>
                    <a:pt x="123" y="10"/>
                    <a:pt x="135" y="9"/>
                    <a:pt x="146" y="9"/>
                  </a:cubicBezTo>
                  <a:cubicBezTo>
                    <a:pt x="146" y="271"/>
                    <a:pt x="146" y="271"/>
                    <a:pt x="146" y="271"/>
                  </a:cubicBezTo>
                  <a:cubicBezTo>
                    <a:pt x="140" y="177"/>
                    <a:pt x="128" y="89"/>
                    <a:pt x="112" y="12"/>
                  </a:cubicBezTo>
                  <a:close/>
                  <a:moveTo>
                    <a:pt x="146" y="643"/>
                  </a:moveTo>
                  <a:cubicBezTo>
                    <a:pt x="146" y="906"/>
                    <a:pt x="146" y="906"/>
                    <a:pt x="146" y="906"/>
                  </a:cubicBezTo>
                  <a:cubicBezTo>
                    <a:pt x="135" y="906"/>
                    <a:pt x="123" y="905"/>
                    <a:pt x="112" y="903"/>
                  </a:cubicBezTo>
                  <a:cubicBezTo>
                    <a:pt x="128" y="825"/>
                    <a:pt x="140" y="737"/>
                    <a:pt x="146" y="643"/>
                  </a:cubicBezTo>
                  <a:close/>
                  <a:moveTo>
                    <a:pt x="105" y="901"/>
                  </a:moveTo>
                  <a:cubicBezTo>
                    <a:pt x="104" y="901"/>
                    <a:pt x="104" y="901"/>
                    <a:pt x="104" y="901"/>
                  </a:cubicBezTo>
                  <a:cubicBezTo>
                    <a:pt x="103" y="901"/>
                    <a:pt x="102" y="901"/>
                    <a:pt x="102" y="900"/>
                  </a:cubicBezTo>
                  <a:cubicBezTo>
                    <a:pt x="101" y="900"/>
                    <a:pt x="100" y="900"/>
                    <a:pt x="99" y="900"/>
                  </a:cubicBezTo>
                  <a:cubicBezTo>
                    <a:pt x="98" y="900"/>
                    <a:pt x="97" y="899"/>
                    <a:pt x="96" y="899"/>
                  </a:cubicBezTo>
                  <a:cubicBezTo>
                    <a:pt x="95" y="899"/>
                    <a:pt x="95" y="899"/>
                    <a:pt x="94" y="898"/>
                  </a:cubicBezTo>
                  <a:cubicBezTo>
                    <a:pt x="93" y="898"/>
                    <a:pt x="92" y="898"/>
                    <a:pt x="91" y="898"/>
                  </a:cubicBezTo>
                  <a:cubicBezTo>
                    <a:pt x="90" y="897"/>
                    <a:pt x="89" y="897"/>
                    <a:pt x="89" y="897"/>
                  </a:cubicBezTo>
                  <a:cubicBezTo>
                    <a:pt x="88" y="897"/>
                    <a:pt x="87" y="896"/>
                    <a:pt x="86" y="896"/>
                  </a:cubicBezTo>
                  <a:cubicBezTo>
                    <a:pt x="85" y="896"/>
                    <a:pt x="84" y="896"/>
                    <a:pt x="83" y="895"/>
                  </a:cubicBezTo>
                  <a:cubicBezTo>
                    <a:pt x="83" y="895"/>
                    <a:pt x="82" y="895"/>
                    <a:pt x="81" y="895"/>
                  </a:cubicBezTo>
                  <a:cubicBezTo>
                    <a:pt x="80" y="894"/>
                    <a:pt x="79" y="894"/>
                    <a:pt x="78" y="893"/>
                  </a:cubicBezTo>
                  <a:cubicBezTo>
                    <a:pt x="78" y="893"/>
                    <a:pt x="77" y="893"/>
                    <a:pt x="76" y="893"/>
                  </a:cubicBezTo>
                  <a:cubicBezTo>
                    <a:pt x="75" y="892"/>
                    <a:pt x="74" y="892"/>
                    <a:pt x="73" y="891"/>
                  </a:cubicBezTo>
                  <a:cubicBezTo>
                    <a:pt x="73" y="891"/>
                    <a:pt x="72" y="891"/>
                    <a:pt x="72" y="891"/>
                  </a:cubicBezTo>
                  <a:cubicBezTo>
                    <a:pt x="71" y="891"/>
                    <a:pt x="71" y="890"/>
                    <a:pt x="70" y="890"/>
                  </a:cubicBezTo>
                  <a:cubicBezTo>
                    <a:pt x="101" y="833"/>
                    <a:pt x="124" y="754"/>
                    <a:pt x="138" y="663"/>
                  </a:cubicBezTo>
                  <a:cubicBezTo>
                    <a:pt x="131" y="749"/>
                    <a:pt x="120" y="830"/>
                    <a:pt x="105" y="901"/>
                  </a:cubicBezTo>
                  <a:close/>
                  <a:moveTo>
                    <a:pt x="27" y="865"/>
                  </a:moveTo>
                  <a:cubicBezTo>
                    <a:pt x="26" y="865"/>
                    <a:pt x="25" y="864"/>
                    <a:pt x="24" y="863"/>
                  </a:cubicBezTo>
                  <a:cubicBezTo>
                    <a:pt x="23" y="862"/>
                    <a:pt x="21" y="861"/>
                    <a:pt x="20" y="860"/>
                  </a:cubicBezTo>
                  <a:cubicBezTo>
                    <a:pt x="19" y="859"/>
                    <a:pt x="19" y="859"/>
                    <a:pt x="18" y="858"/>
                  </a:cubicBezTo>
                  <a:cubicBezTo>
                    <a:pt x="16" y="856"/>
                    <a:pt x="14" y="855"/>
                    <a:pt x="12" y="853"/>
                  </a:cubicBezTo>
                  <a:cubicBezTo>
                    <a:pt x="14" y="852"/>
                    <a:pt x="16" y="850"/>
                    <a:pt x="19" y="849"/>
                  </a:cubicBezTo>
                  <a:cubicBezTo>
                    <a:pt x="43" y="833"/>
                    <a:pt x="66" y="807"/>
                    <a:pt x="85" y="773"/>
                  </a:cubicBezTo>
                  <a:cubicBezTo>
                    <a:pt x="93" y="758"/>
                    <a:pt x="101" y="742"/>
                    <a:pt x="108" y="724"/>
                  </a:cubicBezTo>
                  <a:cubicBezTo>
                    <a:pt x="109" y="721"/>
                    <a:pt x="110" y="718"/>
                    <a:pt x="111" y="715"/>
                  </a:cubicBezTo>
                  <a:cubicBezTo>
                    <a:pt x="112" y="715"/>
                    <a:pt x="112" y="714"/>
                    <a:pt x="112" y="714"/>
                  </a:cubicBezTo>
                  <a:cubicBezTo>
                    <a:pt x="112" y="713"/>
                    <a:pt x="112" y="713"/>
                    <a:pt x="113" y="712"/>
                  </a:cubicBezTo>
                  <a:cubicBezTo>
                    <a:pt x="113" y="710"/>
                    <a:pt x="114" y="708"/>
                    <a:pt x="115" y="706"/>
                  </a:cubicBezTo>
                  <a:cubicBezTo>
                    <a:pt x="115" y="705"/>
                    <a:pt x="115" y="704"/>
                    <a:pt x="116" y="704"/>
                  </a:cubicBezTo>
                  <a:cubicBezTo>
                    <a:pt x="116" y="703"/>
                    <a:pt x="116" y="703"/>
                    <a:pt x="116" y="703"/>
                  </a:cubicBezTo>
                  <a:cubicBezTo>
                    <a:pt x="117" y="700"/>
                    <a:pt x="118" y="697"/>
                    <a:pt x="119" y="694"/>
                  </a:cubicBezTo>
                  <a:cubicBezTo>
                    <a:pt x="119" y="694"/>
                    <a:pt x="119" y="693"/>
                    <a:pt x="119" y="693"/>
                  </a:cubicBezTo>
                  <a:cubicBezTo>
                    <a:pt x="120" y="692"/>
                    <a:pt x="120" y="691"/>
                    <a:pt x="120" y="691"/>
                  </a:cubicBezTo>
                  <a:cubicBezTo>
                    <a:pt x="121" y="689"/>
                    <a:pt x="121" y="687"/>
                    <a:pt x="122" y="685"/>
                  </a:cubicBezTo>
                  <a:cubicBezTo>
                    <a:pt x="122" y="684"/>
                    <a:pt x="122" y="683"/>
                    <a:pt x="123" y="682"/>
                  </a:cubicBezTo>
                  <a:cubicBezTo>
                    <a:pt x="123" y="681"/>
                    <a:pt x="123" y="681"/>
                    <a:pt x="123" y="680"/>
                  </a:cubicBezTo>
                  <a:cubicBezTo>
                    <a:pt x="124" y="678"/>
                    <a:pt x="124" y="676"/>
                    <a:pt x="125" y="674"/>
                  </a:cubicBezTo>
                  <a:cubicBezTo>
                    <a:pt x="125" y="673"/>
                    <a:pt x="125" y="673"/>
                    <a:pt x="126" y="672"/>
                  </a:cubicBezTo>
                  <a:cubicBezTo>
                    <a:pt x="126" y="671"/>
                    <a:pt x="126" y="671"/>
                    <a:pt x="126" y="670"/>
                  </a:cubicBezTo>
                  <a:cubicBezTo>
                    <a:pt x="126" y="670"/>
                    <a:pt x="127" y="669"/>
                    <a:pt x="127" y="668"/>
                  </a:cubicBezTo>
                  <a:cubicBezTo>
                    <a:pt x="127" y="666"/>
                    <a:pt x="128" y="664"/>
                    <a:pt x="128" y="662"/>
                  </a:cubicBezTo>
                  <a:cubicBezTo>
                    <a:pt x="129" y="662"/>
                    <a:pt x="129" y="661"/>
                    <a:pt x="129" y="660"/>
                  </a:cubicBezTo>
                  <a:cubicBezTo>
                    <a:pt x="129" y="659"/>
                    <a:pt x="129" y="658"/>
                    <a:pt x="130" y="657"/>
                  </a:cubicBezTo>
                  <a:cubicBezTo>
                    <a:pt x="130" y="656"/>
                    <a:pt x="131" y="654"/>
                    <a:pt x="131" y="652"/>
                  </a:cubicBezTo>
                  <a:cubicBezTo>
                    <a:pt x="131" y="651"/>
                    <a:pt x="131" y="650"/>
                    <a:pt x="132" y="649"/>
                  </a:cubicBezTo>
                  <a:cubicBezTo>
                    <a:pt x="132" y="648"/>
                    <a:pt x="132" y="648"/>
                    <a:pt x="132" y="647"/>
                  </a:cubicBezTo>
                  <a:cubicBezTo>
                    <a:pt x="132" y="646"/>
                    <a:pt x="132" y="646"/>
                    <a:pt x="133" y="645"/>
                  </a:cubicBezTo>
                  <a:cubicBezTo>
                    <a:pt x="133" y="644"/>
                    <a:pt x="133" y="642"/>
                    <a:pt x="134" y="640"/>
                  </a:cubicBezTo>
                  <a:cubicBezTo>
                    <a:pt x="134" y="640"/>
                    <a:pt x="134" y="639"/>
                    <a:pt x="134" y="639"/>
                  </a:cubicBezTo>
                  <a:cubicBezTo>
                    <a:pt x="134" y="638"/>
                    <a:pt x="134" y="637"/>
                    <a:pt x="135" y="636"/>
                  </a:cubicBezTo>
                  <a:cubicBezTo>
                    <a:pt x="135" y="636"/>
                    <a:pt x="135" y="635"/>
                    <a:pt x="135" y="635"/>
                  </a:cubicBezTo>
                  <a:cubicBezTo>
                    <a:pt x="122" y="736"/>
                    <a:pt x="97" y="826"/>
                    <a:pt x="64" y="887"/>
                  </a:cubicBezTo>
                  <a:cubicBezTo>
                    <a:pt x="63" y="887"/>
                    <a:pt x="62" y="887"/>
                    <a:pt x="62" y="886"/>
                  </a:cubicBezTo>
                  <a:cubicBezTo>
                    <a:pt x="60" y="886"/>
                    <a:pt x="59" y="885"/>
                    <a:pt x="58" y="885"/>
                  </a:cubicBezTo>
                  <a:cubicBezTo>
                    <a:pt x="57" y="884"/>
                    <a:pt x="56" y="883"/>
                    <a:pt x="54" y="883"/>
                  </a:cubicBezTo>
                  <a:cubicBezTo>
                    <a:pt x="53" y="882"/>
                    <a:pt x="52" y="882"/>
                    <a:pt x="51" y="881"/>
                  </a:cubicBezTo>
                  <a:cubicBezTo>
                    <a:pt x="50" y="880"/>
                    <a:pt x="48" y="879"/>
                    <a:pt x="47" y="879"/>
                  </a:cubicBezTo>
                  <a:cubicBezTo>
                    <a:pt x="46" y="878"/>
                    <a:pt x="45" y="878"/>
                    <a:pt x="44" y="877"/>
                  </a:cubicBezTo>
                  <a:cubicBezTo>
                    <a:pt x="43" y="876"/>
                    <a:pt x="42" y="875"/>
                    <a:pt x="40" y="875"/>
                  </a:cubicBezTo>
                  <a:cubicBezTo>
                    <a:pt x="39" y="874"/>
                    <a:pt x="38" y="873"/>
                    <a:pt x="37" y="873"/>
                  </a:cubicBezTo>
                  <a:cubicBezTo>
                    <a:pt x="36" y="872"/>
                    <a:pt x="35" y="871"/>
                    <a:pt x="33" y="870"/>
                  </a:cubicBezTo>
                  <a:cubicBezTo>
                    <a:pt x="32" y="869"/>
                    <a:pt x="32" y="869"/>
                    <a:pt x="31" y="868"/>
                  </a:cubicBezTo>
                  <a:cubicBezTo>
                    <a:pt x="29" y="867"/>
                    <a:pt x="28" y="866"/>
                    <a:pt x="27" y="86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1"/>
            <p:cNvSpPr/>
            <p:nvPr/>
          </p:nvSpPr>
          <p:spPr>
            <a:xfrm>
              <a:off x="6127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1"/>
            <p:cNvSpPr/>
            <p:nvPr/>
          </p:nvSpPr>
          <p:spPr>
            <a:xfrm>
              <a:off x="6762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1"/>
            <p:cNvSpPr/>
            <p:nvPr/>
          </p:nvSpPr>
          <p:spPr>
            <a:xfrm>
              <a:off x="754063" y="4611688"/>
              <a:ext cx="981075" cy="19050"/>
            </a:xfrm>
            <a:custGeom>
              <a:rect b="b" l="l" r="r" t="t"/>
              <a:pathLst>
                <a:path extrusionOk="0" h="12" w="618">
                  <a:moveTo>
                    <a:pt x="207" y="12"/>
                  </a:moveTo>
                  <a:lnTo>
                    <a:pt x="413" y="12"/>
                  </a:lnTo>
                  <a:lnTo>
                    <a:pt x="413" y="12"/>
                  </a:lnTo>
                  <a:lnTo>
                    <a:pt x="618" y="12"/>
                  </a:lnTo>
                  <a:lnTo>
                    <a:pt x="618" y="0"/>
                  </a:lnTo>
                  <a:lnTo>
                    <a:pt x="411" y="0"/>
                  </a:lnTo>
                  <a:lnTo>
                    <a:pt x="206" y="0"/>
                  </a:lnTo>
                  <a:lnTo>
                    <a:pt x="0" y="0"/>
                  </a:lnTo>
                  <a:lnTo>
                    <a:pt x="0" y="12"/>
                  </a:lnTo>
                  <a:lnTo>
                    <a:pt x="207" y="12"/>
                  </a:lnTo>
                  <a:lnTo>
                    <a:pt x="207" y="12"/>
                  </a:lnTo>
                  <a:close/>
                  <a:moveTo>
                    <a:pt x="599" y="1"/>
                  </a:moveTo>
                  <a:lnTo>
                    <a:pt x="617" y="1"/>
                  </a:lnTo>
                  <a:lnTo>
                    <a:pt x="617" y="11"/>
                  </a:lnTo>
                  <a:lnTo>
                    <a:pt x="599" y="11"/>
                  </a:lnTo>
                  <a:lnTo>
                    <a:pt x="599" y="1"/>
                  </a:lnTo>
                  <a:close/>
                  <a:moveTo>
                    <a:pt x="578" y="1"/>
                  </a:moveTo>
                  <a:lnTo>
                    <a:pt x="598" y="1"/>
                  </a:lnTo>
                  <a:lnTo>
                    <a:pt x="598" y="11"/>
                  </a:lnTo>
                  <a:lnTo>
                    <a:pt x="578" y="11"/>
                  </a:lnTo>
                  <a:lnTo>
                    <a:pt x="578" y="1"/>
                  </a:lnTo>
                  <a:close/>
                  <a:moveTo>
                    <a:pt x="557" y="1"/>
                  </a:moveTo>
                  <a:lnTo>
                    <a:pt x="577" y="1"/>
                  </a:lnTo>
                  <a:lnTo>
                    <a:pt x="577" y="11"/>
                  </a:lnTo>
                  <a:lnTo>
                    <a:pt x="557" y="11"/>
                  </a:lnTo>
                  <a:lnTo>
                    <a:pt x="557" y="1"/>
                  </a:lnTo>
                  <a:close/>
                  <a:moveTo>
                    <a:pt x="536" y="1"/>
                  </a:moveTo>
                  <a:lnTo>
                    <a:pt x="556" y="1"/>
                  </a:lnTo>
                  <a:lnTo>
                    <a:pt x="556" y="11"/>
                  </a:lnTo>
                  <a:lnTo>
                    <a:pt x="536" y="11"/>
                  </a:lnTo>
                  <a:lnTo>
                    <a:pt x="536" y="1"/>
                  </a:lnTo>
                  <a:close/>
                  <a:moveTo>
                    <a:pt x="515" y="1"/>
                  </a:moveTo>
                  <a:lnTo>
                    <a:pt x="535" y="1"/>
                  </a:lnTo>
                  <a:lnTo>
                    <a:pt x="535" y="11"/>
                  </a:lnTo>
                  <a:lnTo>
                    <a:pt x="515" y="11"/>
                  </a:lnTo>
                  <a:lnTo>
                    <a:pt x="515" y="1"/>
                  </a:lnTo>
                  <a:close/>
                  <a:moveTo>
                    <a:pt x="495" y="1"/>
                  </a:moveTo>
                  <a:lnTo>
                    <a:pt x="514" y="1"/>
                  </a:lnTo>
                  <a:lnTo>
                    <a:pt x="514" y="11"/>
                  </a:lnTo>
                  <a:lnTo>
                    <a:pt x="495" y="11"/>
                  </a:lnTo>
                  <a:lnTo>
                    <a:pt x="495" y="1"/>
                  </a:lnTo>
                  <a:close/>
                  <a:moveTo>
                    <a:pt x="474" y="1"/>
                  </a:moveTo>
                  <a:lnTo>
                    <a:pt x="493" y="1"/>
                  </a:lnTo>
                  <a:lnTo>
                    <a:pt x="493" y="11"/>
                  </a:lnTo>
                  <a:lnTo>
                    <a:pt x="474" y="11"/>
                  </a:lnTo>
                  <a:lnTo>
                    <a:pt x="474" y="1"/>
                  </a:lnTo>
                  <a:close/>
                  <a:moveTo>
                    <a:pt x="453" y="1"/>
                  </a:moveTo>
                  <a:lnTo>
                    <a:pt x="472" y="1"/>
                  </a:lnTo>
                  <a:lnTo>
                    <a:pt x="472" y="11"/>
                  </a:lnTo>
                  <a:lnTo>
                    <a:pt x="453" y="11"/>
                  </a:lnTo>
                  <a:lnTo>
                    <a:pt x="453" y="1"/>
                  </a:lnTo>
                  <a:close/>
                  <a:moveTo>
                    <a:pt x="432" y="1"/>
                  </a:moveTo>
                  <a:lnTo>
                    <a:pt x="451" y="1"/>
                  </a:lnTo>
                  <a:lnTo>
                    <a:pt x="451" y="11"/>
                  </a:lnTo>
                  <a:lnTo>
                    <a:pt x="432" y="11"/>
                  </a:lnTo>
                  <a:lnTo>
                    <a:pt x="432" y="1"/>
                  </a:lnTo>
                  <a:close/>
                  <a:moveTo>
                    <a:pt x="413" y="1"/>
                  </a:moveTo>
                  <a:lnTo>
                    <a:pt x="430" y="1"/>
                  </a:lnTo>
                  <a:lnTo>
                    <a:pt x="430" y="11"/>
                  </a:lnTo>
                  <a:lnTo>
                    <a:pt x="413" y="11"/>
                  </a:lnTo>
                  <a:lnTo>
                    <a:pt x="413" y="1"/>
                  </a:lnTo>
                  <a:close/>
                  <a:moveTo>
                    <a:pt x="394" y="1"/>
                  </a:moveTo>
                  <a:lnTo>
                    <a:pt x="411" y="1"/>
                  </a:lnTo>
                  <a:lnTo>
                    <a:pt x="411" y="11"/>
                  </a:lnTo>
                  <a:lnTo>
                    <a:pt x="394" y="11"/>
                  </a:lnTo>
                  <a:lnTo>
                    <a:pt x="394" y="1"/>
                  </a:lnTo>
                  <a:close/>
                  <a:moveTo>
                    <a:pt x="373" y="1"/>
                  </a:moveTo>
                  <a:lnTo>
                    <a:pt x="392" y="1"/>
                  </a:lnTo>
                  <a:lnTo>
                    <a:pt x="392" y="11"/>
                  </a:lnTo>
                  <a:lnTo>
                    <a:pt x="373" y="11"/>
                  </a:lnTo>
                  <a:lnTo>
                    <a:pt x="373" y="1"/>
                  </a:lnTo>
                  <a:close/>
                  <a:moveTo>
                    <a:pt x="352" y="1"/>
                  </a:moveTo>
                  <a:lnTo>
                    <a:pt x="371" y="1"/>
                  </a:lnTo>
                  <a:lnTo>
                    <a:pt x="371" y="11"/>
                  </a:lnTo>
                  <a:lnTo>
                    <a:pt x="352" y="11"/>
                  </a:lnTo>
                  <a:lnTo>
                    <a:pt x="352" y="1"/>
                  </a:lnTo>
                  <a:close/>
                  <a:moveTo>
                    <a:pt x="331" y="1"/>
                  </a:moveTo>
                  <a:lnTo>
                    <a:pt x="350" y="1"/>
                  </a:lnTo>
                  <a:lnTo>
                    <a:pt x="350" y="11"/>
                  </a:lnTo>
                  <a:lnTo>
                    <a:pt x="331" y="11"/>
                  </a:lnTo>
                  <a:lnTo>
                    <a:pt x="331" y="1"/>
                  </a:lnTo>
                  <a:close/>
                  <a:moveTo>
                    <a:pt x="310" y="1"/>
                  </a:moveTo>
                  <a:lnTo>
                    <a:pt x="329" y="1"/>
                  </a:lnTo>
                  <a:lnTo>
                    <a:pt x="329"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47" y="1"/>
                  </a:moveTo>
                  <a:lnTo>
                    <a:pt x="267" y="1"/>
                  </a:lnTo>
                  <a:lnTo>
                    <a:pt x="267" y="11"/>
                  </a:lnTo>
                  <a:lnTo>
                    <a:pt x="247" y="11"/>
                  </a:lnTo>
                  <a:lnTo>
                    <a:pt x="24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0" y="11"/>
                  </a:lnTo>
                  <a:lnTo>
                    <a:pt x="20" y="1"/>
                  </a:lnTo>
                  <a:lnTo>
                    <a:pt x="40" y="1"/>
                  </a:lnTo>
                  <a:lnTo>
                    <a:pt x="40" y="11"/>
                  </a:lnTo>
                  <a:close/>
                  <a:moveTo>
                    <a:pt x="61" y="11"/>
                  </a:moveTo>
                  <a:lnTo>
                    <a:pt x="41" y="11"/>
                  </a:lnTo>
                  <a:lnTo>
                    <a:pt x="41" y="1"/>
                  </a:lnTo>
                  <a:lnTo>
                    <a:pt x="61" y="1"/>
                  </a:lnTo>
                  <a:lnTo>
                    <a:pt x="61" y="11"/>
                  </a:lnTo>
                  <a:close/>
                  <a:moveTo>
                    <a:pt x="82" y="11"/>
                  </a:moveTo>
                  <a:lnTo>
                    <a:pt x="62" y="11"/>
                  </a:lnTo>
                  <a:lnTo>
                    <a:pt x="62" y="1"/>
                  </a:lnTo>
                  <a:lnTo>
                    <a:pt x="82" y="1"/>
                  </a:lnTo>
                  <a:lnTo>
                    <a:pt x="82" y="11"/>
                  </a:lnTo>
                  <a:close/>
                  <a:moveTo>
                    <a:pt x="103" y="11"/>
                  </a:moveTo>
                  <a:lnTo>
                    <a:pt x="83" y="11"/>
                  </a:lnTo>
                  <a:lnTo>
                    <a:pt x="83" y="1"/>
                  </a:lnTo>
                  <a:lnTo>
                    <a:pt x="103" y="1"/>
                  </a:lnTo>
                  <a:lnTo>
                    <a:pt x="103" y="11"/>
                  </a:lnTo>
                  <a:close/>
                  <a:moveTo>
                    <a:pt x="123" y="11"/>
                  </a:moveTo>
                  <a:lnTo>
                    <a:pt x="104" y="11"/>
                  </a:lnTo>
                  <a:lnTo>
                    <a:pt x="104" y="1"/>
                  </a:lnTo>
                  <a:lnTo>
                    <a:pt x="123" y="1"/>
                  </a:lnTo>
                  <a:lnTo>
                    <a:pt x="123" y="11"/>
                  </a:lnTo>
                  <a:close/>
                  <a:moveTo>
                    <a:pt x="145" y="11"/>
                  </a:moveTo>
                  <a:lnTo>
                    <a:pt x="125" y="11"/>
                  </a:lnTo>
                  <a:lnTo>
                    <a:pt x="125" y="1"/>
                  </a:lnTo>
                  <a:lnTo>
                    <a:pt x="145" y="1"/>
                  </a:lnTo>
                  <a:lnTo>
                    <a:pt x="145" y="11"/>
                  </a:lnTo>
                  <a:close/>
                  <a:moveTo>
                    <a:pt x="165" y="11"/>
                  </a:moveTo>
                  <a:lnTo>
                    <a:pt x="146" y="11"/>
                  </a:lnTo>
                  <a:lnTo>
                    <a:pt x="146" y="1"/>
                  </a:lnTo>
                  <a:lnTo>
                    <a:pt x="165" y="1"/>
                  </a:lnTo>
                  <a:lnTo>
                    <a:pt x="165" y="11"/>
                  </a:lnTo>
                  <a:close/>
                  <a:moveTo>
                    <a:pt x="186" y="11"/>
                  </a:moveTo>
                  <a:lnTo>
                    <a:pt x="167" y="11"/>
                  </a:lnTo>
                  <a:lnTo>
                    <a:pt x="167" y="1"/>
                  </a:lnTo>
                  <a:lnTo>
                    <a:pt x="186" y="1"/>
                  </a:lnTo>
                  <a:lnTo>
                    <a:pt x="186" y="11"/>
                  </a:lnTo>
                  <a:close/>
                  <a:moveTo>
                    <a:pt x="206" y="11"/>
                  </a:moveTo>
                  <a:lnTo>
                    <a:pt x="188" y="11"/>
                  </a:lnTo>
                  <a:lnTo>
                    <a:pt x="188" y="1"/>
                  </a:lnTo>
                  <a:lnTo>
                    <a:pt x="206" y="1"/>
                  </a:lnTo>
                  <a:lnTo>
                    <a:pt x="206"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1"/>
            <p:cNvSpPr/>
            <p:nvPr/>
          </p:nvSpPr>
          <p:spPr>
            <a:xfrm>
              <a:off x="2333625" y="4616450"/>
              <a:ext cx="42863" cy="42863"/>
            </a:xfrm>
            <a:custGeom>
              <a:rect b="b" l="l" r="r" t="t"/>
              <a:pathLst>
                <a:path extrusionOk="0" h="137" w="136">
                  <a:moveTo>
                    <a:pt x="68" y="137"/>
                  </a:moveTo>
                  <a:cubicBezTo>
                    <a:pt x="106" y="137"/>
                    <a:pt x="136" y="106"/>
                    <a:pt x="136" y="69"/>
                  </a:cubicBezTo>
                  <a:cubicBezTo>
                    <a:pt x="136" y="31"/>
                    <a:pt x="106" y="0"/>
                    <a:pt x="68" y="0"/>
                  </a:cubicBezTo>
                  <a:cubicBezTo>
                    <a:pt x="30" y="0"/>
                    <a:pt x="0" y="31"/>
                    <a:pt x="0" y="69"/>
                  </a:cubicBezTo>
                  <a:cubicBezTo>
                    <a:pt x="0" y="106"/>
                    <a:pt x="30" y="137"/>
                    <a:pt x="68" y="137"/>
                  </a:cubicBezTo>
                  <a:close/>
                  <a:moveTo>
                    <a:pt x="114" y="109"/>
                  </a:moveTo>
                  <a:cubicBezTo>
                    <a:pt x="76" y="72"/>
                    <a:pt x="76" y="72"/>
                    <a:pt x="76" y="72"/>
                  </a:cubicBezTo>
                  <a:cubicBezTo>
                    <a:pt x="129" y="72"/>
                    <a:pt x="129" y="72"/>
                    <a:pt x="129" y="72"/>
                  </a:cubicBezTo>
                  <a:cubicBezTo>
                    <a:pt x="129" y="86"/>
                    <a:pt x="123" y="99"/>
                    <a:pt x="114" y="109"/>
                  </a:cubicBezTo>
                  <a:close/>
                  <a:moveTo>
                    <a:pt x="129" y="65"/>
                  </a:moveTo>
                  <a:cubicBezTo>
                    <a:pt x="76" y="65"/>
                    <a:pt x="76" y="65"/>
                    <a:pt x="76" y="65"/>
                  </a:cubicBezTo>
                  <a:cubicBezTo>
                    <a:pt x="114" y="28"/>
                    <a:pt x="114" y="28"/>
                    <a:pt x="114" y="28"/>
                  </a:cubicBezTo>
                  <a:cubicBezTo>
                    <a:pt x="123" y="38"/>
                    <a:pt x="129" y="51"/>
                    <a:pt x="129" y="65"/>
                  </a:cubicBezTo>
                  <a:close/>
                  <a:moveTo>
                    <a:pt x="72" y="7"/>
                  </a:moveTo>
                  <a:cubicBezTo>
                    <a:pt x="86" y="8"/>
                    <a:pt x="99" y="14"/>
                    <a:pt x="109" y="23"/>
                  </a:cubicBezTo>
                  <a:cubicBezTo>
                    <a:pt x="72" y="60"/>
                    <a:pt x="72" y="60"/>
                    <a:pt x="72" y="60"/>
                  </a:cubicBezTo>
                  <a:lnTo>
                    <a:pt x="72" y="7"/>
                  </a:lnTo>
                  <a:close/>
                  <a:moveTo>
                    <a:pt x="72" y="77"/>
                  </a:moveTo>
                  <a:cubicBezTo>
                    <a:pt x="109" y="114"/>
                    <a:pt x="109" y="114"/>
                    <a:pt x="109" y="114"/>
                  </a:cubicBezTo>
                  <a:cubicBezTo>
                    <a:pt x="99" y="123"/>
                    <a:pt x="86" y="129"/>
                    <a:pt x="72" y="130"/>
                  </a:cubicBezTo>
                  <a:lnTo>
                    <a:pt x="72" y="77"/>
                  </a:lnTo>
                  <a:close/>
                  <a:moveTo>
                    <a:pt x="65" y="130"/>
                  </a:moveTo>
                  <a:cubicBezTo>
                    <a:pt x="50" y="129"/>
                    <a:pt x="37" y="123"/>
                    <a:pt x="27" y="114"/>
                  </a:cubicBezTo>
                  <a:cubicBezTo>
                    <a:pt x="65" y="77"/>
                    <a:pt x="65" y="77"/>
                    <a:pt x="65" y="77"/>
                  </a:cubicBezTo>
                  <a:lnTo>
                    <a:pt x="65" y="130"/>
                  </a:lnTo>
                  <a:close/>
                  <a:moveTo>
                    <a:pt x="65" y="7"/>
                  </a:moveTo>
                  <a:cubicBezTo>
                    <a:pt x="65" y="60"/>
                    <a:pt x="65" y="60"/>
                    <a:pt x="65" y="60"/>
                  </a:cubicBezTo>
                  <a:cubicBezTo>
                    <a:pt x="27" y="23"/>
                    <a:pt x="27" y="23"/>
                    <a:pt x="27" y="23"/>
                  </a:cubicBezTo>
                  <a:cubicBezTo>
                    <a:pt x="37" y="14"/>
                    <a:pt x="50" y="8"/>
                    <a:pt x="65" y="7"/>
                  </a:cubicBezTo>
                  <a:close/>
                  <a:moveTo>
                    <a:pt x="22" y="28"/>
                  </a:moveTo>
                  <a:cubicBezTo>
                    <a:pt x="60" y="65"/>
                    <a:pt x="60" y="65"/>
                    <a:pt x="60" y="65"/>
                  </a:cubicBezTo>
                  <a:cubicBezTo>
                    <a:pt x="7" y="65"/>
                    <a:pt x="7" y="65"/>
                    <a:pt x="7" y="65"/>
                  </a:cubicBezTo>
                  <a:cubicBezTo>
                    <a:pt x="8" y="51"/>
                    <a:pt x="13" y="38"/>
                    <a:pt x="22" y="28"/>
                  </a:cubicBezTo>
                  <a:close/>
                  <a:moveTo>
                    <a:pt x="60" y="72"/>
                  </a:moveTo>
                  <a:cubicBezTo>
                    <a:pt x="22" y="109"/>
                    <a:pt x="22" y="109"/>
                    <a:pt x="22" y="109"/>
                  </a:cubicBezTo>
                  <a:cubicBezTo>
                    <a:pt x="13"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21"/>
            <p:cNvSpPr/>
            <p:nvPr/>
          </p:nvSpPr>
          <p:spPr>
            <a:xfrm>
              <a:off x="592138" y="4479925"/>
              <a:ext cx="3067041" cy="1711330"/>
            </a:xfrm>
            <a:custGeom>
              <a:rect b="b" l="l" r="r" t="t"/>
              <a:pathLst>
                <a:path extrusionOk="0" h="5477" w="9811">
                  <a:moveTo>
                    <a:pt x="5050" y="0"/>
                  </a:moveTo>
                  <a:cubicBezTo>
                    <a:pt x="5050" y="0"/>
                    <a:pt x="5050" y="0"/>
                    <a:pt x="5050" y="0"/>
                  </a:cubicBezTo>
                  <a:cubicBezTo>
                    <a:pt x="0" y="0"/>
                    <a:pt x="0" y="0"/>
                    <a:pt x="0" y="0"/>
                  </a:cubicBezTo>
                  <a:cubicBezTo>
                    <a:pt x="0" y="2579"/>
                    <a:pt x="0" y="2579"/>
                    <a:pt x="0" y="2579"/>
                  </a:cubicBezTo>
                  <a:cubicBezTo>
                    <a:pt x="0" y="2897"/>
                    <a:pt x="0" y="2897"/>
                    <a:pt x="0" y="2897"/>
                  </a:cubicBezTo>
                  <a:cubicBezTo>
                    <a:pt x="0" y="5477"/>
                    <a:pt x="0" y="5477"/>
                    <a:pt x="0" y="5477"/>
                  </a:cubicBezTo>
                  <a:cubicBezTo>
                    <a:pt x="4760" y="5477"/>
                    <a:pt x="4760" y="5477"/>
                    <a:pt x="4760" y="5477"/>
                  </a:cubicBezTo>
                  <a:cubicBezTo>
                    <a:pt x="4760" y="5477"/>
                    <a:pt x="4760" y="5477"/>
                    <a:pt x="4760" y="5477"/>
                  </a:cubicBezTo>
                  <a:cubicBezTo>
                    <a:pt x="9811" y="5477"/>
                    <a:pt x="9811" y="5477"/>
                    <a:pt x="9811" y="5477"/>
                  </a:cubicBezTo>
                  <a:cubicBezTo>
                    <a:pt x="9811" y="2898"/>
                    <a:pt x="9811" y="2898"/>
                    <a:pt x="9811" y="2898"/>
                  </a:cubicBezTo>
                  <a:cubicBezTo>
                    <a:pt x="9811" y="2580"/>
                    <a:pt x="9811" y="2580"/>
                    <a:pt x="9811" y="2580"/>
                  </a:cubicBezTo>
                  <a:cubicBezTo>
                    <a:pt x="9811" y="0"/>
                    <a:pt x="9811" y="0"/>
                    <a:pt x="9811" y="0"/>
                  </a:cubicBezTo>
                  <a:lnTo>
                    <a:pt x="5050" y="0"/>
                  </a:lnTo>
                  <a:close/>
                  <a:moveTo>
                    <a:pt x="7" y="195"/>
                  </a:moveTo>
                  <a:cubicBezTo>
                    <a:pt x="4362" y="195"/>
                    <a:pt x="4362" y="195"/>
                    <a:pt x="4362" y="195"/>
                  </a:cubicBezTo>
                  <a:cubicBezTo>
                    <a:pt x="4361" y="216"/>
                    <a:pt x="4353" y="235"/>
                    <a:pt x="4338" y="250"/>
                  </a:cubicBezTo>
                  <a:cubicBezTo>
                    <a:pt x="4322" y="265"/>
                    <a:pt x="4302" y="274"/>
                    <a:pt x="4280" y="274"/>
                  </a:cubicBezTo>
                  <a:cubicBezTo>
                    <a:pt x="4280" y="274"/>
                    <a:pt x="4280" y="274"/>
                    <a:pt x="4280" y="274"/>
                  </a:cubicBezTo>
                  <a:cubicBezTo>
                    <a:pt x="4276" y="274"/>
                    <a:pt x="4276" y="274"/>
                    <a:pt x="4276" y="274"/>
                  </a:cubicBezTo>
                  <a:cubicBezTo>
                    <a:pt x="4276" y="274"/>
                    <a:pt x="4276" y="274"/>
                    <a:pt x="4276" y="274"/>
                  </a:cubicBezTo>
                  <a:cubicBezTo>
                    <a:pt x="7" y="274"/>
                    <a:pt x="7" y="274"/>
                    <a:pt x="7" y="274"/>
                  </a:cubicBezTo>
                  <a:lnTo>
                    <a:pt x="7" y="195"/>
                  </a:lnTo>
                  <a:close/>
                  <a:moveTo>
                    <a:pt x="4891" y="480"/>
                  </a:moveTo>
                  <a:cubicBezTo>
                    <a:pt x="4596" y="195"/>
                    <a:pt x="4596" y="195"/>
                    <a:pt x="4596" y="195"/>
                  </a:cubicBezTo>
                  <a:cubicBezTo>
                    <a:pt x="4760" y="195"/>
                    <a:pt x="4760" y="195"/>
                    <a:pt x="4760" y="195"/>
                  </a:cubicBezTo>
                  <a:cubicBezTo>
                    <a:pt x="4760" y="201"/>
                    <a:pt x="4760" y="201"/>
                    <a:pt x="4760" y="201"/>
                  </a:cubicBezTo>
                  <a:lnTo>
                    <a:pt x="4891" y="480"/>
                  </a:lnTo>
                  <a:close/>
                  <a:moveTo>
                    <a:pt x="4769" y="196"/>
                  </a:moveTo>
                  <a:cubicBezTo>
                    <a:pt x="4901" y="196"/>
                    <a:pt x="4901" y="196"/>
                    <a:pt x="4901" y="196"/>
                  </a:cubicBezTo>
                  <a:cubicBezTo>
                    <a:pt x="4901" y="479"/>
                    <a:pt x="4901" y="479"/>
                    <a:pt x="4901" y="479"/>
                  </a:cubicBezTo>
                  <a:lnTo>
                    <a:pt x="4769" y="196"/>
                  </a:lnTo>
                  <a:close/>
                  <a:moveTo>
                    <a:pt x="4760" y="364"/>
                  </a:moveTo>
                  <a:cubicBezTo>
                    <a:pt x="4760" y="367"/>
                    <a:pt x="4760" y="367"/>
                    <a:pt x="4760" y="367"/>
                  </a:cubicBezTo>
                  <a:cubicBezTo>
                    <a:pt x="4877" y="480"/>
                    <a:pt x="4877" y="480"/>
                    <a:pt x="4877" y="480"/>
                  </a:cubicBezTo>
                  <a:cubicBezTo>
                    <a:pt x="4378" y="195"/>
                    <a:pt x="4378" y="195"/>
                    <a:pt x="4378" y="195"/>
                  </a:cubicBezTo>
                  <a:cubicBezTo>
                    <a:pt x="4586" y="195"/>
                    <a:pt x="4586" y="195"/>
                    <a:pt x="4586" y="195"/>
                  </a:cubicBezTo>
                  <a:lnTo>
                    <a:pt x="4760" y="364"/>
                  </a:lnTo>
                  <a:close/>
                  <a:moveTo>
                    <a:pt x="4760" y="421"/>
                  </a:moveTo>
                  <a:cubicBezTo>
                    <a:pt x="4760" y="423"/>
                    <a:pt x="4760" y="423"/>
                    <a:pt x="4760" y="423"/>
                  </a:cubicBezTo>
                  <a:cubicBezTo>
                    <a:pt x="4901" y="503"/>
                    <a:pt x="4901" y="503"/>
                    <a:pt x="4901" y="503"/>
                  </a:cubicBezTo>
                  <a:cubicBezTo>
                    <a:pt x="4902" y="504"/>
                    <a:pt x="4902" y="504"/>
                    <a:pt x="4902" y="504"/>
                  </a:cubicBezTo>
                  <a:cubicBezTo>
                    <a:pt x="4283" y="504"/>
                    <a:pt x="4283" y="504"/>
                    <a:pt x="4283" y="504"/>
                  </a:cubicBezTo>
                  <a:cubicBezTo>
                    <a:pt x="4283" y="281"/>
                    <a:pt x="4283" y="281"/>
                    <a:pt x="4283" y="281"/>
                  </a:cubicBezTo>
                  <a:cubicBezTo>
                    <a:pt x="4306" y="280"/>
                    <a:pt x="4327" y="271"/>
                    <a:pt x="4343" y="255"/>
                  </a:cubicBezTo>
                  <a:cubicBezTo>
                    <a:pt x="4358" y="239"/>
                    <a:pt x="4367" y="219"/>
                    <a:pt x="4369" y="197"/>
                  </a:cubicBezTo>
                  <a:lnTo>
                    <a:pt x="4760" y="421"/>
                  </a:lnTo>
                  <a:close/>
                  <a:moveTo>
                    <a:pt x="4920" y="481"/>
                  </a:moveTo>
                  <a:cubicBezTo>
                    <a:pt x="5050" y="200"/>
                    <a:pt x="5050" y="200"/>
                    <a:pt x="5050" y="200"/>
                  </a:cubicBezTo>
                  <a:cubicBezTo>
                    <a:pt x="5050" y="196"/>
                    <a:pt x="5050" y="196"/>
                    <a:pt x="5050" y="196"/>
                  </a:cubicBezTo>
                  <a:cubicBezTo>
                    <a:pt x="5215" y="195"/>
                    <a:pt x="5215" y="195"/>
                    <a:pt x="5215" y="195"/>
                  </a:cubicBezTo>
                  <a:lnTo>
                    <a:pt x="4920" y="481"/>
                  </a:lnTo>
                  <a:close/>
                  <a:moveTo>
                    <a:pt x="5225" y="195"/>
                  </a:moveTo>
                  <a:cubicBezTo>
                    <a:pt x="5432" y="195"/>
                    <a:pt x="5432" y="195"/>
                    <a:pt x="5432" y="195"/>
                  </a:cubicBezTo>
                  <a:cubicBezTo>
                    <a:pt x="4932" y="481"/>
                    <a:pt x="4932" y="481"/>
                    <a:pt x="4932" y="481"/>
                  </a:cubicBezTo>
                  <a:cubicBezTo>
                    <a:pt x="5050" y="367"/>
                    <a:pt x="5050" y="367"/>
                    <a:pt x="5050" y="367"/>
                  </a:cubicBezTo>
                  <a:cubicBezTo>
                    <a:pt x="5050" y="364"/>
                    <a:pt x="5050" y="364"/>
                    <a:pt x="5050" y="364"/>
                  </a:cubicBezTo>
                  <a:lnTo>
                    <a:pt x="5225" y="195"/>
                  </a:lnTo>
                  <a:close/>
                  <a:moveTo>
                    <a:pt x="4910" y="479"/>
                  </a:moveTo>
                  <a:cubicBezTo>
                    <a:pt x="4910" y="196"/>
                    <a:pt x="4910" y="196"/>
                    <a:pt x="4910" y="196"/>
                  </a:cubicBezTo>
                  <a:cubicBezTo>
                    <a:pt x="5042" y="196"/>
                    <a:pt x="5042" y="196"/>
                    <a:pt x="5042" y="196"/>
                  </a:cubicBezTo>
                  <a:lnTo>
                    <a:pt x="4910" y="479"/>
                  </a:lnTo>
                  <a:close/>
                  <a:moveTo>
                    <a:pt x="5050" y="423"/>
                  </a:moveTo>
                  <a:cubicBezTo>
                    <a:pt x="5050" y="421"/>
                    <a:pt x="5050" y="421"/>
                    <a:pt x="5050" y="421"/>
                  </a:cubicBezTo>
                  <a:cubicBezTo>
                    <a:pt x="5442" y="198"/>
                    <a:pt x="5442" y="198"/>
                    <a:pt x="5442" y="198"/>
                  </a:cubicBezTo>
                  <a:cubicBezTo>
                    <a:pt x="5444" y="219"/>
                    <a:pt x="5453" y="239"/>
                    <a:pt x="5468" y="255"/>
                  </a:cubicBezTo>
                  <a:cubicBezTo>
                    <a:pt x="5484" y="271"/>
                    <a:pt x="5505" y="280"/>
                    <a:pt x="5528" y="281"/>
                  </a:cubicBezTo>
                  <a:cubicBezTo>
                    <a:pt x="5528" y="504"/>
                    <a:pt x="5528" y="504"/>
                    <a:pt x="5528" y="504"/>
                  </a:cubicBezTo>
                  <a:cubicBezTo>
                    <a:pt x="5050" y="504"/>
                    <a:pt x="5050" y="504"/>
                    <a:pt x="5050" y="504"/>
                  </a:cubicBezTo>
                  <a:cubicBezTo>
                    <a:pt x="5050" y="504"/>
                    <a:pt x="5050" y="504"/>
                    <a:pt x="5050" y="504"/>
                  </a:cubicBezTo>
                  <a:cubicBezTo>
                    <a:pt x="4909" y="504"/>
                    <a:pt x="4909" y="504"/>
                    <a:pt x="4909" y="504"/>
                  </a:cubicBezTo>
                  <a:cubicBezTo>
                    <a:pt x="4909" y="503"/>
                    <a:pt x="4909" y="503"/>
                    <a:pt x="4909" y="503"/>
                  </a:cubicBezTo>
                  <a:lnTo>
                    <a:pt x="5050" y="423"/>
                  </a:lnTo>
                  <a:close/>
                  <a:moveTo>
                    <a:pt x="5528" y="511"/>
                  </a:moveTo>
                  <a:cubicBezTo>
                    <a:pt x="5530" y="570"/>
                    <a:pt x="5577" y="618"/>
                    <a:pt x="5637" y="620"/>
                  </a:cubicBezTo>
                  <a:cubicBezTo>
                    <a:pt x="5644" y="620"/>
                    <a:pt x="5644" y="620"/>
                    <a:pt x="5644" y="620"/>
                  </a:cubicBezTo>
                  <a:cubicBezTo>
                    <a:pt x="9413" y="620"/>
                    <a:pt x="9413" y="620"/>
                    <a:pt x="9413" y="620"/>
                  </a:cubicBezTo>
                  <a:cubicBezTo>
                    <a:pt x="9413" y="731"/>
                    <a:pt x="9413" y="731"/>
                    <a:pt x="9413" y="731"/>
                  </a:cubicBezTo>
                  <a:cubicBezTo>
                    <a:pt x="9413" y="731"/>
                    <a:pt x="9413" y="731"/>
                    <a:pt x="9413" y="731"/>
                  </a:cubicBezTo>
                  <a:cubicBezTo>
                    <a:pt x="9413" y="738"/>
                    <a:pt x="9413" y="738"/>
                    <a:pt x="9413" y="738"/>
                  </a:cubicBezTo>
                  <a:cubicBezTo>
                    <a:pt x="9413" y="738"/>
                    <a:pt x="9413" y="738"/>
                    <a:pt x="9413" y="738"/>
                  </a:cubicBezTo>
                  <a:cubicBezTo>
                    <a:pt x="9413" y="2898"/>
                    <a:pt x="9413" y="2898"/>
                    <a:pt x="9413" y="2898"/>
                  </a:cubicBezTo>
                  <a:cubicBezTo>
                    <a:pt x="9413" y="4740"/>
                    <a:pt x="9413" y="4740"/>
                    <a:pt x="9413" y="4740"/>
                  </a:cubicBezTo>
                  <a:cubicBezTo>
                    <a:pt x="9413" y="4740"/>
                    <a:pt x="9413" y="4740"/>
                    <a:pt x="9413" y="4740"/>
                  </a:cubicBezTo>
                  <a:cubicBezTo>
                    <a:pt x="9413" y="4746"/>
                    <a:pt x="9413" y="4746"/>
                    <a:pt x="9413" y="4746"/>
                  </a:cubicBezTo>
                  <a:cubicBezTo>
                    <a:pt x="9413" y="4746"/>
                    <a:pt x="9413" y="4746"/>
                    <a:pt x="9413" y="4746"/>
                  </a:cubicBezTo>
                  <a:cubicBezTo>
                    <a:pt x="9413" y="4857"/>
                    <a:pt x="9413" y="4857"/>
                    <a:pt x="9413" y="4857"/>
                  </a:cubicBezTo>
                  <a:cubicBezTo>
                    <a:pt x="5644" y="4857"/>
                    <a:pt x="5644" y="4857"/>
                    <a:pt x="5644" y="4857"/>
                  </a:cubicBezTo>
                  <a:cubicBezTo>
                    <a:pt x="5637" y="4858"/>
                    <a:pt x="5637" y="4858"/>
                    <a:pt x="5637" y="4858"/>
                  </a:cubicBezTo>
                  <a:cubicBezTo>
                    <a:pt x="5577" y="4859"/>
                    <a:pt x="5530" y="4907"/>
                    <a:pt x="5528" y="4966"/>
                  </a:cubicBezTo>
                  <a:cubicBezTo>
                    <a:pt x="5050" y="4966"/>
                    <a:pt x="5050" y="4966"/>
                    <a:pt x="5050" y="4966"/>
                  </a:cubicBezTo>
                  <a:cubicBezTo>
                    <a:pt x="5050" y="4966"/>
                    <a:pt x="5050" y="4966"/>
                    <a:pt x="5050" y="4966"/>
                  </a:cubicBezTo>
                  <a:cubicBezTo>
                    <a:pt x="4283" y="4966"/>
                    <a:pt x="4283" y="4966"/>
                    <a:pt x="4283" y="4966"/>
                  </a:cubicBezTo>
                  <a:cubicBezTo>
                    <a:pt x="4281" y="4907"/>
                    <a:pt x="4233" y="4859"/>
                    <a:pt x="4174" y="4857"/>
                  </a:cubicBezTo>
                  <a:cubicBezTo>
                    <a:pt x="4167" y="4857"/>
                    <a:pt x="4167" y="4857"/>
                    <a:pt x="4167" y="4857"/>
                  </a:cubicBezTo>
                  <a:cubicBezTo>
                    <a:pt x="398" y="4857"/>
                    <a:pt x="398" y="4857"/>
                    <a:pt x="398" y="4857"/>
                  </a:cubicBezTo>
                  <a:cubicBezTo>
                    <a:pt x="398" y="4746"/>
                    <a:pt x="398" y="4746"/>
                    <a:pt x="398" y="4746"/>
                  </a:cubicBezTo>
                  <a:cubicBezTo>
                    <a:pt x="398" y="4746"/>
                    <a:pt x="398" y="4746"/>
                    <a:pt x="398" y="4746"/>
                  </a:cubicBezTo>
                  <a:cubicBezTo>
                    <a:pt x="398" y="4739"/>
                    <a:pt x="398" y="4739"/>
                    <a:pt x="398" y="4739"/>
                  </a:cubicBezTo>
                  <a:cubicBezTo>
                    <a:pt x="398" y="4739"/>
                    <a:pt x="398" y="4739"/>
                    <a:pt x="398" y="4739"/>
                  </a:cubicBezTo>
                  <a:cubicBezTo>
                    <a:pt x="398" y="2579"/>
                    <a:pt x="398" y="2579"/>
                    <a:pt x="398" y="2579"/>
                  </a:cubicBezTo>
                  <a:cubicBezTo>
                    <a:pt x="398" y="2579"/>
                    <a:pt x="398" y="2579"/>
                    <a:pt x="398" y="2579"/>
                  </a:cubicBezTo>
                  <a:cubicBezTo>
                    <a:pt x="398" y="737"/>
                    <a:pt x="398" y="737"/>
                    <a:pt x="398" y="737"/>
                  </a:cubicBezTo>
                  <a:cubicBezTo>
                    <a:pt x="398" y="737"/>
                    <a:pt x="398" y="737"/>
                    <a:pt x="398" y="737"/>
                  </a:cubicBezTo>
                  <a:cubicBezTo>
                    <a:pt x="398" y="731"/>
                    <a:pt x="398" y="731"/>
                    <a:pt x="398" y="731"/>
                  </a:cubicBezTo>
                  <a:cubicBezTo>
                    <a:pt x="398" y="731"/>
                    <a:pt x="398" y="731"/>
                    <a:pt x="398" y="731"/>
                  </a:cubicBezTo>
                  <a:cubicBezTo>
                    <a:pt x="398" y="620"/>
                    <a:pt x="398" y="620"/>
                    <a:pt x="398" y="620"/>
                  </a:cubicBezTo>
                  <a:cubicBezTo>
                    <a:pt x="4167" y="620"/>
                    <a:pt x="4167" y="620"/>
                    <a:pt x="4167" y="620"/>
                  </a:cubicBezTo>
                  <a:cubicBezTo>
                    <a:pt x="4174" y="619"/>
                    <a:pt x="4174" y="619"/>
                    <a:pt x="4174" y="619"/>
                  </a:cubicBezTo>
                  <a:cubicBezTo>
                    <a:pt x="4233" y="618"/>
                    <a:pt x="4281" y="570"/>
                    <a:pt x="4283" y="511"/>
                  </a:cubicBezTo>
                  <a:cubicBezTo>
                    <a:pt x="4760" y="511"/>
                    <a:pt x="4760" y="511"/>
                    <a:pt x="4760" y="511"/>
                  </a:cubicBezTo>
                  <a:cubicBezTo>
                    <a:pt x="4760" y="511"/>
                    <a:pt x="4760" y="511"/>
                    <a:pt x="4760" y="511"/>
                  </a:cubicBezTo>
                  <a:lnTo>
                    <a:pt x="5528" y="511"/>
                  </a:lnTo>
                  <a:close/>
                  <a:moveTo>
                    <a:pt x="5644" y="282"/>
                  </a:moveTo>
                  <a:cubicBezTo>
                    <a:pt x="5644" y="281"/>
                    <a:pt x="5644" y="281"/>
                    <a:pt x="5644" y="281"/>
                  </a:cubicBezTo>
                  <a:cubicBezTo>
                    <a:pt x="5719" y="281"/>
                    <a:pt x="5719" y="281"/>
                    <a:pt x="5719" y="281"/>
                  </a:cubicBezTo>
                  <a:cubicBezTo>
                    <a:pt x="5835" y="613"/>
                    <a:pt x="5835" y="613"/>
                    <a:pt x="5835" y="613"/>
                  </a:cubicBezTo>
                  <a:cubicBezTo>
                    <a:pt x="5640" y="613"/>
                    <a:pt x="5640" y="613"/>
                    <a:pt x="5640" y="613"/>
                  </a:cubicBezTo>
                  <a:cubicBezTo>
                    <a:pt x="5582" y="613"/>
                    <a:pt x="5535" y="566"/>
                    <a:pt x="5535" y="508"/>
                  </a:cubicBezTo>
                  <a:cubicBezTo>
                    <a:pt x="5535" y="394"/>
                    <a:pt x="5535" y="394"/>
                    <a:pt x="5535" y="394"/>
                  </a:cubicBezTo>
                  <a:cubicBezTo>
                    <a:pt x="5595" y="393"/>
                    <a:pt x="5644" y="343"/>
                    <a:pt x="5644" y="282"/>
                  </a:cubicBezTo>
                  <a:close/>
                  <a:moveTo>
                    <a:pt x="5535" y="387"/>
                  </a:moveTo>
                  <a:cubicBezTo>
                    <a:pt x="5535" y="281"/>
                    <a:pt x="5535" y="281"/>
                    <a:pt x="5535" y="281"/>
                  </a:cubicBezTo>
                  <a:cubicBezTo>
                    <a:pt x="5637" y="281"/>
                    <a:pt x="5637" y="281"/>
                    <a:pt x="5637" y="281"/>
                  </a:cubicBezTo>
                  <a:cubicBezTo>
                    <a:pt x="5637" y="282"/>
                    <a:pt x="5637" y="282"/>
                    <a:pt x="5637" y="282"/>
                  </a:cubicBezTo>
                  <a:cubicBezTo>
                    <a:pt x="5637" y="339"/>
                    <a:pt x="5591" y="386"/>
                    <a:pt x="5535" y="387"/>
                  </a:cubicBezTo>
                  <a:close/>
                  <a:moveTo>
                    <a:pt x="5834" y="587"/>
                  </a:moveTo>
                  <a:cubicBezTo>
                    <a:pt x="5727" y="283"/>
                    <a:pt x="5727" y="283"/>
                    <a:pt x="5727" y="283"/>
                  </a:cubicBezTo>
                  <a:cubicBezTo>
                    <a:pt x="5776" y="283"/>
                    <a:pt x="5776" y="283"/>
                    <a:pt x="5776" y="283"/>
                  </a:cubicBezTo>
                  <a:lnTo>
                    <a:pt x="5834" y="587"/>
                  </a:lnTo>
                  <a:close/>
                  <a:moveTo>
                    <a:pt x="5783" y="283"/>
                  </a:moveTo>
                  <a:cubicBezTo>
                    <a:pt x="5833" y="283"/>
                    <a:pt x="5833" y="283"/>
                    <a:pt x="5833" y="283"/>
                  </a:cubicBezTo>
                  <a:cubicBezTo>
                    <a:pt x="5833" y="548"/>
                    <a:pt x="5833" y="548"/>
                    <a:pt x="5833" y="548"/>
                  </a:cubicBezTo>
                  <a:lnTo>
                    <a:pt x="5783" y="283"/>
                  </a:lnTo>
                  <a:close/>
                  <a:moveTo>
                    <a:pt x="5897" y="283"/>
                  </a:moveTo>
                  <a:cubicBezTo>
                    <a:pt x="5947" y="283"/>
                    <a:pt x="5947" y="283"/>
                    <a:pt x="5947" y="283"/>
                  </a:cubicBezTo>
                  <a:cubicBezTo>
                    <a:pt x="5840" y="587"/>
                    <a:pt x="5840" y="587"/>
                    <a:pt x="5840" y="587"/>
                  </a:cubicBezTo>
                  <a:lnTo>
                    <a:pt x="5897" y="283"/>
                  </a:lnTo>
                  <a:close/>
                  <a:moveTo>
                    <a:pt x="5840" y="548"/>
                  </a:moveTo>
                  <a:cubicBezTo>
                    <a:pt x="5840" y="283"/>
                    <a:pt x="5840" y="283"/>
                    <a:pt x="5840" y="283"/>
                  </a:cubicBezTo>
                  <a:cubicBezTo>
                    <a:pt x="5890" y="283"/>
                    <a:pt x="5890" y="283"/>
                    <a:pt x="5890" y="283"/>
                  </a:cubicBezTo>
                  <a:lnTo>
                    <a:pt x="5840" y="548"/>
                  </a:lnTo>
                  <a:close/>
                  <a:moveTo>
                    <a:pt x="5955" y="281"/>
                  </a:moveTo>
                  <a:cubicBezTo>
                    <a:pt x="9614" y="281"/>
                    <a:pt x="9614" y="281"/>
                    <a:pt x="9614" y="281"/>
                  </a:cubicBezTo>
                  <a:cubicBezTo>
                    <a:pt x="9497" y="613"/>
                    <a:pt x="9497" y="613"/>
                    <a:pt x="9497" y="613"/>
                  </a:cubicBezTo>
                  <a:cubicBezTo>
                    <a:pt x="9413" y="613"/>
                    <a:pt x="9413" y="613"/>
                    <a:pt x="9413" y="613"/>
                  </a:cubicBezTo>
                  <a:cubicBezTo>
                    <a:pt x="9413" y="613"/>
                    <a:pt x="9413" y="613"/>
                    <a:pt x="9413" y="613"/>
                  </a:cubicBezTo>
                  <a:cubicBezTo>
                    <a:pt x="5838" y="613"/>
                    <a:pt x="5838" y="613"/>
                    <a:pt x="5838" y="613"/>
                  </a:cubicBezTo>
                  <a:lnTo>
                    <a:pt x="5955" y="281"/>
                  </a:lnTo>
                  <a:close/>
                  <a:moveTo>
                    <a:pt x="9554" y="613"/>
                  </a:moveTo>
                  <a:cubicBezTo>
                    <a:pt x="9505" y="613"/>
                    <a:pt x="9505" y="613"/>
                    <a:pt x="9505" y="613"/>
                  </a:cubicBezTo>
                  <a:cubicBezTo>
                    <a:pt x="9611" y="309"/>
                    <a:pt x="9611" y="309"/>
                    <a:pt x="9611" y="309"/>
                  </a:cubicBezTo>
                  <a:lnTo>
                    <a:pt x="9554" y="613"/>
                  </a:lnTo>
                  <a:close/>
                  <a:moveTo>
                    <a:pt x="9611" y="348"/>
                  </a:moveTo>
                  <a:cubicBezTo>
                    <a:pt x="9611" y="613"/>
                    <a:pt x="9611" y="613"/>
                    <a:pt x="9611" y="613"/>
                  </a:cubicBezTo>
                  <a:cubicBezTo>
                    <a:pt x="9561" y="613"/>
                    <a:pt x="9561" y="613"/>
                    <a:pt x="9561" y="613"/>
                  </a:cubicBezTo>
                  <a:lnTo>
                    <a:pt x="9611" y="348"/>
                  </a:lnTo>
                  <a:close/>
                  <a:moveTo>
                    <a:pt x="9611" y="5168"/>
                  </a:moveTo>
                  <a:cubicBezTo>
                    <a:pt x="9505" y="4865"/>
                    <a:pt x="9505" y="4865"/>
                    <a:pt x="9505" y="4865"/>
                  </a:cubicBezTo>
                  <a:cubicBezTo>
                    <a:pt x="9554" y="4865"/>
                    <a:pt x="9554" y="4865"/>
                    <a:pt x="9554" y="4865"/>
                  </a:cubicBezTo>
                  <a:lnTo>
                    <a:pt x="9611" y="5168"/>
                  </a:lnTo>
                  <a:close/>
                  <a:moveTo>
                    <a:pt x="9561" y="4865"/>
                  </a:moveTo>
                  <a:cubicBezTo>
                    <a:pt x="9611" y="4865"/>
                    <a:pt x="9611" y="4865"/>
                    <a:pt x="9611" y="4865"/>
                  </a:cubicBezTo>
                  <a:cubicBezTo>
                    <a:pt x="9611" y="5130"/>
                    <a:pt x="9611" y="5130"/>
                    <a:pt x="9611" y="5130"/>
                  </a:cubicBezTo>
                  <a:lnTo>
                    <a:pt x="9561" y="4865"/>
                  </a:lnTo>
                  <a:close/>
                  <a:moveTo>
                    <a:pt x="9614" y="5196"/>
                  </a:moveTo>
                  <a:cubicBezTo>
                    <a:pt x="5955" y="5196"/>
                    <a:pt x="5955" y="5196"/>
                    <a:pt x="5955" y="5196"/>
                  </a:cubicBezTo>
                  <a:cubicBezTo>
                    <a:pt x="5838" y="4864"/>
                    <a:pt x="5838" y="4864"/>
                    <a:pt x="5838" y="4864"/>
                  </a:cubicBezTo>
                  <a:cubicBezTo>
                    <a:pt x="9413" y="4864"/>
                    <a:pt x="9413" y="4864"/>
                    <a:pt x="9413" y="4864"/>
                  </a:cubicBezTo>
                  <a:cubicBezTo>
                    <a:pt x="9413" y="4865"/>
                    <a:pt x="9413" y="4865"/>
                    <a:pt x="9413" y="4865"/>
                  </a:cubicBezTo>
                  <a:cubicBezTo>
                    <a:pt x="9497" y="4865"/>
                    <a:pt x="9497" y="4865"/>
                    <a:pt x="9497" y="4865"/>
                  </a:cubicBezTo>
                  <a:lnTo>
                    <a:pt x="9614" y="5196"/>
                  </a:lnTo>
                  <a:close/>
                  <a:moveTo>
                    <a:pt x="5840" y="4891"/>
                  </a:moveTo>
                  <a:cubicBezTo>
                    <a:pt x="5947" y="5195"/>
                    <a:pt x="5947" y="5195"/>
                    <a:pt x="5947" y="5195"/>
                  </a:cubicBezTo>
                  <a:cubicBezTo>
                    <a:pt x="5897" y="5195"/>
                    <a:pt x="5897" y="5195"/>
                    <a:pt x="5897" y="5195"/>
                  </a:cubicBezTo>
                  <a:lnTo>
                    <a:pt x="5840" y="4891"/>
                  </a:lnTo>
                  <a:close/>
                  <a:moveTo>
                    <a:pt x="5890" y="5195"/>
                  </a:moveTo>
                  <a:cubicBezTo>
                    <a:pt x="5840" y="5195"/>
                    <a:pt x="5840" y="5195"/>
                    <a:pt x="5840" y="5195"/>
                  </a:cubicBezTo>
                  <a:cubicBezTo>
                    <a:pt x="5840" y="4929"/>
                    <a:pt x="5840" y="4929"/>
                    <a:pt x="5840" y="4929"/>
                  </a:cubicBezTo>
                  <a:lnTo>
                    <a:pt x="5890" y="5195"/>
                  </a:lnTo>
                  <a:close/>
                  <a:moveTo>
                    <a:pt x="5776" y="5195"/>
                  </a:moveTo>
                  <a:cubicBezTo>
                    <a:pt x="5727" y="5195"/>
                    <a:pt x="5727" y="5195"/>
                    <a:pt x="5727" y="5195"/>
                  </a:cubicBezTo>
                  <a:cubicBezTo>
                    <a:pt x="5834" y="4891"/>
                    <a:pt x="5834" y="4891"/>
                    <a:pt x="5834" y="4891"/>
                  </a:cubicBezTo>
                  <a:lnTo>
                    <a:pt x="5776" y="5195"/>
                  </a:lnTo>
                  <a:close/>
                  <a:moveTo>
                    <a:pt x="5833" y="4929"/>
                  </a:moveTo>
                  <a:cubicBezTo>
                    <a:pt x="5833" y="5195"/>
                    <a:pt x="5833" y="5195"/>
                    <a:pt x="5833" y="5195"/>
                  </a:cubicBezTo>
                  <a:cubicBezTo>
                    <a:pt x="5783" y="5195"/>
                    <a:pt x="5783" y="5195"/>
                    <a:pt x="5783" y="5195"/>
                  </a:cubicBezTo>
                  <a:lnTo>
                    <a:pt x="5833" y="4929"/>
                  </a:lnTo>
                  <a:close/>
                  <a:moveTo>
                    <a:pt x="5719" y="5196"/>
                  </a:moveTo>
                  <a:cubicBezTo>
                    <a:pt x="5644" y="5196"/>
                    <a:pt x="5644" y="5196"/>
                    <a:pt x="5644" y="5196"/>
                  </a:cubicBezTo>
                  <a:cubicBezTo>
                    <a:pt x="5644" y="5195"/>
                    <a:pt x="5644" y="5195"/>
                    <a:pt x="5644" y="5195"/>
                  </a:cubicBezTo>
                  <a:cubicBezTo>
                    <a:pt x="5644" y="5134"/>
                    <a:pt x="5595" y="5085"/>
                    <a:pt x="5535" y="5083"/>
                  </a:cubicBezTo>
                  <a:cubicBezTo>
                    <a:pt x="5535" y="4970"/>
                    <a:pt x="5535" y="4970"/>
                    <a:pt x="5535" y="4970"/>
                  </a:cubicBezTo>
                  <a:cubicBezTo>
                    <a:pt x="5535" y="4912"/>
                    <a:pt x="5582" y="4864"/>
                    <a:pt x="5640" y="4864"/>
                  </a:cubicBezTo>
                  <a:cubicBezTo>
                    <a:pt x="5835" y="4864"/>
                    <a:pt x="5835" y="4864"/>
                    <a:pt x="5835" y="4864"/>
                  </a:cubicBezTo>
                  <a:lnTo>
                    <a:pt x="5719" y="5196"/>
                  </a:lnTo>
                  <a:close/>
                  <a:moveTo>
                    <a:pt x="5637" y="5195"/>
                  </a:moveTo>
                  <a:cubicBezTo>
                    <a:pt x="5637" y="5196"/>
                    <a:pt x="5637" y="5196"/>
                    <a:pt x="5637" y="5196"/>
                  </a:cubicBezTo>
                  <a:cubicBezTo>
                    <a:pt x="5535" y="5196"/>
                    <a:pt x="5535" y="5196"/>
                    <a:pt x="5535" y="5196"/>
                  </a:cubicBezTo>
                  <a:cubicBezTo>
                    <a:pt x="5535" y="5090"/>
                    <a:pt x="5535" y="5090"/>
                    <a:pt x="5535" y="5090"/>
                  </a:cubicBezTo>
                  <a:cubicBezTo>
                    <a:pt x="5591" y="5092"/>
                    <a:pt x="5637" y="5138"/>
                    <a:pt x="5637" y="5195"/>
                  </a:cubicBezTo>
                  <a:close/>
                  <a:moveTo>
                    <a:pt x="4920" y="4997"/>
                  </a:moveTo>
                  <a:cubicBezTo>
                    <a:pt x="5215" y="5282"/>
                    <a:pt x="5215" y="5282"/>
                    <a:pt x="5215" y="5282"/>
                  </a:cubicBezTo>
                  <a:cubicBezTo>
                    <a:pt x="5050" y="5282"/>
                    <a:pt x="5050" y="5282"/>
                    <a:pt x="5050" y="5282"/>
                  </a:cubicBezTo>
                  <a:cubicBezTo>
                    <a:pt x="5050" y="5276"/>
                    <a:pt x="5050" y="5276"/>
                    <a:pt x="5050" y="5276"/>
                  </a:cubicBezTo>
                  <a:lnTo>
                    <a:pt x="4920" y="4997"/>
                  </a:lnTo>
                  <a:close/>
                  <a:moveTo>
                    <a:pt x="5042" y="5281"/>
                  </a:moveTo>
                  <a:cubicBezTo>
                    <a:pt x="4910" y="5281"/>
                    <a:pt x="4910" y="5281"/>
                    <a:pt x="4910" y="5281"/>
                  </a:cubicBezTo>
                  <a:cubicBezTo>
                    <a:pt x="4910" y="4998"/>
                    <a:pt x="4910" y="4998"/>
                    <a:pt x="4910" y="4998"/>
                  </a:cubicBezTo>
                  <a:lnTo>
                    <a:pt x="5042" y="5281"/>
                  </a:lnTo>
                  <a:close/>
                  <a:moveTo>
                    <a:pt x="5050" y="5113"/>
                  </a:moveTo>
                  <a:cubicBezTo>
                    <a:pt x="5050" y="5110"/>
                    <a:pt x="5050" y="5110"/>
                    <a:pt x="5050" y="5110"/>
                  </a:cubicBezTo>
                  <a:cubicBezTo>
                    <a:pt x="4934" y="4997"/>
                    <a:pt x="4934" y="4997"/>
                    <a:pt x="4934" y="4997"/>
                  </a:cubicBezTo>
                  <a:cubicBezTo>
                    <a:pt x="5432" y="5282"/>
                    <a:pt x="5432" y="5282"/>
                    <a:pt x="5432" y="5282"/>
                  </a:cubicBezTo>
                  <a:cubicBezTo>
                    <a:pt x="5225" y="5282"/>
                    <a:pt x="5225" y="5282"/>
                    <a:pt x="5225" y="5282"/>
                  </a:cubicBezTo>
                  <a:lnTo>
                    <a:pt x="5050" y="5113"/>
                  </a:lnTo>
                  <a:close/>
                  <a:moveTo>
                    <a:pt x="5050" y="5056"/>
                  </a:moveTo>
                  <a:cubicBezTo>
                    <a:pt x="5050" y="5054"/>
                    <a:pt x="5050" y="5054"/>
                    <a:pt x="5050" y="5054"/>
                  </a:cubicBezTo>
                  <a:cubicBezTo>
                    <a:pt x="4909" y="4974"/>
                    <a:pt x="4909" y="4974"/>
                    <a:pt x="4909" y="4974"/>
                  </a:cubicBezTo>
                  <a:cubicBezTo>
                    <a:pt x="4909" y="4973"/>
                    <a:pt x="4909" y="4973"/>
                    <a:pt x="4909" y="4973"/>
                  </a:cubicBezTo>
                  <a:cubicBezTo>
                    <a:pt x="5528" y="4973"/>
                    <a:pt x="5528" y="4973"/>
                    <a:pt x="5528" y="4973"/>
                  </a:cubicBezTo>
                  <a:cubicBezTo>
                    <a:pt x="5528" y="5196"/>
                    <a:pt x="5528" y="5196"/>
                    <a:pt x="5528" y="5196"/>
                  </a:cubicBezTo>
                  <a:cubicBezTo>
                    <a:pt x="5505" y="5197"/>
                    <a:pt x="5484" y="5206"/>
                    <a:pt x="5468" y="5222"/>
                  </a:cubicBezTo>
                  <a:cubicBezTo>
                    <a:pt x="5453" y="5238"/>
                    <a:pt x="5444" y="5258"/>
                    <a:pt x="5442" y="5280"/>
                  </a:cubicBezTo>
                  <a:lnTo>
                    <a:pt x="5050" y="5056"/>
                  </a:lnTo>
                  <a:close/>
                  <a:moveTo>
                    <a:pt x="4891" y="4996"/>
                  </a:moveTo>
                  <a:cubicBezTo>
                    <a:pt x="4760" y="5277"/>
                    <a:pt x="4760" y="5277"/>
                    <a:pt x="4760" y="5277"/>
                  </a:cubicBezTo>
                  <a:cubicBezTo>
                    <a:pt x="4760" y="5281"/>
                    <a:pt x="4760" y="5281"/>
                    <a:pt x="4760" y="5281"/>
                  </a:cubicBezTo>
                  <a:cubicBezTo>
                    <a:pt x="4596" y="5282"/>
                    <a:pt x="4596" y="5282"/>
                    <a:pt x="4596" y="5282"/>
                  </a:cubicBezTo>
                  <a:lnTo>
                    <a:pt x="4891" y="4996"/>
                  </a:lnTo>
                  <a:close/>
                  <a:moveTo>
                    <a:pt x="4586" y="5282"/>
                  </a:moveTo>
                  <a:cubicBezTo>
                    <a:pt x="4378" y="5282"/>
                    <a:pt x="4378" y="5282"/>
                    <a:pt x="4378" y="5282"/>
                  </a:cubicBezTo>
                  <a:cubicBezTo>
                    <a:pt x="4879" y="4996"/>
                    <a:pt x="4879" y="4996"/>
                    <a:pt x="4879" y="4996"/>
                  </a:cubicBezTo>
                  <a:cubicBezTo>
                    <a:pt x="4760" y="5111"/>
                    <a:pt x="4760" y="5111"/>
                    <a:pt x="4760" y="5111"/>
                  </a:cubicBezTo>
                  <a:cubicBezTo>
                    <a:pt x="4760" y="5113"/>
                    <a:pt x="4760" y="5113"/>
                    <a:pt x="4760" y="5113"/>
                  </a:cubicBezTo>
                  <a:lnTo>
                    <a:pt x="4586" y="5282"/>
                  </a:lnTo>
                  <a:close/>
                  <a:moveTo>
                    <a:pt x="4901" y="4998"/>
                  </a:moveTo>
                  <a:cubicBezTo>
                    <a:pt x="4901" y="5281"/>
                    <a:pt x="4901" y="5281"/>
                    <a:pt x="4901" y="5281"/>
                  </a:cubicBezTo>
                  <a:cubicBezTo>
                    <a:pt x="4769" y="5281"/>
                    <a:pt x="4769" y="5281"/>
                    <a:pt x="4769" y="5281"/>
                  </a:cubicBezTo>
                  <a:lnTo>
                    <a:pt x="4901" y="4998"/>
                  </a:lnTo>
                  <a:close/>
                  <a:moveTo>
                    <a:pt x="4760" y="5054"/>
                  </a:moveTo>
                  <a:cubicBezTo>
                    <a:pt x="4760" y="5056"/>
                    <a:pt x="4760" y="5056"/>
                    <a:pt x="4760" y="5056"/>
                  </a:cubicBezTo>
                  <a:cubicBezTo>
                    <a:pt x="4369" y="5279"/>
                    <a:pt x="4369" y="5279"/>
                    <a:pt x="4369" y="5279"/>
                  </a:cubicBezTo>
                  <a:cubicBezTo>
                    <a:pt x="4367" y="5258"/>
                    <a:pt x="4358" y="5238"/>
                    <a:pt x="4343" y="5222"/>
                  </a:cubicBezTo>
                  <a:cubicBezTo>
                    <a:pt x="4327" y="5206"/>
                    <a:pt x="4306" y="5197"/>
                    <a:pt x="4283" y="5196"/>
                  </a:cubicBezTo>
                  <a:cubicBezTo>
                    <a:pt x="4283" y="4973"/>
                    <a:pt x="4283" y="4973"/>
                    <a:pt x="4283" y="4973"/>
                  </a:cubicBezTo>
                  <a:cubicBezTo>
                    <a:pt x="4760" y="4973"/>
                    <a:pt x="4760" y="4973"/>
                    <a:pt x="4760" y="4973"/>
                  </a:cubicBezTo>
                  <a:cubicBezTo>
                    <a:pt x="4760" y="4973"/>
                    <a:pt x="4760" y="4973"/>
                    <a:pt x="4760" y="4973"/>
                  </a:cubicBezTo>
                  <a:cubicBezTo>
                    <a:pt x="4902" y="4973"/>
                    <a:pt x="4902" y="4973"/>
                    <a:pt x="4902" y="4973"/>
                  </a:cubicBezTo>
                  <a:cubicBezTo>
                    <a:pt x="4901" y="4974"/>
                    <a:pt x="4901" y="4974"/>
                    <a:pt x="4901" y="4974"/>
                  </a:cubicBezTo>
                  <a:lnTo>
                    <a:pt x="4760" y="5054"/>
                  </a:lnTo>
                  <a:close/>
                  <a:moveTo>
                    <a:pt x="4167" y="5195"/>
                  </a:moveTo>
                  <a:cubicBezTo>
                    <a:pt x="4167" y="5196"/>
                    <a:pt x="4167" y="5196"/>
                    <a:pt x="4167" y="5196"/>
                  </a:cubicBezTo>
                  <a:cubicBezTo>
                    <a:pt x="4092" y="5196"/>
                    <a:pt x="4092" y="5196"/>
                    <a:pt x="4092" y="5196"/>
                  </a:cubicBezTo>
                  <a:cubicBezTo>
                    <a:pt x="3975" y="4864"/>
                    <a:pt x="3975" y="4864"/>
                    <a:pt x="3975" y="4864"/>
                  </a:cubicBezTo>
                  <a:cubicBezTo>
                    <a:pt x="4171" y="4864"/>
                    <a:pt x="4171" y="4864"/>
                    <a:pt x="4171" y="4864"/>
                  </a:cubicBezTo>
                  <a:cubicBezTo>
                    <a:pt x="4229" y="4864"/>
                    <a:pt x="4276" y="4911"/>
                    <a:pt x="4276" y="4970"/>
                  </a:cubicBezTo>
                  <a:cubicBezTo>
                    <a:pt x="4276" y="5083"/>
                    <a:pt x="4276" y="5083"/>
                    <a:pt x="4276" y="5083"/>
                  </a:cubicBezTo>
                  <a:cubicBezTo>
                    <a:pt x="4216" y="5084"/>
                    <a:pt x="4167" y="5134"/>
                    <a:pt x="4167" y="5195"/>
                  </a:cubicBezTo>
                  <a:close/>
                  <a:moveTo>
                    <a:pt x="4276" y="5090"/>
                  </a:moveTo>
                  <a:cubicBezTo>
                    <a:pt x="4276" y="5196"/>
                    <a:pt x="4276" y="5196"/>
                    <a:pt x="4276" y="5196"/>
                  </a:cubicBezTo>
                  <a:cubicBezTo>
                    <a:pt x="4174" y="5196"/>
                    <a:pt x="4174" y="5196"/>
                    <a:pt x="4174" y="5196"/>
                  </a:cubicBezTo>
                  <a:cubicBezTo>
                    <a:pt x="4174" y="5195"/>
                    <a:pt x="4174" y="5195"/>
                    <a:pt x="4174" y="5195"/>
                  </a:cubicBezTo>
                  <a:cubicBezTo>
                    <a:pt x="4174" y="5138"/>
                    <a:pt x="4220" y="5091"/>
                    <a:pt x="4276" y="5090"/>
                  </a:cubicBezTo>
                  <a:close/>
                  <a:moveTo>
                    <a:pt x="3977" y="4890"/>
                  </a:moveTo>
                  <a:cubicBezTo>
                    <a:pt x="4084" y="5194"/>
                    <a:pt x="4084" y="5194"/>
                    <a:pt x="4084" y="5194"/>
                  </a:cubicBezTo>
                  <a:cubicBezTo>
                    <a:pt x="4034" y="5194"/>
                    <a:pt x="4034" y="5194"/>
                    <a:pt x="4034" y="5194"/>
                  </a:cubicBezTo>
                  <a:lnTo>
                    <a:pt x="3977" y="4890"/>
                  </a:lnTo>
                  <a:close/>
                  <a:moveTo>
                    <a:pt x="4027" y="5194"/>
                  </a:moveTo>
                  <a:cubicBezTo>
                    <a:pt x="3978" y="5194"/>
                    <a:pt x="3978" y="5194"/>
                    <a:pt x="3978" y="5194"/>
                  </a:cubicBezTo>
                  <a:cubicBezTo>
                    <a:pt x="3978" y="4929"/>
                    <a:pt x="3978" y="4929"/>
                    <a:pt x="3978" y="4929"/>
                  </a:cubicBezTo>
                  <a:lnTo>
                    <a:pt x="4027" y="5194"/>
                  </a:lnTo>
                  <a:close/>
                  <a:moveTo>
                    <a:pt x="3914" y="5194"/>
                  </a:moveTo>
                  <a:cubicBezTo>
                    <a:pt x="3864" y="5194"/>
                    <a:pt x="3864" y="5194"/>
                    <a:pt x="3864" y="5194"/>
                  </a:cubicBezTo>
                  <a:cubicBezTo>
                    <a:pt x="3971" y="4890"/>
                    <a:pt x="3971" y="4890"/>
                    <a:pt x="3971" y="4890"/>
                  </a:cubicBezTo>
                  <a:lnTo>
                    <a:pt x="3914" y="5194"/>
                  </a:lnTo>
                  <a:close/>
                  <a:moveTo>
                    <a:pt x="3971" y="4929"/>
                  </a:moveTo>
                  <a:cubicBezTo>
                    <a:pt x="3971" y="5194"/>
                    <a:pt x="3971" y="5194"/>
                    <a:pt x="3971" y="5194"/>
                  </a:cubicBezTo>
                  <a:cubicBezTo>
                    <a:pt x="3921" y="5194"/>
                    <a:pt x="3921" y="5194"/>
                    <a:pt x="3921" y="5194"/>
                  </a:cubicBezTo>
                  <a:lnTo>
                    <a:pt x="3971" y="4929"/>
                  </a:lnTo>
                  <a:close/>
                  <a:moveTo>
                    <a:pt x="3856" y="5196"/>
                  </a:moveTo>
                  <a:cubicBezTo>
                    <a:pt x="197" y="5196"/>
                    <a:pt x="197" y="5196"/>
                    <a:pt x="197" y="5196"/>
                  </a:cubicBezTo>
                  <a:cubicBezTo>
                    <a:pt x="314" y="4864"/>
                    <a:pt x="314" y="4864"/>
                    <a:pt x="314" y="4864"/>
                  </a:cubicBezTo>
                  <a:cubicBezTo>
                    <a:pt x="398" y="4864"/>
                    <a:pt x="398" y="4864"/>
                    <a:pt x="398" y="4864"/>
                  </a:cubicBezTo>
                  <a:cubicBezTo>
                    <a:pt x="398" y="4864"/>
                    <a:pt x="398" y="4864"/>
                    <a:pt x="398" y="4864"/>
                  </a:cubicBezTo>
                  <a:cubicBezTo>
                    <a:pt x="3973" y="4864"/>
                    <a:pt x="3973" y="4864"/>
                    <a:pt x="3973" y="4864"/>
                  </a:cubicBezTo>
                  <a:lnTo>
                    <a:pt x="3856" y="5196"/>
                  </a:lnTo>
                  <a:close/>
                  <a:moveTo>
                    <a:pt x="257" y="4864"/>
                  </a:moveTo>
                  <a:cubicBezTo>
                    <a:pt x="306" y="4864"/>
                    <a:pt x="306" y="4864"/>
                    <a:pt x="306" y="4864"/>
                  </a:cubicBezTo>
                  <a:cubicBezTo>
                    <a:pt x="199" y="5168"/>
                    <a:pt x="199" y="5168"/>
                    <a:pt x="199" y="5168"/>
                  </a:cubicBezTo>
                  <a:lnTo>
                    <a:pt x="257" y="4864"/>
                  </a:lnTo>
                  <a:close/>
                  <a:moveTo>
                    <a:pt x="200" y="5129"/>
                  </a:moveTo>
                  <a:cubicBezTo>
                    <a:pt x="200" y="4864"/>
                    <a:pt x="200" y="4864"/>
                    <a:pt x="200" y="4864"/>
                  </a:cubicBezTo>
                  <a:cubicBezTo>
                    <a:pt x="250" y="4864"/>
                    <a:pt x="250" y="4864"/>
                    <a:pt x="250" y="4864"/>
                  </a:cubicBezTo>
                  <a:lnTo>
                    <a:pt x="200" y="5129"/>
                  </a:lnTo>
                  <a:close/>
                  <a:moveTo>
                    <a:pt x="199" y="309"/>
                  </a:moveTo>
                  <a:cubicBezTo>
                    <a:pt x="306" y="612"/>
                    <a:pt x="306" y="612"/>
                    <a:pt x="306" y="612"/>
                  </a:cubicBezTo>
                  <a:cubicBezTo>
                    <a:pt x="257" y="612"/>
                    <a:pt x="257" y="612"/>
                    <a:pt x="257" y="612"/>
                  </a:cubicBezTo>
                  <a:lnTo>
                    <a:pt x="199" y="309"/>
                  </a:lnTo>
                  <a:close/>
                  <a:moveTo>
                    <a:pt x="250" y="612"/>
                  </a:moveTo>
                  <a:cubicBezTo>
                    <a:pt x="200" y="612"/>
                    <a:pt x="200" y="612"/>
                    <a:pt x="200" y="612"/>
                  </a:cubicBezTo>
                  <a:cubicBezTo>
                    <a:pt x="200" y="347"/>
                    <a:pt x="200" y="347"/>
                    <a:pt x="200" y="347"/>
                  </a:cubicBezTo>
                  <a:lnTo>
                    <a:pt x="250" y="612"/>
                  </a:lnTo>
                  <a:close/>
                  <a:moveTo>
                    <a:pt x="197" y="281"/>
                  </a:moveTo>
                  <a:cubicBezTo>
                    <a:pt x="3856" y="281"/>
                    <a:pt x="3856" y="281"/>
                    <a:pt x="3856" y="281"/>
                  </a:cubicBezTo>
                  <a:cubicBezTo>
                    <a:pt x="3973" y="613"/>
                    <a:pt x="3973" y="613"/>
                    <a:pt x="3973" y="613"/>
                  </a:cubicBezTo>
                  <a:cubicBezTo>
                    <a:pt x="398" y="613"/>
                    <a:pt x="398" y="613"/>
                    <a:pt x="398" y="613"/>
                  </a:cubicBezTo>
                  <a:cubicBezTo>
                    <a:pt x="398" y="612"/>
                    <a:pt x="398" y="612"/>
                    <a:pt x="398" y="612"/>
                  </a:cubicBezTo>
                  <a:cubicBezTo>
                    <a:pt x="314" y="612"/>
                    <a:pt x="314" y="612"/>
                    <a:pt x="314" y="612"/>
                  </a:cubicBezTo>
                  <a:lnTo>
                    <a:pt x="197" y="281"/>
                  </a:lnTo>
                  <a:close/>
                  <a:moveTo>
                    <a:pt x="3971" y="586"/>
                  </a:moveTo>
                  <a:cubicBezTo>
                    <a:pt x="3864" y="282"/>
                    <a:pt x="3864" y="282"/>
                    <a:pt x="3864" y="282"/>
                  </a:cubicBezTo>
                  <a:cubicBezTo>
                    <a:pt x="3914" y="282"/>
                    <a:pt x="3914" y="282"/>
                    <a:pt x="3914" y="282"/>
                  </a:cubicBezTo>
                  <a:lnTo>
                    <a:pt x="3971" y="586"/>
                  </a:lnTo>
                  <a:close/>
                  <a:moveTo>
                    <a:pt x="3921" y="282"/>
                  </a:moveTo>
                  <a:cubicBezTo>
                    <a:pt x="3971" y="282"/>
                    <a:pt x="3971" y="282"/>
                    <a:pt x="3971" y="282"/>
                  </a:cubicBezTo>
                  <a:cubicBezTo>
                    <a:pt x="3971" y="548"/>
                    <a:pt x="3971" y="548"/>
                    <a:pt x="3971" y="548"/>
                  </a:cubicBezTo>
                  <a:lnTo>
                    <a:pt x="3921" y="282"/>
                  </a:lnTo>
                  <a:close/>
                  <a:moveTo>
                    <a:pt x="4034" y="282"/>
                  </a:moveTo>
                  <a:cubicBezTo>
                    <a:pt x="4084" y="282"/>
                    <a:pt x="4084" y="282"/>
                    <a:pt x="4084" y="282"/>
                  </a:cubicBezTo>
                  <a:cubicBezTo>
                    <a:pt x="3977" y="586"/>
                    <a:pt x="3977" y="586"/>
                    <a:pt x="3977" y="586"/>
                  </a:cubicBezTo>
                  <a:lnTo>
                    <a:pt x="4034" y="282"/>
                  </a:lnTo>
                  <a:close/>
                  <a:moveTo>
                    <a:pt x="3978" y="548"/>
                  </a:moveTo>
                  <a:cubicBezTo>
                    <a:pt x="3978" y="282"/>
                    <a:pt x="3978" y="282"/>
                    <a:pt x="3978" y="282"/>
                  </a:cubicBezTo>
                  <a:cubicBezTo>
                    <a:pt x="4027" y="282"/>
                    <a:pt x="4027" y="282"/>
                    <a:pt x="4027" y="282"/>
                  </a:cubicBezTo>
                  <a:lnTo>
                    <a:pt x="3978" y="548"/>
                  </a:lnTo>
                  <a:close/>
                  <a:moveTo>
                    <a:pt x="4092" y="281"/>
                  </a:moveTo>
                  <a:cubicBezTo>
                    <a:pt x="4167" y="281"/>
                    <a:pt x="4167" y="281"/>
                    <a:pt x="4167" y="281"/>
                  </a:cubicBezTo>
                  <a:cubicBezTo>
                    <a:pt x="4167" y="282"/>
                    <a:pt x="4167" y="282"/>
                    <a:pt x="4167" y="282"/>
                  </a:cubicBezTo>
                  <a:cubicBezTo>
                    <a:pt x="4167" y="343"/>
                    <a:pt x="4216" y="392"/>
                    <a:pt x="4276" y="394"/>
                  </a:cubicBezTo>
                  <a:cubicBezTo>
                    <a:pt x="4276" y="507"/>
                    <a:pt x="4276" y="507"/>
                    <a:pt x="4276" y="507"/>
                  </a:cubicBezTo>
                  <a:cubicBezTo>
                    <a:pt x="4276" y="565"/>
                    <a:pt x="4229" y="613"/>
                    <a:pt x="4171" y="613"/>
                  </a:cubicBezTo>
                  <a:cubicBezTo>
                    <a:pt x="3975" y="613"/>
                    <a:pt x="3975" y="613"/>
                    <a:pt x="3975" y="613"/>
                  </a:cubicBezTo>
                  <a:lnTo>
                    <a:pt x="4092" y="281"/>
                  </a:lnTo>
                  <a:close/>
                  <a:moveTo>
                    <a:pt x="4174" y="282"/>
                  </a:moveTo>
                  <a:cubicBezTo>
                    <a:pt x="4174" y="281"/>
                    <a:pt x="4174" y="281"/>
                    <a:pt x="4174" y="281"/>
                  </a:cubicBezTo>
                  <a:cubicBezTo>
                    <a:pt x="4276" y="281"/>
                    <a:pt x="4276" y="281"/>
                    <a:pt x="4276" y="281"/>
                  </a:cubicBezTo>
                  <a:cubicBezTo>
                    <a:pt x="4276" y="387"/>
                    <a:pt x="4276" y="387"/>
                    <a:pt x="4276" y="387"/>
                  </a:cubicBezTo>
                  <a:cubicBezTo>
                    <a:pt x="4220" y="385"/>
                    <a:pt x="4174" y="339"/>
                    <a:pt x="4174" y="282"/>
                  </a:cubicBezTo>
                  <a:close/>
                  <a:moveTo>
                    <a:pt x="7" y="281"/>
                  </a:moveTo>
                  <a:cubicBezTo>
                    <a:pt x="196" y="281"/>
                    <a:pt x="196" y="281"/>
                    <a:pt x="196" y="281"/>
                  </a:cubicBezTo>
                  <a:cubicBezTo>
                    <a:pt x="79" y="612"/>
                    <a:pt x="79" y="612"/>
                    <a:pt x="79" y="612"/>
                  </a:cubicBezTo>
                  <a:cubicBezTo>
                    <a:pt x="7" y="612"/>
                    <a:pt x="7" y="612"/>
                    <a:pt x="7" y="612"/>
                  </a:cubicBezTo>
                  <a:lnTo>
                    <a:pt x="7" y="281"/>
                  </a:lnTo>
                  <a:close/>
                  <a:moveTo>
                    <a:pt x="190" y="2132"/>
                  </a:moveTo>
                  <a:cubicBezTo>
                    <a:pt x="152" y="2170"/>
                    <a:pt x="152" y="2170"/>
                    <a:pt x="152" y="2170"/>
                  </a:cubicBezTo>
                  <a:cubicBezTo>
                    <a:pt x="143" y="2160"/>
                    <a:pt x="138" y="2147"/>
                    <a:pt x="137" y="2132"/>
                  </a:cubicBezTo>
                  <a:lnTo>
                    <a:pt x="190" y="2132"/>
                  </a:lnTo>
                  <a:close/>
                  <a:moveTo>
                    <a:pt x="137" y="2126"/>
                  </a:moveTo>
                  <a:cubicBezTo>
                    <a:pt x="138" y="2111"/>
                    <a:pt x="143" y="2098"/>
                    <a:pt x="152" y="2088"/>
                  </a:cubicBezTo>
                  <a:cubicBezTo>
                    <a:pt x="190" y="2126"/>
                    <a:pt x="190" y="2126"/>
                    <a:pt x="190" y="2126"/>
                  </a:cubicBezTo>
                  <a:lnTo>
                    <a:pt x="137" y="2126"/>
                  </a:lnTo>
                  <a:close/>
                  <a:moveTo>
                    <a:pt x="195" y="2137"/>
                  </a:moveTo>
                  <a:cubicBezTo>
                    <a:pt x="195" y="2190"/>
                    <a:pt x="195" y="2190"/>
                    <a:pt x="195" y="2190"/>
                  </a:cubicBezTo>
                  <a:cubicBezTo>
                    <a:pt x="180" y="2189"/>
                    <a:pt x="167" y="2184"/>
                    <a:pt x="157" y="2175"/>
                  </a:cubicBezTo>
                  <a:lnTo>
                    <a:pt x="195" y="2137"/>
                  </a:lnTo>
                  <a:close/>
                  <a:moveTo>
                    <a:pt x="157" y="2083"/>
                  </a:moveTo>
                  <a:cubicBezTo>
                    <a:pt x="167" y="2074"/>
                    <a:pt x="180" y="2068"/>
                    <a:pt x="195" y="2068"/>
                  </a:cubicBezTo>
                  <a:cubicBezTo>
                    <a:pt x="195" y="2121"/>
                    <a:pt x="195" y="2121"/>
                    <a:pt x="195" y="2121"/>
                  </a:cubicBezTo>
                  <a:lnTo>
                    <a:pt x="157" y="2083"/>
                  </a:lnTo>
                  <a:close/>
                  <a:moveTo>
                    <a:pt x="136" y="612"/>
                  </a:moveTo>
                  <a:cubicBezTo>
                    <a:pt x="86" y="612"/>
                    <a:pt x="86" y="612"/>
                    <a:pt x="86" y="612"/>
                  </a:cubicBezTo>
                  <a:cubicBezTo>
                    <a:pt x="193" y="309"/>
                    <a:pt x="193" y="309"/>
                    <a:pt x="193" y="309"/>
                  </a:cubicBezTo>
                  <a:lnTo>
                    <a:pt x="136" y="612"/>
                  </a:lnTo>
                  <a:close/>
                  <a:moveTo>
                    <a:pt x="193" y="347"/>
                  </a:moveTo>
                  <a:cubicBezTo>
                    <a:pt x="193" y="612"/>
                    <a:pt x="193" y="612"/>
                    <a:pt x="193" y="612"/>
                  </a:cubicBezTo>
                  <a:cubicBezTo>
                    <a:pt x="143" y="612"/>
                    <a:pt x="143" y="612"/>
                    <a:pt x="143" y="612"/>
                  </a:cubicBezTo>
                  <a:lnTo>
                    <a:pt x="193" y="347"/>
                  </a:lnTo>
                  <a:close/>
                  <a:moveTo>
                    <a:pt x="7" y="4746"/>
                  </a:moveTo>
                  <a:cubicBezTo>
                    <a:pt x="62" y="4749"/>
                    <a:pt x="107" y="4795"/>
                    <a:pt x="107" y="4851"/>
                  </a:cubicBezTo>
                  <a:cubicBezTo>
                    <a:pt x="107" y="4856"/>
                    <a:pt x="107" y="4856"/>
                    <a:pt x="107" y="4856"/>
                  </a:cubicBezTo>
                  <a:cubicBezTo>
                    <a:pt x="114" y="4856"/>
                    <a:pt x="114" y="4856"/>
                    <a:pt x="114" y="4856"/>
                  </a:cubicBezTo>
                  <a:cubicBezTo>
                    <a:pt x="114" y="4851"/>
                    <a:pt x="114" y="4851"/>
                    <a:pt x="114" y="4851"/>
                  </a:cubicBezTo>
                  <a:cubicBezTo>
                    <a:pt x="114" y="4791"/>
                    <a:pt x="66" y="4742"/>
                    <a:pt x="7" y="4739"/>
                  </a:cubicBezTo>
                  <a:cubicBezTo>
                    <a:pt x="7" y="2973"/>
                    <a:pt x="7" y="2973"/>
                    <a:pt x="7" y="2973"/>
                  </a:cubicBezTo>
                  <a:cubicBezTo>
                    <a:pt x="60" y="2972"/>
                    <a:pt x="102" y="2928"/>
                    <a:pt x="102" y="2875"/>
                  </a:cubicBezTo>
                  <a:cubicBezTo>
                    <a:pt x="102" y="2875"/>
                    <a:pt x="102" y="2875"/>
                    <a:pt x="102" y="2875"/>
                  </a:cubicBezTo>
                  <a:cubicBezTo>
                    <a:pt x="102" y="2875"/>
                    <a:pt x="102" y="2875"/>
                    <a:pt x="102" y="2875"/>
                  </a:cubicBezTo>
                  <a:cubicBezTo>
                    <a:pt x="102" y="2602"/>
                    <a:pt x="102" y="2602"/>
                    <a:pt x="102" y="2602"/>
                  </a:cubicBezTo>
                  <a:cubicBezTo>
                    <a:pt x="102" y="2549"/>
                    <a:pt x="60" y="2505"/>
                    <a:pt x="7" y="2504"/>
                  </a:cubicBezTo>
                  <a:cubicBezTo>
                    <a:pt x="7" y="737"/>
                    <a:pt x="7" y="737"/>
                    <a:pt x="7" y="737"/>
                  </a:cubicBezTo>
                  <a:cubicBezTo>
                    <a:pt x="66" y="735"/>
                    <a:pt x="114" y="685"/>
                    <a:pt x="114" y="625"/>
                  </a:cubicBezTo>
                  <a:cubicBezTo>
                    <a:pt x="114" y="621"/>
                    <a:pt x="114" y="621"/>
                    <a:pt x="114" y="621"/>
                  </a:cubicBezTo>
                  <a:cubicBezTo>
                    <a:pt x="107" y="621"/>
                    <a:pt x="107" y="621"/>
                    <a:pt x="107" y="621"/>
                  </a:cubicBezTo>
                  <a:cubicBezTo>
                    <a:pt x="107" y="625"/>
                    <a:pt x="107" y="625"/>
                    <a:pt x="107" y="625"/>
                  </a:cubicBezTo>
                  <a:cubicBezTo>
                    <a:pt x="107" y="682"/>
                    <a:pt x="62" y="728"/>
                    <a:pt x="7" y="730"/>
                  </a:cubicBezTo>
                  <a:cubicBezTo>
                    <a:pt x="7" y="620"/>
                    <a:pt x="7" y="620"/>
                    <a:pt x="7" y="620"/>
                  </a:cubicBezTo>
                  <a:cubicBezTo>
                    <a:pt x="76" y="620"/>
                    <a:pt x="76" y="620"/>
                    <a:pt x="76" y="620"/>
                  </a:cubicBezTo>
                  <a:cubicBezTo>
                    <a:pt x="76" y="620"/>
                    <a:pt x="76" y="620"/>
                    <a:pt x="76" y="620"/>
                  </a:cubicBezTo>
                  <a:cubicBezTo>
                    <a:pt x="193" y="620"/>
                    <a:pt x="193" y="620"/>
                    <a:pt x="193" y="620"/>
                  </a:cubicBezTo>
                  <a:cubicBezTo>
                    <a:pt x="193" y="2061"/>
                    <a:pt x="193" y="2061"/>
                    <a:pt x="193" y="2061"/>
                  </a:cubicBezTo>
                  <a:cubicBezTo>
                    <a:pt x="158" y="2064"/>
                    <a:pt x="130" y="2093"/>
                    <a:pt x="130" y="2129"/>
                  </a:cubicBezTo>
                  <a:cubicBezTo>
                    <a:pt x="130" y="2167"/>
                    <a:pt x="160" y="2197"/>
                    <a:pt x="198" y="2197"/>
                  </a:cubicBezTo>
                  <a:cubicBezTo>
                    <a:pt x="236" y="2197"/>
                    <a:pt x="266" y="2167"/>
                    <a:pt x="266" y="2129"/>
                  </a:cubicBezTo>
                  <a:cubicBezTo>
                    <a:pt x="266" y="2092"/>
                    <a:pt x="237" y="2062"/>
                    <a:pt x="200" y="2061"/>
                  </a:cubicBezTo>
                  <a:cubicBezTo>
                    <a:pt x="200" y="620"/>
                    <a:pt x="200" y="620"/>
                    <a:pt x="200" y="620"/>
                  </a:cubicBezTo>
                  <a:cubicBezTo>
                    <a:pt x="316" y="620"/>
                    <a:pt x="316" y="620"/>
                    <a:pt x="316" y="620"/>
                  </a:cubicBezTo>
                  <a:cubicBezTo>
                    <a:pt x="316" y="620"/>
                    <a:pt x="316" y="620"/>
                    <a:pt x="316" y="620"/>
                  </a:cubicBezTo>
                  <a:cubicBezTo>
                    <a:pt x="391" y="620"/>
                    <a:pt x="391" y="620"/>
                    <a:pt x="391" y="620"/>
                  </a:cubicBezTo>
                  <a:cubicBezTo>
                    <a:pt x="391" y="730"/>
                    <a:pt x="391" y="730"/>
                    <a:pt x="391" y="730"/>
                  </a:cubicBezTo>
                  <a:cubicBezTo>
                    <a:pt x="336" y="727"/>
                    <a:pt x="293" y="681"/>
                    <a:pt x="293" y="625"/>
                  </a:cubicBezTo>
                  <a:cubicBezTo>
                    <a:pt x="293" y="621"/>
                    <a:pt x="293" y="621"/>
                    <a:pt x="293" y="621"/>
                  </a:cubicBezTo>
                  <a:cubicBezTo>
                    <a:pt x="286" y="621"/>
                    <a:pt x="286" y="621"/>
                    <a:pt x="286" y="621"/>
                  </a:cubicBezTo>
                  <a:cubicBezTo>
                    <a:pt x="286" y="625"/>
                    <a:pt x="286" y="625"/>
                    <a:pt x="286" y="625"/>
                  </a:cubicBezTo>
                  <a:cubicBezTo>
                    <a:pt x="286" y="685"/>
                    <a:pt x="333" y="734"/>
                    <a:pt x="391" y="737"/>
                  </a:cubicBezTo>
                  <a:cubicBezTo>
                    <a:pt x="391" y="2504"/>
                    <a:pt x="391" y="2504"/>
                    <a:pt x="391" y="2504"/>
                  </a:cubicBezTo>
                  <a:cubicBezTo>
                    <a:pt x="339" y="2505"/>
                    <a:pt x="296" y="2549"/>
                    <a:pt x="296" y="2602"/>
                  </a:cubicBezTo>
                  <a:cubicBezTo>
                    <a:pt x="296" y="2875"/>
                    <a:pt x="296" y="2875"/>
                    <a:pt x="296" y="2875"/>
                  </a:cubicBezTo>
                  <a:cubicBezTo>
                    <a:pt x="296" y="2875"/>
                    <a:pt x="296" y="2875"/>
                    <a:pt x="296" y="2875"/>
                  </a:cubicBezTo>
                  <a:cubicBezTo>
                    <a:pt x="296" y="2875"/>
                    <a:pt x="296" y="2875"/>
                    <a:pt x="296" y="2875"/>
                  </a:cubicBezTo>
                  <a:cubicBezTo>
                    <a:pt x="296" y="2928"/>
                    <a:pt x="339" y="2971"/>
                    <a:pt x="391" y="2973"/>
                  </a:cubicBezTo>
                  <a:cubicBezTo>
                    <a:pt x="391" y="4739"/>
                    <a:pt x="391" y="4739"/>
                    <a:pt x="391" y="4739"/>
                  </a:cubicBezTo>
                  <a:cubicBezTo>
                    <a:pt x="333" y="4743"/>
                    <a:pt x="286" y="4792"/>
                    <a:pt x="286" y="4851"/>
                  </a:cubicBezTo>
                  <a:cubicBezTo>
                    <a:pt x="286" y="4856"/>
                    <a:pt x="286" y="4856"/>
                    <a:pt x="286" y="4856"/>
                  </a:cubicBezTo>
                  <a:cubicBezTo>
                    <a:pt x="293" y="4856"/>
                    <a:pt x="293" y="4856"/>
                    <a:pt x="293" y="4856"/>
                  </a:cubicBezTo>
                  <a:cubicBezTo>
                    <a:pt x="293" y="4851"/>
                    <a:pt x="293" y="4851"/>
                    <a:pt x="293" y="4851"/>
                  </a:cubicBezTo>
                  <a:cubicBezTo>
                    <a:pt x="293" y="4796"/>
                    <a:pt x="336" y="4750"/>
                    <a:pt x="391" y="4746"/>
                  </a:cubicBezTo>
                  <a:cubicBezTo>
                    <a:pt x="391" y="4857"/>
                    <a:pt x="391" y="4857"/>
                    <a:pt x="391" y="4857"/>
                  </a:cubicBezTo>
                  <a:cubicBezTo>
                    <a:pt x="316" y="4857"/>
                    <a:pt x="316" y="4857"/>
                    <a:pt x="316" y="4857"/>
                  </a:cubicBezTo>
                  <a:cubicBezTo>
                    <a:pt x="316" y="4857"/>
                    <a:pt x="316" y="4857"/>
                    <a:pt x="316" y="4857"/>
                  </a:cubicBezTo>
                  <a:cubicBezTo>
                    <a:pt x="200" y="4857"/>
                    <a:pt x="200" y="4857"/>
                    <a:pt x="200" y="4857"/>
                  </a:cubicBezTo>
                  <a:cubicBezTo>
                    <a:pt x="200" y="3416"/>
                    <a:pt x="200" y="3416"/>
                    <a:pt x="200" y="3416"/>
                  </a:cubicBezTo>
                  <a:cubicBezTo>
                    <a:pt x="237" y="3415"/>
                    <a:pt x="266" y="3385"/>
                    <a:pt x="266" y="3348"/>
                  </a:cubicBezTo>
                  <a:cubicBezTo>
                    <a:pt x="266" y="3310"/>
                    <a:pt x="236" y="3279"/>
                    <a:pt x="198" y="3279"/>
                  </a:cubicBezTo>
                  <a:cubicBezTo>
                    <a:pt x="160" y="3279"/>
                    <a:pt x="130" y="3310"/>
                    <a:pt x="130" y="3348"/>
                  </a:cubicBezTo>
                  <a:cubicBezTo>
                    <a:pt x="130" y="3384"/>
                    <a:pt x="158" y="3413"/>
                    <a:pt x="193" y="3416"/>
                  </a:cubicBezTo>
                  <a:cubicBezTo>
                    <a:pt x="193" y="4857"/>
                    <a:pt x="193" y="4857"/>
                    <a:pt x="193" y="4857"/>
                  </a:cubicBezTo>
                  <a:cubicBezTo>
                    <a:pt x="76" y="4857"/>
                    <a:pt x="76" y="4857"/>
                    <a:pt x="76" y="4857"/>
                  </a:cubicBezTo>
                  <a:cubicBezTo>
                    <a:pt x="76" y="4857"/>
                    <a:pt x="76" y="4857"/>
                    <a:pt x="76" y="4857"/>
                  </a:cubicBezTo>
                  <a:cubicBezTo>
                    <a:pt x="7" y="4857"/>
                    <a:pt x="7" y="4857"/>
                    <a:pt x="7" y="4857"/>
                  </a:cubicBezTo>
                  <a:lnTo>
                    <a:pt x="7" y="4746"/>
                  </a:lnTo>
                  <a:close/>
                  <a:moveTo>
                    <a:pt x="95" y="2596"/>
                  </a:moveTo>
                  <a:cubicBezTo>
                    <a:pt x="95" y="2596"/>
                    <a:pt x="95" y="2596"/>
                    <a:pt x="95" y="2596"/>
                  </a:cubicBezTo>
                  <a:cubicBezTo>
                    <a:pt x="95" y="2598"/>
                    <a:pt x="95" y="2600"/>
                    <a:pt x="95" y="2602"/>
                  </a:cubicBezTo>
                  <a:cubicBezTo>
                    <a:pt x="95" y="2731"/>
                    <a:pt x="95" y="2731"/>
                    <a:pt x="95" y="2731"/>
                  </a:cubicBezTo>
                  <a:cubicBezTo>
                    <a:pt x="7" y="2620"/>
                    <a:pt x="7" y="2620"/>
                    <a:pt x="7" y="2620"/>
                  </a:cubicBezTo>
                  <a:cubicBezTo>
                    <a:pt x="7" y="2510"/>
                    <a:pt x="7" y="2510"/>
                    <a:pt x="7" y="2510"/>
                  </a:cubicBezTo>
                  <a:cubicBezTo>
                    <a:pt x="48" y="2512"/>
                    <a:pt x="83" y="2541"/>
                    <a:pt x="93" y="2579"/>
                  </a:cubicBezTo>
                  <a:cubicBezTo>
                    <a:pt x="92" y="2579"/>
                    <a:pt x="92" y="2579"/>
                    <a:pt x="92" y="2579"/>
                  </a:cubicBezTo>
                  <a:cubicBezTo>
                    <a:pt x="94" y="2585"/>
                    <a:pt x="95" y="2590"/>
                    <a:pt x="95" y="2596"/>
                  </a:cubicBezTo>
                  <a:close/>
                  <a:moveTo>
                    <a:pt x="89" y="2742"/>
                  </a:moveTo>
                  <a:cubicBezTo>
                    <a:pt x="8" y="2844"/>
                    <a:pt x="8" y="2844"/>
                    <a:pt x="8" y="2844"/>
                  </a:cubicBezTo>
                  <a:cubicBezTo>
                    <a:pt x="8" y="2742"/>
                    <a:pt x="8" y="2742"/>
                    <a:pt x="8" y="2742"/>
                  </a:cubicBezTo>
                  <a:lnTo>
                    <a:pt x="89" y="2742"/>
                  </a:lnTo>
                  <a:close/>
                  <a:moveTo>
                    <a:pt x="8" y="2735"/>
                  </a:moveTo>
                  <a:cubicBezTo>
                    <a:pt x="8" y="2632"/>
                    <a:pt x="8" y="2632"/>
                    <a:pt x="8" y="2632"/>
                  </a:cubicBezTo>
                  <a:cubicBezTo>
                    <a:pt x="89" y="2735"/>
                    <a:pt x="89" y="2735"/>
                    <a:pt x="89" y="2735"/>
                  </a:cubicBezTo>
                  <a:lnTo>
                    <a:pt x="8" y="2735"/>
                  </a:lnTo>
                  <a:close/>
                  <a:moveTo>
                    <a:pt x="95" y="2746"/>
                  </a:moveTo>
                  <a:cubicBezTo>
                    <a:pt x="95" y="2875"/>
                    <a:pt x="95" y="2875"/>
                    <a:pt x="95" y="2875"/>
                  </a:cubicBezTo>
                  <a:cubicBezTo>
                    <a:pt x="95" y="2877"/>
                    <a:pt x="95" y="2879"/>
                    <a:pt x="95" y="2880"/>
                  </a:cubicBezTo>
                  <a:cubicBezTo>
                    <a:pt x="95" y="2881"/>
                    <a:pt x="95" y="2881"/>
                    <a:pt x="95" y="2881"/>
                  </a:cubicBezTo>
                  <a:cubicBezTo>
                    <a:pt x="95" y="2886"/>
                    <a:pt x="94" y="2892"/>
                    <a:pt x="92" y="2897"/>
                  </a:cubicBezTo>
                  <a:cubicBezTo>
                    <a:pt x="93" y="2897"/>
                    <a:pt x="93" y="2897"/>
                    <a:pt x="93" y="2897"/>
                  </a:cubicBezTo>
                  <a:cubicBezTo>
                    <a:pt x="83" y="2936"/>
                    <a:pt x="48" y="2965"/>
                    <a:pt x="7" y="2966"/>
                  </a:cubicBezTo>
                  <a:cubicBezTo>
                    <a:pt x="7" y="2897"/>
                    <a:pt x="7" y="2897"/>
                    <a:pt x="7" y="2897"/>
                  </a:cubicBezTo>
                  <a:cubicBezTo>
                    <a:pt x="7" y="2897"/>
                    <a:pt x="7" y="2897"/>
                    <a:pt x="7" y="2897"/>
                  </a:cubicBezTo>
                  <a:cubicBezTo>
                    <a:pt x="7" y="2857"/>
                    <a:pt x="7" y="2857"/>
                    <a:pt x="7" y="2857"/>
                  </a:cubicBezTo>
                  <a:lnTo>
                    <a:pt x="95" y="2746"/>
                  </a:lnTo>
                  <a:close/>
                  <a:moveTo>
                    <a:pt x="206" y="2126"/>
                  </a:moveTo>
                  <a:cubicBezTo>
                    <a:pt x="244" y="2088"/>
                    <a:pt x="244" y="2088"/>
                    <a:pt x="244" y="2088"/>
                  </a:cubicBezTo>
                  <a:cubicBezTo>
                    <a:pt x="253" y="2098"/>
                    <a:pt x="259" y="2111"/>
                    <a:pt x="259" y="2126"/>
                  </a:cubicBezTo>
                  <a:lnTo>
                    <a:pt x="206" y="2126"/>
                  </a:lnTo>
                  <a:close/>
                  <a:moveTo>
                    <a:pt x="259" y="2132"/>
                  </a:moveTo>
                  <a:cubicBezTo>
                    <a:pt x="259" y="2147"/>
                    <a:pt x="253" y="2160"/>
                    <a:pt x="244" y="2170"/>
                  </a:cubicBezTo>
                  <a:cubicBezTo>
                    <a:pt x="206" y="2132"/>
                    <a:pt x="206" y="2132"/>
                    <a:pt x="206" y="2132"/>
                  </a:cubicBezTo>
                  <a:lnTo>
                    <a:pt x="259" y="2132"/>
                  </a:lnTo>
                  <a:close/>
                  <a:moveTo>
                    <a:pt x="202" y="2121"/>
                  </a:moveTo>
                  <a:cubicBezTo>
                    <a:pt x="202" y="2068"/>
                    <a:pt x="202" y="2068"/>
                    <a:pt x="202" y="2068"/>
                  </a:cubicBezTo>
                  <a:cubicBezTo>
                    <a:pt x="216" y="2068"/>
                    <a:pt x="229" y="2074"/>
                    <a:pt x="239" y="2083"/>
                  </a:cubicBezTo>
                  <a:lnTo>
                    <a:pt x="202" y="2121"/>
                  </a:lnTo>
                  <a:close/>
                  <a:moveTo>
                    <a:pt x="239" y="2175"/>
                  </a:moveTo>
                  <a:cubicBezTo>
                    <a:pt x="229" y="2184"/>
                    <a:pt x="216" y="2189"/>
                    <a:pt x="202" y="2190"/>
                  </a:cubicBezTo>
                  <a:cubicBezTo>
                    <a:pt x="202" y="2137"/>
                    <a:pt x="202" y="2137"/>
                    <a:pt x="202" y="2137"/>
                  </a:cubicBezTo>
                  <a:lnTo>
                    <a:pt x="239" y="2175"/>
                  </a:lnTo>
                  <a:close/>
                  <a:moveTo>
                    <a:pt x="303" y="2881"/>
                  </a:moveTo>
                  <a:cubicBezTo>
                    <a:pt x="303" y="2881"/>
                    <a:pt x="303" y="2881"/>
                    <a:pt x="303" y="2880"/>
                  </a:cubicBezTo>
                  <a:cubicBezTo>
                    <a:pt x="303" y="2879"/>
                    <a:pt x="303" y="2877"/>
                    <a:pt x="303" y="2875"/>
                  </a:cubicBezTo>
                  <a:cubicBezTo>
                    <a:pt x="303" y="2745"/>
                    <a:pt x="303" y="2745"/>
                    <a:pt x="303" y="2745"/>
                  </a:cubicBezTo>
                  <a:cubicBezTo>
                    <a:pt x="391" y="2856"/>
                    <a:pt x="391" y="2856"/>
                    <a:pt x="391" y="2856"/>
                  </a:cubicBezTo>
                  <a:cubicBezTo>
                    <a:pt x="391" y="2966"/>
                    <a:pt x="391" y="2966"/>
                    <a:pt x="391" y="2966"/>
                  </a:cubicBezTo>
                  <a:cubicBezTo>
                    <a:pt x="350" y="2965"/>
                    <a:pt x="316" y="2936"/>
                    <a:pt x="306" y="2897"/>
                  </a:cubicBezTo>
                  <a:cubicBezTo>
                    <a:pt x="306" y="2897"/>
                    <a:pt x="306" y="2897"/>
                    <a:pt x="306" y="2897"/>
                  </a:cubicBezTo>
                  <a:cubicBezTo>
                    <a:pt x="305" y="2892"/>
                    <a:pt x="304" y="2886"/>
                    <a:pt x="303" y="2881"/>
                  </a:cubicBezTo>
                  <a:close/>
                  <a:moveTo>
                    <a:pt x="310" y="2742"/>
                  </a:moveTo>
                  <a:cubicBezTo>
                    <a:pt x="391" y="2742"/>
                    <a:pt x="391" y="2742"/>
                    <a:pt x="391" y="2742"/>
                  </a:cubicBezTo>
                  <a:cubicBezTo>
                    <a:pt x="391" y="2844"/>
                    <a:pt x="391" y="2844"/>
                    <a:pt x="391" y="2844"/>
                  </a:cubicBezTo>
                  <a:lnTo>
                    <a:pt x="310" y="2742"/>
                  </a:lnTo>
                  <a:close/>
                  <a:moveTo>
                    <a:pt x="310" y="2735"/>
                  </a:moveTo>
                  <a:cubicBezTo>
                    <a:pt x="391" y="2632"/>
                    <a:pt x="391" y="2632"/>
                    <a:pt x="391" y="2632"/>
                  </a:cubicBezTo>
                  <a:cubicBezTo>
                    <a:pt x="391" y="2735"/>
                    <a:pt x="391" y="2735"/>
                    <a:pt x="391" y="2735"/>
                  </a:cubicBezTo>
                  <a:lnTo>
                    <a:pt x="310" y="2735"/>
                  </a:lnTo>
                  <a:close/>
                  <a:moveTo>
                    <a:pt x="303" y="2732"/>
                  </a:moveTo>
                  <a:cubicBezTo>
                    <a:pt x="303" y="2602"/>
                    <a:pt x="303" y="2602"/>
                    <a:pt x="303" y="2602"/>
                  </a:cubicBezTo>
                  <a:cubicBezTo>
                    <a:pt x="303" y="2600"/>
                    <a:pt x="303" y="2598"/>
                    <a:pt x="303" y="2596"/>
                  </a:cubicBezTo>
                  <a:cubicBezTo>
                    <a:pt x="303" y="2596"/>
                    <a:pt x="303" y="2596"/>
                    <a:pt x="303" y="2596"/>
                  </a:cubicBezTo>
                  <a:cubicBezTo>
                    <a:pt x="304" y="2590"/>
                    <a:pt x="305" y="2585"/>
                    <a:pt x="306" y="2579"/>
                  </a:cubicBezTo>
                  <a:cubicBezTo>
                    <a:pt x="306" y="2579"/>
                    <a:pt x="306" y="2579"/>
                    <a:pt x="306" y="2579"/>
                  </a:cubicBezTo>
                  <a:cubicBezTo>
                    <a:pt x="316" y="2541"/>
                    <a:pt x="350" y="2512"/>
                    <a:pt x="391" y="2510"/>
                  </a:cubicBezTo>
                  <a:cubicBezTo>
                    <a:pt x="391" y="2579"/>
                    <a:pt x="391" y="2579"/>
                    <a:pt x="391" y="2579"/>
                  </a:cubicBezTo>
                  <a:cubicBezTo>
                    <a:pt x="391" y="2579"/>
                    <a:pt x="391" y="2579"/>
                    <a:pt x="391" y="2579"/>
                  </a:cubicBezTo>
                  <a:cubicBezTo>
                    <a:pt x="391" y="2621"/>
                    <a:pt x="391" y="2621"/>
                    <a:pt x="391" y="2621"/>
                  </a:cubicBezTo>
                  <a:lnTo>
                    <a:pt x="303" y="2732"/>
                  </a:lnTo>
                  <a:close/>
                  <a:moveTo>
                    <a:pt x="206" y="3344"/>
                  </a:moveTo>
                  <a:cubicBezTo>
                    <a:pt x="244" y="3307"/>
                    <a:pt x="244" y="3307"/>
                    <a:pt x="244" y="3307"/>
                  </a:cubicBezTo>
                  <a:cubicBezTo>
                    <a:pt x="253" y="3317"/>
                    <a:pt x="259" y="3330"/>
                    <a:pt x="259" y="3344"/>
                  </a:cubicBezTo>
                  <a:lnTo>
                    <a:pt x="206" y="3344"/>
                  </a:lnTo>
                  <a:close/>
                  <a:moveTo>
                    <a:pt x="259" y="3351"/>
                  </a:moveTo>
                  <a:cubicBezTo>
                    <a:pt x="259" y="3366"/>
                    <a:pt x="253" y="3379"/>
                    <a:pt x="244" y="3389"/>
                  </a:cubicBezTo>
                  <a:cubicBezTo>
                    <a:pt x="206" y="3351"/>
                    <a:pt x="206" y="3351"/>
                    <a:pt x="206" y="3351"/>
                  </a:cubicBezTo>
                  <a:lnTo>
                    <a:pt x="259" y="3351"/>
                  </a:lnTo>
                  <a:close/>
                  <a:moveTo>
                    <a:pt x="202" y="3339"/>
                  </a:moveTo>
                  <a:cubicBezTo>
                    <a:pt x="202" y="3286"/>
                    <a:pt x="202" y="3286"/>
                    <a:pt x="202" y="3286"/>
                  </a:cubicBezTo>
                  <a:cubicBezTo>
                    <a:pt x="216" y="3287"/>
                    <a:pt x="229" y="3293"/>
                    <a:pt x="239" y="3302"/>
                  </a:cubicBezTo>
                  <a:lnTo>
                    <a:pt x="202" y="3339"/>
                  </a:lnTo>
                  <a:close/>
                  <a:moveTo>
                    <a:pt x="239" y="3393"/>
                  </a:moveTo>
                  <a:cubicBezTo>
                    <a:pt x="229" y="3402"/>
                    <a:pt x="216" y="3408"/>
                    <a:pt x="202" y="3409"/>
                  </a:cubicBezTo>
                  <a:cubicBezTo>
                    <a:pt x="202" y="3356"/>
                    <a:pt x="202" y="3356"/>
                    <a:pt x="202" y="3356"/>
                  </a:cubicBezTo>
                  <a:lnTo>
                    <a:pt x="239" y="3393"/>
                  </a:lnTo>
                  <a:close/>
                  <a:moveTo>
                    <a:pt x="193" y="5168"/>
                  </a:moveTo>
                  <a:cubicBezTo>
                    <a:pt x="86" y="4864"/>
                    <a:pt x="86" y="4864"/>
                    <a:pt x="86" y="4864"/>
                  </a:cubicBezTo>
                  <a:cubicBezTo>
                    <a:pt x="136" y="4864"/>
                    <a:pt x="136" y="4864"/>
                    <a:pt x="136" y="4864"/>
                  </a:cubicBezTo>
                  <a:lnTo>
                    <a:pt x="193" y="5168"/>
                  </a:lnTo>
                  <a:close/>
                  <a:moveTo>
                    <a:pt x="143" y="4864"/>
                  </a:moveTo>
                  <a:cubicBezTo>
                    <a:pt x="193" y="4864"/>
                    <a:pt x="193" y="4864"/>
                    <a:pt x="193" y="4864"/>
                  </a:cubicBezTo>
                  <a:cubicBezTo>
                    <a:pt x="193" y="5129"/>
                    <a:pt x="193" y="5129"/>
                    <a:pt x="193" y="5129"/>
                  </a:cubicBezTo>
                  <a:lnTo>
                    <a:pt x="143" y="4864"/>
                  </a:lnTo>
                  <a:close/>
                  <a:moveTo>
                    <a:pt x="190" y="3351"/>
                  </a:moveTo>
                  <a:cubicBezTo>
                    <a:pt x="152" y="3389"/>
                    <a:pt x="152" y="3389"/>
                    <a:pt x="152" y="3389"/>
                  </a:cubicBezTo>
                  <a:cubicBezTo>
                    <a:pt x="143" y="3379"/>
                    <a:pt x="138" y="3366"/>
                    <a:pt x="137" y="3351"/>
                  </a:cubicBezTo>
                  <a:lnTo>
                    <a:pt x="190" y="3351"/>
                  </a:lnTo>
                  <a:close/>
                  <a:moveTo>
                    <a:pt x="137" y="3344"/>
                  </a:moveTo>
                  <a:cubicBezTo>
                    <a:pt x="138" y="3330"/>
                    <a:pt x="143" y="3317"/>
                    <a:pt x="152" y="3307"/>
                  </a:cubicBezTo>
                  <a:cubicBezTo>
                    <a:pt x="190" y="3344"/>
                    <a:pt x="190" y="3344"/>
                    <a:pt x="190" y="3344"/>
                  </a:cubicBezTo>
                  <a:lnTo>
                    <a:pt x="137" y="3344"/>
                  </a:lnTo>
                  <a:close/>
                  <a:moveTo>
                    <a:pt x="195" y="3356"/>
                  </a:moveTo>
                  <a:cubicBezTo>
                    <a:pt x="195" y="3409"/>
                    <a:pt x="195" y="3409"/>
                    <a:pt x="195" y="3409"/>
                  </a:cubicBezTo>
                  <a:cubicBezTo>
                    <a:pt x="180" y="3408"/>
                    <a:pt x="167" y="3402"/>
                    <a:pt x="157" y="3393"/>
                  </a:cubicBezTo>
                  <a:lnTo>
                    <a:pt x="195" y="3356"/>
                  </a:lnTo>
                  <a:close/>
                  <a:moveTo>
                    <a:pt x="157" y="3302"/>
                  </a:moveTo>
                  <a:cubicBezTo>
                    <a:pt x="167" y="3293"/>
                    <a:pt x="180" y="3287"/>
                    <a:pt x="195" y="3286"/>
                  </a:cubicBezTo>
                  <a:cubicBezTo>
                    <a:pt x="195" y="3339"/>
                    <a:pt x="195" y="3339"/>
                    <a:pt x="195" y="3339"/>
                  </a:cubicBezTo>
                  <a:lnTo>
                    <a:pt x="157" y="3302"/>
                  </a:lnTo>
                  <a:close/>
                  <a:moveTo>
                    <a:pt x="7" y="4864"/>
                  </a:moveTo>
                  <a:cubicBezTo>
                    <a:pt x="79" y="4864"/>
                    <a:pt x="79" y="4864"/>
                    <a:pt x="79" y="4864"/>
                  </a:cubicBezTo>
                  <a:cubicBezTo>
                    <a:pt x="196" y="5196"/>
                    <a:pt x="196" y="5196"/>
                    <a:pt x="196" y="5196"/>
                  </a:cubicBezTo>
                  <a:cubicBezTo>
                    <a:pt x="7" y="5196"/>
                    <a:pt x="7" y="5196"/>
                    <a:pt x="7" y="5196"/>
                  </a:cubicBezTo>
                  <a:lnTo>
                    <a:pt x="7" y="4864"/>
                  </a:lnTo>
                  <a:close/>
                  <a:moveTo>
                    <a:pt x="7" y="5203"/>
                  </a:moveTo>
                  <a:cubicBezTo>
                    <a:pt x="4276" y="5203"/>
                    <a:pt x="4276" y="5203"/>
                    <a:pt x="4276" y="5203"/>
                  </a:cubicBezTo>
                  <a:cubicBezTo>
                    <a:pt x="4276" y="5203"/>
                    <a:pt x="4276" y="5203"/>
                    <a:pt x="4276" y="5203"/>
                  </a:cubicBezTo>
                  <a:cubicBezTo>
                    <a:pt x="4280" y="5203"/>
                    <a:pt x="4280" y="5203"/>
                    <a:pt x="4280" y="5203"/>
                  </a:cubicBezTo>
                  <a:cubicBezTo>
                    <a:pt x="4280" y="5203"/>
                    <a:pt x="4280" y="5203"/>
                    <a:pt x="4280" y="5203"/>
                  </a:cubicBezTo>
                  <a:cubicBezTo>
                    <a:pt x="4302" y="5203"/>
                    <a:pt x="4322" y="5211"/>
                    <a:pt x="4338" y="5227"/>
                  </a:cubicBezTo>
                  <a:cubicBezTo>
                    <a:pt x="4353" y="5242"/>
                    <a:pt x="4361" y="5261"/>
                    <a:pt x="4362" y="5282"/>
                  </a:cubicBezTo>
                  <a:cubicBezTo>
                    <a:pt x="7" y="5282"/>
                    <a:pt x="7" y="5282"/>
                    <a:pt x="7" y="5282"/>
                  </a:cubicBezTo>
                  <a:lnTo>
                    <a:pt x="7" y="5203"/>
                  </a:lnTo>
                  <a:close/>
                  <a:moveTo>
                    <a:pt x="9804" y="5420"/>
                  </a:moveTo>
                  <a:cubicBezTo>
                    <a:pt x="5445" y="5420"/>
                    <a:pt x="5445" y="5420"/>
                    <a:pt x="5445" y="5420"/>
                  </a:cubicBezTo>
                  <a:cubicBezTo>
                    <a:pt x="5445" y="5427"/>
                    <a:pt x="5445" y="5427"/>
                    <a:pt x="5445" y="5427"/>
                  </a:cubicBezTo>
                  <a:cubicBezTo>
                    <a:pt x="9804" y="5427"/>
                    <a:pt x="9804" y="5427"/>
                    <a:pt x="9804" y="5427"/>
                  </a:cubicBezTo>
                  <a:cubicBezTo>
                    <a:pt x="9804" y="5470"/>
                    <a:pt x="9804" y="5470"/>
                    <a:pt x="9804" y="5470"/>
                  </a:cubicBezTo>
                  <a:cubicBezTo>
                    <a:pt x="5050" y="5470"/>
                    <a:pt x="5050" y="5470"/>
                    <a:pt x="5050" y="5470"/>
                  </a:cubicBezTo>
                  <a:cubicBezTo>
                    <a:pt x="5050" y="5470"/>
                    <a:pt x="5050" y="5470"/>
                    <a:pt x="5050" y="5470"/>
                  </a:cubicBezTo>
                  <a:cubicBezTo>
                    <a:pt x="7" y="5470"/>
                    <a:pt x="7" y="5470"/>
                    <a:pt x="7" y="5470"/>
                  </a:cubicBezTo>
                  <a:cubicBezTo>
                    <a:pt x="7" y="5427"/>
                    <a:pt x="7" y="5427"/>
                    <a:pt x="7" y="5427"/>
                  </a:cubicBezTo>
                  <a:cubicBezTo>
                    <a:pt x="4365" y="5427"/>
                    <a:pt x="4365" y="5427"/>
                    <a:pt x="4365" y="5427"/>
                  </a:cubicBezTo>
                  <a:cubicBezTo>
                    <a:pt x="4365" y="5420"/>
                    <a:pt x="4365" y="5420"/>
                    <a:pt x="4365" y="5420"/>
                  </a:cubicBezTo>
                  <a:cubicBezTo>
                    <a:pt x="7" y="5420"/>
                    <a:pt x="7" y="5420"/>
                    <a:pt x="7" y="5420"/>
                  </a:cubicBezTo>
                  <a:cubicBezTo>
                    <a:pt x="7" y="5382"/>
                    <a:pt x="7" y="5382"/>
                    <a:pt x="7" y="5382"/>
                  </a:cubicBezTo>
                  <a:cubicBezTo>
                    <a:pt x="4651" y="5382"/>
                    <a:pt x="4651" y="5382"/>
                    <a:pt x="4651" y="5382"/>
                  </a:cubicBezTo>
                  <a:cubicBezTo>
                    <a:pt x="4698" y="5429"/>
                    <a:pt x="4698" y="5429"/>
                    <a:pt x="4698" y="5429"/>
                  </a:cubicBezTo>
                  <a:cubicBezTo>
                    <a:pt x="4721" y="5406"/>
                    <a:pt x="4721" y="5406"/>
                    <a:pt x="4721" y="5406"/>
                  </a:cubicBezTo>
                  <a:cubicBezTo>
                    <a:pt x="4744" y="5429"/>
                    <a:pt x="4744" y="5429"/>
                    <a:pt x="4744" y="5429"/>
                  </a:cubicBezTo>
                  <a:cubicBezTo>
                    <a:pt x="4767" y="5407"/>
                    <a:pt x="4767" y="5407"/>
                    <a:pt x="4767" y="5407"/>
                  </a:cubicBezTo>
                  <a:cubicBezTo>
                    <a:pt x="4790" y="5430"/>
                    <a:pt x="4790" y="5430"/>
                    <a:pt x="4790" y="5430"/>
                  </a:cubicBezTo>
                  <a:cubicBezTo>
                    <a:pt x="4790" y="5429"/>
                    <a:pt x="4790" y="5429"/>
                    <a:pt x="4790" y="5429"/>
                  </a:cubicBezTo>
                  <a:cubicBezTo>
                    <a:pt x="4790" y="5429"/>
                    <a:pt x="4790" y="5429"/>
                    <a:pt x="4790" y="5429"/>
                  </a:cubicBezTo>
                  <a:cubicBezTo>
                    <a:pt x="4813" y="5407"/>
                    <a:pt x="4813" y="5407"/>
                    <a:pt x="4813" y="5407"/>
                  </a:cubicBezTo>
                  <a:cubicBezTo>
                    <a:pt x="4836" y="5430"/>
                    <a:pt x="4836" y="5430"/>
                    <a:pt x="4836" y="5430"/>
                  </a:cubicBezTo>
                  <a:cubicBezTo>
                    <a:pt x="4836" y="5429"/>
                    <a:pt x="4836" y="5429"/>
                    <a:pt x="4836" y="5429"/>
                  </a:cubicBezTo>
                  <a:cubicBezTo>
                    <a:pt x="4836" y="5429"/>
                    <a:pt x="4836" y="5429"/>
                    <a:pt x="4836" y="5429"/>
                  </a:cubicBezTo>
                  <a:cubicBezTo>
                    <a:pt x="4859" y="5407"/>
                    <a:pt x="4859" y="5407"/>
                    <a:pt x="4859" y="5407"/>
                  </a:cubicBezTo>
                  <a:cubicBezTo>
                    <a:pt x="4882" y="5430"/>
                    <a:pt x="4882" y="5430"/>
                    <a:pt x="4882" y="5430"/>
                  </a:cubicBezTo>
                  <a:cubicBezTo>
                    <a:pt x="4883" y="5429"/>
                    <a:pt x="4883" y="5429"/>
                    <a:pt x="4883" y="5429"/>
                  </a:cubicBezTo>
                  <a:cubicBezTo>
                    <a:pt x="4883" y="5429"/>
                    <a:pt x="4883" y="5429"/>
                    <a:pt x="4883" y="5429"/>
                  </a:cubicBezTo>
                  <a:cubicBezTo>
                    <a:pt x="4905" y="5407"/>
                    <a:pt x="4905" y="5407"/>
                    <a:pt x="4905" y="5407"/>
                  </a:cubicBezTo>
                  <a:cubicBezTo>
                    <a:pt x="4928" y="5430"/>
                    <a:pt x="4928" y="5430"/>
                    <a:pt x="4928" y="5430"/>
                  </a:cubicBezTo>
                  <a:cubicBezTo>
                    <a:pt x="4929" y="5429"/>
                    <a:pt x="4929" y="5429"/>
                    <a:pt x="4929" y="5429"/>
                  </a:cubicBezTo>
                  <a:cubicBezTo>
                    <a:pt x="4929" y="5429"/>
                    <a:pt x="4929" y="5429"/>
                    <a:pt x="4929" y="5429"/>
                  </a:cubicBezTo>
                  <a:cubicBezTo>
                    <a:pt x="4951" y="5407"/>
                    <a:pt x="4951" y="5407"/>
                    <a:pt x="4951" y="5407"/>
                  </a:cubicBezTo>
                  <a:cubicBezTo>
                    <a:pt x="4974" y="5430"/>
                    <a:pt x="4974" y="5430"/>
                    <a:pt x="4974" y="5430"/>
                  </a:cubicBezTo>
                  <a:cubicBezTo>
                    <a:pt x="4975" y="5429"/>
                    <a:pt x="4975" y="5429"/>
                    <a:pt x="4975" y="5429"/>
                  </a:cubicBezTo>
                  <a:cubicBezTo>
                    <a:pt x="4975" y="5429"/>
                    <a:pt x="4975" y="5429"/>
                    <a:pt x="4975" y="5429"/>
                  </a:cubicBezTo>
                  <a:cubicBezTo>
                    <a:pt x="4997" y="5407"/>
                    <a:pt x="4997" y="5407"/>
                    <a:pt x="4997" y="5407"/>
                  </a:cubicBezTo>
                  <a:cubicBezTo>
                    <a:pt x="5020" y="5430"/>
                    <a:pt x="5020" y="5430"/>
                    <a:pt x="5020" y="5430"/>
                  </a:cubicBezTo>
                  <a:cubicBezTo>
                    <a:pt x="5021" y="5429"/>
                    <a:pt x="5021" y="5429"/>
                    <a:pt x="5021" y="5429"/>
                  </a:cubicBezTo>
                  <a:cubicBezTo>
                    <a:pt x="5021" y="5429"/>
                    <a:pt x="5021" y="5429"/>
                    <a:pt x="5021" y="5429"/>
                  </a:cubicBezTo>
                  <a:cubicBezTo>
                    <a:pt x="5044" y="5407"/>
                    <a:pt x="5044" y="5407"/>
                    <a:pt x="5044" y="5407"/>
                  </a:cubicBezTo>
                  <a:cubicBezTo>
                    <a:pt x="5067" y="5430"/>
                    <a:pt x="5067" y="5430"/>
                    <a:pt x="5067" y="5430"/>
                  </a:cubicBezTo>
                  <a:cubicBezTo>
                    <a:pt x="5090" y="5406"/>
                    <a:pt x="5090" y="5406"/>
                    <a:pt x="5090" y="5406"/>
                  </a:cubicBezTo>
                  <a:cubicBezTo>
                    <a:pt x="5113" y="5430"/>
                    <a:pt x="5113" y="5430"/>
                    <a:pt x="5113" y="5430"/>
                  </a:cubicBezTo>
                  <a:cubicBezTo>
                    <a:pt x="5160" y="5382"/>
                    <a:pt x="5160" y="5382"/>
                    <a:pt x="5160" y="5382"/>
                  </a:cubicBezTo>
                  <a:cubicBezTo>
                    <a:pt x="9804" y="5382"/>
                    <a:pt x="9804" y="5382"/>
                    <a:pt x="9804" y="5382"/>
                  </a:cubicBezTo>
                  <a:lnTo>
                    <a:pt x="9804" y="5420"/>
                  </a:lnTo>
                  <a:close/>
                  <a:moveTo>
                    <a:pt x="4762" y="5356"/>
                  </a:moveTo>
                  <a:cubicBezTo>
                    <a:pt x="4760" y="5357"/>
                    <a:pt x="4760" y="5357"/>
                    <a:pt x="4760" y="5357"/>
                  </a:cubicBezTo>
                  <a:cubicBezTo>
                    <a:pt x="4760" y="5357"/>
                    <a:pt x="4760" y="5357"/>
                    <a:pt x="4760" y="5357"/>
                  </a:cubicBezTo>
                  <a:cubicBezTo>
                    <a:pt x="4744" y="5373"/>
                    <a:pt x="4744" y="5373"/>
                    <a:pt x="4744" y="5373"/>
                  </a:cubicBezTo>
                  <a:cubicBezTo>
                    <a:pt x="4726" y="5355"/>
                    <a:pt x="4726" y="5355"/>
                    <a:pt x="4726" y="5355"/>
                  </a:cubicBezTo>
                  <a:cubicBezTo>
                    <a:pt x="4744" y="5337"/>
                    <a:pt x="4744" y="5337"/>
                    <a:pt x="4744" y="5337"/>
                  </a:cubicBezTo>
                  <a:cubicBezTo>
                    <a:pt x="4760" y="5353"/>
                    <a:pt x="4760" y="5353"/>
                    <a:pt x="4760" y="5353"/>
                  </a:cubicBezTo>
                  <a:cubicBezTo>
                    <a:pt x="4760" y="5354"/>
                    <a:pt x="4760" y="5354"/>
                    <a:pt x="4760" y="5354"/>
                  </a:cubicBezTo>
                  <a:lnTo>
                    <a:pt x="4762" y="5356"/>
                  </a:lnTo>
                  <a:close/>
                  <a:moveTo>
                    <a:pt x="5108" y="5379"/>
                  </a:moveTo>
                  <a:cubicBezTo>
                    <a:pt x="5090" y="5397"/>
                    <a:pt x="5090" y="5397"/>
                    <a:pt x="5090" y="5397"/>
                  </a:cubicBezTo>
                  <a:cubicBezTo>
                    <a:pt x="5071" y="5379"/>
                    <a:pt x="5071" y="5379"/>
                    <a:pt x="5071" y="5379"/>
                  </a:cubicBezTo>
                  <a:cubicBezTo>
                    <a:pt x="5090" y="5360"/>
                    <a:pt x="5090" y="5360"/>
                    <a:pt x="5090" y="5360"/>
                  </a:cubicBezTo>
                  <a:lnTo>
                    <a:pt x="5108" y="5379"/>
                  </a:lnTo>
                  <a:close/>
                  <a:moveTo>
                    <a:pt x="5094" y="5356"/>
                  </a:moveTo>
                  <a:cubicBezTo>
                    <a:pt x="5113" y="5337"/>
                    <a:pt x="5113" y="5337"/>
                    <a:pt x="5113" y="5337"/>
                  </a:cubicBezTo>
                  <a:cubicBezTo>
                    <a:pt x="5154" y="5379"/>
                    <a:pt x="5154" y="5379"/>
                    <a:pt x="5154" y="5379"/>
                  </a:cubicBezTo>
                  <a:cubicBezTo>
                    <a:pt x="5113" y="5420"/>
                    <a:pt x="5113" y="5420"/>
                    <a:pt x="5113" y="5420"/>
                  </a:cubicBezTo>
                  <a:cubicBezTo>
                    <a:pt x="5094" y="5402"/>
                    <a:pt x="5094" y="5402"/>
                    <a:pt x="5094" y="5402"/>
                  </a:cubicBezTo>
                  <a:cubicBezTo>
                    <a:pt x="5118" y="5379"/>
                    <a:pt x="5118" y="5379"/>
                    <a:pt x="5118" y="5379"/>
                  </a:cubicBezTo>
                  <a:lnTo>
                    <a:pt x="5094" y="5356"/>
                  </a:lnTo>
                  <a:close/>
                  <a:moveTo>
                    <a:pt x="5049" y="5401"/>
                  </a:moveTo>
                  <a:cubicBezTo>
                    <a:pt x="5050" y="5400"/>
                    <a:pt x="5050" y="5400"/>
                    <a:pt x="5050" y="5400"/>
                  </a:cubicBezTo>
                  <a:cubicBezTo>
                    <a:pt x="5050" y="5400"/>
                    <a:pt x="5050" y="5400"/>
                    <a:pt x="5050" y="5400"/>
                  </a:cubicBezTo>
                  <a:cubicBezTo>
                    <a:pt x="5067" y="5383"/>
                    <a:pt x="5067" y="5383"/>
                    <a:pt x="5067" y="5383"/>
                  </a:cubicBezTo>
                  <a:cubicBezTo>
                    <a:pt x="5085" y="5402"/>
                    <a:pt x="5085" y="5402"/>
                    <a:pt x="5085" y="5402"/>
                  </a:cubicBezTo>
                  <a:cubicBezTo>
                    <a:pt x="5067" y="5420"/>
                    <a:pt x="5067" y="5420"/>
                    <a:pt x="5067" y="5420"/>
                  </a:cubicBezTo>
                  <a:cubicBezTo>
                    <a:pt x="5050" y="5404"/>
                    <a:pt x="5050" y="5404"/>
                    <a:pt x="5050" y="5404"/>
                  </a:cubicBezTo>
                  <a:cubicBezTo>
                    <a:pt x="5050" y="5403"/>
                    <a:pt x="5050" y="5403"/>
                    <a:pt x="5050" y="5403"/>
                  </a:cubicBezTo>
                  <a:lnTo>
                    <a:pt x="5049" y="5401"/>
                  </a:lnTo>
                  <a:close/>
                  <a:moveTo>
                    <a:pt x="5067" y="5374"/>
                  </a:moveTo>
                  <a:cubicBezTo>
                    <a:pt x="5050" y="5358"/>
                    <a:pt x="5050" y="5358"/>
                    <a:pt x="5050" y="5358"/>
                  </a:cubicBezTo>
                  <a:cubicBezTo>
                    <a:pt x="5050" y="5357"/>
                    <a:pt x="5050" y="5357"/>
                    <a:pt x="5050" y="5357"/>
                  </a:cubicBezTo>
                  <a:cubicBezTo>
                    <a:pt x="5049" y="5355"/>
                    <a:pt x="5049" y="5355"/>
                    <a:pt x="5049" y="5355"/>
                  </a:cubicBezTo>
                  <a:cubicBezTo>
                    <a:pt x="5050" y="5354"/>
                    <a:pt x="5050" y="5354"/>
                    <a:pt x="5050" y="5354"/>
                  </a:cubicBezTo>
                  <a:cubicBezTo>
                    <a:pt x="5050" y="5353"/>
                    <a:pt x="5050" y="5353"/>
                    <a:pt x="5050" y="5353"/>
                  </a:cubicBezTo>
                  <a:cubicBezTo>
                    <a:pt x="5067" y="5337"/>
                    <a:pt x="5067" y="5337"/>
                    <a:pt x="5067" y="5337"/>
                  </a:cubicBezTo>
                  <a:cubicBezTo>
                    <a:pt x="5085" y="5356"/>
                    <a:pt x="5085" y="5356"/>
                    <a:pt x="5085" y="5356"/>
                  </a:cubicBezTo>
                  <a:lnTo>
                    <a:pt x="5067" y="5374"/>
                  </a:lnTo>
                  <a:close/>
                  <a:moveTo>
                    <a:pt x="5062" y="5379"/>
                  </a:moveTo>
                  <a:cubicBezTo>
                    <a:pt x="5044" y="5396"/>
                    <a:pt x="5044" y="5396"/>
                    <a:pt x="5044" y="5396"/>
                  </a:cubicBezTo>
                  <a:cubicBezTo>
                    <a:pt x="5026" y="5378"/>
                    <a:pt x="5026" y="5378"/>
                    <a:pt x="5026" y="5378"/>
                  </a:cubicBezTo>
                  <a:cubicBezTo>
                    <a:pt x="5044" y="5360"/>
                    <a:pt x="5044" y="5360"/>
                    <a:pt x="5044" y="5360"/>
                  </a:cubicBezTo>
                  <a:lnTo>
                    <a:pt x="5062" y="5379"/>
                  </a:lnTo>
                  <a:close/>
                  <a:moveTo>
                    <a:pt x="5039" y="5402"/>
                  </a:moveTo>
                  <a:cubicBezTo>
                    <a:pt x="5021" y="5419"/>
                    <a:pt x="5021" y="5419"/>
                    <a:pt x="5021" y="5419"/>
                  </a:cubicBezTo>
                  <a:cubicBezTo>
                    <a:pt x="5003" y="5401"/>
                    <a:pt x="5003" y="5401"/>
                    <a:pt x="5003" y="5401"/>
                  </a:cubicBezTo>
                  <a:cubicBezTo>
                    <a:pt x="5021" y="5384"/>
                    <a:pt x="5021" y="5384"/>
                    <a:pt x="5021" y="5384"/>
                  </a:cubicBezTo>
                  <a:lnTo>
                    <a:pt x="5039" y="5402"/>
                  </a:lnTo>
                  <a:close/>
                  <a:moveTo>
                    <a:pt x="5021" y="5373"/>
                  </a:moveTo>
                  <a:cubicBezTo>
                    <a:pt x="5003" y="5355"/>
                    <a:pt x="5003" y="5355"/>
                    <a:pt x="5003" y="5355"/>
                  </a:cubicBezTo>
                  <a:cubicBezTo>
                    <a:pt x="5021" y="5337"/>
                    <a:pt x="5021" y="5337"/>
                    <a:pt x="5021" y="5337"/>
                  </a:cubicBezTo>
                  <a:cubicBezTo>
                    <a:pt x="5039" y="5356"/>
                    <a:pt x="5039" y="5356"/>
                    <a:pt x="5039" y="5356"/>
                  </a:cubicBezTo>
                  <a:lnTo>
                    <a:pt x="5021" y="5373"/>
                  </a:lnTo>
                  <a:close/>
                  <a:moveTo>
                    <a:pt x="5016" y="5379"/>
                  </a:moveTo>
                  <a:cubicBezTo>
                    <a:pt x="4998" y="5396"/>
                    <a:pt x="4998" y="5396"/>
                    <a:pt x="4998" y="5396"/>
                  </a:cubicBezTo>
                  <a:cubicBezTo>
                    <a:pt x="4980" y="5378"/>
                    <a:pt x="4980" y="5378"/>
                    <a:pt x="4980" y="5378"/>
                  </a:cubicBezTo>
                  <a:cubicBezTo>
                    <a:pt x="4997" y="5360"/>
                    <a:pt x="4997" y="5360"/>
                    <a:pt x="4997" y="5360"/>
                  </a:cubicBezTo>
                  <a:lnTo>
                    <a:pt x="5016" y="5379"/>
                  </a:lnTo>
                  <a:close/>
                  <a:moveTo>
                    <a:pt x="4993" y="5402"/>
                  </a:moveTo>
                  <a:cubicBezTo>
                    <a:pt x="4975" y="5419"/>
                    <a:pt x="4975" y="5419"/>
                    <a:pt x="4975" y="5419"/>
                  </a:cubicBezTo>
                  <a:cubicBezTo>
                    <a:pt x="4957" y="5401"/>
                    <a:pt x="4957" y="5401"/>
                    <a:pt x="4957" y="5401"/>
                  </a:cubicBezTo>
                  <a:cubicBezTo>
                    <a:pt x="4974" y="5384"/>
                    <a:pt x="4974" y="5384"/>
                    <a:pt x="4974" y="5384"/>
                  </a:cubicBezTo>
                  <a:lnTo>
                    <a:pt x="4993" y="5402"/>
                  </a:lnTo>
                  <a:close/>
                  <a:moveTo>
                    <a:pt x="4975" y="5373"/>
                  </a:moveTo>
                  <a:cubicBezTo>
                    <a:pt x="4957" y="5355"/>
                    <a:pt x="4957" y="5355"/>
                    <a:pt x="4957" y="5355"/>
                  </a:cubicBezTo>
                  <a:cubicBezTo>
                    <a:pt x="4974" y="5337"/>
                    <a:pt x="4974" y="5337"/>
                    <a:pt x="4974" y="5337"/>
                  </a:cubicBezTo>
                  <a:cubicBezTo>
                    <a:pt x="4993" y="5356"/>
                    <a:pt x="4993" y="5356"/>
                    <a:pt x="4993" y="5356"/>
                  </a:cubicBezTo>
                  <a:lnTo>
                    <a:pt x="4975" y="5373"/>
                  </a:lnTo>
                  <a:close/>
                  <a:moveTo>
                    <a:pt x="4969" y="5379"/>
                  </a:moveTo>
                  <a:cubicBezTo>
                    <a:pt x="4952" y="5396"/>
                    <a:pt x="4952" y="5396"/>
                    <a:pt x="4952" y="5396"/>
                  </a:cubicBezTo>
                  <a:cubicBezTo>
                    <a:pt x="4934" y="5378"/>
                    <a:pt x="4934" y="5378"/>
                    <a:pt x="4934" y="5378"/>
                  </a:cubicBezTo>
                  <a:cubicBezTo>
                    <a:pt x="4951" y="5360"/>
                    <a:pt x="4951" y="5360"/>
                    <a:pt x="4951" y="5360"/>
                  </a:cubicBezTo>
                  <a:lnTo>
                    <a:pt x="4969" y="5379"/>
                  </a:lnTo>
                  <a:close/>
                  <a:moveTo>
                    <a:pt x="4946" y="5402"/>
                  </a:moveTo>
                  <a:cubicBezTo>
                    <a:pt x="4929" y="5419"/>
                    <a:pt x="4929" y="5419"/>
                    <a:pt x="4929" y="5419"/>
                  </a:cubicBezTo>
                  <a:cubicBezTo>
                    <a:pt x="4911" y="5401"/>
                    <a:pt x="4911" y="5401"/>
                    <a:pt x="4911" y="5401"/>
                  </a:cubicBezTo>
                  <a:cubicBezTo>
                    <a:pt x="4928" y="5384"/>
                    <a:pt x="4928" y="5384"/>
                    <a:pt x="4928" y="5384"/>
                  </a:cubicBezTo>
                  <a:lnTo>
                    <a:pt x="4946" y="5402"/>
                  </a:lnTo>
                  <a:close/>
                  <a:moveTo>
                    <a:pt x="4929" y="5373"/>
                  </a:moveTo>
                  <a:cubicBezTo>
                    <a:pt x="4911" y="5355"/>
                    <a:pt x="4911" y="5355"/>
                    <a:pt x="4911" y="5355"/>
                  </a:cubicBezTo>
                  <a:cubicBezTo>
                    <a:pt x="4928" y="5337"/>
                    <a:pt x="4928" y="5337"/>
                    <a:pt x="4928" y="5337"/>
                  </a:cubicBezTo>
                  <a:cubicBezTo>
                    <a:pt x="4946" y="5356"/>
                    <a:pt x="4946" y="5356"/>
                    <a:pt x="4946" y="5356"/>
                  </a:cubicBezTo>
                  <a:lnTo>
                    <a:pt x="4929" y="5373"/>
                  </a:lnTo>
                  <a:close/>
                  <a:moveTo>
                    <a:pt x="4923" y="5379"/>
                  </a:moveTo>
                  <a:cubicBezTo>
                    <a:pt x="4906" y="5396"/>
                    <a:pt x="4906" y="5396"/>
                    <a:pt x="4906" y="5396"/>
                  </a:cubicBezTo>
                  <a:cubicBezTo>
                    <a:pt x="4887" y="5378"/>
                    <a:pt x="4887" y="5378"/>
                    <a:pt x="4887" y="5378"/>
                  </a:cubicBezTo>
                  <a:cubicBezTo>
                    <a:pt x="4905" y="5360"/>
                    <a:pt x="4905" y="5360"/>
                    <a:pt x="4905" y="5360"/>
                  </a:cubicBezTo>
                  <a:lnTo>
                    <a:pt x="4923" y="5379"/>
                  </a:lnTo>
                  <a:close/>
                  <a:moveTo>
                    <a:pt x="4900" y="5402"/>
                  </a:moveTo>
                  <a:cubicBezTo>
                    <a:pt x="4883" y="5419"/>
                    <a:pt x="4883" y="5419"/>
                    <a:pt x="4883" y="5419"/>
                  </a:cubicBezTo>
                  <a:cubicBezTo>
                    <a:pt x="4864" y="5401"/>
                    <a:pt x="4864" y="5401"/>
                    <a:pt x="4864" y="5401"/>
                  </a:cubicBezTo>
                  <a:cubicBezTo>
                    <a:pt x="4882" y="5384"/>
                    <a:pt x="4882" y="5384"/>
                    <a:pt x="4882" y="5384"/>
                  </a:cubicBezTo>
                  <a:lnTo>
                    <a:pt x="4900" y="5402"/>
                  </a:lnTo>
                  <a:close/>
                  <a:moveTo>
                    <a:pt x="4883" y="5373"/>
                  </a:moveTo>
                  <a:cubicBezTo>
                    <a:pt x="4864" y="5355"/>
                    <a:pt x="4864" y="5355"/>
                    <a:pt x="4864" y="5355"/>
                  </a:cubicBezTo>
                  <a:cubicBezTo>
                    <a:pt x="4882" y="5337"/>
                    <a:pt x="4882" y="5337"/>
                    <a:pt x="4882" y="5337"/>
                  </a:cubicBezTo>
                  <a:cubicBezTo>
                    <a:pt x="4900" y="5356"/>
                    <a:pt x="4900" y="5356"/>
                    <a:pt x="4900" y="5356"/>
                  </a:cubicBezTo>
                  <a:lnTo>
                    <a:pt x="4883" y="5373"/>
                  </a:lnTo>
                  <a:close/>
                  <a:moveTo>
                    <a:pt x="4877" y="5379"/>
                  </a:moveTo>
                  <a:cubicBezTo>
                    <a:pt x="4859" y="5396"/>
                    <a:pt x="4859" y="5396"/>
                    <a:pt x="4859" y="5396"/>
                  </a:cubicBezTo>
                  <a:cubicBezTo>
                    <a:pt x="4841" y="5378"/>
                    <a:pt x="4841" y="5378"/>
                    <a:pt x="4841" y="5378"/>
                  </a:cubicBezTo>
                  <a:cubicBezTo>
                    <a:pt x="4859" y="5360"/>
                    <a:pt x="4859" y="5360"/>
                    <a:pt x="4859" y="5360"/>
                  </a:cubicBezTo>
                  <a:lnTo>
                    <a:pt x="4877" y="5379"/>
                  </a:lnTo>
                  <a:close/>
                  <a:moveTo>
                    <a:pt x="4854" y="5402"/>
                  </a:moveTo>
                  <a:cubicBezTo>
                    <a:pt x="4836" y="5419"/>
                    <a:pt x="4836" y="5419"/>
                    <a:pt x="4836" y="5419"/>
                  </a:cubicBezTo>
                  <a:cubicBezTo>
                    <a:pt x="4818" y="5401"/>
                    <a:pt x="4818" y="5401"/>
                    <a:pt x="4818" y="5401"/>
                  </a:cubicBezTo>
                  <a:cubicBezTo>
                    <a:pt x="4836" y="5384"/>
                    <a:pt x="4836" y="5384"/>
                    <a:pt x="4836" y="5384"/>
                  </a:cubicBezTo>
                  <a:lnTo>
                    <a:pt x="4854" y="5402"/>
                  </a:lnTo>
                  <a:close/>
                  <a:moveTo>
                    <a:pt x="4836" y="5373"/>
                  </a:moveTo>
                  <a:cubicBezTo>
                    <a:pt x="4818" y="5355"/>
                    <a:pt x="4818" y="5355"/>
                    <a:pt x="4818" y="5355"/>
                  </a:cubicBezTo>
                  <a:cubicBezTo>
                    <a:pt x="4836" y="5337"/>
                    <a:pt x="4836" y="5337"/>
                    <a:pt x="4836" y="5337"/>
                  </a:cubicBezTo>
                  <a:cubicBezTo>
                    <a:pt x="4854" y="5356"/>
                    <a:pt x="4854" y="5356"/>
                    <a:pt x="4854" y="5356"/>
                  </a:cubicBezTo>
                  <a:lnTo>
                    <a:pt x="4836" y="5373"/>
                  </a:lnTo>
                  <a:close/>
                  <a:moveTo>
                    <a:pt x="4831" y="5379"/>
                  </a:moveTo>
                  <a:cubicBezTo>
                    <a:pt x="4813" y="5396"/>
                    <a:pt x="4813" y="5396"/>
                    <a:pt x="4813" y="5396"/>
                  </a:cubicBezTo>
                  <a:cubicBezTo>
                    <a:pt x="4795" y="5378"/>
                    <a:pt x="4795" y="5378"/>
                    <a:pt x="4795" y="5378"/>
                  </a:cubicBezTo>
                  <a:cubicBezTo>
                    <a:pt x="4813" y="5360"/>
                    <a:pt x="4813" y="5360"/>
                    <a:pt x="4813" y="5360"/>
                  </a:cubicBezTo>
                  <a:lnTo>
                    <a:pt x="4831" y="5379"/>
                  </a:lnTo>
                  <a:close/>
                  <a:moveTo>
                    <a:pt x="4808" y="5402"/>
                  </a:moveTo>
                  <a:cubicBezTo>
                    <a:pt x="4790" y="5419"/>
                    <a:pt x="4790" y="5419"/>
                    <a:pt x="4790" y="5419"/>
                  </a:cubicBezTo>
                  <a:cubicBezTo>
                    <a:pt x="4772" y="5401"/>
                    <a:pt x="4772" y="5401"/>
                    <a:pt x="4772" y="5401"/>
                  </a:cubicBezTo>
                  <a:cubicBezTo>
                    <a:pt x="4790" y="5384"/>
                    <a:pt x="4790" y="5384"/>
                    <a:pt x="4790" y="5384"/>
                  </a:cubicBezTo>
                  <a:lnTo>
                    <a:pt x="4808" y="5402"/>
                  </a:lnTo>
                  <a:close/>
                  <a:moveTo>
                    <a:pt x="4790" y="5373"/>
                  </a:moveTo>
                  <a:cubicBezTo>
                    <a:pt x="4772" y="5355"/>
                    <a:pt x="4772" y="5355"/>
                    <a:pt x="4772" y="5355"/>
                  </a:cubicBezTo>
                  <a:cubicBezTo>
                    <a:pt x="4790" y="5337"/>
                    <a:pt x="4790" y="5337"/>
                    <a:pt x="4790" y="5337"/>
                  </a:cubicBezTo>
                  <a:cubicBezTo>
                    <a:pt x="4808" y="5356"/>
                    <a:pt x="4808" y="5356"/>
                    <a:pt x="4808" y="5356"/>
                  </a:cubicBezTo>
                  <a:lnTo>
                    <a:pt x="4790" y="5373"/>
                  </a:lnTo>
                  <a:close/>
                  <a:moveTo>
                    <a:pt x="4785" y="5379"/>
                  </a:moveTo>
                  <a:cubicBezTo>
                    <a:pt x="4767" y="5396"/>
                    <a:pt x="4767" y="5396"/>
                    <a:pt x="4767" y="5396"/>
                  </a:cubicBezTo>
                  <a:cubicBezTo>
                    <a:pt x="4749" y="5378"/>
                    <a:pt x="4749" y="5378"/>
                    <a:pt x="4749" y="5378"/>
                  </a:cubicBezTo>
                  <a:cubicBezTo>
                    <a:pt x="4767" y="5360"/>
                    <a:pt x="4767" y="5360"/>
                    <a:pt x="4767" y="5360"/>
                  </a:cubicBezTo>
                  <a:lnTo>
                    <a:pt x="4785" y="5379"/>
                  </a:lnTo>
                  <a:close/>
                  <a:moveTo>
                    <a:pt x="4762" y="5402"/>
                  </a:moveTo>
                  <a:cubicBezTo>
                    <a:pt x="4760" y="5403"/>
                    <a:pt x="4760" y="5403"/>
                    <a:pt x="4760" y="5403"/>
                  </a:cubicBezTo>
                  <a:cubicBezTo>
                    <a:pt x="4760" y="5403"/>
                    <a:pt x="4760" y="5403"/>
                    <a:pt x="4760" y="5403"/>
                  </a:cubicBezTo>
                  <a:cubicBezTo>
                    <a:pt x="4744" y="5419"/>
                    <a:pt x="4744" y="5419"/>
                    <a:pt x="4744" y="5419"/>
                  </a:cubicBezTo>
                  <a:cubicBezTo>
                    <a:pt x="4726" y="5401"/>
                    <a:pt x="4726" y="5401"/>
                    <a:pt x="4726" y="5401"/>
                  </a:cubicBezTo>
                  <a:cubicBezTo>
                    <a:pt x="4744" y="5383"/>
                    <a:pt x="4744" y="5383"/>
                    <a:pt x="4744" y="5383"/>
                  </a:cubicBezTo>
                  <a:cubicBezTo>
                    <a:pt x="4760" y="5399"/>
                    <a:pt x="4760" y="5399"/>
                    <a:pt x="4760" y="5399"/>
                  </a:cubicBezTo>
                  <a:cubicBezTo>
                    <a:pt x="4760" y="5400"/>
                    <a:pt x="4760" y="5400"/>
                    <a:pt x="4760" y="5400"/>
                  </a:cubicBezTo>
                  <a:lnTo>
                    <a:pt x="4762" y="5402"/>
                  </a:lnTo>
                  <a:close/>
                  <a:moveTo>
                    <a:pt x="4739" y="5378"/>
                  </a:moveTo>
                  <a:cubicBezTo>
                    <a:pt x="4721" y="5396"/>
                    <a:pt x="4721" y="5396"/>
                    <a:pt x="4721" y="5396"/>
                  </a:cubicBezTo>
                  <a:cubicBezTo>
                    <a:pt x="4703" y="5378"/>
                    <a:pt x="4703" y="5378"/>
                    <a:pt x="4703" y="5378"/>
                  </a:cubicBezTo>
                  <a:cubicBezTo>
                    <a:pt x="4721" y="5360"/>
                    <a:pt x="4721" y="5360"/>
                    <a:pt x="4721" y="5360"/>
                  </a:cubicBezTo>
                  <a:lnTo>
                    <a:pt x="4739" y="5378"/>
                  </a:lnTo>
                  <a:close/>
                  <a:moveTo>
                    <a:pt x="4693" y="5378"/>
                  </a:moveTo>
                  <a:cubicBezTo>
                    <a:pt x="4716" y="5401"/>
                    <a:pt x="4716" y="5401"/>
                    <a:pt x="4716" y="5401"/>
                  </a:cubicBezTo>
                  <a:cubicBezTo>
                    <a:pt x="4698" y="5419"/>
                    <a:pt x="4698" y="5419"/>
                    <a:pt x="4698" y="5419"/>
                  </a:cubicBezTo>
                  <a:cubicBezTo>
                    <a:pt x="4657" y="5378"/>
                    <a:pt x="4657" y="5378"/>
                    <a:pt x="4657" y="5378"/>
                  </a:cubicBezTo>
                  <a:cubicBezTo>
                    <a:pt x="4698" y="5337"/>
                    <a:pt x="4698" y="5337"/>
                    <a:pt x="4698" y="5337"/>
                  </a:cubicBezTo>
                  <a:cubicBezTo>
                    <a:pt x="4716" y="5355"/>
                    <a:pt x="4716" y="5355"/>
                    <a:pt x="4716" y="5355"/>
                  </a:cubicBezTo>
                  <a:lnTo>
                    <a:pt x="4693" y="5378"/>
                  </a:lnTo>
                  <a:close/>
                  <a:moveTo>
                    <a:pt x="9804" y="5330"/>
                  </a:moveTo>
                  <a:cubicBezTo>
                    <a:pt x="5445" y="5330"/>
                    <a:pt x="5445" y="5330"/>
                    <a:pt x="5445" y="5330"/>
                  </a:cubicBezTo>
                  <a:cubicBezTo>
                    <a:pt x="5445" y="5337"/>
                    <a:pt x="5445" y="5337"/>
                    <a:pt x="5445" y="5337"/>
                  </a:cubicBezTo>
                  <a:cubicBezTo>
                    <a:pt x="9804" y="5337"/>
                    <a:pt x="9804" y="5337"/>
                    <a:pt x="9804" y="5337"/>
                  </a:cubicBezTo>
                  <a:cubicBezTo>
                    <a:pt x="9804" y="5375"/>
                    <a:pt x="9804" y="5375"/>
                    <a:pt x="9804" y="5375"/>
                  </a:cubicBezTo>
                  <a:cubicBezTo>
                    <a:pt x="5160" y="5375"/>
                    <a:pt x="5160" y="5375"/>
                    <a:pt x="5160" y="5375"/>
                  </a:cubicBezTo>
                  <a:cubicBezTo>
                    <a:pt x="5113" y="5328"/>
                    <a:pt x="5113" y="5328"/>
                    <a:pt x="5113" y="5328"/>
                  </a:cubicBezTo>
                  <a:cubicBezTo>
                    <a:pt x="5090" y="5351"/>
                    <a:pt x="5090" y="5351"/>
                    <a:pt x="5090" y="5351"/>
                  </a:cubicBezTo>
                  <a:cubicBezTo>
                    <a:pt x="5067" y="5328"/>
                    <a:pt x="5067" y="5328"/>
                    <a:pt x="5067" y="5328"/>
                  </a:cubicBezTo>
                  <a:cubicBezTo>
                    <a:pt x="5044" y="5350"/>
                    <a:pt x="5044" y="5350"/>
                    <a:pt x="5044" y="5350"/>
                  </a:cubicBezTo>
                  <a:cubicBezTo>
                    <a:pt x="5021" y="5327"/>
                    <a:pt x="5021" y="5327"/>
                    <a:pt x="5021" y="5327"/>
                  </a:cubicBezTo>
                  <a:cubicBezTo>
                    <a:pt x="5021" y="5328"/>
                    <a:pt x="5021" y="5328"/>
                    <a:pt x="5021" y="5328"/>
                  </a:cubicBezTo>
                  <a:cubicBezTo>
                    <a:pt x="5020" y="5328"/>
                    <a:pt x="5020" y="5328"/>
                    <a:pt x="5020" y="5328"/>
                  </a:cubicBezTo>
                  <a:cubicBezTo>
                    <a:pt x="4998" y="5350"/>
                    <a:pt x="4998" y="5350"/>
                    <a:pt x="4998" y="5350"/>
                  </a:cubicBezTo>
                  <a:cubicBezTo>
                    <a:pt x="4975" y="5327"/>
                    <a:pt x="4975" y="5327"/>
                    <a:pt x="4975" y="5327"/>
                  </a:cubicBezTo>
                  <a:cubicBezTo>
                    <a:pt x="4974" y="5328"/>
                    <a:pt x="4974" y="5328"/>
                    <a:pt x="4974" y="5328"/>
                  </a:cubicBezTo>
                  <a:cubicBezTo>
                    <a:pt x="4974" y="5328"/>
                    <a:pt x="4974" y="5328"/>
                    <a:pt x="4974" y="5328"/>
                  </a:cubicBezTo>
                  <a:cubicBezTo>
                    <a:pt x="4952" y="5350"/>
                    <a:pt x="4952" y="5350"/>
                    <a:pt x="4952" y="5350"/>
                  </a:cubicBezTo>
                  <a:cubicBezTo>
                    <a:pt x="4929" y="5327"/>
                    <a:pt x="4929" y="5327"/>
                    <a:pt x="4929" y="5327"/>
                  </a:cubicBezTo>
                  <a:cubicBezTo>
                    <a:pt x="4928" y="5328"/>
                    <a:pt x="4928" y="5328"/>
                    <a:pt x="4928" y="5328"/>
                  </a:cubicBezTo>
                  <a:cubicBezTo>
                    <a:pt x="4928" y="5328"/>
                    <a:pt x="4928" y="5328"/>
                    <a:pt x="4928" y="5328"/>
                  </a:cubicBezTo>
                  <a:cubicBezTo>
                    <a:pt x="4906" y="5350"/>
                    <a:pt x="4906" y="5350"/>
                    <a:pt x="4906" y="5350"/>
                  </a:cubicBezTo>
                  <a:cubicBezTo>
                    <a:pt x="4883" y="5327"/>
                    <a:pt x="4883" y="5327"/>
                    <a:pt x="4883" y="5327"/>
                  </a:cubicBezTo>
                  <a:cubicBezTo>
                    <a:pt x="4882" y="5328"/>
                    <a:pt x="4882" y="5328"/>
                    <a:pt x="4882" y="5328"/>
                  </a:cubicBezTo>
                  <a:cubicBezTo>
                    <a:pt x="4882" y="5328"/>
                    <a:pt x="4882" y="5328"/>
                    <a:pt x="4882" y="5328"/>
                  </a:cubicBezTo>
                  <a:cubicBezTo>
                    <a:pt x="4859" y="5350"/>
                    <a:pt x="4859" y="5350"/>
                    <a:pt x="4859" y="5350"/>
                  </a:cubicBezTo>
                  <a:cubicBezTo>
                    <a:pt x="4836" y="5327"/>
                    <a:pt x="4836" y="5327"/>
                    <a:pt x="4836" y="5327"/>
                  </a:cubicBezTo>
                  <a:cubicBezTo>
                    <a:pt x="4836" y="5328"/>
                    <a:pt x="4836" y="5328"/>
                    <a:pt x="4836" y="5328"/>
                  </a:cubicBezTo>
                  <a:cubicBezTo>
                    <a:pt x="4836" y="5328"/>
                    <a:pt x="4836" y="5328"/>
                    <a:pt x="4836" y="5328"/>
                  </a:cubicBezTo>
                  <a:cubicBezTo>
                    <a:pt x="4813" y="5350"/>
                    <a:pt x="4813" y="5350"/>
                    <a:pt x="4813" y="5350"/>
                  </a:cubicBezTo>
                  <a:cubicBezTo>
                    <a:pt x="4790" y="5327"/>
                    <a:pt x="4790" y="5327"/>
                    <a:pt x="4790" y="5327"/>
                  </a:cubicBezTo>
                  <a:cubicBezTo>
                    <a:pt x="4790" y="5328"/>
                    <a:pt x="4790" y="5328"/>
                    <a:pt x="4790" y="5328"/>
                  </a:cubicBezTo>
                  <a:cubicBezTo>
                    <a:pt x="4790" y="5328"/>
                    <a:pt x="4790" y="5328"/>
                    <a:pt x="4790" y="5328"/>
                  </a:cubicBezTo>
                  <a:cubicBezTo>
                    <a:pt x="4767" y="5350"/>
                    <a:pt x="4767" y="5350"/>
                    <a:pt x="4767" y="5350"/>
                  </a:cubicBezTo>
                  <a:cubicBezTo>
                    <a:pt x="4744" y="5327"/>
                    <a:pt x="4744" y="5327"/>
                    <a:pt x="4744" y="5327"/>
                  </a:cubicBezTo>
                  <a:cubicBezTo>
                    <a:pt x="4721" y="5350"/>
                    <a:pt x="4721" y="5350"/>
                    <a:pt x="4721" y="5350"/>
                  </a:cubicBezTo>
                  <a:cubicBezTo>
                    <a:pt x="4698" y="5327"/>
                    <a:pt x="4698" y="5327"/>
                    <a:pt x="4698" y="5327"/>
                  </a:cubicBezTo>
                  <a:cubicBezTo>
                    <a:pt x="4651" y="5375"/>
                    <a:pt x="4651" y="5375"/>
                    <a:pt x="4651" y="5375"/>
                  </a:cubicBezTo>
                  <a:cubicBezTo>
                    <a:pt x="7" y="5375"/>
                    <a:pt x="7" y="5375"/>
                    <a:pt x="7" y="5375"/>
                  </a:cubicBezTo>
                  <a:cubicBezTo>
                    <a:pt x="7" y="5337"/>
                    <a:pt x="7" y="5337"/>
                    <a:pt x="7" y="5337"/>
                  </a:cubicBezTo>
                  <a:cubicBezTo>
                    <a:pt x="4365" y="5337"/>
                    <a:pt x="4365" y="5337"/>
                    <a:pt x="4365" y="5337"/>
                  </a:cubicBezTo>
                  <a:cubicBezTo>
                    <a:pt x="4365" y="5330"/>
                    <a:pt x="4365" y="5330"/>
                    <a:pt x="4365" y="5330"/>
                  </a:cubicBezTo>
                  <a:cubicBezTo>
                    <a:pt x="7" y="5330"/>
                    <a:pt x="7" y="5330"/>
                    <a:pt x="7" y="5330"/>
                  </a:cubicBezTo>
                  <a:cubicBezTo>
                    <a:pt x="7" y="5289"/>
                    <a:pt x="7" y="5289"/>
                    <a:pt x="7" y="5289"/>
                  </a:cubicBezTo>
                  <a:cubicBezTo>
                    <a:pt x="4362" y="5289"/>
                    <a:pt x="4362" y="5289"/>
                    <a:pt x="4362" y="5289"/>
                  </a:cubicBezTo>
                  <a:cubicBezTo>
                    <a:pt x="4362" y="5289"/>
                    <a:pt x="4362" y="5289"/>
                    <a:pt x="4362" y="5289"/>
                  </a:cubicBezTo>
                  <a:cubicBezTo>
                    <a:pt x="4365" y="5289"/>
                    <a:pt x="4365" y="5289"/>
                    <a:pt x="4365" y="5289"/>
                  </a:cubicBezTo>
                  <a:cubicBezTo>
                    <a:pt x="4760" y="5289"/>
                    <a:pt x="4760" y="5289"/>
                    <a:pt x="4760" y="5289"/>
                  </a:cubicBezTo>
                  <a:cubicBezTo>
                    <a:pt x="4760" y="5289"/>
                    <a:pt x="4760" y="5289"/>
                    <a:pt x="4760" y="5289"/>
                  </a:cubicBezTo>
                  <a:cubicBezTo>
                    <a:pt x="5445" y="5289"/>
                    <a:pt x="5445" y="5289"/>
                    <a:pt x="5445" y="5289"/>
                  </a:cubicBezTo>
                  <a:cubicBezTo>
                    <a:pt x="5449" y="5289"/>
                    <a:pt x="5449" y="5289"/>
                    <a:pt x="5449" y="5289"/>
                  </a:cubicBezTo>
                  <a:cubicBezTo>
                    <a:pt x="5449" y="5289"/>
                    <a:pt x="5449" y="5289"/>
                    <a:pt x="5449" y="5289"/>
                  </a:cubicBezTo>
                  <a:cubicBezTo>
                    <a:pt x="9804" y="5289"/>
                    <a:pt x="9804" y="5289"/>
                    <a:pt x="9804" y="5289"/>
                  </a:cubicBezTo>
                  <a:lnTo>
                    <a:pt x="9804" y="5330"/>
                  </a:lnTo>
                  <a:close/>
                  <a:moveTo>
                    <a:pt x="9804" y="5282"/>
                  </a:moveTo>
                  <a:cubicBezTo>
                    <a:pt x="5449" y="5282"/>
                    <a:pt x="5449" y="5282"/>
                    <a:pt x="5449" y="5282"/>
                  </a:cubicBezTo>
                  <a:cubicBezTo>
                    <a:pt x="5450" y="5261"/>
                    <a:pt x="5458" y="5242"/>
                    <a:pt x="5473" y="5227"/>
                  </a:cubicBezTo>
                  <a:cubicBezTo>
                    <a:pt x="5489" y="5212"/>
                    <a:pt x="5509" y="5203"/>
                    <a:pt x="5531" y="5203"/>
                  </a:cubicBezTo>
                  <a:cubicBezTo>
                    <a:pt x="5531" y="5203"/>
                    <a:pt x="5531" y="5203"/>
                    <a:pt x="5531" y="5203"/>
                  </a:cubicBezTo>
                  <a:cubicBezTo>
                    <a:pt x="5535" y="5203"/>
                    <a:pt x="5535" y="5203"/>
                    <a:pt x="5535" y="5203"/>
                  </a:cubicBezTo>
                  <a:cubicBezTo>
                    <a:pt x="5535" y="5203"/>
                    <a:pt x="5535" y="5203"/>
                    <a:pt x="5535" y="5203"/>
                  </a:cubicBezTo>
                  <a:cubicBezTo>
                    <a:pt x="9804" y="5203"/>
                    <a:pt x="9804" y="5203"/>
                    <a:pt x="9804" y="5203"/>
                  </a:cubicBezTo>
                  <a:lnTo>
                    <a:pt x="9804" y="5282"/>
                  </a:lnTo>
                  <a:close/>
                  <a:moveTo>
                    <a:pt x="9804" y="5196"/>
                  </a:moveTo>
                  <a:cubicBezTo>
                    <a:pt x="9615" y="5196"/>
                    <a:pt x="9615" y="5196"/>
                    <a:pt x="9615" y="5196"/>
                  </a:cubicBezTo>
                  <a:cubicBezTo>
                    <a:pt x="9732" y="4865"/>
                    <a:pt x="9732" y="4865"/>
                    <a:pt x="9732" y="4865"/>
                  </a:cubicBezTo>
                  <a:cubicBezTo>
                    <a:pt x="9804" y="4865"/>
                    <a:pt x="9804" y="4865"/>
                    <a:pt x="9804" y="4865"/>
                  </a:cubicBezTo>
                  <a:lnTo>
                    <a:pt x="9804" y="5196"/>
                  </a:lnTo>
                  <a:close/>
                  <a:moveTo>
                    <a:pt x="9621" y="3345"/>
                  </a:moveTo>
                  <a:cubicBezTo>
                    <a:pt x="9658" y="3307"/>
                    <a:pt x="9658" y="3307"/>
                    <a:pt x="9658" y="3307"/>
                  </a:cubicBezTo>
                  <a:cubicBezTo>
                    <a:pt x="9667" y="3317"/>
                    <a:pt x="9673" y="3330"/>
                    <a:pt x="9674" y="3345"/>
                  </a:cubicBezTo>
                  <a:lnTo>
                    <a:pt x="9621" y="3345"/>
                  </a:lnTo>
                  <a:close/>
                  <a:moveTo>
                    <a:pt x="9674" y="3352"/>
                  </a:moveTo>
                  <a:cubicBezTo>
                    <a:pt x="9673" y="3366"/>
                    <a:pt x="9667" y="3379"/>
                    <a:pt x="9658" y="3389"/>
                  </a:cubicBezTo>
                  <a:cubicBezTo>
                    <a:pt x="9621" y="3352"/>
                    <a:pt x="9621" y="3352"/>
                    <a:pt x="9621" y="3352"/>
                  </a:cubicBezTo>
                  <a:lnTo>
                    <a:pt x="9674" y="3352"/>
                  </a:lnTo>
                  <a:close/>
                  <a:moveTo>
                    <a:pt x="9616" y="3340"/>
                  </a:moveTo>
                  <a:cubicBezTo>
                    <a:pt x="9616" y="3287"/>
                    <a:pt x="9616" y="3287"/>
                    <a:pt x="9616" y="3287"/>
                  </a:cubicBezTo>
                  <a:cubicBezTo>
                    <a:pt x="9630" y="3288"/>
                    <a:pt x="9644" y="3293"/>
                    <a:pt x="9654" y="3302"/>
                  </a:cubicBezTo>
                  <a:lnTo>
                    <a:pt x="9616" y="3340"/>
                  </a:lnTo>
                  <a:close/>
                  <a:moveTo>
                    <a:pt x="9654" y="3394"/>
                  </a:moveTo>
                  <a:cubicBezTo>
                    <a:pt x="9644" y="3403"/>
                    <a:pt x="9630" y="3409"/>
                    <a:pt x="9616" y="3409"/>
                  </a:cubicBezTo>
                  <a:cubicBezTo>
                    <a:pt x="9616" y="3356"/>
                    <a:pt x="9616" y="3356"/>
                    <a:pt x="9616" y="3356"/>
                  </a:cubicBezTo>
                  <a:lnTo>
                    <a:pt x="9654" y="3394"/>
                  </a:lnTo>
                  <a:close/>
                  <a:moveTo>
                    <a:pt x="9675" y="4865"/>
                  </a:moveTo>
                  <a:cubicBezTo>
                    <a:pt x="9725" y="4865"/>
                    <a:pt x="9725" y="4865"/>
                    <a:pt x="9725" y="4865"/>
                  </a:cubicBezTo>
                  <a:cubicBezTo>
                    <a:pt x="9618" y="5168"/>
                    <a:pt x="9618" y="5168"/>
                    <a:pt x="9618" y="5168"/>
                  </a:cubicBezTo>
                  <a:lnTo>
                    <a:pt x="9675" y="4865"/>
                  </a:lnTo>
                  <a:close/>
                  <a:moveTo>
                    <a:pt x="9618" y="5130"/>
                  </a:moveTo>
                  <a:cubicBezTo>
                    <a:pt x="9618" y="4865"/>
                    <a:pt x="9618" y="4865"/>
                    <a:pt x="9618" y="4865"/>
                  </a:cubicBezTo>
                  <a:cubicBezTo>
                    <a:pt x="9668" y="4865"/>
                    <a:pt x="9668" y="4865"/>
                    <a:pt x="9668" y="4865"/>
                  </a:cubicBezTo>
                  <a:lnTo>
                    <a:pt x="9618" y="5130"/>
                  </a:lnTo>
                  <a:close/>
                  <a:moveTo>
                    <a:pt x="9804" y="731"/>
                  </a:moveTo>
                  <a:cubicBezTo>
                    <a:pt x="9748" y="728"/>
                    <a:pt x="9704" y="682"/>
                    <a:pt x="9704" y="626"/>
                  </a:cubicBezTo>
                  <a:cubicBezTo>
                    <a:pt x="9704" y="621"/>
                    <a:pt x="9704" y="621"/>
                    <a:pt x="9704" y="621"/>
                  </a:cubicBezTo>
                  <a:cubicBezTo>
                    <a:pt x="9697" y="621"/>
                    <a:pt x="9697" y="621"/>
                    <a:pt x="9697" y="621"/>
                  </a:cubicBezTo>
                  <a:cubicBezTo>
                    <a:pt x="9697" y="626"/>
                    <a:pt x="9697" y="626"/>
                    <a:pt x="9697" y="626"/>
                  </a:cubicBezTo>
                  <a:cubicBezTo>
                    <a:pt x="9697" y="686"/>
                    <a:pt x="9745" y="735"/>
                    <a:pt x="9804" y="738"/>
                  </a:cubicBezTo>
                  <a:cubicBezTo>
                    <a:pt x="9804" y="2504"/>
                    <a:pt x="9804" y="2504"/>
                    <a:pt x="9804" y="2504"/>
                  </a:cubicBezTo>
                  <a:cubicBezTo>
                    <a:pt x="9751" y="2505"/>
                    <a:pt x="9709" y="2549"/>
                    <a:pt x="9709" y="2602"/>
                  </a:cubicBezTo>
                  <a:cubicBezTo>
                    <a:pt x="9709" y="2602"/>
                    <a:pt x="9709" y="2602"/>
                    <a:pt x="9709" y="2602"/>
                  </a:cubicBezTo>
                  <a:cubicBezTo>
                    <a:pt x="9709" y="2602"/>
                    <a:pt x="9709" y="2602"/>
                    <a:pt x="9709" y="2602"/>
                  </a:cubicBezTo>
                  <a:cubicBezTo>
                    <a:pt x="9709" y="2875"/>
                    <a:pt x="9709" y="2875"/>
                    <a:pt x="9709" y="2875"/>
                  </a:cubicBezTo>
                  <a:cubicBezTo>
                    <a:pt x="9709" y="2928"/>
                    <a:pt x="9751" y="2972"/>
                    <a:pt x="9804" y="2974"/>
                  </a:cubicBezTo>
                  <a:cubicBezTo>
                    <a:pt x="9804" y="4740"/>
                    <a:pt x="9804" y="4740"/>
                    <a:pt x="9804" y="4740"/>
                  </a:cubicBezTo>
                  <a:cubicBezTo>
                    <a:pt x="9745" y="4742"/>
                    <a:pt x="9697" y="4792"/>
                    <a:pt x="9697" y="4852"/>
                  </a:cubicBezTo>
                  <a:cubicBezTo>
                    <a:pt x="9697" y="4856"/>
                    <a:pt x="9697" y="4856"/>
                    <a:pt x="9697" y="4856"/>
                  </a:cubicBezTo>
                  <a:cubicBezTo>
                    <a:pt x="9704" y="4856"/>
                    <a:pt x="9704" y="4856"/>
                    <a:pt x="9704" y="4856"/>
                  </a:cubicBezTo>
                  <a:cubicBezTo>
                    <a:pt x="9704" y="4852"/>
                    <a:pt x="9704" y="4852"/>
                    <a:pt x="9704" y="4852"/>
                  </a:cubicBezTo>
                  <a:cubicBezTo>
                    <a:pt x="9704" y="4795"/>
                    <a:pt x="9748" y="4749"/>
                    <a:pt x="9804" y="4747"/>
                  </a:cubicBezTo>
                  <a:cubicBezTo>
                    <a:pt x="9804" y="4857"/>
                    <a:pt x="9804" y="4857"/>
                    <a:pt x="9804" y="4857"/>
                  </a:cubicBezTo>
                  <a:cubicBezTo>
                    <a:pt x="9734" y="4857"/>
                    <a:pt x="9734" y="4857"/>
                    <a:pt x="9734" y="4857"/>
                  </a:cubicBezTo>
                  <a:cubicBezTo>
                    <a:pt x="9734" y="4857"/>
                    <a:pt x="9734" y="4857"/>
                    <a:pt x="9734" y="4857"/>
                  </a:cubicBezTo>
                  <a:cubicBezTo>
                    <a:pt x="9618" y="4857"/>
                    <a:pt x="9618" y="4857"/>
                    <a:pt x="9618" y="4857"/>
                  </a:cubicBezTo>
                  <a:cubicBezTo>
                    <a:pt x="9618" y="3416"/>
                    <a:pt x="9618" y="3416"/>
                    <a:pt x="9618" y="3416"/>
                  </a:cubicBezTo>
                  <a:cubicBezTo>
                    <a:pt x="9653" y="3414"/>
                    <a:pt x="9681" y="3384"/>
                    <a:pt x="9681" y="3348"/>
                  </a:cubicBezTo>
                  <a:cubicBezTo>
                    <a:pt x="9681" y="3310"/>
                    <a:pt x="9650" y="3280"/>
                    <a:pt x="9613" y="3280"/>
                  </a:cubicBezTo>
                  <a:cubicBezTo>
                    <a:pt x="9575" y="3280"/>
                    <a:pt x="9544" y="3310"/>
                    <a:pt x="9544" y="3348"/>
                  </a:cubicBezTo>
                  <a:cubicBezTo>
                    <a:pt x="9544" y="3385"/>
                    <a:pt x="9574" y="3415"/>
                    <a:pt x="9611" y="3416"/>
                  </a:cubicBezTo>
                  <a:cubicBezTo>
                    <a:pt x="9611" y="4857"/>
                    <a:pt x="9611" y="4857"/>
                    <a:pt x="9611" y="4857"/>
                  </a:cubicBezTo>
                  <a:cubicBezTo>
                    <a:pt x="9495" y="4857"/>
                    <a:pt x="9495" y="4857"/>
                    <a:pt x="9495" y="4857"/>
                  </a:cubicBezTo>
                  <a:cubicBezTo>
                    <a:pt x="9495" y="4857"/>
                    <a:pt x="9495" y="4857"/>
                    <a:pt x="9495" y="4857"/>
                  </a:cubicBezTo>
                  <a:cubicBezTo>
                    <a:pt x="9420" y="4857"/>
                    <a:pt x="9420" y="4857"/>
                    <a:pt x="9420" y="4857"/>
                  </a:cubicBezTo>
                  <a:cubicBezTo>
                    <a:pt x="9420" y="4747"/>
                    <a:pt x="9420" y="4747"/>
                    <a:pt x="9420" y="4747"/>
                  </a:cubicBezTo>
                  <a:cubicBezTo>
                    <a:pt x="9474" y="4750"/>
                    <a:pt x="9518" y="4796"/>
                    <a:pt x="9518" y="4852"/>
                  </a:cubicBezTo>
                  <a:cubicBezTo>
                    <a:pt x="9518" y="4856"/>
                    <a:pt x="9518" y="4856"/>
                    <a:pt x="9518" y="4856"/>
                  </a:cubicBezTo>
                  <a:cubicBezTo>
                    <a:pt x="9525" y="4856"/>
                    <a:pt x="9525" y="4856"/>
                    <a:pt x="9525" y="4856"/>
                  </a:cubicBezTo>
                  <a:cubicBezTo>
                    <a:pt x="9525" y="4852"/>
                    <a:pt x="9525" y="4852"/>
                    <a:pt x="9525" y="4852"/>
                  </a:cubicBezTo>
                  <a:cubicBezTo>
                    <a:pt x="9525" y="4792"/>
                    <a:pt x="9478" y="4743"/>
                    <a:pt x="9420" y="4740"/>
                  </a:cubicBezTo>
                  <a:cubicBezTo>
                    <a:pt x="9420" y="2974"/>
                    <a:pt x="9420" y="2974"/>
                    <a:pt x="9420" y="2974"/>
                  </a:cubicBezTo>
                  <a:cubicBezTo>
                    <a:pt x="9472" y="2972"/>
                    <a:pt x="9515" y="2928"/>
                    <a:pt x="9515" y="2875"/>
                  </a:cubicBezTo>
                  <a:cubicBezTo>
                    <a:pt x="9515" y="2602"/>
                    <a:pt x="9515" y="2602"/>
                    <a:pt x="9515" y="2602"/>
                  </a:cubicBezTo>
                  <a:cubicBezTo>
                    <a:pt x="9515" y="2602"/>
                    <a:pt x="9515" y="2602"/>
                    <a:pt x="9515" y="2602"/>
                  </a:cubicBezTo>
                  <a:cubicBezTo>
                    <a:pt x="9515" y="2602"/>
                    <a:pt x="9515" y="2602"/>
                    <a:pt x="9515" y="2602"/>
                  </a:cubicBezTo>
                  <a:cubicBezTo>
                    <a:pt x="9515" y="2549"/>
                    <a:pt x="9472" y="2506"/>
                    <a:pt x="9420" y="2504"/>
                  </a:cubicBezTo>
                  <a:cubicBezTo>
                    <a:pt x="9420" y="738"/>
                    <a:pt x="9420" y="738"/>
                    <a:pt x="9420" y="738"/>
                  </a:cubicBezTo>
                  <a:cubicBezTo>
                    <a:pt x="9478" y="734"/>
                    <a:pt x="9525" y="685"/>
                    <a:pt x="9525" y="626"/>
                  </a:cubicBezTo>
                  <a:cubicBezTo>
                    <a:pt x="9525" y="621"/>
                    <a:pt x="9525" y="621"/>
                    <a:pt x="9525" y="621"/>
                  </a:cubicBezTo>
                  <a:cubicBezTo>
                    <a:pt x="9518" y="621"/>
                    <a:pt x="9518" y="621"/>
                    <a:pt x="9518" y="621"/>
                  </a:cubicBezTo>
                  <a:cubicBezTo>
                    <a:pt x="9518" y="626"/>
                    <a:pt x="9518" y="626"/>
                    <a:pt x="9518" y="626"/>
                  </a:cubicBezTo>
                  <a:cubicBezTo>
                    <a:pt x="9518" y="681"/>
                    <a:pt x="9474" y="727"/>
                    <a:pt x="9420" y="731"/>
                  </a:cubicBezTo>
                  <a:cubicBezTo>
                    <a:pt x="9420" y="620"/>
                    <a:pt x="9420" y="620"/>
                    <a:pt x="9420" y="620"/>
                  </a:cubicBezTo>
                  <a:cubicBezTo>
                    <a:pt x="9495" y="620"/>
                    <a:pt x="9495" y="620"/>
                    <a:pt x="9495" y="620"/>
                  </a:cubicBezTo>
                  <a:cubicBezTo>
                    <a:pt x="9495" y="620"/>
                    <a:pt x="9495" y="620"/>
                    <a:pt x="9495" y="620"/>
                  </a:cubicBezTo>
                  <a:cubicBezTo>
                    <a:pt x="9611" y="620"/>
                    <a:pt x="9611" y="620"/>
                    <a:pt x="9611" y="620"/>
                  </a:cubicBezTo>
                  <a:cubicBezTo>
                    <a:pt x="9611" y="2061"/>
                    <a:pt x="9611" y="2061"/>
                    <a:pt x="9611" y="2061"/>
                  </a:cubicBezTo>
                  <a:cubicBezTo>
                    <a:pt x="9574" y="2062"/>
                    <a:pt x="9544" y="2092"/>
                    <a:pt x="9544" y="2129"/>
                  </a:cubicBezTo>
                  <a:cubicBezTo>
                    <a:pt x="9544" y="2167"/>
                    <a:pt x="9575" y="2198"/>
                    <a:pt x="9613" y="2198"/>
                  </a:cubicBezTo>
                  <a:cubicBezTo>
                    <a:pt x="9650" y="2198"/>
                    <a:pt x="9681" y="2167"/>
                    <a:pt x="9681" y="2129"/>
                  </a:cubicBezTo>
                  <a:cubicBezTo>
                    <a:pt x="9681" y="2093"/>
                    <a:pt x="9653" y="2064"/>
                    <a:pt x="9618" y="2061"/>
                  </a:cubicBezTo>
                  <a:cubicBezTo>
                    <a:pt x="9618" y="620"/>
                    <a:pt x="9618" y="620"/>
                    <a:pt x="9618" y="620"/>
                  </a:cubicBezTo>
                  <a:cubicBezTo>
                    <a:pt x="9734" y="620"/>
                    <a:pt x="9734" y="620"/>
                    <a:pt x="9734" y="620"/>
                  </a:cubicBezTo>
                  <a:cubicBezTo>
                    <a:pt x="9734" y="620"/>
                    <a:pt x="9734" y="620"/>
                    <a:pt x="9734" y="620"/>
                  </a:cubicBezTo>
                  <a:cubicBezTo>
                    <a:pt x="9804" y="620"/>
                    <a:pt x="9804" y="620"/>
                    <a:pt x="9804" y="620"/>
                  </a:cubicBezTo>
                  <a:lnTo>
                    <a:pt x="9804" y="731"/>
                  </a:lnTo>
                  <a:close/>
                  <a:moveTo>
                    <a:pt x="9716" y="2881"/>
                  </a:moveTo>
                  <a:cubicBezTo>
                    <a:pt x="9716" y="2881"/>
                    <a:pt x="9716" y="2881"/>
                    <a:pt x="9716" y="2881"/>
                  </a:cubicBezTo>
                  <a:cubicBezTo>
                    <a:pt x="9716" y="2879"/>
                    <a:pt x="9715" y="2877"/>
                    <a:pt x="9715" y="2875"/>
                  </a:cubicBezTo>
                  <a:cubicBezTo>
                    <a:pt x="9715" y="2746"/>
                    <a:pt x="9715" y="2746"/>
                    <a:pt x="9715" y="2746"/>
                  </a:cubicBezTo>
                  <a:cubicBezTo>
                    <a:pt x="9804" y="2857"/>
                    <a:pt x="9804" y="2857"/>
                    <a:pt x="9804" y="2857"/>
                  </a:cubicBezTo>
                  <a:cubicBezTo>
                    <a:pt x="9804" y="2967"/>
                    <a:pt x="9804" y="2967"/>
                    <a:pt x="9804" y="2967"/>
                  </a:cubicBezTo>
                  <a:cubicBezTo>
                    <a:pt x="9762" y="2965"/>
                    <a:pt x="9728" y="2936"/>
                    <a:pt x="9718" y="2898"/>
                  </a:cubicBezTo>
                  <a:cubicBezTo>
                    <a:pt x="9718" y="2898"/>
                    <a:pt x="9718" y="2898"/>
                    <a:pt x="9718" y="2898"/>
                  </a:cubicBezTo>
                  <a:cubicBezTo>
                    <a:pt x="9717" y="2892"/>
                    <a:pt x="9716" y="2887"/>
                    <a:pt x="9716" y="2881"/>
                  </a:cubicBezTo>
                  <a:close/>
                  <a:moveTo>
                    <a:pt x="9803" y="2742"/>
                  </a:moveTo>
                  <a:cubicBezTo>
                    <a:pt x="9803" y="2845"/>
                    <a:pt x="9803" y="2845"/>
                    <a:pt x="9803" y="2845"/>
                  </a:cubicBezTo>
                  <a:cubicBezTo>
                    <a:pt x="9722" y="2742"/>
                    <a:pt x="9722" y="2742"/>
                    <a:pt x="9722" y="2742"/>
                  </a:cubicBezTo>
                  <a:lnTo>
                    <a:pt x="9803" y="2742"/>
                  </a:lnTo>
                  <a:close/>
                  <a:moveTo>
                    <a:pt x="9722" y="2735"/>
                  </a:moveTo>
                  <a:cubicBezTo>
                    <a:pt x="9803" y="2633"/>
                    <a:pt x="9803" y="2633"/>
                    <a:pt x="9803" y="2633"/>
                  </a:cubicBezTo>
                  <a:cubicBezTo>
                    <a:pt x="9803" y="2735"/>
                    <a:pt x="9803" y="2735"/>
                    <a:pt x="9803" y="2735"/>
                  </a:cubicBezTo>
                  <a:lnTo>
                    <a:pt x="9722" y="2735"/>
                  </a:lnTo>
                  <a:close/>
                  <a:moveTo>
                    <a:pt x="9715" y="2731"/>
                  </a:moveTo>
                  <a:cubicBezTo>
                    <a:pt x="9715" y="2602"/>
                    <a:pt x="9715" y="2602"/>
                    <a:pt x="9715" y="2602"/>
                  </a:cubicBezTo>
                  <a:cubicBezTo>
                    <a:pt x="9715" y="2600"/>
                    <a:pt x="9716" y="2599"/>
                    <a:pt x="9716" y="2597"/>
                  </a:cubicBezTo>
                  <a:cubicBezTo>
                    <a:pt x="9716" y="2597"/>
                    <a:pt x="9716" y="2596"/>
                    <a:pt x="9716" y="2596"/>
                  </a:cubicBezTo>
                  <a:cubicBezTo>
                    <a:pt x="9716" y="2591"/>
                    <a:pt x="9717" y="2585"/>
                    <a:pt x="9718" y="2580"/>
                  </a:cubicBezTo>
                  <a:cubicBezTo>
                    <a:pt x="9718" y="2580"/>
                    <a:pt x="9718" y="2580"/>
                    <a:pt x="9718" y="2580"/>
                  </a:cubicBezTo>
                  <a:cubicBezTo>
                    <a:pt x="9728" y="2541"/>
                    <a:pt x="9762" y="2512"/>
                    <a:pt x="9804" y="2511"/>
                  </a:cubicBezTo>
                  <a:cubicBezTo>
                    <a:pt x="9804" y="2580"/>
                    <a:pt x="9804" y="2580"/>
                    <a:pt x="9804" y="2580"/>
                  </a:cubicBezTo>
                  <a:cubicBezTo>
                    <a:pt x="9804" y="2620"/>
                    <a:pt x="9804" y="2620"/>
                    <a:pt x="9804" y="2620"/>
                  </a:cubicBezTo>
                  <a:lnTo>
                    <a:pt x="9715" y="2731"/>
                  </a:lnTo>
                  <a:close/>
                  <a:moveTo>
                    <a:pt x="9604" y="3352"/>
                  </a:moveTo>
                  <a:cubicBezTo>
                    <a:pt x="9567" y="3389"/>
                    <a:pt x="9567" y="3389"/>
                    <a:pt x="9567" y="3389"/>
                  </a:cubicBezTo>
                  <a:cubicBezTo>
                    <a:pt x="9558" y="3379"/>
                    <a:pt x="9552" y="3366"/>
                    <a:pt x="9551" y="3352"/>
                  </a:cubicBezTo>
                  <a:lnTo>
                    <a:pt x="9604" y="3352"/>
                  </a:lnTo>
                  <a:close/>
                  <a:moveTo>
                    <a:pt x="9551" y="3345"/>
                  </a:moveTo>
                  <a:cubicBezTo>
                    <a:pt x="9552" y="3330"/>
                    <a:pt x="9558" y="3317"/>
                    <a:pt x="9567" y="3307"/>
                  </a:cubicBezTo>
                  <a:cubicBezTo>
                    <a:pt x="9604" y="3345"/>
                    <a:pt x="9604" y="3345"/>
                    <a:pt x="9604" y="3345"/>
                  </a:cubicBezTo>
                  <a:lnTo>
                    <a:pt x="9551" y="3345"/>
                  </a:lnTo>
                  <a:close/>
                  <a:moveTo>
                    <a:pt x="9609" y="3356"/>
                  </a:moveTo>
                  <a:cubicBezTo>
                    <a:pt x="9609" y="3409"/>
                    <a:pt x="9609" y="3409"/>
                    <a:pt x="9609" y="3409"/>
                  </a:cubicBezTo>
                  <a:cubicBezTo>
                    <a:pt x="9595" y="3409"/>
                    <a:pt x="9582" y="3403"/>
                    <a:pt x="9572" y="3394"/>
                  </a:cubicBezTo>
                  <a:lnTo>
                    <a:pt x="9609" y="3356"/>
                  </a:lnTo>
                  <a:close/>
                  <a:moveTo>
                    <a:pt x="9572" y="3302"/>
                  </a:moveTo>
                  <a:cubicBezTo>
                    <a:pt x="9582" y="3293"/>
                    <a:pt x="9595" y="3288"/>
                    <a:pt x="9609" y="3287"/>
                  </a:cubicBezTo>
                  <a:cubicBezTo>
                    <a:pt x="9609" y="3340"/>
                    <a:pt x="9609" y="3340"/>
                    <a:pt x="9609" y="3340"/>
                  </a:cubicBezTo>
                  <a:lnTo>
                    <a:pt x="9572" y="3302"/>
                  </a:lnTo>
                  <a:close/>
                  <a:moveTo>
                    <a:pt x="9508" y="2596"/>
                  </a:moveTo>
                  <a:cubicBezTo>
                    <a:pt x="9508" y="2596"/>
                    <a:pt x="9508" y="2597"/>
                    <a:pt x="9508" y="2597"/>
                  </a:cubicBezTo>
                  <a:cubicBezTo>
                    <a:pt x="9508" y="2599"/>
                    <a:pt x="9508" y="2600"/>
                    <a:pt x="9508" y="2602"/>
                  </a:cubicBezTo>
                  <a:cubicBezTo>
                    <a:pt x="9508" y="2732"/>
                    <a:pt x="9508" y="2732"/>
                    <a:pt x="9508" y="2732"/>
                  </a:cubicBezTo>
                  <a:cubicBezTo>
                    <a:pt x="9420" y="2621"/>
                    <a:pt x="9420" y="2621"/>
                    <a:pt x="9420" y="2621"/>
                  </a:cubicBezTo>
                  <a:cubicBezTo>
                    <a:pt x="9420" y="2511"/>
                    <a:pt x="9420" y="2511"/>
                    <a:pt x="9420" y="2511"/>
                  </a:cubicBezTo>
                  <a:cubicBezTo>
                    <a:pt x="9461" y="2512"/>
                    <a:pt x="9495" y="2541"/>
                    <a:pt x="9505" y="2580"/>
                  </a:cubicBezTo>
                  <a:cubicBezTo>
                    <a:pt x="9505" y="2580"/>
                    <a:pt x="9505" y="2580"/>
                    <a:pt x="9505" y="2580"/>
                  </a:cubicBezTo>
                  <a:cubicBezTo>
                    <a:pt x="9506" y="2585"/>
                    <a:pt x="9507" y="2591"/>
                    <a:pt x="9508" y="2596"/>
                  </a:cubicBezTo>
                  <a:close/>
                  <a:moveTo>
                    <a:pt x="9501" y="2735"/>
                  </a:moveTo>
                  <a:cubicBezTo>
                    <a:pt x="9420" y="2735"/>
                    <a:pt x="9420" y="2735"/>
                    <a:pt x="9420" y="2735"/>
                  </a:cubicBezTo>
                  <a:cubicBezTo>
                    <a:pt x="9420" y="2633"/>
                    <a:pt x="9420" y="2633"/>
                    <a:pt x="9420" y="2633"/>
                  </a:cubicBezTo>
                  <a:lnTo>
                    <a:pt x="9501" y="2735"/>
                  </a:lnTo>
                  <a:close/>
                  <a:moveTo>
                    <a:pt x="9501" y="2742"/>
                  </a:moveTo>
                  <a:cubicBezTo>
                    <a:pt x="9420" y="2845"/>
                    <a:pt x="9420" y="2845"/>
                    <a:pt x="9420" y="2845"/>
                  </a:cubicBezTo>
                  <a:cubicBezTo>
                    <a:pt x="9420" y="2742"/>
                    <a:pt x="9420" y="2742"/>
                    <a:pt x="9420" y="2742"/>
                  </a:cubicBezTo>
                  <a:lnTo>
                    <a:pt x="9501" y="2742"/>
                  </a:lnTo>
                  <a:close/>
                  <a:moveTo>
                    <a:pt x="9508" y="2745"/>
                  </a:moveTo>
                  <a:cubicBezTo>
                    <a:pt x="9508" y="2875"/>
                    <a:pt x="9508" y="2875"/>
                    <a:pt x="9508" y="2875"/>
                  </a:cubicBezTo>
                  <a:cubicBezTo>
                    <a:pt x="9508" y="2877"/>
                    <a:pt x="9508" y="2879"/>
                    <a:pt x="9508" y="2881"/>
                  </a:cubicBezTo>
                  <a:cubicBezTo>
                    <a:pt x="9508" y="2881"/>
                    <a:pt x="9508" y="2881"/>
                    <a:pt x="9508" y="2881"/>
                  </a:cubicBezTo>
                  <a:cubicBezTo>
                    <a:pt x="9507" y="2887"/>
                    <a:pt x="9506" y="2892"/>
                    <a:pt x="9505" y="2898"/>
                  </a:cubicBezTo>
                  <a:cubicBezTo>
                    <a:pt x="9505" y="2898"/>
                    <a:pt x="9505" y="2898"/>
                    <a:pt x="9505" y="2898"/>
                  </a:cubicBezTo>
                  <a:cubicBezTo>
                    <a:pt x="9495" y="2936"/>
                    <a:pt x="9461" y="2965"/>
                    <a:pt x="9420" y="2967"/>
                  </a:cubicBezTo>
                  <a:cubicBezTo>
                    <a:pt x="9420" y="2898"/>
                    <a:pt x="9420" y="2898"/>
                    <a:pt x="9420" y="2898"/>
                  </a:cubicBezTo>
                  <a:cubicBezTo>
                    <a:pt x="9420" y="2898"/>
                    <a:pt x="9420" y="2898"/>
                    <a:pt x="9420" y="2898"/>
                  </a:cubicBezTo>
                  <a:cubicBezTo>
                    <a:pt x="9420" y="2856"/>
                    <a:pt x="9420" y="2856"/>
                    <a:pt x="9420" y="2856"/>
                  </a:cubicBezTo>
                  <a:lnTo>
                    <a:pt x="9508" y="2745"/>
                  </a:lnTo>
                  <a:close/>
                  <a:moveTo>
                    <a:pt x="9604" y="2133"/>
                  </a:moveTo>
                  <a:cubicBezTo>
                    <a:pt x="9567" y="2170"/>
                    <a:pt x="9567" y="2170"/>
                    <a:pt x="9567" y="2170"/>
                  </a:cubicBezTo>
                  <a:cubicBezTo>
                    <a:pt x="9558" y="2160"/>
                    <a:pt x="9552" y="2147"/>
                    <a:pt x="9551" y="2133"/>
                  </a:cubicBezTo>
                  <a:lnTo>
                    <a:pt x="9604" y="2133"/>
                  </a:lnTo>
                  <a:close/>
                  <a:moveTo>
                    <a:pt x="9551" y="2126"/>
                  </a:moveTo>
                  <a:cubicBezTo>
                    <a:pt x="9552" y="2112"/>
                    <a:pt x="9558" y="2098"/>
                    <a:pt x="9567" y="2088"/>
                  </a:cubicBezTo>
                  <a:cubicBezTo>
                    <a:pt x="9604" y="2126"/>
                    <a:pt x="9604" y="2126"/>
                    <a:pt x="9604" y="2126"/>
                  </a:cubicBezTo>
                  <a:lnTo>
                    <a:pt x="9551" y="2126"/>
                  </a:lnTo>
                  <a:close/>
                  <a:moveTo>
                    <a:pt x="9609" y="2138"/>
                  </a:moveTo>
                  <a:cubicBezTo>
                    <a:pt x="9609" y="2191"/>
                    <a:pt x="9609" y="2191"/>
                    <a:pt x="9609" y="2191"/>
                  </a:cubicBezTo>
                  <a:cubicBezTo>
                    <a:pt x="9595" y="2190"/>
                    <a:pt x="9582" y="2184"/>
                    <a:pt x="9572" y="2175"/>
                  </a:cubicBezTo>
                  <a:lnTo>
                    <a:pt x="9609" y="2138"/>
                  </a:lnTo>
                  <a:close/>
                  <a:moveTo>
                    <a:pt x="9572" y="2084"/>
                  </a:moveTo>
                  <a:cubicBezTo>
                    <a:pt x="9582" y="2075"/>
                    <a:pt x="9595" y="2069"/>
                    <a:pt x="9609" y="2068"/>
                  </a:cubicBezTo>
                  <a:cubicBezTo>
                    <a:pt x="9609" y="2121"/>
                    <a:pt x="9609" y="2121"/>
                    <a:pt x="9609" y="2121"/>
                  </a:cubicBezTo>
                  <a:lnTo>
                    <a:pt x="9572" y="2084"/>
                  </a:lnTo>
                  <a:close/>
                  <a:moveTo>
                    <a:pt x="9618" y="309"/>
                  </a:moveTo>
                  <a:cubicBezTo>
                    <a:pt x="9725" y="613"/>
                    <a:pt x="9725" y="613"/>
                    <a:pt x="9725" y="613"/>
                  </a:cubicBezTo>
                  <a:cubicBezTo>
                    <a:pt x="9675" y="613"/>
                    <a:pt x="9675" y="613"/>
                    <a:pt x="9675" y="613"/>
                  </a:cubicBezTo>
                  <a:lnTo>
                    <a:pt x="9618" y="309"/>
                  </a:lnTo>
                  <a:close/>
                  <a:moveTo>
                    <a:pt x="9668" y="613"/>
                  </a:moveTo>
                  <a:cubicBezTo>
                    <a:pt x="9618" y="613"/>
                    <a:pt x="9618" y="613"/>
                    <a:pt x="9618" y="613"/>
                  </a:cubicBezTo>
                  <a:cubicBezTo>
                    <a:pt x="9618" y="348"/>
                    <a:pt x="9618" y="348"/>
                    <a:pt x="9618" y="348"/>
                  </a:cubicBezTo>
                  <a:lnTo>
                    <a:pt x="9668" y="613"/>
                  </a:lnTo>
                  <a:close/>
                  <a:moveTo>
                    <a:pt x="9621" y="2126"/>
                  </a:moveTo>
                  <a:cubicBezTo>
                    <a:pt x="9658" y="2088"/>
                    <a:pt x="9658" y="2088"/>
                    <a:pt x="9658" y="2088"/>
                  </a:cubicBezTo>
                  <a:cubicBezTo>
                    <a:pt x="9667" y="2098"/>
                    <a:pt x="9673" y="2112"/>
                    <a:pt x="9674" y="2126"/>
                  </a:cubicBezTo>
                  <a:lnTo>
                    <a:pt x="9621" y="2126"/>
                  </a:lnTo>
                  <a:close/>
                  <a:moveTo>
                    <a:pt x="9674" y="2133"/>
                  </a:moveTo>
                  <a:cubicBezTo>
                    <a:pt x="9673" y="2147"/>
                    <a:pt x="9667" y="2160"/>
                    <a:pt x="9658" y="2170"/>
                  </a:cubicBezTo>
                  <a:cubicBezTo>
                    <a:pt x="9621" y="2133"/>
                    <a:pt x="9621" y="2133"/>
                    <a:pt x="9621" y="2133"/>
                  </a:cubicBezTo>
                  <a:lnTo>
                    <a:pt x="9674" y="2133"/>
                  </a:lnTo>
                  <a:close/>
                  <a:moveTo>
                    <a:pt x="9616" y="2121"/>
                  </a:moveTo>
                  <a:cubicBezTo>
                    <a:pt x="9616" y="2068"/>
                    <a:pt x="9616" y="2068"/>
                    <a:pt x="9616" y="2068"/>
                  </a:cubicBezTo>
                  <a:cubicBezTo>
                    <a:pt x="9630" y="2069"/>
                    <a:pt x="9644" y="2075"/>
                    <a:pt x="9654" y="2084"/>
                  </a:cubicBezTo>
                  <a:lnTo>
                    <a:pt x="9616" y="2121"/>
                  </a:lnTo>
                  <a:close/>
                  <a:moveTo>
                    <a:pt x="9654" y="2175"/>
                  </a:moveTo>
                  <a:cubicBezTo>
                    <a:pt x="9644" y="2184"/>
                    <a:pt x="9630" y="2190"/>
                    <a:pt x="9616" y="2191"/>
                  </a:cubicBezTo>
                  <a:cubicBezTo>
                    <a:pt x="9616" y="2138"/>
                    <a:pt x="9616" y="2138"/>
                    <a:pt x="9616" y="2138"/>
                  </a:cubicBezTo>
                  <a:lnTo>
                    <a:pt x="9654" y="2175"/>
                  </a:lnTo>
                  <a:close/>
                  <a:moveTo>
                    <a:pt x="9804" y="613"/>
                  </a:moveTo>
                  <a:cubicBezTo>
                    <a:pt x="9732" y="613"/>
                    <a:pt x="9732" y="613"/>
                    <a:pt x="9732" y="613"/>
                  </a:cubicBezTo>
                  <a:cubicBezTo>
                    <a:pt x="9615" y="281"/>
                    <a:pt x="9615" y="281"/>
                    <a:pt x="9615" y="281"/>
                  </a:cubicBezTo>
                  <a:cubicBezTo>
                    <a:pt x="9804" y="281"/>
                    <a:pt x="9804" y="281"/>
                    <a:pt x="9804" y="281"/>
                  </a:cubicBezTo>
                  <a:lnTo>
                    <a:pt x="9804" y="613"/>
                  </a:lnTo>
                  <a:close/>
                  <a:moveTo>
                    <a:pt x="9804" y="274"/>
                  </a:moveTo>
                  <a:cubicBezTo>
                    <a:pt x="5535" y="274"/>
                    <a:pt x="5535" y="274"/>
                    <a:pt x="5535" y="274"/>
                  </a:cubicBezTo>
                  <a:cubicBezTo>
                    <a:pt x="5535" y="274"/>
                    <a:pt x="5535" y="274"/>
                    <a:pt x="5535" y="274"/>
                  </a:cubicBezTo>
                  <a:cubicBezTo>
                    <a:pt x="5531" y="274"/>
                    <a:pt x="5531" y="274"/>
                    <a:pt x="5531" y="274"/>
                  </a:cubicBezTo>
                  <a:cubicBezTo>
                    <a:pt x="5531" y="274"/>
                    <a:pt x="5531" y="274"/>
                    <a:pt x="5531" y="274"/>
                  </a:cubicBezTo>
                  <a:cubicBezTo>
                    <a:pt x="5509" y="274"/>
                    <a:pt x="5489" y="266"/>
                    <a:pt x="5473" y="250"/>
                  </a:cubicBezTo>
                  <a:cubicBezTo>
                    <a:pt x="5458" y="235"/>
                    <a:pt x="5450" y="216"/>
                    <a:pt x="5449" y="195"/>
                  </a:cubicBezTo>
                  <a:cubicBezTo>
                    <a:pt x="9804" y="195"/>
                    <a:pt x="9804" y="195"/>
                    <a:pt x="9804" y="195"/>
                  </a:cubicBezTo>
                  <a:lnTo>
                    <a:pt x="9804" y="274"/>
                  </a:lnTo>
                  <a:close/>
                  <a:moveTo>
                    <a:pt x="9804" y="140"/>
                  </a:moveTo>
                  <a:cubicBezTo>
                    <a:pt x="5445" y="140"/>
                    <a:pt x="5445" y="140"/>
                    <a:pt x="5445" y="140"/>
                  </a:cubicBezTo>
                  <a:cubicBezTo>
                    <a:pt x="5445" y="147"/>
                    <a:pt x="5445" y="147"/>
                    <a:pt x="5445" y="147"/>
                  </a:cubicBezTo>
                  <a:cubicBezTo>
                    <a:pt x="9804" y="147"/>
                    <a:pt x="9804" y="147"/>
                    <a:pt x="9804" y="147"/>
                  </a:cubicBezTo>
                  <a:cubicBezTo>
                    <a:pt x="9804" y="188"/>
                    <a:pt x="9804" y="188"/>
                    <a:pt x="9804" y="188"/>
                  </a:cubicBezTo>
                  <a:cubicBezTo>
                    <a:pt x="5449" y="188"/>
                    <a:pt x="5449" y="188"/>
                    <a:pt x="5449" y="188"/>
                  </a:cubicBezTo>
                  <a:cubicBezTo>
                    <a:pt x="5449" y="188"/>
                    <a:pt x="5449" y="188"/>
                    <a:pt x="5449" y="188"/>
                  </a:cubicBezTo>
                  <a:cubicBezTo>
                    <a:pt x="5445" y="188"/>
                    <a:pt x="5445" y="188"/>
                    <a:pt x="5445" y="188"/>
                  </a:cubicBezTo>
                  <a:cubicBezTo>
                    <a:pt x="5050" y="188"/>
                    <a:pt x="5050" y="188"/>
                    <a:pt x="5050" y="188"/>
                  </a:cubicBezTo>
                  <a:cubicBezTo>
                    <a:pt x="5050" y="188"/>
                    <a:pt x="5050" y="188"/>
                    <a:pt x="5050" y="188"/>
                  </a:cubicBezTo>
                  <a:cubicBezTo>
                    <a:pt x="4365" y="188"/>
                    <a:pt x="4365" y="188"/>
                    <a:pt x="4365" y="188"/>
                  </a:cubicBezTo>
                  <a:cubicBezTo>
                    <a:pt x="4362" y="188"/>
                    <a:pt x="4362" y="188"/>
                    <a:pt x="4362" y="188"/>
                  </a:cubicBezTo>
                  <a:cubicBezTo>
                    <a:pt x="4362" y="188"/>
                    <a:pt x="4362" y="188"/>
                    <a:pt x="4362" y="188"/>
                  </a:cubicBezTo>
                  <a:cubicBezTo>
                    <a:pt x="7" y="188"/>
                    <a:pt x="7" y="188"/>
                    <a:pt x="7" y="188"/>
                  </a:cubicBezTo>
                  <a:cubicBezTo>
                    <a:pt x="7" y="147"/>
                    <a:pt x="7" y="147"/>
                    <a:pt x="7" y="147"/>
                  </a:cubicBezTo>
                  <a:cubicBezTo>
                    <a:pt x="4365" y="147"/>
                    <a:pt x="4365" y="147"/>
                    <a:pt x="4365" y="147"/>
                  </a:cubicBezTo>
                  <a:cubicBezTo>
                    <a:pt x="4365" y="140"/>
                    <a:pt x="4365" y="140"/>
                    <a:pt x="4365" y="140"/>
                  </a:cubicBezTo>
                  <a:cubicBezTo>
                    <a:pt x="7" y="140"/>
                    <a:pt x="7" y="140"/>
                    <a:pt x="7" y="140"/>
                  </a:cubicBezTo>
                  <a:cubicBezTo>
                    <a:pt x="7" y="102"/>
                    <a:pt x="7" y="102"/>
                    <a:pt x="7" y="102"/>
                  </a:cubicBezTo>
                  <a:cubicBezTo>
                    <a:pt x="4651" y="102"/>
                    <a:pt x="4651" y="102"/>
                    <a:pt x="4651" y="102"/>
                  </a:cubicBezTo>
                  <a:cubicBezTo>
                    <a:pt x="4698" y="149"/>
                    <a:pt x="4698" y="149"/>
                    <a:pt x="4698" y="149"/>
                  </a:cubicBezTo>
                  <a:cubicBezTo>
                    <a:pt x="4721" y="126"/>
                    <a:pt x="4721" y="126"/>
                    <a:pt x="4721" y="126"/>
                  </a:cubicBezTo>
                  <a:cubicBezTo>
                    <a:pt x="4744" y="149"/>
                    <a:pt x="4744" y="149"/>
                    <a:pt x="4744" y="149"/>
                  </a:cubicBezTo>
                  <a:cubicBezTo>
                    <a:pt x="4767" y="127"/>
                    <a:pt x="4767" y="127"/>
                    <a:pt x="4767" y="127"/>
                  </a:cubicBezTo>
                  <a:cubicBezTo>
                    <a:pt x="4790" y="150"/>
                    <a:pt x="4790" y="150"/>
                    <a:pt x="4790" y="150"/>
                  </a:cubicBezTo>
                  <a:cubicBezTo>
                    <a:pt x="4790" y="149"/>
                    <a:pt x="4790" y="149"/>
                    <a:pt x="4790" y="149"/>
                  </a:cubicBezTo>
                  <a:cubicBezTo>
                    <a:pt x="4790" y="149"/>
                    <a:pt x="4790" y="149"/>
                    <a:pt x="4790" y="149"/>
                  </a:cubicBezTo>
                  <a:cubicBezTo>
                    <a:pt x="4813" y="127"/>
                    <a:pt x="4813" y="127"/>
                    <a:pt x="4813" y="127"/>
                  </a:cubicBezTo>
                  <a:cubicBezTo>
                    <a:pt x="4836" y="150"/>
                    <a:pt x="4836" y="150"/>
                    <a:pt x="4836" y="150"/>
                  </a:cubicBezTo>
                  <a:cubicBezTo>
                    <a:pt x="4836" y="149"/>
                    <a:pt x="4836" y="149"/>
                    <a:pt x="4836" y="149"/>
                  </a:cubicBezTo>
                  <a:cubicBezTo>
                    <a:pt x="4836" y="149"/>
                    <a:pt x="4836" y="149"/>
                    <a:pt x="4836" y="149"/>
                  </a:cubicBezTo>
                  <a:cubicBezTo>
                    <a:pt x="4859" y="127"/>
                    <a:pt x="4859" y="127"/>
                    <a:pt x="4859" y="127"/>
                  </a:cubicBezTo>
                  <a:cubicBezTo>
                    <a:pt x="4882" y="150"/>
                    <a:pt x="4882" y="150"/>
                    <a:pt x="4882" y="150"/>
                  </a:cubicBezTo>
                  <a:cubicBezTo>
                    <a:pt x="4883" y="149"/>
                    <a:pt x="4883" y="149"/>
                    <a:pt x="4883" y="149"/>
                  </a:cubicBezTo>
                  <a:cubicBezTo>
                    <a:pt x="4883" y="149"/>
                    <a:pt x="4883" y="149"/>
                    <a:pt x="4883" y="149"/>
                  </a:cubicBezTo>
                  <a:cubicBezTo>
                    <a:pt x="4905" y="127"/>
                    <a:pt x="4905" y="127"/>
                    <a:pt x="4905" y="127"/>
                  </a:cubicBezTo>
                  <a:cubicBezTo>
                    <a:pt x="4928" y="150"/>
                    <a:pt x="4928" y="150"/>
                    <a:pt x="4928" y="150"/>
                  </a:cubicBezTo>
                  <a:cubicBezTo>
                    <a:pt x="4929" y="149"/>
                    <a:pt x="4929" y="149"/>
                    <a:pt x="4929" y="149"/>
                  </a:cubicBezTo>
                  <a:cubicBezTo>
                    <a:pt x="4929" y="149"/>
                    <a:pt x="4929" y="149"/>
                    <a:pt x="4929" y="149"/>
                  </a:cubicBezTo>
                  <a:cubicBezTo>
                    <a:pt x="4951" y="127"/>
                    <a:pt x="4951" y="127"/>
                    <a:pt x="4951" y="127"/>
                  </a:cubicBezTo>
                  <a:cubicBezTo>
                    <a:pt x="4974" y="150"/>
                    <a:pt x="4974" y="150"/>
                    <a:pt x="4974" y="150"/>
                  </a:cubicBezTo>
                  <a:cubicBezTo>
                    <a:pt x="4975" y="149"/>
                    <a:pt x="4975" y="149"/>
                    <a:pt x="4975" y="149"/>
                  </a:cubicBezTo>
                  <a:cubicBezTo>
                    <a:pt x="4975" y="149"/>
                    <a:pt x="4975" y="149"/>
                    <a:pt x="4975" y="149"/>
                  </a:cubicBezTo>
                  <a:cubicBezTo>
                    <a:pt x="4997" y="127"/>
                    <a:pt x="4997" y="127"/>
                    <a:pt x="4997" y="127"/>
                  </a:cubicBezTo>
                  <a:cubicBezTo>
                    <a:pt x="5020" y="150"/>
                    <a:pt x="5020" y="150"/>
                    <a:pt x="5020" y="150"/>
                  </a:cubicBezTo>
                  <a:cubicBezTo>
                    <a:pt x="5021" y="149"/>
                    <a:pt x="5021" y="149"/>
                    <a:pt x="5021" y="149"/>
                  </a:cubicBezTo>
                  <a:cubicBezTo>
                    <a:pt x="5021" y="149"/>
                    <a:pt x="5021" y="149"/>
                    <a:pt x="5021" y="149"/>
                  </a:cubicBezTo>
                  <a:cubicBezTo>
                    <a:pt x="5044" y="127"/>
                    <a:pt x="5044" y="127"/>
                    <a:pt x="5044" y="127"/>
                  </a:cubicBezTo>
                  <a:cubicBezTo>
                    <a:pt x="5067" y="150"/>
                    <a:pt x="5067" y="150"/>
                    <a:pt x="5067" y="150"/>
                  </a:cubicBezTo>
                  <a:cubicBezTo>
                    <a:pt x="5090" y="127"/>
                    <a:pt x="5090" y="127"/>
                    <a:pt x="5090" y="127"/>
                  </a:cubicBezTo>
                  <a:cubicBezTo>
                    <a:pt x="5113" y="150"/>
                    <a:pt x="5113" y="150"/>
                    <a:pt x="5113" y="150"/>
                  </a:cubicBezTo>
                  <a:cubicBezTo>
                    <a:pt x="5160" y="102"/>
                    <a:pt x="5160" y="102"/>
                    <a:pt x="5160" y="102"/>
                  </a:cubicBezTo>
                  <a:cubicBezTo>
                    <a:pt x="9804" y="102"/>
                    <a:pt x="9804" y="102"/>
                    <a:pt x="9804" y="102"/>
                  </a:cubicBezTo>
                  <a:lnTo>
                    <a:pt x="9804" y="140"/>
                  </a:lnTo>
                  <a:close/>
                  <a:moveTo>
                    <a:pt x="4762" y="76"/>
                  </a:moveTo>
                  <a:cubicBezTo>
                    <a:pt x="4760" y="77"/>
                    <a:pt x="4760" y="77"/>
                    <a:pt x="4760" y="77"/>
                  </a:cubicBezTo>
                  <a:cubicBezTo>
                    <a:pt x="4760" y="77"/>
                    <a:pt x="4760" y="77"/>
                    <a:pt x="4760" y="77"/>
                  </a:cubicBezTo>
                  <a:cubicBezTo>
                    <a:pt x="4744" y="94"/>
                    <a:pt x="4744" y="94"/>
                    <a:pt x="4744" y="94"/>
                  </a:cubicBezTo>
                  <a:cubicBezTo>
                    <a:pt x="4726" y="75"/>
                    <a:pt x="4726" y="75"/>
                    <a:pt x="4726" y="75"/>
                  </a:cubicBezTo>
                  <a:cubicBezTo>
                    <a:pt x="4744" y="57"/>
                    <a:pt x="4744" y="57"/>
                    <a:pt x="4744" y="57"/>
                  </a:cubicBezTo>
                  <a:cubicBezTo>
                    <a:pt x="4760" y="73"/>
                    <a:pt x="4760" y="73"/>
                    <a:pt x="4760" y="73"/>
                  </a:cubicBezTo>
                  <a:cubicBezTo>
                    <a:pt x="4760" y="74"/>
                    <a:pt x="4760" y="74"/>
                    <a:pt x="4760" y="74"/>
                  </a:cubicBezTo>
                  <a:lnTo>
                    <a:pt x="4762" y="76"/>
                  </a:lnTo>
                  <a:close/>
                  <a:moveTo>
                    <a:pt x="5108" y="99"/>
                  </a:moveTo>
                  <a:cubicBezTo>
                    <a:pt x="5090" y="117"/>
                    <a:pt x="5090" y="117"/>
                    <a:pt x="5090" y="117"/>
                  </a:cubicBezTo>
                  <a:cubicBezTo>
                    <a:pt x="5071" y="99"/>
                    <a:pt x="5071" y="99"/>
                    <a:pt x="5071" y="99"/>
                  </a:cubicBezTo>
                  <a:cubicBezTo>
                    <a:pt x="5090" y="81"/>
                    <a:pt x="5090" y="81"/>
                    <a:pt x="5090" y="81"/>
                  </a:cubicBezTo>
                  <a:lnTo>
                    <a:pt x="5108" y="99"/>
                  </a:lnTo>
                  <a:close/>
                  <a:moveTo>
                    <a:pt x="5094" y="76"/>
                  </a:moveTo>
                  <a:cubicBezTo>
                    <a:pt x="5113" y="58"/>
                    <a:pt x="5113" y="58"/>
                    <a:pt x="5113" y="58"/>
                  </a:cubicBezTo>
                  <a:cubicBezTo>
                    <a:pt x="5154" y="99"/>
                    <a:pt x="5154" y="99"/>
                    <a:pt x="5154" y="99"/>
                  </a:cubicBezTo>
                  <a:cubicBezTo>
                    <a:pt x="5113" y="140"/>
                    <a:pt x="5113" y="140"/>
                    <a:pt x="5113" y="140"/>
                  </a:cubicBezTo>
                  <a:cubicBezTo>
                    <a:pt x="5094" y="122"/>
                    <a:pt x="5094" y="122"/>
                    <a:pt x="5094" y="122"/>
                  </a:cubicBezTo>
                  <a:cubicBezTo>
                    <a:pt x="5118" y="99"/>
                    <a:pt x="5118" y="99"/>
                    <a:pt x="5118" y="99"/>
                  </a:cubicBezTo>
                  <a:lnTo>
                    <a:pt x="5094" y="76"/>
                  </a:lnTo>
                  <a:close/>
                  <a:moveTo>
                    <a:pt x="5049" y="122"/>
                  </a:moveTo>
                  <a:cubicBezTo>
                    <a:pt x="5050" y="120"/>
                    <a:pt x="5050" y="120"/>
                    <a:pt x="5050" y="120"/>
                  </a:cubicBezTo>
                  <a:cubicBezTo>
                    <a:pt x="5050" y="120"/>
                    <a:pt x="5050" y="120"/>
                    <a:pt x="5050" y="120"/>
                  </a:cubicBezTo>
                  <a:cubicBezTo>
                    <a:pt x="5067" y="104"/>
                    <a:pt x="5067" y="104"/>
                    <a:pt x="5067" y="104"/>
                  </a:cubicBezTo>
                  <a:cubicBezTo>
                    <a:pt x="5085" y="122"/>
                    <a:pt x="5085" y="122"/>
                    <a:pt x="5085" y="122"/>
                  </a:cubicBezTo>
                  <a:cubicBezTo>
                    <a:pt x="5067" y="140"/>
                    <a:pt x="5067" y="140"/>
                    <a:pt x="5067" y="140"/>
                  </a:cubicBezTo>
                  <a:cubicBezTo>
                    <a:pt x="5050" y="124"/>
                    <a:pt x="5050" y="124"/>
                    <a:pt x="5050" y="124"/>
                  </a:cubicBezTo>
                  <a:cubicBezTo>
                    <a:pt x="5050" y="123"/>
                    <a:pt x="5050" y="123"/>
                    <a:pt x="5050" y="123"/>
                  </a:cubicBezTo>
                  <a:lnTo>
                    <a:pt x="5049" y="122"/>
                  </a:lnTo>
                  <a:close/>
                  <a:moveTo>
                    <a:pt x="5067" y="94"/>
                  </a:moveTo>
                  <a:cubicBezTo>
                    <a:pt x="5050" y="78"/>
                    <a:pt x="5050" y="78"/>
                    <a:pt x="5050" y="78"/>
                  </a:cubicBezTo>
                  <a:cubicBezTo>
                    <a:pt x="5050" y="77"/>
                    <a:pt x="5050" y="77"/>
                    <a:pt x="5050" y="77"/>
                  </a:cubicBezTo>
                  <a:cubicBezTo>
                    <a:pt x="5049" y="75"/>
                    <a:pt x="5049" y="75"/>
                    <a:pt x="5049" y="75"/>
                  </a:cubicBezTo>
                  <a:cubicBezTo>
                    <a:pt x="5050" y="74"/>
                    <a:pt x="5050" y="74"/>
                    <a:pt x="5050" y="74"/>
                  </a:cubicBezTo>
                  <a:cubicBezTo>
                    <a:pt x="5050" y="74"/>
                    <a:pt x="5050" y="74"/>
                    <a:pt x="5050" y="74"/>
                  </a:cubicBezTo>
                  <a:cubicBezTo>
                    <a:pt x="5067" y="58"/>
                    <a:pt x="5067" y="58"/>
                    <a:pt x="5067" y="58"/>
                  </a:cubicBezTo>
                  <a:cubicBezTo>
                    <a:pt x="5085" y="76"/>
                    <a:pt x="5085" y="76"/>
                    <a:pt x="5085" y="76"/>
                  </a:cubicBezTo>
                  <a:lnTo>
                    <a:pt x="5067" y="94"/>
                  </a:lnTo>
                  <a:close/>
                  <a:moveTo>
                    <a:pt x="5062" y="99"/>
                  </a:moveTo>
                  <a:cubicBezTo>
                    <a:pt x="5044" y="117"/>
                    <a:pt x="5044" y="117"/>
                    <a:pt x="5044" y="117"/>
                  </a:cubicBezTo>
                  <a:cubicBezTo>
                    <a:pt x="5026" y="98"/>
                    <a:pt x="5026" y="98"/>
                    <a:pt x="5026" y="98"/>
                  </a:cubicBezTo>
                  <a:cubicBezTo>
                    <a:pt x="5044" y="81"/>
                    <a:pt x="5044" y="81"/>
                    <a:pt x="5044" y="81"/>
                  </a:cubicBezTo>
                  <a:lnTo>
                    <a:pt x="5062" y="99"/>
                  </a:lnTo>
                  <a:close/>
                  <a:moveTo>
                    <a:pt x="5039" y="122"/>
                  </a:moveTo>
                  <a:cubicBezTo>
                    <a:pt x="5021" y="140"/>
                    <a:pt x="5021" y="140"/>
                    <a:pt x="5021" y="140"/>
                  </a:cubicBezTo>
                  <a:cubicBezTo>
                    <a:pt x="5003" y="122"/>
                    <a:pt x="5003" y="122"/>
                    <a:pt x="5003" y="122"/>
                  </a:cubicBezTo>
                  <a:cubicBezTo>
                    <a:pt x="5021" y="104"/>
                    <a:pt x="5021" y="104"/>
                    <a:pt x="5021" y="104"/>
                  </a:cubicBezTo>
                  <a:lnTo>
                    <a:pt x="5039" y="122"/>
                  </a:lnTo>
                  <a:close/>
                  <a:moveTo>
                    <a:pt x="5021" y="94"/>
                  </a:moveTo>
                  <a:cubicBezTo>
                    <a:pt x="5003" y="75"/>
                    <a:pt x="5003" y="75"/>
                    <a:pt x="5003" y="75"/>
                  </a:cubicBezTo>
                  <a:cubicBezTo>
                    <a:pt x="5021" y="58"/>
                    <a:pt x="5021" y="58"/>
                    <a:pt x="5021" y="58"/>
                  </a:cubicBezTo>
                  <a:cubicBezTo>
                    <a:pt x="5039" y="76"/>
                    <a:pt x="5039" y="76"/>
                    <a:pt x="5039" y="76"/>
                  </a:cubicBezTo>
                  <a:lnTo>
                    <a:pt x="5021" y="94"/>
                  </a:lnTo>
                  <a:close/>
                  <a:moveTo>
                    <a:pt x="5016" y="99"/>
                  </a:moveTo>
                  <a:cubicBezTo>
                    <a:pt x="4998" y="117"/>
                    <a:pt x="4998" y="117"/>
                    <a:pt x="4998" y="117"/>
                  </a:cubicBezTo>
                  <a:cubicBezTo>
                    <a:pt x="4980" y="98"/>
                    <a:pt x="4980" y="98"/>
                    <a:pt x="4980" y="98"/>
                  </a:cubicBezTo>
                  <a:cubicBezTo>
                    <a:pt x="4997" y="81"/>
                    <a:pt x="4997" y="81"/>
                    <a:pt x="4997" y="81"/>
                  </a:cubicBezTo>
                  <a:lnTo>
                    <a:pt x="5016" y="99"/>
                  </a:lnTo>
                  <a:close/>
                  <a:moveTo>
                    <a:pt x="4993" y="122"/>
                  </a:moveTo>
                  <a:cubicBezTo>
                    <a:pt x="4975" y="140"/>
                    <a:pt x="4975" y="140"/>
                    <a:pt x="4975" y="140"/>
                  </a:cubicBezTo>
                  <a:cubicBezTo>
                    <a:pt x="4957" y="122"/>
                    <a:pt x="4957" y="122"/>
                    <a:pt x="4957" y="122"/>
                  </a:cubicBezTo>
                  <a:cubicBezTo>
                    <a:pt x="4974" y="104"/>
                    <a:pt x="4974" y="104"/>
                    <a:pt x="4974" y="104"/>
                  </a:cubicBezTo>
                  <a:lnTo>
                    <a:pt x="4993" y="122"/>
                  </a:lnTo>
                  <a:close/>
                  <a:moveTo>
                    <a:pt x="4975" y="94"/>
                  </a:moveTo>
                  <a:cubicBezTo>
                    <a:pt x="4957" y="75"/>
                    <a:pt x="4957" y="75"/>
                    <a:pt x="4957" y="75"/>
                  </a:cubicBezTo>
                  <a:cubicBezTo>
                    <a:pt x="4974" y="58"/>
                    <a:pt x="4974" y="58"/>
                    <a:pt x="4974" y="58"/>
                  </a:cubicBezTo>
                  <a:cubicBezTo>
                    <a:pt x="4993" y="76"/>
                    <a:pt x="4993" y="76"/>
                    <a:pt x="4993" y="76"/>
                  </a:cubicBezTo>
                  <a:lnTo>
                    <a:pt x="4975" y="94"/>
                  </a:lnTo>
                  <a:close/>
                  <a:moveTo>
                    <a:pt x="4969" y="99"/>
                  </a:moveTo>
                  <a:cubicBezTo>
                    <a:pt x="4952" y="117"/>
                    <a:pt x="4952" y="117"/>
                    <a:pt x="4952" y="117"/>
                  </a:cubicBezTo>
                  <a:cubicBezTo>
                    <a:pt x="4934" y="98"/>
                    <a:pt x="4934" y="98"/>
                    <a:pt x="4934" y="98"/>
                  </a:cubicBezTo>
                  <a:cubicBezTo>
                    <a:pt x="4951" y="81"/>
                    <a:pt x="4951" y="81"/>
                    <a:pt x="4951" y="81"/>
                  </a:cubicBezTo>
                  <a:lnTo>
                    <a:pt x="4969" y="99"/>
                  </a:lnTo>
                  <a:close/>
                  <a:moveTo>
                    <a:pt x="4946" y="122"/>
                  </a:moveTo>
                  <a:cubicBezTo>
                    <a:pt x="4929" y="140"/>
                    <a:pt x="4929" y="140"/>
                    <a:pt x="4929" y="140"/>
                  </a:cubicBezTo>
                  <a:cubicBezTo>
                    <a:pt x="4911" y="122"/>
                    <a:pt x="4911" y="122"/>
                    <a:pt x="4911" y="122"/>
                  </a:cubicBezTo>
                  <a:cubicBezTo>
                    <a:pt x="4928" y="104"/>
                    <a:pt x="4928" y="104"/>
                    <a:pt x="4928" y="104"/>
                  </a:cubicBezTo>
                  <a:lnTo>
                    <a:pt x="4946" y="122"/>
                  </a:lnTo>
                  <a:close/>
                  <a:moveTo>
                    <a:pt x="4929" y="94"/>
                  </a:moveTo>
                  <a:cubicBezTo>
                    <a:pt x="4911" y="75"/>
                    <a:pt x="4911" y="75"/>
                    <a:pt x="4911" y="75"/>
                  </a:cubicBezTo>
                  <a:cubicBezTo>
                    <a:pt x="4928" y="58"/>
                    <a:pt x="4928" y="58"/>
                    <a:pt x="4928" y="58"/>
                  </a:cubicBezTo>
                  <a:cubicBezTo>
                    <a:pt x="4946" y="76"/>
                    <a:pt x="4946" y="76"/>
                    <a:pt x="4946" y="76"/>
                  </a:cubicBezTo>
                  <a:lnTo>
                    <a:pt x="4929" y="94"/>
                  </a:lnTo>
                  <a:close/>
                  <a:moveTo>
                    <a:pt x="4923" y="99"/>
                  </a:moveTo>
                  <a:cubicBezTo>
                    <a:pt x="4906" y="117"/>
                    <a:pt x="4906" y="117"/>
                    <a:pt x="4906" y="117"/>
                  </a:cubicBezTo>
                  <a:cubicBezTo>
                    <a:pt x="4887" y="98"/>
                    <a:pt x="4887" y="98"/>
                    <a:pt x="4887" y="98"/>
                  </a:cubicBezTo>
                  <a:cubicBezTo>
                    <a:pt x="4905" y="81"/>
                    <a:pt x="4905" y="81"/>
                    <a:pt x="4905" y="81"/>
                  </a:cubicBezTo>
                  <a:lnTo>
                    <a:pt x="4923" y="99"/>
                  </a:lnTo>
                  <a:close/>
                  <a:moveTo>
                    <a:pt x="4900" y="122"/>
                  </a:moveTo>
                  <a:cubicBezTo>
                    <a:pt x="4883" y="140"/>
                    <a:pt x="4883" y="140"/>
                    <a:pt x="4883" y="140"/>
                  </a:cubicBezTo>
                  <a:cubicBezTo>
                    <a:pt x="4864" y="122"/>
                    <a:pt x="4864" y="122"/>
                    <a:pt x="4864" y="122"/>
                  </a:cubicBezTo>
                  <a:cubicBezTo>
                    <a:pt x="4882" y="104"/>
                    <a:pt x="4882" y="104"/>
                    <a:pt x="4882" y="104"/>
                  </a:cubicBezTo>
                  <a:lnTo>
                    <a:pt x="4900" y="122"/>
                  </a:lnTo>
                  <a:close/>
                  <a:moveTo>
                    <a:pt x="4883" y="94"/>
                  </a:moveTo>
                  <a:cubicBezTo>
                    <a:pt x="4864" y="75"/>
                    <a:pt x="4864" y="75"/>
                    <a:pt x="4864" y="75"/>
                  </a:cubicBezTo>
                  <a:cubicBezTo>
                    <a:pt x="4882" y="58"/>
                    <a:pt x="4882" y="58"/>
                    <a:pt x="4882" y="58"/>
                  </a:cubicBezTo>
                  <a:cubicBezTo>
                    <a:pt x="4900" y="76"/>
                    <a:pt x="4900" y="76"/>
                    <a:pt x="4900" y="76"/>
                  </a:cubicBezTo>
                  <a:lnTo>
                    <a:pt x="4883" y="94"/>
                  </a:lnTo>
                  <a:close/>
                  <a:moveTo>
                    <a:pt x="4877" y="99"/>
                  </a:moveTo>
                  <a:cubicBezTo>
                    <a:pt x="4859" y="117"/>
                    <a:pt x="4859" y="117"/>
                    <a:pt x="4859" y="117"/>
                  </a:cubicBezTo>
                  <a:cubicBezTo>
                    <a:pt x="4841" y="98"/>
                    <a:pt x="4841" y="98"/>
                    <a:pt x="4841" y="98"/>
                  </a:cubicBezTo>
                  <a:cubicBezTo>
                    <a:pt x="4859" y="81"/>
                    <a:pt x="4859" y="81"/>
                    <a:pt x="4859" y="81"/>
                  </a:cubicBezTo>
                  <a:lnTo>
                    <a:pt x="4877" y="99"/>
                  </a:lnTo>
                  <a:close/>
                  <a:moveTo>
                    <a:pt x="4854" y="122"/>
                  </a:moveTo>
                  <a:cubicBezTo>
                    <a:pt x="4836" y="140"/>
                    <a:pt x="4836" y="140"/>
                    <a:pt x="4836" y="140"/>
                  </a:cubicBezTo>
                  <a:cubicBezTo>
                    <a:pt x="4818" y="122"/>
                    <a:pt x="4818" y="122"/>
                    <a:pt x="4818" y="122"/>
                  </a:cubicBezTo>
                  <a:cubicBezTo>
                    <a:pt x="4836" y="104"/>
                    <a:pt x="4836" y="104"/>
                    <a:pt x="4836" y="104"/>
                  </a:cubicBezTo>
                  <a:lnTo>
                    <a:pt x="4854" y="122"/>
                  </a:lnTo>
                  <a:close/>
                  <a:moveTo>
                    <a:pt x="4836" y="94"/>
                  </a:moveTo>
                  <a:cubicBezTo>
                    <a:pt x="4818" y="75"/>
                    <a:pt x="4818" y="75"/>
                    <a:pt x="4818" y="75"/>
                  </a:cubicBezTo>
                  <a:cubicBezTo>
                    <a:pt x="4836" y="58"/>
                    <a:pt x="4836" y="58"/>
                    <a:pt x="4836" y="58"/>
                  </a:cubicBezTo>
                  <a:cubicBezTo>
                    <a:pt x="4854" y="76"/>
                    <a:pt x="4854" y="76"/>
                    <a:pt x="4854" y="76"/>
                  </a:cubicBezTo>
                  <a:lnTo>
                    <a:pt x="4836" y="94"/>
                  </a:lnTo>
                  <a:close/>
                  <a:moveTo>
                    <a:pt x="4831" y="99"/>
                  </a:moveTo>
                  <a:cubicBezTo>
                    <a:pt x="4813" y="117"/>
                    <a:pt x="4813" y="117"/>
                    <a:pt x="4813" y="117"/>
                  </a:cubicBezTo>
                  <a:cubicBezTo>
                    <a:pt x="4795" y="98"/>
                    <a:pt x="4795" y="98"/>
                    <a:pt x="4795" y="98"/>
                  </a:cubicBezTo>
                  <a:cubicBezTo>
                    <a:pt x="4813" y="81"/>
                    <a:pt x="4813" y="81"/>
                    <a:pt x="4813" y="81"/>
                  </a:cubicBezTo>
                  <a:lnTo>
                    <a:pt x="4831" y="99"/>
                  </a:lnTo>
                  <a:close/>
                  <a:moveTo>
                    <a:pt x="4808" y="122"/>
                  </a:moveTo>
                  <a:cubicBezTo>
                    <a:pt x="4790" y="140"/>
                    <a:pt x="4790" y="140"/>
                    <a:pt x="4790" y="140"/>
                  </a:cubicBezTo>
                  <a:cubicBezTo>
                    <a:pt x="4772" y="122"/>
                    <a:pt x="4772" y="122"/>
                    <a:pt x="4772" y="122"/>
                  </a:cubicBezTo>
                  <a:cubicBezTo>
                    <a:pt x="4790" y="104"/>
                    <a:pt x="4790" y="104"/>
                    <a:pt x="4790" y="104"/>
                  </a:cubicBezTo>
                  <a:lnTo>
                    <a:pt x="4808" y="122"/>
                  </a:lnTo>
                  <a:close/>
                  <a:moveTo>
                    <a:pt x="4790" y="94"/>
                  </a:moveTo>
                  <a:cubicBezTo>
                    <a:pt x="4772" y="75"/>
                    <a:pt x="4772" y="75"/>
                    <a:pt x="4772" y="75"/>
                  </a:cubicBezTo>
                  <a:cubicBezTo>
                    <a:pt x="4790" y="58"/>
                    <a:pt x="4790" y="58"/>
                    <a:pt x="4790" y="58"/>
                  </a:cubicBezTo>
                  <a:cubicBezTo>
                    <a:pt x="4808" y="76"/>
                    <a:pt x="4808" y="76"/>
                    <a:pt x="4808" y="76"/>
                  </a:cubicBezTo>
                  <a:lnTo>
                    <a:pt x="4790" y="94"/>
                  </a:lnTo>
                  <a:close/>
                  <a:moveTo>
                    <a:pt x="4785" y="99"/>
                  </a:moveTo>
                  <a:cubicBezTo>
                    <a:pt x="4767" y="117"/>
                    <a:pt x="4767" y="117"/>
                    <a:pt x="4767" y="117"/>
                  </a:cubicBezTo>
                  <a:cubicBezTo>
                    <a:pt x="4749" y="98"/>
                    <a:pt x="4749" y="98"/>
                    <a:pt x="4749" y="98"/>
                  </a:cubicBezTo>
                  <a:cubicBezTo>
                    <a:pt x="4767" y="81"/>
                    <a:pt x="4767" y="81"/>
                    <a:pt x="4767" y="81"/>
                  </a:cubicBezTo>
                  <a:lnTo>
                    <a:pt x="4785" y="99"/>
                  </a:lnTo>
                  <a:close/>
                  <a:moveTo>
                    <a:pt x="4762" y="122"/>
                  </a:moveTo>
                  <a:cubicBezTo>
                    <a:pt x="4760" y="123"/>
                    <a:pt x="4760" y="123"/>
                    <a:pt x="4760" y="123"/>
                  </a:cubicBezTo>
                  <a:cubicBezTo>
                    <a:pt x="4760" y="124"/>
                    <a:pt x="4760" y="124"/>
                    <a:pt x="4760" y="124"/>
                  </a:cubicBezTo>
                  <a:cubicBezTo>
                    <a:pt x="4744" y="140"/>
                    <a:pt x="4744" y="140"/>
                    <a:pt x="4744" y="140"/>
                  </a:cubicBezTo>
                  <a:cubicBezTo>
                    <a:pt x="4726" y="122"/>
                    <a:pt x="4726" y="122"/>
                    <a:pt x="4726" y="122"/>
                  </a:cubicBezTo>
                  <a:cubicBezTo>
                    <a:pt x="4744" y="103"/>
                    <a:pt x="4744" y="103"/>
                    <a:pt x="4744" y="103"/>
                  </a:cubicBezTo>
                  <a:cubicBezTo>
                    <a:pt x="4760" y="119"/>
                    <a:pt x="4760" y="119"/>
                    <a:pt x="4760" y="119"/>
                  </a:cubicBezTo>
                  <a:cubicBezTo>
                    <a:pt x="4760" y="120"/>
                    <a:pt x="4760" y="120"/>
                    <a:pt x="4760" y="120"/>
                  </a:cubicBezTo>
                  <a:lnTo>
                    <a:pt x="4762" y="122"/>
                  </a:lnTo>
                  <a:close/>
                  <a:moveTo>
                    <a:pt x="4739" y="98"/>
                  </a:moveTo>
                  <a:cubicBezTo>
                    <a:pt x="4721" y="117"/>
                    <a:pt x="4721" y="117"/>
                    <a:pt x="4721" y="117"/>
                  </a:cubicBezTo>
                  <a:cubicBezTo>
                    <a:pt x="4703" y="98"/>
                    <a:pt x="4703" y="98"/>
                    <a:pt x="4703" y="98"/>
                  </a:cubicBezTo>
                  <a:cubicBezTo>
                    <a:pt x="4721" y="80"/>
                    <a:pt x="4721" y="80"/>
                    <a:pt x="4721" y="80"/>
                  </a:cubicBezTo>
                  <a:lnTo>
                    <a:pt x="4739" y="98"/>
                  </a:lnTo>
                  <a:close/>
                  <a:moveTo>
                    <a:pt x="4693" y="98"/>
                  </a:moveTo>
                  <a:cubicBezTo>
                    <a:pt x="4716" y="122"/>
                    <a:pt x="4716" y="122"/>
                    <a:pt x="4716" y="122"/>
                  </a:cubicBezTo>
                  <a:cubicBezTo>
                    <a:pt x="4698" y="140"/>
                    <a:pt x="4698" y="140"/>
                    <a:pt x="4698" y="140"/>
                  </a:cubicBezTo>
                  <a:cubicBezTo>
                    <a:pt x="4657" y="98"/>
                    <a:pt x="4657" y="98"/>
                    <a:pt x="4657" y="98"/>
                  </a:cubicBezTo>
                  <a:cubicBezTo>
                    <a:pt x="4698" y="57"/>
                    <a:pt x="4698" y="57"/>
                    <a:pt x="4698" y="57"/>
                  </a:cubicBezTo>
                  <a:cubicBezTo>
                    <a:pt x="4716" y="75"/>
                    <a:pt x="4716" y="75"/>
                    <a:pt x="4716" y="75"/>
                  </a:cubicBezTo>
                  <a:lnTo>
                    <a:pt x="4693" y="98"/>
                  </a:lnTo>
                  <a:close/>
                  <a:moveTo>
                    <a:pt x="9804" y="50"/>
                  </a:moveTo>
                  <a:cubicBezTo>
                    <a:pt x="5445" y="50"/>
                    <a:pt x="5445" y="50"/>
                    <a:pt x="5445" y="50"/>
                  </a:cubicBezTo>
                  <a:cubicBezTo>
                    <a:pt x="5445" y="57"/>
                    <a:pt x="5445" y="57"/>
                    <a:pt x="5445" y="57"/>
                  </a:cubicBezTo>
                  <a:cubicBezTo>
                    <a:pt x="9804" y="57"/>
                    <a:pt x="9804" y="57"/>
                    <a:pt x="9804" y="57"/>
                  </a:cubicBezTo>
                  <a:cubicBezTo>
                    <a:pt x="9804" y="95"/>
                    <a:pt x="9804" y="95"/>
                    <a:pt x="9804" y="95"/>
                  </a:cubicBezTo>
                  <a:cubicBezTo>
                    <a:pt x="5160" y="95"/>
                    <a:pt x="5160" y="95"/>
                    <a:pt x="5160" y="95"/>
                  </a:cubicBezTo>
                  <a:cubicBezTo>
                    <a:pt x="5113" y="48"/>
                    <a:pt x="5113" y="48"/>
                    <a:pt x="5113" y="48"/>
                  </a:cubicBezTo>
                  <a:cubicBezTo>
                    <a:pt x="5090" y="71"/>
                    <a:pt x="5090" y="71"/>
                    <a:pt x="5090" y="71"/>
                  </a:cubicBezTo>
                  <a:cubicBezTo>
                    <a:pt x="5067" y="48"/>
                    <a:pt x="5067" y="48"/>
                    <a:pt x="5067" y="48"/>
                  </a:cubicBezTo>
                  <a:cubicBezTo>
                    <a:pt x="5044" y="70"/>
                    <a:pt x="5044" y="70"/>
                    <a:pt x="5044" y="70"/>
                  </a:cubicBezTo>
                  <a:cubicBezTo>
                    <a:pt x="5021" y="47"/>
                    <a:pt x="5021" y="47"/>
                    <a:pt x="5021" y="47"/>
                  </a:cubicBezTo>
                  <a:cubicBezTo>
                    <a:pt x="5021" y="48"/>
                    <a:pt x="5021" y="48"/>
                    <a:pt x="5021" y="48"/>
                  </a:cubicBezTo>
                  <a:cubicBezTo>
                    <a:pt x="5020" y="48"/>
                    <a:pt x="5020" y="48"/>
                    <a:pt x="5020" y="48"/>
                  </a:cubicBezTo>
                  <a:cubicBezTo>
                    <a:pt x="4998" y="70"/>
                    <a:pt x="4998" y="70"/>
                    <a:pt x="4998" y="70"/>
                  </a:cubicBezTo>
                  <a:cubicBezTo>
                    <a:pt x="4975" y="47"/>
                    <a:pt x="4975" y="47"/>
                    <a:pt x="4975" y="47"/>
                  </a:cubicBezTo>
                  <a:cubicBezTo>
                    <a:pt x="4974" y="48"/>
                    <a:pt x="4974" y="48"/>
                    <a:pt x="4974" y="48"/>
                  </a:cubicBezTo>
                  <a:cubicBezTo>
                    <a:pt x="4974" y="48"/>
                    <a:pt x="4974" y="48"/>
                    <a:pt x="4974" y="48"/>
                  </a:cubicBezTo>
                  <a:cubicBezTo>
                    <a:pt x="4952" y="70"/>
                    <a:pt x="4952" y="70"/>
                    <a:pt x="4952" y="70"/>
                  </a:cubicBezTo>
                  <a:cubicBezTo>
                    <a:pt x="4929" y="47"/>
                    <a:pt x="4929" y="47"/>
                    <a:pt x="4929" y="47"/>
                  </a:cubicBezTo>
                  <a:cubicBezTo>
                    <a:pt x="4928" y="48"/>
                    <a:pt x="4928" y="48"/>
                    <a:pt x="4928" y="48"/>
                  </a:cubicBezTo>
                  <a:cubicBezTo>
                    <a:pt x="4928" y="48"/>
                    <a:pt x="4928" y="48"/>
                    <a:pt x="4928" y="48"/>
                  </a:cubicBezTo>
                  <a:cubicBezTo>
                    <a:pt x="4906" y="70"/>
                    <a:pt x="4906" y="70"/>
                    <a:pt x="4906" y="70"/>
                  </a:cubicBezTo>
                  <a:cubicBezTo>
                    <a:pt x="4883" y="47"/>
                    <a:pt x="4883" y="47"/>
                    <a:pt x="4883" y="47"/>
                  </a:cubicBezTo>
                  <a:cubicBezTo>
                    <a:pt x="4882" y="48"/>
                    <a:pt x="4882" y="48"/>
                    <a:pt x="4882" y="48"/>
                  </a:cubicBezTo>
                  <a:cubicBezTo>
                    <a:pt x="4882" y="48"/>
                    <a:pt x="4882" y="48"/>
                    <a:pt x="4882" y="48"/>
                  </a:cubicBezTo>
                  <a:cubicBezTo>
                    <a:pt x="4859" y="70"/>
                    <a:pt x="4859" y="70"/>
                    <a:pt x="4859" y="70"/>
                  </a:cubicBezTo>
                  <a:cubicBezTo>
                    <a:pt x="4836" y="47"/>
                    <a:pt x="4836" y="47"/>
                    <a:pt x="4836" y="47"/>
                  </a:cubicBezTo>
                  <a:cubicBezTo>
                    <a:pt x="4836" y="48"/>
                    <a:pt x="4836" y="48"/>
                    <a:pt x="4836" y="48"/>
                  </a:cubicBezTo>
                  <a:cubicBezTo>
                    <a:pt x="4836" y="48"/>
                    <a:pt x="4836" y="48"/>
                    <a:pt x="4836" y="48"/>
                  </a:cubicBezTo>
                  <a:cubicBezTo>
                    <a:pt x="4813" y="70"/>
                    <a:pt x="4813" y="70"/>
                    <a:pt x="4813" y="70"/>
                  </a:cubicBezTo>
                  <a:cubicBezTo>
                    <a:pt x="4790" y="47"/>
                    <a:pt x="4790" y="47"/>
                    <a:pt x="4790" y="47"/>
                  </a:cubicBezTo>
                  <a:cubicBezTo>
                    <a:pt x="4790" y="48"/>
                    <a:pt x="4790" y="48"/>
                    <a:pt x="4790" y="48"/>
                  </a:cubicBezTo>
                  <a:cubicBezTo>
                    <a:pt x="4790" y="48"/>
                    <a:pt x="4790" y="48"/>
                    <a:pt x="4790" y="48"/>
                  </a:cubicBezTo>
                  <a:cubicBezTo>
                    <a:pt x="4767" y="70"/>
                    <a:pt x="4767" y="70"/>
                    <a:pt x="4767" y="70"/>
                  </a:cubicBezTo>
                  <a:cubicBezTo>
                    <a:pt x="4744" y="47"/>
                    <a:pt x="4744" y="47"/>
                    <a:pt x="4744" y="47"/>
                  </a:cubicBezTo>
                  <a:cubicBezTo>
                    <a:pt x="4721" y="71"/>
                    <a:pt x="4721" y="71"/>
                    <a:pt x="4721" y="71"/>
                  </a:cubicBezTo>
                  <a:cubicBezTo>
                    <a:pt x="4698" y="47"/>
                    <a:pt x="4698" y="47"/>
                    <a:pt x="4698" y="47"/>
                  </a:cubicBezTo>
                  <a:cubicBezTo>
                    <a:pt x="4651" y="95"/>
                    <a:pt x="4651" y="95"/>
                    <a:pt x="4651" y="95"/>
                  </a:cubicBezTo>
                  <a:cubicBezTo>
                    <a:pt x="7" y="95"/>
                    <a:pt x="7" y="95"/>
                    <a:pt x="7" y="95"/>
                  </a:cubicBezTo>
                  <a:cubicBezTo>
                    <a:pt x="7" y="57"/>
                    <a:pt x="7" y="57"/>
                    <a:pt x="7" y="57"/>
                  </a:cubicBezTo>
                  <a:cubicBezTo>
                    <a:pt x="4365" y="57"/>
                    <a:pt x="4365" y="57"/>
                    <a:pt x="4365" y="57"/>
                  </a:cubicBezTo>
                  <a:cubicBezTo>
                    <a:pt x="4365" y="50"/>
                    <a:pt x="4365" y="50"/>
                    <a:pt x="4365" y="50"/>
                  </a:cubicBezTo>
                  <a:cubicBezTo>
                    <a:pt x="7" y="50"/>
                    <a:pt x="7" y="50"/>
                    <a:pt x="7" y="50"/>
                  </a:cubicBezTo>
                  <a:cubicBezTo>
                    <a:pt x="7" y="7"/>
                    <a:pt x="7" y="7"/>
                    <a:pt x="7" y="7"/>
                  </a:cubicBezTo>
                  <a:cubicBezTo>
                    <a:pt x="4760" y="7"/>
                    <a:pt x="4760" y="7"/>
                    <a:pt x="4760" y="7"/>
                  </a:cubicBezTo>
                  <a:cubicBezTo>
                    <a:pt x="4760" y="7"/>
                    <a:pt x="4760" y="7"/>
                    <a:pt x="4760" y="7"/>
                  </a:cubicBezTo>
                  <a:cubicBezTo>
                    <a:pt x="9804" y="7"/>
                    <a:pt x="9804" y="7"/>
                    <a:pt x="9804" y="7"/>
                  </a:cubicBezTo>
                  <a:lnTo>
                    <a:pt x="9804" y="5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1"/>
            <p:cNvSpPr/>
            <p:nvPr/>
          </p:nvSpPr>
          <p:spPr>
            <a:xfrm>
              <a:off x="2203450" y="4579938"/>
              <a:ext cx="77788" cy="38100"/>
            </a:xfrm>
            <a:custGeom>
              <a:rect b="b" l="l" r="r" t="t"/>
              <a:pathLst>
                <a:path extrusionOk="0" h="24" w="49">
                  <a:moveTo>
                    <a:pt x="49" y="0"/>
                  </a:moveTo>
                  <a:lnTo>
                    <a:pt x="0" y="24"/>
                  </a:lnTo>
                  <a:lnTo>
                    <a:pt x="49" y="24"/>
                  </a:lnTo>
                  <a:lnTo>
                    <a:pt x="49" y="0"/>
                  </a:lnTo>
                  <a:close/>
                  <a:moveTo>
                    <a:pt x="48" y="23"/>
                  </a:moveTo>
                  <a:lnTo>
                    <a:pt x="5" y="23"/>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1"/>
            <p:cNvSpPr/>
            <p:nvPr/>
          </p:nvSpPr>
          <p:spPr>
            <a:xfrm>
              <a:off x="3617913" y="4746625"/>
              <a:ext cx="20638" cy="328613"/>
            </a:xfrm>
            <a:custGeom>
              <a:rect b="b" l="l" r="r" t="t"/>
              <a:pathLst>
                <a:path extrusionOk="0" h="207" w="13">
                  <a:moveTo>
                    <a:pt x="0" y="207"/>
                  </a:moveTo>
                  <a:lnTo>
                    <a:pt x="13" y="207"/>
                  </a:lnTo>
                  <a:lnTo>
                    <a:pt x="13" y="0"/>
                  </a:lnTo>
                  <a:lnTo>
                    <a:pt x="0" y="0"/>
                  </a:lnTo>
                  <a:lnTo>
                    <a:pt x="0" y="207"/>
                  </a:lnTo>
                  <a:close/>
                  <a:moveTo>
                    <a:pt x="2" y="2"/>
                  </a:moveTo>
                  <a:lnTo>
                    <a:pt x="12" y="2"/>
                  </a:lnTo>
                  <a:lnTo>
                    <a:pt x="12" y="19"/>
                  </a:lnTo>
                  <a:lnTo>
                    <a:pt x="2" y="19"/>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7"/>
                  </a:moveTo>
                  <a:lnTo>
                    <a:pt x="12" y="167"/>
                  </a:lnTo>
                  <a:lnTo>
                    <a:pt x="12" y="187"/>
                  </a:lnTo>
                  <a:lnTo>
                    <a:pt x="2" y="187"/>
                  </a:lnTo>
                  <a:lnTo>
                    <a:pt x="2" y="167"/>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1"/>
            <p:cNvSpPr/>
            <p:nvPr/>
          </p:nvSpPr>
          <p:spPr>
            <a:xfrm>
              <a:off x="3554413" y="4746625"/>
              <a:ext cx="20638" cy="328613"/>
            </a:xfrm>
            <a:custGeom>
              <a:rect b="b" l="l" r="r" t="t"/>
              <a:pathLst>
                <a:path extrusionOk="0" h="207" w="13">
                  <a:moveTo>
                    <a:pt x="13" y="0"/>
                  </a:moveTo>
                  <a:lnTo>
                    <a:pt x="0" y="0"/>
                  </a:lnTo>
                  <a:lnTo>
                    <a:pt x="0" y="207"/>
                  </a:lnTo>
                  <a:lnTo>
                    <a:pt x="13" y="207"/>
                  </a:lnTo>
                  <a:lnTo>
                    <a:pt x="13" y="0"/>
                  </a:lnTo>
                  <a:close/>
                  <a:moveTo>
                    <a:pt x="12" y="206"/>
                  </a:moveTo>
                  <a:lnTo>
                    <a:pt x="2" y="206"/>
                  </a:lnTo>
                  <a:lnTo>
                    <a:pt x="2" y="188"/>
                  </a:lnTo>
                  <a:lnTo>
                    <a:pt x="12" y="188"/>
                  </a:lnTo>
                  <a:lnTo>
                    <a:pt x="12" y="206"/>
                  </a:lnTo>
                  <a:close/>
                  <a:moveTo>
                    <a:pt x="12" y="187"/>
                  </a:moveTo>
                  <a:lnTo>
                    <a:pt x="2" y="187"/>
                  </a:lnTo>
                  <a:lnTo>
                    <a:pt x="2" y="167"/>
                  </a:lnTo>
                  <a:lnTo>
                    <a:pt x="12" y="167"/>
                  </a:lnTo>
                  <a:lnTo>
                    <a:pt x="12" y="187"/>
                  </a:lnTo>
                  <a:close/>
                  <a:moveTo>
                    <a:pt x="12" y="166"/>
                  </a:moveTo>
                  <a:lnTo>
                    <a:pt x="2" y="166"/>
                  </a:lnTo>
                  <a:lnTo>
                    <a:pt x="2" y="146"/>
                  </a:lnTo>
                  <a:lnTo>
                    <a:pt x="12" y="146"/>
                  </a:lnTo>
                  <a:lnTo>
                    <a:pt x="12" y="166"/>
                  </a:lnTo>
                  <a:close/>
                  <a:moveTo>
                    <a:pt x="12" y="145"/>
                  </a:moveTo>
                  <a:lnTo>
                    <a:pt x="2" y="145"/>
                  </a:lnTo>
                  <a:lnTo>
                    <a:pt x="2" y="126"/>
                  </a:lnTo>
                  <a:lnTo>
                    <a:pt x="12" y="126"/>
                  </a:lnTo>
                  <a:lnTo>
                    <a:pt x="12" y="145"/>
                  </a:lnTo>
                  <a:close/>
                  <a:moveTo>
                    <a:pt x="12" y="124"/>
                  </a:moveTo>
                  <a:lnTo>
                    <a:pt x="2" y="124"/>
                  </a:lnTo>
                  <a:lnTo>
                    <a:pt x="2" y="105"/>
                  </a:lnTo>
                  <a:lnTo>
                    <a:pt x="12" y="105"/>
                  </a:lnTo>
                  <a:lnTo>
                    <a:pt x="12" y="124"/>
                  </a:lnTo>
                  <a:close/>
                  <a:moveTo>
                    <a:pt x="12" y="103"/>
                  </a:moveTo>
                  <a:lnTo>
                    <a:pt x="2" y="103"/>
                  </a:lnTo>
                  <a:lnTo>
                    <a:pt x="2" y="84"/>
                  </a:lnTo>
                  <a:lnTo>
                    <a:pt x="12" y="84"/>
                  </a:lnTo>
                  <a:lnTo>
                    <a:pt x="12" y="103"/>
                  </a:lnTo>
                  <a:close/>
                  <a:moveTo>
                    <a:pt x="12" y="82"/>
                  </a:moveTo>
                  <a:lnTo>
                    <a:pt x="2" y="82"/>
                  </a:lnTo>
                  <a:lnTo>
                    <a:pt x="2" y="63"/>
                  </a:lnTo>
                  <a:lnTo>
                    <a:pt x="12" y="63"/>
                  </a:lnTo>
                  <a:lnTo>
                    <a:pt x="12" y="82"/>
                  </a:lnTo>
                  <a:close/>
                  <a:moveTo>
                    <a:pt x="12" y="61"/>
                  </a:moveTo>
                  <a:lnTo>
                    <a:pt x="2" y="61"/>
                  </a:lnTo>
                  <a:lnTo>
                    <a:pt x="2" y="42"/>
                  </a:lnTo>
                  <a:lnTo>
                    <a:pt x="12" y="42"/>
                  </a:lnTo>
                  <a:lnTo>
                    <a:pt x="12" y="61"/>
                  </a:lnTo>
                  <a:close/>
                  <a:moveTo>
                    <a:pt x="12" y="41"/>
                  </a:moveTo>
                  <a:lnTo>
                    <a:pt x="2" y="41"/>
                  </a:lnTo>
                  <a:lnTo>
                    <a:pt x="2" y="21"/>
                  </a:lnTo>
                  <a:lnTo>
                    <a:pt x="12" y="21"/>
                  </a:lnTo>
                  <a:lnTo>
                    <a:pt x="12" y="41"/>
                  </a:lnTo>
                  <a:close/>
                  <a:moveTo>
                    <a:pt x="12" y="19"/>
                  </a:moveTo>
                  <a:lnTo>
                    <a:pt x="2" y="19"/>
                  </a:lnTo>
                  <a:lnTo>
                    <a:pt x="2" y="2"/>
                  </a:lnTo>
                  <a:lnTo>
                    <a:pt x="12" y="2"/>
                  </a:lnTo>
                  <a:lnTo>
                    <a:pt x="1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1"/>
            <p:cNvSpPr/>
            <p:nvPr/>
          </p:nvSpPr>
          <p:spPr>
            <a:xfrm>
              <a:off x="2514600" y="4611688"/>
              <a:ext cx="982663" cy="20638"/>
            </a:xfrm>
            <a:custGeom>
              <a:rect b="b" l="l" r="r" t="t"/>
              <a:pathLst>
                <a:path extrusionOk="0" h="13" w="619">
                  <a:moveTo>
                    <a:pt x="206" y="13"/>
                  </a:moveTo>
                  <a:lnTo>
                    <a:pt x="412" y="13"/>
                  </a:lnTo>
                  <a:lnTo>
                    <a:pt x="412" y="13"/>
                  </a:lnTo>
                  <a:lnTo>
                    <a:pt x="619" y="13"/>
                  </a:lnTo>
                  <a:lnTo>
                    <a:pt x="619" y="0"/>
                  </a:lnTo>
                  <a:lnTo>
                    <a:pt x="413" y="0"/>
                  </a:lnTo>
                  <a:lnTo>
                    <a:pt x="207" y="0"/>
                  </a:lnTo>
                  <a:lnTo>
                    <a:pt x="0" y="0"/>
                  </a:lnTo>
                  <a:lnTo>
                    <a:pt x="0" y="13"/>
                  </a:lnTo>
                  <a:lnTo>
                    <a:pt x="206" y="13"/>
                  </a:lnTo>
                  <a:lnTo>
                    <a:pt x="206" y="13"/>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73" y="1"/>
                  </a:moveTo>
                  <a:lnTo>
                    <a:pt x="473" y="11"/>
                  </a:lnTo>
                  <a:lnTo>
                    <a:pt x="453" y="11"/>
                  </a:lnTo>
                  <a:lnTo>
                    <a:pt x="453" y="1"/>
                  </a:lnTo>
                  <a:lnTo>
                    <a:pt x="47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moveTo>
                    <a:pt x="394" y="1"/>
                  </a:moveTo>
                  <a:lnTo>
                    <a:pt x="412" y="1"/>
                  </a:lnTo>
                  <a:lnTo>
                    <a:pt x="412" y="11"/>
                  </a:lnTo>
                  <a:lnTo>
                    <a:pt x="394" y="11"/>
                  </a:lnTo>
                  <a:lnTo>
                    <a:pt x="394" y="1"/>
                  </a:lnTo>
                  <a:close/>
                  <a:moveTo>
                    <a:pt x="373" y="1"/>
                  </a:moveTo>
                  <a:lnTo>
                    <a:pt x="392" y="1"/>
                  </a:lnTo>
                  <a:lnTo>
                    <a:pt x="392" y="11"/>
                  </a:lnTo>
                  <a:lnTo>
                    <a:pt x="373" y="11"/>
                  </a:lnTo>
                  <a:lnTo>
                    <a:pt x="373" y="1"/>
                  </a:lnTo>
                  <a:close/>
                  <a:moveTo>
                    <a:pt x="352" y="1"/>
                  </a:moveTo>
                  <a:lnTo>
                    <a:pt x="372" y="1"/>
                  </a:lnTo>
                  <a:lnTo>
                    <a:pt x="372" y="11"/>
                  </a:lnTo>
                  <a:lnTo>
                    <a:pt x="352" y="11"/>
                  </a:lnTo>
                  <a:lnTo>
                    <a:pt x="352" y="1"/>
                  </a:lnTo>
                  <a:close/>
                  <a:moveTo>
                    <a:pt x="331" y="1"/>
                  </a:moveTo>
                  <a:lnTo>
                    <a:pt x="351" y="1"/>
                  </a:lnTo>
                  <a:lnTo>
                    <a:pt x="351" y="11"/>
                  </a:lnTo>
                  <a:lnTo>
                    <a:pt x="331" y="11"/>
                  </a:lnTo>
                  <a:lnTo>
                    <a:pt x="331" y="1"/>
                  </a:lnTo>
                  <a:close/>
                  <a:moveTo>
                    <a:pt x="310" y="1"/>
                  </a:moveTo>
                  <a:lnTo>
                    <a:pt x="330" y="1"/>
                  </a:lnTo>
                  <a:lnTo>
                    <a:pt x="330"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67" y="1"/>
                  </a:moveTo>
                  <a:lnTo>
                    <a:pt x="267" y="11"/>
                  </a:lnTo>
                  <a:lnTo>
                    <a:pt x="247" y="11"/>
                  </a:lnTo>
                  <a:lnTo>
                    <a:pt x="247" y="1"/>
                  </a:lnTo>
                  <a:lnTo>
                    <a:pt x="26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188" y="11"/>
                  </a:moveTo>
                  <a:lnTo>
                    <a:pt x="188" y="1"/>
                  </a:lnTo>
                  <a:lnTo>
                    <a:pt x="206" y="1"/>
                  </a:lnTo>
                  <a:lnTo>
                    <a:pt x="206" y="11"/>
                  </a:lnTo>
                  <a:lnTo>
                    <a:pt x="188"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21"/>
            <p:cNvSpPr/>
            <p:nvPr/>
          </p:nvSpPr>
          <p:spPr>
            <a:xfrm>
              <a:off x="2333625" y="6011863"/>
              <a:ext cx="42863" cy="42863"/>
            </a:xfrm>
            <a:custGeom>
              <a:rect b="b" l="l" r="r" t="t"/>
              <a:pathLst>
                <a:path extrusionOk="0" h="136" w="136">
                  <a:moveTo>
                    <a:pt x="68" y="0"/>
                  </a:moveTo>
                  <a:cubicBezTo>
                    <a:pt x="30" y="0"/>
                    <a:pt x="0" y="30"/>
                    <a:pt x="0" y="68"/>
                  </a:cubicBezTo>
                  <a:cubicBezTo>
                    <a:pt x="0" y="105"/>
                    <a:pt x="30" y="136"/>
                    <a:pt x="68" y="136"/>
                  </a:cubicBezTo>
                  <a:cubicBezTo>
                    <a:pt x="106" y="136"/>
                    <a:pt x="136" y="105"/>
                    <a:pt x="136" y="68"/>
                  </a:cubicBezTo>
                  <a:cubicBezTo>
                    <a:pt x="136" y="30"/>
                    <a:pt x="106" y="0"/>
                    <a:pt x="68" y="0"/>
                  </a:cubicBezTo>
                  <a:close/>
                  <a:moveTo>
                    <a:pt x="22" y="27"/>
                  </a:moveTo>
                  <a:cubicBezTo>
                    <a:pt x="60" y="64"/>
                    <a:pt x="60" y="64"/>
                    <a:pt x="60" y="64"/>
                  </a:cubicBezTo>
                  <a:cubicBezTo>
                    <a:pt x="7" y="64"/>
                    <a:pt x="7" y="64"/>
                    <a:pt x="7" y="64"/>
                  </a:cubicBezTo>
                  <a:cubicBezTo>
                    <a:pt x="8" y="50"/>
                    <a:pt x="13" y="37"/>
                    <a:pt x="22" y="27"/>
                  </a:cubicBezTo>
                  <a:close/>
                  <a:moveTo>
                    <a:pt x="7" y="71"/>
                  </a:moveTo>
                  <a:cubicBezTo>
                    <a:pt x="60" y="71"/>
                    <a:pt x="60" y="71"/>
                    <a:pt x="60" y="71"/>
                  </a:cubicBezTo>
                  <a:cubicBezTo>
                    <a:pt x="22" y="109"/>
                    <a:pt x="22" y="109"/>
                    <a:pt x="22" y="109"/>
                  </a:cubicBezTo>
                  <a:cubicBezTo>
                    <a:pt x="13" y="99"/>
                    <a:pt x="8" y="86"/>
                    <a:pt x="7" y="71"/>
                  </a:cubicBezTo>
                  <a:close/>
                  <a:moveTo>
                    <a:pt x="65" y="129"/>
                  </a:moveTo>
                  <a:cubicBezTo>
                    <a:pt x="50" y="128"/>
                    <a:pt x="37" y="123"/>
                    <a:pt x="27" y="114"/>
                  </a:cubicBezTo>
                  <a:cubicBezTo>
                    <a:pt x="65" y="76"/>
                    <a:pt x="65" y="76"/>
                    <a:pt x="65" y="76"/>
                  </a:cubicBezTo>
                  <a:lnTo>
                    <a:pt x="65" y="129"/>
                  </a:lnTo>
                  <a:close/>
                  <a:moveTo>
                    <a:pt x="65" y="60"/>
                  </a:moveTo>
                  <a:cubicBezTo>
                    <a:pt x="27" y="22"/>
                    <a:pt x="27" y="22"/>
                    <a:pt x="27" y="22"/>
                  </a:cubicBezTo>
                  <a:cubicBezTo>
                    <a:pt x="37" y="13"/>
                    <a:pt x="50" y="7"/>
                    <a:pt x="65" y="7"/>
                  </a:cubicBezTo>
                  <a:lnTo>
                    <a:pt x="65" y="60"/>
                  </a:lnTo>
                  <a:close/>
                  <a:moveTo>
                    <a:pt x="72" y="7"/>
                  </a:moveTo>
                  <a:cubicBezTo>
                    <a:pt x="86" y="7"/>
                    <a:pt x="99" y="13"/>
                    <a:pt x="109" y="22"/>
                  </a:cubicBezTo>
                  <a:cubicBezTo>
                    <a:pt x="72" y="60"/>
                    <a:pt x="72" y="60"/>
                    <a:pt x="72" y="60"/>
                  </a:cubicBezTo>
                  <a:lnTo>
                    <a:pt x="72" y="7"/>
                  </a:lnTo>
                  <a:close/>
                  <a:moveTo>
                    <a:pt x="72" y="129"/>
                  </a:moveTo>
                  <a:cubicBezTo>
                    <a:pt x="72" y="76"/>
                    <a:pt x="72" y="76"/>
                    <a:pt x="72" y="76"/>
                  </a:cubicBezTo>
                  <a:cubicBezTo>
                    <a:pt x="109" y="114"/>
                    <a:pt x="109" y="114"/>
                    <a:pt x="109" y="114"/>
                  </a:cubicBezTo>
                  <a:cubicBezTo>
                    <a:pt x="99" y="123"/>
                    <a:pt x="86" y="128"/>
                    <a:pt x="72" y="129"/>
                  </a:cubicBezTo>
                  <a:close/>
                  <a:moveTo>
                    <a:pt x="114" y="109"/>
                  </a:moveTo>
                  <a:cubicBezTo>
                    <a:pt x="76" y="71"/>
                    <a:pt x="76" y="71"/>
                    <a:pt x="76" y="71"/>
                  </a:cubicBezTo>
                  <a:cubicBezTo>
                    <a:pt x="129" y="71"/>
                    <a:pt x="129" y="71"/>
                    <a:pt x="129" y="71"/>
                  </a:cubicBezTo>
                  <a:cubicBezTo>
                    <a:pt x="129" y="86"/>
                    <a:pt x="123" y="99"/>
                    <a:pt x="114" y="109"/>
                  </a:cubicBezTo>
                  <a:close/>
                  <a:moveTo>
                    <a:pt x="76" y="64"/>
                  </a:moveTo>
                  <a:cubicBezTo>
                    <a:pt x="114" y="27"/>
                    <a:pt x="114" y="27"/>
                    <a:pt x="114" y="27"/>
                  </a:cubicBezTo>
                  <a:cubicBezTo>
                    <a:pt x="123" y="37"/>
                    <a:pt x="129" y="50"/>
                    <a:pt x="129" y="64"/>
                  </a:cubicBezTo>
                  <a:lnTo>
                    <a:pt x="76" y="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1"/>
            <p:cNvSpPr/>
            <p:nvPr/>
          </p:nvSpPr>
          <p:spPr>
            <a:xfrm>
              <a:off x="2203450" y="6051550"/>
              <a:ext cx="77788" cy="39688"/>
            </a:xfrm>
            <a:custGeom>
              <a:rect b="b" l="l" r="r" t="t"/>
              <a:pathLst>
                <a:path extrusionOk="0" h="25" w="49">
                  <a:moveTo>
                    <a:pt x="49" y="25"/>
                  </a:moveTo>
                  <a:lnTo>
                    <a:pt x="49" y="0"/>
                  </a:lnTo>
                  <a:lnTo>
                    <a:pt x="0" y="0"/>
                  </a:lnTo>
                  <a:lnTo>
                    <a:pt x="49" y="25"/>
                  </a:lnTo>
                  <a:close/>
                  <a:moveTo>
                    <a:pt x="48" y="23"/>
                  </a:moveTo>
                  <a:lnTo>
                    <a:pt x="5" y="2"/>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1"/>
            <p:cNvSpPr/>
            <p:nvPr/>
          </p:nvSpPr>
          <p:spPr>
            <a:xfrm>
              <a:off x="3549650" y="5192713"/>
              <a:ext cx="93663" cy="285751"/>
            </a:xfrm>
            <a:custGeom>
              <a:rect b="b" l="l" r="r" t="t"/>
              <a:pathLst>
                <a:path extrusionOk="0" h="914" w="299">
                  <a:moveTo>
                    <a:pt x="235" y="19"/>
                  </a:moveTo>
                  <a:cubicBezTo>
                    <a:pt x="232" y="18"/>
                    <a:pt x="232" y="18"/>
                    <a:pt x="232" y="18"/>
                  </a:cubicBezTo>
                  <a:cubicBezTo>
                    <a:pt x="232" y="18"/>
                    <a:pt x="232" y="18"/>
                    <a:pt x="232" y="18"/>
                  </a:cubicBezTo>
                  <a:cubicBezTo>
                    <a:pt x="219" y="12"/>
                    <a:pt x="206" y="8"/>
                    <a:pt x="192" y="5"/>
                  </a:cubicBezTo>
                  <a:cubicBezTo>
                    <a:pt x="189" y="5"/>
                    <a:pt x="189" y="5"/>
                    <a:pt x="189" y="5"/>
                  </a:cubicBezTo>
                  <a:cubicBezTo>
                    <a:pt x="189" y="5"/>
                    <a:pt x="189" y="5"/>
                    <a:pt x="189" y="5"/>
                  </a:cubicBezTo>
                  <a:cubicBezTo>
                    <a:pt x="163" y="0"/>
                    <a:pt x="137" y="0"/>
                    <a:pt x="111" y="4"/>
                  </a:cubicBezTo>
                  <a:cubicBezTo>
                    <a:pt x="111" y="4"/>
                    <a:pt x="111" y="4"/>
                    <a:pt x="111" y="4"/>
                  </a:cubicBezTo>
                  <a:cubicBezTo>
                    <a:pt x="108" y="5"/>
                    <a:pt x="108" y="5"/>
                    <a:pt x="108" y="5"/>
                  </a:cubicBezTo>
                  <a:cubicBezTo>
                    <a:pt x="108" y="5"/>
                    <a:pt x="108" y="5"/>
                    <a:pt x="108" y="5"/>
                  </a:cubicBezTo>
                  <a:cubicBezTo>
                    <a:pt x="108" y="5"/>
                    <a:pt x="108" y="5"/>
                    <a:pt x="108" y="5"/>
                  </a:cubicBezTo>
                  <a:cubicBezTo>
                    <a:pt x="93" y="8"/>
                    <a:pt x="78" y="12"/>
                    <a:pt x="64" y="19"/>
                  </a:cubicBezTo>
                  <a:cubicBezTo>
                    <a:pt x="64" y="19"/>
                    <a:pt x="63" y="19"/>
                    <a:pt x="62" y="19"/>
                  </a:cubicBezTo>
                  <a:cubicBezTo>
                    <a:pt x="62" y="20"/>
                    <a:pt x="61" y="20"/>
                    <a:pt x="60" y="20"/>
                  </a:cubicBezTo>
                  <a:cubicBezTo>
                    <a:pt x="60" y="20"/>
                    <a:pt x="59" y="21"/>
                    <a:pt x="59" y="21"/>
                  </a:cubicBezTo>
                  <a:cubicBezTo>
                    <a:pt x="59" y="21"/>
                    <a:pt x="59" y="21"/>
                    <a:pt x="59" y="21"/>
                  </a:cubicBezTo>
                  <a:cubicBezTo>
                    <a:pt x="56" y="22"/>
                    <a:pt x="56" y="22"/>
                    <a:pt x="56" y="22"/>
                  </a:cubicBezTo>
                  <a:cubicBezTo>
                    <a:pt x="56" y="22"/>
                    <a:pt x="56" y="22"/>
                    <a:pt x="56" y="22"/>
                  </a:cubicBezTo>
                  <a:cubicBezTo>
                    <a:pt x="56" y="22"/>
                    <a:pt x="56" y="22"/>
                    <a:pt x="56" y="22"/>
                  </a:cubicBezTo>
                  <a:cubicBezTo>
                    <a:pt x="39" y="30"/>
                    <a:pt x="24" y="41"/>
                    <a:pt x="9" y="53"/>
                  </a:cubicBezTo>
                  <a:cubicBezTo>
                    <a:pt x="7" y="55"/>
                    <a:pt x="5" y="57"/>
                    <a:pt x="3" y="59"/>
                  </a:cubicBezTo>
                  <a:cubicBezTo>
                    <a:pt x="0" y="62"/>
                    <a:pt x="0" y="62"/>
                    <a:pt x="0" y="62"/>
                  </a:cubicBezTo>
                  <a:cubicBezTo>
                    <a:pt x="4" y="64"/>
                    <a:pt x="4" y="64"/>
                    <a:pt x="4" y="64"/>
                  </a:cubicBezTo>
                  <a:cubicBezTo>
                    <a:pt x="39" y="82"/>
                    <a:pt x="71" y="121"/>
                    <a:pt x="96" y="177"/>
                  </a:cubicBezTo>
                  <a:cubicBezTo>
                    <a:pt x="112" y="213"/>
                    <a:pt x="124" y="253"/>
                    <a:pt x="133" y="298"/>
                  </a:cubicBezTo>
                  <a:cubicBezTo>
                    <a:pt x="129" y="298"/>
                    <a:pt x="129" y="298"/>
                    <a:pt x="129" y="298"/>
                  </a:cubicBezTo>
                  <a:cubicBezTo>
                    <a:pt x="139" y="343"/>
                    <a:pt x="145" y="391"/>
                    <a:pt x="146" y="442"/>
                  </a:cubicBezTo>
                  <a:cubicBezTo>
                    <a:pt x="146" y="447"/>
                    <a:pt x="146" y="452"/>
                    <a:pt x="146" y="457"/>
                  </a:cubicBezTo>
                  <a:cubicBezTo>
                    <a:pt x="146" y="461"/>
                    <a:pt x="146" y="466"/>
                    <a:pt x="146" y="471"/>
                  </a:cubicBezTo>
                  <a:cubicBezTo>
                    <a:pt x="145" y="522"/>
                    <a:pt x="139" y="571"/>
                    <a:pt x="129" y="616"/>
                  </a:cubicBezTo>
                  <a:cubicBezTo>
                    <a:pt x="133" y="616"/>
                    <a:pt x="133" y="616"/>
                    <a:pt x="133" y="616"/>
                  </a:cubicBezTo>
                  <a:cubicBezTo>
                    <a:pt x="124" y="660"/>
                    <a:pt x="112" y="701"/>
                    <a:pt x="96" y="736"/>
                  </a:cubicBezTo>
                  <a:cubicBezTo>
                    <a:pt x="71" y="792"/>
                    <a:pt x="39" y="832"/>
                    <a:pt x="4" y="849"/>
                  </a:cubicBezTo>
                  <a:cubicBezTo>
                    <a:pt x="0" y="851"/>
                    <a:pt x="0" y="851"/>
                    <a:pt x="0" y="851"/>
                  </a:cubicBezTo>
                  <a:cubicBezTo>
                    <a:pt x="3" y="855"/>
                    <a:pt x="3" y="855"/>
                    <a:pt x="3" y="855"/>
                  </a:cubicBezTo>
                  <a:cubicBezTo>
                    <a:pt x="5" y="856"/>
                    <a:pt x="7" y="858"/>
                    <a:pt x="9" y="860"/>
                  </a:cubicBezTo>
                  <a:cubicBezTo>
                    <a:pt x="24" y="872"/>
                    <a:pt x="39" y="883"/>
                    <a:pt x="56" y="891"/>
                  </a:cubicBezTo>
                  <a:cubicBezTo>
                    <a:pt x="56" y="891"/>
                    <a:pt x="56" y="891"/>
                    <a:pt x="56" y="891"/>
                  </a:cubicBezTo>
                  <a:cubicBezTo>
                    <a:pt x="56" y="891"/>
                    <a:pt x="56" y="891"/>
                    <a:pt x="56" y="891"/>
                  </a:cubicBezTo>
                  <a:cubicBezTo>
                    <a:pt x="59" y="892"/>
                    <a:pt x="59" y="892"/>
                    <a:pt x="59" y="892"/>
                  </a:cubicBezTo>
                  <a:cubicBezTo>
                    <a:pt x="59" y="892"/>
                    <a:pt x="59" y="892"/>
                    <a:pt x="59" y="892"/>
                  </a:cubicBezTo>
                  <a:cubicBezTo>
                    <a:pt x="59" y="893"/>
                    <a:pt x="60" y="893"/>
                    <a:pt x="60" y="893"/>
                  </a:cubicBezTo>
                  <a:cubicBezTo>
                    <a:pt x="61" y="893"/>
                    <a:pt x="62" y="894"/>
                    <a:pt x="62" y="894"/>
                  </a:cubicBezTo>
                  <a:cubicBezTo>
                    <a:pt x="63" y="894"/>
                    <a:pt x="64" y="895"/>
                    <a:pt x="64" y="895"/>
                  </a:cubicBezTo>
                  <a:cubicBezTo>
                    <a:pt x="78" y="901"/>
                    <a:pt x="93" y="906"/>
                    <a:pt x="108" y="908"/>
                  </a:cubicBezTo>
                  <a:cubicBezTo>
                    <a:pt x="108" y="908"/>
                    <a:pt x="108" y="908"/>
                    <a:pt x="108" y="908"/>
                  </a:cubicBezTo>
                  <a:cubicBezTo>
                    <a:pt x="108" y="908"/>
                    <a:pt x="108" y="908"/>
                    <a:pt x="108" y="908"/>
                  </a:cubicBezTo>
                  <a:cubicBezTo>
                    <a:pt x="111" y="909"/>
                    <a:pt x="111" y="909"/>
                    <a:pt x="111" y="909"/>
                  </a:cubicBezTo>
                  <a:cubicBezTo>
                    <a:pt x="111" y="909"/>
                    <a:pt x="111" y="909"/>
                    <a:pt x="111" y="909"/>
                  </a:cubicBezTo>
                  <a:cubicBezTo>
                    <a:pt x="137" y="914"/>
                    <a:pt x="163" y="914"/>
                    <a:pt x="189" y="909"/>
                  </a:cubicBezTo>
                  <a:cubicBezTo>
                    <a:pt x="189" y="909"/>
                    <a:pt x="189" y="909"/>
                    <a:pt x="189" y="909"/>
                  </a:cubicBezTo>
                  <a:cubicBezTo>
                    <a:pt x="192" y="908"/>
                    <a:pt x="192" y="908"/>
                    <a:pt x="192" y="908"/>
                  </a:cubicBezTo>
                  <a:cubicBezTo>
                    <a:pt x="206" y="905"/>
                    <a:pt x="219" y="901"/>
                    <a:pt x="232" y="896"/>
                  </a:cubicBezTo>
                  <a:cubicBezTo>
                    <a:pt x="232" y="896"/>
                    <a:pt x="232" y="896"/>
                    <a:pt x="232" y="896"/>
                  </a:cubicBezTo>
                  <a:cubicBezTo>
                    <a:pt x="235" y="894"/>
                    <a:pt x="235" y="894"/>
                    <a:pt x="235" y="894"/>
                  </a:cubicBezTo>
                  <a:cubicBezTo>
                    <a:pt x="246" y="889"/>
                    <a:pt x="257" y="884"/>
                    <a:pt x="267" y="877"/>
                  </a:cubicBezTo>
                  <a:cubicBezTo>
                    <a:pt x="277" y="870"/>
                    <a:pt x="286" y="862"/>
                    <a:pt x="295" y="854"/>
                  </a:cubicBezTo>
                  <a:cubicBezTo>
                    <a:pt x="299" y="851"/>
                    <a:pt x="299" y="851"/>
                    <a:pt x="299" y="851"/>
                  </a:cubicBezTo>
                  <a:cubicBezTo>
                    <a:pt x="295" y="848"/>
                    <a:pt x="295" y="848"/>
                    <a:pt x="295" y="848"/>
                  </a:cubicBezTo>
                  <a:cubicBezTo>
                    <a:pt x="257" y="829"/>
                    <a:pt x="222" y="784"/>
                    <a:pt x="197" y="721"/>
                  </a:cubicBezTo>
                  <a:cubicBezTo>
                    <a:pt x="192" y="709"/>
                    <a:pt x="188" y="696"/>
                    <a:pt x="184" y="683"/>
                  </a:cubicBezTo>
                  <a:cubicBezTo>
                    <a:pt x="177" y="662"/>
                    <a:pt x="172" y="639"/>
                    <a:pt x="167" y="616"/>
                  </a:cubicBezTo>
                  <a:cubicBezTo>
                    <a:pt x="171" y="616"/>
                    <a:pt x="171" y="616"/>
                    <a:pt x="171" y="616"/>
                  </a:cubicBezTo>
                  <a:cubicBezTo>
                    <a:pt x="167" y="596"/>
                    <a:pt x="163" y="575"/>
                    <a:pt x="160" y="553"/>
                  </a:cubicBezTo>
                  <a:cubicBezTo>
                    <a:pt x="158" y="539"/>
                    <a:pt x="157" y="525"/>
                    <a:pt x="156" y="511"/>
                  </a:cubicBezTo>
                  <a:cubicBezTo>
                    <a:pt x="155" y="497"/>
                    <a:pt x="154" y="484"/>
                    <a:pt x="154" y="471"/>
                  </a:cubicBezTo>
                  <a:cubicBezTo>
                    <a:pt x="154" y="466"/>
                    <a:pt x="154" y="461"/>
                    <a:pt x="154" y="457"/>
                  </a:cubicBezTo>
                  <a:cubicBezTo>
                    <a:pt x="154" y="452"/>
                    <a:pt x="154" y="447"/>
                    <a:pt x="154" y="442"/>
                  </a:cubicBezTo>
                  <a:cubicBezTo>
                    <a:pt x="154" y="429"/>
                    <a:pt x="155" y="416"/>
                    <a:pt x="156" y="403"/>
                  </a:cubicBezTo>
                  <a:cubicBezTo>
                    <a:pt x="157" y="388"/>
                    <a:pt x="158" y="374"/>
                    <a:pt x="160" y="360"/>
                  </a:cubicBezTo>
                  <a:cubicBezTo>
                    <a:pt x="163" y="338"/>
                    <a:pt x="167" y="318"/>
                    <a:pt x="171" y="298"/>
                  </a:cubicBezTo>
                  <a:cubicBezTo>
                    <a:pt x="167" y="298"/>
                    <a:pt x="167" y="298"/>
                    <a:pt x="167" y="298"/>
                  </a:cubicBezTo>
                  <a:cubicBezTo>
                    <a:pt x="172" y="274"/>
                    <a:pt x="177" y="252"/>
                    <a:pt x="184" y="231"/>
                  </a:cubicBezTo>
                  <a:cubicBezTo>
                    <a:pt x="188" y="217"/>
                    <a:pt x="192" y="205"/>
                    <a:pt x="197" y="192"/>
                  </a:cubicBezTo>
                  <a:cubicBezTo>
                    <a:pt x="222" y="129"/>
                    <a:pt x="257" y="84"/>
                    <a:pt x="295" y="65"/>
                  </a:cubicBezTo>
                  <a:cubicBezTo>
                    <a:pt x="299" y="63"/>
                    <a:pt x="299" y="63"/>
                    <a:pt x="299" y="63"/>
                  </a:cubicBezTo>
                  <a:cubicBezTo>
                    <a:pt x="295" y="59"/>
                    <a:pt x="295" y="59"/>
                    <a:pt x="295" y="59"/>
                  </a:cubicBezTo>
                  <a:cubicBezTo>
                    <a:pt x="286" y="51"/>
                    <a:pt x="277" y="43"/>
                    <a:pt x="267" y="37"/>
                  </a:cubicBezTo>
                  <a:cubicBezTo>
                    <a:pt x="257" y="30"/>
                    <a:pt x="246" y="24"/>
                    <a:pt x="235" y="19"/>
                  </a:cubicBezTo>
                  <a:close/>
                  <a:moveTo>
                    <a:pt x="129" y="252"/>
                  </a:moveTo>
                  <a:cubicBezTo>
                    <a:pt x="129" y="249"/>
                    <a:pt x="128" y="246"/>
                    <a:pt x="127" y="243"/>
                  </a:cubicBezTo>
                  <a:cubicBezTo>
                    <a:pt x="127" y="242"/>
                    <a:pt x="127" y="242"/>
                    <a:pt x="127" y="242"/>
                  </a:cubicBezTo>
                  <a:cubicBezTo>
                    <a:pt x="127" y="242"/>
                    <a:pt x="127" y="242"/>
                    <a:pt x="127" y="241"/>
                  </a:cubicBezTo>
                  <a:cubicBezTo>
                    <a:pt x="126" y="241"/>
                    <a:pt x="126" y="241"/>
                    <a:pt x="126" y="240"/>
                  </a:cubicBezTo>
                  <a:cubicBezTo>
                    <a:pt x="125" y="237"/>
                    <a:pt x="125" y="235"/>
                    <a:pt x="124" y="232"/>
                  </a:cubicBezTo>
                  <a:cubicBezTo>
                    <a:pt x="124" y="232"/>
                    <a:pt x="124" y="231"/>
                    <a:pt x="123" y="230"/>
                  </a:cubicBezTo>
                  <a:cubicBezTo>
                    <a:pt x="123" y="230"/>
                    <a:pt x="123" y="229"/>
                    <a:pt x="122" y="228"/>
                  </a:cubicBezTo>
                  <a:cubicBezTo>
                    <a:pt x="122" y="226"/>
                    <a:pt x="121" y="224"/>
                    <a:pt x="121" y="223"/>
                  </a:cubicBezTo>
                  <a:cubicBezTo>
                    <a:pt x="121" y="222"/>
                    <a:pt x="120" y="221"/>
                    <a:pt x="120" y="220"/>
                  </a:cubicBezTo>
                  <a:cubicBezTo>
                    <a:pt x="120" y="219"/>
                    <a:pt x="119" y="218"/>
                    <a:pt x="119" y="217"/>
                  </a:cubicBezTo>
                  <a:cubicBezTo>
                    <a:pt x="119" y="216"/>
                    <a:pt x="118" y="215"/>
                    <a:pt x="118" y="214"/>
                  </a:cubicBezTo>
                  <a:cubicBezTo>
                    <a:pt x="117" y="212"/>
                    <a:pt x="117" y="211"/>
                    <a:pt x="117" y="210"/>
                  </a:cubicBezTo>
                  <a:cubicBezTo>
                    <a:pt x="116" y="209"/>
                    <a:pt x="116" y="208"/>
                    <a:pt x="115" y="207"/>
                  </a:cubicBezTo>
                  <a:cubicBezTo>
                    <a:pt x="115" y="207"/>
                    <a:pt x="115" y="206"/>
                    <a:pt x="115" y="206"/>
                  </a:cubicBezTo>
                  <a:cubicBezTo>
                    <a:pt x="115" y="205"/>
                    <a:pt x="115" y="205"/>
                    <a:pt x="115" y="204"/>
                  </a:cubicBezTo>
                  <a:cubicBezTo>
                    <a:pt x="114" y="203"/>
                    <a:pt x="114" y="202"/>
                    <a:pt x="113" y="201"/>
                  </a:cubicBezTo>
                  <a:cubicBezTo>
                    <a:pt x="113" y="199"/>
                    <a:pt x="112" y="198"/>
                    <a:pt x="112" y="197"/>
                  </a:cubicBezTo>
                  <a:cubicBezTo>
                    <a:pt x="111" y="196"/>
                    <a:pt x="111" y="195"/>
                    <a:pt x="111" y="194"/>
                  </a:cubicBezTo>
                  <a:cubicBezTo>
                    <a:pt x="111" y="194"/>
                    <a:pt x="110" y="193"/>
                    <a:pt x="110" y="192"/>
                  </a:cubicBezTo>
                  <a:cubicBezTo>
                    <a:pt x="109" y="190"/>
                    <a:pt x="108" y="189"/>
                    <a:pt x="108" y="187"/>
                  </a:cubicBezTo>
                  <a:cubicBezTo>
                    <a:pt x="107" y="186"/>
                    <a:pt x="107" y="185"/>
                    <a:pt x="107" y="184"/>
                  </a:cubicBezTo>
                  <a:cubicBezTo>
                    <a:pt x="107" y="184"/>
                    <a:pt x="106" y="184"/>
                    <a:pt x="106" y="183"/>
                  </a:cubicBezTo>
                  <a:cubicBezTo>
                    <a:pt x="105" y="180"/>
                    <a:pt x="104" y="177"/>
                    <a:pt x="103" y="175"/>
                  </a:cubicBezTo>
                  <a:cubicBezTo>
                    <a:pt x="78" y="119"/>
                    <a:pt x="47" y="80"/>
                    <a:pt x="12" y="60"/>
                  </a:cubicBezTo>
                  <a:cubicBezTo>
                    <a:pt x="13" y="59"/>
                    <a:pt x="15" y="57"/>
                    <a:pt x="17" y="56"/>
                  </a:cubicBezTo>
                  <a:cubicBezTo>
                    <a:pt x="18" y="55"/>
                    <a:pt x="18" y="55"/>
                    <a:pt x="19" y="54"/>
                  </a:cubicBezTo>
                  <a:cubicBezTo>
                    <a:pt x="20" y="53"/>
                    <a:pt x="21" y="52"/>
                    <a:pt x="22" y="51"/>
                  </a:cubicBezTo>
                  <a:cubicBezTo>
                    <a:pt x="23" y="51"/>
                    <a:pt x="24" y="50"/>
                    <a:pt x="25" y="50"/>
                  </a:cubicBezTo>
                  <a:cubicBezTo>
                    <a:pt x="26" y="49"/>
                    <a:pt x="27" y="48"/>
                    <a:pt x="28" y="47"/>
                  </a:cubicBezTo>
                  <a:cubicBezTo>
                    <a:pt x="29" y="47"/>
                    <a:pt x="30" y="46"/>
                    <a:pt x="30" y="46"/>
                  </a:cubicBezTo>
                  <a:cubicBezTo>
                    <a:pt x="31" y="45"/>
                    <a:pt x="33" y="44"/>
                    <a:pt x="34" y="43"/>
                  </a:cubicBezTo>
                  <a:cubicBezTo>
                    <a:pt x="35" y="43"/>
                    <a:pt x="35" y="42"/>
                    <a:pt x="36" y="42"/>
                  </a:cubicBezTo>
                  <a:cubicBezTo>
                    <a:pt x="37" y="41"/>
                    <a:pt x="38" y="40"/>
                    <a:pt x="40" y="39"/>
                  </a:cubicBezTo>
                  <a:cubicBezTo>
                    <a:pt x="40" y="39"/>
                    <a:pt x="41" y="38"/>
                    <a:pt x="42" y="38"/>
                  </a:cubicBezTo>
                  <a:cubicBezTo>
                    <a:pt x="43" y="37"/>
                    <a:pt x="44" y="36"/>
                    <a:pt x="46" y="36"/>
                  </a:cubicBezTo>
                  <a:cubicBezTo>
                    <a:pt x="46" y="35"/>
                    <a:pt x="47" y="35"/>
                    <a:pt x="48" y="34"/>
                  </a:cubicBezTo>
                  <a:cubicBezTo>
                    <a:pt x="49" y="34"/>
                    <a:pt x="51" y="33"/>
                    <a:pt x="52" y="32"/>
                  </a:cubicBezTo>
                  <a:cubicBezTo>
                    <a:pt x="53" y="32"/>
                    <a:pt x="54" y="31"/>
                    <a:pt x="54" y="31"/>
                  </a:cubicBezTo>
                  <a:cubicBezTo>
                    <a:pt x="55" y="31"/>
                    <a:pt x="56" y="30"/>
                    <a:pt x="56" y="30"/>
                  </a:cubicBezTo>
                  <a:cubicBezTo>
                    <a:pt x="89" y="83"/>
                    <a:pt x="114" y="161"/>
                    <a:pt x="130" y="252"/>
                  </a:cubicBezTo>
                  <a:cubicBezTo>
                    <a:pt x="129" y="252"/>
                    <a:pt x="129" y="252"/>
                    <a:pt x="129" y="252"/>
                  </a:cubicBezTo>
                  <a:close/>
                  <a:moveTo>
                    <a:pt x="63" y="27"/>
                  </a:moveTo>
                  <a:cubicBezTo>
                    <a:pt x="63" y="26"/>
                    <a:pt x="64" y="26"/>
                    <a:pt x="65" y="26"/>
                  </a:cubicBezTo>
                  <a:cubicBezTo>
                    <a:pt x="66" y="25"/>
                    <a:pt x="66" y="25"/>
                    <a:pt x="67" y="25"/>
                  </a:cubicBezTo>
                  <a:cubicBezTo>
                    <a:pt x="68" y="24"/>
                    <a:pt x="70" y="24"/>
                    <a:pt x="71" y="23"/>
                  </a:cubicBezTo>
                  <a:cubicBezTo>
                    <a:pt x="72" y="23"/>
                    <a:pt x="72" y="23"/>
                    <a:pt x="73" y="22"/>
                  </a:cubicBezTo>
                  <a:cubicBezTo>
                    <a:pt x="74" y="22"/>
                    <a:pt x="76" y="21"/>
                    <a:pt x="77" y="21"/>
                  </a:cubicBezTo>
                  <a:cubicBezTo>
                    <a:pt x="78" y="21"/>
                    <a:pt x="79" y="20"/>
                    <a:pt x="79" y="20"/>
                  </a:cubicBezTo>
                  <a:cubicBezTo>
                    <a:pt x="81" y="20"/>
                    <a:pt x="82" y="19"/>
                    <a:pt x="83" y="19"/>
                  </a:cubicBezTo>
                  <a:cubicBezTo>
                    <a:pt x="84" y="18"/>
                    <a:pt x="85" y="18"/>
                    <a:pt x="85" y="18"/>
                  </a:cubicBezTo>
                  <a:cubicBezTo>
                    <a:pt x="87" y="17"/>
                    <a:pt x="88" y="17"/>
                    <a:pt x="89" y="17"/>
                  </a:cubicBezTo>
                  <a:cubicBezTo>
                    <a:pt x="90" y="16"/>
                    <a:pt x="91" y="16"/>
                    <a:pt x="92" y="16"/>
                  </a:cubicBezTo>
                  <a:cubicBezTo>
                    <a:pt x="93" y="16"/>
                    <a:pt x="94" y="15"/>
                    <a:pt x="95" y="15"/>
                  </a:cubicBezTo>
                  <a:cubicBezTo>
                    <a:pt x="96" y="15"/>
                    <a:pt x="97" y="14"/>
                    <a:pt x="98" y="14"/>
                  </a:cubicBezTo>
                  <a:cubicBezTo>
                    <a:pt x="99" y="14"/>
                    <a:pt x="100" y="14"/>
                    <a:pt x="101" y="13"/>
                  </a:cubicBezTo>
                  <a:cubicBezTo>
                    <a:pt x="102" y="13"/>
                    <a:pt x="103" y="13"/>
                    <a:pt x="104" y="13"/>
                  </a:cubicBezTo>
                  <a:cubicBezTo>
                    <a:pt x="105" y="13"/>
                    <a:pt x="105" y="13"/>
                    <a:pt x="106" y="12"/>
                  </a:cubicBezTo>
                  <a:cubicBezTo>
                    <a:pt x="123" y="93"/>
                    <a:pt x="135" y="186"/>
                    <a:pt x="141" y="285"/>
                  </a:cubicBezTo>
                  <a:cubicBezTo>
                    <a:pt x="127" y="178"/>
                    <a:pt x="99" y="87"/>
                    <a:pt x="63" y="27"/>
                  </a:cubicBezTo>
                  <a:close/>
                  <a:moveTo>
                    <a:pt x="146" y="245"/>
                  </a:moveTo>
                  <a:cubicBezTo>
                    <a:pt x="139" y="161"/>
                    <a:pt x="128" y="82"/>
                    <a:pt x="113" y="11"/>
                  </a:cubicBezTo>
                  <a:cubicBezTo>
                    <a:pt x="123" y="9"/>
                    <a:pt x="134" y="8"/>
                    <a:pt x="146" y="8"/>
                  </a:cubicBezTo>
                  <a:lnTo>
                    <a:pt x="146" y="245"/>
                  </a:lnTo>
                  <a:close/>
                  <a:moveTo>
                    <a:pt x="56" y="883"/>
                  </a:moveTo>
                  <a:cubicBezTo>
                    <a:pt x="56" y="883"/>
                    <a:pt x="55" y="883"/>
                    <a:pt x="54" y="883"/>
                  </a:cubicBezTo>
                  <a:cubicBezTo>
                    <a:pt x="54" y="882"/>
                    <a:pt x="53" y="882"/>
                    <a:pt x="52" y="881"/>
                  </a:cubicBezTo>
                  <a:cubicBezTo>
                    <a:pt x="51" y="880"/>
                    <a:pt x="49" y="880"/>
                    <a:pt x="48" y="879"/>
                  </a:cubicBezTo>
                  <a:cubicBezTo>
                    <a:pt x="47" y="879"/>
                    <a:pt x="46" y="878"/>
                    <a:pt x="46" y="878"/>
                  </a:cubicBezTo>
                  <a:cubicBezTo>
                    <a:pt x="44" y="877"/>
                    <a:pt x="43" y="876"/>
                    <a:pt x="42" y="876"/>
                  </a:cubicBezTo>
                  <a:cubicBezTo>
                    <a:pt x="41" y="875"/>
                    <a:pt x="40" y="875"/>
                    <a:pt x="40" y="874"/>
                  </a:cubicBezTo>
                  <a:cubicBezTo>
                    <a:pt x="38" y="873"/>
                    <a:pt x="37" y="873"/>
                    <a:pt x="36" y="872"/>
                  </a:cubicBezTo>
                  <a:cubicBezTo>
                    <a:pt x="35" y="871"/>
                    <a:pt x="35" y="871"/>
                    <a:pt x="34" y="870"/>
                  </a:cubicBezTo>
                  <a:cubicBezTo>
                    <a:pt x="33" y="869"/>
                    <a:pt x="31" y="869"/>
                    <a:pt x="30" y="868"/>
                  </a:cubicBezTo>
                  <a:cubicBezTo>
                    <a:pt x="30" y="867"/>
                    <a:pt x="29" y="867"/>
                    <a:pt x="28" y="866"/>
                  </a:cubicBezTo>
                  <a:cubicBezTo>
                    <a:pt x="27" y="865"/>
                    <a:pt x="26" y="864"/>
                    <a:pt x="25" y="864"/>
                  </a:cubicBezTo>
                  <a:cubicBezTo>
                    <a:pt x="24" y="863"/>
                    <a:pt x="23" y="862"/>
                    <a:pt x="22" y="862"/>
                  </a:cubicBezTo>
                  <a:cubicBezTo>
                    <a:pt x="21" y="861"/>
                    <a:pt x="20" y="860"/>
                    <a:pt x="19" y="859"/>
                  </a:cubicBezTo>
                  <a:cubicBezTo>
                    <a:pt x="18" y="858"/>
                    <a:pt x="18" y="858"/>
                    <a:pt x="17" y="857"/>
                  </a:cubicBezTo>
                  <a:cubicBezTo>
                    <a:pt x="15" y="856"/>
                    <a:pt x="13" y="854"/>
                    <a:pt x="12" y="853"/>
                  </a:cubicBezTo>
                  <a:cubicBezTo>
                    <a:pt x="47" y="834"/>
                    <a:pt x="78" y="794"/>
                    <a:pt x="103" y="739"/>
                  </a:cubicBezTo>
                  <a:cubicBezTo>
                    <a:pt x="104" y="736"/>
                    <a:pt x="105" y="733"/>
                    <a:pt x="106" y="730"/>
                  </a:cubicBezTo>
                  <a:cubicBezTo>
                    <a:pt x="106" y="730"/>
                    <a:pt x="107" y="729"/>
                    <a:pt x="107" y="729"/>
                  </a:cubicBezTo>
                  <a:cubicBezTo>
                    <a:pt x="107" y="728"/>
                    <a:pt x="107" y="727"/>
                    <a:pt x="108" y="726"/>
                  </a:cubicBezTo>
                  <a:cubicBezTo>
                    <a:pt x="108" y="725"/>
                    <a:pt x="109" y="723"/>
                    <a:pt x="110" y="722"/>
                  </a:cubicBezTo>
                  <a:cubicBezTo>
                    <a:pt x="110" y="721"/>
                    <a:pt x="111" y="720"/>
                    <a:pt x="111" y="719"/>
                  </a:cubicBezTo>
                  <a:cubicBezTo>
                    <a:pt x="111" y="718"/>
                    <a:pt x="111" y="717"/>
                    <a:pt x="112" y="716"/>
                  </a:cubicBezTo>
                  <a:cubicBezTo>
                    <a:pt x="112" y="715"/>
                    <a:pt x="113" y="714"/>
                    <a:pt x="113" y="713"/>
                  </a:cubicBezTo>
                  <a:cubicBezTo>
                    <a:pt x="114" y="711"/>
                    <a:pt x="114" y="710"/>
                    <a:pt x="115" y="709"/>
                  </a:cubicBezTo>
                  <a:cubicBezTo>
                    <a:pt x="115" y="708"/>
                    <a:pt x="115" y="708"/>
                    <a:pt x="115" y="707"/>
                  </a:cubicBezTo>
                  <a:cubicBezTo>
                    <a:pt x="115" y="707"/>
                    <a:pt x="115" y="707"/>
                    <a:pt x="115" y="707"/>
                  </a:cubicBezTo>
                  <a:cubicBezTo>
                    <a:pt x="116" y="706"/>
                    <a:pt x="116" y="705"/>
                    <a:pt x="117" y="704"/>
                  </a:cubicBezTo>
                  <a:cubicBezTo>
                    <a:pt x="117" y="702"/>
                    <a:pt x="117" y="701"/>
                    <a:pt x="118" y="700"/>
                  </a:cubicBezTo>
                  <a:cubicBezTo>
                    <a:pt x="118" y="699"/>
                    <a:pt x="119" y="698"/>
                    <a:pt x="119" y="696"/>
                  </a:cubicBezTo>
                  <a:cubicBezTo>
                    <a:pt x="119" y="696"/>
                    <a:pt x="120" y="695"/>
                    <a:pt x="120" y="694"/>
                  </a:cubicBezTo>
                  <a:cubicBezTo>
                    <a:pt x="120" y="693"/>
                    <a:pt x="121" y="692"/>
                    <a:pt x="121" y="691"/>
                  </a:cubicBezTo>
                  <a:cubicBezTo>
                    <a:pt x="121" y="689"/>
                    <a:pt x="122" y="687"/>
                    <a:pt x="122" y="686"/>
                  </a:cubicBezTo>
                  <a:cubicBezTo>
                    <a:pt x="123" y="685"/>
                    <a:pt x="123" y="684"/>
                    <a:pt x="123" y="683"/>
                  </a:cubicBezTo>
                  <a:cubicBezTo>
                    <a:pt x="124" y="682"/>
                    <a:pt x="124" y="682"/>
                    <a:pt x="124" y="681"/>
                  </a:cubicBezTo>
                  <a:cubicBezTo>
                    <a:pt x="125" y="679"/>
                    <a:pt x="125" y="676"/>
                    <a:pt x="126" y="673"/>
                  </a:cubicBezTo>
                  <a:cubicBezTo>
                    <a:pt x="126" y="673"/>
                    <a:pt x="126" y="672"/>
                    <a:pt x="127" y="672"/>
                  </a:cubicBezTo>
                  <a:cubicBezTo>
                    <a:pt x="127" y="672"/>
                    <a:pt x="127" y="672"/>
                    <a:pt x="127" y="672"/>
                  </a:cubicBezTo>
                  <a:cubicBezTo>
                    <a:pt x="127" y="671"/>
                    <a:pt x="127" y="671"/>
                    <a:pt x="127" y="671"/>
                  </a:cubicBezTo>
                  <a:cubicBezTo>
                    <a:pt x="128" y="668"/>
                    <a:pt x="129" y="665"/>
                    <a:pt x="129" y="662"/>
                  </a:cubicBezTo>
                  <a:cubicBezTo>
                    <a:pt x="129" y="662"/>
                    <a:pt x="129" y="661"/>
                    <a:pt x="130" y="661"/>
                  </a:cubicBezTo>
                  <a:cubicBezTo>
                    <a:pt x="114" y="753"/>
                    <a:pt x="89" y="830"/>
                    <a:pt x="56" y="883"/>
                  </a:cubicBezTo>
                  <a:close/>
                  <a:moveTo>
                    <a:pt x="106" y="901"/>
                  </a:moveTo>
                  <a:cubicBezTo>
                    <a:pt x="105" y="901"/>
                    <a:pt x="105" y="901"/>
                    <a:pt x="104" y="901"/>
                  </a:cubicBezTo>
                  <a:cubicBezTo>
                    <a:pt x="103" y="900"/>
                    <a:pt x="102" y="900"/>
                    <a:pt x="101" y="900"/>
                  </a:cubicBezTo>
                  <a:cubicBezTo>
                    <a:pt x="100" y="900"/>
                    <a:pt x="99" y="899"/>
                    <a:pt x="98" y="899"/>
                  </a:cubicBezTo>
                  <a:cubicBezTo>
                    <a:pt x="97" y="899"/>
                    <a:pt x="96" y="899"/>
                    <a:pt x="95" y="898"/>
                  </a:cubicBezTo>
                  <a:cubicBezTo>
                    <a:pt x="94" y="898"/>
                    <a:pt x="93" y="898"/>
                    <a:pt x="92" y="897"/>
                  </a:cubicBezTo>
                  <a:cubicBezTo>
                    <a:pt x="91" y="897"/>
                    <a:pt x="90" y="897"/>
                    <a:pt x="89" y="897"/>
                  </a:cubicBezTo>
                  <a:cubicBezTo>
                    <a:pt x="88" y="896"/>
                    <a:pt x="87" y="896"/>
                    <a:pt x="85" y="896"/>
                  </a:cubicBezTo>
                  <a:cubicBezTo>
                    <a:pt x="85" y="895"/>
                    <a:pt x="84" y="895"/>
                    <a:pt x="83" y="895"/>
                  </a:cubicBezTo>
                  <a:cubicBezTo>
                    <a:pt x="82" y="894"/>
                    <a:pt x="81" y="894"/>
                    <a:pt x="79" y="893"/>
                  </a:cubicBezTo>
                  <a:cubicBezTo>
                    <a:pt x="79" y="893"/>
                    <a:pt x="78" y="893"/>
                    <a:pt x="77" y="893"/>
                  </a:cubicBezTo>
                  <a:cubicBezTo>
                    <a:pt x="76" y="892"/>
                    <a:pt x="74" y="892"/>
                    <a:pt x="73" y="891"/>
                  </a:cubicBezTo>
                  <a:cubicBezTo>
                    <a:pt x="72" y="891"/>
                    <a:pt x="72" y="890"/>
                    <a:pt x="71" y="890"/>
                  </a:cubicBezTo>
                  <a:cubicBezTo>
                    <a:pt x="70" y="890"/>
                    <a:pt x="68" y="889"/>
                    <a:pt x="67" y="888"/>
                  </a:cubicBezTo>
                  <a:cubicBezTo>
                    <a:pt x="66" y="888"/>
                    <a:pt x="66" y="888"/>
                    <a:pt x="65" y="888"/>
                  </a:cubicBezTo>
                  <a:cubicBezTo>
                    <a:pt x="64" y="887"/>
                    <a:pt x="63" y="887"/>
                    <a:pt x="63" y="887"/>
                  </a:cubicBezTo>
                  <a:cubicBezTo>
                    <a:pt x="99" y="826"/>
                    <a:pt x="127" y="735"/>
                    <a:pt x="141" y="629"/>
                  </a:cubicBezTo>
                  <a:cubicBezTo>
                    <a:pt x="135" y="728"/>
                    <a:pt x="123" y="820"/>
                    <a:pt x="106" y="901"/>
                  </a:cubicBezTo>
                  <a:close/>
                  <a:moveTo>
                    <a:pt x="146" y="905"/>
                  </a:moveTo>
                  <a:cubicBezTo>
                    <a:pt x="134" y="905"/>
                    <a:pt x="123" y="904"/>
                    <a:pt x="113" y="902"/>
                  </a:cubicBezTo>
                  <a:cubicBezTo>
                    <a:pt x="128" y="832"/>
                    <a:pt x="139" y="753"/>
                    <a:pt x="146" y="668"/>
                  </a:cubicBezTo>
                  <a:lnTo>
                    <a:pt x="146" y="905"/>
                  </a:lnTo>
                  <a:close/>
                  <a:moveTo>
                    <a:pt x="164" y="636"/>
                  </a:moveTo>
                  <a:cubicBezTo>
                    <a:pt x="164" y="637"/>
                    <a:pt x="165" y="638"/>
                    <a:pt x="165" y="639"/>
                  </a:cubicBezTo>
                  <a:cubicBezTo>
                    <a:pt x="165" y="639"/>
                    <a:pt x="165" y="639"/>
                    <a:pt x="165" y="639"/>
                  </a:cubicBezTo>
                  <a:cubicBezTo>
                    <a:pt x="165" y="641"/>
                    <a:pt x="166" y="643"/>
                    <a:pt x="166" y="645"/>
                  </a:cubicBezTo>
                  <a:cubicBezTo>
                    <a:pt x="166" y="645"/>
                    <a:pt x="166" y="646"/>
                    <a:pt x="167" y="646"/>
                  </a:cubicBezTo>
                  <a:cubicBezTo>
                    <a:pt x="167" y="647"/>
                    <a:pt x="167" y="648"/>
                    <a:pt x="167" y="649"/>
                  </a:cubicBezTo>
                  <a:cubicBezTo>
                    <a:pt x="167" y="650"/>
                    <a:pt x="168" y="651"/>
                    <a:pt x="168" y="652"/>
                  </a:cubicBezTo>
                  <a:cubicBezTo>
                    <a:pt x="168" y="653"/>
                    <a:pt x="169" y="655"/>
                    <a:pt x="169" y="657"/>
                  </a:cubicBezTo>
                  <a:cubicBezTo>
                    <a:pt x="169" y="657"/>
                    <a:pt x="170" y="658"/>
                    <a:pt x="170" y="659"/>
                  </a:cubicBezTo>
                  <a:cubicBezTo>
                    <a:pt x="170" y="660"/>
                    <a:pt x="170" y="661"/>
                    <a:pt x="170" y="662"/>
                  </a:cubicBezTo>
                  <a:cubicBezTo>
                    <a:pt x="171" y="664"/>
                    <a:pt x="172" y="666"/>
                    <a:pt x="172" y="668"/>
                  </a:cubicBezTo>
                  <a:cubicBezTo>
                    <a:pt x="172" y="668"/>
                    <a:pt x="172" y="669"/>
                    <a:pt x="173" y="670"/>
                  </a:cubicBezTo>
                  <a:cubicBezTo>
                    <a:pt x="173" y="670"/>
                    <a:pt x="173" y="671"/>
                    <a:pt x="173" y="671"/>
                  </a:cubicBezTo>
                  <a:cubicBezTo>
                    <a:pt x="173" y="672"/>
                    <a:pt x="174" y="673"/>
                    <a:pt x="174" y="673"/>
                  </a:cubicBezTo>
                  <a:cubicBezTo>
                    <a:pt x="174" y="675"/>
                    <a:pt x="175" y="678"/>
                    <a:pt x="176" y="680"/>
                  </a:cubicBezTo>
                  <a:cubicBezTo>
                    <a:pt x="176" y="680"/>
                    <a:pt x="176" y="681"/>
                    <a:pt x="176" y="681"/>
                  </a:cubicBezTo>
                  <a:cubicBezTo>
                    <a:pt x="176" y="682"/>
                    <a:pt x="177" y="683"/>
                    <a:pt x="177" y="684"/>
                  </a:cubicBezTo>
                  <a:cubicBezTo>
                    <a:pt x="178" y="686"/>
                    <a:pt x="178" y="688"/>
                    <a:pt x="179" y="690"/>
                  </a:cubicBezTo>
                  <a:cubicBezTo>
                    <a:pt x="179" y="691"/>
                    <a:pt x="179" y="691"/>
                    <a:pt x="180" y="692"/>
                  </a:cubicBezTo>
                  <a:cubicBezTo>
                    <a:pt x="180" y="693"/>
                    <a:pt x="180" y="693"/>
                    <a:pt x="180" y="693"/>
                  </a:cubicBezTo>
                  <a:cubicBezTo>
                    <a:pt x="181" y="696"/>
                    <a:pt x="182" y="699"/>
                    <a:pt x="183" y="702"/>
                  </a:cubicBezTo>
                  <a:cubicBezTo>
                    <a:pt x="183" y="702"/>
                    <a:pt x="183" y="703"/>
                    <a:pt x="183" y="703"/>
                  </a:cubicBezTo>
                  <a:cubicBezTo>
                    <a:pt x="183" y="704"/>
                    <a:pt x="184" y="704"/>
                    <a:pt x="184" y="705"/>
                  </a:cubicBezTo>
                  <a:cubicBezTo>
                    <a:pt x="185" y="707"/>
                    <a:pt x="185" y="709"/>
                    <a:pt x="186" y="712"/>
                  </a:cubicBezTo>
                  <a:cubicBezTo>
                    <a:pt x="186" y="712"/>
                    <a:pt x="187" y="713"/>
                    <a:pt x="187" y="713"/>
                  </a:cubicBezTo>
                  <a:cubicBezTo>
                    <a:pt x="187" y="714"/>
                    <a:pt x="187" y="714"/>
                    <a:pt x="187" y="715"/>
                  </a:cubicBezTo>
                  <a:cubicBezTo>
                    <a:pt x="189" y="718"/>
                    <a:pt x="190" y="721"/>
                    <a:pt x="191" y="723"/>
                  </a:cubicBezTo>
                  <a:cubicBezTo>
                    <a:pt x="198" y="741"/>
                    <a:pt x="206" y="758"/>
                    <a:pt x="214" y="772"/>
                  </a:cubicBezTo>
                  <a:cubicBezTo>
                    <a:pt x="233" y="807"/>
                    <a:pt x="256" y="832"/>
                    <a:pt x="280" y="848"/>
                  </a:cubicBezTo>
                  <a:cubicBezTo>
                    <a:pt x="282" y="849"/>
                    <a:pt x="285" y="851"/>
                    <a:pt x="287" y="852"/>
                  </a:cubicBezTo>
                  <a:cubicBezTo>
                    <a:pt x="285" y="854"/>
                    <a:pt x="283" y="856"/>
                    <a:pt x="281" y="858"/>
                  </a:cubicBezTo>
                  <a:cubicBezTo>
                    <a:pt x="280" y="858"/>
                    <a:pt x="280" y="859"/>
                    <a:pt x="279" y="859"/>
                  </a:cubicBezTo>
                  <a:cubicBezTo>
                    <a:pt x="278" y="860"/>
                    <a:pt x="276" y="862"/>
                    <a:pt x="275" y="863"/>
                  </a:cubicBezTo>
                  <a:cubicBezTo>
                    <a:pt x="274" y="863"/>
                    <a:pt x="273" y="864"/>
                    <a:pt x="272" y="864"/>
                  </a:cubicBezTo>
                  <a:cubicBezTo>
                    <a:pt x="271" y="865"/>
                    <a:pt x="270" y="866"/>
                    <a:pt x="268" y="867"/>
                  </a:cubicBezTo>
                  <a:cubicBezTo>
                    <a:pt x="267" y="868"/>
                    <a:pt x="266" y="869"/>
                    <a:pt x="265" y="869"/>
                  </a:cubicBezTo>
                  <a:cubicBezTo>
                    <a:pt x="264" y="870"/>
                    <a:pt x="263" y="871"/>
                    <a:pt x="262" y="872"/>
                  </a:cubicBezTo>
                  <a:cubicBezTo>
                    <a:pt x="261" y="873"/>
                    <a:pt x="260" y="873"/>
                    <a:pt x="259" y="874"/>
                  </a:cubicBezTo>
                  <a:cubicBezTo>
                    <a:pt x="257" y="875"/>
                    <a:pt x="256" y="875"/>
                    <a:pt x="255" y="876"/>
                  </a:cubicBezTo>
                  <a:cubicBezTo>
                    <a:pt x="254" y="877"/>
                    <a:pt x="253" y="877"/>
                    <a:pt x="252" y="878"/>
                  </a:cubicBezTo>
                  <a:cubicBezTo>
                    <a:pt x="250" y="879"/>
                    <a:pt x="249" y="880"/>
                    <a:pt x="248" y="880"/>
                  </a:cubicBezTo>
                  <a:cubicBezTo>
                    <a:pt x="247" y="881"/>
                    <a:pt x="246" y="881"/>
                    <a:pt x="245" y="882"/>
                  </a:cubicBezTo>
                  <a:cubicBezTo>
                    <a:pt x="243" y="883"/>
                    <a:pt x="242" y="883"/>
                    <a:pt x="241" y="884"/>
                  </a:cubicBezTo>
                  <a:cubicBezTo>
                    <a:pt x="240" y="885"/>
                    <a:pt x="238" y="885"/>
                    <a:pt x="237" y="886"/>
                  </a:cubicBezTo>
                  <a:cubicBezTo>
                    <a:pt x="236" y="886"/>
                    <a:pt x="236" y="886"/>
                    <a:pt x="235" y="887"/>
                  </a:cubicBezTo>
                  <a:cubicBezTo>
                    <a:pt x="202" y="825"/>
                    <a:pt x="177" y="736"/>
                    <a:pt x="164" y="634"/>
                  </a:cubicBezTo>
                  <a:cubicBezTo>
                    <a:pt x="164" y="635"/>
                    <a:pt x="164" y="635"/>
                    <a:pt x="164" y="636"/>
                  </a:cubicBezTo>
                  <a:close/>
                  <a:moveTo>
                    <a:pt x="229" y="890"/>
                  </a:moveTo>
                  <a:cubicBezTo>
                    <a:pt x="228" y="890"/>
                    <a:pt x="228" y="890"/>
                    <a:pt x="227" y="890"/>
                  </a:cubicBezTo>
                  <a:cubicBezTo>
                    <a:pt x="227" y="890"/>
                    <a:pt x="226" y="891"/>
                    <a:pt x="226" y="891"/>
                  </a:cubicBezTo>
                  <a:cubicBezTo>
                    <a:pt x="224" y="891"/>
                    <a:pt x="223" y="892"/>
                    <a:pt x="222" y="892"/>
                  </a:cubicBezTo>
                  <a:cubicBezTo>
                    <a:pt x="222" y="892"/>
                    <a:pt x="221" y="893"/>
                    <a:pt x="220" y="893"/>
                  </a:cubicBezTo>
                  <a:cubicBezTo>
                    <a:pt x="219" y="893"/>
                    <a:pt x="218" y="894"/>
                    <a:pt x="217" y="894"/>
                  </a:cubicBezTo>
                  <a:cubicBezTo>
                    <a:pt x="217" y="894"/>
                    <a:pt x="216" y="894"/>
                    <a:pt x="215" y="895"/>
                  </a:cubicBezTo>
                  <a:cubicBezTo>
                    <a:pt x="214" y="895"/>
                    <a:pt x="213" y="895"/>
                    <a:pt x="212" y="896"/>
                  </a:cubicBezTo>
                  <a:cubicBezTo>
                    <a:pt x="212" y="896"/>
                    <a:pt x="211" y="896"/>
                    <a:pt x="210" y="896"/>
                  </a:cubicBezTo>
                  <a:cubicBezTo>
                    <a:pt x="209" y="897"/>
                    <a:pt x="208" y="897"/>
                    <a:pt x="207" y="897"/>
                  </a:cubicBezTo>
                  <a:cubicBezTo>
                    <a:pt x="207" y="897"/>
                    <a:pt x="206" y="898"/>
                    <a:pt x="205" y="898"/>
                  </a:cubicBezTo>
                  <a:cubicBezTo>
                    <a:pt x="204" y="898"/>
                    <a:pt x="203" y="898"/>
                    <a:pt x="202" y="899"/>
                  </a:cubicBezTo>
                  <a:cubicBezTo>
                    <a:pt x="202" y="899"/>
                    <a:pt x="201" y="899"/>
                    <a:pt x="200" y="899"/>
                  </a:cubicBezTo>
                  <a:cubicBezTo>
                    <a:pt x="199" y="899"/>
                    <a:pt x="198" y="900"/>
                    <a:pt x="197" y="900"/>
                  </a:cubicBezTo>
                  <a:cubicBezTo>
                    <a:pt x="197" y="900"/>
                    <a:pt x="196" y="900"/>
                    <a:pt x="195" y="900"/>
                  </a:cubicBezTo>
                  <a:cubicBezTo>
                    <a:pt x="195" y="900"/>
                    <a:pt x="194" y="901"/>
                    <a:pt x="194" y="901"/>
                  </a:cubicBezTo>
                  <a:cubicBezTo>
                    <a:pt x="179" y="829"/>
                    <a:pt x="167" y="748"/>
                    <a:pt x="161" y="662"/>
                  </a:cubicBezTo>
                  <a:cubicBezTo>
                    <a:pt x="175" y="753"/>
                    <a:pt x="198" y="833"/>
                    <a:pt x="229" y="890"/>
                  </a:cubicBezTo>
                  <a:close/>
                  <a:moveTo>
                    <a:pt x="187" y="902"/>
                  </a:moveTo>
                  <a:cubicBezTo>
                    <a:pt x="176" y="904"/>
                    <a:pt x="164" y="905"/>
                    <a:pt x="152" y="905"/>
                  </a:cubicBezTo>
                  <a:cubicBezTo>
                    <a:pt x="152" y="643"/>
                    <a:pt x="152" y="643"/>
                    <a:pt x="152" y="643"/>
                  </a:cubicBezTo>
                  <a:cubicBezTo>
                    <a:pt x="159" y="737"/>
                    <a:pt x="171" y="825"/>
                    <a:pt x="187" y="902"/>
                  </a:cubicBezTo>
                  <a:close/>
                  <a:moveTo>
                    <a:pt x="152" y="271"/>
                  </a:moveTo>
                  <a:cubicBezTo>
                    <a:pt x="152" y="8"/>
                    <a:pt x="152" y="8"/>
                    <a:pt x="152" y="8"/>
                  </a:cubicBezTo>
                  <a:cubicBezTo>
                    <a:pt x="164" y="8"/>
                    <a:pt x="176" y="9"/>
                    <a:pt x="187" y="11"/>
                  </a:cubicBezTo>
                  <a:cubicBezTo>
                    <a:pt x="171" y="89"/>
                    <a:pt x="159" y="177"/>
                    <a:pt x="152" y="271"/>
                  </a:cubicBezTo>
                  <a:close/>
                  <a:moveTo>
                    <a:pt x="194" y="13"/>
                  </a:moveTo>
                  <a:cubicBezTo>
                    <a:pt x="194" y="13"/>
                    <a:pt x="195" y="13"/>
                    <a:pt x="195" y="13"/>
                  </a:cubicBezTo>
                  <a:cubicBezTo>
                    <a:pt x="196" y="13"/>
                    <a:pt x="197" y="13"/>
                    <a:pt x="197" y="14"/>
                  </a:cubicBezTo>
                  <a:cubicBezTo>
                    <a:pt x="198" y="14"/>
                    <a:pt x="199" y="14"/>
                    <a:pt x="200" y="14"/>
                  </a:cubicBezTo>
                  <a:cubicBezTo>
                    <a:pt x="201" y="14"/>
                    <a:pt x="202" y="15"/>
                    <a:pt x="202" y="15"/>
                  </a:cubicBezTo>
                  <a:cubicBezTo>
                    <a:pt x="203" y="15"/>
                    <a:pt x="204" y="15"/>
                    <a:pt x="205" y="16"/>
                  </a:cubicBezTo>
                  <a:cubicBezTo>
                    <a:pt x="206" y="16"/>
                    <a:pt x="207" y="16"/>
                    <a:pt x="207" y="16"/>
                  </a:cubicBezTo>
                  <a:cubicBezTo>
                    <a:pt x="208" y="17"/>
                    <a:pt x="209" y="17"/>
                    <a:pt x="210" y="17"/>
                  </a:cubicBezTo>
                  <a:cubicBezTo>
                    <a:pt x="211" y="17"/>
                    <a:pt x="212" y="18"/>
                    <a:pt x="212" y="18"/>
                  </a:cubicBezTo>
                  <a:cubicBezTo>
                    <a:pt x="213" y="18"/>
                    <a:pt x="214" y="18"/>
                    <a:pt x="215" y="19"/>
                  </a:cubicBezTo>
                  <a:cubicBezTo>
                    <a:pt x="216" y="19"/>
                    <a:pt x="217" y="19"/>
                    <a:pt x="217" y="20"/>
                  </a:cubicBezTo>
                  <a:cubicBezTo>
                    <a:pt x="218" y="20"/>
                    <a:pt x="219" y="20"/>
                    <a:pt x="220" y="21"/>
                  </a:cubicBezTo>
                  <a:cubicBezTo>
                    <a:pt x="221" y="21"/>
                    <a:pt x="222" y="21"/>
                    <a:pt x="222" y="21"/>
                  </a:cubicBezTo>
                  <a:cubicBezTo>
                    <a:pt x="223" y="22"/>
                    <a:pt x="224" y="22"/>
                    <a:pt x="226" y="23"/>
                  </a:cubicBezTo>
                  <a:cubicBezTo>
                    <a:pt x="226" y="23"/>
                    <a:pt x="227" y="23"/>
                    <a:pt x="227" y="23"/>
                  </a:cubicBezTo>
                  <a:cubicBezTo>
                    <a:pt x="228" y="23"/>
                    <a:pt x="228" y="24"/>
                    <a:pt x="229" y="24"/>
                  </a:cubicBezTo>
                  <a:cubicBezTo>
                    <a:pt x="198" y="81"/>
                    <a:pt x="175" y="160"/>
                    <a:pt x="161" y="251"/>
                  </a:cubicBezTo>
                  <a:cubicBezTo>
                    <a:pt x="167" y="165"/>
                    <a:pt x="179" y="84"/>
                    <a:pt x="194" y="13"/>
                  </a:cubicBezTo>
                  <a:close/>
                  <a:moveTo>
                    <a:pt x="272" y="49"/>
                  </a:moveTo>
                  <a:cubicBezTo>
                    <a:pt x="273" y="49"/>
                    <a:pt x="274" y="50"/>
                    <a:pt x="275" y="51"/>
                  </a:cubicBezTo>
                  <a:cubicBezTo>
                    <a:pt x="276" y="52"/>
                    <a:pt x="278" y="53"/>
                    <a:pt x="279" y="54"/>
                  </a:cubicBezTo>
                  <a:cubicBezTo>
                    <a:pt x="280" y="55"/>
                    <a:pt x="280" y="55"/>
                    <a:pt x="281" y="56"/>
                  </a:cubicBezTo>
                  <a:cubicBezTo>
                    <a:pt x="283" y="58"/>
                    <a:pt x="285" y="59"/>
                    <a:pt x="287" y="61"/>
                  </a:cubicBezTo>
                  <a:cubicBezTo>
                    <a:pt x="285" y="62"/>
                    <a:pt x="282" y="64"/>
                    <a:pt x="280" y="65"/>
                  </a:cubicBezTo>
                  <a:cubicBezTo>
                    <a:pt x="256" y="81"/>
                    <a:pt x="233" y="107"/>
                    <a:pt x="214" y="141"/>
                  </a:cubicBezTo>
                  <a:cubicBezTo>
                    <a:pt x="206" y="156"/>
                    <a:pt x="198" y="172"/>
                    <a:pt x="191" y="190"/>
                  </a:cubicBezTo>
                  <a:cubicBezTo>
                    <a:pt x="190" y="193"/>
                    <a:pt x="189" y="196"/>
                    <a:pt x="187" y="199"/>
                  </a:cubicBezTo>
                  <a:cubicBezTo>
                    <a:pt x="187" y="199"/>
                    <a:pt x="187" y="200"/>
                    <a:pt x="187" y="200"/>
                  </a:cubicBezTo>
                  <a:cubicBezTo>
                    <a:pt x="187" y="201"/>
                    <a:pt x="186" y="201"/>
                    <a:pt x="186" y="202"/>
                  </a:cubicBezTo>
                  <a:cubicBezTo>
                    <a:pt x="185" y="204"/>
                    <a:pt x="185" y="206"/>
                    <a:pt x="184" y="208"/>
                  </a:cubicBezTo>
                  <a:cubicBezTo>
                    <a:pt x="184" y="209"/>
                    <a:pt x="183" y="210"/>
                    <a:pt x="183" y="211"/>
                  </a:cubicBezTo>
                  <a:cubicBezTo>
                    <a:pt x="183" y="211"/>
                    <a:pt x="183" y="211"/>
                    <a:pt x="183" y="211"/>
                  </a:cubicBezTo>
                  <a:cubicBezTo>
                    <a:pt x="182" y="214"/>
                    <a:pt x="181" y="217"/>
                    <a:pt x="180" y="220"/>
                  </a:cubicBezTo>
                  <a:cubicBezTo>
                    <a:pt x="180" y="220"/>
                    <a:pt x="180" y="221"/>
                    <a:pt x="180" y="221"/>
                  </a:cubicBezTo>
                  <a:cubicBezTo>
                    <a:pt x="179" y="222"/>
                    <a:pt x="179" y="223"/>
                    <a:pt x="179" y="223"/>
                  </a:cubicBezTo>
                  <a:cubicBezTo>
                    <a:pt x="178" y="225"/>
                    <a:pt x="178" y="227"/>
                    <a:pt x="177" y="229"/>
                  </a:cubicBezTo>
                  <a:cubicBezTo>
                    <a:pt x="177" y="230"/>
                    <a:pt x="176" y="231"/>
                    <a:pt x="176" y="232"/>
                  </a:cubicBezTo>
                  <a:cubicBezTo>
                    <a:pt x="176" y="233"/>
                    <a:pt x="176" y="233"/>
                    <a:pt x="176" y="234"/>
                  </a:cubicBezTo>
                  <a:cubicBezTo>
                    <a:pt x="175" y="236"/>
                    <a:pt x="174" y="238"/>
                    <a:pt x="174" y="240"/>
                  </a:cubicBezTo>
                  <a:cubicBezTo>
                    <a:pt x="174" y="241"/>
                    <a:pt x="173" y="241"/>
                    <a:pt x="173" y="242"/>
                  </a:cubicBezTo>
                  <a:cubicBezTo>
                    <a:pt x="173" y="243"/>
                    <a:pt x="173" y="243"/>
                    <a:pt x="173" y="244"/>
                  </a:cubicBezTo>
                  <a:cubicBezTo>
                    <a:pt x="172" y="244"/>
                    <a:pt x="172" y="245"/>
                    <a:pt x="172" y="246"/>
                  </a:cubicBezTo>
                  <a:cubicBezTo>
                    <a:pt x="172" y="248"/>
                    <a:pt x="171" y="250"/>
                    <a:pt x="170" y="252"/>
                  </a:cubicBezTo>
                  <a:cubicBezTo>
                    <a:pt x="170" y="253"/>
                    <a:pt x="170" y="253"/>
                    <a:pt x="170" y="254"/>
                  </a:cubicBezTo>
                  <a:cubicBezTo>
                    <a:pt x="170" y="255"/>
                    <a:pt x="169" y="256"/>
                    <a:pt x="169" y="257"/>
                  </a:cubicBezTo>
                  <a:cubicBezTo>
                    <a:pt x="169" y="258"/>
                    <a:pt x="168" y="260"/>
                    <a:pt x="168" y="262"/>
                  </a:cubicBezTo>
                  <a:cubicBezTo>
                    <a:pt x="168" y="263"/>
                    <a:pt x="167" y="264"/>
                    <a:pt x="167" y="265"/>
                  </a:cubicBezTo>
                  <a:cubicBezTo>
                    <a:pt x="167" y="266"/>
                    <a:pt x="167" y="266"/>
                    <a:pt x="167" y="267"/>
                  </a:cubicBezTo>
                  <a:cubicBezTo>
                    <a:pt x="166" y="268"/>
                    <a:pt x="166" y="268"/>
                    <a:pt x="166" y="269"/>
                  </a:cubicBezTo>
                  <a:cubicBezTo>
                    <a:pt x="166" y="270"/>
                    <a:pt x="165" y="272"/>
                    <a:pt x="165" y="274"/>
                  </a:cubicBezTo>
                  <a:cubicBezTo>
                    <a:pt x="165" y="274"/>
                    <a:pt x="165" y="275"/>
                    <a:pt x="165" y="275"/>
                  </a:cubicBezTo>
                  <a:cubicBezTo>
                    <a:pt x="165" y="276"/>
                    <a:pt x="164" y="277"/>
                    <a:pt x="164" y="278"/>
                  </a:cubicBezTo>
                  <a:cubicBezTo>
                    <a:pt x="164" y="278"/>
                    <a:pt x="164" y="279"/>
                    <a:pt x="164" y="279"/>
                  </a:cubicBezTo>
                  <a:cubicBezTo>
                    <a:pt x="177" y="178"/>
                    <a:pt x="202" y="88"/>
                    <a:pt x="235" y="27"/>
                  </a:cubicBezTo>
                  <a:cubicBezTo>
                    <a:pt x="236" y="27"/>
                    <a:pt x="236" y="27"/>
                    <a:pt x="237" y="28"/>
                  </a:cubicBezTo>
                  <a:cubicBezTo>
                    <a:pt x="238" y="28"/>
                    <a:pt x="240" y="29"/>
                    <a:pt x="241" y="29"/>
                  </a:cubicBezTo>
                  <a:cubicBezTo>
                    <a:pt x="242" y="30"/>
                    <a:pt x="243" y="31"/>
                    <a:pt x="245" y="31"/>
                  </a:cubicBezTo>
                  <a:cubicBezTo>
                    <a:pt x="246" y="32"/>
                    <a:pt x="247" y="33"/>
                    <a:pt x="248" y="33"/>
                  </a:cubicBezTo>
                  <a:cubicBezTo>
                    <a:pt x="249" y="34"/>
                    <a:pt x="250" y="35"/>
                    <a:pt x="252" y="35"/>
                  </a:cubicBezTo>
                  <a:cubicBezTo>
                    <a:pt x="253" y="36"/>
                    <a:pt x="254" y="36"/>
                    <a:pt x="255" y="37"/>
                  </a:cubicBezTo>
                  <a:cubicBezTo>
                    <a:pt x="256" y="38"/>
                    <a:pt x="257" y="39"/>
                    <a:pt x="259" y="40"/>
                  </a:cubicBezTo>
                  <a:cubicBezTo>
                    <a:pt x="260" y="40"/>
                    <a:pt x="261" y="41"/>
                    <a:pt x="262" y="41"/>
                  </a:cubicBezTo>
                  <a:cubicBezTo>
                    <a:pt x="263" y="42"/>
                    <a:pt x="264" y="43"/>
                    <a:pt x="265" y="44"/>
                  </a:cubicBezTo>
                  <a:cubicBezTo>
                    <a:pt x="266" y="45"/>
                    <a:pt x="267" y="45"/>
                    <a:pt x="268" y="46"/>
                  </a:cubicBezTo>
                  <a:cubicBezTo>
                    <a:pt x="270" y="47"/>
                    <a:pt x="271" y="48"/>
                    <a:pt x="272" y="4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1"/>
            <p:cNvSpPr/>
            <p:nvPr/>
          </p:nvSpPr>
          <p:spPr>
            <a:xfrm>
              <a:off x="36179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1"/>
            <p:cNvSpPr/>
            <p:nvPr/>
          </p:nvSpPr>
          <p:spPr>
            <a:xfrm>
              <a:off x="35544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1"/>
            <p:cNvSpPr/>
            <p:nvPr/>
          </p:nvSpPr>
          <p:spPr>
            <a:xfrm>
              <a:off x="2514600" y="6040438"/>
              <a:ext cx="982663" cy="19050"/>
            </a:xfrm>
            <a:custGeom>
              <a:rect b="b" l="l" r="r" t="t"/>
              <a:pathLst>
                <a:path extrusionOk="0" h="12" w="619">
                  <a:moveTo>
                    <a:pt x="412" y="0"/>
                  </a:moveTo>
                  <a:lnTo>
                    <a:pt x="206" y="0"/>
                  </a:lnTo>
                  <a:lnTo>
                    <a:pt x="206" y="0"/>
                  </a:lnTo>
                  <a:lnTo>
                    <a:pt x="0" y="0"/>
                  </a:lnTo>
                  <a:lnTo>
                    <a:pt x="0" y="12"/>
                  </a:lnTo>
                  <a:lnTo>
                    <a:pt x="207" y="12"/>
                  </a:lnTo>
                  <a:lnTo>
                    <a:pt x="413" y="12"/>
                  </a:lnTo>
                  <a:lnTo>
                    <a:pt x="619" y="12"/>
                  </a:lnTo>
                  <a:lnTo>
                    <a:pt x="619" y="0"/>
                  </a:lnTo>
                  <a:lnTo>
                    <a:pt x="412" y="0"/>
                  </a:lnTo>
                  <a:lnTo>
                    <a:pt x="412" y="0"/>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206" y="11"/>
                  </a:moveTo>
                  <a:lnTo>
                    <a:pt x="188" y="11"/>
                  </a:lnTo>
                  <a:lnTo>
                    <a:pt x="188" y="1"/>
                  </a:lnTo>
                  <a:lnTo>
                    <a:pt x="206" y="1"/>
                  </a:lnTo>
                  <a:lnTo>
                    <a:pt x="206" y="11"/>
                  </a:lnTo>
                  <a:close/>
                  <a:moveTo>
                    <a:pt x="225" y="11"/>
                  </a:moveTo>
                  <a:lnTo>
                    <a:pt x="207" y="11"/>
                  </a:lnTo>
                  <a:lnTo>
                    <a:pt x="207" y="1"/>
                  </a:lnTo>
                  <a:lnTo>
                    <a:pt x="225" y="1"/>
                  </a:lnTo>
                  <a:lnTo>
                    <a:pt x="225" y="11"/>
                  </a:lnTo>
                  <a:close/>
                  <a:moveTo>
                    <a:pt x="246" y="11"/>
                  </a:moveTo>
                  <a:lnTo>
                    <a:pt x="226" y="11"/>
                  </a:lnTo>
                  <a:lnTo>
                    <a:pt x="226" y="1"/>
                  </a:lnTo>
                  <a:lnTo>
                    <a:pt x="246" y="1"/>
                  </a:lnTo>
                  <a:lnTo>
                    <a:pt x="246" y="11"/>
                  </a:lnTo>
                  <a:close/>
                  <a:moveTo>
                    <a:pt x="267" y="11"/>
                  </a:moveTo>
                  <a:lnTo>
                    <a:pt x="247" y="11"/>
                  </a:lnTo>
                  <a:lnTo>
                    <a:pt x="247" y="1"/>
                  </a:lnTo>
                  <a:lnTo>
                    <a:pt x="267" y="1"/>
                  </a:lnTo>
                  <a:lnTo>
                    <a:pt x="267" y="11"/>
                  </a:lnTo>
                  <a:close/>
                  <a:moveTo>
                    <a:pt x="288" y="11"/>
                  </a:moveTo>
                  <a:lnTo>
                    <a:pt x="268" y="11"/>
                  </a:lnTo>
                  <a:lnTo>
                    <a:pt x="268" y="1"/>
                  </a:lnTo>
                  <a:lnTo>
                    <a:pt x="288" y="1"/>
                  </a:lnTo>
                  <a:lnTo>
                    <a:pt x="288" y="11"/>
                  </a:lnTo>
                  <a:close/>
                  <a:moveTo>
                    <a:pt x="309" y="11"/>
                  </a:moveTo>
                  <a:lnTo>
                    <a:pt x="289" y="11"/>
                  </a:lnTo>
                  <a:lnTo>
                    <a:pt x="289" y="1"/>
                  </a:lnTo>
                  <a:lnTo>
                    <a:pt x="309" y="1"/>
                  </a:lnTo>
                  <a:lnTo>
                    <a:pt x="309" y="11"/>
                  </a:lnTo>
                  <a:close/>
                  <a:moveTo>
                    <a:pt x="330" y="11"/>
                  </a:moveTo>
                  <a:lnTo>
                    <a:pt x="310" y="11"/>
                  </a:lnTo>
                  <a:lnTo>
                    <a:pt x="310" y="1"/>
                  </a:lnTo>
                  <a:lnTo>
                    <a:pt x="330" y="1"/>
                  </a:lnTo>
                  <a:lnTo>
                    <a:pt x="330" y="11"/>
                  </a:lnTo>
                  <a:close/>
                  <a:moveTo>
                    <a:pt x="351" y="11"/>
                  </a:moveTo>
                  <a:lnTo>
                    <a:pt x="331" y="11"/>
                  </a:lnTo>
                  <a:lnTo>
                    <a:pt x="331" y="1"/>
                  </a:lnTo>
                  <a:lnTo>
                    <a:pt x="351" y="1"/>
                  </a:lnTo>
                  <a:lnTo>
                    <a:pt x="351" y="11"/>
                  </a:lnTo>
                  <a:close/>
                  <a:moveTo>
                    <a:pt x="372" y="11"/>
                  </a:moveTo>
                  <a:lnTo>
                    <a:pt x="352" y="11"/>
                  </a:lnTo>
                  <a:lnTo>
                    <a:pt x="352" y="1"/>
                  </a:lnTo>
                  <a:lnTo>
                    <a:pt x="372" y="1"/>
                  </a:lnTo>
                  <a:lnTo>
                    <a:pt x="372" y="11"/>
                  </a:lnTo>
                  <a:close/>
                  <a:moveTo>
                    <a:pt x="392" y="11"/>
                  </a:moveTo>
                  <a:lnTo>
                    <a:pt x="373" y="11"/>
                  </a:lnTo>
                  <a:lnTo>
                    <a:pt x="373" y="1"/>
                  </a:lnTo>
                  <a:lnTo>
                    <a:pt x="392" y="1"/>
                  </a:lnTo>
                  <a:lnTo>
                    <a:pt x="392" y="11"/>
                  </a:lnTo>
                  <a:close/>
                  <a:moveTo>
                    <a:pt x="412" y="11"/>
                  </a:moveTo>
                  <a:lnTo>
                    <a:pt x="394" y="11"/>
                  </a:lnTo>
                  <a:lnTo>
                    <a:pt x="394" y="1"/>
                  </a:lnTo>
                  <a:lnTo>
                    <a:pt x="412" y="1"/>
                  </a:lnTo>
                  <a:lnTo>
                    <a:pt x="412" y="11"/>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53" y="1"/>
                  </a:moveTo>
                  <a:lnTo>
                    <a:pt x="473" y="1"/>
                  </a:lnTo>
                  <a:lnTo>
                    <a:pt x="473" y="11"/>
                  </a:lnTo>
                  <a:lnTo>
                    <a:pt x="453" y="11"/>
                  </a:lnTo>
                  <a:lnTo>
                    <a:pt x="45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1"/>
            <p:cNvSpPr/>
            <p:nvPr/>
          </p:nvSpPr>
          <p:spPr>
            <a:xfrm>
              <a:off x="1874838" y="6011863"/>
              <a:ext cx="42863" cy="42863"/>
            </a:xfrm>
            <a:custGeom>
              <a:rect b="b" l="l" r="r" t="t"/>
              <a:pathLst>
                <a:path extrusionOk="0" h="137" w="137">
                  <a:moveTo>
                    <a:pt x="69" y="0"/>
                  </a:moveTo>
                  <a:cubicBezTo>
                    <a:pt x="31" y="0"/>
                    <a:pt x="0" y="31"/>
                    <a:pt x="0" y="69"/>
                  </a:cubicBezTo>
                  <a:cubicBezTo>
                    <a:pt x="0" y="106"/>
                    <a:pt x="31" y="137"/>
                    <a:pt x="69" y="137"/>
                  </a:cubicBezTo>
                  <a:cubicBezTo>
                    <a:pt x="106" y="137"/>
                    <a:pt x="137" y="106"/>
                    <a:pt x="137" y="69"/>
                  </a:cubicBezTo>
                  <a:cubicBezTo>
                    <a:pt x="137" y="31"/>
                    <a:pt x="106" y="0"/>
                    <a:pt x="69" y="0"/>
                  </a:cubicBezTo>
                  <a:close/>
                  <a:moveTo>
                    <a:pt x="23" y="28"/>
                  </a:moveTo>
                  <a:cubicBezTo>
                    <a:pt x="60" y="65"/>
                    <a:pt x="60" y="65"/>
                    <a:pt x="60" y="65"/>
                  </a:cubicBezTo>
                  <a:cubicBezTo>
                    <a:pt x="7" y="65"/>
                    <a:pt x="7" y="65"/>
                    <a:pt x="7" y="65"/>
                  </a:cubicBezTo>
                  <a:cubicBezTo>
                    <a:pt x="8" y="51"/>
                    <a:pt x="14" y="38"/>
                    <a:pt x="23" y="28"/>
                  </a:cubicBezTo>
                  <a:close/>
                  <a:moveTo>
                    <a:pt x="7" y="72"/>
                  </a:moveTo>
                  <a:cubicBezTo>
                    <a:pt x="60" y="72"/>
                    <a:pt x="60" y="72"/>
                    <a:pt x="60" y="72"/>
                  </a:cubicBezTo>
                  <a:cubicBezTo>
                    <a:pt x="23" y="109"/>
                    <a:pt x="23" y="109"/>
                    <a:pt x="23" y="109"/>
                  </a:cubicBezTo>
                  <a:cubicBezTo>
                    <a:pt x="14" y="99"/>
                    <a:pt x="8" y="86"/>
                    <a:pt x="7" y="72"/>
                  </a:cubicBezTo>
                  <a:close/>
                  <a:moveTo>
                    <a:pt x="65" y="130"/>
                  </a:moveTo>
                  <a:cubicBezTo>
                    <a:pt x="51" y="129"/>
                    <a:pt x="38" y="123"/>
                    <a:pt x="28" y="114"/>
                  </a:cubicBezTo>
                  <a:cubicBezTo>
                    <a:pt x="65" y="77"/>
                    <a:pt x="65" y="77"/>
                    <a:pt x="65" y="77"/>
                  </a:cubicBezTo>
                  <a:lnTo>
                    <a:pt x="65" y="130"/>
                  </a:lnTo>
                  <a:close/>
                  <a:moveTo>
                    <a:pt x="65" y="60"/>
                  </a:moveTo>
                  <a:cubicBezTo>
                    <a:pt x="28" y="23"/>
                    <a:pt x="28" y="23"/>
                    <a:pt x="28" y="23"/>
                  </a:cubicBezTo>
                  <a:cubicBezTo>
                    <a:pt x="38" y="14"/>
                    <a:pt x="51" y="8"/>
                    <a:pt x="65" y="7"/>
                  </a:cubicBezTo>
                  <a:lnTo>
                    <a:pt x="65" y="60"/>
                  </a:lnTo>
                  <a:close/>
                  <a:moveTo>
                    <a:pt x="72" y="7"/>
                  </a:moveTo>
                  <a:cubicBezTo>
                    <a:pt x="86" y="8"/>
                    <a:pt x="100" y="14"/>
                    <a:pt x="110" y="23"/>
                  </a:cubicBezTo>
                  <a:cubicBezTo>
                    <a:pt x="72" y="60"/>
                    <a:pt x="72" y="60"/>
                    <a:pt x="72" y="60"/>
                  </a:cubicBezTo>
                  <a:lnTo>
                    <a:pt x="72" y="7"/>
                  </a:lnTo>
                  <a:close/>
                  <a:moveTo>
                    <a:pt x="72" y="130"/>
                  </a:moveTo>
                  <a:cubicBezTo>
                    <a:pt x="72" y="77"/>
                    <a:pt x="72" y="77"/>
                    <a:pt x="72" y="77"/>
                  </a:cubicBezTo>
                  <a:cubicBezTo>
                    <a:pt x="110" y="114"/>
                    <a:pt x="110" y="114"/>
                    <a:pt x="110" y="114"/>
                  </a:cubicBezTo>
                  <a:cubicBezTo>
                    <a:pt x="100" y="123"/>
                    <a:pt x="86" y="129"/>
                    <a:pt x="72" y="130"/>
                  </a:cubicBezTo>
                  <a:close/>
                  <a:moveTo>
                    <a:pt x="114" y="109"/>
                  </a:moveTo>
                  <a:cubicBezTo>
                    <a:pt x="77" y="72"/>
                    <a:pt x="77" y="72"/>
                    <a:pt x="77" y="72"/>
                  </a:cubicBezTo>
                  <a:cubicBezTo>
                    <a:pt x="130" y="72"/>
                    <a:pt x="130" y="72"/>
                    <a:pt x="130" y="72"/>
                  </a:cubicBezTo>
                  <a:cubicBezTo>
                    <a:pt x="129" y="86"/>
                    <a:pt x="123" y="99"/>
                    <a:pt x="114" y="109"/>
                  </a:cubicBezTo>
                  <a:close/>
                  <a:moveTo>
                    <a:pt x="77" y="65"/>
                  </a:moveTo>
                  <a:cubicBezTo>
                    <a:pt x="114" y="28"/>
                    <a:pt x="114" y="28"/>
                    <a:pt x="114" y="28"/>
                  </a:cubicBezTo>
                  <a:cubicBezTo>
                    <a:pt x="123" y="38"/>
                    <a:pt x="129" y="51"/>
                    <a:pt x="130" y="65"/>
                  </a:cubicBezTo>
                  <a:lnTo>
                    <a:pt x="77" y="6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1"/>
            <p:cNvSpPr/>
            <p:nvPr/>
          </p:nvSpPr>
          <p:spPr>
            <a:xfrm>
              <a:off x="1968500" y="6051550"/>
              <a:ext cx="79375" cy="39688"/>
            </a:xfrm>
            <a:custGeom>
              <a:rect b="b" l="l" r="r" t="t"/>
              <a:pathLst>
                <a:path extrusionOk="0" h="25" w="50">
                  <a:moveTo>
                    <a:pt x="0" y="25"/>
                  </a:moveTo>
                  <a:lnTo>
                    <a:pt x="50" y="0"/>
                  </a:lnTo>
                  <a:lnTo>
                    <a:pt x="0" y="0"/>
                  </a:lnTo>
                  <a:lnTo>
                    <a:pt x="0" y="25"/>
                  </a:lnTo>
                  <a:close/>
                  <a:moveTo>
                    <a:pt x="2" y="2"/>
                  </a:moveTo>
                  <a:lnTo>
                    <a:pt x="44" y="2"/>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1"/>
            <p:cNvSpPr/>
            <p:nvPr/>
          </p:nvSpPr>
          <p:spPr>
            <a:xfrm>
              <a:off x="612775" y="5594350"/>
              <a:ext cx="19050" cy="330200"/>
            </a:xfrm>
            <a:custGeom>
              <a:rect b="b" l="l" r="r" t="t"/>
              <a:pathLst>
                <a:path extrusionOk="0" h="208" w="12">
                  <a:moveTo>
                    <a:pt x="12" y="0"/>
                  </a:moveTo>
                  <a:lnTo>
                    <a:pt x="0" y="0"/>
                  </a:lnTo>
                  <a:lnTo>
                    <a:pt x="0" y="208"/>
                  </a:lnTo>
                  <a:lnTo>
                    <a:pt x="12" y="208"/>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20"/>
                  </a:moveTo>
                  <a:lnTo>
                    <a:pt x="1" y="20"/>
                  </a:lnTo>
                  <a:lnTo>
                    <a:pt x="1" y="2"/>
                  </a:lnTo>
                  <a:lnTo>
                    <a:pt x="11" y="2"/>
                  </a:lnTo>
                  <a:lnTo>
                    <a:pt x="11" y="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1"/>
            <p:cNvSpPr/>
            <p:nvPr/>
          </p:nvSpPr>
          <p:spPr>
            <a:xfrm>
              <a:off x="676275" y="5594350"/>
              <a:ext cx="19050" cy="330200"/>
            </a:xfrm>
            <a:custGeom>
              <a:rect b="b" l="l" r="r" t="t"/>
              <a:pathLst>
                <a:path extrusionOk="0" h="208" w="12">
                  <a:moveTo>
                    <a:pt x="0" y="208"/>
                  </a:moveTo>
                  <a:lnTo>
                    <a:pt x="12" y="208"/>
                  </a:lnTo>
                  <a:lnTo>
                    <a:pt x="12" y="0"/>
                  </a:lnTo>
                  <a:lnTo>
                    <a:pt x="0" y="0"/>
                  </a:lnTo>
                  <a:lnTo>
                    <a:pt x="0" y="208"/>
                  </a:lnTo>
                  <a:close/>
                  <a:moveTo>
                    <a:pt x="1" y="2"/>
                  </a:moveTo>
                  <a:lnTo>
                    <a:pt x="11" y="2"/>
                  </a:lnTo>
                  <a:lnTo>
                    <a:pt x="11" y="20"/>
                  </a:lnTo>
                  <a:lnTo>
                    <a:pt x="1" y="20"/>
                  </a:lnTo>
                  <a:lnTo>
                    <a:pt x="1" y="2"/>
                  </a:lnTo>
                  <a:close/>
                  <a:moveTo>
                    <a:pt x="1" y="21"/>
                  </a:moveTo>
                  <a:lnTo>
                    <a:pt x="11" y="21"/>
                  </a:lnTo>
                  <a:lnTo>
                    <a:pt x="11" y="40"/>
                  </a:lnTo>
                  <a:lnTo>
                    <a:pt x="1" y="40"/>
                  </a:lnTo>
                  <a:lnTo>
                    <a:pt x="1" y="21"/>
                  </a:lnTo>
                  <a:close/>
                  <a:moveTo>
                    <a:pt x="1" y="42"/>
                  </a:moveTo>
                  <a:lnTo>
                    <a:pt x="11" y="42"/>
                  </a:lnTo>
                  <a:lnTo>
                    <a:pt x="11" y="61"/>
                  </a:lnTo>
                  <a:lnTo>
                    <a:pt x="1" y="61"/>
                  </a:lnTo>
                  <a:lnTo>
                    <a:pt x="1" y="42"/>
                  </a:lnTo>
                  <a:close/>
                  <a:moveTo>
                    <a:pt x="1" y="63"/>
                  </a:moveTo>
                  <a:lnTo>
                    <a:pt x="11" y="63"/>
                  </a:lnTo>
                  <a:lnTo>
                    <a:pt x="11" y="82"/>
                  </a:lnTo>
                  <a:lnTo>
                    <a:pt x="1" y="82"/>
                  </a:lnTo>
                  <a:lnTo>
                    <a:pt x="1" y="63"/>
                  </a:lnTo>
                  <a:close/>
                  <a:moveTo>
                    <a:pt x="1" y="84"/>
                  </a:moveTo>
                  <a:lnTo>
                    <a:pt x="11" y="84"/>
                  </a:lnTo>
                  <a:lnTo>
                    <a:pt x="11" y="103"/>
                  </a:lnTo>
                  <a:lnTo>
                    <a:pt x="1" y="103"/>
                  </a:lnTo>
                  <a:lnTo>
                    <a:pt x="1" y="84"/>
                  </a:lnTo>
                  <a:close/>
                  <a:moveTo>
                    <a:pt x="1" y="105"/>
                  </a:moveTo>
                  <a:lnTo>
                    <a:pt x="11" y="105"/>
                  </a:lnTo>
                  <a:lnTo>
                    <a:pt x="11" y="124"/>
                  </a:lnTo>
                  <a:lnTo>
                    <a:pt x="1" y="124"/>
                  </a:lnTo>
                  <a:lnTo>
                    <a:pt x="1" y="105"/>
                  </a:lnTo>
                  <a:close/>
                  <a:moveTo>
                    <a:pt x="1" y="126"/>
                  </a:moveTo>
                  <a:lnTo>
                    <a:pt x="11" y="126"/>
                  </a:lnTo>
                  <a:lnTo>
                    <a:pt x="11" y="145"/>
                  </a:lnTo>
                  <a:lnTo>
                    <a:pt x="1" y="145"/>
                  </a:lnTo>
                  <a:lnTo>
                    <a:pt x="1" y="126"/>
                  </a:lnTo>
                  <a:close/>
                  <a:moveTo>
                    <a:pt x="1" y="146"/>
                  </a:moveTo>
                  <a:lnTo>
                    <a:pt x="11" y="146"/>
                  </a:lnTo>
                  <a:lnTo>
                    <a:pt x="11" y="166"/>
                  </a:lnTo>
                  <a:lnTo>
                    <a:pt x="1" y="166"/>
                  </a:lnTo>
                  <a:lnTo>
                    <a:pt x="1" y="146"/>
                  </a:lnTo>
                  <a:close/>
                  <a:moveTo>
                    <a:pt x="1" y="167"/>
                  </a:moveTo>
                  <a:lnTo>
                    <a:pt x="11" y="167"/>
                  </a:lnTo>
                  <a:lnTo>
                    <a:pt x="11" y="187"/>
                  </a:lnTo>
                  <a:lnTo>
                    <a:pt x="1" y="187"/>
                  </a:lnTo>
                  <a:lnTo>
                    <a:pt x="1" y="167"/>
                  </a:lnTo>
                  <a:close/>
                  <a:moveTo>
                    <a:pt x="1" y="188"/>
                  </a:moveTo>
                  <a:lnTo>
                    <a:pt x="11" y="188"/>
                  </a:lnTo>
                  <a:lnTo>
                    <a:pt x="11" y="206"/>
                  </a:lnTo>
                  <a:lnTo>
                    <a:pt x="1" y="206"/>
                  </a:lnTo>
                  <a:lnTo>
                    <a:pt x="1"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1"/>
            <p:cNvSpPr/>
            <p:nvPr/>
          </p:nvSpPr>
          <p:spPr>
            <a:xfrm>
              <a:off x="754063" y="6038850"/>
              <a:ext cx="981075" cy="20638"/>
            </a:xfrm>
            <a:custGeom>
              <a:rect b="b" l="l" r="r" t="t"/>
              <a:pathLst>
                <a:path extrusionOk="0" h="13" w="618">
                  <a:moveTo>
                    <a:pt x="413" y="0"/>
                  </a:moveTo>
                  <a:lnTo>
                    <a:pt x="207" y="0"/>
                  </a:lnTo>
                  <a:lnTo>
                    <a:pt x="207" y="0"/>
                  </a:lnTo>
                  <a:lnTo>
                    <a:pt x="0" y="0"/>
                  </a:lnTo>
                  <a:lnTo>
                    <a:pt x="0" y="13"/>
                  </a:lnTo>
                  <a:lnTo>
                    <a:pt x="206" y="13"/>
                  </a:lnTo>
                  <a:lnTo>
                    <a:pt x="411" y="13"/>
                  </a:lnTo>
                  <a:lnTo>
                    <a:pt x="618" y="13"/>
                  </a:lnTo>
                  <a:lnTo>
                    <a:pt x="618" y="0"/>
                  </a:lnTo>
                  <a:lnTo>
                    <a:pt x="413" y="0"/>
                  </a:lnTo>
                  <a:lnTo>
                    <a:pt x="413" y="0"/>
                  </a:lnTo>
                  <a:close/>
                  <a:moveTo>
                    <a:pt x="19" y="12"/>
                  </a:moveTo>
                  <a:lnTo>
                    <a:pt x="1" y="12"/>
                  </a:lnTo>
                  <a:lnTo>
                    <a:pt x="1" y="2"/>
                  </a:lnTo>
                  <a:lnTo>
                    <a:pt x="19" y="2"/>
                  </a:lnTo>
                  <a:lnTo>
                    <a:pt x="19" y="12"/>
                  </a:lnTo>
                  <a:close/>
                  <a:moveTo>
                    <a:pt x="40" y="12"/>
                  </a:moveTo>
                  <a:lnTo>
                    <a:pt x="20" y="12"/>
                  </a:lnTo>
                  <a:lnTo>
                    <a:pt x="20" y="2"/>
                  </a:lnTo>
                  <a:lnTo>
                    <a:pt x="40" y="2"/>
                  </a:lnTo>
                  <a:lnTo>
                    <a:pt x="40" y="12"/>
                  </a:lnTo>
                  <a:close/>
                  <a:moveTo>
                    <a:pt x="61" y="12"/>
                  </a:moveTo>
                  <a:lnTo>
                    <a:pt x="41" y="12"/>
                  </a:lnTo>
                  <a:lnTo>
                    <a:pt x="41" y="2"/>
                  </a:lnTo>
                  <a:lnTo>
                    <a:pt x="61" y="2"/>
                  </a:lnTo>
                  <a:lnTo>
                    <a:pt x="61" y="12"/>
                  </a:lnTo>
                  <a:close/>
                  <a:moveTo>
                    <a:pt x="82" y="12"/>
                  </a:moveTo>
                  <a:lnTo>
                    <a:pt x="62" y="12"/>
                  </a:lnTo>
                  <a:lnTo>
                    <a:pt x="62" y="2"/>
                  </a:lnTo>
                  <a:lnTo>
                    <a:pt x="82" y="2"/>
                  </a:lnTo>
                  <a:lnTo>
                    <a:pt x="82" y="12"/>
                  </a:lnTo>
                  <a:close/>
                  <a:moveTo>
                    <a:pt x="103" y="12"/>
                  </a:moveTo>
                  <a:lnTo>
                    <a:pt x="83" y="12"/>
                  </a:lnTo>
                  <a:lnTo>
                    <a:pt x="83" y="2"/>
                  </a:lnTo>
                  <a:lnTo>
                    <a:pt x="103" y="2"/>
                  </a:lnTo>
                  <a:lnTo>
                    <a:pt x="103" y="12"/>
                  </a:lnTo>
                  <a:close/>
                  <a:moveTo>
                    <a:pt x="123" y="12"/>
                  </a:moveTo>
                  <a:lnTo>
                    <a:pt x="104" y="12"/>
                  </a:lnTo>
                  <a:lnTo>
                    <a:pt x="104" y="2"/>
                  </a:lnTo>
                  <a:lnTo>
                    <a:pt x="123" y="2"/>
                  </a:lnTo>
                  <a:lnTo>
                    <a:pt x="123" y="12"/>
                  </a:lnTo>
                  <a:close/>
                  <a:moveTo>
                    <a:pt x="145" y="12"/>
                  </a:moveTo>
                  <a:lnTo>
                    <a:pt x="125" y="12"/>
                  </a:lnTo>
                  <a:lnTo>
                    <a:pt x="125" y="2"/>
                  </a:lnTo>
                  <a:lnTo>
                    <a:pt x="145" y="2"/>
                  </a:lnTo>
                  <a:lnTo>
                    <a:pt x="145" y="12"/>
                  </a:lnTo>
                  <a:close/>
                  <a:moveTo>
                    <a:pt x="146" y="12"/>
                  </a:moveTo>
                  <a:lnTo>
                    <a:pt x="146" y="2"/>
                  </a:lnTo>
                  <a:lnTo>
                    <a:pt x="165" y="2"/>
                  </a:lnTo>
                  <a:lnTo>
                    <a:pt x="165" y="12"/>
                  </a:lnTo>
                  <a:lnTo>
                    <a:pt x="146" y="12"/>
                  </a:lnTo>
                  <a:close/>
                  <a:moveTo>
                    <a:pt x="186" y="12"/>
                  </a:moveTo>
                  <a:lnTo>
                    <a:pt x="167" y="12"/>
                  </a:lnTo>
                  <a:lnTo>
                    <a:pt x="167" y="2"/>
                  </a:lnTo>
                  <a:lnTo>
                    <a:pt x="186" y="2"/>
                  </a:lnTo>
                  <a:lnTo>
                    <a:pt x="186" y="12"/>
                  </a:lnTo>
                  <a:close/>
                  <a:moveTo>
                    <a:pt x="206" y="12"/>
                  </a:moveTo>
                  <a:lnTo>
                    <a:pt x="188" y="12"/>
                  </a:lnTo>
                  <a:lnTo>
                    <a:pt x="188" y="2"/>
                  </a:lnTo>
                  <a:lnTo>
                    <a:pt x="206" y="2"/>
                  </a:lnTo>
                  <a:lnTo>
                    <a:pt x="206" y="12"/>
                  </a:lnTo>
                  <a:close/>
                  <a:moveTo>
                    <a:pt x="225" y="12"/>
                  </a:moveTo>
                  <a:lnTo>
                    <a:pt x="207" y="12"/>
                  </a:lnTo>
                  <a:lnTo>
                    <a:pt x="207" y="2"/>
                  </a:lnTo>
                  <a:lnTo>
                    <a:pt x="225" y="2"/>
                  </a:lnTo>
                  <a:lnTo>
                    <a:pt x="225" y="12"/>
                  </a:lnTo>
                  <a:close/>
                  <a:moveTo>
                    <a:pt x="246" y="12"/>
                  </a:moveTo>
                  <a:lnTo>
                    <a:pt x="226" y="12"/>
                  </a:lnTo>
                  <a:lnTo>
                    <a:pt x="226" y="2"/>
                  </a:lnTo>
                  <a:lnTo>
                    <a:pt x="246" y="2"/>
                  </a:lnTo>
                  <a:lnTo>
                    <a:pt x="246" y="12"/>
                  </a:lnTo>
                  <a:close/>
                  <a:moveTo>
                    <a:pt x="267" y="12"/>
                  </a:moveTo>
                  <a:lnTo>
                    <a:pt x="247" y="12"/>
                  </a:lnTo>
                  <a:lnTo>
                    <a:pt x="247" y="2"/>
                  </a:lnTo>
                  <a:lnTo>
                    <a:pt x="267" y="2"/>
                  </a:lnTo>
                  <a:lnTo>
                    <a:pt x="267" y="12"/>
                  </a:lnTo>
                  <a:close/>
                  <a:moveTo>
                    <a:pt x="288" y="12"/>
                  </a:moveTo>
                  <a:lnTo>
                    <a:pt x="268" y="12"/>
                  </a:lnTo>
                  <a:lnTo>
                    <a:pt x="268" y="2"/>
                  </a:lnTo>
                  <a:lnTo>
                    <a:pt x="288" y="2"/>
                  </a:lnTo>
                  <a:lnTo>
                    <a:pt x="288" y="12"/>
                  </a:lnTo>
                  <a:close/>
                  <a:moveTo>
                    <a:pt x="309" y="12"/>
                  </a:moveTo>
                  <a:lnTo>
                    <a:pt x="289" y="12"/>
                  </a:lnTo>
                  <a:lnTo>
                    <a:pt x="289" y="2"/>
                  </a:lnTo>
                  <a:lnTo>
                    <a:pt x="309" y="2"/>
                  </a:lnTo>
                  <a:lnTo>
                    <a:pt x="309" y="12"/>
                  </a:lnTo>
                  <a:close/>
                  <a:moveTo>
                    <a:pt x="329" y="12"/>
                  </a:moveTo>
                  <a:lnTo>
                    <a:pt x="310" y="12"/>
                  </a:lnTo>
                  <a:lnTo>
                    <a:pt x="310" y="2"/>
                  </a:lnTo>
                  <a:lnTo>
                    <a:pt x="329" y="2"/>
                  </a:lnTo>
                  <a:lnTo>
                    <a:pt x="329" y="12"/>
                  </a:lnTo>
                  <a:close/>
                  <a:moveTo>
                    <a:pt x="350" y="12"/>
                  </a:moveTo>
                  <a:lnTo>
                    <a:pt x="331" y="12"/>
                  </a:lnTo>
                  <a:lnTo>
                    <a:pt x="331" y="2"/>
                  </a:lnTo>
                  <a:lnTo>
                    <a:pt x="350" y="2"/>
                  </a:lnTo>
                  <a:lnTo>
                    <a:pt x="350" y="12"/>
                  </a:lnTo>
                  <a:close/>
                  <a:moveTo>
                    <a:pt x="352" y="12"/>
                  </a:moveTo>
                  <a:lnTo>
                    <a:pt x="352" y="2"/>
                  </a:lnTo>
                  <a:lnTo>
                    <a:pt x="371" y="2"/>
                  </a:lnTo>
                  <a:lnTo>
                    <a:pt x="371" y="12"/>
                  </a:lnTo>
                  <a:lnTo>
                    <a:pt x="352" y="12"/>
                  </a:lnTo>
                  <a:close/>
                  <a:moveTo>
                    <a:pt x="392" y="12"/>
                  </a:moveTo>
                  <a:lnTo>
                    <a:pt x="373" y="12"/>
                  </a:lnTo>
                  <a:lnTo>
                    <a:pt x="373" y="2"/>
                  </a:lnTo>
                  <a:lnTo>
                    <a:pt x="392" y="2"/>
                  </a:lnTo>
                  <a:lnTo>
                    <a:pt x="392" y="12"/>
                  </a:lnTo>
                  <a:close/>
                  <a:moveTo>
                    <a:pt x="411" y="12"/>
                  </a:moveTo>
                  <a:lnTo>
                    <a:pt x="394" y="12"/>
                  </a:lnTo>
                  <a:lnTo>
                    <a:pt x="394" y="2"/>
                  </a:lnTo>
                  <a:lnTo>
                    <a:pt x="411" y="2"/>
                  </a:lnTo>
                  <a:lnTo>
                    <a:pt x="411" y="12"/>
                  </a:lnTo>
                  <a:close/>
                  <a:moveTo>
                    <a:pt x="599" y="2"/>
                  </a:moveTo>
                  <a:lnTo>
                    <a:pt x="617" y="2"/>
                  </a:lnTo>
                  <a:lnTo>
                    <a:pt x="617" y="12"/>
                  </a:lnTo>
                  <a:lnTo>
                    <a:pt x="599" y="12"/>
                  </a:lnTo>
                  <a:lnTo>
                    <a:pt x="599" y="2"/>
                  </a:lnTo>
                  <a:close/>
                  <a:moveTo>
                    <a:pt x="578" y="2"/>
                  </a:moveTo>
                  <a:lnTo>
                    <a:pt x="598" y="2"/>
                  </a:lnTo>
                  <a:lnTo>
                    <a:pt x="598" y="12"/>
                  </a:lnTo>
                  <a:lnTo>
                    <a:pt x="578" y="12"/>
                  </a:lnTo>
                  <a:lnTo>
                    <a:pt x="578" y="2"/>
                  </a:lnTo>
                  <a:close/>
                  <a:moveTo>
                    <a:pt x="557" y="2"/>
                  </a:moveTo>
                  <a:lnTo>
                    <a:pt x="577" y="2"/>
                  </a:lnTo>
                  <a:lnTo>
                    <a:pt x="577" y="12"/>
                  </a:lnTo>
                  <a:lnTo>
                    <a:pt x="557" y="12"/>
                  </a:lnTo>
                  <a:lnTo>
                    <a:pt x="557" y="2"/>
                  </a:lnTo>
                  <a:close/>
                  <a:moveTo>
                    <a:pt x="536" y="2"/>
                  </a:moveTo>
                  <a:lnTo>
                    <a:pt x="556" y="2"/>
                  </a:lnTo>
                  <a:lnTo>
                    <a:pt x="556" y="12"/>
                  </a:lnTo>
                  <a:lnTo>
                    <a:pt x="536" y="12"/>
                  </a:lnTo>
                  <a:lnTo>
                    <a:pt x="536" y="2"/>
                  </a:lnTo>
                  <a:close/>
                  <a:moveTo>
                    <a:pt x="515" y="2"/>
                  </a:moveTo>
                  <a:lnTo>
                    <a:pt x="535" y="2"/>
                  </a:lnTo>
                  <a:lnTo>
                    <a:pt x="535" y="12"/>
                  </a:lnTo>
                  <a:lnTo>
                    <a:pt x="515" y="12"/>
                  </a:lnTo>
                  <a:lnTo>
                    <a:pt x="515" y="2"/>
                  </a:lnTo>
                  <a:close/>
                  <a:moveTo>
                    <a:pt x="495" y="2"/>
                  </a:moveTo>
                  <a:lnTo>
                    <a:pt x="514" y="2"/>
                  </a:lnTo>
                  <a:lnTo>
                    <a:pt x="514" y="12"/>
                  </a:lnTo>
                  <a:lnTo>
                    <a:pt x="495" y="12"/>
                  </a:lnTo>
                  <a:lnTo>
                    <a:pt x="495" y="2"/>
                  </a:lnTo>
                  <a:close/>
                  <a:moveTo>
                    <a:pt x="474" y="2"/>
                  </a:moveTo>
                  <a:lnTo>
                    <a:pt x="493" y="2"/>
                  </a:lnTo>
                  <a:lnTo>
                    <a:pt x="493" y="12"/>
                  </a:lnTo>
                  <a:lnTo>
                    <a:pt x="474" y="12"/>
                  </a:lnTo>
                  <a:lnTo>
                    <a:pt x="474" y="2"/>
                  </a:lnTo>
                  <a:close/>
                  <a:moveTo>
                    <a:pt x="453" y="2"/>
                  </a:moveTo>
                  <a:lnTo>
                    <a:pt x="472" y="2"/>
                  </a:lnTo>
                  <a:lnTo>
                    <a:pt x="472" y="12"/>
                  </a:lnTo>
                  <a:lnTo>
                    <a:pt x="453" y="12"/>
                  </a:lnTo>
                  <a:lnTo>
                    <a:pt x="453" y="2"/>
                  </a:lnTo>
                  <a:close/>
                  <a:moveTo>
                    <a:pt x="432" y="2"/>
                  </a:moveTo>
                  <a:lnTo>
                    <a:pt x="451" y="2"/>
                  </a:lnTo>
                  <a:lnTo>
                    <a:pt x="451" y="12"/>
                  </a:lnTo>
                  <a:lnTo>
                    <a:pt x="432" y="12"/>
                  </a:lnTo>
                  <a:lnTo>
                    <a:pt x="432" y="2"/>
                  </a:lnTo>
                  <a:close/>
                  <a:moveTo>
                    <a:pt x="430" y="2"/>
                  </a:moveTo>
                  <a:lnTo>
                    <a:pt x="430" y="12"/>
                  </a:lnTo>
                  <a:lnTo>
                    <a:pt x="413" y="12"/>
                  </a:lnTo>
                  <a:lnTo>
                    <a:pt x="413" y="2"/>
                  </a:lnTo>
                  <a:lnTo>
                    <a:pt x="430"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9" name="Google Shape;559;p21"/>
          <p:cNvSpPr txBox="1"/>
          <p:nvPr>
            <p:ph idx="1" type="subTitle"/>
          </p:nvPr>
        </p:nvSpPr>
        <p:spPr>
          <a:xfrm>
            <a:off x="2162100" y="2075614"/>
            <a:ext cx="4819800" cy="155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0" name="Google Shape;560;p21"/>
          <p:cNvSpPr txBox="1"/>
          <p:nvPr>
            <p:ph type="title"/>
          </p:nvPr>
        </p:nvSpPr>
        <p:spPr>
          <a:xfrm>
            <a:off x="2162100" y="1513376"/>
            <a:ext cx="4819800" cy="562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61" name="Shape 561"/>
        <p:cNvGrpSpPr/>
        <p:nvPr/>
      </p:nvGrpSpPr>
      <p:grpSpPr>
        <a:xfrm>
          <a:off x="0" y="0"/>
          <a:ext cx="0" cy="0"/>
          <a:chOff x="0" y="0"/>
          <a:chExt cx="0" cy="0"/>
        </a:xfrm>
      </p:grpSpPr>
      <p:grpSp>
        <p:nvGrpSpPr>
          <p:cNvPr id="562" name="Google Shape;562;p22"/>
          <p:cNvGrpSpPr/>
          <p:nvPr/>
        </p:nvGrpSpPr>
        <p:grpSpPr>
          <a:xfrm>
            <a:off x="105401" y="98858"/>
            <a:ext cx="8933204" cy="4946086"/>
            <a:chOff x="590550" y="2525713"/>
            <a:chExt cx="3178171" cy="1771648"/>
          </a:xfrm>
        </p:grpSpPr>
        <p:sp>
          <p:nvSpPr>
            <p:cNvPr id="563" name="Google Shape;563;p22"/>
            <p:cNvSpPr/>
            <p:nvPr/>
          </p:nvSpPr>
          <p:spPr>
            <a:xfrm>
              <a:off x="650875" y="2936875"/>
              <a:ext cx="52388" cy="236539"/>
            </a:xfrm>
            <a:custGeom>
              <a:rect b="b" l="l" r="r" t="t"/>
              <a:pathLst>
                <a:path extrusionOk="0" h="759" w="170">
                  <a:moveTo>
                    <a:pt x="27" y="216"/>
                  </a:moveTo>
                  <a:cubicBezTo>
                    <a:pt x="76" y="205"/>
                    <a:pt x="113" y="161"/>
                    <a:pt x="113" y="109"/>
                  </a:cubicBezTo>
                  <a:cubicBezTo>
                    <a:pt x="113" y="49"/>
                    <a:pt x="63" y="0"/>
                    <a:pt x="3" y="0"/>
                  </a:cubicBezTo>
                  <a:cubicBezTo>
                    <a:pt x="0" y="0"/>
                    <a:pt x="0" y="0"/>
                    <a:pt x="0" y="0"/>
                  </a:cubicBezTo>
                  <a:cubicBezTo>
                    <a:pt x="0" y="214"/>
                    <a:pt x="0" y="214"/>
                    <a:pt x="0" y="214"/>
                  </a:cubicBezTo>
                  <a:cubicBezTo>
                    <a:pt x="0" y="219"/>
                    <a:pt x="0" y="219"/>
                    <a:pt x="0" y="219"/>
                  </a:cubicBezTo>
                  <a:cubicBezTo>
                    <a:pt x="0" y="540"/>
                    <a:pt x="0" y="540"/>
                    <a:pt x="0" y="540"/>
                  </a:cubicBezTo>
                  <a:cubicBezTo>
                    <a:pt x="0" y="548"/>
                    <a:pt x="0" y="548"/>
                    <a:pt x="0" y="548"/>
                  </a:cubicBezTo>
                  <a:cubicBezTo>
                    <a:pt x="0" y="759"/>
                    <a:pt x="0" y="759"/>
                    <a:pt x="0" y="759"/>
                  </a:cubicBezTo>
                  <a:cubicBezTo>
                    <a:pt x="3" y="759"/>
                    <a:pt x="3" y="759"/>
                    <a:pt x="3" y="759"/>
                  </a:cubicBezTo>
                  <a:cubicBezTo>
                    <a:pt x="63" y="759"/>
                    <a:pt x="113" y="710"/>
                    <a:pt x="113" y="650"/>
                  </a:cubicBezTo>
                  <a:cubicBezTo>
                    <a:pt x="113" y="601"/>
                    <a:pt x="80" y="559"/>
                    <a:pt x="36" y="545"/>
                  </a:cubicBezTo>
                  <a:cubicBezTo>
                    <a:pt x="112" y="530"/>
                    <a:pt x="170" y="462"/>
                    <a:pt x="170" y="381"/>
                  </a:cubicBezTo>
                  <a:cubicBezTo>
                    <a:pt x="170" y="297"/>
                    <a:pt x="108" y="228"/>
                    <a:pt x="27" y="216"/>
                  </a:cubicBezTo>
                  <a:close/>
                  <a:moveTo>
                    <a:pt x="78" y="179"/>
                  </a:moveTo>
                  <a:cubicBezTo>
                    <a:pt x="12" y="113"/>
                    <a:pt x="12" y="113"/>
                    <a:pt x="12" y="113"/>
                  </a:cubicBezTo>
                  <a:cubicBezTo>
                    <a:pt x="105" y="113"/>
                    <a:pt x="105" y="113"/>
                    <a:pt x="105" y="113"/>
                  </a:cubicBezTo>
                  <a:cubicBezTo>
                    <a:pt x="104" y="138"/>
                    <a:pt x="94" y="161"/>
                    <a:pt x="78" y="179"/>
                  </a:cubicBezTo>
                  <a:close/>
                  <a:moveTo>
                    <a:pt x="105" y="106"/>
                  </a:moveTo>
                  <a:cubicBezTo>
                    <a:pt x="12" y="106"/>
                    <a:pt x="12" y="106"/>
                    <a:pt x="12" y="106"/>
                  </a:cubicBezTo>
                  <a:cubicBezTo>
                    <a:pt x="78" y="39"/>
                    <a:pt x="78" y="39"/>
                    <a:pt x="78" y="39"/>
                  </a:cubicBezTo>
                  <a:cubicBezTo>
                    <a:pt x="94" y="57"/>
                    <a:pt x="104" y="80"/>
                    <a:pt x="105" y="106"/>
                  </a:cubicBezTo>
                  <a:close/>
                  <a:moveTo>
                    <a:pt x="7" y="7"/>
                  </a:moveTo>
                  <a:cubicBezTo>
                    <a:pt x="32" y="8"/>
                    <a:pt x="55" y="18"/>
                    <a:pt x="73" y="34"/>
                  </a:cubicBezTo>
                  <a:cubicBezTo>
                    <a:pt x="7" y="101"/>
                    <a:pt x="7" y="101"/>
                    <a:pt x="7" y="101"/>
                  </a:cubicBezTo>
                  <a:lnTo>
                    <a:pt x="7" y="7"/>
                  </a:lnTo>
                  <a:close/>
                  <a:moveTo>
                    <a:pt x="7" y="118"/>
                  </a:moveTo>
                  <a:cubicBezTo>
                    <a:pt x="73" y="184"/>
                    <a:pt x="73" y="184"/>
                    <a:pt x="73" y="184"/>
                  </a:cubicBezTo>
                  <a:cubicBezTo>
                    <a:pt x="55" y="200"/>
                    <a:pt x="32" y="210"/>
                    <a:pt x="7" y="211"/>
                  </a:cubicBezTo>
                  <a:lnTo>
                    <a:pt x="7" y="118"/>
                  </a:lnTo>
                  <a:close/>
                  <a:moveTo>
                    <a:pt x="7" y="221"/>
                  </a:moveTo>
                  <a:cubicBezTo>
                    <a:pt x="48" y="222"/>
                    <a:pt x="86" y="239"/>
                    <a:pt x="114" y="266"/>
                  </a:cubicBezTo>
                  <a:cubicBezTo>
                    <a:pt x="7" y="373"/>
                    <a:pt x="7" y="373"/>
                    <a:pt x="7" y="373"/>
                  </a:cubicBezTo>
                  <a:lnTo>
                    <a:pt x="7" y="221"/>
                  </a:lnTo>
                  <a:close/>
                  <a:moveTo>
                    <a:pt x="7" y="752"/>
                  </a:moveTo>
                  <a:cubicBezTo>
                    <a:pt x="7" y="658"/>
                    <a:pt x="7" y="658"/>
                    <a:pt x="7" y="658"/>
                  </a:cubicBezTo>
                  <a:cubicBezTo>
                    <a:pt x="73" y="724"/>
                    <a:pt x="73" y="724"/>
                    <a:pt x="73" y="724"/>
                  </a:cubicBezTo>
                  <a:cubicBezTo>
                    <a:pt x="55" y="741"/>
                    <a:pt x="32" y="751"/>
                    <a:pt x="7" y="752"/>
                  </a:cubicBezTo>
                  <a:close/>
                  <a:moveTo>
                    <a:pt x="78" y="719"/>
                  </a:moveTo>
                  <a:cubicBezTo>
                    <a:pt x="12" y="653"/>
                    <a:pt x="12" y="653"/>
                    <a:pt x="12" y="653"/>
                  </a:cubicBezTo>
                  <a:cubicBezTo>
                    <a:pt x="105" y="653"/>
                    <a:pt x="105" y="653"/>
                    <a:pt x="105" y="653"/>
                  </a:cubicBezTo>
                  <a:cubicBezTo>
                    <a:pt x="104" y="679"/>
                    <a:pt x="94" y="702"/>
                    <a:pt x="78" y="719"/>
                  </a:cubicBezTo>
                  <a:close/>
                  <a:moveTo>
                    <a:pt x="105" y="646"/>
                  </a:moveTo>
                  <a:cubicBezTo>
                    <a:pt x="12" y="646"/>
                    <a:pt x="12" y="646"/>
                    <a:pt x="12" y="646"/>
                  </a:cubicBezTo>
                  <a:cubicBezTo>
                    <a:pt x="78" y="580"/>
                    <a:pt x="78" y="580"/>
                    <a:pt x="78" y="580"/>
                  </a:cubicBezTo>
                  <a:cubicBezTo>
                    <a:pt x="94" y="597"/>
                    <a:pt x="104" y="621"/>
                    <a:pt x="105" y="646"/>
                  </a:cubicBezTo>
                  <a:close/>
                  <a:moveTo>
                    <a:pt x="73" y="575"/>
                  </a:moveTo>
                  <a:cubicBezTo>
                    <a:pt x="7" y="641"/>
                    <a:pt x="7" y="641"/>
                    <a:pt x="7" y="641"/>
                  </a:cubicBezTo>
                  <a:cubicBezTo>
                    <a:pt x="7" y="548"/>
                    <a:pt x="7" y="548"/>
                    <a:pt x="7" y="548"/>
                  </a:cubicBezTo>
                  <a:cubicBezTo>
                    <a:pt x="9" y="548"/>
                    <a:pt x="11" y="548"/>
                    <a:pt x="14" y="548"/>
                  </a:cubicBezTo>
                  <a:cubicBezTo>
                    <a:pt x="36" y="550"/>
                    <a:pt x="57" y="560"/>
                    <a:pt x="73" y="575"/>
                  </a:cubicBezTo>
                  <a:close/>
                  <a:moveTo>
                    <a:pt x="14" y="541"/>
                  </a:moveTo>
                  <a:cubicBezTo>
                    <a:pt x="12" y="541"/>
                    <a:pt x="9" y="540"/>
                    <a:pt x="7" y="540"/>
                  </a:cubicBezTo>
                  <a:cubicBezTo>
                    <a:pt x="7" y="390"/>
                    <a:pt x="7" y="390"/>
                    <a:pt x="7" y="390"/>
                  </a:cubicBezTo>
                  <a:cubicBezTo>
                    <a:pt x="114" y="497"/>
                    <a:pt x="114" y="497"/>
                    <a:pt x="114" y="497"/>
                  </a:cubicBezTo>
                  <a:cubicBezTo>
                    <a:pt x="87" y="522"/>
                    <a:pt x="52" y="538"/>
                    <a:pt x="14" y="541"/>
                  </a:cubicBezTo>
                  <a:close/>
                  <a:moveTo>
                    <a:pt x="119" y="492"/>
                  </a:moveTo>
                  <a:cubicBezTo>
                    <a:pt x="12" y="385"/>
                    <a:pt x="12" y="385"/>
                    <a:pt x="12" y="385"/>
                  </a:cubicBezTo>
                  <a:cubicBezTo>
                    <a:pt x="163" y="385"/>
                    <a:pt x="163" y="385"/>
                    <a:pt x="163" y="385"/>
                  </a:cubicBezTo>
                  <a:cubicBezTo>
                    <a:pt x="162" y="426"/>
                    <a:pt x="145" y="464"/>
                    <a:pt x="119" y="492"/>
                  </a:cubicBezTo>
                  <a:close/>
                  <a:moveTo>
                    <a:pt x="12" y="378"/>
                  </a:moveTo>
                  <a:cubicBezTo>
                    <a:pt x="119" y="271"/>
                    <a:pt x="119" y="271"/>
                    <a:pt x="119" y="271"/>
                  </a:cubicBezTo>
                  <a:cubicBezTo>
                    <a:pt x="145" y="299"/>
                    <a:pt x="162" y="336"/>
                    <a:pt x="163" y="378"/>
                  </a:cubicBezTo>
                  <a:lnTo>
                    <a:pt x="12" y="3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2"/>
            <p:cNvSpPr/>
            <p:nvPr/>
          </p:nvSpPr>
          <p:spPr>
            <a:xfrm>
              <a:off x="609600"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2"/>
            <p:cNvSpPr/>
            <p:nvPr/>
          </p:nvSpPr>
          <p:spPr>
            <a:xfrm>
              <a:off x="649288" y="2686050"/>
              <a:ext cx="46038" cy="174625"/>
            </a:xfrm>
            <a:custGeom>
              <a:rect b="b" l="l" r="r" t="t"/>
              <a:pathLst>
                <a:path extrusionOk="0" h="110" w="29">
                  <a:moveTo>
                    <a:pt x="29" y="0"/>
                  </a:moveTo>
                  <a:lnTo>
                    <a:pt x="0" y="0"/>
                  </a:lnTo>
                  <a:lnTo>
                    <a:pt x="29" y="110"/>
                  </a:lnTo>
                  <a:lnTo>
                    <a:pt x="29" y="0"/>
                  </a:lnTo>
                  <a:close/>
                  <a:moveTo>
                    <a:pt x="28" y="99"/>
                  </a:moveTo>
                  <a:lnTo>
                    <a:pt x="2" y="2"/>
                  </a:lnTo>
                  <a:lnTo>
                    <a:pt x="28" y="2"/>
                  </a:lnTo>
                  <a:lnTo>
                    <a:pt x="28" y="9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2"/>
            <p:cNvSpPr/>
            <p:nvPr/>
          </p:nvSpPr>
          <p:spPr>
            <a:xfrm>
              <a:off x="1858963"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2"/>
            <p:cNvSpPr/>
            <p:nvPr/>
          </p:nvSpPr>
          <p:spPr>
            <a:xfrm>
              <a:off x="18589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2"/>
            <p:cNvSpPr/>
            <p:nvPr/>
          </p:nvSpPr>
          <p:spPr>
            <a:xfrm>
              <a:off x="1858963"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2"/>
            <p:cNvSpPr/>
            <p:nvPr/>
          </p:nvSpPr>
          <p:spPr>
            <a:xfrm>
              <a:off x="649288"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2"/>
            <p:cNvSpPr/>
            <p:nvPr/>
          </p:nvSpPr>
          <p:spPr>
            <a:xfrm>
              <a:off x="64928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2"/>
            <p:cNvSpPr/>
            <p:nvPr/>
          </p:nvSpPr>
          <p:spPr>
            <a:xfrm>
              <a:off x="649288"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2"/>
            <p:cNvSpPr/>
            <p:nvPr/>
          </p:nvSpPr>
          <p:spPr>
            <a:xfrm>
              <a:off x="590550" y="2525713"/>
              <a:ext cx="3178171" cy="1771648"/>
            </a:xfrm>
            <a:custGeom>
              <a:rect b="b" l="l" r="r" t="t"/>
              <a:pathLst>
                <a:path extrusionOk="0" h="5669" w="10166">
                  <a:moveTo>
                    <a:pt x="5817" y="1"/>
                  </a:moveTo>
                  <a:cubicBezTo>
                    <a:pt x="5815" y="0"/>
                    <a:pt x="5815" y="0"/>
                    <a:pt x="5815" y="0"/>
                  </a:cubicBezTo>
                  <a:cubicBezTo>
                    <a:pt x="5814" y="1"/>
                    <a:pt x="5814" y="1"/>
                    <a:pt x="5814" y="1"/>
                  </a:cubicBezTo>
                  <a:cubicBezTo>
                    <a:pt x="5243" y="1"/>
                    <a:pt x="5243" y="1"/>
                    <a:pt x="5243" y="1"/>
                  </a:cubicBezTo>
                  <a:cubicBezTo>
                    <a:pt x="4923" y="1"/>
                    <a:pt x="4923" y="1"/>
                    <a:pt x="4923" y="1"/>
                  </a:cubicBezTo>
                  <a:cubicBezTo>
                    <a:pt x="4352" y="1"/>
                    <a:pt x="4352" y="1"/>
                    <a:pt x="4352" y="1"/>
                  </a:cubicBezTo>
                  <a:cubicBezTo>
                    <a:pt x="4350" y="0"/>
                    <a:pt x="4350" y="0"/>
                    <a:pt x="4350" y="0"/>
                  </a:cubicBezTo>
                  <a:cubicBezTo>
                    <a:pt x="4349" y="1"/>
                    <a:pt x="4349" y="1"/>
                    <a:pt x="4349" y="1"/>
                  </a:cubicBezTo>
                  <a:cubicBezTo>
                    <a:pt x="0" y="1"/>
                    <a:pt x="0" y="1"/>
                    <a:pt x="0" y="1"/>
                  </a:cubicBezTo>
                  <a:cubicBezTo>
                    <a:pt x="0" y="2614"/>
                    <a:pt x="0" y="2614"/>
                    <a:pt x="0" y="2614"/>
                  </a:cubicBezTo>
                  <a:cubicBezTo>
                    <a:pt x="0" y="3055"/>
                    <a:pt x="0" y="3055"/>
                    <a:pt x="0" y="3055"/>
                  </a:cubicBezTo>
                  <a:cubicBezTo>
                    <a:pt x="0" y="5668"/>
                    <a:pt x="0" y="5668"/>
                    <a:pt x="0" y="5668"/>
                  </a:cubicBezTo>
                  <a:cubicBezTo>
                    <a:pt x="4349" y="5668"/>
                    <a:pt x="4349" y="5668"/>
                    <a:pt x="4349" y="5668"/>
                  </a:cubicBezTo>
                  <a:cubicBezTo>
                    <a:pt x="4350" y="5669"/>
                    <a:pt x="4350" y="5669"/>
                    <a:pt x="4350" y="5669"/>
                  </a:cubicBezTo>
                  <a:cubicBezTo>
                    <a:pt x="4352" y="5668"/>
                    <a:pt x="4352" y="5668"/>
                    <a:pt x="4352" y="5668"/>
                  </a:cubicBezTo>
                  <a:cubicBezTo>
                    <a:pt x="4923" y="5668"/>
                    <a:pt x="4923" y="5668"/>
                    <a:pt x="4923" y="5668"/>
                  </a:cubicBezTo>
                  <a:cubicBezTo>
                    <a:pt x="5243" y="5668"/>
                    <a:pt x="5243" y="5668"/>
                    <a:pt x="5243" y="5668"/>
                  </a:cubicBezTo>
                  <a:cubicBezTo>
                    <a:pt x="5814" y="5668"/>
                    <a:pt x="5814" y="5668"/>
                    <a:pt x="5814" y="5668"/>
                  </a:cubicBezTo>
                  <a:cubicBezTo>
                    <a:pt x="5815" y="5669"/>
                    <a:pt x="5815" y="5669"/>
                    <a:pt x="5815" y="5669"/>
                  </a:cubicBezTo>
                  <a:cubicBezTo>
                    <a:pt x="5817" y="5668"/>
                    <a:pt x="5817" y="5668"/>
                    <a:pt x="5817" y="5668"/>
                  </a:cubicBezTo>
                  <a:cubicBezTo>
                    <a:pt x="10166" y="5668"/>
                    <a:pt x="10166" y="5668"/>
                    <a:pt x="10166" y="5668"/>
                  </a:cubicBezTo>
                  <a:cubicBezTo>
                    <a:pt x="10166" y="3055"/>
                    <a:pt x="10166" y="3055"/>
                    <a:pt x="10166" y="3055"/>
                  </a:cubicBezTo>
                  <a:cubicBezTo>
                    <a:pt x="10166" y="2614"/>
                    <a:pt x="10166" y="2614"/>
                    <a:pt x="10166" y="2614"/>
                  </a:cubicBezTo>
                  <a:cubicBezTo>
                    <a:pt x="10166" y="1"/>
                    <a:pt x="10166" y="1"/>
                    <a:pt x="10166" y="1"/>
                  </a:cubicBezTo>
                  <a:lnTo>
                    <a:pt x="5817" y="1"/>
                  </a:lnTo>
                  <a:close/>
                  <a:moveTo>
                    <a:pt x="10159" y="8"/>
                  </a:moveTo>
                  <a:cubicBezTo>
                    <a:pt x="10159" y="2157"/>
                    <a:pt x="10159" y="2157"/>
                    <a:pt x="10159" y="2157"/>
                  </a:cubicBezTo>
                  <a:cubicBezTo>
                    <a:pt x="10046" y="2157"/>
                    <a:pt x="10046" y="2157"/>
                    <a:pt x="10046" y="2157"/>
                  </a:cubicBezTo>
                  <a:cubicBezTo>
                    <a:pt x="10046" y="465"/>
                    <a:pt x="10046" y="465"/>
                    <a:pt x="10046" y="465"/>
                  </a:cubicBezTo>
                  <a:cubicBezTo>
                    <a:pt x="10109" y="465"/>
                    <a:pt x="10109" y="465"/>
                    <a:pt x="10109" y="465"/>
                  </a:cubicBezTo>
                  <a:cubicBezTo>
                    <a:pt x="10109" y="251"/>
                    <a:pt x="10109" y="251"/>
                    <a:pt x="10109" y="251"/>
                  </a:cubicBezTo>
                  <a:cubicBezTo>
                    <a:pt x="9974" y="117"/>
                    <a:pt x="9974" y="117"/>
                    <a:pt x="9974" y="117"/>
                  </a:cubicBezTo>
                  <a:cubicBezTo>
                    <a:pt x="5932" y="117"/>
                    <a:pt x="5932" y="117"/>
                    <a:pt x="5932" y="117"/>
                  </a:cubicBezTo>
                  <a:cubicBezTo>
                    <a:pt x="5824" y="8"/>
                    <a:pt x="5824" y="8"/>
                    <a:pt x="5824" y="8"/>
                  </a:cubicBezTo>
                  <a:lnTo>
                    <a:pt x="10159" y="8"/>
                  </a:lnTo>
                  <a:close/>
                  <a:moveTo>
                    <a:pt x="5821" y="5433"/>
                  </a:moveTo>
                  <a:cubicBezTo>
                    <a:pt x="5850" y="5404"/>
                    <a:pt x="5889" y="5389"/>
                    <a:pt x="5927" y="5389"/>
                  </a:cubicBezTo>
                  <a:cubicBezTo>
                    <a:pt x="5927" y="5540"/>
                    <a:pt x="5927" y="5540"/>
                    <a:pt x="5927" y="5540"/>
                  </a:cubicBezTo>
                  <a:lnTo>
                    <a:pt x="5821" y="5433"/>
                  </a:lnTo>
                  <a:close/>
                  <a:moveTo>
                    <a:pt x="5922" y="5545"/>
                  </a:moveTo>
                  <a:cubicBezTo>
                    <a:pt x="5771" y="5545"/>
                    <a:pt x="5771" y="5545"/>
                    <a:pt x="5771" y="5545"/>
                  </a:cubicBezTo>
                  <a:cubicBezTo>
                    <a:pt x="5772" y="5506"/>
                    <a:pt x="5787" y="5468"/>
                    <a:pt x="5815" y="5438"/>
                  </a:cubicBezTo>
                  <a:lnTo>
                    <a:pt x="5922" y="5545"/>
                  </a:lnTo>
                  <a:close/>
                  <a:moveTo>
                    <a:pt x="5813" y="5430"/>
                  </a:moveTo>
                  <a:cubicBezTo>
                    <a:pt x="5781" y="5462"/>
                    <a:pt x="5765" y="5503"/>
                    <a:pt x="5764" y="5545"/>
                  </a:cubicBezTo>
                  <a:cubicBezTo>
                    <a:pt x="5720" y="5545"/>
                    <a:pt x="5720" y="5545"/>
                    <a:pt x="5720" y="5545"/>
                  </a:cubicBezTo>
                  <a:cubicBezTo>
                    <a:pt x="5720" y="5545"/>
                    <a:pt x="5720" y="5545"/>
                    <a:pt x="5720" y="5545"/>
                  </a:cubicBezTo>
                  <a:cubicBezTo>
                    <a:pt x="5345" y="5545"/>
                    <a:pt x="5345" y="5545"/>
                    <a:pt x="5345" y="5545"/>
                  </a:cubicBezTo>
                  <a:cubicBezTo>
                    <a:pt x="5296" y="5496"/>
                    <a:pt x="5296" y="5496"/>
                    <a:pt x="5296" y="5496"/>
                  </a:cubicBezTo>
                  <a:cubicBezTo>
                    <a:pt x="5272" y="5520"/>
                    <a:pt x="5272" y="5520"/>
                    <a:pt x="5272" y="5520"/>
                  </a:cubicBezTo>
                  <a:cubicBezTo>
                    <a:pt x="5249" y="5496"/>
                    <a:pt x="5249" y="5496"/>
                    <a:pt x="5249" y="5496"/>
                  </a:cubicBezTo>
                  <a:cubicBezTo>
                    <a:pt x="5243" y="5502"/>
                    <a:pt x="5243" y="5502"/>
                    <a:pt x="5243" y="5502"/>
                  </a:cubicBezTo>
                  <a:cubicBezTo>
                    <a:pt x="5243" y="5501"/>
                    <a:pt x="5243" y="5501"/>
                    <a:pt x="5243" y="5501"/>
                  </a:cubicBezTo>
                  <a:cubicBezTo>
                    <a:pt x="5225" y="5519"/>
                    <a:pt x="5225" y="5519"/>
                    <a:pt x="5225" y="5519"/>
                  </a:cubicBezTo>
                  <a:cubicBezTo>
                    <a:pt x="5201" y="5496"/>
                    <a:pt x="5201" y="5496"/>
                    <a:pt x="5201" y="5496"/>
                  </a:cubicBezTo>
                  <a:cubicBezTo>
                    <a:pt x="5201" y="5496"/>
                    <a:pt x="5201" y="5496"/>
                    <a:pt x="5201" y="5496"/>
                  </a:cubicBezTo>
                  <a:cubicBezTo>
                    <a:pt x="5201" y="5496"/>
                    <a:pt x="5201" y="5496"/>
                    <a:pt x="5201" y="5496"/>
                  </a:cubicBezTo>
                  <a:cubicBezTo>
                    <a:pt x="5177" y="5519"/>
                    <a:pt x="5177" y="5519"/>
                    <a:pt x="5177" y="5519"/>
                  </a:cubicBezTo>
                  <a:cubicBezTo>
                    <a:pt x="5154" y="5496"/>
                    <a:pt x="5154" y="5496"/>
                    <a:pt x="5154" y="5496"/>
                  </a:cubicBezTo>
                  <a:cubicBezTo>
                    <a:pt x="5154" y="5496"/>
                    <a:pt x="5154" y="5496"/>
                    <a:pt x="5154" y="5496"/>
                  </a:cubicBezTo>
                  <a:cubicBezTo>
                    <a:pt x="5154" y="5496"/>
                    <a:pt x="5154" y="5496"/>
                    <a:pt x="5154" y="5496"/>
                  </a:cubicBezTo>
                  <a:cubicBezTo>
                    <a:pt x="5130" y="5519"/>
                    <a:pt x="5130" y="5519"/>
                    <a:pt x="5130" y="5519"/>
                  </a:cubicBezTo>
                  <a:cubicBezTo>
                    <a:pt x="5107" y="5496"/>
                    <a:pt x="5107" y="5496"/>
                    <a:pt x="5107" y="5496"/>
                  </a:cubicBezTo>
                  <a:cubicBezTo>
                    <a:pt x="5107" y="5496"/>
                    <a:pt x="5107" y="5496"/>
                    <a:pt x="5107" y="5496"/>
                  </a:cubicBezTo>
                  <a:cubicBezTo>
                    <a:pt x="5106" y="5496"/>
                    <a:pt x="5106" y="5496"/>
                    <a:pt x="5106" y="5496"/>
                  </a:cubicBezTo>
                  <a:cubicBezTo>
                    <a:pt x="5083" y="5519"/>
                    <a:pt x="5083" y="5519"/>
                    <a:pt x="5083" y="5519"/>
                  </a:cubicBezTo>
                  <a:cubicBezTo>
                    <a:pt x="5060" y="5496"/>
                    <a:pt x="5060" y="5496"/>
                    <a:pt x="5060" y="5496"/>
                  </a:cubicBezTo>
                  <a:cubicBezTo>
                    <a:pt x="5059" y="5496"/>
                    <a:pt x="5059" y="5496"/>
                    <a:pt x="5059" y="5496"/>
                  </a:cubicBezTo>
                  <a:cubicBezTo>
                    <a:pt x="5059" y="5496"/>
                    <a:pt x="5059" y="5496"/>
                    <a:pt x="5059" y="5496"/>
                  </a:cubicBezTo>
                  <a:cubicBezTo>
                    <a:pt x="5036" y="5519"/>
                    <a:pt x="5036" y="5519"/>
                    <a:pt x="5036" y="5519"/>
                  </a:cubicBezTo>
                  <a:cubicBezTo>
                    <a:pt x="5012" y="5496"/>
                    <a:pt x="5012" y="5496"/>
                    <a:pt x="5012" y="5496"/>
                  </a:cubicBezTo>
                  <a:cubicBezTo>
                    <a:pt x="5012" y="5496"/>
                    <a:pt x="5012" y="5496"/>
                    <a:pt x="5012" y="5496"/>
                  </a:cubicBezTo>
                  <a:cubicBezTo>
                    <a:pt x="5012" y="5496"/>
                    <a:pt x="5012" y="5496"/>
                    <a:pt x="5012" y="5496"/>
                  </a:cubicBezTo>
                  <a:cubicBezTo>
                    <a:pt x="4988" y="5519"/>
                    <a:pt x="4988" y="5519"/>
                    <a:pt x="4988" y="5519"/>
                  </a:cubicBezTo>
                  <a:cubicBezTo>
                    <a:pt x="4965" y="5496"/>
                    <a:pt x="4965" y="5496"/>
                    <a:pt x="4965" y="5496"/>
                  </a:cubicBezTo>
                  <a:cubicBezTo>
                    <a:pt x="4965" y="5496"/>
                    <a:pt x="4965" y="5496"/>
                    <a:pt x="4965" y="5496"/>
                  </a:cubicBezTo>
                  <a:cubicBezTo>
                    <a:pt x="4964" y="5496"/>
                    <a:pt x="4964" y="5496"/>
                    <a:pt x="4964" y="5496"/>
                  </a:cubicBezTo>
                  <a:cubicBezTo>
                    <a:pt x="4941" y="5519"/>
                    <a:pt x="4941" y="5519"/>
                    <a:pt x="4941" y="5519"/>
                  </a:cubicBezTo>
                  <a:cubicBezTo>
                    <a:pt x="4923" y="5501"/>
                    <a:pt x="4923" y="5501"/>
                    <a:pt x="4923" y="5501"/>
                  </a:cubicBezTo>
                  <a:cubicBezTo>
                    <a:pt x="4923" y="5502"/>
                    <a:pt x="4923" y="5502"/>
                    <a:pt x="4923" y="5502"/>
                  </a:cubicBezTo>
                  <a:cubicBezTo>
                    <a:pt x="4917" y="5496"/>
                    <a:pt x="4917" y="5496"/>
                    <a:pt x="4917" y="5496"/>
                  </a:cubicBezTo>
                  <a:cubicBezTo>
                    <a:pt x="4894" y="5520"/>
                    <a:pt x="4894" y="5520"/>
                    <a:pt x="4894" y="5520"/>
                  </a:cubicBezTo>
                  <a:cubicBezTo>
                    <a:pt x="4870" y="5496"/>
                    <a:pt x="4870" y="5496"/>
                    <a:pt x="4870" y="5496"/>
                  </a:cubicBezTo>
                  <a:cubicBezTo>
                    <a:pt x="4821" y="5545"/>
                    <a:pt x="4821" y="5545"/>
                    <a:pt x="4821" y="5545"/>
                  </a:cubicBezTo>
                  <a:cubicBezTo>
                    <a:pt x="4445" y="5545"/>
                    <a:pt x="4445" y="5545"/>
                    <a:pt x="4445" y="5545"/>
                  </a:cubicBezTo>
                  <a:cubicBezTo>
                    <a:pt x="4445" y="5545"/>
                    <a:pt x="4445" y="5545"/>
                    <a:pt x="4445" y="5545"/>
                  </a:cubicBezTo>
                  <a:cubicBezTo>
                    <a:pt x="4402" y="5545"/>
                    <a:pt x="4402" y="5545"/>
                    <a:pt x="4402" y="5545"/>
                  </a:cubicBezTo>
                  <a:cubicBezTo>
                    <a:pt x="4401" y="5503"/>
                    <a:pt x="4385" y="5462"/>
                    <a:pt x="4353" y="5430"/>
                  </a:cubicBezTo>
                  <a:cubicBezTo>
                    <a:pt x="4320" y="5398"/>
                    <a:pt x="4278" y="5381"/>
                    <a:pt x="4235" y="5381"/>
                  </a:cubicBezTo>
                  <a:cubicBezTo>
                    <a:pt x="4192" y="5381"/>
                    <a:pt x="4150" y="5397"/>
                    <a:pt x="4118" y="5429"/>
                  </a:cubicBezTo>
                  <a:cubicBezTo>
                    <a:pt x="197" y="5429"/>
                    <a:pt x="197" y="5429"/>
                    <a:pt x="197" y="5429"/>
                  </a:cubicBezTo>
                  <a:cubicBezTo>
                    <a:pt x="195" y="5391"/>
                    <a:pt x="165" y="5360"/>
                    <a:pt x="127" y="5359"/>
                  </a:cubicBezTo>
                  <a:cubicBezTo>
                    <a:pt x="127" y="5211"/>
                    <a:pt x="127" y="5211"/>
                    <a:pt x="127" y="5211"/>
                  </a:cubicBezTo>
                  <a:cubicBezTo>
                    <a:pt x="4212" y="5211"/>
                    <a:pt x="4212" y="5211"/>
                    <a:pt x="4212" y="5211"/>
                  </a:cubicBezTo>
                  <a:cubicBezTo>
                    <a:pt x="4275" y="5211"/>
                    <a:pt x="4326" y="5262"/>
                    <a:pt x="4326" y="5325"/>
                  </a:cubicBezTo>
                  <a:cubicBezTo>
                    <a:pt x="4326" y="5329"/>
                    <a:pt x="4326" y="5329"/>
                    <a:pt x="4326" y="5329"/>
                  </a:cubicBezTo>
                  <a:cubicBezTo>
                    <a:pt x="4430" y="5329"/>
                    <a:pt x="4430" y="5329"/>
                    <a:pt x="4430" y="5329"/>
                  </a:cubicBezTo>
                  <a:cubicBezTo>
                    <a:pt x="4431" y="5394"/>
                    <a:pt x="4485" y="5448"/>
                    <a:pt x="4551" y="5448"/>
                  </a:cubicBezTo>
                  <a:cubicBezTo>
                    <a:pt x="4923" y="5448"/>
                    <a:pt x="4923" y="5448"/>
                    <a:pt x="4923" y="5448"/>
                  </a:cubicBezTo>
                  <a:cubicBezTo>
                    <a:pt x="5243" y="5448"/>
                    <a:pt x="5243" y="5448"/>
                    <a:pt x="5243" y="5448"/>
                  </a:cubicBezTo>
                  <a:cubicBezTo>
                    <a:pt x="5614" y="5448"/>
                    <a:pt x="5614" y="5448"/>
                    <a:pt x="5614" y="5448"/>
                  </a:cubicBezTo>
                  <a:cubicBezTo>
                    <a:pt x="5681" y="5448"/>
                    <a:pt x="5735" y="5394"/>
                    <a:pt x="5736" y="5329"/>
                  </a:cubicBezTo>
                  <a:cubicBezTo>
                    <a:pt x="5840" y="5329"/>
                    <a:pt x="5840" y="5329"/>
                    <a:pt x="5840" y="5329"/>
                  </a:cubicBezTo>
                  <a:cubicBezTo>
                    <a:pt x="5840" y="5325"/>
                    <a:pt x="5840" y="5325"/>
                    <a:pt x="5840" y="5325"/>
                  </a:cubicBezTo>
                  <a:cubicBezTo>
                    <a:pt x="5840" y="5262"/>
                    <a:pt x="5891" y="5211"/>
                    <a:pt x="5954" y="5211"/>
                  </a:cubicBezTo>
                  <a:cubicBezTo>
                    <a:pt x="10039" y="5211"/>
                    <a:pt x="10039" y="5211"/>
                    <a:pt x="10039" y="5211"/>
                  </a:cubicBezTo>
                  <a:cubicBezTo>
                    <a:pt x="10039" y="5359"/>
                    <a:pt x="10039" y="5359"/>
                    <a:pt x="10039" y="5359"/>
                  </a:cubicBezTo>
                  <a:cubicBezTo>
                    <a:pt x="10001" y="5360"/>
                    <a:pt x="9970" y="5391"/>
                    <a:pt x="9969" y="5429"/>
                  </a:cubicBezTo>
                  <a:cubicBezTo>
                    <a:pt x="6048" y="5429"/>
                    <a:pt x="6048" y="5429"/>
                    <a:pt x="6048" y="5429"/>
                  </a:cubicBezTo>
                  <a:cubicBezTo>
                    <a:pt x="6016" y="5397"/>
                    <a:pt x="5973" y="5381"/>
                    <a:pt x="5931" y="5381"/>
                  </a:cubicBezTo>
                  <a:cubicBezTo>
                    <a:pt x="5888" y="5381"/>
                    <a:pt x="5845" y="5398"/>
                    <a:pt x="5813" y="5430"/>
                  </a:cubicBezTo>
                  <a:close/>
                  <a:moveTo>
                    <a:pt x="4875" y="5548"/>
                  </a:moveTo>
                  <a:cubicBezTo>
                    <a:pt x="4894" y="5530"/>
                    <a:pt x="4894" y="5530"/>
                    <a:pt x="4894" y="5530"/>
                  </a:cubicBezTo>
                  <a:cubicBezTo>
                    <a:pt x="4912" y="5548"/>
                    <a:pt x="4912" y="5548"/>
                    <a:pt x="4912" y="5548"/>
                  </a:cubicBezTo>
                  <a:cubicBezTo>
                    <a:pt x="4894" y="5567"/>
                    <a:pt x="4894" y="5567"/>
                    <a:pt x="4894" y="5567"/>
                  </a:cubicBezTo>
                  <a:lnTo>
                    <a:pt x="4875" y="5548"/>
                  </a:lnTo>
                  <a:close/>
                  <a:moveTo>
                    <a:pt x="4889" y="5572"/>
                  </a:moveTo>
                  <a:cubicBezTo>
                    <a:pt x="4870" y="5591"/>
                    <a:pt x="4870" y="5591"/>
                    <a:pt x="4870" y="5591"/>
                  </a:cubicBezTo>
                  <a:cubicBezTo>
                    <a:pt x="4828" y="5548"/>
                    <a:pt x="4828" y="5548"/>
                    <a:pt x="4828" y="5548"/>
                  </a:cubicBezTo>
                  <a:cubicBezTo>
                    <a:pt x="4870" y="5506"/>
                    <a:pt x="4870" y="5506"/>
                    <a:pt x="4870" y="5506"/>
                  </a:cubicBezTo>
                  <a:cubicBezTo>
                    <a:pt x="4889" y="5525"/>
                    <a:pt x="4889" y="5525"/>
                    <a:pt x="4889" y="5525"/>
                  </a:cubicBezTo>
                  <a:cubicBezTo>
                    <a:pt x="4865" y="5548"/>
                    <a:pt x="4865" y="5548"/>
                    <a:pt x="4865" y="5548"/>
                  </a:cubicBezTo>
                  <a:lnTo>
                    <a:pt x="4889" y="5572"/>
                  </a:lnTo>
                  <a:close/>
                  <a:moveTo>
                    <a:pt x="4936" y="5525"/>
                  </a:moveTo>
                  <a:cubicBezTo>
                    <a:pt x="4917" y="5543"/>
                    <a:pt x="4917" y="5543"/>
                    <a:pt x="4917" y="5543"/>
                  </a:cubicBezTo>
                  <a:cubicBezTo>
                    <a:pt x="4899" y="5525"/>
                    <a:pt x="4899" y="5525"/>
                    <a:pt x="4899" y="5525"/>
                  </a:cubicBezTo>
                  <a:cubicBezTo>
                    <a:pt x="4917" y="5506"/>
                    <a:pt x="4917" y="5506"/>
                    <a:pt x="4917" y="5506"/>
                  </a:cubicBezTo>
                  <a:lnTo>
                    <a:pt x="4936" y="5525"/>
                  </a:lnTo>
                  <a:close/>
                  <a:moveTo>
                    <a:pt x="4917" y="5553"/>
                  </a:moveTo>
                  <a:cubicBezTo>
                    <a:pt x="4936" y="5572"/>
                    <a:pt x="4936" y="5572"/>
                    <a:pt x="4936" y="5572"/>
                  </a:cubicBezTo>
                  <a:cubicBezTo>
                    <a:pt x="4917" y="5591"/>
                    <a:pt x="4917" y="5591"/>
                    <a:pt x="4917" y="5591"/>
                  </a:cubicBezTo>
                  <a:cubicBezTo>
                    <a:pt x="4899" y="5572"/>
                    <a:pt x="4899" y="5572"/>
                    <a:pt x="4899" y="5572"/>
                  </a:cubicBezTo>
                  <a:lnTo>
                    <a:pt x="4917" y="5553"/>
                  </a:lnTo>
                  <a:close/>
                  <a:moveTo>
                    <a:pt x="4923" y="5548"/>
                  </a:moveTo>
                  <a:cubicBezTo>
                    <a:pt x="4923" y="5549"/>
                    <a:pt x="4923" y="5549"/>
                    <a:pt x="4923" y="5549"/>
                  </a:cubicBezTo>
                  <a:cubicBezTo>
                    <a:pt x="4922" y="5548"/>
                    <a:pt x="4922" y="5548"/>
                    <a:pt x="4922" y="5548"/>
                  </a:cubicBezTo>
                  <a:cubicBezTo>
                    <a:pt x="4923" y="5548"/>
                    <a:pt x="4923" y="5548"/>
                    <a:pt x="4923" y="5548"/>
                  </a:cubicBezTo>
                  <a:cubicBezTo>
                    <a:pt x="4923" y="5548"/>
                    <a:pt x="4923" y="5548"/>
                    <a:pt x="4923" y="5548"/>
                  </a:cubicBezTo>
                  <a:cubicBezTo>
                    <a:pt x="4941" y="5530"/>
                    <a:pt x="4941" y="5530"/>
                    <a:pt x="4941" y="5530"/>
                  </a:cubicBezTo>
                  <a:cubicBezTo>
                    <a:pt x="4959" y="5548"/>
                    <a:pt x="4959" y="5548"/>
                    <a:pt x="4959" y="5548"/>
                  </a:cubicBezTo>
                  <a:cubicBezTo>
                    <a:pt x="4941" y="5567"/>
                    <a:pt x="4941" y="5567"/>
                    <a:pt x="4941" y="5567"/>
                  </a:cubicBezTo>
                  <a:lnTo>
                    <a:pt x="4923" y="5548"/>
                  </a:lnTo>
                  <a:close/>
                  <a:moveTo>
                    <a:pt x="4983" y="5525"/>
                  </a:moveTo>
                  <a:cubicBezTo>
                    <a:pt x="4965" y="5543"/>
                    <a:pt x="4965" y="5543"/>
                    <a:pt x="4965" y="5543"/>
                  </a:cubicBezTo>
                  <a:cubicBezTo>
                    <a:pt x="4946" y="5525"/>
                    <a:pt x="4946" y="5525"/>
                    <a:pt x="4946" y="5525"/>
                  </a:cubicBezTo>
                  <a:cubicBezTo>
                    <a:pt x="4965" y="5506"/>
                    <a:pt x="4965" y="5506"/>
                    <a:pt x="4965" y="5506"/>
                  </a:cubicBezTo>
                  <a:lnTo>
                    <a:pt x="4983" y="5525"/>
                  </a:lnTo>
                  <a:close/>
                  <a:moveTo>
                    <a:pt x="4946" y="5572"/>
                  </a:moveTo>
                  <a:cubicBezTo>
                    <a:pt x="4965" y="5554"/>
                    <a:pt x="4965" y="5554"/>
                    <a:pt x="4965" y="5554"/>
                  </a:cubicBezTo>
                  <a:cubicBezTo>
                    <a:pt x="4983" y="5572"/>
                    <a:pt x="4983" y="5572"/>
                    <a:pt x="4983" y="5572"/>
                  </a:cubicBezTo>
                  <a:cubicBezTo>
                    <a:pt x="4965" y="5590"/>
                    <a:pt x="4965" y="5590"/>
                    <a:pt x="4965" y="5590"/>
                  </a:cubicBezTo>
                  <a:lnTo>
                    <a:pt x="4946" y="5572"/>
                  </a:lnTo>
                  <a:close/>
                  <a:moveTo>
                    <a:pt x="4970" y="5548"/>
                  </a:moveTo>
                  <a:cubicBezTo>
                    <a:pt x="4988" y="5530"/>
                    <a:pt x="4988" y="5530"/>
                    <a:pt x="4988" y="5530"/>
                  </a:cubicBezTo>
                  <a:cubicBezTo>
                    <a:pt x="5007" y="5548"/>
                    <a:pt x="5007" y="5548"/>
                    <a:pt x="5007" y="5548"/>
                  </a:cubicBezTo>
                  <a:cubicBezTo>
                    <a:pt x="4988" y="5567"/>
                    <a:pt x="4988" y="5567"/>
                    <a:pt x="4988" y="5567"/>
                  </a:cubicBezTo>
                  <a:lnTo>
                    <a:pt x="4970" y="5548"/>
                  </a:lnTo>
                  <a:close/>
                  <a:moveTo>
                    <a:pt x="5030" y="5525"/>
                  </a:moveTo>
                  <a:cubicBezTo>
                    <a:pt x="5012" y="5543"/>
                    <a:pt x="5012" y="5543"/>
                    <a:pt x="5012" y="5543"/>
                  </a:cubicBezTo>
                  <a:cubicBezTo>
                    <a:pt x="4994" y="5525"/>
                    <a:pt x="4994" y="5525"/>
                    <a:pt x="4994" y="5525"/>
                  </a:cubicBezTo>
                  <a:cubicBezTo>
                    <a:pt x="5012" y="5506"/>
                    <a:pt x="5012" y="5506"/>
                    <a:pt x="5012" y="5506"/>
                  </a:cubicBezTo>
                  <a:lnTo>
                    <a:pt x="5030" y="5525"/>
                  </a:lnTo>
                  <a:close/>
                  <a:moveTo>
                    <a:pt x="4994" y="5572"/>
                  </a:moveTo>
                  <a:cubicBezTo>
                    <a:pt x="5012" y="5554"/>
                    <a:pt x="5012" y="5554"/>
                    <a:pt x="5012" y="5554"/>
                  </a:cubicBezTo>
                  <a:cubicBezTo>
                    <a:pt x="5030" y="5572"/>
                    <a:pt x="5030" y="5572"/>
                    <a:pt x="5030" y="5572"/>
                  </a:cubicBezTo>
                  <a:cubicBezTo>
                    <a:pt x="5012" y="5590"/>
                    <a:pt x="5012" y="5590"/>
                    <a:pt x="5012" y="5590"/>
                  </a:cubicBezTo>
                  <a:lnTo>
                    <a:pt x="4994" y="5572"/>
                  </a:lnTo>
                  <a:close/>
                  <a:moveTo>
                    <a:pt x="5017" y="5548"/>
                  </a:moveTo>
                  <a:cubicBezTo>
                    <a:pt x="5036" y="5530"/>
                    <a:pt x="5036" y="5530"/>
                    <a:pt x="5036" y="5530"/>
                  </a:cubicBezTo>
                  <a:cubicBezTo>
                    <a:pt x="5054" y="5548"/>
                    <a:pt x="5054" y="5548"/>
                    <a:pt x="5054" y="5548"/>
                  </a:cubicBezTo>
                  <a:cubicBezTo>
                    <a:pt x="5036" y="5567"/>
                    <a:pt x="5036" y="5567"/>
                    <a:pt x="5036" y="5567"/>
                  </a:cubicBezTo>
                  <a:lnTo>
                    <a:pt x="5017" y="5548"/>
                  </a:lnTo>
                  <a:close/>
                  <a:moveTo>
                    <a:pt x="5078" y="5525"/>
                  </a:moveTo>
                  <a:cubicBezTo>
                    <a:pt x="5059" y="5543"/>
                    <a:pt x="5059" y="5543"/>
                    <a:pt x="5059" y="5543"/>
                  </a:cubicBezTo>
                  <a:cubicBezTo>
                    <a:pt x="5041" y="5525"/>
                    <a:pt x="5041" y="5525"/>
                    <a:pt x="5041" y="5525"/>
                  </a:cubicBezTo>
                  <a:cubicBezTo>
                    <a:pt x="5059" y="5506"/>
                    <a:pt x="5059" y="5506"/>
                    <a:pt x="5059" y="5506"/>
                  </a:cubicBezTo>
                  <a:lnTo>
                    <a:pt x="5078" y="5525"/>
                  </a:lnTo>
                  <a:close/>
                  <a:moveTo>
                    <a:pt x="5041" y="5572"/>
                  </a:moveTo>
                  <a:cubicBezTo>
                    <a:pt x="5059" y="5554"/>
                    <a:pt x="5059" y="5554"/>
                    <a:pt x="5059" y="5554"/>
                  </a:cubicBezTo>
                  <a:cubicBezTo>
                    <a:pt x="5078" y="5572"/>
                    <a:pt x="5078" y="5572"/>
                    <a:pt x="5078" y="5572"/>
                  </a:cubicBezTo>
                  <a:cubicBezTo>
                    <a:pt x="5059" y="5590"/>
                    <a:pt x="5059" y="5590"/>
                    <a:pt x="5059" y="5590"/>
                  </a:cubicBezTo>
                  <a:lnTo>
                    <a:pt x="5041" y="5572"/>
                  </a:lnTo>
                  <a:close/>
                  <a:moveTo>
                    <a:pt x="5065" y="5548"/>
                  </a:moveTo>
                  <a:cubicBezTo>
                    <a:pt x="5083" y="5530"/>
                    <a:pt x="5083" y="5530"/>
                    <a:pt x="5083" y="5530"/>
                  </a:cubicBezTo>
                  <a:cubicBezTo>
                    <a:pt x="5101" y="5548"/>
                    <a:pt x="5101" y="5548"/>
                    <a:pt x="5101" y="5548"/>
                  </a:cubicBezTo>
                  <a:cubicBezTo>
                    <a:pt x="5083" y="5567"/>
                    <a:pt x="5083" y="5567"/>
                    <a:pt x="5083" y="5567"/>
                  </a:cubicBezTo>
                  <a:lnTo>
                    <a:pt x="5065" y="5548"/>
                  </a:lnTo>
                  <a:close/>
                  <a:moveTo>
                    <a:pt x="5125" y="5525"/>
                  </a:moveTo>
                  <a:cubicBezTo>
                    <a:pt x="5107" y="5543"/>
                    <a:pt x="5107" y="5543"/>
                    <a:pt x="5107" y="5543"/>
                  </a:cubicBezTo>
                  <a:cubicBezTo>
                    <a:pt x="5088" y="5525"/>
                    <a:pt x="5088" y="5525"/>
                    <a:pt x="5088" y="5525"/>
                  </a:cubicBezTo>
                  <a:cubicBezTo>
                    <a:pt x="5107" y="5506"/>
                    <a:pt x="5107" y="5506"/>
                    <a:pt x="5107" y="5506"/>
                  </a:cubicBezTo>
                  <a:lnTo>
                    <a:pt x="5125" y="5525"/>
                  </a:lnTo>
                  <a:close/>
                  <a:moveTo>
                    <a:pt x="5088" y="5572"/>
                  </a:moveTo>
                  <a:cubicBezTo>
                    <a:pt x="5107" y="5554"/>
                    <a:pt x="5107" y="5554"/>
                    <a:pt x="5107" y="5554"/>
                  </a:cubicBezTo>
                  <a:cubicBezTo>
                    <a:pt x="5125" y="5572"/>
                    <a:pt x="5125" y="5572"/>
                    <a:pt x="5125" y="5572"/>
                  </a:cubicBezTo>
                  <a:cubicBezTo>
                    <a:pt x="5107" y="5590"/>
                    <a:pt x="5107" y="5590"/>
                    <a:pt x="5107" y="5590"/>
                  </a:cubicBezTo>
                  <a:lnTo>
                    <a:pt x="5088" y="5572"/>
                  </a:lnTo>
                  <a:close/>
                  <a:moveTo>
                    <a:pt x="5112" y="5548"/>
                  </a:moveTo>
                  <a:cubicBezTo>
                    <a:pt x="5130" y="5530"/>
                    <a:pt x="5130" y="5530"/>
                    <a:pt x="5130" y="5530"/>
                  </a:cubicBezTo>
                  <a:cubicBezTo>
                    <a:pt x="5148" y="5548"/>
                    <a:pt x="5148" y="5548"/>
                    <a:pt x="5148" y="5548"/>
                  </a:cubicBezTo>
                  <a:cubicBezTo>
                    <a:pt x="5130" y="5567"/>
                    <a:pt x="5130" y="5567"/>
                    <a:pt x="5130" y="5567"/>
                  </a:cubicBezTo>
                  <a:lnTo>
                    <a:pt x="5112" y="5548"/>
                  </a:lnTo>
                  <a:close/>
                  <a:moveTo>
                    <a:pt x="5172" y="5525"/>
                  </a:moveTo>
                  <a:cubicBezTo>
                    <a:pt x="5154" y="5543"/>
                    <a:pt x="5154" y="5543"/>
                    <a:pt x="5154" y="5543"/>
                  </a:cubicBezTo>
                  <a:cubicBezTo>
                    <a:pt x="5135" y="5525"/>
                    <a:pt x="5135" y="5525"/>
                    <a:pt x="5135" y="5525"/>
                  </a:cubicBezTo>
                  <a:cubicBezTo>
                    <a:pt x="5154" y="5506"/>
                    <a:pt x="5154" y="5506"/>
                    <a:pt x="5154" y="5506"/>
                  </a:cubicBezTo>
                  <a:lnTo>
                    <a:pt x="5172" y="5525"/>
                  </a:lnTo>
                  <a:close/>
                  <a:moveTo>
                    <a:pt x="5135" y="5572"/>
                  </a:moveTo>
                  <a:cubicBezTo>
                    <a:pt x="5154" y="5554"/>
                    <a:pt x="5154" y="5554"/>
                    <a:pt x="5154" y="5554"/>
                  </a:cubicBezTo>
                  <a:cubicBezTo>
                    <a:pt x="5172" y="5572"/>
                    <a:pt x="5172" y="5572"/>
                    <a:pt x="5172" y="5572"/>
                  </a:cubicBezTo>
                  <a:cubicBezTo>
                    <a:pt x="5154" y="5590"/>
                    <a:pt x="5154" y="5590"/>
                    <a:pt x="5154" y="5590"/>
                  </a:cubicBezTo>
                  <a:lnTo>
                    <a:pt x="5135" y="5572"/>
                  </a:lnTo>
                  <a:close/>
                  <a:moveTo>
                    <a:pt x="5159" y="5548"/>
                  </a:moveTo>
                  <a:cubicBezTo>
                    <a:pt x="5177" y="5530"/>
                    <a:pt x="5177" y="5530"/>
                    <a:pt x="5177" y="5530"/>
                  </a:cubicBezTo>
                  <a:cubicBezTo>
                    <a:pt x="5196" y="5548"/>
                    <a:pt x="5196" y="5548"/>
                    <a:pt x="5196" y="5548"/>
                  </a:cubicBezTo>
                  <a:cubicBezTo>
                    <a:pt x="5177" y="5567"/>
                    <a:pt x="5177" y="5567"/>
                    <a:pt x="5177" y="5567"/>
                  </a:cubicBezTo>
                  <a:lnTo>
                    <a:pt x="5159" y="5548"/>
                  </a:lnTo>
                  <a:close/>
                  <a:moveTo>
                    <a:pt x="5219" y="5525"/>
                  </a:moveTo>
                  <a:cubicBezTo>
                    <a:pt x="5201" y="5543"/>
                    <a:pt x="5201" y="5543"/>
                    <a:pt x="5201" y="5543"/>
                  </a:cubicBezTo>
                  <a:cubicBezTo>
                    <a:pt x="5183" y="5525"/>
                    <a:pt x="5183" y="5525"/>
                    <a:pt x="5183" y="5525"/>
                  </a:cubicBezTo>
                  <a:cubicBezTo>
                    <a:pt x="5201" y="5506"/>
                    <a:pt x="5201" y="5506"/>
                    <a:pt x="5201" y="5506"/>
                  </a:cubicBezTo>
                  <a:lnTo>
                    <a:pt x="5219" y="5525"/>
                  </a:lnTo>
                  <a:close/>
                  <a:moveTo>
                    <a:pt x="5183" y="5572"/>
                  </a:moveTo>
                  <a:cubicBezTo>
                    <a:pt x="5201" y="5554"/>
                    <a:pt x="5201" y="5554"/>
                    <a:pt x="5201" y="5554"/>
                  </a:cubicBezTo>
                  <a:cubicBezTo>
                    <a:pt x="5219" y="5572"/>
                    <a:pt x="5219" y="5572"/>
                    <a:pt x="5219" y="5572"/>
                  </a:cubicBezTo>
                  <a:cubicBezTo>
                    <a:pt x="5201" y="5590"/>
                    <a:pt x="5201" y="5590"/>
                    <a:pt x="5201" y="5590"/>
                  </a:cubicBezTo>
                  <a:lnTo>
                    <a:pt x="5183" y="5572"/>
                  </a:lnTo>
                  <a:close/>
                  <a:moveTo>
                    <a:pt x="5206" y="5548"/>
                  </a:moveTo>
                  <a:cubicBezTo>
                    <a:pt x="5225" y="5530"/>
                    <a:pt x="5225" y="5530"/>
                    <a:pt x="5225" y="5530"/>
                  </a:cubicBezTo>
                  <a:cubicBezTo>
                    <a:pt x="5243" y="5548"/>
                    <a:pt x="5243" y="5548"/>
                    <a:pt x="5243" y="5548"/>
                  </a:cubicBezTo>
                  <a:cubicBezTo>
                    <a:pt x="5243" y="5548"/>
                    <a:pt x="5243" y="5548"/>
                    <a:pt x="5243" y="5548"/>
                  </a:cubicBezTo>
                  <a:cubicBezTo>
                    <a:pt x="5244" y="5548"/>
                    <a:pt x="5244" y="5548"/>
                    <a:pt x="5244" y="5548"/>
                  </a:cubicBezTo>
                  <a:cubicBezTo>
                    <a:pt x="5243" y="5549"/>
                    <a:pt x="5243" y="5549"/>
                    <a:pt x="5243" y="5549"/>
                  </a:cubicBezTo>
                  <a:cubicBezTo>
                    <a:pt x="5243" y="5548"/>
                    <a:pt x="5243" y="5548"/>
                    <a:pt x="5243" y="5548"/>
                  </a:cubicBezTo>
                  <a:cubicBezTo>
                    <a:pt x="5225" y="5567"/>
                    <a:pt x="5225" y="5567"/>
                    <a:pt x="5225" y="5567"/>
                  </a:cubicBezTo>
                  <a:lnTo>
                    <a:pt x="5206" y="5548"/>
                  </a:lnTo>
                  <a:close/>
                  <a:moveTo>
                    <a:pt x="5230" y="5525"/>
                  </a:moveTo>
                  <a:cubicBezTo>
                    <a:pt x="5249" y="5506"/>
                    <a:pt x="5249" y="5506"/>
                    <a:pt x="5249" y="5506"/>
                  </a:cubicBezTo>
                  <a:cubicBezTo>
                    <a:pt x="5267" y="5525"/>
                    <a:pt x="5267" y="5525"/>
                    <a:pt x="5267" y="5525"/>
                  </a:cubicBezTo>
                  <a:cubicBezTo>
                    <a:pt x="5249" y="5543"/>
                    <a:pt x="5249" y="5543"/>
                    <a:pt x="5249" y="5543"/>
                  </a:cubicBezTo>
                  <a:lnTo>
                    <a:pt x="5230" y="5525"/>
                  </a:lnTo>
                  <a:close/>
                  <a:moveTo>
                    <a:pt x="5230" y="5572"/>
                  </a:moveTo>
                  <a:cubicBezTo>
                    <a:pt x="5249" y="5553"/>
                    <a:pt x="5249" y="5553"/>
                    <a:pt x="5249" y="5553"/>
                  </a:cubicBezTo>
                  <a:cubicBezTo>
                    <a:pt x="5267" y="5572"/>
                    <a:pt x="5267" y="5572"/>
                    <a:pt x="5267" y="5572"/>
                  </a:cubicBezTo>
                  <a:cubicBezTo>
                    <a:pt x="5249" y="5591"/>
                    <a:pt x="5249" y="5591"/>
                    <a:pt x="5249" y="5591"/>
                  </a:cubicBezTo>
                  <a:lnTo>
                    <a:pt x="5230" y="5572"/>
                  </a:lnTo>
                  <a:close/>
                  <a:moveTo>
                    <a:pt x="5254" y="5548"/>
                  </a:moveTo>
                  <a:cubicBezTo>
                    <a:pt x="5272" y="5530"/>
                    <a:pt x="5272" y="5530"/>
                    <a:pt x="5272" y="5530"/>
                  </a:cubicBezTo>
                  <a:cubicBezTo>
                    <a:pt x="5291" y="5548"/>
                    <a:pt x="5291" y="5548"/>
                    <a:pt x="5291" y="5548"/>
                  </a:cubicBezTo>
                  <a:cubicBezTo>
                    <a:pt x="5272" y="5567"/>
                    <a:pt x="5272" y="5567"/>
                    <a:pt x="5272" y="5567"/>
                  </a:cubicBezTo>
                  <a:lnTo>
                    <a:pt x="5254" y="5548"/>
                  </a:lnTo>
                  <a:close/>
                  <a:moveTo>
                    <a:pt x="5301" y="5548"/>
                  </a:moveTo>
                  <a:cubicBezTo>
                    <a:pt x="5277" y="5525"/>
                    <a:pt x="5277" y="5525"/>
                    <a:pt x="5277" y="5525"/>
                  </a:cubicBezTo>
                  <a:cubicBezTo>
                    <a:pt x="5296" y="5506"/>
                    <a:pt x="5296" y="5506"/>
                    <a:pt x="5296" y="5506"/>
                  </a:cubicBezTo>
                  <a:cubicBezTo>
                    <a:pt x="5338" y="5548"/>
                    <a:pt x="5338" y="5548"/>
                    <a:pt x="5338" y="5548"/>
                  </a:cubicBezTo>
                  <a:cubicBezTo>
                    <a:pt x="5296" y="5591"/>
                    <a:pt x="5296" y="5591"/>
                    <a:pt x="5296" y="5591"/>
                  </a:cubicBezTo>
                  <a:cubicBezTo>
                    <a:pt x="5277" y="5572"/>
                    <a:pt x="5277" y="5572"/>
                    <a:pt x="5277" y="5572"/>
                  </a:cubicBezTo>
                  <a:lnTo>
                    <a:pt x="5301" y="5548"/>
                  </a:lnTo>
                  <a:close/>
                  <a:moveTo>
                    <a:pt x="4350" y="5438"/>
                  </a:moveTo>
                  <a:cubicBezTo>
                    <a:pt x="4379" y="5468"/>
                    <a:pt x="4394" y="5506"/>
                    <a:pt x="4395" y="5545"/>
                  </a:cubicBezTo>
                  <a:cubicBezTo>
                    <a:pt x="4243" y="5545"/>
                    <a:pt x="4243" y="5545"/>
                    <a:pt x="4243" y="5545"/>
                  </a:cubicBezTo>
                  <a:lnTo>
                    <a:pt x="4350" y="5438"/>
                  </a:lnTo>
                  <a:close/>
                  <a:moveTo>
                    <a:pt x="4238" y="5540"/>
                  </a:moveTo>
                  <a:cubicBezTo>
                    <a:pt x="4238" y="5389"/>
                    <a:pt x="4238" y="5389"/>
                    <a:pt x="4238" y="5389"/>
                  </a:cubicBezTo>
                  <a:cubicBezTo>
                    <a:pt x="4277" y="5389"/>
                    <a:pt x="4315" y="5404"/>
                    <a:pt x="4345" y="5433"/>
                  </a:cubicBezTo>
                  <a:lnTo>
                    <a:pt x="4238" y="5540"/>
                  </a:lnTo>
                  <a:close/>
                  <a:moveTo>
                    <a:pt x="123" y="5366"/>
                  </a:moveTo>
                  <a:cubicBezTo>
                    <a:pt x="160" y="5366"/>
                    <a:pt x="190" y="5396"/>
                    <a:pt x="190" y="5433"/>
                  </a:cubicBezTo>
                  <a:cubicBezTo>
                    <a:pt x="190" y="5436"/>
                    <a:pt x="190" y="5436"/>
                    <a:pt x="190" y="5436"/>
                  </a:cubicBezTo>
                  <a:cubicBezTo>
                    <a:pt x="4118" y="5436"/>
                    <a:pt x="4118" y="5436"/>
                    <a:pt x="4118" y="5436"/>
                  </a:cubicBezTo>
                  <a:cubicBezTo>
                    <a:pt x="4226" y="5545"/>
                    <a:pt x="4226" y="5545"/>
                    <a:pt x="4226" y="5545"/>
                  </a:cubicBezTo>
                  <a:cubicBezTo>
                    <a:pt x="194" y="5545"/>
                    <a:pt x="194" y="5545"/>
                    <a:pt x="194" y="5545"/>
                  </a:cubicBezTo>
                  <a:cubicBezTo>
                    <a:pt x="64" y="5414"/>
                    <a:pt x="64" y="5414"/>
                    <a:pt x="64" y="5414"/>
                  </a:cubicBezTo>
                  <a:cubicBezTo>
                    <a:pt x="64" y="5211"/>
                    <a:pt x="64" y="5211"/>
                    <a:pt x="64" y="5211"/>
                  </a:cubicBezTo>
                  <a:cubicBezTo>
                    <a:pt x="119" y="5211"/>
                    <a:pt x="119" y="5211"/>
                    <a:pt x="119" y="5211"/>
                  </a:cubicBezTo>
                  <a:cubicBezTo>
                    <a:pt x="119" y="5366"/>
                    <a:pt x="119" y="5366"/>
                    <a:pt x="119" y="5366"/>
                  </a:cubicBezTo>
                  <a:lnTo>
                    <a:pt x="123" y="5366"/>
                  </a:lnTo>
                  <a:close/>
                  <a:moveTo>
                    <a:pt x="4345" y="236"/>
                  </a:moveTo>
                  <a:cubicBezTo>
                    <a:pt x="4315" y="264"/>
                    <a:pt x="4277" y="279"/>
                    <a:pt x="4238" y="280"/>
                  </a:cubicBezTo>
                  <a:cubicBezTo>
                    <a:pt x="4238" y="129"/>
                    <a:pt x="4238" y="129"/>
                    <a:pt x="4238" y="129"/>
                  </a:cubicBezTo>
                  <a:lnTo>
                    <a:pt x="4345" y="236"/>
                  </a:lnTo>
                  <a:close/>
                  <a:moveTo>
                    <a:pt x="4243" y="124"/>
                  </a:moveTo>
                  <a:cubicBezTo>
                    <a:pt x="4395" y="124"/>
                    <a:pt x="4395" y="124"/>
                    <a:pt x="4395" y="124"/>
                  </a:cubicBezTo>
                  <a:cubicBezTo>
                    <a:pt x="4394" y="162"/>
                    <a:pt x="4379" y="201"/>
                    <a:pt x="4350" y="231"/>
                  </a:cubicBezTo>
                  <a:lnTo>
                    <a:pt x="4243" y="124"/>
                  </a:lnTo>
                  <a:close/>
                  <a:moveTo>
                    <a:pt x="4353" y="238"/>
                  </a:moveTo>
                  <a:cubicBezTo>
                    <a:pt x="4385" y="207"/>
                    <a:pt x="4401" y="165"/>
                    <a:pt x="4402" y="124"/>
                  </a:cubicBezTo>
                  <a:cubicBezTo>
                    <a:pt x="4445" y="124"/>
                    <a:pt x="4445" y="124"/>
                    <a:pt x="4445" y="124"/>
                  </a:cubicBezTo>
                  <a:cubicBezTo>
                    <a:pt x="4445" y="124"/>
                    <a:pt x="4445" y="124"/>
                    <a:pt x="4445" y="124"/>
                  </a:cubicBezTo>
                  <a:cubicBezTo>
                    <a:pt x="4821" y="124"/>
                    <a:pt x="4821" y="124"/>
                    <a:pt x="4821" y="124"/>
                  </a:cubicBezTo>
                  <a:cubicBezTo>
                    <a:pt x="4870" y="173"/>
                    <a:pt x="4870" y="173"/>
                    <a:pt x="4870" y="173"/>
                  </a:cubicBezTo>
                  <a:cubicBezTo>
                    <a:pt x="4894" y="149"/>
                    <a:pt x="4894" y="149"/>
                    <a:pt x="4894" y="149"/>
                  </a:cubicBezTo>
                  <a:cubicBezTo>
                    <a:pt x="4917" y="173"/>
                    <a:pt x="4917" y="173"/>
                    <a:pt x="4917" y="173"/>
                  </a:cubicBezTo>
                  <a:cubicBezTo>
                    <a:pt x="4923" y="167"/>
                    <a:pt x="4923" y="167"/>
                    <a:pt x="4923" y="167"/>
                  </a:cubicBezTo>
                  <a:cubicBezTo>
                    <a:pt x="4923" y="167"/>
                    <a:pt x="4923" y="167"/>
                    <a:pt x="4923" y="167"/>
                  </a:cubicBezTo>
                  <a:cubicBezTo>
                    <a:pt x="4941" y="149"/>
                    <a:pt x="4941" y="149"/>
                    <a:pt x="4941" y="149"/>
                  </a:cubicBezTo>
                  <a:cubicBezTo>
                    <a:pt x="4964" y="173"/>
                    <a:pt x="4964" y="173"/>
                    <a:pt x="4964" y="173"/>
                  </a:cubicBezTo>
                  <a:cubicBezTo>
                    <a:pt x="4965" y="172"/>
                    <a:pt x="4965" y="172"/>
                    <a:pt x="4965" y="172"/>
                  </a:cubicBezTo>
                  <a:cubicBezTo>
                    <a:pt x="4965" y="173"/>
                    <a:pt x="4965" y="173"/>
                    <a:pt x="4965" y="173"/>
                  </a:cubicBezTo>
                  <a:cubicBezTo>
                    <a:pt x="4988" y="149"/>
                    <a:pt x="4988" y="149"/>
                    <a:pt x="4988" y="149"/>
                  </a:cubicBezTo>
                  <a:cubicBezTo>
                    <a:pt x="5012" y="173"/>
                    <a:pt x="5012" y="173"/>
                    <a:pt x="5012" y="173"/>
                  </a:cubicBezTo>
                  <a:cubicBezTo>
                    <a:pt x="5012" y="172"/>
                    <a:pt x="5012" y="172"/>
                    <a:pt x="5012" y="172"/>
                  </a:cubicBezTo>
                  <a:cubicBezTo>
                    <a:pt x="5012" y="173"/>
                    <a:pt x="5012" y="173"/>
                    <a:pt x="5012" y="173"/>
                  </a:cubicBezTo>
                  <a:cubicBezTo>
                    <a:pt x="5036" y="149"/>
                    <a:pt x="5036" y="149"/>
                    <a:pt x="5036" y="149"/>
                  </a:cubicBezTo>
                  <a:cubicBezTo>
                    <a:pt x="5059" y="173"/>
                    <a:pt x="5059" y="173"/>
                    <a:pt x="5059" y="173"/>
                  </a:cubicBezTo>
                  <a:cubicBezTo>
                    <a:pt x="5059" y="172"/>
                    <a:pt x="5059" y="172"/>
                    <a:pt x="5059" y="172"/>
                  </a:cubicBezTo>
                  <a:cubicBezTo>
                    <a:pt x="5060" y="173"/>
                    <a:pt x="5060" y="173"/>
                    <a:pt x="5060" y="173"/>
                  </a:cubicBezTo>
                  <a:cubicBezTo>
                    <a:pt x="5083" y="149"/>
                    <a:pt x="5083" y="149"/>
                    <a:pt x="5083" y="149"/>
                  </a:cubicBezTo>
                  <a:cubicBezTo>
                    <a:pt x="5106" y="173"/>
                    <a:pt x="5106" y="173"/>
                    <a:pt x="5106" y="173"/>
                  </a:cubicBezTo>
                  <a:cubicBezTo>
                    <a:pt x="5107" y="172"/>
                    <a:pt x="5107" y="172"/>
                    <a:pt x="5107" y="172"/>
                  </a:cubicBezTo>
                  <a:cubicBezTo>
                    <a:pt x="5107" y="173"/>
                    <a:pt x="5107" y="173"/>
                    <a:pt x="5107" y="173"/>
                  </a:cubicBezTo>
                  <a:cubicBezTo>
                    <a:pt x="5130" y="149"/>
                    <a:pt x="5130" y="149"/>
                    <a:pt x="5130" y="149"/>
                  </a:cubicBezTo>
                  <a:cubicBezTo>
                    <a:pt x="5154" y="173"/>
                    <a:pt x="5154" y="173"/>
                    <a:pt x="5154" y="173"/>
                  </a:cubicBezTo>
                  <a:cubicBezTo>
                    <a:pt x="5154" y="172"/>
                    <a:pt x="5154" y="172"/>
                    <a:pt x="5154" y="172"/>
                  </a:cubicBezTo>
                  <a:cubicBezTo>
                    <a:pt x="5154" y="173"/>
                    <a:pt x="5154" y="173"/>
                    <a:pt x="5154" y="173"/>
                  </a:cubicBezTo>
                  <a:cubicBezTo>
                    <a:pt x="5177" y="149"/>
                    <a:pt x="5177" y="149"/>
                    <a:pt x="5177" y="149"/>
                  </a:cubicBezTo>
                  <a:cubicBezTo>
                    <a:pt x="5201" y="173"/>
                    <a:pt x="5201" y="173"/>
                    <a:pt x="5201" y="173"/>
                  </a:cubicBezTo>
                  <a:cubicBezTo>
                    <a:pt x="5201" y="172"/>
                    <a:pt x="5201" y="172"/>
                    <a:pt x="5201" y="172"/>
                  </a:cubicBezTo>
                  <a:cubicBezTo>
                    <a:pt x="5201" y="173"/>
                    <a:pt x="5201" y="173"/>
                    <a:pt x="5201" y="173"/>
                  </a:cubicBezTo>
                  <a:cubicBezTo>
                    <a:pt x="5225" y="149"/>
                    <a:pt x="5225" y="149"/>
                    <a:pt x="5225" y="149"/>
                  </a:cubicBezTo>
                  <a:cubicBezTo>
                    <a:pt x="5243" y="167"/>
                    <a:pt x="5243" y="167"/>
                    <a:pt x="5243" y="167"/>
                  </a:cubicBezTo>
                  <a:cubicBezTo>
                    <a:pt x="5243" y="167"/>
                    <a:pt x="5243" y="167"/>
                    <a:pt x="5243" y="167"/>
                  </a:cubicBezTo>
                  <a:cubicBezTo>
                    <a:pt x="5249" y="173"/>
                    <a:pt x="5249" y="173"/>
                    <a:pt x="5249" y="173"/>
                  </a:cubicBezTo>
                  <a:cubicBezTo>
                    <a:pt x="5272" y="149"/>
                    <a:pt x="5272" y="149"/>
                    <a:pt x="5272" y="149"/>
                  </a:cubicBezTo>
                  <a:cubicBezTo>
                    <a:pt x="5296" y="173"/>
                    <a:pt x="5296" y="173"/>
                    <a:pt x="5296" y="173"/>
                  </a:cubicBezTo>
                  <a:cubicBezTo>
                    <a:pt x="5345" y="124"/>
                    <a:pt x="5345" y="124"/>
                    <a:pt x="5345" y="124"/>
                  </a:cubicBezTo>
                  <a:cubicBezTo>
                    <a:pt x="5720" y="124"/>
                    <a:pt x="5720" y="124"/>
                    <a:pt x="5720" y="124"/>
                  </a:cubicBezTo>
                  <a:cubicBezTo>
                    <a:pt x="5720" y="124"/>
                    <a:pt x="5720" y="124"/>
                    <a:pt x="5720" y="124"/>
                  </a:cubicBezTo>
                  <a:cubicBezTo>
                    <a:pt x="5764" y="124"/>
                    <a:pt x="5764" y="124"/>
                    <a:pt x="5764" y="124"/>
                  </a:cubicBezTo>
                  <a:cubicBezTo>
                    <a:pt x="5765" y="165"/>
                    <a:pt x="5781" y="207"/>
                    <a:pt x="5813" y="238"/>
                  </a:cubicBezTo>
                  <a:cubicBezTo>
                    <a:pt x="5845" y="271"/>
                    <a:pt x="5888" y="287"/>
                    <a:pt x="5931" y="287"/>
                  </a:cubicBezTo>
                  <a:cubicBezTo>
                    <a:pt x="5973" y="287"/>
                    <a:pt x="6016" y="271"/>
                    <a:pt x="6048" y="239"/>
                  </a:cubicBezTo>
                  <a:cubicBezTo>
                    <a:pt x="9969" y="239"/>
                    <a:pt x="9969" y="239"/>
                    <a:pt x="9969" y="239"/>
                  </a:cubicBezTo>
                  <a:cubicBezTo>
                    <a:pt x="9970" y="278"/>
                    <a:pt x="10001" y="308"/>
                    <a:pt x="10039" y="310"/>
                  </a:cubicBezTo>
                  <a:cubicBezTo>
                    <a:pt x="10039" y="457"/>
                    <a:pt x="10039" y="457"/>
                    <a:pt x="10039" y="457"/>
                  </a:cubicBezTo>
                  <a:cubicBezTo>
                    <a:pt x="5954" y="457"/>
                    <a:pt x="5954" y="457"/>
                    <a:pt x="5954" y="457"/>
                  </a:cubicBezTo>
                  <a:cubicBezTo>
                    <a:pt x="5891" y="457"/>
                    <a:pt x="5840" y="406"/>
                    <a:pt x="5840" y="344"/>
                  </a:cubicBezTo>
                  <a:cubicBezTo>
                    <a:pt x="5840" y="340"/>
                    <a:pt x="5840" y="340"/>
                    <a:pt x="5840" y="340"/>
                  </a:cubicBezTo>
                  <a:cubicBezTo>
                    <a:pt x="5736" y="340"/>
                    <a:pt x="5736" y="340"/>
                    <a:pt x="5736" y="340"/>
                  </a:cubicBezTo>
                  <a:cubicBezTo>
                    <a:pt x="5735" y="274"/>
                    <a:pt x="5681" y="221"/>
                    <a:pt x="5614" y="221"/>
                  </a:cubicBezTo>
                  <a:cubicBezTo>
                    <a:pt x="5243" y="221"/>
                    <a:pt x="5243" y="221"/>
                    <a:pt x="5243" y="221"/>
                  </a:cubicBezTo>
                  <a:cubicBezTo>
                    <a:pt x="4923" y="221"/>
                    <a:pt x="4923" y="221"/>
                    <a:pt x="4923" y="221"/>
                  </a:cubicBezTo>
                  <a:cubicBezTo>
                    <a:pt x="4551" y="221"/>
                    <a:pt x="4551" y="221"/>
                    <a:pt x="4551" y="221"/>
                  </a:cubicBezTo>
                  <a:cubicBezTo>
                    <a:pt x="4485" y="221"/>
                    <a:pt x="4431" y="274"/>
                    <a:pt x="4430" y="340"/>
                  </a:cubicBezTo>
                  <a:cubicBezTo>
                    <a:pt x="4326" y="340"/>
                    <a:pt x="4326" y="340"/>
                    <a:pt x="4326" y="340"/>
                  </a:cubicBezTo>
                  <a:cubicBezTo>
                    <a:pt x="4326" y="344"/>
                    <a:pt x="4326" y="344"/>
                    <a:pt x="4326" y="344"/>
                  </a:cubicBezTo>
                  <a:cubicBezTo>
                    <a:pt x="4326" y="406"/>
                    <a:pt x="4275" y="457"/>
                    <a:pt x="4212" y="457"/>
                  </a:cubicBezTo>
                  <a:cubicBezTo>
                    <a:pt x="127" y="457"/>
                    <a:pt x="127" y="457"/>
                    <a:pt x="127" y="457"/>
                  </a:cubicBezTo>
                  <a:cubicBezTo>
                    <a:pt x="127" y="310"/>
                    <a:pt x="127" y="310"/>
                    <a:pt x="127" y="310"/>
                  </a:cubicBezTo>
                  <a:cubicBezTo>
                    <a:pt x="165" y="308"/>
                    <a:pt x="195" y="278"/>
                    <a:pt x="197" y="239"/>
                  </a:cubicBezTo>
                  <a:cubicBezTo>
                    <a:pt x="4118" y="239"/>
                    <a:pt x="4118" y="239"/>
                    <a:pt x="4118" y="239"/>
                  </a:cubicBezTo>
                  <a:cubicBezTo>
                    <a:pt x="4150" y="271"/>
                    <a:pt x="4192" y="287"/>
                    <a:pt x="4235" y="287"/>
                  </a:cubicBezTo>
                  <a:cubicBezTo>
                    <a:pt x="4278" y="287"/>
                    <a:pt x="4320" y="271"/>
                    <a:pt x="4353" y="238"/>
                  </a:cubicBezTo>
                  <a:close/>
                  <a:moveTo>
                    <a:pt x="5291" y="120"/>
                  </a:moveTo>
                  <a:cubicBezTo>
                    <a:pt x="5272" y="139"/>
                    <a:pt x="5272" y="139"/>
                    <a:pt x="5272" y="139"/>
                  </a:cubicBezTo>
                  <a:cubicBezTo>
                    <a:pt x="5254" y="120"/>
                    <a:pt x="5254" y="120"/>
                    <a:pt x="5254" y="120"/>
                  </a:cubicBezTo>
                  <a:cubicBezTo>
                    <a:pt x="5272" y="102"/>
                    <a:pt x="5272" y="102"/>
                    <a:pt x="5272" y="102"/>
                  </a:cubicBezTo>
                  <a:lnTo>
                    <a:pt x="5291" y="120"/>
                  </a:lnTo>
                  <a:close/>
                  <a:moveTo>
                    <a:pt x="5277" y="97"/>
                  </a:moveTo>
                  <a:cubicBezTo>
                    <a:pt x="5296" y="78"/>
                    <a:pt x="5296" y="78"/>
                    <a:pt x="5296" y="78"/>
                  </a:cubicBezTo>
                  <a:cubicBezTo>
                    <a:pt x="5338" y="120"/>
                    <a:pt x="5338" y="120"/>
                    <a:pt x="5338" y="120"/>
                  </a:cubicBezTo>
                  <a:cubicBezTo>
                    <a:pt x="5296" y="162"/>
                    <a:pt x="5296" y="162"/>
                    <a:pt x="5296" y="162"/>
                  </a:cubicBezTo>
                  <a:cubicBezTo>
                    <a:pt x="5277" y="144"/>
                    <a:pt x="5277" y="144"/>
                    <a:pt x="5277" y="144"/>
                  </a:cubicBezTo>
                  <a:cubicBezTo>
                    <a:pt x="5301" y="120"/>
                    <a:pt x="5301" y="120"/>
                    <a:pt x="5301" y="120"/>
                  </a:cubicBezTo>
                  <a:lnTo>
                    <a:pt x="5277" y="97"/>
                  </a:lnTo>
                  <a:close/>
                  <a:moveTo>
                    <a:pt x="5230" y="144"/>
                  </a:moveTo>
                  <a:cubicBezTo>
                    <a:pt x="5249" y="125"/>
                    <a:pt x="5249" y="125"/>
                    <a:pt x="5249" y="125"/>
                  </a:cubicBezTo>
                  <a:cubicBezTo>
                    <a:pt x="5267" y="144"/>
                    <a:pt x="5267" y="144"/>
                    <a:pt x="5267" y="144"/>
                  </a:cubicBezTo>
                  <a:cubicBezTo>
                    <a:pt x="5249" y="162"/>
                    <a:pt x="5249" y="162"/>
                    <a:pt x="5249" y="162"/>
                  </a:cubicBezTo>
                  <a:lnTo>
                    <a:pt x="5230" y="144"/>
                  </a:lnTo>
                  <a:close/>
                  <a:moveTo>
                    <a:pt x="5249" y="115"/>
                  </a:moveTo>
                  <a:cubicBezTo>
                    <a:pt x="5230" y="97"/>
                    <a:pt x="5230" y="97"/>
                    <a:pt x="5230" y="97"/>
                  </a:cubicBezTo>
                  <a:cubicBezTo>
                    <a:pt x="5249" y="78"/>
                    <a:pt x="5249" y="78"/>
                    <a:pt x="5249" y="78"/>
                  </a:cubicBezTo>
                  <a:cubicBezTo>
                    <a:pt x="5267" y="97"/>
                    <a:pt x="5267" y="97"/>
                    <a:pt x="5267" y="97"/>
                  </a:cubicBezTo>
                  <a:lnTo>
                    <a:pt x="5249" y="115"/>
                  </a:lnTo>
                  <a:close/>
                  <a:moveTo>
                    <a:pt x="5243" y="120"/>
                  </a:moveTo>
                  <a:cubicBezTo>
                    <a:pt x="5243" y="120"/>
                    <a:pt x="5243" y="120"/>
                    <a:pt x="5243" y="120"/>
                  </a:cubicBezTo>
                  <a:cubicBezTo>
                    <a:pt x="5244" y="120"/>
                    <a:pt x="5244" y="120"/>
                    <a:pt x="5244" y="120"/>
                  </a:cubicBezTo>
                  <a:cubicBezTo>
                    <a:pt x="5243" y="121"/>
                    <a:pt x="5243" y="121"/>
                    <a:pt x="5243" y="121"/>
                  </a:cubicBezTo>
                  <a:cubicBezTo>
                    <a:pt x="5243" y="120"/>
                    <a:pt x="5243" y="120"/>
                    <a:pt x="5243" y="120"/>
                  </a:cubicBezTo>
                  <a:cubicBezTo>
                    <a:pt x="5225" y="139"/>
                    <a:pt x="5225" y="139"/>
                    <a:pt x="5225" y="139"/>
                  </a:cubicBezTo>
                  <a:cubicBezTo>
                    <a:pt x="5206" y="120"/>
                    <a:pt x="5206" y="120"/>
                    <a:pt x="5206" y="120"/>
                  </a:cubicBezTo>
                  <a:cubicBezTo>
                    <a:pt x="5225" y="102"/>
                    <a:pt x="5225" y="102"/>
                    <a:pt x="5225" y="102"/>
                  </a:cubicBezTo>
                  <a:lnTo>
                    <a:pt x="5243" y="120"/>
                  </a:lnTo>
                  <a:close/>
                  <a:moveTo>
                    <a:pt x="5183" y="144"/>
                  </a:moveTo>
                  <a:cubicBezTo>
                    <a:pt x="5201" y="126"/>
                    <a:pt x="5201" y="126"/>
                    <a:pt x="5201" y="126"/>
                  </a:cubicBezTo>
                  <a:cubicBezTo>
                    <a:pt x="5219" y="144"/>
                    <a:pt x="5219" y="144"/>
                    <a:pt x="5219" y="144"/>
                  </a:cubicBezTo>
                  <a:cubicBezTo>
                    <a:pt x="5201" y="162"/>
                    <a:pt x="5201" y="162"/>
                    <a:pt x="5201" y="162"/>
                  </a:cubicBezTo>
                  <a:lnTo>
                    <a:pt x="5183" y="144"/>
                  </a:lnTo>
                  <a:close/>
                  <a:moveTo>
                    <a:pt x="5219" y="97"/>
                  </a:moveTo>
                  <a:cubicBezTo>
                    <a:pt x="5201" y="115"/>
                    <a:pt x="5201" y="115"/>
                    <a:pt x="5201" y="115"/>
                  </a:cubicBezTo>
                  <a:cubicBezTo>
                    <a:pt x="5183" y="97"/>
                    <a:pt x="5183" y="97"/>
                    <a:pt x="5183" y="97"/>
                  </a:cubicBezTo>
                  <a:cubicBezTo>
                    <a:pt x="5201" y="78"/>
                    <a:pt x="5201" y="78"/>
                    <a:pt x="5201" y="78"/>
                  </a:cubicBezTo>
                  <a:lnTo>
                    <a:pt x="5219" y="97"/>
                  </a:lnTo>
                  <a:close/>
                  <a:moveTo>
                    <a:pt x="5196" y="120"/>
                  </a:moveTo>
                  <a:cubicBezTo>
                    <a:pt x="5177" y="139"/>
                    <a:pt x="5177" y="139"/>
                    <a:pt x="5177" y="139"/>
                  </a:cubicBezTo>
                  <a:cubicBezTo>
                    <a:pt x="5159" y="120"/>
                    <a:pt x="5159" y="120"/>
                    <a:pt x="5159" y="120"/>
                  </a:cubicBezTo>
                  <a:cubicBezTo>
                    <a:pt x="5177" y="102"/>
                    <a:pt x="5177" y="102"/>
                    <a:pt x="5177" y="102"/>
                  </a:cubicBezTo>
                  <a:lnTo>
                    <a:pt x="5196" y="120"/>
                  </a:lnTo>
                  <a:close/>
                  <a:moveTo>
                    <a:pt x="5135" y="144"/>
                  </a:moveTo>
                  <a:cubicBezTo>
                    <a:pt x="5154" y="126"/>
                    <a:pt x="5154" y="126"/>
                    <a:pt x="5154" y="126"/>
                  </a:cubicBezTo>
                  <a:cubicBezTo>
                    <a:pt x="5172" y="144"/>
                    <a:pt x="5172" y="144"/>
                    <a:pt x="5172" y="144"/>
                  </a:cubicBezTo>
                  <a:cubicBezTo>
                    <a:pt x="5154" y="162"/>
                    <a:pt x="5154" y="162"/>
                    <a:pt x="5154" y="162"/>
                  </a:cubicBezTo>
                  <a:lnTo>
                    <a:pt x="5135" y="144"/>
                  </a:lnTo>
                  <a:close/>
                  <a:moveTo>
                    <a:pt x="5172" y="97"/>
                  </a:moveTo>
                  <a:cubicBezTo>
                    <a:pt x="5154" y="115"/>
                    <a:pt x="5154" y="115"/>
                    <a:pt x="5154" y="115"/>
                  </a:cubicBezTo>
                  <a:cubicBezTo>
                    <a:pt x="5135" y="97"/>
                    <a:pt x="5135" y="97"/>
                    <a:pt x="5135" y="97"/>
                  </a:cubicBezTo>
                  <a:cubicBezTo>
                    <a:pt x="5154" y="78"/>
                    <a:pt x="5154" y="78"/>
                    <a:pt x="5154" y="78"/>
                  </a:cubicBezTo>
                  <a:lnTo>
                    <a:pt x="5172" y="97"/>
                  </a:lnTo>
                  <a:close/>
                  <a:moveTo>
                    <a:pt x="5148" y="120"/>
                  </a:moveTo>
                  <a:cubicBezTo>
                    <a:pt x="5130" y="139"/>
                    <a:pt x="5130" y="139"/>
                    <a:pt x="5130" y="139"/>
                  </a:cubicBezTo>
                  <a:cubicBezTo>
                    <a:pt x="5112" y="120"/>
                    <a:pt x="5112" y="120"/>
                    <a:pt x="5112" y="120"/>
                  </a:cubicBezTo>
                  <a:cubicBezTo>
                    <a:pt x="5130" y="102"/>
                    <a:pt x="5130" y="102"/>
                    <a:pt x="5130" y="102"/>
                  </a:cubicBezTo>
                  <a:lnTo>
                    <a:pt x="5148" y="120"/>
                  </a:lnTo>
                  <a:close/>
                  <a:moveTo>
                    <a:pt x="5088" y="144"/>
                  </a:moveTo>
                  <a:cubicBezTo>
                    <a:pt x="5107" y="126"/>
                    <a:pt x="5107" y="126"/>
                    <a:pt x="5107" y="126"/>
                  </a:cubicBezTo>
                  <a:cubicBezTo>
                    <a:pt x="5125" y="144"/>
                    <a:pt x="5125" y="144"/>
                    <a:pt x="5125" y="144"/>
                  </a:cubicBezTo>
                  <a:cubicBezTo>
                    <a:pt x="5107" y="162"/>
                    <a:pt x="5107" y="162"/>
                    <a:pt x="5107" y="162"/>
                  </a:cubicBezTo>
                  <a:lnTo>
                    <a:pt x="5088" y="144"/>
                  </a:lnTo>
                  <a:close/>
                  <a:moveTo>
                    <a:pt x="5125" y="97"/>
                  </a:moveTo>
                  <a:cubicBezTo>
                    <a:pt x="5107" y="115"/>
                    <a:pt x="5107" y="115"/>
                    <a:pt x="5107" y="115"/>
                  </a:cubicBezTo>
                  <a:cubicBezTo>
                    <a:pt x="5088" y="97"/>
                    <a:pt x="5088" y="97"/>
                    <a:pt x="5088" y="97"/>
                  </a:cubicBezTo>
                  <a:cubicBezTo>
                    <a:pt x="5107" y="78"/>
                    <a:pt x="5107" y="78"/>
                    <a:pt x="5107" y="78"/>
                  </a:cubicBezTo>
                  <a:lnTo>
                    <a:pt x="5125" y="97"/>
                  </a:lnTo>
                  <a:close/>
                  <a:moveTo>
                    <a:pt x="5101" y="120"/>
                  </a:moveTo>
                  <a:cubicBezTo>
                    <a:pt x="5083" y="139"/>
                    <a:pt x="5083" y="139"/>
                    <a:pt x="5083" y="139"/>
                  </a:cubicBezTo>
                  <a:cubicBezTo>
                    <a:pt x="5065" y="120"/>
                    <a:pt x="5065" y="120"/>
                    <a:pt x="5065" y="120"/>
                  </a:cubicBezTo>
                  <a:cubicBezTo>
                    <a:pt x="5083" y="102"/>
                    <a:pt x="5083" y="102"/>
                    <a:pt x="5083" y="102"/>
                  </a:cubicBezTo>
                  <a:lnTo>
                    <a:pt x="5101" y="120"/>
                  </a:lnTo>
                  <a:close/>
                  <a:moveTo>
                    <a:pt x="5041" y="144"/>
                  </a:moveTo>
                  <a:cubicBezTo>
                    <a:pt x="5059" y="126"/>
                    <a:pt x="5059" y="126"/>
                    <a:pt x="5059" y="126"/>
                  </a:cubicBezTo>
                  <a:cubicBezTo>
                    <a:pt x="5078" y="144"/>
                    <a:pt x="5078" y="144"/>
                    <a:pt x="5078" y="144"/>
                  </a:cubicBezTo>
                  <a:cubicBezTo>
                    <a:pt x="5059" y="162"/>
                    <a:pt x="5059" y="162"/>
                    <a:pt x="5059" y="162"/>
                  </a:cubicBezTo>
                  <a:lnTo>
                    <a:pt x="5041" y="144"/>
                  </a:lnTo>
                  <a:close/>
                  <a:moveTo>
                    <a:pt x="5078" y="97"/>
                  </a:moveTo>
                  <a:cubicBezTo>
                    <a:pt x="5059" y="115"/>
                    <a:pt x="5059" y="115"/>
                    <a:pt x="5059" y="115"/>
                  </a:cubicBezTo>
                  <a:cubicBezTo>
                    <a:pt x="5041" y="97"/>
                    <a:pt x="5041" y="97"/>
                    <a:pt x="5041" y="97"/>
                  </a:cubicBezTo>
                  <a:cubicBezTo>
                    <a:pt x="5059" y="78"/>
                    <a:pt x="5059" y="78"/>
                    <a:pt x="5059" y="78"/>
                  </a:cubicBezTo>
                  <a:lnTo>
                    <a:pt x="5078" y="97"/>
                  </a:lnTo>
                  <a:close/>
                  <a:moveTo>
                    <a:pt x="5054" y="120"/>
                  </a:moveTo>
                  <a:cubicBezTo>
                    <a:pt x="5036" y="139"/>
                    <a:pt x="5036" y="139"/>
                    <a:pt x="5036" y="139"/>
                  </a:cubicBezTo>
                  <a:cubicBezTo>
                    <a:pt x="5017" y="120"/>
                    <a:pt x="5017" y="120"/>
                    <a:pt x="5017" y="120"/>
                  </a:cubicBezTo>
                  <a:cubicBezTo>
                    <a:pt x="5036" y="102"/>
                    <a:pt x="5036" y="102"/>
                    <a:pt x="5036" y="102"/>
                  </a:cubicBezTo>
                  <a:lnTo>
                    <a:pt x="5054" y="120"/>
                  </a:lnTo>
                  <a:close/>
                  <a:moveTo>
                    <a:pt x="4994" y="144"/>
                  </a:moveTo>
                  <a:cubicBezTo>
                    <a:pt x="5012" y="126"/>
                    <a:pt x="5012" y="126"/>
                    <a:pt x="5012" y="126"/>
                  </a:cubicBezTo>
                  <a:cubicBezTo>
                    <a:pt x="5030" y="144"/>
                    <a:pt x="5030" y="144"/>
                    <a:pt x="5030" y="144"/>
                  </a:cubicBezTo>
                  <a:cubicBezTo>
                    <a:pt x="5012" y="162"/>
                    <a:pt x="5012" y="162"/>
                    <a:pt x="5012" y="162"/>
                  </a:cubicBezTo>
                  <a:lnTo>
                    <a:pt x="4994" y="144"/>
                  </a:lnTo>
                  <a:close/>
                  <a:moveTo>
                    <a:pt x="5030" y="97"/>
                  </a:moveTo>
                  <a:cubicBezTo>
                    <a:pt x="5012" y="115"/>
                    <a:pt x="5012" y="115"/>
                    <a:pt x="5012" y="115"/>
                  </a:cubicBezTo>
                  <a:cubicBezTo>
                    <a:pt x="4994" y="97"/>
                    <a:pt x="4994" y="97"/>
                    <a:pt x="4994" y="97"/>
                  </a:cubicBezTo>
                  <a:cubicBezTo>
                    <a:pt x="5012" y="78"/>
                    <a:pt x="5012" y="78"/>
                    <a:pt x="5012" y="78"/>
                  </a:cubicBezTo>
                  <a:lnTo>
                    <a:pt x="5030" y="97"/>
                  </a:lnTo>
                  <a:close/>
                  <a:moveTo>
                    <a:pt x="5007" y="120"/>
                  </a:moveTo>
                  <a:cubicBezTo>
                    <a:pt x="4988" y="139"/>
                    <a:pt x="4988" y="139"/>
                    <a:pt x="4988" y="139"/>
                  </a:cubicBezTo>
                  <a:cubicBezTo>
                    <a:pt x="4970" y="120"/>
                    <a:pt x="4970" y="120"/>
                    <a:pt x="4970" y="120"/>
                  </a:cubicBezTo>
                  <a:cubicBezTo>
                    <a:pt x="4988" y="102"/>
                    <a:pt x="4988" y="102"/>
                    <a:pt x="4988" y="102"/>
                  </a:cubicBezTo>
                  <a:lnTo>
                    <a:pt x="5007" y="120"/>
                  </a:lnTo>
                  <a:close/>
                  <a:moveTo>
                    <a:pt x="4946" y="144"/>
                  </a:moveTo>
                  <a:cubicBezTo>
                    <a:pt x="4965" y="126"/>
                    <a:pt x="4965" y="126"/>
                    <a:pt x="4965" y="126"/>
                  </a:cubicBezTo>
                  <a:cubicBezTo>
                    <a:pt x="4983" y="144"/>
                    <a:pt x="4983" y="144"/>
                    <a:pt x="4983" y="144"/>
                  </a:cubicBezTo>
                  <a:cubicBezTo>
                    <a:pt x="4965" y="162"/>
                    <a:pt x="4965" y="162"/>
                    <a:pt x="4965" y="162"/>
                  </a:cubicBezTo>
                  <a:lnTo>
                    <a:pt x="4946" y="144"/>
                  </a:lnTo>
                  <a:close/>
                  <a:moveTo>
                    <a:pt x="4983" y="97"/>
                  </a:moveTo>
                  <a:cubicBezTo>
                    <a:pt x="4965" y="115"/>
                    <a:pt x="4965" y="115"/>
                    <a:pt x="4965" y="115"/>
                  </a:cubicBezTo>
                  <a:cubicBezTo>
                    <a:pt x="4946" y="97"/>
                    <a:pt x="4946" y="97"/>
                    <a:pt x="4946" y="97"/>
                  </a:cubicBezTo>
                  <a:cubicBezTo>
                    <a:pt x="4965" y="78"/>
                    <a:pt x="4965" y="78"/>
                    <a:pt x="4965" y="78"/>
                  </a:cubicBezTo>
                  <a:lnTo>
                    <a:pt x="4983" y="97"/>
                  </a:lnTo>
                  <a:close/>
                  <a:moveTo>
                    <a:pt x="4959" y="120"/>
                  </a:moveTo>
                  <a:cubicBezTo>
                    <a:pt x="4941" y="139"/>
                    <a:pt x="4941" y="139"/>
                    <a:pt x="4941" y="139"/>
                  </a:cubicBezTo>
                  <a:cubicBezTo>
                    <a:pt x="4923" y="120"/>
                    <a:pt x="4923" y="120"/>
                    <a:pt x="4923" y="120"/>
                  </a:cubicBezTo>
                  <a:cubicBezTo>
                    <a:pt x="4923" y="121"/>
                    <a:pt x="4923" y="121"/>
                    <a:pt x="4923" y="121"/>
                  </a:cubicBezTo>
                  <a:cubicBezTo>
                    <a:pt x="4922" y="120"/>
                    <a:pt x="4922" y="120"/>
                    <a:pt x="4922" y="120"/>
                  </a:cubicBezTo>
                  <a:cubicBezTo>
                    <a:pt x="4923" y="120"/>
                    <a:pt x="4923" y="120"/>
                    <a:pt x="4923" y="120"/>
                  </a:cubicBezTo>
                  <a:cubicBezTo>
                    <a:pt x="4923" y="120"/>
                    <a:pt x="4923" y="120"/>
                    <a:pt x="4923" y="120"/>
                  </a:cubicBezTo>
                  <a:cubicBezTo>
                    <a:pt x="4941" y="102"/>
                    <a:pt x="4941" y="102"/>
                    <a:pt x="4941" y="102"/>
                  </a:cubicBezTo>
                  <a:lnTo>
                    <a:pt x="4959" y="120"/>
                  </a:lnTo>
                  <a:close/>
                  <a:moveTo>
                    <a:pt x="4936" y="144"/>
                  </a:moveTo>
                  <a:cubicBezTo>
                    <a:pt x="4917" y="162"/>
                    <a:pt x="4917" y="162"/>
                    <a:pt x="4917" y="162"/>
                  </a:cubicBezTo>
                  <a:cubicBezTo>
                    <a:pt x="4899" y="144"/>
                    <a:pt x="4899" y="144"/>
                    <a:pt x="4899" y="144"/>
                  </a:cubicBezTo>
                  <a:cubicBezTo>
                    <a:pt x="4917" y="125"/>
                    <a:pt x="4917" y="125"/>
                    <a:pt x="4917" y="125"/>
                  </a:cubicBezTo>
                  <a:lnTo>
                    <a:pt x="4936" y="144"/>
                  </a:lnTo>
                  <a:close/>
                  <a:moveTo>
                    <a:pt x="4936" y="97"/>
                  </a:moveTo>
                  <a:cubicBezTo>
                    <a:pt x="4917" y="115"/>
                    <a:pt x="4917" y="115"/>
                    <a:pt x="4917" y="115"/>
                  </a:cubicBezTo>
                  <a:cubicBezTo>
                    <a:pt x="4899" y="97"/>
                    <a:pt x="4899" y="97"/>
                    <a:pt x="4899" y="97"/>
                  </a:cubicBezTo>
                  <a:cubicBezTo>
                    <a:pt x="4917" y="78"/>
                    <a:pt x="4917" y="78"/>
                    <a:pt x="4917" y="78"/>
                  </a:cubicBezTo>
                  <a:lnTo>
                    <a:pt x="4936" y="97"/>
                  </a:lnTo>
                  <a:close/>
                  <a:moveTo>
                    <a:pt x="4912" y="120"/>
                  </a:moveTo>
                  <a:cubicBezTo>
                    <a:pt x="4894" y="139"/>
                    <a:pt x="4894" y="139"/>
                    <a:pt x="4894" y="139"/>
                  </a:cubicBezTo>
                  <a:cubicBezTo>
                    <a:pt x="4875" y="120"/>
                    <a:pt x="4875" y="120"/>
                    <a:pt x="4875" y="120"/>
                  </a:cubicBezTo>
                  <a:cubicBezTo>
                    <a:pt x="4894" y="102"/>
                    <a:pt x="4894" y="102"/>
                    <a:pt x="4894" y="102"/>
                  </a:cubicBezTo>
                  <a:lnTo>
                    <a:pt x="4912" y="120"/>
                  </a:lnTo>
                  <a:close/>
                  <a:moveTo>
                    <a:pt x="4865" y="120"/>
                  </a:moveTo>
                  <a:cubicBezTo>
                    <a:pt x="4889" y="144"/>
                    <a:pt x="4889" y="144"/>
                    <a:pt x="4889" y="144"/>
                  </a:cubicBezTo>
                  <a:cubicBezTo>
                    <a:pt x="4870" y="162"/>
                    <a:pt x="4870" y="162"/>
                    <a:pt x="4870" y="162"/>
                  </a:cubicBezTo>
                  <a:cubicBezTo>
                    <a:pt x="4828" y="120"/>
                    <a:pt x="4828" y="120"/>
                    <a:pt x="4828" y="120"/>
                  </a:cubicBezTo>
                  <a:cubicBezTo>
                    <a:pt x="4870" y="78"/>
                    <a:pt x="4870" y="78"/>
                    <a:pt x="4870" y="78"/>
                  </a:cubicBezTo>
                  <a:cubicBezTo>
                    <a:pt x="4889" y="97"/>
                    <a:pt x="4889" y="97"/>
                    <a:pt x="4889" y="97"/>
                  </a:cubicBezTo>
                  <a:lnTo>
                    <a:pt x="4865" y="120"/>
                  </a:lnTo>
                  <a:close/>
                  <a:moveTo>
                    <a:pt x="5815" y="231"/>
                  </a:moveTo>
                  <a:cubicBezTo>
                    <a:pt x="5787" y="201"/>
                    <a:pt x="5772" y="162"/>
                    <a:pt x="5771" y="124"/>
                  </a:cubicBezTo>
                  <a:cubicBezTo>
                    <a:pt x="5922" y="124"/>
                    <a:pt x="5922" y="124"/>
                    <a:pt x="5922" y="124"/>
                  </a:cubicBezTo>
                  <a:lnTo>
                    <a:pt x="5815" y="231"/>
                  </a:lnTo>
                  <a:close/>
                  <a:moveTo>
                    <a:pt x="5927" y="129"/>
                  </a:moveTo>
                  <a:cubicBezTo>
                    <a:pt x="5927" y="280"/>
                    <a:pt x="5927" y="280"/>
                    <a:pt x="5927" y="280"/>
                  </a:cubicBezTo>
                  <a:cubicBezTo>
                    <a:pt x="5889" y="279"/>
                    <a:pt x="5850" y="264"/>
                    <a:pt x="5821" y="236"/>
                  </a:cubicBezTo>
                  <a:lnTo>
                    <a:pt x="5927" y="129"/>
                  </a:lnTo>
                  <a:close/>
                  <a:moveTo>
                    <a:pt x="5935" y="280"/>
                  </a:moveTo>
                  <a:cubicBezTo>
                    <a:pt x="5935" y="129"/>
                    <a:pt x="5935" y="129"/>
                    <a:pt x="5935" y="129"/>
                  </a:cubicBezTo>
                  <a:cubicBezTo>
                    <a:pt x="6042" y="236"/>
                    <a:pt x="6042" y="236"/>
                    <a:pt x="6042" y="236"/>
                  </a:cubicBezTo>
                  <a:cubicBezTo>
                    <a:pt x="6012" y="264"/>
                    <a:pt x="5973" y="279"/>
                    <a:pt x="5935" y="280"/>
                  </a:cubicBezTo>
                  <a:close/>
                  <a:moveTo>
                    <a:pt x="9843" y="2614"/>
                  </a:moveTo>
                  <a:cubicBezTo>
                    <a:pt x="9970" y="2194"/>
                    <a:pt x="9970" y="2194"/>
                    <a:pt x="9970" y="2194"/>
                  </a:cubicBezTo>
                  <a:cubicBezTo>
                    <a:pt x="9970" y="2434"/>
                    <a:pt x="9970" y="2434"/>
                    <a:pt x="9970" y="2434"/>
                  </a:cubicBezTo>
                  <a:cubicBezTo>
                    <a:pt x="9790" y="2791"/>
                    <a:pt x="9790" y="2791"/>
                    <a:pt x="9790" y="2791"/>
                  </a:cubicBezTo>
                  <a:cubicBezTo>
                    <a:pt x="9840" y="2623"/>
                    <a:pt x="9840" y="2623"/>
                    <a:pt x="9840" y="2623"/>
                  </a:cubicBezTo>
                  <a:cubicBezTo>
                    <a:pt x="9843" y="2614"/>
                    <a:pt x="9843" y="2614"/>
                    <a:pt x="9843" y="2614"/>
                  </a:cubicBezTo>
                  <a:close/>
                  <a:moveTo>
                    <a:pt x="9793" y="2802"/>
                  </a:moveTo>
                  <a:cubicBezTo>
                    <a:pt x="9890" y="2614"/>
                    <a:pt x="9890" y="2614"/>
                    <a:pt x="9890" y="2614"/>
                  </a:cubicBezTo>
                  <a:cubicBezTo>
                    <a:pt x="9887" y="2614"/>
                    <a:pt x="9887" y="2614"/>
                    <a:pt x="9887" y="2614"/>
                  </a:cubicBezTo>
                  <a:cubicBezTo>
                    <a:pt x="9970" y="2450"/>
                    <a:pt x="9970" y="2450"/>
                    <a:pt x="9970" y="2450"/>
                  </a:cubicBezTo>
                  <a:cubicBezTo>
                    <a:pt x="9970" y="2596"/>
                    <a:pt x="9970" y="2596"/>
                    <a:pt x="9970" y="2596"/>
                  </a:cubicBezTo>
                  <a:lnTo>
                    <a:pt x="9793" y="2802"/>
                  </a:lnTo>
                  <a:close/>
                  <a:moveTo>
                    <a:pt x="9811" y="2856"/>
                  </a:moveTo>
                  <a:cubicBezTo>
                    <a:pt x="9970" y="2942"/>
                    <a:pt x="9970" y="2942"/>
                    <a:pt x="9970" y="2942"/>
                  </a:cubicBezTo>
                  <a:cubicBezTo>
                    <a:pt x="9970" y="2944"/>
                    <a:pt x="9970" y="2944"/>
                    <a:pt x="9970" y="2944"/>
                  </a:cubicBezTo>
                  <a:lnTo>
                    <a:pt x="9811" y="2856"/>
                  </a:lnTo>
                  <a:close/>
                  <a:moveTo>
                    <a:pt x="9970" y="2952"/>
                  </a:moveTo>
                  <a:cubicBezTo>
                    <a:pt x="9970" y="3052"/>
                    <a:pt x="9970" y="3052"/>
                    <a:pt x="9970" y="3052"/>
                  </a:cubicBezTo>
                  <a:cubicBezTo>
                    <a:pt x="9799" y="2857"/>
                    <a:pt x="9799" y="2857"/>
                    <a:pt x="9799" y="2857"/>
                  </a:cubicBezTo>
                  <a:lnTo>
                    <a:pt x="9970" y="2952"/>
                  </a:lnTo>
                  <a:close/>
                  <a:moveTo>
                    <a:pt x="9803" y="2843"/>
                  </a:moveTo>
                  <a:cubicBezTo>
                    <a:pt x="9970" y="2843"/>
                    <a:pt x="9970" y="2843"/>
                    <a:pt x="9970" y="2843"/>
                  </a:cubicBezTo>
                  <a:cubicBezTo>
                    <a:pt x="9970" y="2934"/>
                    <a:pt x="9970" y="2934"/>
                    <a:pt x="9970" y="2934"/>
                  </a:cubicBezTo>
                  <a:lnTo>
                    <a:pt x="9803" y="2843"/>
                  </a:lnTo>
                  <a:close/>
                  <a:moveTo>
                    <a:pt x="9789" y="2836"/>
                  </a:moveTo>
                  <a:cubicBezTo>
                    <a:pt x="9787" y="2834"/>
                    <a:pt x="9787" y="2834"/>
                    <a:pt x="9787" y="2834"/>
                  </a:cubicBezTo>
                  <a:cubicBezTo>
                    <a:pt x="9789" y="2833"/>
                    <a:pt x="9789" y="2833"/>
                    <a:pt x="9789" y="2833"/>
                  </a:cubicBezTo>
                  <a:cubicBezTo>
                    <a:pt x="9970" y="2833"/>
                    <a:pt x="9970" y="2833"/>
                    <a:pt x="9970" y="2833"/>
                  </a:cubicBezTo>
                  <a:cubicBezTo>
                    <a:pt x="9970" y="2836"/>
                    <a:pt x="9970" y="2836"/>
                    <a:pt x="9970" y="2836"/>
                  </a:cubicBezTo>
                  <a:lnTo>
                    <a:pt x="9789" y="2836"/>
                  </a:lnTo>
                  <a:close/>
                  <a:moveTo>
                    <a:pt x="9803" y="2826"/>
                  </a:moveTo>
                  <a:cubicBezTo>
                    <a:pt x="9970" y="2735"/>
                    <a:pt x="9970" y="2735"/>
                    <a:pt x="9970" y="2735"/>
                  </a:cubicBezTo>
                  <a:cubicBezTo>
                    <a:pt x="9970" y="2826"/>
                    <a:pt x="9970" y="2826"/>
                    <a:pt x="9970" y="2826"/>
                  </a:cubicBezTo>
                  <a:lnTo>
                    <a:pt x="9803" y="2826"/>
                  </a:lnTo>
                  <a:close/>
                  <a:moveTo>
                    <a:pt x="9811" y="2813"/>
                  </a:moveTo>
                  <a:cubicBezTo>
                    <a:pt x="9970" y="2725"/>
                    <a:pt x="9970" y="2725"/>
                    <a:pt x="9970" y="2725"/>
                  </a:cubicBezTo>
                  <a:cubicBezTo>
                    <a:pt x="9970" y="2727"/>
                    <a:pt x="9970" y="2727"/>
                    <a:pt x="9970" y="2727"/>
                  </a:cubicBezTo>
                  <a:lnTo>
                    <a:pt x="9811" y="2813"/>
                  </a:lnTo>
                  <a:close/>
                  <a:moveTo>
                    <a:pt x="9799" y="2811"/>
                  </a:moveTo>
                  <a:cubicBezTo>
                    <a:pt x="9970" y="2617"/>
                    <a:pt x="9970" y="2617"/>
                    <a:pt x="9970" y="2617"/>
                  </a:cubicBezTo>
                  <a:cubicBezTo>
                    <a:pt x="9970" y="2717"/>
                    <a:pt x="9970" y="2717"/>
                    <a:pt x="9970" y="2717"/>
                  </a:cubicBezTo>
                  <a:lnTo>
                    <a:pt x="9799" y="2811"/>
                  </a:lnTo>
                  <a:close/>
                  <a:moveTo>
                    <a:pt x="9964" y="2614"/>
                  </a:moveTo>
                  <a:cubicBezTo>
                    <a:pt x="9970" y="2607"/>
                    <a:pt x="9970" y="2607"/>
                    <a:pt x="9970" y="2607"/>
                  </a:cubicBezTo>
                  <a:cubicBezTo>
                    <a:pt x="9970" y="2614"/>
                    <a:pt x="9970" y="2614"/>
                    <a:pt x="9970" y="2614"/>
                  </a:cubicBezTo>
                  <a:lnTo>
                    <a:pt x="9964" y="2614"/>
                  </a:lnTo>
                  <a:close/>
                  <a:moveTo>
                    <a:pt x="9840" y="3045"/>
                  </a:moveTo>
                  <a:cubicBezTo>
                    <a:pt x="9790" y="2878"/>
                    <a:pt x="9790" y="2878"/>
                    <a:pt x="9790" y="2878"/>
                  </a:cubicBezTo>
                  <a:cubicBezTo>
                    <a:pt x="9970" y="3235"/>
                    <a:pt x="9970" y="3235"/>
                    <a:pt x="9970" y="3235"/>
                  </a:cubicBezTo>
                  <a:cubicBezTo>
                    <a:pt x="9970" y="3474"/>
                    <a:pt x="9970" y="3474"/>
                    <a:pt x="9970" y="3474"/>
                  </a:cubicBezTo>
                  <a:cubicBezTo>
                    <a:pt x="9843" y="3055"/>
                    <a:pt x="9843" y="3055"/>
                    <a:pt x="9843" y="3055"/>
                  </a:cubicBezTo>
                  <a:cubicBezTo>
                    <a:pt x="9843" y="3055"/>
                    <a:pt x="9843" y="3055"/>
                    <a:pt x="9843" y="3055"/>
                  </a:cubicBezTo>
                  <a:lnTo>
                    <a:pt x="9840" y="3045"/>
                  </a:lnTo>
                  <a:close/>
                  <a:moveTo>
                    <a:pt x="9887" y="3055"/>
                  </a:moveTo>
                  <a:cubicBezTo>
                    <a:pt x="9890" y="3055"/>
                    <a:pt x="9890" y="3055"/>
                    <a:pt x="9890" y="3055"/>
                  </a:cubicBezTo>
                  <a:cubicBezTo>
                    <a:pt x="9793" y="2867"/>
                    <a:pt x="9793" y="2867"/>
                    <a:pt x="9793" y="2867"/>
                  </a:cubicBezTo>
                  <a:cubicBezTo>
                    <a:pt x="9970" y="3073"/>
                    <a:pt x="9970" y="3073"/>
                    <a:pt x="9970" y="3073"/>
                  </a:cubicBezTo>
                  <a:cubicBezTo>
                    <a:pt x="9970" y="3219"/>
                    <a:pt x="9970" y="3219"/>
                    <a:pt x="9970" y="3219"/>
                  </a:cubicBezTo>
                  <a:lnTo>
                    <a:pt x="9887" y="3055"/>
                  </a:lnTo>
                  <a:close/>
                  <a:moveTo>
                    <a:pt x="9964" y="3055"/>
                  </a:moveTo>
                  <a:cubicBezTo>
                    <a:pt x="9970" y="3055"/>
                    <a:pt x="9970" y="3055"/>
                    <a:pt x="9970" y="3055"/>
                  </a:cubicBezTo>
                  <a:cubicBezTo>
                    <a:pt x="9970" y="3062"/>
                    <a:pt x="9970" y="3062"/>
                    <a:pt x="9970" y="3062"/>
                  </a:cubicBezTo>
                  <a:lnTo>
                    <a:pt x="9964" y="3055"/>
                  </a:lnTo>
                  <a:close/>
                  <a:moveTo>
                    <a:pt x="9970" y="2157"/>
                  </a:moveTo>
                  <a:cubicBezTo>
                    <a:pt x="9970" y="2169"/>
                    <a:pt x="9970" y="2169"/>
                    <a:pt x="9970" y="2169"/>
                  </a:cubicBezTo>
                  <a:cubicBezTo>
                    <a:pt x="9833" y="2622"/>
                    <a:pt x="9833" y="2622"/>
                    <a:pt x="9833" y="2622"/>
                  </a:cubicBezTo>
                  <a:cubicBezTo>
                    <a:pt x="9770" y="2828"/>
                    <a:pt x="9770" y="2828"/>
                    <a:pt x="9770" y="2828"/>
                  </a:cubicBezTo>
                  <a:cubicBezTo>
                    <a:pt x="9765" y="2830"/>
                    <a:pt x="9765" y="2830"/>
                    <a:pt x="9765" y="2830"/>
                  </a:cubicBezTo>
                  <a:cubicBezTo>
                    <a:pt x="9768" y="2832"/>
                    <a:pt x="9768" y="2832"/>
                    <a:pt x="9768" y="2832"/>
                  </a:cubicBezTo>
                  <a:cubicBezTo>
                    <a:pt x="9768" y="2833"/>
                    <a:pt x="9768" y="2833"/>
                    <a:pt x="9768" y="2833"/>
                  </a:cubicBezTo>
                  <a:cubicBezTo>
                    <a:pt x="9768" y="2834"/>
                    <a:pt x="9768" y="2834"/>
                    <a:pt x="9768" y="2834"/>
                  </a:cubicBezTo>
                  <a:cubicBezTo>
                    <a:pt x="9768" y="2834"/>
                    <a:pt x="9768" y="2834"/>
                    <a:pt x="9768" y="2834"/>
                  </a:cubicBezTo>
                  <a:cubicBezTo>
                    <a:pt x="9768" y="2835"/>
                    <a:pt x="9768" y="2835"/>
                    <a:pt x="9768" y="2835"/>
                  </a:cubicBezTo>
                  <a:cubicBezTo>
                    <a:pt x="9768" y="2836"/>
                    <a:pt x="9768" y="2836"/>
                    <a:pt x="9768" y="2836"/>
                  </a:cubicBezTo>
                  <a:cubicBezTo>
                    <a:pt x="9768" y="2837"/>
                    <a:pt x="9768" y="2837"/>
                    <a:pt x="9768" y="2837"/>
                  </a:cubicBezTo>
                  <a:cubicBezTo>
                    <a:pt x="9765" y="2838"/>
                    <a:pt x="9765" y="2838"/>
                    <a:pt x="9765" y="2838"/>
                  </a:cubicBezTo>
                  <a:cubicBezTo>
                    <a:pt x="9770" y="2841"/>
                    <a:pt x="9770" y="2841"/>
                    <a:pt x="9770" y="2841"/>
                  </a:cubicBezTo>
                  <a:cubicBezTo>
                    <a:pt x="9833" y="3047"/>
                    <a:pt x="9833" y="3047"/>
                    <a:pt x="9833" y="3047"/>
                  </a:cubicBezTo>
                  <a:cubicBezTo>
                    <a:pt x="9970" y="3499"/>
                    <a:pt x="9970" y="3499"/>
                    <a:pt x="9970" y="3499"/>
                  </a:cubicBezTo>
                  <a:cubicBezTo>
                    <a:pt x="9970" y="3512"/>
                    <a:pt x="9970" y="3512"/>
                    <a:pt x="9970" y="3512"/>
                  </a:cubicBezTo>
                  <a:cubicBezTo>
                    <a:pt x="10039" y="3512"/>
                    <a:pt x="10039" y="3512"/>
                    <a:pt x="10039" y="3512"/>
                  </a:cubicBezTo>
                  <a:cubicBezTo>
                    <a:pt x="10039" y="5204"/>
                    <a:pt x="10039" y="5204"/>
                    <a:pt x="10039" y="5204"/>
                  </a:cubicBezTo>
                  <a:cubicBezTo>
                    <a:pt x="5954" y="5204"/>
                    <a:pt x="5954" y="5204"/>
                    <a:pt x="5954" y="5204"/>
                  </a:cubicBezTo>
                  <a:cubicBezTo>
                    <a:pt x="5888" y="5204"/>
                    <a:pt x="5835" y="5256"/>
                    <a:pt x="5833" y="5321"/>
                  </a:cubicBezTo>
                  <a:cubicBezTo>
                    <a:pt x="5736" y="5321"/>
                    <a:pt x="5736" y="5321"/>
                    <a:pt x="5736" y="5321"/>
                  </a:cubicBezTo>
                  <a:cubicBezTo>
                    <a:pt x="5734" y="5256"/>
                    <a:pt x="5680" y="5204"/>
                    <a:pt x="5614" y="5204"/>
                  </a:cubicBezTo>
                  <a:cubicBezTo>
                    <a:pt x="5249" y="5204"/>
                    <a:pt x="5249" y="5204"/>
                    <a:pt x="5249" y="5204"/>
                  </a:cubicBezTo>
                  <a:cubicBezTo>
                    <a:pt x="5249" y="5211"/>
                    <a:pt x="5249" y="5211"/>
                    <a:pt x="5249" y="5211"/>
                  </a:cubicBezTo>
                  <a:cubicBezTo>
                    <a:pt x="5614" y="5211"/>
                    <a:pt x="5614" y="5211"/>
                    <a:pt x="5614" y="5211"/>
                  </a:cubicBezTo>
                  <a:cubicBezTo>
                    <a:pt x="5676" y="5211"/>
                    <a:pt x="5727" y="5260"/>
                    <a:pt x="5729" y="5321"/>
                  </a:cubicBezTo>
                  <a:cubicBezTo>
                    <a:pt x="5701" y="5321"/>
                    <a:pt x="5701" y="5321"/>
                    <a:pt x="5701" y="5321"/>
                  </a:cubicBezTo>
                  <a:cubicBezTo>
                    <a:pt x="5699" y="5275"/>
                    <a:pt x="5661" y="5238"/>
                    <a:pt x="5614" y="5238"/>
                  </a:cubicBezTo>
                  <a:cubicBezTo>
                    <a:pt x="5249" y="5238"/>
                    <a:pt x="5249" y="5238"/>
                    <a:pt x="5249" y="5238"/>
                  </a:cubicBezTo>
                  <a:cubicBezTo>
                    <a:pt x="5249" y="5245"/>
                    <a:pt x="5249" y="5245"/>
                    <a:pt x="5249" y="5245"/>
                  </a:cubicBezTo>
                  <a:cubicBezTo>
                    <a:pt x="5614" y="5245"/>
                    <a:pt x="5614" y="5245"/>
                    <a:pt x="5614" y="5245"/>
                  </a:cubicBezTo>
                  <a:cubicBezTo>
                    <a:pt x="5657" y="5245"/>
                    <a:pt x="5692" y="5279"/>
                    <a:pt x="5694" y="5321"/>
                  </a:cubicBezTo>
                  <a:cubicBezTo>
                    <a:pt x="5665" y="5321"/>
                    <a:pt x="5665" y="5321"/>
                    <a:pt x="5665" y="5321"/>
                  </a:cubicBezTo>
                  <a:cubicBezTo>
                    <a:pt x="5663" y="5294"/>
                    <a:pt x="5640" y="5273"/>
                    <a:pt x="5612" y="5273"/>
                  </a:cubicBezTo>
                  <a:cubicBezTo>
                    <a:pt x="5249" y="5273"/>
                    <a:pt x="5249" y="5273"/>
                    <a:pt x="5249" y="5273"/>
                  </a:cubicBezTo>
                  <a:cubicBezTo>
                    <a:pt x="5249" y="5280"/>
                    <a:pt x="5249" y="5280"/>
                    <a:pt x="5249" y="5280"/>
                  </a:cubicBezTo>
                  <a:cubicBezTo>
                    <a:pt x="5612" y="5280"/>
                    <a:pt x="5612" y="5280"/>
                    <a:pt x="5612" y="5280"/>
                  </a:cubicBezTo>
                  <a:cubicBezTo>
                    <a:pt x="5636" y="5280"/>
                    <a:pt x="5656" y="5298"/>
                    <a:pt x="5657" y="5321"/>
                  </a:cubicBezTo>
                  <a:cubicBezTo>
                    <a:pt x="5249" y="5321"/>
                    <a:pt x="5249" y="5321"/>
                    <a:pt x="5249" y="5321"/>
                  </a:cubicBezTo>
                  <a:cubicBezTo>
                    <a:pt x="5249" y="5329"/>
                    <a:pt x="5249" y="5329"/>
                    <a:pt x="5249" y="5329"/>
                  </a:cubicBezTo>
                  <a:cubicBezTo>
                    <a:pt x="5657" y="5329"/>
                    <a:pt x="5657" y="5329"/>
                    <a:pt x="5657" y="5329"/>
                  </a:cubicBezTo>
                  <a:cubicBezTo>
                    <a:pt x="5656" y="5352"/>
                    <a:pt x="5636" y="5370"/>
                    <a:pt x="5612" y="5370"/>
                  </a:cubicBezTo>
                  <a:cubicBezTo>
                    <a:pt x="5249" y="5370"/>
                    <a:pt x="5249" y="5370"/>
                    <a:pt x="5249" y="5370"/>
                  </a:cubicBezTo>
                  <a:cubicBezTo>
                    <a:pt x="5249" y="5377"/>
                    <a:pt x="5249" y="5377"/>
                    <a:pt x="5249" y="5377"/>
                  </a:cubicBezTo>
                  <a:cubicBezTo>
                    <a:pt x="5612" y="5377"/>
                    <a:pt x="5612" y="5377"/>
                    <a:pt x="5612" y="5377"/>
                  </a:cubicBezTo>
                  <a:cubicBezTo>
                    <a:pt x="5640" y="5377"/>
                    <a:pt x="5663" y="5356"/>
                    <a:pt x="5665" y="5329"/>
                  </a:cubicBezTo>
                  <a:cubicBezTo>
                    <a:pt x="5694" y="5329"/>
                    <a:pt x="5694" y="5329"/>
                    <a:pt x="5694" y="5329"/>
                  </a:cubicBezTo>
                  <a:cubicBezTo>
                    <a:pt x="5692" y="5371"/>
                    <a:pt x="5657" y="5405"/>
                    <a:pt x="5614" y="5405"/>
                  </a:cubicBezTo>
                  <a:cubicBezTo>
                    <a:pt x="5249" y="5405"/>
                    <a:pt x="5249" y="5405"/>
                    <a:pt x="5249" y="5405"/>
                  </a:cubicBezTo>
                  <a:cubicBezTo>
                    <a:pt x="5249" y="5412"/>
                    <a:pt x="5249" y="5412"/>
                    <a:pt x="5249" y="5412"/>
                  </a:cubicBezTo>
                  <a:cubicBezTo>
                    <a:pt x="5614" y="5412"/>
                    <a:pt x="5614" y="5412"/>
                    <a:pt x="5614" y="5412"/>
                  </a:cubicBezTo>
                  <a:cubicBezTo>
                    <a:pt x="5661" y="5412"/>
                    <a:pt x="5699" y="5375"/>
                    <a:pt x="5701" y="5329"/>
                  </a:cubicBezTo>
                  <a:cubicBezTo>
                    <a:pt x="5729" y="5329"/>
                    <a:pt x="5729" y="5329"/>
                    <a:pt x="5729" y="5329"/>
                  </a:cubicBezTo>
                  <a:cubicBezTo>
                    <a:pt x="5727" y="5391"/>
                    <a:pt x="5677" y="5441"/>
                    <a:pt x="5614" y="5441"/>
                  </a:cubicBezTo>
                  <a:cubicBezTo>
                    <a:pt x="5243" y="5441"/>
                    <a:pt x="5243" y="5441"/>
                    <a:pt x="5243" y="5441"/>
                  </a:cubicBezTo>
                  <a:cubicBezTo>
                    <a:pt x="4923" y="5441"/>
                    <a:pt x="4923" y="5441"/>
                    <a:pt x="4923" y="5441"/>
                  </a:cubicBezTo>
                  <a:cubicBezTo>
                    <a:pt x="4551" y="5441"/>
                    <a:pt x="4551" y="5441"/>
                    <a:pt x="4551" y="5441"/>
                  </a:cubicBezTo>
                  <a:cubicBezTo>
                    <a:pt x="4489" y="5441"/>
                    <a:pt x="4438" y="5391"/>
                    <a:pt x="4437" y="5329"/>
                  </a:cubicBezTo>
                  <a:cubicBezTo>
                    <a:pt x="4465" y="5329"/>
                    <a:pt x="4465" y="5329"/>
                    <a:pt x="4465" y="5329"/>
                  </a:cubicBezTo>
                  <a:cubicBezTo>
                    <a:pt x="4467" y="5375"/>
                    <a:pt x="4505" y="5412"/>
                    <a:pt x="4552" y="5412"/>
                  </a:cubicBezTo>
                  <a:cubicBezTo>
                    <a:pt x="4917" y="5412"/>
                    <a:pt x="4917" y="5412"/>
                    <a:pt x="4917" y="5412"/>
                  </a:cubicBezTo>
                  <a:cubicBezTo>
                    <a:pt x="4917" y="5405"/>
                    <a:pt x="4917" y="5405"/>
                    <a:pt x="4917" y="5405"/>
                  </a:cubicBezTo>
                  <a:cubicBezTo>
                    <a:pt x="4552" y="5405"/>
                    <a:pt x="4552" y="5405"/>
                    <a:pt x="4552" y="5405"/>
                  </a:cubicBezTo>
                  <a:cubicBezTo>
                    <a:pt x="4509" y="5405"/>
                    <a:pt x="4474" y="5371"/>
                    <a:pt x="4472" y="5329"/>
                  </a:cubicBezTo>
                  <a:cubicBezTo>
                    <a:pt x="4501" y="5329"/>
                    <a:pt x="4501" y="5329"/>
                    <a:pt x="4501" y="5329"/>
                  </a:cubicBezTo>
                  <a:cubicBezTo>
                    <a:pt x="4503" y="5356"/>
                    <a:pt x="4526" y="5377"/>
                    <a:pt x="4553" y="5377"/>
                  </a:cubicBezTo>
                  <a:cubicBezTo>
                    <a:pt x="4917" y="5377"/>
                    <a:pt x="4917" y="5377"/>
                    <a:pt x="4917" y="5377"/>
                  </a:cubicBezTo>
                  <a:cubicBezTo>
                    <a:pt x="4917" y="5370"/>
                    <a:pt x="4917" y="5370"/>
                    <a:pt x="4917" y="5370"/>
                  </a:cubicBezTo>
                  <a:cubicBezTo>
                    <a:pt x="4553" y="5370"/>
                    <a:pt x="4553" y="5370"/>
                    <a:pt x="4553" y="5370"/>
                  </a:cubicBezTo>
                  <a:cubicBezTo>
                    <a:pt x="4530" y="5370"/>
                    <a:pt x="4510" y="5352"/>
                    <a:pt x="4508" y="5329"/>
                  </a:cubicBezTo>
                  <a:cubicBezTo>
                    <a:pt x="4917" y="5329"/>
                    <a:pt x="4917" y="5329"/>
                    <a:pt x="4917" y="5329"/>
                  </a:cubicBezTo>
                  <a:cubicBezTo>
                    <a:pt x="4917" y="5321"/>
                    <a:pt x="4917" y="5321"/>
                    <a:pt x="4917" y="5321"/>
                  </a:cubicBezTo>
                  <a:cubicBezTo>
                    <a:pt x="4508" y="5321"/>
                    <a:pt x="4508" y="5321"/>
                    <a:pt x="4508" y="5321"/>
                  </a:cubicBezTo>
                  <a:cubicBezTo>
                    <a:pt x="4510" y="5298"/>
                    <a:pt x="4530" y="5280"/>
                    <a:pt x="4553" y="5280"/>
                  </a:cubicBezTo>
                  <a:cubicBezTo>
                    <a:pt x="4917" y="5280"/>
                    <a:pt x="4917" y="5280"/>
                    <a:pt x="4917" y="5280"/>
                  </a:cubicBezTo>
                  <a:cubicBezTo>
                    <a:pt x="4917" y="5273"/>
                    <a:pt x="4917" y="5273"/>
                    <a:pt x="4917" y="5273"/>
                  </a:cubicBezTo>
                  <a:cubicBezTo>
                    <a:pt x="4553" y="5273"/>
                    <a:pt x="4553" y="5273"/>
                    <a:pt x="4553" y="5273"/>
                  </a:cubicBezTo>
                  <a:cubicBezTo>
                    <a:pt x="4526" y="5273"/>
                    <a:pt x="4503" y="5294"/>
                    <a:pt x="4501" y="5321"/>
                  </a:cubicBezTo>
                  <a:cubicBezTo>
                    <a:pt x="4472" y="5321"/>
                    <a:pt x="4472" y="5321"/>
                    <a:pt x="4472" y="5321"/>
                  </a:cubicBezTo>
                  <a:cubicBezTo>
                    <a:pt x="4474" y="5279"/>
                    <a:pt x="4509" y="5245"/>
                    <a:pt x="4552" y="5245"/>
                  </a:cubicBezTo>
                  <a:cubicBezTo>
                    <a:pt x="4917" y="5245"/>
                    <a:pt x="4917" y="5245"/>
                    <a:pt x="4917" y="5245"/>
                  </a:cubicBezTo>
                  <a:cubicBezTo>
                    <a:pt x="4917" y="5238"/>
                    <a:pt x="4917" y="5238"/>
                    <a:pt x="4917" y="5238"/>
                  </a:cubicBezTo>
                  <a:cubicBezTo>
                    <a:pt x="4552" y="5238"/>
                    <a:pt x="4552" y="5238"/>
                    <a:pt x="4552" y="5238"/>
                  </a:cubicBezTo>
                  <a:cubicBezTo>
                    <a:pt x="4505" y="5238"/>
                    <a:pt x="4467" y="5275"/>
                    <a:pt x="4465" y="5321"/>
                  </a:cubicBezTo>
                  <a:cubicBezTo>
                    <a:pt x="4437" y="5321"/>
                    <a:pt x="4437" y="5321"/>
                    <a:pt x="4437" y="5321"/>
                  </a:cubicBezTo>
                  <a:cubicBezTo>
                    <a:pt x="4439" y="5260"/>
                    <a:pt x="4490" y="5211"/>
                    <a:pt x="4551" y="5211"/>
                  </a:cubicBezTo>
                  <a:cubicBezTo>
                    <a:pt x="4917" y="5211"/>
                    <a:pt x="4917" y="5211"/>
                    <a:pt x="4917" y="5211"/>
                  </a:cubicBezTo>
                  <a:cubicBezTo>
                    <a:pt x="4917" y="5204"/>
                    <a:pt x="4917" y="5204"/>
                    <a:pt x="4917" y="5204"/>
                  </a:cubicBezTo>
                  <a:cubicBezTo>
                    <a:pt x="4551" y="5204"/>
                    <a:pt x="4551" y="5204"/>
                    <a:pt x="4551" y="5204"/>
                  </a:cubicBezTo>
                  <a:cubicBezTo>
                    <a:pt x="4486" y="5204"/>
                    <a:pt x="4432" y="5256"/>
                    <a:pt x="4430" y="5321"/>
                  </a:cubicBezTo>
                  <a:cubicBezTo>
                    <a:pt x="4333" y="5321"/>
                    <a:pt x="4333" y="5321"/>
                    <a:pt x="4333" y="5321"/>
                  </a:cubicBezTo>
                  <a:cubicBezTo>
                    <a:pt x="4331" y="5256"/>
                    <a:pt x="4277" y="5204"/>
                    <a:pt x="4212" y="5204"/>
                  </a:cubicBezTo>
                  <a:cubicBezTo>
                    <a:pt x="127" y="5204"/>
                    <a:pt x="127" y="5204"/>
                    <a:pt x="127" y="5204"/>
                  </a:cubicBezTo>
                  <a:cubicBezTo>
                    <a:pt x="127" y="3512"/>
                    <a:pt x="127" y="3512"/>
                    <a:pt x="127" y="3512"/>
                  </a:cubicBezTo>
                  <a:cubicBezTo>
                    <a:pt x="196" y="3512"/>
                    <a:pt x="196" y="3512"/>
                    <a:pt x="196" y="3512"/>
                  </a:cubicBezTo>
                  <a:cubicBezTo>
                    <a:pt x="196" y="3499"/>
                    <a:pt x="196" y="3499"/>
                    <a:pt x="196" y="3499"/>
                  </a:cubicBezTo>
                  <a:cubicBezTo>
                    <a:pt x="333" y="3047"/>
                    <a:pt x="333" y="3047"/>
                    <a:pt x="333" y="3047"/>
                  </a:cubicBezTo>
                  <a:cubicBezTo>
                    <a:pt x="396" y="2841"/>
                    <a:pt x="396" y="2841"/>
                    <a:pt x="396" y="2841"/>
                  </a:cubicBezTo>
                  <a:cubicBezTo>
                    <a:pt x="401" y="2838"/>
                    <a:pt x="401" y="2838"/>
                    <a:pt x="401" y="2838"/>
                  </a:cubicBezTo>
                  <a:cubicBezTo>
                    <a:pt x="398" y="2837"/>
                    <a:pt x="398" y="2837"/>
                    <a:pt x="398" y="2837"/>
                  </a:cubicBezTo>
                  <a:cubicBezTo>
                    <a:pt x="397" y="2836"/>
                    <a:pt x="397" y="2836"/>
                    <a:pt x="397" y="2836"/>
                  </a:cubicBezTo>
                  <a:cubicBezTo>
                    <a:pt x="398" y="2835"/>
                    <a:pt x="398" y="2835"/>
                    <a:pt x="398" y="2835"/>
                  </a:cubicBezTo>
                  <a:cubicBezTo>
                    <a:pt x="397" y="2834"/>
                    <a:pt x="397" y="2834"/>
                    <a:pt x="397" y="2834"/>
                  </a:cubicBezTo>
                  <a:cubicBezTo>
                    <a:pt x="398" y="2834"/>
                    <a:pt x="398" y="2834"/>
                    <a:pt x="398" y="2834"/>
                  </a:cubicBezTo>
                  <a:cubicBezTo>
                    <a:pt x="397" y="2833"/>
                    <a:pt x="397" y="2833"/>
                    <a:pt x="397" y="2833"/>
                  </a:cubicBezTo>
                  <a:cubicBezTo>
                    <a:pt x="398" y="2832"/>
                    <a:pt x="398" y="2832"/>
                    <a:pt x="398" y="2832"/>
                  </a:cubicBezTo>
                  <a:cubicBezTo>
                    <a:pt x="401" y="2830"/>
                    <a:pt x="401" y="2830"/>
                    <a:pt x="401" y="2830"/>
                  </a:cubicBezTo>
                  <a:cubicBezTo>
                    <a:pt x="396" y="2828"/>
                    <a:pt x="396" y="2828"/>
                    <a:pt x="396" y="2828"/>
                  </a:cubicBezTo>
                  <a:cubicBezTo>
                    <a:pt x="333" y="2622"/>
                    <a:pt x="333" y="2622"/>
                    <a:pt x="333" y="2622"/>
                  </a:cubicBezTo>
                  <a:cubicBezTo>
                    <a:pt x="196" y="2169"/>
                    <a:pt x="196" y="2169"/>
                    <a:pt x="196" y="2169"/>
                  </a:cubicBezTo>
                  <a:cubicBezTo>
                    <a:pt x="196" y="2157"/>
                    <a:pt x="196" y="2157"/>
                    <a:pt x="196" y="2157"/>
                  </a:cubicBezTo>
                  <a:cubicBezTo>
                    <a:pt x="127" y="2157"/>
                    <a:pt x="127" y="2157"/>
                    <a:pt x="127" y="2157"/>
                  </a:cubicBezTo>
                  <a:cubicBezTo>
                    <a:pt x="127" y="465"/>
                    <a:pt x="127" y="465"/>
                    <a:pt x="127" y="465"/>
                  </a:cubicBezTo>
                  <a:cubicBezTo>
                    <a:pt x="4212" y="465"/>
                    <a:pt x="4212" y="465"/>
                    <a:pt x="4212" y="465"/>
                  </a:cubicBezTo>
                  <a:cubicBezTo>
                    <a:pt x="4277" y="465"/>
                    <a:pt x="4331" y="412"/>
                    <a:pt x="4333" y="347"/>
                  </a:cubicBezTo>
                  <a:cubicBezTo>
                    <a:pt x="4430" y="347"/>
                    <a:pt x="4430" y="347"/>
                    <a:pt x="4430" y="347"/>
                  </a:cubicBezTo>
                  <a:cubicBezTo>
                    <a:pt x="4432" y="412"/>
                    <a:pt x="4486" y="465"/>
                    <a:pt x="4551" y="465"/>
                  </a:cubicBezTo>
                  <a:cubicBezTo>
                    <a:pt x="4917" y="465"/>
                    <a:pt x="4917" y="465"/>
                    <a:pt x="4917" y="465"/>
                  </a:cubicBezTo>
                  <a:cubicBezTo>
                    <a:pt x="4917" y="457"/>
                    <a:pt x="4917" y="457"/>
                    <a:pt x="4917" y="457"/>
                  </a:cubicBezTo>
                  <a:cubicBezTo>
                    <a:pt x="4551" y="457"/>
                    <a:pt x="4551" y="457"/>
                    <a:pt x="4551" y="457"/>
                  </a:cubicBezTo>
                  <a:cubicBezTo>
                    <a:pt x="4490" y="457"/>
                    <a:pt x="4439" y="408"/>
                    <a:pt x="4437" y="347"/>
                  </a:cubicBezTo>
                  <a:cubicBezTo>
                    <a:pt x="4465" y="347"/>
                    <a:pt x="4465" y="347"/>
                    <a:pt x="4465" y="347"/>
                  </a:cubicBezTo>
                  <a:cubicBezTo>
                    <a:pt x="4467" y="393"/>
                    <a:pt x="4505" y="430"/>
                    <a:pt x="4552" y="430"/>
                  </a:cubicBezTo>
                  <a:cubicBezTo>
                    <a:pt x="4917" y="430"/>
                    <a:pt x="4917" y="430"/>
                    <a:pt x="4917" y="430"/>
                  </a:cubicBezTo>
                  <a:cubicBezTo>
                    <a:pt x="4917" y="423"/>
                    <a:pt x="4917" y="423"/>
                    <a:pt x="4917" y="423"/>
                  </a:cubicBezTo>
                  <a:cubicBezTo>
                    <a:pt x="4552" y="423"/>
                    <a:pt x="4552" y="423"/>
                    <a:pt x="4552" y="423"/>
                  </a:cubicBezTo>
                  <a:cubicBezTo>
                    <a:pt x="4509" y="423"/>
                    <a:pt x="4474" y="389"/>
                    <a:pt x="4472" y="347"/>
                  </a:cubicBezTo>
                  <a:cubicBezTo>
                    <a:pt x="4501" y="347"/>
                    <a:pt x="4501" y="347"/>
                    <a:pt x="4501" y="347"/>
                  </a:cubicBezTo>
                  <a:cubicBezTo>
                    <a:pt x="4503" y="374"/>
                    <a:pt x="4526" y="396"/>
                    <a:pt x="4553" y="396"/>
                  </a:cubicBezTo>
                  <a:cubicBezTo>
                    <a:pt x="4917" y="396"/>
                    <a:pt x="4917" y="396"/>
                    <a:pt x="4917" y="396"/>
                  </a:cubicBezTo>
                  <a:cubicBezTo>
                    <a:pt x="4917" y="389"/>
                    <a:pt x="4917" y="389"/>
                    <a:pt x="4917" y="389"/>
                  </a:cubicBezTo>
                  <a:cubicBezTo>
                    <a:pt x="4553" y="389"/>
                    <a:pt x="4553" y="389"/>
                    <a:pt x="4553" y="389"/>
                  </a:cubicBezTo>
                  <a:cubicBezTo>
                    <a:pt x="4530" y="389"/>
                    <a:pt x="4510" y="370"/>
                    <a:pt x="4508" y="347"/>
                  </a:cubicBezTo>
                  <a:cubicBezTo>
                    <a:pt x="4917" y="347"/>
                    <a:pt x="4917" y="347"/>
                    <a:pt x="4917" y="347"/>
                  </a:cubicBezTo>
                  <a:cubicBezTo>
                    <a:pt x="4917" y="340"/>
                    <a:pt x="4917" y="340"/>
                    <a:pt x="4917" y="340"/>
                  </a:cubicBezTo>
                  <a:cubicBezTo>
                    <a:pt x="4508" y="340"/>
                    <a:pt x="4508" y="340"/>
                    <a:pt x="4508" y="340"/>
                  </a:cubicBezTo>
                  <a:cubicBezTo>
                    <a:pt x="4510" y="317"/>
                    <a:pt x="4530" y="298"/>
                    <a:pt x="4553" y="298"/>
                  </a:cubicBezTo>
                  <a:cubicBezTo>
                    <a:pt x="4917" y="298"/>
                    <a:pt x="4917" y="298"/>
                    <a:pt x="4917" y="298"/>
                  </a:cubicBezTo>
                  <a:cubicBezTo>
                    <a:pt x="4917" y="291"/>
                    <a:pt x="4917" y="291"/>
                    <a:pt x="4917" y="291"/>
                  </a:cubicBezTo>
                  <a:cubicBezTo>
                    <a:pt x="4553" y="291"/>
                    <a:pt x="4553" y="291"/>
                    <a:pt x="4553" y="291"/>
                  </a:cubicBezTo>
                  <a:cubicBezTo>
                    <a:pt x="4526" y="291"/>
                    <a:pt x="4503" y="313"/>
                    <a:pt x="4501" y="340"/>
                  </a:cubicBezTo>
                  <a:cubicBezTo>
                    <a:pt x="4472" y="340"/>
                    <a:pt x="4472" y="340"/>
                    <a:pt x="4472" y="340"/>
                  </a:cubicBezTo>
                  <a:cubicBezTo>
                    <a:pt x="4474" y="298"/>
                    <a:pt x="4509" y="264"/>
                    <a:pt x="4552" y="264"/>
                  </a:cubicBezTo>
                  <a:cubicBezTo>
                    <a:pt x="4917" y="264"/>
                    <a:pt x="4917" y="264"/>
                    <a:pt x="4917" y="264"/>
                  </a:cubicBezTo>
                  <a:cubicBezTo>
                    <a:pt x="4917" y="257"/>
                    <a:pt x="4917" y="257"/>
                    <a:pt x="4917" y="257"/>
                  </a:cubicBezTo>
                  <a:cubicBezTo>
                    <a:pt x="4552" y="257"/>
                    <a:pt x="4552" y="257"/>
                    <a:pt x="4552" y="257"/>
                  </a:cubicBezTo>
                  <a:cubicBezTo>
                    <a:pt x="4505" y="257"/>
                    <a:pt x="4467" y="294"/>
                    <a:pt x="4465" y="340"/>
                  </a:cubicBezTo>
                  <a:cubicBezTo>
                    <a:pt x="4437" y="340"/>
                    <a:pt x="4437" y="340"/>
                    <a:pt x="4437" y="340"/>
                  </a:cubicBezTo>
                  <a:cubicBezTo>
                    <a:pt x="4438" y="278"/>
                    <a:pt x="4489" y="228"/>
                    <a:pt x="4551" y="228"/>
                  </a:cubicBezTo>
                  <a:cubicBezTo>
                    <a:pt x="4923" y="228"/>
                    <a:pt x="4923" y="228"/>
                    <a:pt x="4923" y="228"/>
                  </a:cubicBezTo>
                  <a:cubicBezTo>
                    <a:pt x="5243" y="228"/>
                    <a:pt x="5243" y="228"/>
                    <a:pt x="5243" y="228"/>
                  </a:cubicBezTo>
                  <a:cubicBezTo>
                    <a:pt x="5614" y="228"/>
                    <a:pt x="5614" y="228"/>
                    <a:pt x="5614" y="228"/>
                  </a:cubicBezTo>
                  <a:cubicBezTo>
                    <a:pt x="5677" y="228"/>
                    <a:pt x="5727" y="278"/>
                    <a:pt x="5729" y="340"/>
                  </a:cubicBezTo>
                  <a:cubicBezTo>
                    <a:pt x="5701" y="340"/>
                    <a:pt x="5701" y="340"/>
                    <a:pt x="5701" y="340"/>
                  </a:cubicBezTo>
                  <a:cubicBezTo>
                    <a:pt x="5699" y="294"/>
                    <a:pt x="5661" y="257"/>
                    <a:pt x="5614" y="257"/>
                  </a:cubicBezTo>
                  <a:cubicBezTo>
                    <a:pt x="5249" y="257"/>
                    <a:pt x="5249" y="257"/>
                    <a:pt x="5249" y="257"/>
                  </a:cubicBezTo>
                  <a:cubicBezTo>
                    <a:pt x="5249" y="264"/>
                    <a:pt x="5249" y="264"/>
                    <a:pt x="5249" y="264"/>
                  </a:cubicBezTo>
                  <a:cubicBezTo>
                    <a:pt x="5614" y="264"/>
                    <a:pt x="5614" y="264"/>
                    <a:pt x="5614" y="264"/>
                  </a:cubicBezTo>
                  <a:cubicBezTo>
                    <a:pt x="5657" y="264"/>
                    <a:pt x="5692" y="298"/>
                    <a:pt x="5694" y="340"/>
                  </a:cubicBezTo>
                  <a:cubicBezTo>
                    <a:pt x="5665" y="340"/>
                    <a:pt x="5665" y="340"/>
                    <a:pt x="5665" y="340"/>
                  </a:cubicBezTo>
                  <a:cubicBezTo>
                    <a:pt x="5663" y="313"/>
                    <a:pt x="5640" y="291"/>
                    <a:pt x="5612" y="291"/>
                  </a:cubicBezTo>
                  <a:cubicBezTo>
                    <a:pt x="5249" y="291"/>
                    <a:pt x="5249" y="291"/>
                    <a:pt x="5249" y="291"/>
                  </a:cubicBezTo>
                  <a:cubicBezTo>
                    <a:pt x="5249" y="298"/>
                    <a:pt x="5249" y="298"/>
                    <a:pt x="5249" y="298"/>
                  </a:cubicBezTo>
                  <a:cubicBezTo>
                    <a:pt x="5612" y="298"/>
                    <a:pt x="5612" y="298"/>
                    <a:pt x="5612" y="298"/>
                  </a:cubicBezTo>
                  <a:cubicBezTo>
                    <a:pt x="5636" y="298"/>
                    <a:pt x="5656" y="317"/>
                    <a:pt x="5657" y="340"/>
                  </a:cubicBezTo>
                  <a:cubicBezTo>
                    <a:pt x="5249" y="340"/>
                    <a:pt x="5249" y="340"/>
                    <a:pt x="5249" y="340"/>
                  </a:cubicBezTo>
                  <a:cubicBezTo>
                    <a:pt x="5249" y="347"/>
                    <a:pt x="5249" y="347"/>
                    <a:pt x="5249" y="347"/>
                  </a:cubicBezTo>
                  <a:cubicBezTo>
                    <a:pt x="5657" y="347"/>
                    <a:pt x="5657" y="347"/>
                    <a:pt x="5657" y="347"/>
                  </a:cubicBezTo>
                  <a:cubicBezTo>
                    <a:pt x="5656" y="370"/>
                    <a:pt x="5636" y="389"/>
                    <a:pt x="5612" y="389"/>
                  </a:cubicBezTo>
                  <a:cubicBezTo>
                    <a:pt x="5249" y="389"/>
                    <a:pt x="5249" y="389"/>
                    <a:pt x="5249" y="389"/>
                  </a:cubicBezTo>
                  <a:cubicBezTo>
                    <a:pt x="5249" y="396"/>
                    <a:pt x="5249" y="396"/>
                    <a:pt x="5249" y="396"/>
                  </a:cubicBezTo>
                  <a:cubicBezTo>
                    <a:pt x="5612" y="396"/>
                    <a:pt x="5612" y="396"/>
                    <a:pt x="5612" y="396"/>
                  </a:cubicBezTo>
                  <a:cubicBezTo>
                    <a:pt x="5640" y="396"/>
                    <a:pt x="5663" y="374"/>
                    <a:pt x="5665" y="347"/>
                  </a:cubicBezTo>
                  <a:cubicBezTo>
                    <a:pt x="5694" y="347"/>
                    <a:pt x="5694" y="347"/>
                    <a:pt x="5694" y="347"/>
                  </a:cubicBezTo>
                  <a:cubicBezTo>
                    <a:pt x="5692" y="389"/>
                    <a:pt x="5657" y="423"/>
                    <a:pt x="5614" y="423"/>
                  </a:cubicBezTo>
                  <a:cubicBezTo>
                    <a:pt x="5249" y="423"/>
                    <a:pt x="5249" y="423"/>
                    <a:pt x="5249" y="423"/>
                  </a:cubicBezTo>
                  <a:cubicBezTo>
                    <a:pt x="5249" y="430"/>
                    <a:pt x="5249" y="430"/>
                    <a:pt x="5249" y="430"/>
                  </a:cubicBezTo>
                  <a:cubicBezTo>
                    <a:pt x="5614" y="430"/>
                    <a:pt x="5614" y="430"/>
                    <a:pt x="5614" y="430"/>
                  </a:cubicBezTo>
                  <a:cubicBezTo>
                    <a:pt x="5661" y="430"/>
                    <a:pt x="5699" y="393"/>
                    <a:pt x="5701" y="347"/>
                  </a:cubicBezTo>
                  <a:cubicBezTo>
                    <a:pt x="5729" y="347"/>
                    <a:pt x="5729" y="347"/>
                    <a:pt x="5729" y="347"/>
                  </a:cubicBezTo>
                  <a:cubicBezTo>
                    <a:pt x="5727" y="408"/>
                    <a:pt x="5676" y="457"/>
                    <a:pt x="5614" y="457"/>
                  </a:cubicBezTo>
                  <a:cubicBezTo>
                    <a:pt x="5249" y="457"/>
                    <a:pt x="5249" y="457"/>
                    <a:pt x="5249" y="457"/>
                  </a:cubicBezTo>
                  <a:cubicBezTo>
                    <a:pt x="5249" y="465"/>
                    <a:pt x="5249" y="465"/>
                    <a:pt x="5249" y="465"/>
                  </a:cubicBezTo>
                  <a:cubicBezTo>
                    <a:pt x="5614" y="465"/>
                    <a:pt x="5614" y="465"/>
                    <a:pt x="5614" y="465"/>
                  </a:cubicBezTo>
                  <a:cubicBezTo>
                    <a:pt x="5680" y="465"/>
                    <a:pt x="5734" y="412"/>
                    <a:pt x="5736" y="347"/>
                  </a:cubicBezTo>
                  <a:cubicBezTo>
                    <a:pt x="5833" y="347"/>
                    <a:pt x="5833" y="347"/>
                    <a:pt x="5833" y="347"/>
                  </a:cubicBezTo>
                  <a:cubicBezTo>
                    <a:pt x="5835" y="412"/>
                    <a:pt x="5888" y="465"/>
                    <a:pt x="5954" y="465"/>
                  </a:cubicBezTo>
                  <a:cubicBezTo>
                    <a:pt x="10039" y="465"/>
                    <a:pt x="10039" y="465"/>
                    <a:pt x="10039" y="465"/>
                  </a:cubicBezTo>
                  <a:cubicBezTo>
                    <a:pt x="10039" y="2157"/>
                    <a:pt x="10039" y="2157"/>
                    <a:pt x="10039" y="2157"/>
                  </a:cubicBezTo>
                  <a:lnTo>
                    <a:pt x="9970" y="2157"/>
                  </a:lnTo>
                  <a:close/>
                  <a:moveTo>
                    <a:pt x="323" y="3055"/>
                  </a:moveTo>
                  <a:cubicBezTo>
                    <a:pt x="196" y="3474"/>
                    <a:pt x="196" y="3474"/>
                    <a:pt x="196" y="3474"/>
                  </a:cubicBezTo>
                  <a:cubicBezTo>
                    <a:pt x="196" y="3235"/>
                    <a:pt x="196" y="3235"/>
                    <a:pt x="196" y="3235"/>
                  </a:cubicBezTo>
                  <a:cubicBezTo>
                    <a:pt x="376" y="2878"/>
                    <a:pt x="376" y="2878"/>
                    <a:pt x="376" y="2878"/>
                  </a:cubicBezTo>
                  <a:cubicBezTo>
                    <a:pt x="326" y="3045"/>
                    <a:pt x="326" y="3045"/>
                    <a:pt x="326" y="3045"/>
                  </a:cubicBezTo>
                  <a:cubicBezTo>
                    <a:pt x="323" y="3055"/>
                    <a:pt x="323" y="3055"/>
                    <a:pt x="323" y="3055"/>
                  </a:cubicBezTo>
                  <a:close/>
                  <a:moveTo>
                    <a:pt x="372" y="2867"/>
                  </a:moveTo>
                  <a:cubicBezTo>
                    <a:pt x="276" y="3055"/>
                    <a:pt x="276" y="3055"/>
                    <a:pt x="276" y="3055"/>
                  </a:cubicBezTo>
                  <a:cubicBezTo>
                    <a:pt x="279" y="3055"/>
                    <a:pt x="279" y="3055"/>
                    <a:pt x="279" y="3055"/>
                  </a:cubicBezTo>
                  <a:cubicBezTo>
                    <a:pt x="196" y="3219"/>
                    <a:pt x="196" y="3219"/>
                    <a:pt x="196" y="3219"/>
                  </a:cubicBezTo>
                  <a:cubicBezTo>
                    <a:pt x="196" y="3073"/>
                    <a:pt x="196" y="3073"/>
                    <a:pt x="196" y="3073"/>
                  </a:cubicBezTo>
                  <a:lnTo>
                    <a:pt x="372" y="2867"/>
                  </a:lnTo>
                  <a:close/>
                  <a:moveTo>
                    <a:pt x="354" y="2813"/>
                  </a:moveTo>
                  <a:cubicBezTo>
                    <a:pt x="196" y="2727"/>
                    <a:pt x="196" y="2727"/>
                    <a:pt x="196" y="2727"/>
                  </a:cubicBezTo>
                  <a:cubicBezTo>
                    <a:pt x="196" y="2725"/>
                    <a:pt x="196" y="2725"/>
                    <a:pt x="196" y="2725"/>
                  </a:cubicBezTo>
                  <a:lnTo>
                    <a:pt x="354" y="2813"/>
                  </a:lnTo>
                  <a:close/>
                  <a:moveTo>
                    <a:pt x="196" y="2717"/>
                  </a:moveTo>
                  <a:cubicBezTo>
                    <a:pt x="196" y="2617"/>
                    <a:pt x="196" y="2617"/>
                    <a:pt x="196" y="2617"/>
                  </a:cubicBezTo>
                  <a:cubicBezTo>
                    <a:pt x="367" y="2811"/>
                    <a:pt x="367" y="2811"/>
                    <a:pt x="367" y="2811"/>
                  </a:cubicBezTo>
                  <a:lnTo>
                    <a:pt x="196" y="2717"/>
                  </a:lnTo>
                  <a:close/>
                  <a:moveTo>
                    <a:pt x="363" y="2826"/>
                  </a:moveTo>
                  <a:cubicBezTo>
                    <a:pt x="196" y="2826"/>
                    <a:pt x="196" y="2826"/>
                    <a:pt x="196" y="2826"/>
                  </a:cubicBezTo>
                  <a:cubicBezTo>
                    <a:pt x="196" y="2735"/>
                    <a:pt x="196" y="2735"/>
                    <a:pt x="196" y="2735"/>
                  </a:cubicBezTo>
                  <a:lnTo>
                    <a:pt x="363" y="2826"/>
                  </a:lnTo>
                  <a:close/>
                  <a:moveTo>
                    <a:pt x="376" y="2833"/>
                  </a:moveTo>
                  <a:cubicBezTo>
                    <a:pt x="379" y="2834"/>
                    <a:pt x="379" y="2834"/>
                    <a:pt x="379" y="2834"/>
                  </a:cubicBezTo>
                  <a:cubicBezTo>
                    <a:pt x="376" y="2836"/>
                    <a:pt x="376" y="2836"/>
                    <a:pt x="376" y="2836"/>
                  </a:cubicBezTo>
                  <a:cubicBezTo>
                    <a:pt x="196" y="2836"/>
                    <a:pt x="196" y="2836"/>
                    <a:pt x="196" y="2836"/>
                  </a:cubicBezTo>
                  <a:cubicBezTo>
                    <a:pt x="196" y="2833"/>
                    <a:pt x="196" y="2833"/>
                    <a:pt x="196" y="2833"/>
                  </a:cubicBezTo>
                  <a:lnTo>
                    <a:pt x="376" y="2833"/>
                  </a:lnTo>
                  <a:close/>
                  <a:moveTo>
                    <a:pt x="363" y="2843"/>
                  </a:moveTo>
                  <a:cubicBezTo>
                    <a:pt x="196" y="2934"/>
                    <a:pt x="196" y="2934"/>
                    <a:pt x="196" y="2934"/>
                  </a:cubicBezTo>
                  <a:cubicBezTo>
                    <a:pt x="196" y="2843"/>
                    <a:pt x="196" y="2843"/>
                    <a:pt x="196" y="2843"/>
                  </a:cubicBezTo>
                  <a:lnTo>
                    <a:pt x="363" y="2843"/>
                  </a:lnTo>
                  <a:close/>
                  <a:moveTo>
                    <a:pt x="354" y="2856"/>
                  </a:moveTo>
                  <a:cubicBezTo>
                    <a:pt x="196" y="2944"/>
                    <a:pt x="196" y="2944"/>
                    <a:pt x="196" y="2944"/>
                  </a:cubicBezTo>
                  <a:cubicBezTo>
                    <a:pt x="196" y="2942"/>
                    <a:pt x="196" y="2942"/>
                    <a:pt x="196" y="2942"/>
                  </a:cubicBezTo>
                  <a:lnTo>
                    <a:pt x="354" y="2856"/>
                  </a:lnTo>
                  <a:close/>
                  <a:moveTo>
                    <a:pt x="367" y="2857"/>
                  </a:moveTo>
                  <a:cubicBezTo>
                    <a:pt x="196" y="3052"/>
                    <a:pt x="196" y="3052"/>
                    <a:pt x="196" y="3052"/>
                  </a:cubicBezTo>
                  <a:cubicBezTo>
                    <a:pt x="196" y="2952"/>
                    <a:pt x="196" y="2952"/>
                    <a:pt x="196" y="2952"/>
                  </a:cubicBezTo>
                  <a:lnTo>
                    <a:pt x="367" y="2857"/>
                  </a:lnTo>
                  <a:close/>
                  <a:moveTo>
                    <a:pt x="202" y="3055"/>
                  </a:moveTo>
                  <a:cubicBezTo>
                    <a:pt x="196" y="3062"/>
                    <a:pt x="196" y="3062"/>
                    <a:pt x="196" y="3062"/>
                  </a:cubicBezTo>
                  <a:cubicBezTo>
                    <a:pt x="196" y="3055"/>
                    <a:pt x="196" y="3055"/>
                    <a:pt x="196" y="3055"/>
                  </a:cubicBezTo>
                  <a:lnTo>
                    <a:pt x="202" y="3055"/>
                  </a:lnTo>
                  <a:close/>
                  <a:moveTo>
                    <a:pt x="326" y="2623"/>
                  </a:moveTo>
                  <a:cubicBezTo>
                    <a:pt x="376" y="2791"/>
                    <a:pt x="376" y="2791"/>
                    <a:pt x="376" y="2791"/>
                  </a:cubicBezTo>
                  <a:cubicBezTo>
                    <a:pt x="196" y="2434"/>
                    <a:pt x="196" y="2434"/>
                    <a:pt x="196" y="2434"/>
                  </a:cubicBezTo>
                  <a:cubicBezTo>
                    <a:pt x="196" y="2194"/>
                    <a:pt x="196" y="2194"/>
                    <a:pt x="196" y="2194"/>
                  </a:cubicBezTo>
                  <a:cubicBezTo>
                    <a:pt x="323" y="2614"/>
                    <a:pt x="323" y="2614"/>
                    <a:pt x="323" y="2614"/>
                  </a:cubicBezTo>
                  <a:cubicBezTo>
                    <a:pt x="323" y="2614"/>
                    <a:pt x="323" y="2614"/>
                    <a:pt x="323" y="2614"/>
                  </a:cubicBezTo>
                  <a:lnTo>
                    <a:pt x="326" y="2623"/>
                  </a:lnTo>
                  <a:close/>
                  <a:moveTo>
                    <a:pt x="279" y="2614"/>
                  </a:moveTo>
                  <a:cubicBezTo>
                    <a:pt x="276" y="2614"/>
                    <a:pt x="276" y="2614"/>
                    <a:pt x="276" y="2614"/>
                  </a:cubicBezTo>
                  <a:cubicBezTo>
                    <a:pt x="372" y="2802"/>
                    <a:pt x="372" y="2802"/>
                    <a:pt x="372" y="2802"/>
                  </a:cubicBezTo>
                  <a:cubicBezTo>
                    <a:pt x="196" y="2596"/>
                    <a:pt x="196" y="2596"/>
                    <a:pt x="196" y="2596"/>
                  </a:cubicBezTo>
                  <a:cubicBezTo>
                    <a:pt x="196" y="2450"/>
                    <a:pt x="196" y="2450"/>
                    <a:pt x="196" y="2450"/>
                  </a:cubicBezTo>
                  <a:lnTo>
                    <a:pt x="279" y="2614"/>
                  </a:lnTo>
                  <a:close/>
                  <a:moveTo>
                    <a:pt x="202" y="2614"/>
                  </a:moveTo>
                  <a:cubicBezTo>
                    <a:pt x="196" y="2614"/>
                    <a:pt x="196" y="2614"/>
                    <a:pt x="196" y="2614"/>
                  </a:cubicBezTo>
                  <a:cubicBezTo>
                    <a:pt x="196" y="2607"/>
                    <a:pt x="196" y="2607"/>
                    <a:pt x="196" y="2607"/>
                  </a:cubicBezTo>
                  <a:lnTo>
                    <a:pt x="202" y="2614"/>
                  </a:lnTo>
                  <a:close/>
                  <a:moveTo>
                    <a:pt x="4231" y="280"/>
                  </a:moveTo>
                  <a:cubicBezTo>
                    <a:pt x="4193" y="279"/>
                    <a:pt x="4154" y="264"/>
                    <a:pt x="4124" y="236"/>
                  </a:cubicBezTo>
                  <a:cubicBezTo>
                    <a:pt x="4231" y="129"/>
                    <a:pt x="4231" y="129"/>
                    <a:pt x="4231" y="129"/>
                  </a:cubicBezTo>
                  <a:lnTo>
                    <a:pt x="4231" y="280"/>
                  </a:lnTo>
                  <a:close/>
                  <a:moveTo>
                    <a:pt x="4118" y="232"/>
                  </a:moveTo>
                  <a:cubicBezTo>
                    <a:pt x="190" y="232"/>
                    <a:pt x="190" y="232"/>
                    <a:pt x="190" y="232"/>
                  </a:cubicBezTo>
                  <a:cubicBezTo>
                    <a:pt x="190" y="236"/>
                    <a:pt x="190" y="236"/>
                    <a:pt x="190" y="236"/>
                  </a:cubicBezTo>
                  <a:cubicBezTo>
                    <a:pt x="190" y="273"/>
                    <a:pt x="160" y="303"/>
                    <a:pt x="123" y="303"/>
                  </a:cubicBezTo>
                  <a:cubicBezTo>
                    <a:pt x="119" y="303"/>
                    <a:pt x="119" y="303"/>
                    <a:pt x="119" y="303"/>
                  </a:cubicBezTo>
                  <a:cubicBezTo>
                    <a:pt x="119" y="457"/>
                    <a:pt x="119" y="457"/>
                    <a:pt x="119" y="457"/>
                  </a:cubicBezTo>
                  <a:cubicBezTo>
                    <a:pt x="64" y="457"/>
                    <a:pt x="64" y="457"/>
                    <a:pt x="64" y="457"/>
                  </a:cubicBezTo>
                  <a:cubicBezTo>
                    <a:pt x="64" y="254"/>
                    <a:pt x="64" y="254"/>
                    <a:pt x="64" y="254"/>
                  </a:cubicBezTo>
                  <a:cubicBezTo>
                    <a:pt x="194" y="124"/>
                    <a:pt x="194" y="124"/>
                    <a:pt x="194" y="124"/>
                  </a:cubicBezTo>
                  <a:cubicBezTo>
                    <a:pt x="4226" y="124"/>
                    <a:pt x="4226" y="124"/>
                    <a:pt x="4226" y="124"/>
                  </a:cubicBezTo>
                  <a:lnTo>
                    <a:pt x="4118" y="232"/>
                  </a:lnTo>
                  <a:close/>
                  <a:moveTo>
                    <a:pt x="127" y="2614"/>
                  </a:moveTo>
                  <a:cubicBezTo>
                    <a:pt x="127" y="2164"/>
                    <a:pt x="127" y="2164"/>
                    <a:pt x="127" y="2164"/>
                  </a:cubicBezTo>
                  <a:cubicBezTo>
                    <a:pt x="187" y="2164"/>
                    <a:pt x="187" y="2164"/>
                    <a:pt x="187" y="2164"/>
                  </a:cubicBezTo>
                  <a:cubicBezTo>
                    <a:pt x="189" y="2170"/>
                    <a:pt x="189" y="2170"/>
                    <a:pt x="189" y="2170"/>
                  </a:cubicBezTo>
                  <a:cubicBezTo>
                    <a:pt x="189" y="2428"/>
                    <a:pt x="189" y="2428"/>
                    <a:pt x="189" y="2428"/>
                  </a:cubicBezTo>
                  <a:cubicBezTo>
                    <a:pt x="186" y="2429"/>
                    <a:pt x="186" y="2429"/>
                    <a:pt x="186" y="2429"/>
                  </a:cubicBezTo>
                  <a:cubicBezTo>
                    <a:pt x="189" y="2435"/>
                    <a:pt x="189" y="2435"/>
                    <a:pt x="189" y="2435"/>
                  </a:cubicBezTo>
                  <a:cubicBezTo>
                    <a:pt x="189" y="2593"/>
                    <a:pt x="189" y="2593"/>
                    <a:pt x="189" y="2593"/>
                  </a:cubicBezTo>
                  <a:cubicBezTo>
                    <a:pt x="186" y="2595"/>
                    <a:pt x="186" y="2595"/>
                    <a:pt x="186" y="2595"/>
                  </a:cubicBezTo>
                  <a:cubicBezTo>
                    <a:pt x="189" y="2599"/>
                    <a:pt x="189" y="2599"/>
                    <a:pt x="189" y="2599"/>
                  </a:cubicBezTo>
                  <a:cubicBezTo>
                    <a:pt x="189" y="2614"/>
                    <a:pt x="189" y="2614"/>
                    <a:pt x="189" y="2614"/>
                  </a:cubicBezTo>
                  <a:cubicBezTo>
                    <a:pt x="189" y="2717"/>
                    <a:pt x="189" y="2717"/>
                    <a:pt x="189" y="2717"/>
                  </a:cubicBezTo>
                  <a:cubicBezTo>
                    <a:pt x="187" y="2720"/>
                    <a:pt x="187" y="2720"/>
                    <a:pt x="187" y="2720"/>
                  </a:cubicBezTo>
                  <a:cubicBezTo>
                    <a:pt x="189" y="2721"/>
                    <a:pt x="189" y="2721"/>
                    <a:pt x="189" y="2721"/>
                  </a:cubicBezTo>
                  <a:cubicBezTo>
                    <a:pt x="189" y="2727"/>
                    <a:pt x="189" y="2727"/>
                    <a:pt x="189" y="2727"/>
                  </a:cubicBezTo>
                  <a:cubicBezTo>
                    <a:pt x="187" y="2730"/>
                    <a:pt x="187" y="2730"/>
                    <a:pt x="187" y="2730"/>
                  </a:cubicBezTo>
                  <a:cubicBezTo>
                    <a:pt x="189" y="2731"/>
                    <a:pt x="189" y="2731"/>
                    <a:pt x="189" y="2731"/>
                  </a:cubicBezTo>
                  <a:cubicBezTo>
                    <a:pt x="189" y="2826"/>
                    <a:pt x="189" y="2826"/>
                    <a:pt x="189" y="2826"/>
                  </a:cubicBezTo>
                  <a:cubicBezTo>
                    <a:pt x="189" y="2833"/>
                    <a:pt x="189" y="2833"/>
                    <a:pt x="189" y="2833"/>
                  </a:cubicBezTo>
                  <a:cubicBezTo>
                    <a:pt x="189" y="2836"/>
                    <a:pt x="189" y="2836"/>
                    <a:pt x="189" y="2836"/>
                  </a:cubicBezTo>
                  <a:cubicBezTo>
                    <a:pt x="189" y="2843"/>
                    <a:pt x="189" y="2843"/>
                    <a:pt x="189" y="2843"/>
                  </a:cubicBezTo>
                  <a:cubicBezTo>
                    <a:pt x="189" y="2937"/>
                    <a:pt x="189" y="2937"/>
                    <a:pt x="189" y="2937"/>
                  </a:cubicBezTo>
                  <a:cubicBezTo>
                    <a:pt x="187" y="2938"/>
                    <a:pt x="187" y="2938"/>
                    <a:pt x="187" y="2938"/>
                  </a:cubicBezTo>
                  <a:cubicBezTo>
                    <a:pt x="189" y="2942"/>
                    <a:pt x="189" y="2942"/>
                    <a:pt x="189" y="2942"/>
                  </a:cubicBezTo>
                  <a:cubicBezTo>
                    <a:pt x="189" y="2948"/>
                    <a:pt x="189" y="2948"/>
                    <a:pt x="189" y="2948"/>
                  </a:cubicBezTo>
                  <a:cubicBezTo>
                    <a:pt x="187" y="2949"/>
                    <a:pt x="187" y="2949"/>
                    <a:pt x="187" y="2949"/>
                  </a:cubicBezTo>
                  <a:cubicBezTo>
                    <a:pt x="189" y="2952"/>
                    <a:pt x="189" y="2952"/>
                    <a:pt x="189" y="2952"/>
                  </a:cubicBezTo>
                  <a:cubicBezTo>
                    <a:pt x="189" y="3055"/>
                    <a:pt x="189" y="3055"/>
                    <a:pt x="189" y="3055"/>
                  </a:cubicBezTo>
                  <a:cubicBezTo>
                    <a:pt x="189" y="3070"/>
                    <a:pt x="189" y="3070"/>
                    <a:pt x="189" y="3070"/>
                  </a:cubicBezTo>
                  <a:cubicBezTo>
                    <a:pt x="186" y="3073"/>
                    <a:pt x="186" y="3073"/>
                    <a:pt x="186" y="3073"/>
                  </a:cubicBezTo>
                  <a:cubicBezTo>
                    <a:pt x="189" y="3075"/>
                    <a:pt x="189" y="3075"/>
                    <a:pt x="189" y="3075"/>
                  </a:cubicBezTo>
                  <a:cubicBezTo>
                    <a:pt x="189" y="3233"/>
                    <a:pt x="189" y="3233"/>
                    <a:pt x="189" y="3233"/>
                  </a:cubicBezTo>
                  <a:cubicBezTo>
                    <a:pt x="186" y="3239"/>
                    <a:pt x="186" y="3239"/>
                    <a:pt x="186" y="3239"/>
                  </a:cubicBezTo>
                  <a:cubicBezTo>
                    <a:pt x="189" y="3241"/>
                    <a:pt x="189" y="3241"/>
                    <a:pt x="189" y="3241"/>
                  </a:cubicBezTo>
                  <a:cubicBezTo>
                    <a:pt x="189" y="3498"/>
                    <a:pt x="189" y="3498"/>
                    <a:pt x="189" y="3498"/>
                  </a:cubicBezTo>
                  <a:cubicBezTo>
                    <a:pt x="187" y="3505"/>
                    <a:pt x="187" y="3505"/>
                    <a:pt x="187" y="3505"/>
                  </a:cubicBezTo>
                  <a:cubicBezTo>
                    <a:pt x="127" y="3505"/>
                    <a:pt x="127" y="3505"/>
                    <a:pt x="127" y="3505"/>
                  </a:cubicBezTo>
                  <a:cubicBezTo>
                    <a:pt x="127" y="3055"/>
                    <a:pt x="127" y="3055"/>
                    <a:pt x="127" y="3055"/>
                  </a:cubicBezTo>
                  <a:lnTo>
                    <a:pt x="127" y="2614"/>
                  </a:lnTo>
                  <a:close/>
                  <a:moveTo>
                    <a:pt x="4124" y="5433"/>
                  </a:moveTo>
                  <a:cubicBezTo>
                    <a:pt x="4154" y="5404"/>
                    <a:pt x="4193" y="5389"/>
                    <a:pt x="4231" y="5389"/>
                  </a:cubicBezTo>
                  <a:cubicBezTo>
                    <a:pt x="4231" y="5540"/>
                    <a:pt x="4231" y="5540"/>
                    <a:pt x="4231" y="5540"/>
                  </a:cubicBezTo>
                  <a:lnTo>
                    <a:pt x="4124" y="5433"/>
                  </a:lnTo>
                  <a:close/>
                  <a:moveTo>
                    <a:pt x="5935" y="5389"/>
                  </a:moveTo>
                  <a:cubicBezTo>
                    <a:pt x="5973" y="5389"/>
                    <a:pt x="6012" y="5404"/>
                    <a:pt x="6042" y="5433"/>
                  </a:cubicBezTo>
                  <a:cubicBezTo>
                    <a:pt x="5935" y="5540"/>
                    <a:pt x="5935" y="5540"/>
                    <a:pt x="5935" y="5540"/>
                  </a:cubicBezTo>
                  <a:lnTo>
                    <a:pt x="5935" y="5389"/>
                  </a:lnTo>
                  <a:close/>
                  <a:moveTo>
                    <a:pt x="6048" y="5436"/>
                  </a:moveTo>
                  <a:cubicBezTo>
                    <a:pt x="9976" y="5436"/>
                    <a:pt x="9976" y="5436"/>
                    <a:pt x="9976" y="5436"/>
                  </a:cubicBezTo>
                  <a:cubicBezTo>
                    <a:pt x="9976" y="5433"/>
                    <a:pt x="9976" y="5433"/>
                    <a:pt x="9976" y="5433"/>
                  </a:cubicBezTo>
                  <a:cubicBezTo>
                    <a:pt x="9976" y="5396"/>
                    <a:pt x="10006" y="5366"/>
                    <a:pt x="10043" y="5366"/>
                  </a:cubicBezTo>
                  <a:cubicBezTo>
                    <a:pt x="10046" y="5366"/>
                    <a:pt x="10046" y="5366"/>
                    <a:pt x="10046" y="5366"/>
                  </a:cubicBezTo>
                  <a:cubicBezTo>
                    <a:pt x="10046" y="5211"/>
                    <a:pt x="10046" y="5211"/>
                    <a:pt x="10046" y="5211"/>
                  </a:cubicBezTo>
                  <a:cubicBezTo>
                    <a:pt x="10102" y="5211"/>
                    <a:pt x="10102" y="5211"/>
                    <a:pt x="10102" y="5211"/>
                  </a:cubicBezTo>
                  <a:cubicBezTo>
                    <a:pt x="10102" y="5414"/>
                    <a:pt x="10102" y="5414"/>
                    <a:pt x="10102" y="5414"/>
                  </a:cubicBezTo>
                  <a:cubicBezTo>
                    <a:pt x="9971" y="5545"/>
                    <a:pt x="9971" y="5545"/>
                    <a:pt x="9971" y="5545"/>
                  </a:cubicBezTo>
                  <a:cubicBezTo>
                    <a:pt x="5940" y="5545"/>
                    <a:pt x="5940" y="5545"/>
                    <a:pt x="5940" y="5545"/>
                  </a:cubicBezTo>
                  <a:lnTo>
                    <a:pt x="6048" y="5436"/>
                  </a:lnTo>
                  <a:close/>
                  <a:moveTo>
                    <a:pt x="10039" y="3055"/>
                  </a:moveTo>
                  <a:cubicBezTo>
                    <a:pt x="10039" y="3505"/>
                    <a:pt x="10039" y="3505"/>
                    <a:pt x="10039" y="3505"/>
                  </a:cubicBezTo>
                  <a:cubicBezTo>
                    <a:pt x="9979" y="3505"/>
                    <a:pt x="9979" y="3505"/>
                    <a:pt x="9979" y="3505"/>
                  </a:cubicBezTo>
                  <a:cubicBezTo>
                    <a:pt x="9977" y="3498"/>
                    <a:pt x="9977" y="3498"/>
                    <a:pt x="9977" y="3498"/>
                  </a:cubicBezTo>
                  <a:cubicBezTo>
                    <a:pt x="9977" y="3241"/>
                    <a:pt x="9977" y="3241"/>
                    <a:pt x="9977" y="3241"/>
                  </a:cubicBezTo>
                  <a:cubicBezTo>
                    <a:pt x="9980" y="3239"/>
                    <a:pt x="9980" y="3239"/>
                    <a:pt x="9980" y="3239"/>
                  </a:cubicBezTo>
                  <a:cubicBezTo>
                    <a:pt x="9977" y="3233"/>
                    <a:pt x="9977" y="3233"/>
                    <a:pt x="9977" y="3233"/>
                  </a:cubicBezTo>
                  <a:cubicBezTo>
                    <a:pt x="9977" y="3075"/>
                    <a:pt x="9977" y="3075"/>
                    <a:pt x="9977" y="3075"/>
                  </a:cubicBezTo>
                  <a:cubicBezTo>
                    <a:pt x="9979" y="3073"/>
                    <a:pt x="9979" y="3073"/>
                    <a:pt x="9979" y="3073"/>
                  </a:cubicBezTo>
                  <a:cubicBezTo>
                    <a:pt x="9977" y="3070"/>
                    <a:pt x="9977" y="3070"/>
                    <a:pt x="9977" y="3070"/>
                  </a:cubicBezTo>
                  <a:cubicBezTo>
                    <a:pt x="9977" y="3055"/>
                    <a:pt x="9977" y="3055"/>
                    <a:pt x="9977" y="3055"/>
                  </a:cubicBezTo>
                  <a:cubicBezTo>
                    <a:pt x="9977" y="2952"/>
                    <a:pt x="9977" y="2952"/>
                    <a:pt x="9977" y="2952"/>
                  </a:cubicBezTo>
                  <a:cubicBezTo>
                    <a:pt x="9978" y="2949"/>
                    <a:pt x="9978" y="2949"/>
                    <a:pt x="9978" y="2949"/>
                  </a:cubicBezTo>
                  <a:cubicBezTo>
                    <a:pt x="9977" y="2948"/>
                    <a:pt x="9977" y="2948"/>
                    <a:pt x="9977" y="2948"/>
                  </a:cubicBezTo>
                  <a:cubicBezTo>
                    <a:pt x="9977" y="2942"/>
                    <a:pt x="9977" y="2942"/>
                    <a:pt x="9977" y="2942"/>
                  </a:cubicBezTo>
                  <a:cubicBezTo>
                    <a:pt x="9978" y="2938"/>
                    <a:pt x="9978" y="2938"/>
                    <a:pt x="9978" y="2938"/>
                  </a:cubicBezTo>
                  <a:cubicBezTo>
                    <a:pt x="9977" y="2937"/>
                    <a:pt x="9977" y="2937"/>
                    <a:pt x="9977" y="2937"/>
                  </a:cubicBezTo>
                  <a:cubicBezTo>
                    <a:pt x="9977" y="2843"/>
                    <a:pt x="9977" y="2843"/>
                    <a:pt x="9977" y="2843"/>
                  </a:cubicBezTo>
                  <a:cubicBezTo>
                    <a:pt x="9977" y="2836"/>
                    <a:pt x="9977" y="2836"/>
                    <a:pt x="9977" y="2836"/>
                  </a:cubicBezTo>
                  <a:cubicBezTo>
                    <a:pt x="9977" y="2833"/>
                    <a:pt x="9977" y="2833"/>
                    <a:pt x="9977" y="2833"/>
                  </a:cubicBezTo>
                  <a:cubicBezTo>
                    <a:pt x="9977" y="2826"/>
                    <a:pt x="9977" y="2826"/>
                    <a:pt x="9977" y="2826"/>
                  </a:cubicBezTo>
                  <a:cubicBezTo>
                    <a:pt x="9977" y="2731"/>
                    <a:pt x="9977" y="2731"/>
                    <a:pt x="9977" y="2731"/>
                  </a:cubicBezTo>
                  <a:cubicBezTo>
                    <a:pt x="9978" y="2730"/>
                    <a:pt x="9978" y="2730"/>
                    <a:pt x="9978" y="2730"/>
                  </a:cubicBezTo>
                  <a:cubicBezTo>
                    <a:pt x="9977" y="2727"/>
                    <a:pt x="9977" y="2727"/>
                    <a:pt x="9977" y="2727"/>
                  </a:cubicBezTo>
                  <a:cubicBezTo>
                    <a:pt x="9977" y="2721"/>
                    <a:pt x="9977" y="2721"/>
                    <a:pt x="9977" y="2721"/>
                  </a:cubicBezTo>
                  <a:cubicBezTo>
                    <a:pt x="9978" y="2720"/>
                    <a:pt x="9978" y="2720"/>
                    <a:pt x="9978" y="2720"/>
                  </a:cubicBezTo>
                  <a:cubicBezTo>
                    <a:pt x="9977" y="2717"/>
                    <a:pt x="9977" y="2717"/>
                    <a:pt x="9977" y="2717"/>
                  </a:cubicBezTo>
                  <a:cubicBezTo>
                    <a:pt x="9977" y="2614"/>
                    <a:pt x="9977" y="2614"/>
                    <a:pt x="9977" y="2614"/>
                  </a:cubicBezTo>
                  <a:cubicBezTo>
                    <a:pt x="9977" y="2599"/>
                    <a:pt x="9977" y="2599"/>
                    <a:pt x="9977" y="2599"/>
                  </a:cubicBezTo>
                  <a:cubicBezTo>
                    <a:pt x="9979" y="2595"/>
                    <a:pt x="9979" y="2595"/>
                    <a:pt x="9979" y="2595"/>
                  </a:cubicBezTo>
                  <a:cubicBezTo>
                    <a:pt x="9977" y="2593"/>
                    <a:pt x="9977" y="2593"/>
                    <a:pt x="9977" y="2593"/>
                  </a:cubicBezTo>
                  <a:cubicBezTo>
                    <a:pt x="9977" y="2435"/>
                    <a:pt x="9977" y="2435"/>
                    <a:pt x="9977" y="2435"/>
                  </a:cubicBezTo>
                  <a:cubicBezTo>
                    <a:pt x="9980" y="2429"/>
                    <a:pt x="9980" y="2429"/>
                    <a:pt x="9980" y="2429"/>
                  </a:cubicBezTo>
                  <a:cubicBezTo>
                    <a:pt x="9977" y="2428"/>
                    <a:pt x="9977" y="2428"/>
                    <a:pt x="9977" y="2428"/>
                  </a:cubicBezTo>
                  <a:cubicBezTo>
                    <a:pt x="9977" y="2170"/>
                    <a:pt x="9977" y="2170"/>
                    <a:pt x="9977" y="2170"/>
                  </a:cubicBezTo>
                  <a:cubicBezTo>
                    <a:pt x="9979" y="2164"/>
                    <a:pt x="9979" y="2164"/>
                    <a:pt x="9979" y="2164"/>
                  </a:cubicBezTo>
                  <a:cubicBezTo>
                    <a:pt x="10039" y="2164"/>
                    <a:pt x="10039" y="2164"/>
                    <a:pt x="10039" y="2164"/>
                  </a:cubicBezTo>
                  <a:cubicBezTo>
                    <a:pt x="10039" y="2614"/>
                    <a:pt x="10039" y="2614"/>
                    <a:pt x="10039" y="2614"/>
                  </a:cubicBezTo>
                  <a:lnTo>
                    <a:pt x="10039" y="3055"/>
                  </a:lnTo>
                  <a:close/>
                  <a:moveTo>
                    <a:pt x="9976" y="236"/>
                  </a:moveTo>
                  <a:cubicBezTo>
                    <a:pt x="9976" y="232"/>
                    <a:pt x="9976" y="232"/>
                    <a:pt x="9976" y="232"/>
                  </a:cubicBezTo>
                  <a:cubicBezTo>
                    <a:pt x="6048" y="232"/>
                    <a:pt x="6048" y="232"/>
                    <a:pt x="6048" y="232"/>
                  </a:cubicBezTo>
                  <a:cubicBezTo>
                    <a:pt x="5940" y="124"/>
                    <a:pt x="5940" y="124"/>
                    <a:pt x="5940" y="124"/>
                  </a:cubicBezTo>
                  <a:cubicBezTo>
                    <a:pt x="9971" y="124"/>
                    <a:pt x="9971" y="124"/>
                    <a:pt x="9971" y="124"/>
                  </a:cubicBezTo>
                  <a:cubicBezTo>
                    <a:pt x="10102" y="254"/>
                    <a:pt x="10102" y="254"/>
                    <a:pt x="10102" y="254"/>
                  </a:cubicBezTo>
                  <a:cubicBezTo>
                    <a:pt x="10102" y="457"/>
                    <a:pt x="10102" y="457"/>
                    <a:pt x="10102" y="457"/>
                  </a:cubicBezTo>
                  <a:cubicBezTo>
                    <a:pt x="10046" y="457"/>
                    <a:pt x="10046" y="457"/>
                    <a:pt x="10046" y="457"/>
                  </a:cubicBezTo>
                  <a:cubicBezTo>
                    <a:pt x="10046" y="303"/>
                    <a:pt x="10046" y="303"/>
                    <a:pt x="10046" y="303"/>
                  </a:cubicBezTo>
                  <a:cubicBezTo>
                    <a:pt x="10043" y="303"/>
                    <a:pt x="10043" y="303"/>
                    <a:pt x="10043" y="303"/>
                  </a:cubicBezTo>
                  <a:cubicBezTo>
                    <a:pt x="10006" y="303"/>
                    <a:pt x="9976" y="273"/>
                    <a:pt x="9976" y="236"/>
                  </a:cubicBezTo>
                  <a:close/>
                  <a:moveTo>
                    <a:pt x="5815" y="10"/>
                  </a:moveTo>
                  <a:cubicBezTo>
                    <a:pt x="5922" y="117"/>
                    <a:pt x="5922" y="117"/>
                    <a:pt x="5922" y="117"/>
                  </a:cubicBezTo>
                  <a:cubicBezTo>
                    <a:pt x="5771" y="117"/>
                    <a:pt x="5771" y="117"/>
                    <a:pt x="5771" y="117"/>
                  </a:cubicBezTo>
                  <a:cubicBezTo>
                    <a:pt x="5772" y="78"/>
                    <a:pt x="5787" y="40"/>
                    <a:pt x="5815" y="10"/>
                  </a:cubicBezTo>
                  <a:close/>
                  <a:moveTo>
                    <a:pt x="4923" y="8"/>
                  </a:moveTo>
                  <a:cubicBezTo>
                    <a:pt x="5243" y="8"/>
                    <a:pt x="5243" y="8"/>
                    <a:pt x="5243" y="8"/>
                  </a:cubicBezTo>
                  <a:cubicBezTo>
                    <a:pt x="5807" y="8"/>
                    <a:pt x="5807" y="8"/>
                    <a:pt x="5807" y="8"/>
                  </a:cubicBezTo>
                  <a:cubicBezTo>
                    <a:pt x="5779" y="39"/>
                    <a:pt x="5765" y="78"/>
                    <a:pt x="5764" y="117"/>
                  </a:cubicBezTo>
                  <a:cubicBezTo>
                    <a:pt x="5720" y="117"/>
                    <a:pt x="5720" y="117"/>
                    <a:pt x="5720" y="117"/>
                  </a:cubicBezTo>
                  <a:cubicBezTo>
                    <a:pt x="5720" y="117"/>
                    <a:pt x="5720" y="117"/>
                    <a:pt x="5720" y="117"/>
                  </a:cubicBezTo>
                  <a:cubicBezTo>
                    <a:pt x="5345" y="117"/>
                    <a:pt x="5345" y="117"/>
                    <a:pt x="5345" y="117"/>
                  </a:cubicBezTo>
                  <a:cubicBezTo>
                    <a:pt x="5296" y="68"/>
                    <a:pt x="5296" y="68"/>
                    <a:pt x="5296" y="68"/>
                  </a:cubicBezTo>
                  <a:cubicBezTo>
                    <a:pt x="5272" y="92"/>
                    <a:pt x="5272" y="92"/>
                    <a:pt x="5272" y="92"/>
                  </a:cubicBezTo>
                  <a:cubicBezTo>
                    <a:pt x="5249" y="68"/>
                    <a:pt x="5249" y="68"/>
                    <a:pt x="5249" y="68"/>
                  </a:cubicBezTo>
                  <a:cubicBezTo>
                    <a:pt x="5243" y="74"/>
                    <a:pt x="5243" y="74"/>
                    <a:pt x="5243" y="74"/>
                  </a:cubicBezTo>
                  <a:cubicBezTo>
                    <a:pt x="5243" y="73"/>
                    <a:pt x="5243" y="73"/>
                    <a:pt x="5243" y="73"/>
                  </a:cubicBezTo>
                  <a:cubicBezTo>
                    <a:pt x="5225" y="91"/>
                    <a:pt x="5225" y="91"/>
                    <a:pt x="5225" y="91"/>
                  </a:cubicBezTo>
                  <a:cubicBezTo>
                    <a:pt x="5201" y="68"/>
                    <a:pt x="5201" y="68"/>
                    <a:pt x="5201" y="68"/>
                  </a:cubicBezTo>
                  <a:cubicBezTo>
                    <a:pt x="5201" y="68"/>
                    <a:pt x="5201" y="68"/>
                    <a:pt x="5201" y="68"/>
                  </a:cubicBezTo>
                  <a:cubicBezTo>
                    <a:pt x="5201" y="68"/>
                    <a:pt x="5201" y="68"/>
                    <a:pt x="5201" y="68"/>
                  </a:cubicBezTo>
                  <a:cubicBezTo>
                    <a:pt x="5177" y="91"/>
                    <a:pt x="5177" y="91"/>
                    <a:pt x="5177" y="91"/>
                  </a:cubicBezTo>
                  <a:cubicBezTo>
                    <a:pt x="5154" y="68"/>
                    <a:pt x="5154" y="68"/>
                    <a:pt x="5154" y="68"/>
                  </a:cubicBezTo>
                  <a:cubicBezTo>
                    <a:pt x="5154" y="68"/>
                    <a:pt x="5154" y="68"/>
                    <a:pt x="5154" y="68"/>
                  </a:cubicBezTo>
                  <a:cubicBezTo>
                    <a:pt x="5154" y="68"/>
                    <a:pt x="5154" y="68"/>
                    <a:pt x="5154" y="68"/>
                  </a:cubicBezTo>
                  <a:cubicBezTo>
                    <a:pt x="5130" y="91"/>
                    <a:pt x="5130" y="91"/>
                    <a:pt x="5130" y="91"/>
                  </a:cubicBezTo>
                  <a:cubicBezTo>
                    <a:pt x="5107" y="68"/>
                    <a:pt x="5107" y="68"/>
                    <a:pt x="5107" y="68"/>
                  </a:cubicBezTo>
                  <a:cubicBezTo>
                    <a:pt x="5107" y="68"/>
                    <a:pt x="5107" y="68"/>
                    <a:pt x="5107" y="68"/>
                  </a:cubicBezTo>
                  <a:cubicBezTo>
                    <a:pt x="5106" y="68"/>
                    <a:pt x="5106" y="68"/>
                    <a:pt x="5106" y="68"/>
                  </a:cubicBezTo>
                  <a:cubicBezTo>
                    <a:pt x="5083" y="91"/>
                    <a:pt x="5083" y="91"/>
                    <a:pt x="5083" y="91"/>
                  </a:cubicBezTo>
                  <a:cubicBezTo>
                    <a:pt x="5060" y="68"/>
                    <a:pt x="5060" y="68"/>
                    <a:pt x="5060" y="68"/>
                  </a:cubicBezTo>
                  <a:cubicBezTo>
                    <a:pt x="5059" y="68"/>
                    <a:pt x="5059" y="68"/>
                    <a:pt x="5059" y="68"/>
                  </a:cubicBezTo>
                  <a:cubicBezTo>
                    <a:pt x="5059" y="68"/>
                    <a:pt x="5059" y="68"/>
                    <a:pt x="5059" y="68"/>
                  </a:cubicBezTo>
                  <a:cubicBezTo>
                    <a:pt x="5036" y="91"/>
                    <a:pt x="5036" y="91"/>
                    <a:pt x="5036" y="91"/>
                  </a:cubicBezTo>
                  <a:cubicBezTo>
                    <a:pt x="5012" y="68"/>
                    <a:pt x="5012" y="68"/>
                    <a:pt x="5012" y="68"/>
                  </a:cubicBezTo>
                  <a:cubicBezTo>
                    <a:pt x="5012" y="68"/>
                    <a:pt x="5012" y="68"/>
                    <a:pt x="5012" y="68"/>
                  </a:cubicBezTo>
                  <a:cubicBezTo>
                    <a:pt x="5012" y="68"/>
                    <a:pt x="5012" y="68"/>
                    <a:pt x="5012" y="68"/>
                  </a:cubicBezTo>
                  <a:cubicBezTo>
                    <a:pt x="4988" y="91"/>
                    <a:pt x="4988" y="91"/>
                    <a:pt x="4988" y="91"/>
                  </a:cubicBezTo>
                  <a:cubicBezTo>
                    <a:pt x="4965" y="68"/>
                    <a:pt x="4965" y="68"/>
                    <a:pt x="4965" y="68"/>
                  </a:cubicBezTo>
                  <a:cubicBezTo>
                    <a:pt x="4965" y="68"/>
                    <a:pt x="4965" y="68"/>
                    <a:pt x="4965" y="68"/>
                  </a:cubicBezTo>
                  <a:cubicBezTo>
                    <a:pt x="4964" y="68"/>
                    <a:pt x="4964" y="68"/>
                    <a:pt x="4964" y="68"/>
                  </a:cubicBezTo>
                  <a:cubicBezTo>
                    <a:pt x="4941" y="91"/>
                    <a:pt x="4941" y="91"/>
                    <a:pt x="4941" y="91"/>
                  </a:cubicBezTo>
                  <a:cubicBezTo>
                    <a:pt x="4923" y="73"/>
                    <a:pt x="4923" y="73"/>
                    <a:pt x="4923" y="73"/>
                  </a:cubicBezTo>
                  <a:cubicBezTo>
                    <a:pt x="4923" y="74"/>
                    <a:pt x="4923" y="74"/>
                    <a:pt x="4923" y="74"/>
                  </a:cubicBezTo>
                  <a:cubicBezTo>
                    <a:pt x="4917" y="68"/>
                    <a:pt x="4917" y="68"/>
                    <a:pt x="4917" y="68"/>
                  </a:cubicBezTo>
                  <a:cubicBezTo>
                    <a:pt x="4894" y="92"/>
                    <a:pt x="4894" y="92"/>
                    <a:pt x="4894" y="92"/>
                  </a:cubicBezTo>
                  <a:cubicBezTo>
                    <a:pt x="4870" y="68"/>
                    <a:pt x="4870" y="68"/>
                    <a:pt x="4870" y="68"/>
                  </a:cubicBezTo>
                  <a:cubicBezTo>
                    <a:pt x="4821" y="117"/>
                    <a:pt x="4821" y="117"/>
                    <a:pt x="4821" y="117"/>
                  </a:cubicBezTo>
                  <a:cubicBezTo>
                    <a:pt x="4445" y="117"/>
                    <a:pt x="4445" y="117"/>
                    <a:pt x="4445" y="117"/>
                  </a:cubicBezTo>
                  <a:cubicBezTo>
                    <a:pt x="4445" y="117"/>
                    <a:pt x="4445" y="117"/>
                    <a:pt x="4445" y="117"/>
                  </a:cubicBezTo>
                  <a:cubicBezTo>
                    <a:pt x="4402" y="117"/>
                    <a:pt x="4402" y="117"/>
                    <a:pt x="4402" y="117"/>
                  </a:cubicBezTo>
                  <a:cubicBezTo>
                    <a:pt x="4401" y="78"/>
                    <a:pt x="4387" y="39"/>
                    <a:pt x="4359" y="8"/>
                  </a:cubicBezTo>
                  <a:lnTo>
                    <a:pt x="4923" y="8"/>
                  </a:lnTo>
                  <a:close/>
                  <a:moveTo>
                    <a:pt x="4350" y="10"/>
                  </a:moveTo>
                  <a:cubicBezTo>
                    <a:pt x="4379" y="40"/>
                    <a:pt x="4394" y="78"/>
                    <a:pt x="4395" y="117"/>
                  </a:cubicBezTo>
                  <a:cubicBezTo>
                    <a:pt x="4243" y="117"/>
                    <a:pt x="4243" y="117"/>
                    <a:pt x="4243" y="117"/>
                  </a:cubicBezTo>
                  <a:lnTo>
                    <a:pt x="4350" y="10"/>
                  </a:lnTo>
                  <a:close/>
                  <a:moveTo>
                    <a:pt x="7" y="8"/>
                  </a:moveTo>
                  <a:cubicBezTo>
                    <a:pt x="4342" y="8"/>
                    <a:pt x="4342" y="8"/>
                    <a:pt x="4342" y="8"/>
                  </a:cubicBezTo>
                  <a:cubicBezTo>
                    <a:pt x="4233" y="117"/>
                    <a:pt x="4233" y="117"/>
                    <a:pt x="4233" y="117"/>
                  </a:cubicBezTo>
                  <a:cubicBezTo>
                    <a:pt x="192" y="117"/>
                    <a:pt x="192" y="117"/>
                    <a:pt x="192" y="117"/>
                  </a:cubicBezTo>
                  <a:cubicBezTo>
                    <a:pt x="57" y="251"/>
                    <a:pt x="57" y="251"/>
                    <a:pt x="57" y="251"/>
                  </a:cubicBezTo>
                  <a:cubicBezTo>
                    <a:pt x="57" y="465"/>
                    <a:pt x="57" y="465"/>
                    <a:pt x="57" y="465"/>
                  </a:cubicBezTo>
                  <a:cubicBezTo>
                    <a:pt x="119" y="465"/>
                    <a:pt x="119" y="465"/>
                    <a:pt x="119" y="465"/>
                  </a:cubicBezTo>
                  <a:cubicBezTo>
                    <a:pt x="119" y="2157"/>
                    <a:pt x="119" y="2157"/>
                    <a:pt x="119" y="2157"/>
                  </a:cubicBezTo>
                  <a:cubicBezTo>
                    <a:pt x="7" y="2157"/>
                    <a:pt x="7" y="2157"/>
                    <a:pt x="7" y="2157"/>
                  </a:cubicBezTo>
                  <a:lnTo>
                    <a:pt x="7" y="8"/>
                  </a:lnTo>
                  <a:close/>
                  <a:moveTo>
                    <a:pt x="7" y="2614"/>
                  </a:moveTo>
                  <a:cubicBezTo>
                    <a:pt x="7" y="2164"/>
                    <a:pt x="7" y="2164"/>
                    <a:pt x="7" y="2164"/>
                  </a:cubicBezTo>
                  <a:cubicBezTo>
                    <a:pt x="119" y="2164"/>
                    <a:pt x="119" y="2164"/>
                    <a:pt x="119" y="2164"/>
                  </a:cubicBezTo>
                  <a:cubicBezTo>
                    <a:pt x="119" y="2614"/>
                    <a:pt x="119" y="2614"/>
                    <a:pt x="119" y="2614"/>
                  </a:cubicBezTo>
                  <a:cubicBezTo>
                    <a:pt x="119" y="3055"/>
                    <a:pt x="119" y="3055"/>
                    <a:pt x="119" y="3055"/>
                  </a:cubicBezTo>
                  <a:cubicBezTo>
                    <a:pt x="119" y="3505"/>
                    <a:pt x="119" y="3505"/>
                    <a:pt x="119" y="3505"/>
                  </a:cubicBezTo>
                  <a:cubicBezTo>
                    <a:pt x="7" y="3505"/>
                    <a:pt x="7" y="3505"/>
                    <a:pt x="7" y="3505"/>
                  </a:cubicBezTo>
                  <a:cubicBezTo>
                    <a:pt x="7" y="3055"/>
                    <a:pt x="7" y="3055"/>
                    <a:pt x="7" y="3055"/>
                  </a:cubicBezTo>
                  <a:lnTo>
                    <a:pt x="7" y="2614"/>
                  </a:lnTo>
                  <a:close/>
                  <a:moveTo>
                    <a:pt x="7" y="5660"/>
                  </a:moveTo>
                  <a:cubicBezTo>
                    <a:pt x="7" y="3512"/>
                    <a:pt x="7" y="3512"/>
                    <a:pt x="7" y="3512"/>
                  </a:cubicBezTo>
                  <a:cubicBezTo>
                    <a:pt x="119" y="3512"/>
                    <a:pt x="119" y="3512"/>
                    <a:pt x="119" y="3512"/>
                  </a:cubicBezTo>
                  <a:cubicBezTo>
                    <a:pt x="119" y="5204"/>
                    <a:pt x="119" y="5204"/>
                    <a:pt x="119" y="5204"/>
                  </a:cubicBezTo>
                  <a:cubicBezTo>
                    <a:pt x="57" y="5204"/>
                    <a:pt x="57" y="5204"/>
                    <a:pt x="57" y="5204"/>
                  </a:cubicBezTo>
                  <a:cubicBezTo>
                    <a:pt x="57" y="5417"/>
                    <a:pt x="57" y="5417"/>
                    <a:pt x="57" y="5417"/>
                  </a:cubicBezTo>
                  <a:cubicBezTo>
                    <a:pt x="192" y="5552"/>
                    <a:pt x="192" y="5552"/>
                    <a:pt x="192" y="5552"/>
                  </a:cubicBezTo>
                  <a:cubicBezTo>
                    <a:pt x="4233" y="5552"/>
                    <a:pt x="4233" y="5552"/>
                    <a:pt x="4233" y="5552"/>
                  </a:cubicBezTo>
                  <a:cubicBezTo>
                    <a:pt x="4342" y="5660"/>
                    <a:pt x="4342" y="5660"/>
                    <a:pt x="4342" y="5660"/>
                  </a:cubicBezTo>
                  <a:lnTo>
                    <a:pt x="7" y="5660"/>
                  </a:lnTo>
                  <a:close/>
                  <a:moveTo>
                    <a:pt x="4350" y="5659"/>
                  </a:moveTo>
                  <a:cubicBezTo>
                    <a:pt x="4243" y="5552"/>
                    <a:pt x="4243" y="5552"/>
                    <a:pt x="4243" y="5552"/>
                  </a:cubicBezTo>
                  <a:cubicBezTo>
                    <a:pt x="4395" y="5552"/>
                    <a:pt x="4395" y="5552"/>
                    <a:pt x="4395" y="5552"/>
                  </a:cubicBezTo>
                  <a:cubicBezTo>
                    <a:pt x="4394" y="5591"/>
                    <a:pt x="4379" y="5629"/>
                    <a:pt x="4350" y="5659"/>
                  </a:cubicBezTo>
                  <a:close/>
                  <a:moveTo>
                    <a:pt x="5243" y="5660"/>
                  </a:moveTo>
                  <a:cubicBezTo>
                    <a:pt x="4923" y="5660"/>
                    <a:pt x="4923" y="5660"/>
                    <a:pt x="4923" y="5660"/>
                  </a:cubicBezTo>
                  <a:cubicBezTo>
                    <a:pt x="4359" y="5660"/>
                    <a:pt x="4359" y="5660"/>
                    <a:pt x="4359" y="5660"/>
                  </a:cubicBezTo>
                  <a:cubicBezTo>
                    <a:pt x="4387" y="5630"/>
                    <a:pt x="4401" y="5591"/>
                    <a:pt x="4402" y="5552"/>
                  </a:cubicBezTo>
                  <a:cubicBezTo>
                    <a:pt x="4445" y="5552"/>
                    <a:pt x="4445" y="5552"/>
                    <a:pt x="4445" y="5552"/>
                  </a:cubicBezTo>
                  <a:cubicBezTo>
                    <a:pt x="4445" y="5552"/>
                    <a:pt x="4445" y="5552"/>
                    <a:pt x="4445" y="5552"/>
                  </a:cubicBezTo>
                  <a:cubicBezTo>
                    <a:pt x="4821" y="5552"/>
                    <a:pt x="4821" y="5552"/>
                    <a:pt x="4821" y="5552"/>
                  </a:cubicBezTo>
                  <a:cubicBezTo>
                    <a:pt x="4870" y="5601"/>
                    <a:pt x="4870" y="5601"/>
                    <a:pt x="4870" y="5601"/>
                  </a:cubicBezTo>
                  <a:cubicBezTo>
                    <a:pt x="4894" y="5577"/>
                    <a:pt x="4894" y="5577"/>
                    <a:pt x="4894" y="5577"/>
                  </a:cubicBezTo>
                  <a:cubicBezTo>
                    <a:pt x="4917" y="5601"/>
                    <a:pt x="4917" y="5601"/>
                    <a:pt x="4917" y="5601"/>
                  </a:cubicBezTo>
                  <a:cubicBezTo>
                    <a:pt x="4923" y="5595"/>
                    <a:pt x="4923" y="5595"/>
                    <a:pt x="4923" y="5595"/>
                  </a:cubicBezTo>
                  <a:cubicBezTo>
                    <a:pt x="4923" y="5596"/>
                    <a:pt x="4923" y="5596"/>
                    <a:pt x="4923" y="5596"/>
                  </a:cubicBezTo>
                  <a:cubicBezTo>
                    <a:pt x="4941" y="5577"/>
                    <a:pt x="4941" y="5577"/>
                    <a:pt x="4941" y="5577"/>
                  </a:cubicBezTo>
                  <a:cubicBezTo>
                    <a:pt x="4964" y="5601"/>
                    <a:pt x="4964" y="5601"/>
                    <a:pt x="4964" y="5601"/>
                  </a:cubicBezTo>
                  <a:cubicBezTo>
                    <a:pt x="4965" y="5600"/>
                    <a:pt x="4965" y="5600"/>
                    <a:pt x="4965" y="5600"/>
                  </a:cubicBezTo>
                  <a:cubicBezTo>
                    <a:pt x="4965" y="5601"/>
                    <a:pt x="4965" y="5601"/>
                    <a:pt x="4965" y="5601"/>
                  </a:cubicBezTo>
                  <a:cubicBezTo>
                    <a:pt x="4988" y="5577"/>
                    <a:pt x="4988" y="5577"/>
                    <a:pt x="4988" y="5577"/>
                  </a:cubicBezTo>
                  <a:cubicBezTo>
                    <a:pt x="5012" y="5601"/>
                    <a:pt x="5012" y="5601"/>
                    <a:pt x="5012" y="5601"/>
                  </a:cubicBezTo>
                  <a:cubicBezTo>
                    <a:pt x="5012" y="5600"/>
                    <a:pt x="5012" y="5600"/>
                    <a:pt x="5012" y="5600"/>
                  </a:cubicBezTo>
                  <a:cubicBezTo>
                    <a:pt x="5012" y="5601"/>
                    <a:pt x="5012" y="5601"/>
                    <a:pt x="5012" y="5601"/>
                  </a:cubicBezTo>
                  <a:cubicBezTo>
                    <a:pt x="5036" y="5577"/>
                    <a:pt x="5036" y="5577"/>
                    <a:pt x="5036" y="5577"/>
                  </a:cubicBezTo>
                  <a:cubicBezTo>
                    <a:pt x="5059" y="5601"/>
                    <a:pt x="5059" y="5601"/>
                    <a:pt x="5059" y="5601"/>
                  </a:cubicBezTo>
                  <a:cubicBezTo>
                    <a:pt x="5059" y="5600"/>
                    <a:pt x="5059" y="5600"/>
                    <a:pt x="5059" y="5600"/>
                  </a:cubicBezTo>
                  <a:cubicBezTo>
                    <a:pt x="5060" y="5601"/>
                    <a:pt x="5060" y="5601"/>
                    <a:pt x="5060" y="5601"/>
                  </a:cubicBezTo>
                  <a:cubicBezTo>
                    <a:pt x="5083" y="5577"/>
                    <a:pt x="5083" y="5577"/>
                    <a:pt x="5083" y="5577"/>
                  </a:cubicBezTo>
                  <a:cubicBezTo>
                    <a:pt x="5106" y="5601"/>
                    <a:pt x="5106" y="5601"/>
                    <a:pt x="5106" y="5601"/>
                  </a:cubicBezTo>
                  <a:cubicBezTo>
                    <a:pt x="5107" y="5600"/>
                    <a:pt x="5107" y="5600"/>
                    <a:pt x="5107" y="5600"/>
                  </a:cubicBezTo>
                  <a:cubicBezTo>
                    <a:pt x="5107" y="5601"/>
                    <a:pt x="5107" y="5601"/>
                    <a:pt x="5107" y="5601"/>
                  </a:cubicBezTo>
                  <a:cubicBezTo>
                    <a:pt x="5130" y="5577"/>
                    <a:pt x="5130" y="5577"/>
                    <a:pt x="5130" y="5577"/>
                  </a:cubicBezTo>
                  <a:cubicBezTo>
                    <a:pt x="5154" y="5601"/>
                    <a:pt x="5154" y="5601"/>
                    <a:pt x="5154" y="5601"/>
                  </a:cubicBezTo>
                  <a:cubicBezTo>
                    <a:pt x="5154" y="5600"/>
                    <a:pt x="5154" y="5600"/>
                    <a:pt x="5154" y="5600"/>
                  </a:cubicBezTo>
                  <a:cubicBezTo>
                    <a:pt x="5154" y="5601"/>
                    <a:pt x="5154" y="5601"/>
                    <a:pt x="5154" y="5601"/>
                  </a:cubicBezTo>
                  <a:cubicBezTo>
                    <a:pt x="5177" y="5577"/>
                    <a:pt x="5177" y="5577"/>
                    <a:pt x="5177" y="5577"/>
                  </a:cubicBezTo>
                  <a:cubicBezTo>
                    <a:pt x="5201" y="5601"/>
                    <a:pt x="5201" y="5601"/>
                    <a:pt x="5201" y="5601"/>
                  </a:cubicBezTo>
                  <a:cubicBezTo>
                    <a:pt x="5201" y="5600"/>
                    <a:pt x="5201" y="5600"/>
                    <a:pt x="5201" y="5600"/>
                  </a:cubicBezTo>
                  <a:cubicBezTo>
                    <a:pt x="5201" y="5601"/>
                    <a:pt x="5201" y="5601"/>
                    <a:pt x="5201" y="5601"/>
                  </a:cubicBezTo>
                  <a:cubicBezTo>
                    <a:pt x="5225" y="5577"/>
                    <a:pt x="5225" y="5577"/>
                    <a:pt x="5225" y="5577"/>
                  </a:cubicBezTo>
                  <a:cubicBezTo>
                    <a:pt x="5243" y="5596"/>
                    <a:pt x="5243" y="5596"/>
                    <a:pt x="5243" y="5596"/>
                  </a:cubicBezTo>
                  <a:cubicBezTo>
                    <a:pt x="5243" y="5595"/>
                    <a:pt x="5243" y="5595"/>
                    <a:pt x="5243" y="5595"/>
                  </a:cubicBezTo>
                  <a:cubicBezTo>
                    <a:pt x="5249" y="5601"/>
                    <a:pt x="5249" y="5601"/>
                    <a:pt x="5249" y="5601"/>
                  </a:cubicBezTo>
                  <a:cubicBezTo>
                    <a:pt x="5272" y="5577"/>
                    <a:pt x="5272" y="5577"/>
                    <a:pt x="5272" y="5577"/>
                  </a:cubicBezTo>
                  <a:cubicBezTo>
                    <a:pt x="5296" y="5601"/>
                    <a:pt x="5296" y="5601"/>
                    <a:pt x="5296" y="5601"/>
                  </a:cubicBezTo>
                  <a:cubicBezTo>
                    <a:pt x="5345" y="5552"/>
                    <a:pt x="5345" y="5552"/>
                    <a:pt x="5345" y="5552"/>
                  </a:cubicBezTo>
                  <a:cubicBezTo>
                    <a:pt x="5720" y="5552"/>
                    <a:pt x="5720" y="5552"/>
                    <a:pt x="5720" y="5552"/>
                  </a:cubicBezTo>
                  <a:cubicBezTo>
                    <a:pt x="5720" y="5552"/>
                    <a:pt x="5720" y="5552"/>
                    <a:pt x="5720" y="5552"/>
                  </a:cubicBezTo>
                  <a:cubicBezTo>
                    <a:pt x="5764" y="5552"/>
                    <a:pt x="5764" y="5552"/>
                    <a:pt x="5764" y="5552"/>
                  </a:cubicBezTo>
                  <a:cubicBezTo>
                    <a:pt x="5765" y="5591"/>
                    <a:pt x="5779" y="5630"/>
                    <a:pt x="5807" y="5660"/>
                  </a:cubicBezTo>
                  <a:lnTo>
                    <a:pt x="5243" y="5660"/>
                  </a:lnTo>
                  <a:close/>
                  <a:moveTo>
                    <a:pt x="5815" y="5659"/>
                  </a:moveTo>
                  <a:cubicBezTo>
                    <a:pt x="5787" y="5629"/>
                    <a:pt x="5772" y="5591"/>
                    <a:pt x="5771" y="5552"/>
                  </a:cubicBezTo>
                  <a:cubicBezTo>
                    <a:pt x="5922" y="5552"/>
                    <a:pt x="5922" y="5552"/>
                    <a:pt x="5922" y="5552"/>
                  </a:cubicBezTo>
                  <a:lnTo>
                    <a:pt x="5815" y="5659"/>
                  </a:lnTo>
                  <a:close/>
                  <a:moveTo>
                    <a:pt x="10159" y="5660"/>
                  </a:moveTo>
                  <a:cubicBezTo>
                    <a:pt x="5824" y="5660"/>
                    <a:pt x="5824" y="5660"/>
                    <a:pt x="5824" y="5660"/>
                  </a:cubicBezTo>
                  <a:cubicBezTo>
                    <a:pt x="5932" y="5552"/>
                    <a:pt x="5932" y="5552"/>
                    <a:pt x="5932" y="5552"/>
                  </a:cubicBezTo>
                  <a:cubicBezTo>
                    <a:pt x="9974" y="5552"/>
                    <a:pt x="9974" y="5552"/>
                    <a:pt x="9974" y="5552"/>
                  </a:cubicBezTo>
                  <a:cubicBezTo>
                    <a:pt x="10109" y="5417"/>
                    <a:pt x="10109" y="5417"/>
                    <a:pt x="10109" y="5417"/>
                  </a:cubicBezTo>
                  <a:cubicBezTo>
                    <a:pt x="10109" y="5204"/>
                    <a:pt x="10109" y="5204"/>
                    <a:pt x="10109" y="5204"/>
                  </a:cubicBezTo>
                  <a:cubicBezTo>
                    <a:pt x="10046" y="5204"/>
                    <a:pt x="10046" y="5204"/>
                    <a:pt x="10046" y="5204"/>
                  </a:cubicBezTo>
                  <a:cubicBezTo>
                    <a:pt x="10046" y="3512"/>
                    <a:pt x="10046" y="3512"/>
                    <a:pt x="10046" y="3512"/>
                  </a:cubicBezTo>
                  <a:cubicBezTo>
                    <a:pt x="10159" y="3512"/>
                    <a:pt x="10159" y="3512"/>
                    <a:pt x="10159" y="3512"/>
                  </a:cubicBezTo>
                  <a:lnTo>
                    <a:pt x="10159" y="5660"/>
                  </a:lnTo>
                  <a:close/>
                  <a:moveTo>
                    <a:pt x="10159" y="3055"/>
                  </a:moveTo>
                  <a:cubicBezTo>
                    <a:pt x="10159" y="3505"/>
                    <a:pt x="10159" y="3505"/>
                    <a:pt x="10159" y="3505"/>
                  </a:cubicBezTo>
                  <a:cubicBezTo>
                    <a:pt x="10046" y="3505"/>
                    <a:pt x="10046" y="3505"/>
                    <a:pt x="10046" y="3505"/>
                  </a:cubicBezTo>
                  <a:cubicBezTo>
                    <a:pt x="10046" y="3055"/>
                    <a:pt x="10046" y="3055"/>
                    <a:pt x="10046" y="3055"/>
                  </a:cubicBezTo>
                  <a:cubicBezTo>
                    <a:pt x="10046" y="2614"/>
                    <a:pt x="10046" y="2614"/>
                    <a:pt x="10046" y="2614"/>
                  </a:cubicBezTo>
                  <a:cubicBezTo>
                    <a:pt x="10046" y="2164"/>
                    <a:pt x="10046" y="2164"/>
                    <a:pt x="10046" y="2164"/>
                  </a:cubicBezTo>
                  <a:cubicBezTo>
                    <a:pt x="10159" y="2164"/>
                    <a:pt x="10159" y="2164"/>
                    <a:pt x="10159" y="2164"/>
                  </a:cubicBezTo>
                  <a:cubicBezTo>
                    <a:pt x="10159" y="2614"/>
                    <a:pt x="10159" y="2614"/>
                    <a:pt x="10159" y="2614"/>
                  </a:cubicBezTo>
                  <a:lnTo>
                    <a:pt x="10159" y="30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2"/>
            <p:cNvSpPr/>
            <p:nvPr/>
          </p:nvSpPr>
          <p:spPr>
            <a:xfrm>
              <a:off x="717550" y="2687638"/>
              <a:ext cx="2925763" cy="1447800"/>
            </a:xfrm>
            <a:custGeom>
              <a:rect b="b" l="l" r="r" t="t"/>
              <a:pathLst>
                <a:path extrusionOk="0" h="912" w="1843">
                  <a:moveTo>
                    <a:pt x="890" y="0"/>
                  </a:moveTo>
                  <a:lnTo>
                    <a:pt x="0" y="0"/>
                  </a:lnTo>
                  <a:lnTo>
                    <a:pt x="0" y="412"/>
                  </a:lnTo>
                  <a:lnTo>
                    <a:pt x="0" y="499"/>
                  </a:lnTo>
                  <a:lnTo>
                    <a:pt x="0" y="912"/>
                  </a:lnTo>
                  <a:lnTo>
                    <a:pt x="890" y="912"/>
                  </a:lnTo>
                  <a:lnTo>
                    <a:pt x="953" y="912"/>
                  </a:lnTo>
                  <a:lnTo>
                    <a:pt x="1843" y="912"/>
                  </a:lnTo>
                  <a:lnTo>
                    <a:pt x="1843" y="499"/>
                  </a:lnTo>
                  <a:lnTo>
                    <a:pt x="1843" y="412"/>
                  </a:lnTo>
                  <a:lnTo>
                    <a:pt x="1843" y="0"/>
                  </a:lnTo>
                  <a:lnTo>
                    <a:pt x="953" y="0"/>
                  </a:lnTo>
                  <a:lnTo>
                    <a:pt x="890" y="0"/>
                  </a:lnTo>
                  <a:close/>
                  <a:moveTo>
                    <a:pt x="1841" y="1"/>
                  </a:moveTo>
                  <a:lnTo>
                    <a:pt x="1841" y="412"/>
                  </a:lnTo>
                  <a:lnTo>
                    <a:pt x="1841" y="499"/>
                  </a:lnTo>
                  <a:lnTo>
                    <a:pt x="1841" y="910"/>
                  </a:lnTo>
                  <a:lnTo>
                    <a:pt x="953" y="910"/>
                  </a:lnTo>
                  <a:lnTo>
                    <a:pt x="890" y="910"/>
                  </a:lnTo>
                  <a:lnTo>
                    <a:pt x="1" y="910"/>
                  </a:lnTo>
                  <a:lnTo>
                    <a:pt x="1" y="499"/>
                  </a:lnTo>
                  <a:lnTo>
                    <a:pt x="1" y="412"/>
                  </a:lnTo>
                  <a:lnTo>
                    <a:pt x="1" y="1"/>
                  </a:lnTo>
                  <a:lnTo>
                    <a:pt x="890" y="1"/>
                  </a:lnTo>
                  <a:lnTo>
                    <a:pt x="953" y="1"/>
                  </a:lnTo>
                  <a:lnTo>
                    <a:pt x="1841"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2"/>
            <p:cNvSpPr/>
            <p:nvPr/>
          </p:nvSpPr>
          <p:spPr>
            <a:xfrm>
              <a:off x="2143125" y="2608263"/>
              <a:ext cx="73025" cy="61913"/>
            </a:xfrm>
            <a:custGeom>
              <a:rect b="b" l="l" r="r" t="t"/>
              <a:pathLst>
                <a:path extrusionOk="0" h="39" w="46">
                  <a:moveTo>
                    <a:pt x="46" y="39"/>
                  </a:moveTo>
                  <a:lnTo>
                    <a:pt x="46" y="39"/>
                  </a:lnTo>
                  <a:lnTo>
                    <a:pt x="23" y="0"/>
                  </a:lnTo>
                  <a:lnTo>
                    <a:pt x="23" y="0"/>
                  </a:lnTo>
                  <a:lnTo>
                    <a:pt x="23" y="0"/>
                  </a:lnTo>
                  <a:lnTo>
                    <a:pt x="0" y="39"/>
                  </a:lnTo>
                  <a:lnTo>
                    <a:pt x="1" y="39"/>
                  </a:lnTo>
                  <a:lnTo>
                    <a:pt x="46" y="39"/>
                  </a:lnTo>
                  <a:close/>
                  <a:moveTo>
                    <a:pt x="14" y="19"/>
                  </a:moveTo>
                  <a:lnTo>
                    <a:pt x="22" y="4"/>
                  </a:lnTo>
                  <a:lnTo>
                    <a:pt x="22" y="34"/>
                  </a:lnTo>
                  <a:lnTo>
                    <a:pt x="14" y="19"/>
                  </a:lnTo>
                  <a:close/>
                  <a:moveTo>
                    <a:pt x="3" y="37"/>
                  </a:moveTo>
                  <a:lnTo>
                    <a:pt x="13" y="21"/>
                  </a:lnTo>
                  <a:lnTo>
                    <a:pt x="22" y="37"/>
                  </a:lnTo>
                  <a:lnTo>
                    <a:pt x="3" y="37"/>
                  </a:lnTo>
                  <a:close/>
                  <a:moveTo>
                    <a:pt x="33" y="19"/>
                  </a:moveTo>
                  <a:lnTo>
                    <a:pt x="24" y="34"/>
                  </a:lnTo>
                  <a:lnTo>
                    <a:pt x="24" y="4"/>
                  </a:lnTo>
                  <a:lnTo>
                    <a:pt x="33" y="19"/>
                  </a:lnTo>
                  <a:close/>
                  <a:moveTo>
                    <a:pt x="24" y="37"/>
                  </a:moveTo>
                  <a:lnTo>
                    <a:pt x="34" y="21"/>
                  </a:lnTo>
                  <a:lnTo>
                    <a:pt x="43" y="37"/>
                  </a:lnTo>
                  <a:lnTo>
                    <a:pt x="24" y="3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2"/>
            <p:cNvSpPr/>
            <p:nvPr/>
          </p:nvSpPr>
          <p:spPr>
            <a:xfrm>
              <a:off x="3656013" y="2936875"/>
              <a:ext cx="52388" cy="236539"/>
            </a:xfrm>
            <a:custGeom>
              <a:rect b="b" l="l" r="r" t="t"/>
              <a:pathLst>
                <a:path extrusionOk="0" h="759" w="170">
                  <a:moveTo>
                    <a:pt x="57" y="109"/>
                  </a:moveTo>
                  <a:cubicBezTo>
                    <a:pt x="57" y="161"/>
                    <a:pt x="94" y="205"/>
                    <a:pt x="143" y="216"/>
                  </a:cubicBezTo>
                  <a:cubicBezTo>
                    <a:pt x="62" y="228"/>
                    <a:pt x="0" y="297"/>
                    <a:pt x="0" y="381"/>
                  </a:cubicBezTo>
                  <a:cubicBezTo>
                    <a:pt x="0" y="462"/>
                    <a:pt x="58" y="530"/>
                    <a:pt x="134" y="545"/>
                  </a:cubicBezTo>
                  <a:cubicBezTo>
                    <a:pt x="90" y="559"/>
                    <a:pt x="57" y="601"/>
                    <a:pt x="57" y="650"/>
                  </a:cubicBezTo>
                  <a:cubicBezTo>
                    <a:pt x="57" y="710"/>
                    <a:pt x="106" y="759"/>
                    <a:pt x="167" y="759"/>
                  </a:cubicBezTo>
                  <a:cubicBezTo>
                    <a:pt x="170" y="759"/>
                    <a:pt x="170" y="759"/>
                    <a:pt x="170" y="759"/>
                  </a:cubicBezTo>
                  <a:cubicBezTo>
                    <a:pt x="170" y="548"/>
                    <a:pt x="170" y="548"/>
                    <a:pt x="170" y="548"/>
                  </a:cubicBezTo>
                  <a:cubicBezTo>
                    <a:pt x="170" y="540"/>
                    <a:pt x="170" y="540"/>
                    <a:pt x="170" y="540"/>
                  </a:cubicBezTo>
                  <a:cubicBezTo>
                    <a:pt x="170" y="219"/>
                    <a:pt x="170" y="219"/>
                    <a:pt x="170" y="219"/>
                  </a:cubicBezTo>
                  <a:cubicBezTo>
                    <a:pt x="170" y="214"/>
                    <a:pt x="170" y="214"/>
                    <a:pt x="170" y="214"/>
                  </a:cubicBezTo>
                  <a:cubicBezTo>
                    <a:pt x="170" y="0"/>
                    <a:pt x="170" y="0"/>
                    <a:pt x="170" y="0"/>
                  </a:cubicBezTo>
                  <a:cubicBezTo>
                    <a:pt x="167" y="0"/>
                    <a:pt x="167" y="0"/>
                    <a:pt x="167" y="0"/>
                  </a:cubicBezTo>
                  <a:cubicBezTo>
                    <a:pt x="106" y="0"/>
                    <a:pt x="57" y="49"/>
                    <a:pt x="57" y="109"/>
                  </a:cubicBezTo>
                  <a:close/>
                  <a:moveTo>
                    <a:pt x="92" y="39"/>
                  </a:moveTo>
                  <a:cubicBezTo>
                    <a:pt x="158" y="106"/>
                    <a:pt x="158" y="106"/>
                    <a:pt x="158" y="106"/>
                  </a:cubicBezTo>
                  <a:cubicBezTo>
                    <a:pt x="64" y="106"/>
                    <a:pt x="64" y="106"/>
                    <a:pt x="64" y="106"/>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51" y="271"/>
                  </a:moveTo>
                  <a:cubicBezTo>
                    <a:pt x="158" y="378"/>
                    <a:pt x="158" y="378"/>
                    <a:pt x="158" y="378"/>
                  </a:cubicBezTo>
                  <a:cubicBezTo>
                    <a:pt x="7" y="378"/>
                    <a:pt x="7" y="378"/>
                    <a:pt x="7" y="378"/>
                  </a:cubicBezTo>
                  <a:cubicBezTo>
                    <a:pt x="8" y="336"/>
                    <a:pt x="24" y="299"/>
                    <a:pt x="51" y="271"/>
                  </a:cubicBezTo>
                  <a:close/>
                  <a:moveTo>
                    <a:pt x="7" y="385"/>
                  </a:moveTo>
                  <a:cubicBezTo>
                    <a:pt x="158" y="385"/>
                    <a:pt x="158" y="385"/>
                    <a:pt x="158" y="385"/>
                  </a:cubicBezTo>
                  <a:cubicBezTo>
                    <a:pt x="51" y="492"/>
                    <a:pt x="51" y="492"/>
                    <a:pt x="51" y="492"/>
                  </a:cubicBezTo>
                  <a:cubicBezTo>
                    <a:pt x="24" y="464"/>
                    <a:pt x="8" y="426"/>
                    <a:pt x="7" y="385"/>
                  </a:cubicBezTo>
                  <a:close/>
                  <a:moveTo>
                    <a:pt x="92" y="580"/>
                  </a:moveTo>
                  <a:cubicBezTo>
                    <a:pt x="158" y="646"/>
                    <a:pt x="158" y="646"/>
                    <a:pt x="158" y="646"/>
                  </a:cubicBezTo>
                  <a:cubicBezTo>
                    <a:pt x="64" y="646"/>
                    <a:pt x="64" y="646"/>
                    <a:pt x="64" y="646"/>
                  </a:cubicBezTo>
                  <a:cubicBezTo>
                    <a:pt x="65" y="621"/>
                    <a:pt x="76" y="597"/>
                    <a:pt x="92" y="580"/>
                  </a:cubicBezTo>
                  <a:close/>
                  <a:moveTo>
                    <a:pt x="64" y="653"/>
                  </a:moveTo>
                  <a:cubicBezTo>
                    <a:pt x="158" y="653"/>
                    <a:pt x="158" y="653"/>
                    <a:pt x="158" y="653"/>
                  </a:cubicBezTo>
                  <a:cubicBezTo>
                    <a:pt x="92" y="719"/>
                    <a:pt x="92" y="719"/>
                    <a:pt x="92" y="719"/>
                  </a:cubicBezTo>
                  <a:cubicBezTo>
                    <a:pt x="76" y="702"/>
                    <a:pt x="65" y="679"/>
                    <a:pt x="64" y="653"/>
                  </a:cubicBezTo>
                  <a:close/>
                  <a:moveTo>
                    <a:pt x="163" y="752"/>
                  </a:moveTo>
                  <a:cubicBezTo>
                    <a:pt x="138" y="751"/>
                    <a:pt x="114" y="741"/>
                    <a:pt x="97" y="724"/>
                  </a:cubicBezTo>
                  <a:cubicBezTo>
                    <a:pt x="163" y="658"/>
                    <a:pt x="163" y="658"/>
                    <a:pt x="163" y="658"/>
                  </a:cubicBezTo>
                  <a:lnTo>
                    <a:pt x="163" y="752"/>
                  </a:lnTo>
                  <a:close/>
                  <a:moveTo>
                    <a:pt x="163" y="641"/>
                  </a:moveTo>
                  <a:cubicBezTo>
                    <a:pt x="97" y="575"/>
                    <a:pt x="97" y="575"/>
                    <a:pt x="97" y="575"/>
                  </a:cubicBezTo>
                  <a:cubicBezTo>
                    <a:pt x="113" y="560"/>
                    <a:pt x="133" y="550"/>
                    <a:pt x="156" y="548"/>
                  </a:cubicBezTo>
                  <a:cubicBezTo>
                    <a:pt x="158" y="548"/>
                    <a:pt x="161" y="548"/>
                    <a:pt x="163" y="548"/>
                  </a:cubicBezTo>
                  <a:lnTo>
                    <a:pt x="163" y="641"/>
                  </a:lnTo>
                  <a:close/>
                  <a:moveTo>
                    <a:pt x="163" y="540"/>
                  </a:moveTo>
                  <a:cubicBezTo>
                    <a:pt x="161" y="540"/>
                    <a:pt x="158" y="541"/>
                    <a:pt x="156" y="541"/>
                  </a:cubicBezTo>
                  <a:cubicBezTo>
                    <a:pt x="117" y="538"/>
                    <a:pt x="82" y="522"/>
                    <a:pt x="56" y="497"/>
                  </a:cubicBezTo>
                  <a:cubicBezTo>
                    <a:pt x="163" y="390"/>
                    <a:pt x="163" y="390"/>
                    <a:pt x="163" y="390"/>
                  </a:cubicBezTo>
                  <a:lnTo>
                    <a:pt x="163" y="540"/>
                  </a:lnTo>
                  <a:close/>
                  <a:moveTo>
                    <a:pt x="163" y="373"/>
                  </a:moveTo>
                  <a:cubicBezTo>
                    <a:pt x="56" y="266"/>
                    <a:pt x="56" y="266"/>
                    <a:pt x="56" y="266"/>
                  </a:cubicBezTo>
                  <a:cubicBezTo>
                    <a:pt x="84" y="239"/>
                    <a:pt x="122" y="222"/>
                    <a:pt x="163" y="221"/>
                  </a:cubicBezTo>
                  <a:lnTo>
                    <a:pt x="163" y="373"/>
                  </a:lnTo>
                  <a:close/>
                  <a:moveTo>
                    <a:pt x="163" y="211"/>
                  </a:moveTo>
                  <a:cubicBezTo>
                    <a:pt x="138" y="210"/>
                    <a:pt x="114" y="200"/>
                    <a:pt x="97" y="184"/>
                  </a:cubicBezTo>
                  <a:cubicBezTo>
                    <a:pt x="163" y="118"/>
                    <a:pt x="163" y="118"/>
                    <a:pt x="163" y="118"/>
                  </a:cubicBezTo>
                  <a:lnTo>
                    <a:pt x="163" y="211"/>
                  </a:lnTo>
                  <a:close/>
                  <a:moveTo>
                    <a:pt x="163" y="101"/>
                  </a:moveTo>
                  <a:cubicBezTo>
                    <a:pt x="97" y="34"/>
                    <a:pt x="97" y="34"/>
                    <a:pt x="97" y="34"/>
                  </a:cubicBezTo>
                  <a:cubicBezTo>
                    <a:pt x="114" y="18"/>
                    <a:pt x="138" y="8"/>
                    <a:pt x="163" y="7"/>
                  </a:cubicBezTo>
                  <a:lnTo>
                    <a:pt x="163" y="10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2"/>
            <p:cNvSpPr/>
            <p:nvPr/>
          </p:nvSpPr>
          <p:spPr>
            <a:xfrm>
              <a:off x="3725863"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2"/>
            <p:cNvSpPr/>
            <p:nvPr/>
          </p:nvSpPr>
          <p:spPr>
            <a:xfrm>
              <a:off x="3663950" y="2686050"/>
              <a:ext cx="46038" cy="174625"/>
            </a:xfrm>
            <a:custGeom>
              <a:rect b="b" l="l" r="r" t="t"/>
              <a:pathLst>
                <a:path extrusionOk="0" h="110" w="29">
                  <a:moveTo>
                    <a:pt x="0" y="110"/>
                  </a:moveTo>
                  <a:lnTo>
                    <a:pt x="29" y="0"/>
                  </a:lnTo>
                  <a:lnTo>
                    <a:pt x="0" y="0"/>
                  </a:lnTo>
                  <a:lnTo>
                    <a:pt x="0" y="110"/>
                  </a:lnTo>
                  <a:close/>
                  <a:moveTo>
                    <a:pt x="1" y="2"/>
                  </a:moveTo>
                  <a:lnTo>
                    <a:pt x="27" y="2"/>
                  </a:lnTo>
                  <a:lnTo>
                    <a:pt x="1" y="99"/>
                  </a:lnTo>
                  <a:lnTo>
                    <a:pt x="1"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2"/>
            <p:cNvSpPr/>
            <p:nvPr/>
          </p:nvSpPr>
          <p:spPr>
            <a:xfrm>
              <a:off x="2444750"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2"/>
            <p:cNvSpPr/>
            <p:nvPr/>
          </p:nvSpPr>
          <p:spPr>
            <a:xfrm>
              <a:off x="24558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2"/>
            <p:cNvSpPr/>
            <p:nvPr/>
          </p:nvSpPr>
          <p:spPr>
            <a:xfrm>
              <a:off x="2466975"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2"/>
            <p:cNvSpPr/>
            <p:nvPr/>
          </p:nvSpPr>
          <p:spPr>
            <a:xfrm>
              <a:off x="3654425"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2"/>
            <p:cNvSpPr/>
            <p:nvPr/>
          </p:nvSpPr>
          <p:spPr>
            <a:xfrm>
              <a:off x="366553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2"/>
            <p:cNvSpPr/>
            <p:nvPr/>
          </p:nvSpPr>
          <p:spPr>
            <a:xfrm>
              <a:off x="3676650"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2"/>
            <p:cNvSpPr/>
            <p:nvPr/>
          </p:nvSpPr>
          <p:spPr>
            <a:xfrm>
              <a:off x="3656013" y="3648075"/>
              <a:ext cx="52388" cy="238125"/>
            </a:xfrm>
            <a:custGeom>
              <a:rect b="b" l="l" r="r" t="t"/>
              <a:pathLst>
                <a:path extrusionOk="0" h="759" w="170">
                  <a:moveTo>
                    <a:pt x="143" y="543"/>
                  </a:moveTo>
                  <a:cubicBezTo>
                    <a:pt x="94" y="554"/>
                    <a:pt x="57" y="597"/>
                    <a:pt x="57" y="649"/>
                  </a:cubicBezTo>
                  <a:cubicBezTo>
                    <a:pt x="57" y="710"/>
                    <a:pt x="106" y="759"/>
                    <a:pt x="167" y="759"/>
                  </a:cubicBezTo>
                  <a:cubicBezTo>
                    <a:pt x="170" y="759"/>
                    <a:pt x="170" y="759"/>
                    <a:pt x="170" y="759"/>
                  </a:cubicBezTo>
                  <a:cubicBezTo>
                    <a:pt x="170" y="544"/>
                    <a:pt x="170" y="544"/>
                    <a:pt x="170" y="544"/>
                  </a:cubicBezTo>
                  <a:cubicBezTo>
                    <a:pt x="170" y="540"/>
                    <a:pt x="170" y="540"/>
                    <a:pt x="170" y="540"/>
                  </a:cubicBezTo>
                  <a:cubicBezTo>
                    <a:pt x="170" y="218"/>
                    <a:pt x="170" y="218"/>
                    <a:pt x="170" y="218"/>
                  </a:cubicBezTo>
                  <a:cubicBezTo>
                    <a:pt x="170" y="210"/>
                    <a:pt x="170" y="210"/>
                    <a:pt x="170" y="210"/>
                  </a:cubicBezTo>
                  <a:cubicBezTo>
                    <a:pt x="170" y="0"/>
                    <a:pt x="170" y="0"/>
                    <a:pt x="170" y="0"/>
                  </a:cubicBezTo>
                  <a:cubicBezTo>
                    <a:pt x="167" y="0"/>
                    <a:pt x="167" y="0"/>
                    <a:pt x="167" y="0"/>
                  </a:cubicBezTo>
                  <a:cubicBezTo>
                    <a:pt x="106" y="0"/>
                    <a:pt x="57" y="49"/>
                    <a:pt x="57" y="109"/>
                  </a:cubicBezTo>
                  <a:cubicBezTo>
                    <a:pt x="57" y="158"/>
                    <a:pt x="90" y="200"/>
                    <a:pt x="134" y="213"/>
                  </a:cubicBezTo>
                  <a:cubicBezTo>
                    <a:pt x="58" y="229"/>
                    <a:pt x="0" y="296"/>
                    <a:pt x="0" y="377"/>
                  </a:cubicBezTo>
                  <a:cubicBezTo>
                    <a:pt x="0" y="461"/>
                    <a:pt x="62" y="531"/>
                    <a:pt x="143" y="543"/>
                  </a:cubicBezTo>
                  <a:close/>
                  <a:moveTo>
                    <a:pt x="92" y="580"/>
                  </a:moveTo>
                  <a:cubicBezTo>
                    <a:pt x="158" y="646"/>
                    <a:pt x="158" y="646"/>
                    <a:pt x="158" y="646"/>
                  </a:cubicBezTo>
                  <a:cubicBezTo>
                    <a:pt x="64" y="646"/>
                    <a:pt x="64" y="646"/>
                    <a:pt x="64" y="646"/>
                  </a:cubicBezTo>
                  <a:cubicBezTo>
                    <a:pt x="65" y="620"/>
                    <a:pt x="76" y="597"/>
                    <a:pt x="92" y="580"/>
                  </a:cubicBezTo>
                  <a:close/>
                  <a:moveTo>
                    <a:pt x="64" y="653"/>
                  </a:moveTo>
                  <a:cubicBezTo>
                    <a:pt x="158" y="653"/>
                    <a:pt x="158" y="653"/>
                    <a:pt x="158" y="653"/>
                  </a:cubicBezTo>
                  <a:cubicBezTo>
                    <a:pt x="92" y="719"/>
                    <a:pt x="92" y="719"/>
                    <a:pt x="92" y="719"/>
                  </a:cubicBezTo>
                  <a:cubicBezTo>
                    <a:pt x="76" y="702"/>
                    <a:pt x="65" y="678"/>
                    <a:pt x="64" y="653"/>
                  </a:cubicBezTo>
                  <a:close/>
                  <a:moveTo>
                    <a:pt x="163" y="752"/>
                  </a:moveTo>
                  <a:cubicBezTo>
                    <a:pt x="138" y="751"/>
                    <a:pt x="114" y="740"/>
                    <a:pt x="97" y="724"/>
                  </a:cubicBezTo>
                  <a:cubicBezTo>
                    <a:pt x="163" y="658"/>
                    <a:pt x="163" y="658"/>
                    <a:pt x="163" y="658"/>
                  </a:cubicBezTo>
                  <a:lnTo>
                    <a:pt x="163" y="752"/>
                  </a:lnTo>
                  <a:close/>
                  <a:moveTo>
                    <a:pt x="163" y="641"/>
                  </a:moveTo>
                  <a:cubicBezTo>
                    <a:pt x="97" y="575"/>
                    <a:pt x="97" y="575"/>
                    <a:pt x="97" y="575"/>
                  </a:cubicBezTo>
                  <a:cubicBezTo>
                    <a:pt x="114" y="558"/>
                    <a:pt x="138" y="548"/>
                    <a:pt x="163" y="547"/>
                  </a:cubicBezTo>
                  <a:lnTo>
                    <a:pt x="163" y="641"/>
                  </a:lnTo>
                  <a:close/>
                  <a:moveTo>
                    <a:pt x="163" y="537"/>
                  </a:moveTo>
                  <a:cubicBezTo>
                    <a:pt x="122" y="536"/>
                    <a:pt x="84" y="520"/>
                    <a:pt x="56" y="493"/>
                  </a:cubicBezTo>
                  <a:cubicBezTo>
                    <a:pt x="163" y="386"/>
                    <a:pt x="163" y="386"/>
                    <a:pt x="163" y="386"/>
                  </a:cubicBezTo>
                  <a:lnTo>
                    <a:pt x="163" y="537"/>
                  </a:lnTo>
                  <a:close/>
                  <a:moveTo>
                    <a:pt x="163" y="7"/>
                  </a:moveTo>
                  <a:cubicBezTo>
                    <a:pt x="163" y="100"/>
                    <a:pt x="163" y="100"/>
                    <a:pt x="163" y="100"/>
                  </a:cubicBezTo>
                  <a:cubicBezTo>
                    <a:pt x="97" y="34"/>
                    <a:pt x="97" y="34"/>
                    <a:pt x="97" y="34"/>
                  </a:cubicBezTo>
                  <a:cubicBezTo>
                    <a:pt x="114" y="18"/>
                    <a:pt x="138" y="8"/>
                    <a:pt x="163" y="7"/>
                  </a:cubicBezTo>
                  <a:close/>
                  <a:moveTo>
                    <a:pt x="92" y="39"/>
                  </a:moveTo>
                  <a:cubicBezTo>
                    <a:pt x="158" y="105"/>
                    <a:pt x="158" y="105"/>
                    <a:pt x="158" y="105"/>
                  </a:cubicBezTo>
                  <a:cubicBezTo>
                    <a:pt x="64" y="105"/>
                    <a:pt x="64" y="105"/>
                    <a:pt x="64" y="105"/>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97" y="184"/>
                  </a:moveTo>
                  <a:cubicBezTo>
                    <a:pt x="163" y="118"/>
                    <a:pt x="163" y="118"/>
                    <a:pt x="163" y="118"/>
                  </a:cubicBezTo>
                  <a:cubicBezTo>
                    <a:pt x="163" y="210"/>
                    <a:pt x="163" y="210"/>
                    <a:pt x="163" y="210"/>
                  </a:cubicBezTo>
                  <a:cubicBezTo>
                    <a:pt x="161" y="210"/>
                    <a:pt x="158" y="210"/>
                    <a:pt x="156" y="211"/>
                  </a:cubicBezTo>
                  <a:cubicBezTo>
                    <a:pt x="133" y="208"/>
                    <a:pt x="113" y="198"/>
                    <a:pt x="97" y="184"/>
                  </a:cubicBezTo>
                  <a:close/>
                  <a:moveTo>
                    <a:pt x="156" y="218"/>
                  </a:moveTo>
                  <a:cubicBezTo>
                    <a:pt x="158" y="218"/>
                    <a:pt x="161" y="218"/>
                    <a:pt x="163" y="218"/>
                  </a:cubicBezTo>
                  <a:cubicBezTo>
                    <a:pt x="163" y="369"/>
                    <a:pt x="163" y="369"/>
                    <a:pt x="163" y="369"/>
                  </a:cubicBezTo>
                  <a:cubicBezTo>
                    <a:pt x="56" y="262"/>
                    <a:pt x="56" y="262"/>
                    <a:pt x="56" y="262"/>
                  </a:cubicBezTo>
                  <a:cubicBezTo>
                    <a:pt x="82" y="237"/>
                    <a:pt x="117" y="220"/>
                    <a:pt x="156" y="218"/>
                  </a:cubicBezTo>
                  <a:close/>
                  <a:moveTo>
                    <a:pt x="51" y="267"/>
                  </a:moveTo>
                  <a:cubicBezTo>
                    <a:pt x="158" y="374"/>
                    <a:pt x="158" y="374"/>
                    <a:pt x="158" y="374"/>
                  </a:cubicBezTo>
                  <a:cubicBezTo>
                    <a:pt x="7" y="374"/>
                    <a:pt x="7" y="374"/>
                    <a:pt x="7" y="374"/>
                  </a:cubicBezTo>
                  <a:cubicBezTo>
                    <a:pt x="8" y="332"/>
                    <a:pt x="24" y="295"/>
                    <a:pt x="51" y="267"/>
                  </a:cubicBezTo>
                  <a:close/>
                  <a:moveTo>
                    <a:pt x="158" y="381"/>
                  </a:moveTo>
                  <a:cubicBezTo>
                    <a:pt x="51" y="488"/>
                    <a:pt x="51" y="488"/>
                    <a:pt x="51" y="488"/>
                  </a:cubicBezTo>
                  <a:cubicBezTo>
                    <a:pt x="24" y="460"/>
                    <a:pt x="8" y="422"/>
                    <a:pt x="7" y="381"/>
                  </a:cubicBezTo>
                  <a:lnTo>
                    <a:pt x="158" y="38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2"/>
            <p:cNvSpPr/>
            <p:nvPr/>
          </p:nvSpPr>
          <p:spPr>
            <a:xfrm>
              <a:off x="3725863"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2"/>
            <p:cNvSpPr/>
            <p:nvPr/>
          </p:nvSpPr>
          <p:spPr>
            <a:xfrm>
              <a:off x="3663950" y="3962400"/>
              <a:ext cx="46038" cy="173038"/>
            </a:xfrm>
            <a:custGeom>
              <a:rect b="b" l="l" r="r" t="t"/>
              <a:pathLst>
                <a:path extrusionOk="0" h="109" w="29">
                  <a:moveTo>
                    <a:pt x="0" y="109"/>
                  </a:moveTo>
                  <a:lnTo>
                    <a:pt x="29" y="109"/>
                  </a:lnTo>
                  <a:lnTo>
                    <a:pt x="0" y="0"/>
                  </a:lnTo>
                  <a:lnTo>
                    <a:pt x="0" y="109"/>
                  </a:lnTo>
                  <a:close/>
                  <a:moveTo>
                    <a:pt x="1" y="11"/>
                  </a:moveTo>
                  <a:lnTo>
                    <a:pt x="27" y="108"/>
                  </a:lnTo>
                  <a:lnTo>
                    <a:pt x="1" y="108"/>
                  </a:lnTo>
                  <a:lnTo>
                    <a:pt x="1"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2"/>
            <p:cNvSpPr/>
            <p:nvPr/>
          </p:nvSpPr>
          <p:spPr>
            <a:xfrm>
              <a:off x="2444750"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2"/>
            <p:cNvSpPr/>
            <p:nvPr/>
          </p:nvSpPr>
          <p:spPr>
            <a:xfrm>
              <a:off x="24558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2"/>
            <p:cNvSpPr/>
            <p:nvPr/>
          </p:nvSpPr>
          <p:spPr>
            <a:xfrm>
              <a:off x="2466975"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2"/>
            <p:cNvSpPr/>
            <p:nvPr/>
          </p:nvSpPr>
          <p:spPr>
            <a:xfrm>
              <a:off x="3654425"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2"/>
            <p:cNvSpPr/>
            <p:nvPr/>
          </p:nvSpPr>
          <p:spPr>
            <a:xfrm>
              <a:off x="366553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2"/>
            <p:cNvSpPr/>
            <p:nvPr/>
          </p:nvSpPr>
          <p:spPr>
            <a:xfrm>
              <a:off x="3676650"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2"/>
            <p:cNvSpPr/>
            <p:nvPr/>
          </p:nvSpPr>
          <p:spPr>
            <a:xfrm>
              <a:off x="2143125" y="4152900"/>
              <a:ext cx="73025" cy="61913"/>
            </a:xfrm>
            <a:custGeom>
              <a:rect b="b" l="l" r="r" t="t"/>
              <a:pathLst>
                <a:path extrusionOk="0" h="39" w="46">
                  <a:moveTo>
                    <a:pt x="1" y="0"/>
                  </a:moveTo>
                  <a:lnTo>
                    <a:pt x="0" y="0"/>
                  </a:lnTo>
                  <a:lnTo>
                    <a:pt x="23" y="39"/>
                  </a:lnTo>
                  <a:lnTo>
                    <a:pt x="23" y="38"/>
                  </a:lnTo>
                  <a:lnTo>
                    <a:pt x="23" y="39"/>
                  </a:lnTo>
                  <a:lnTo>
                    <a:pt x="46" y="0"/>
                  </a:lnTo>
                  <a:lnTo>
                    <a:pt x="46" y="0"/>
                  </a:lnTo>
                  <a:lnTo>
                    <a:pt x="1" y="0"/>
                  </a:lnTo>
                  <a:close/>
                  <a:moveTo>
                    <a:pt x="33" y="19"/>
                  </a:moveTo>
                  <a:lnTo>
                    <a:pt x="24" y="34"/>
                  </a:lnTo>
                  <a:lnTo>
                    <a:pt x="24" y="4"/>
                  </a:lnTo>
                  <a:lnTo>
                    <a:pt x="33" y="19"/>
                  </a:lnTo>
                  <a:close/>
                  <a:moveTo>
                    <a:pt x="43" y="1"/>
                  </a:moveTo>
                  <a:lnTo>
                    <a:pt x="34" y="18"/>
                  </a:lnTo>
                  <a:lnTo>
                    <a:pt x="24" y="1"/>
                  </a:lnTo>
                  <a:lnTo>
                    <a:pt x="43" y="1"/>
                  </a:lnTo>
                  <a:close/>
                  <a:moveTo>
                    <a:pt x="14" y="19"/>
                  </a:moveTo>
                  <a:lnTo>
                    <a:pt x="22" y="4"/>
                  </a:lnTo>
                  <a:lnTo>
                    <a:pt x="22" y="34"/>
                  </a:lnTo>
                  <a:lnTo>
                    <a:pt x="14" y="19"/>
                  </a:lnTo>
                  <a:close/>
                  <a:moveTo>
                    <a:pt x="22" y="1"/>
                  </a:moveTo>
                  <a:lnTo>
                    <a:pt x="13" y="18"/>
                  </a:lnTo>
                  <a:lnTo>
                    <a:pt x="3" y="1"/>
                  </a:lnTo>
                  <a:lnTo>
                    <a:pt x="22"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2"/>
            <p:cNvSpPr/>
            <p:nvPr/>
          </p:nvSpPr>
          <p:spPr>
            <a:xfrm>
              <a:off x="650875" y="3648075"/>
              <a:ext cx="52388" cy="238125"/>
            </a:xfrm>
            <a:custGeom>
              <a:rect b="b" l="l" r="r" t="t"/>
              <a:pathLst>
                <a:path extrusionOk="0" h="759" w="170">
                  <a:moveTo>
                    <a:pt x="36" y="213"/>
                  </a:moveTo>
                  <a:cubicBezTo>
                    <a:pt x="80" y="200"/>
                    <a:pt x="113" y="158"/>
                    <a:pt x="113" y="109"/>
                  </a:cubicBezTo>
                  <a:cubicBezTo>
                    <a:pt x="113" y="49"/>
                    <a:pt x="63" y="0"/>
                    <a:pt x="3" y="0"/>
                  </a:cubicBezTo>
                  <a:cubicBezTo>
                    <a:pt x="0" y="0"/>
                    <a:pt x="0" y="0"/>
                    <a:pt x="0" y="0"/>
                  </a:cubicBezTo>
                  <a:cubicBezTo>
                    <a:pt x="0" y="210"/>
                    <a:pt x="0" y="210"/>
                    <a:pt x="0" y="210"/>
                  </a:cubicBezTo>
                  <a:cubicBezTo>
                    <a:pt x="0" y="218"/>
                    <a:pt x="0" y="218"/>
                    <a:pt x="0" y="218"/>
                  </a:cubicBezTo>
                  <a:cubicBezTo>
                    <a:pt x="0" y="540"/>
                    <a:pt x="0" y="540"/>
                    <a:pt x="0" y="540"/>
                  </a:cubicBezTo>
                  <a:cubicBezTo>
                    <a:pt x="0" y="544"/>
                    <a:pt x="0" y="544"/>
                    <a:pt x="0" y="544"/>
                  </a:cubicBezTo>
                  <a:cubicBezTo>
                    <a:pt x="0" y="759"/>
                    <a:pt x="0" y="759"/>
                    <a:pt x="0" y="759"/>
                  </a:cubicBezTo>
                  <a:cubicBezTo>
                    <a:pt x="3" y="759"/>
                    <a:pt x="3" y="759"/>
                    <a:pt x="3" y="759"/>
                  </a:cubicBezTo>
                  <a:cubicBezTo>
                    <a:pt x="63" y="759"/>
                    <a:pt x="113" y="710"/>
                    <a:pt x="113" y="649"/>
                  </a:cubicBezTo>
                  <a:cubicBezTo>
                    <a:pt x="113" y="597"/>
                    <a:pt x="76" y="554"/>
                    <a:pt x="27" y="543"/>
                  </a:cubicBezTo>
                  <a:cubicBezTo>
                    <a:pt x="108" y="531"/>
                    <a:pt x="170" y="461"/>
                    <a:pt x="170" y="377"/>
                  </a:cubicBezTo>
                  <a:cubicBezTo>
                    <a:pt x="170" y="296"/>
                    <a:pt x="112" y="229"/>
                    <a:pt x="36" y="213"/>
                  </a:cubicBezTo>
                  <a:close/>
                  <a:moveTo>
                    <a:pt x="78" y="179"/>
                  </a:moveTo>
                  <a:cubicBezTo>
                    <a:pt x="12" y="113"/>
                    <a:pt x="12" y="113"/>
                    <a:pt x="12" y="113"/>
                  </a:cubicBezTo>
                  <a:cubicBezTo>
                    <a:pt x="105" y="113"/>
                    <a:pt x="105" y="113"/>
                    <a:pt x="105" y="113"/>
                  </a:cubicBezTo>
                  <a:cubicBezTo>
                    <a:pt x="104" y="138"/>
                    <a:pt x="94" y="161"/>
                    <a:pt x="78" y="179"/>
                  </a:cubicBezTo>
                  <a:close/>
                  <a:moveTo>
                    <a:pt x="105" y="105"/>
                  </a:moveTo>
                  <a:cubicBezTo>
                    <a:pt x="12" y="105"/>
                    <a:pt x="12" y="105"/>
                    <a:pt x="12" y="105"/>
                  </a:cubicBezTo>
                  <a:cubicBezTo>
                    <a:pt x="78" y="39"/>
                    <a:pt x="78" y="39"/>
                    <a:pt x="78" y="39"/>
                  </a:cubicBezTo>
                  <a:cubicBezTo>
                    <a:pt x="94" y="57"/>
                    <a:pt x="104" y="80"/>
                    <a:pt x="105" y="105"/>
                  </a:cubicBezTo>
                  <a:close/>
                  <a:moveTo>
                    <a:pt x="7" y="7"/>
                  </a:moveTo>
                  <a:cubicBezTo>
                    <a:pt x="32" y="8"/>
                    <a:pt x="55" y="18"/>
                    <a:pt x="73" y="34"/>
                  </a:cubicBezTo>
                  <a:cubicBezTo>
                    <a:pt x="7" y="100"/>
                    <a:pt x="7" y="100"/>
                    <a:pt x="7" y="100"/>
                  </a:cubicBezTo>
                  <a:lnTo>
                    <a:pt x="7" y="7"/>
                  </a:lnTo>
                  <a:close/>
                  <a:moveTo>
                    <a:pt x="7" y="118"/>
                  </a:moveTo>
                  <a:cubicBezTo>
                    <a:pt x="73" y="184"/>
                    <a:pt x="73" y="184"/>
                    <a:pt x="73" y="184"/>
                  </a:cubicBezTo>
                  <a:cubicBezTo>
                    <a:pt x="57" y="198"/>
                    <a:pt x="36" y="208"/>
                    <a:pt x="14" y="211"/>
                  </a:cubicBezTo>
                  <a:cubicBezTo>
                    <a:pt x="11" y="210"/>
                    <a:pt x="9" y="210"/>
                    <a:pt x="7" y="210"/>
                  </a:cubicBezTo>
                  <a:lnTo>
                    <a:pt x="7" y="118"/>
                  </a:lnTo>
                  <a:close/>
                  <a:moveTo>
                    <a:pt x="7" y="218"/>
                  </a:moveTo>
                  <a:cubicBezTo>
                    <a:pt x="9" y="218"/>
                    <a:pt x="12" y="218"/>
                    <a:pt x="14" y="218"/>
                  </a:cubicBezTo>
                  <a:cubicBezTo>
                    <a:pt x="52" y="220"/>
                    <a:pt x="87" y="237"/>
                    <a:pt x="114" y="262"/>
                  </a:cubicBezTo>
                  <a:cubicBezTo>
                    <a:pt x="7" y="369"/>
                    <a:pt x="7" y="369"/>
                    <a:pt x="7" y="369"/>
                  </a:cubicBezTo>
                  <a:lnTo>
                    <a:pt x="7" y="218"/>
                  </a:lnTo>
                  <a:close/>
                  <a:moveTo>
                    <a:pt x="7" y="752"/>
                  </a:moveTo>
                  <a:cubicBezTo>
                    <a:pt x="7" y="658"/>
                    <a:pt x="7" y="658"/>
                    <a:pt x="7" y="658"/>
                  </a:cubicBezTo>
                  <a:cubicBezTo>
                    <a:pt x="73" y="724"/>
                    <a:pt x="73" y="724"/>
                    <a:pt x="73" y="724"/>
                  </a:cubicBezTo>
                  <a:cubicBezTo>
                    <a:pt x="55" y="740"/>
                    <a:pt x="32" y="751"/>
                    <a:pt x="7" y="752"/>
                  </a:cubicBezTo>
                  <a:close/>
                  <a:moveTo>
                    <a:pt x="78" y="719"/>
                  </a:moveTo>
                  <a:cubicBezTo>
                    <a:pt x="12" y="653"/>
                    <a:pt x="12" y="653"/>
                    <a:pt x="12" y="653"/>
                  </a:cubicBezTo>
                  <a:cubicBezTo>
                    <a:pt x="105" y="653"/>
                    <a:pt x="105" y="653"/>
                    <a:pt x="105" y="653"/>
                  </a:cubicBezTo>
                  <a:cubicBezTo>
                    <a:pt x="104" y="678"/>
                    <a:pt x="94" y="702"/>
                    <a:pt x="78" y="719"/>
                  </a:cubicBezTo>
                  <a:close/>
                  <a:moveTo>
                    <a:pt x="105" y="646"/>
                  </a:moveTo>
                  <a:cubicBezTo>
                    <a:pt x="12" y="646"/>
                    <a:pt x="12" y="646"/>
                    <a:pt x="12" y="646"/>
                  </a:cubicBezTo>
                  <a:cubicBezTo>
                    <a:pt x="78" y="580"/>
                    <a:pt x="78" y="580"/>
                    <a:pt x="78" y="580"/>
                  </a:cubicBezTo>
                  <a:cubicBezTo>
                    <a:pt x="94" y="597"/>
                    <a:pt x="104" y="620"/>
                    <a:pt x="105" y="646"/>
                  </a:cubicBezTo>
                  <a:close/>
                  <a:moveTo>
                    <a:pt x="73" y="575"/>
                  </a:moveTo>
                  <a:cubicBezTo>
                    <a:pt x="7" y="641"/>
                    <a:pt x="7" y="641"/>
                    <a:pt x="7" y="641"/>
                  </a:cubicBezTo>
                  <a:cubicBezTo>
                    <a:pt x="7" y="547"/>
                    <a:pt x="7" y="547"/>
                    <a:pt x="7" y="547"/>
                  </a:cubicBezTo>
                  <a:cubicBezTo>
                    <a:pt x="32" y="548"/>
                    <a:pt x="55" y="558"/>
                    <a:pt x="73" y="575"/>
                  </a:cubicBezTo>
                  <a:close/>
                  <a:moveTo>
                    <a:pt x="7" y="537"/>
                  </a:moveTo>
                  <a:cubicBezTo>
                    <a:pt x="7" y="386"/>
                    <a:pt x="7" y="386"/>
                    <a:pt x="7" y="386"/>
                  </a:cubicBezTo>
                  <a:cubicBezTo>
                    <a:pt x="114" y="493"/>
                    <a:pt x="114" y="493"/>
                    <a:pt x="114" y="493"/>
                  </a:cubicBezTo>
                  <a:cubicBezTo>
                    <a:pt x="86" y="520"/>
                    <a:pt x="48" y="536"/>
                    <a:pt x="7" y="537"/>
                  </a:cubicBezTo>
                  <a:close/>
                  <a:moveTo>
                    <a:pt x="119" y="488"/>
                  </a:moveTo>
                  <a:cubicBezTo>
                    <a:pt x="12" y="381"/>
                    <a:pt x="12" y="381"/>
                    <a:pt x="12" y="381"/>
                  </a:cubicBezTo>
                  <a:cubicBezTo>
                    <a:pt x="163" y="381"/>
                    <a:pt x="163" y="381"/>
                    <a:pt x="163" y="381"/>
                  </a:cubicBezTo>
                  <a:cubicBezTo>
                    <a:pt x="162" y="422"/>
                    <a:pt x="145" y="460"/>
                    <a:pt x="119" y="488"/>
                  </a:cubicBezTo>
                  <a:close/>
                  <a:moveTo>
                    <a:pt x="12" y="374"/>
                  </a:moveTo>
                  <a:cubicBezTo>
                    <a:pt x="119" y="267"/>
                    <a:pt x="119" y="267"/>
                    <a:pt x="119" y="267"/>
                  </a:cubicBezTo>
                  <a:cubicBezTo>
                    <a:pt x="145" y="295"/>
                    <a:pt x="162" y="332"/>
                    <a:pt x="163" y="374"/>
                  </a:cubicBezTo>
                  <a:lnTo>
                    <a:pt x="12" y="37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2"/>
            <p:cNvSpPr/>
            <p:nvPr/>
          </p:nvSpPr>
          <p:spPr>
            <a:xfrm>
              <a:off x="609600"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2"/>
            <p:cNvSpPr/>
            <p:nvPr/>
          </p:nvSpPr>
          <p:spPr>
            <a:xfrm>
              <a:off x="649288" y="3962400"/>
              <a:ext cx="46038" cy="173038"/>
            </a:xfrm>
            <a:custGeom>
              <a:rect b="b" l="l" r="r" t="t"/>
              <a:pathLst>
                <a:path extrusionOk="0" h="109" w="29">
                  <a:moveTo>
                    <a:pt x="29" y="109"/>
                  </a:moveTo>
                  <a:lnTo>
                    <a:pt x="29" y="0"/>
                  </a:lnTo>
                  <a:lnTo>
                    <a:pt x="0" y="109"/>
                  </a:lnTo>
                  <a:lnTo>
                    <a:pt x="29" y="109"/>
                  </a:lnTo>
                  <a:close/>
                  <a:moveTo>
                    <a:pt x="28" y="108"/>
                  </a:moveTo>
                  <a:lnTo>
                    <a:pt x="2" y="108"/>
                  </a:lnTo>
                  <a:lnTo>
                    <a:pt x="28" y="11"/>
                  </a:lnTo>
                  <a:lnTo>
                    <a:pt x="28" y="10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2"/>
            <p:cNvSpPr/>
            <p:nvPr/>
          </p:nvSpPr>
          <p:spPr>
            <a:xfrm>
              <a:off x="1858963"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2"/>
            <p:cNvSpPr/>
            <p:nvPr/>
          </p:nvSpPr>
          <p:spPr>
            <a:xfrm>
              <a:off x="18589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2"/>
            <p:cNvSpPr/>
            <p:nvPr/>
          </p:nvSpPr>
          <p:spPr>
            <a:xfrm>
              <a:off x="1858963"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2"/>
            <p:cNvSpPr/>
            <p:nvPr/>
          </p:nvSpPr>
          <p:spPr>
            <a:xfrm>
              <a:off x="649288"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2"/>
            <p:cNvSpPr/>
            <p:nvPr/>
          </p:nvSpPr>
          <p:spPr>
            <a:xfrm>
              <a:off x="64928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2"/>
            <p:cNvSpPr/>
            <p:nvPr/>
          </p:nvSpPr>
          <p:spPr>
            <a:xfrm>
              <a:off x="649288"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3" name="Google Shape;603;p22"/>
          <p:cNvSpPr txBox="1"/>
          <p:nvPr>
            <p:ph type="title"/>
          </p:nvPr>
        </p:nvSpPr>
        <p:spPr>
          <a:xfrm>
            <a:off x="720000" y="539500"/>
            <a:ext cx="77040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04" name="Google Shape;604;p22"/>
          <p:cNvSpPr txBox="1"/>
          <p:nvPr>
            <p:ph idx="1" type="subTitle"/>
          </p:nvPr>
        </p:nvSpPr>
        <p:spPr>
          <a:xfrm>
            <a:off x="4923088" y="2906700"/>
            <a:ext cx="2640000" cy="109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5" name="Google Shape;605;p22"/>
          <p:cNvSpPr txBox="1"/>
          <p:nvPr>
            <p:ph idx="2" type="subTitle"/>
          </p:nvPr>
        </p:nvSpPr>
        <p:spPr>
          <a:xfrm>
            <a:off x="1580913" y="2906700"/>
            <a:ext cx="2640000" cy="109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6" name="Google Shape;606;p22"/>
          <p:cNvSpPr txBox="1"/>
          <p:nvPr>
            <p:ph idx="3" type="subTitle"/>
          </p:nvPr>
        </p:nvSpPr>
        <p:spPr>
          <a:xfrm>
            <a:off x="1580900" y="2581125"/>
            <a:ext cx="2640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607" name="Google Shape;607;p22"/>
          <p:cNvSpPr txBox="1"/>
          <p:nvPr>
            <p:ph idx="4" type="subTitle"/>
          </p:nvPr>
        </p:nvSpPr>
        <p:spPr>
          <a:xfrm>
            <a:off x="4923098" y="2581125"/>
            <a:ext cx="2640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608" name="Shape 608"/>
        <p:cNvGrpSpPr/>
        <p:nvPr/>
      </p:nvGrpSpPr>
      <p:grpSpPr>
        <a:xfrm>
          <a:off x="0" y="0"/>
          <a:ext cx="0" cy="0"/>
          <a:chOff x="0" y="0"/>
          <a:chExt cx="0" cy="0"/>
        </a:xfrm>
      </p:grpSpPr>
      <p:grpSp>
        <p:nvGrpSpPr>
          <p:cNvPr id="609" name="Google Shape;609;p23"/>
          <p:cNvGrpSpPr/>
          <p:nvPr/>
        </p:nvGrpSpPr>
        <p:grpSpPr>
          <a:xfrm>
            <a:off x="105422" y="98747"/>
            <a:ext cx="8948744" cy="4946019"/>
            <a:chOff x="590550" y="714375"/>
            <a:chExt cx="3176580" cy="1752602"/>
          </a:xfrm>
        </p:grpSpPr>
        <p:sp>
          <p:nvSpPr>
            <p:cNvPr id="610" name="Google Shape;610;p23"/>
            <p:cNvSpPr/>
            <p:nvPr/>
          </p:nvSpPr>
          <p:spPr>
            <a:xfrm>
              <a:off x="1947863" y="723900"/>
              <a:ext cx="193674" cy="50800"/>
            </a:xfrm>
            <a:custGeom>
              <a:rect b="b" l="l" r="r" t="t"/>
              <a:pathLst>
                <a:path extrusionOk="0" h="163" w="621">
                  <a:moveTo>
                    <a:pt x="81" y="163"/>
                  </a:moveTo>
                  <a:cubicBezTo>
                    <a:pt x="621" y="163"/>
                    <a:pt x="621" y="163"/>
                    <a:pt x="621" y="163"/>
                  </a:cubicBezTo>
                  <a:cubicBezTo>
                    <a:pt x="621" y="156"/>
                    <a:pt x="621" y="156"/>
                    <a:pt x="621" y="156"/>
                  </a:cubicBezTo>
                  <a:cubicBezTo>
                    <a:pt x="81" y="156"/>
                    <a:pt x="81" y="156"/>
                    <a:pt x="81" y="156"/>
                  </a:cubicBezTo>
                  <a:cubicBezTo>
                    <a:pt x="40" y="156"/>
                    <a:pt x="7" y="123"/>
                    <a:pt x="7" y="82"/>
                  </a:cubicBezTo>
                  <a:cubicBezTo>
                    <a:pt x="7" y="41"/>
                    <a:pt x="40" y="7"/>
                    <a:pt x="81" y="7"/>
                  </a:cubicBezTo>
                  <a:cubicBezTo>
                    <a:pt x="621" y="7"/>
                    <a:pt x="621" y="7"/>
                    <a:pt x="621" y="7"/>
                  </a:cubicBezTo>
                  <a:cubicBezTo>
                    <a:pt x="621" y="0"/>
                    <a:pt x="621" y="0"/>
                    <a:pt x="621" y="0"/>
                  </a:cubicBezTo>
                  <a:cubicBezTo>
                    <a:pt x="81" y="0"/>
                    <a:pt x="81" y="0"/>
                    <a:pt x="81" y="0"/>
                  </a:cubicBezTo>
                  <a:cubicBezTo>
                    <a:pt x="36" y="0"/>
                    <a:pt x="0" y="37"/>
                    <a:pt x="0" y="82"/>
                  </a:cubicBezTo>
                  <a:cubicBezTo>
                    <a:pt x="0" y="127"/>
                    <a:pt x="36" y="163"/>
                    <a:pt x="81" y="1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3"/>
            <p:cNvSpPr/>
            <p:nvPr/>
          </p:nvSpPr>
          <p:spPr>
            <a:xfrm>
              <a:off x="1954213" y="731838"/>
              <a:ext cx="187325" cy="36513"/>
            </a:xfrm>
            <a:custGeom>
              <a:rect b="b" l="l" r="r" t="t"/>
              <a:pathLst>
                <a:path extrusionOk="0" h="117" w="598">
                  <a:moveTo>
                    <a:pt x="0" y="58"/>
                  </a:moveTo>
                  <a:cubicBezTo>
                    <a:pt x="0" y="90"/>
                    <a:pt x="26" y="117"/>
                    <a:pt x="58" y="117"/>
                  </a:cubicBezTo>
                  <a:cubicBezTo>
                    <a:pt x="598" y="117"/>
                    <a:pt x="598" y="117"/>
                    <a:pt x="598" y="117"/>
                  </a:cubicBezTo>
                  <a:cubicBezTo>
                    <a:pt x="598" y="109"/>
                    <a:pt x="598" y="109"/>
                    <a:pt x="598" y="109"/>
                  </a:cubicBezTo>
                  <a:cubicBezTo>
                    <a:pt x="58" y="109"/>
                    <a:pt x="58" y="109"/>
                    <a:pt x="58" y="109"/>
                  </a:cubicBezTo>
                  <a:cubicBezTo>
                    <a:pt x="30" y="109"/>
                    <a:pt x="7" y="86"/>
                    <a:pt x="7" y="58"/>
                  </a:cubicBezTo>
                  <a:cubicBezTo>
                    <a:pt x="7" y="30"/>
                    <a:pt x="30" y="7"/>
                    <a:pt x="58" y="7"/>
                  </a:cubicBezTo>
                  <a:cubicBezTo>
                    <a:pt x="598" y="7"/>
                    <a:pt x="598" y="7"/>
                    <a:pt x="598" y="7"/>
                  </a:cubicBezTo>
                  <a:cubicBezTo>
                    <a:pt x="598" y="0"/>
                    <a:pt x="598" y="0"/>
                    <a:pt x="598" y="0"/>
                  </a:cubicBezTo>
                  <a:cubicBezTo>
                    <a:pt x="58" y="0"/>
                    <a:pt x="58" y="0"/>
                    <a:pt x="58" y="0"/>
                  </a:cubicBezTo>
                  <a:cubicBezTo>
                    <a:pt x="26" y="0"/>
                    <a:pt x="0" y="26"/>
                    <a:pt x="0"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3"/>
            <p:cNvSpPr/>
            <p:nvPr/>
          </p:nvSpPr>
          <p:spPr>
            <a:xfrm>
              <a:off x="1962150" y="738188"/>
              <a:ext cx="179388" cy="23813"/>
            </a:xfrm>
            <a:custGeom>
              <a:rect b="b" l="l" r="r" t="t"/>
              <a:pathLst>
                <a:path extrusionOk="0" h="72" w="574">
                  <a:moveTo>
                    <a:pt x="0" y="36"/>
                  </a:moveTo>
                  <a:cubicBezTo>
                    <a:pt x="0" y="56"/>
                    <a:pt x="16" y="72"/>
                    <a:pt x="35" y="72"/>
                  </a:cubicBezTo>
                  <a:cubicBezTo>
                    <a:pt x="574" y="72"/>
                    <a:pt x="574" y="72"/>
                    <a:pt x="574" y="72"/>
                  </a:cubicBezTo>
                  <a:cubicBezTo>
                    <a:pt x="574" y="65"/>
                    <a:pt x="574" y="65"/>
                    <a:pt x="574" y="65"/>
                  </a:cubicBezTo>
                  <a:cubicBezTo>
                    <a:pt x="35" y="65"/>
                    <a:pt x="35" y="65"/>
                    <a:pt x="35" y="65"/>
                  </a:cubicBezTo>
                  <a:cubicBezTo>
                    <a:pt x="20" y="65"/>
                    <a:pt x="7" y="52"/>
                    <a:pt x="7" y="36"/>
                  </a:cubicBezTo>
                  <a:cubicBezTo>
                    <a:pt x="7" y="20"/>
                    <a:pt x="20" y="8"/>
                    <a:pt x="35" y="8"/>
                  </a:cubicBezTo>
                  <a:cubicBezTo>
                    <a:pt x="574" y="8"/>
                    <a:pt x="574" y="8"/>
                    <a:pt x="574" y="8"/>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3"/>
            <p:cNvSpPr/>
            <p:nvPr/>
          </p:nvSpPr>
          <p:spPr>
            <a:xfrm>
              <a:off x="2152650" y="723900"/>
              <a:ext cx="52388" cy="50800"/>
            </a:xfrm>
            <a:custGeom>
              <a:rect b="b" l="l" r="r" t="t"/>
              <a:pathLst>
                <a:path extrusionOk="0" h="163" w="163">
                  <a:moveTo>
                    <a:pt x="81" y="163"/>
                  </a:moveTo>
                  <a:cubicBezTo>
                    <a:pt x="81" y="163"/>
                    <a:pt x="82" y="163"/>
                    <a:pt x="82" y="163"/>
                  </a:cubicBezTo>
                  <a:cubicBezTo>
                    <a:pt x="82" y="163"/>
                    <a:pt x="82" y="163"/>
                    <a:pt x="82" y="163"/>
                  </a:cubicBezTo>
                  <a:cubicBezTo>
                    <a:pt x="127" y="163"/>
                    <a:pt x="163" y="126"/>
                    <a:pt x="163" y="82"/>
                  </a:cubicBezTo>
                  <a:cubicBezTo>
                    <a:pt x="163" y="37"/>
                    <a:pt x="127" y="0"/>
                    <a:pt x="82" y="0"/>
                  </a:cubicBezTo>
                  <a:cubicBezTo>
                    <a:pt x="82" y="0"/>
                    <a:pt x="82" y="0"/>
                    <a:pt x="82" y="0"/>
                  </a:cubicBezTo>
                  <a:cubicBezTo>
                    <a:pt x="82" y="0"/>
                    <a:pt x="81" y="0"/>
                    <a:pt x="81" y="0"/>
                  </a:cubicBezTo>
                  <a:cubicBezTo>
                    <a:pt x="37" y="0"/>
                    <a:pt x="0" y="37"/>
                    <a:pt x="0" y="82"/>
                  </a:cubicBezTo>
                  <a:cubicBezTo>
                    <a:pt x="0" y="126"/>
                    <a:pt x="37" y="163"/>
                    <a:pt x="81" y="163"/>
                  </a:cubicBezTo>
                  <a:close/>
                  <a:moveTo>
                    <a:pt x="136" y="131"/>
                  </a:moveTo>
                  <a:cubicBezTo>
                    <a:pt x="91" y="85"/>
                    <a:pt x="91" y="85"/>
                    <a:pt x="91" y="85"/>
                  </a:cubicBezTo>
                  <a:cubicBezTo>
                    <a:pt x="155" y="85"/>
                    <a:pt x="155" y="85"/>
                    <a:pt x="155" y="85"/>
                  </a:cubicBezTo>
                  <a:cubicBezTo>
                    <a:pt x="154" y="103"/>
                    <a:pt x="147" y="119"/>
                    <a:pt x="136" y="131"/>
                  </a:cubicBezTo>
                  <a:close/>
                  <a:moveTo>
                    <a:pt x="155" y="78"/>
                  </a:moveTo>
                  <a:cubicBezTo>
                    <a:pt x="91" y="78"/>
                    <a:pt x="91" y="78"/>
                    <a:pt x="91" y="78"/>
                  </a:cubicBezTo>
                  <a:cubicBezTo>
                    <a:pt x="136" y="32"/>
                    <a:pt x="136" y="32"/>
                    <a:pt x="136" y="32"/>
                  </a:cubicBezTo>
                  <a:cubicBezTo>
                    <a:pt x="147" y="44"/>
                    <a:pt x="154" y="60"/>
                    <a:pt x="155" y="78"/>
                  </a:cubicBezTo>
                  <a:close/>
                  <a:moveTo>
                    <a:pt x="85" y="8"/>
                  </a:moveTo>
                  <a:cubicBezTo>
                    <a:pt x="103" y="9"/>
                    <a:pt x="119" y="16"/>
                    <a:pt x="131" y="27"/>
                  </a:cubicBezTo>
                  <a:cubicBezTo>
                    <a:pt x="85" y="72"/>
                    <a:pt x="85" y="72"/>
                    <a:pt x="85" y="72"/>
                  </a:cubicBezTo>
                  <a:lnTo>
                    <a:pt x="85" y="8"/>
                  </a:lnTo>
                  <a:close/>
                  <a:moveTo>
                    <a:pt x="85" y="91"/>
                  </a:moveTo>
                  <a:cubicBezTo>
                    <a:pt x="131" y="136"/>
                    <a:pt x="131" y="136"/>
                    <a:pt x="131" y="136"/>
                  </a:cubicBezTo>
                  <a:cubicBezTo>
                    <a:pt x="119" y="148"/>
                    <a:pt x="103" y="155"/>
                    <a:pt x="85" y="156"/>
                  </a:cubicBezTo>
                  <a:lnTo>
                    <a:pt x="85" y="91"/>
                  </a:lnTo>
                  <a:close/>
                  <a:moveTo>
                    <a:pt x="78" y="156"/>
                  </a:moveTo>
                  <a:cubicBezTo>
                    <a:pt x="60" y="155"/>
                    <a:pt x="44" y="148"/>
                    <a:pt x="32" y="136"/>
                  </a:cubicBezTo>
                  <a:cubicBezTo>
                    <a:pt x="78" y="91"/>
                    <a:pt x="78" y="91"/>
                    <a:pt x="78" y="91"/>
                  </a:cubicBezTo>
                  <a:lnTo>
                    <a:pt x="78" y="156"/>
                  </a:lnTo>
                  <a:close/>
                  <a:moveTo>
                    <a:pt x="78" y="8"/>
                  </a:moveTo>
                  <a:cubicBezTo>
                    <a:pt x="78" y="72"/>
                    <a:pt x="78" y="72"/>
                    <a:pt x="78" y="72"/>
                  </a:cubicBezTo>
                  <a:cubicBezTo>
                    <a:pt x="32" y="27"/>
                    <a:pt x="32" y="27"/>
                    <a:pt x="32" y="27"/>
                  </a:cubicBezTo>
                  <a:cubicBezTo>
                    <a:pt x="44" y="16"/>
                    <a:pt x="60" y="9"/>
                    <a:pt x="78" y="8"/>
                  </a:cubicBezTo>
                  <a:close/>
                  <a:moveTo>
                    <a:pt x="27" y="32"/>
                  </a:moveTo>
                  <a:cubicBezTo>
                    <a:pt x="73" y="78"/>
                    <a:pt x="73" y="78"/>
                    <a:pt x="73" y="78"/>
                  </a:cubicBezTo>
                  <a:cubicBezTo>
                    <a:pt x="8" y="78"/>
                    <a:pt x="8" y="78"/>
                    <a:pt x="8" y="78"/>
                  </a:cubicBezTo>
                  <a:cubicBezTo>
                    <a:pt x="9" y="60"/>
                    <a:pt x="16" y="44"/>
                    <a:pt x="27" y="32"/>
                  </a:cubicBezTo>
                  <a:close/>
                  <a:moveTo>
                    <a:pt x="73" y="85"/>
                  </a:moveTo>
                  <a:cubicBezTo>
                    <a:pt x="27" y="131"/>
                    <a:pt x="27" y="131"/>
                    <a:pt x="27" y="131"/>
                  </a:cubicBezTo>
                  <a:cubicBezTo>
                    <a:pt x="16" y="119"/>
                    <a:pt x="9" y="103"/>
                    <a:pt x="8" y="85"/>
                  </a:cubicBezTo>
                  <a:lnTo>
                    <a:pt x="73" y="8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3"/>
            <p:cNvSpPr/>
            <p:nvPr/>
          </p:nvSpPr>
          <p:spPr>
            <a:xfrm>
              <a:off x="611188" y="1441450"/>
              <a:ext cx="52388" cy="298450"/>
            </a:xfrm>
            <a:custGeom>
              <a:rect b="b" l="l" r="r" t="t"/>
              <a:pathLst>
                <a:path extrusionOk="0" h="951" w="163">
                  <a:moveTo>
                    <a:pt x="81" y="0"/>
                  </a:moveTo>
                  <a:cubicBezTo>
                    <a:pt x="36" y="0"/>
                    <a:pt x="0" y="37"/>
                    <a:pt x="0" y="82"/>
                  </a:cubicBez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lose/>
                  <a:moveTo>
                    <a:pt x="155" y="447"/>
                  </a:move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lnTo>
                    <a:pt x="155" y="44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3"/>
            <p:cNvSpPr/>
            <p:nvPr/>
          </p:nvSpPr>
          <p:spPr>
            <a:xfrm>
              <a:off x="619125" y="1449388"/>
              <a:ext cx="36513" cy="282575"/>
            </a:xfrm>
            <a:custGeom>
              <a:rect b="b" l="l" r="r" t="t"/>
              <a:pathLst>
                <a:path extrusionOk="0" h="905" w="117">
                  <a:moveTo>
                    <a:pt x="59" y="0"/>
                  </a:moveTo>
                  <a:cubicBezTo>
                    <a:pt x="26" y="0"/>
                    <a:pt x="0" y="27"/>
                    <a:pt x="0" y="59"/>
                  </a:cubicBez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lose/>
                  <a:moveTo>
                    <a:pt x="110" y="424"/>
                  </a:move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ubicBezTo>
                    <a:pt x="87" y="8"/>
                    <a:pt x="110" y="31"/>
                    <a:pt x="110" y="59"/>
                  </a:cubicBezTo>
                  <a:lnTo>
                    <a:pt x="110" y="4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3"/>
            <p:cNvSpPr/>
            <p:nvPr/>
          </p:nvSpPr>
          <p:spPr>
            <a:xfrm>
              <a:off x="625475" y="1457325"/>
              <a:ext cx="22225" cy="266701"/>
            </a:xfrm>
            <a:custGeom>
              <a:rect b="b" l="l" r="r" t="t"/>
              <a:pathLst>
                <a:path extrusionOk="0" h="857" w="71">
                  <a:moveTo>
                    <a:pt x="36" y="0"/>
                  </a:move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lose/>
                  <a:moveTo>
                    <a:pt x="64" y="400"/>
                  </a:moveTo>
                  <a:cubicBezTo>
                    <a:pt x="64" y="457"/>
                    <a:pt x="64" y="457"/>
                    <a:pt x="64" y="457"/>
                  </a:cubicBezTo>
                  <a:cubicBezTo>
                    <a:pt x="64" y="821"/>
                    <a:pt x="64" y="821"/>
                    <a:pt x="64" y="821"/>
                  </a:cubicBezTo>
                  <a:cubicBezTo>
                    <a:pt x="64" y="837"/>
                    <a:pt x="51" y="850"/>
                    <a:pt x="36" y="850"/>
                  </a:cubicBezTo>
                  <a:cubicBezTo>
                    <a:pt x="20" y="850"/>
                    <a:pt x="7" y="837"/>
                    <a:pt x="7" y="821"/>
                  </a:cubicBezTo>
                  <a:cubicBezTo>
                    <a:pt x="7" y="457"/>
                    <a:pt x="7" y="457"/>
                    <a:pt x="7" y="457"/>
                  </a:cubicBezTo>
                  <a:cubicBezTo>
                    <a:pt x="7" y="400"/>
                    <a:pt x="7" y="400"/>
                    <a:pt x="7" y="400"/>
                  </a:cubicBezTo>
                  <a:cubicBezTo>
                    <a:pt x="7" y="36"/>
                    <a:pt x="7" y="36"/>
                    <a:pt x="7" y="36"/>
                  </a:cubicBezTo>
                  <a:cubicBezTo>
                    <a:pt x="7" y="20"/>
                    <a:pt x="20" y="7"/>
                    <a:pt x="36" y="7"/>
                  </a:cubicBezTo>
                  <a:cubicBezTo>
                    <a:pt x="51" y="7"/>
                    <a:pt x="64" y="20"/>
                    <a:pt x="64" y="36"/>
                  </a:cubicBezTo>
                  <a:lnTo>
                    <a:pt x="64" y="4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3"/>
            <p:cNvSpPr/>
            <p:nvPr/>
          </p:nvSpPr>
          <p:spPr>
            <a:xfrm>
              <a:off x="2216150" y="723900"/>
              <a:ext cx="193674" cy="50800"/>
            </a:xfrm>
            <a:custGeom>
              <a:rect b="b" l="l" r="r" t="t"/>
              <a:pathLst>
                <a:path extrusionOk="0" h="163" w="621">
                  <a:moveTo>
                    <a:pt x="621" y="82"/>
                  </a:moveTo>
                  <a:cubicBezTo>
                    <a:pt x="621" y="37"/>
                    <a:pt x="585" y="0"/>
                    <a:pt x="540" y="0"/>
                  </a:cubicBezTo>
                  <a:cubicBezTo>
                    <a:pt x="0" y="0"/>
                    <a:pt x="0" y="0"/>
                    <a:pt x="0" y="0"/>
                  </a:cubicBezTo>
                  <a:cubicBezTo>
                    <a:pt x="0" y="7"/>
                    <a:pt x="0" y="7"/>
                    <a:pt x="0" y="7"/>
                  </a:cubicBezTo>
                  <a:cubicBezTo>
                    <a:pt x="540" y="7"/>
                    <a:pt x="540" y="7"/>
                    <a:pt x="540" y="7"/>
                  </a:cubicBezTo>
                  <a:cubicBezTo>
                    <a:pt x="581" y="7"/>
                    <a:pt x="614" y="41"/>
                    <a:pt x="614" y="82"/>
                  </a:cubicBezTo>
                  <a:cubicBezTo>
                    <a:pt x="614" y="123"/>
                    <a:pt x="581" y="156"/>
                    <a:pt x="540" y="156"/>
                  </a:cubicBezTo>
                  <a:cubicBezTo>
                    <a:pt x="0" y="156"/>
                    <a:pt x="0" y="156"/>
                    <a:pt x="0" y="156"/>
                  </a:cubicBezTo>
                  <a:cubicBezTo>
                    <a:pt x="0" y="163"/>
                    <a:pt x="0" y="163"/>
                    <a:pt x="0" y="163"/>
                  </a:cubicBezTo>
                  <a:cubicBezTo>
                    <a:pt x="540" y="163"/>
                    <a:pt x="540" y="163"/>
                    <a:pt x="540" y="163"/>
                  </a:cubicBezTo>
                  <a:cubicBezTo>
                    <a:pt x="585" y="163"/>
                    <a:pt x="621" y="127"/>
                    <a:pt x="62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3"/>
            <p:cNvSpPr/>
            <p:nvPr/>
          </p:nvSpPr>
          <p:spPr>
            <a:xfrm>
              <a:off x="2216150" y="731838"/>
              <a:ext cx="187325" cy="36513"/>
            </a:xfrm>
            <a:custGeom>
              <a:rect b="b" l="l" r="r" t="t"/>
              <a:pathLst>
                <a:path extrusionOk="0" h="117" w="598">
                  <a:moveTo>
                    <a:pt x="598" y="58"/>
                  </a:moveTo>
                  <a:cubicBezTo>
                    <a:pt x="598" y="26"/>
                    <a:pt x="572" y="0"/>
                    <a:pt x="540" y="0"/>
                  </a:cubicBezTo>
                  <a:cubicBezTo>
                    <a:pt x="0" y="0"/>
                    <a:pt x="0" y="0"/>
                    <a:pt x="0" y="0"/>
                  </a:cubicBezTo>
                  <a:cubicBezTo>
                    <a:pt x="0" y="7"/>
                    <a:pt x="0" y="7"/>
                    <a:pt x="0" y="7"/>
                  </a:cubicBezTo>
                  <a:cubicBezTo>
                    <a:pt x="540" y="7"/>
                    <a:pt x="540" y="7"/>
                    <a:pt x="540" y="7"/>
                  </a:cubicBezTo>
                  <a:cubicBezTo>
                    <a:pt x="568" y="7"/>
                    <a:pt x="591" y="30"/>
                    <a:pt x="591" y="58"/>
                  </a:cubicBezTo>
                  <a:cubicBezTo>
                    <a:pt x="591" y="86"/>
                    <a:pt x="568" y="109"/>
                    <a:pt x="540" y="109"/>
                  </a:cubicBezTo>
                  <a:cubicBezTo>
                    <a:pt x="0" y="109"/>
                    <a:pt x="0" y="109"/>
                    <a:pt x="0" y="109"/>
                  </a:cubicBezTo>
                  <a:cubicBezTo>
                    <a:pt x="0" y="117"/>
                    <a:pt x="0" y="117"/>
                    <a:pt x="0" y="117"/>
                  </a:cubicBezTo>
                  <a:cubicBezTo>
                    <a:pt x="540" y="117"/>
                    <a:pt x="540" y="117"/>
                    <a:pt x="540" y="117"/>
                  </a:cubicBezTo>
                  <a:cubicBezTo>
                    <a:pt x="572" y="117"/>
                    <a:pt x="598" y="90"/>
                    <a:pt x="598"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3"/>
            <p:cNvSpPr/>
            <p:nvPr/>
          </p:nvSpPr>
          <p:spPr>
            <a:xfrm>
              <a:off x="2216150" y="738188"/>
              <a:ext cx="179388" cy="23813"/>
            </a:xfrm>
            <a:custGeom>
              <a:rect b="b" l="l" r="r" t="t"/>
              <a:pathLst>
                <a:path extrusionOk="0" h="72" w="574">
                  <a:moveTo>
                    <a:pt x="574" y="36"/>
                  </a:moveTo>
                  <a:cubicBezTo>
                    <a:pt x="574" y="16"/>
                    <a:pt x="558" y="0"/>
                    <a:pt x="539" y="0"/>
                  </a:cubicBezTo>
                  <a:cubicBezTo>
                    <a:pt x="0" y="0"/>
                    <a:pt x="0" y="0"/>
                    <a:pt x="0" y="0"/>
                  </a:cubicBezTo>
                  <a:cubicBezTo>
                    <a:pt x="0" y="8"/>
                    <a:pt x="0" y="8"/>
                    <a:pt x="0" y="8"/>
                  </a:cubicBezTo>
                  <a:cubicBezTo>
                    <a:pt x="539" y="8"/>
                    <a:pt x="539" y="8"/>
                    <a:pt x="539" y="8"/>
                  </a:cubicBezTo>
                  <a:cubicBezTo>
                    <a:pt x="555" y="8"/>
                    <a:pt x="567" y="20"/>
                    <a:pt x="567" y="36"/>
                  </a:cubicBezTo>
                  <a:cubicBezTo>
                    <a:pt x="567" y="52"/>
                    <a:pt x="555" y="65"/>
                    <a:pt x="539" y="65"/>
                  </a:cubicBezTo>
                  <a:cubicBezTo>
                    <a:pt x="0" y="65"/>
                    <a:pt x="0" y="65"/>
                    <a:pt x="0" y="65"/>
                  </a:cubicBezTo>
                  <a:cubicBezTo>
                    <a:pt x="0" y="72"/>
                    <a:pt x="0" y="72"/>
                    <a:pt x="0" y="72"/>
                  </a:cubicBezTo>
                  <a:cubicBezTo>
                    <a:pt x="539" y="72"/>
                    <a:pt x="539" y="72"/>
                    <a:pt x="539" y="72"/>
                  </a:cubicBezTo>
                  <a:cubicBezTo>
                    <a:pt x="558" y="72"/>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3"/>
            <p:cNvSpPr/>
            <p:nvPr/>
          </p:nvSpPr>
          <p:spPr>
            <a:xfrm>
              <a:off x="590550" y="714375"/>
              <a:ext cx="3176580" cy="1752602"/>
            </a:xfrm>
            <a:custGeom>
              <a:rect b="b" l="l" r="r" t="t"/>
              <a:pathLst>
                <a:path extrusionOk="0" h="5609" w="10164">
                  <a:moveTo>
                    <a:pt x="10017" y="2277"/>
                  </a:moveTo>
                  <a:cubicBezTo>
                    <a:pt x="9937" y="2277"/>
                    <a:pt x="9872" y="2212"/>
                    <a:pt x="9872" y="2132"/>
                  </a:cubicBezTo>
                  <a:cubicBezTo>
                    <a:pt x="9872" y="1926"/>
                    <a:pt x="9872" y="1926"/>
                    <a:pt x="9872" y="1926"/>
                  </a:cubicBezTo>
                  <a:cubicBezTo>
                    <a:pt x="9872" y="1925"/>
                    <a:pt x="9872" y="1925"/>
                    <a:pt x="9872" y="1925"/>
                  </a:cubicBezTo>
                  <a:cubicBezTo>
                    <a:pt x="9871" y="1925"/>
                    <a:pt x="9871" y="1925"/>
                    <a:pt x="9871" y="1925"/>
                  </a:cubicBezTo>
                  <a:cubicBezTo>
                    <a:pt x="9871" y="293"/>
                    <a:pt x="9871" y="293"/>
                    <a:pt x="9871" y="293"/>
                  </a:cubicBezTo>
                  <a:cubicBezTo>
                    <a:pt x="9871" y="252"/>
                    <a:pt x="9838" y="219"/>
                    <a:pt x="9797" y="219"/>
                  </a:cubicBezTo>
                  <a:cubicBezTo>
                    <a:pt x="9769" y="218"/>
                    <a:pt x="9769" y="218"/>
                    <a:pt x="9769" y="218"/>
                  </a:cubicBezTo>
                  <a:cubicBezTo>
                    <a:pt x="9769" y="85"/>
                    <a:pt x="9769" y="85"/>
                    <a:pt x="9769" y="85"/>
                  </a:cubicBezTo>
                  <a:cubicBezTo>
                    <a:pt x="9770" y="80"/>
                    <a:pt x="9770" y="80"/>
                    <a:pt x="9770" y="80"/>
                  </a:cubicBezTo>
                  <a:cubicBezTo>
                    <a:pt x="9769" y="80"/>
                    <a:pt x="9769" y="80"/>
                    <a:pt x="9769" y="80"/>
                  </a:cubicBezTo>
                  <a:cubicBezTo>
                    <a:pt x="9769" y="79"/>
                    <a:pt x="9769" y="79"/>
                    <a:pt x="9769" y="79"/>
                  </a:cubicBezTo>
                  <a:cubicBezTo>
                    <a:pt x="9761" y="79"/>
                    <a:pt x="9761" y="79"/>
                    <a:pt x="9761" y="79"/>
                  </a:cubicBezTo>
                  <a:cubicBezTo>
                    <a:pt x="9761" y="80"/>
                    <a:pt x="9761" y="80"/>
                    <a:pt x="9761" y="80"/>
                  </a:cubicBezTo>
                  <a:cubicBezTo>
                    <a:pt x="5868" y="80"/>
                    <a:pt x="5868" y="80"/>
                    <a:pt x="5868" y="80"/>
                  </a:cubicBezTo>
                  <a:cubicBezTo>
                    <a:pt x="5868" y="0"/>
                    <a:pt x="5868" y="0"/>
                    <a:pt x="5868" y="0"/>
                  </a:cubicBezTo>
                  <a:cubicBezTo>
                    <a:pt x="5169" y="0"/>
                    <a:pt x="5169" y="0"/>
                    <a:pt x="5169" y="0"/>
                  </a:cubicBezTo>
                  <a:cubicBezTo>
                    <a:pt x="4994" y="0"/>
                    <a:pt x="4994" y="0"/>
                    <a:pt x="4994" y="0"/>
                  </a:cubicBezTo>
                  <a:cubicBezTo>
                    <a:pt x="4296" y="0"/>
                    <a:pt x="4296" y="0"/>
                    <a:pt x="4296" y="0"/>
                  </a:cubicBezTo>
                  <a:cubicBezTo>
                    <a:pt x="4296" y="80"/>
                    <a:pt x="4296" y="80"/>
                    <a:pt x="4296" y="80"/>
                  </a:cubicBezTo>
                  <a:cubicBezTo>
                    <a:pt x="402" y="80"/>
                    <a:pt x="402" y="80"/>
                    <a:pt x="402" y="80"/>
                  </a:cubicBezTo>
                  <a:cubicBezTo>
                    <a:pt x="402" y="79"/>
                    <a:pt x="402" y="79"/>
                    <a:pt x="402" y="79"/>
                  </a:cubicBezTo>
                  <a:cubicBezTo>
                    <a:pt x="395" y="79"/>
                    <a:pt x="395" y="79"/>
                    <a:pt x="395" y="79"/>
                  </a:cubicBezTo>
                  <a:cubicBezTo>
                    <a:pt x="395" y="80"/>
                    <a:pt x="395" y="80"/>
                    <a:pt x="395" y="80"/>
                  </a:cubicBezTo>
                  <a:cubicBezTo>
                    <a:pt x="393" y="80"/>
                    <a:pt x="393" y="80"/>
                    <a:pt x="393" y="80"/>
                  </a:cubicBezTo>
                  <a:cubicBezTo>
                    <a:pt x="395" y="85"/>
                    <a:pt x="395" y="85"/>
                    <a:pt x="395" y="85"/>
                  </a:cubicBezTo>
                  <a:cubicBezTo>
                    <a:pt x="395" y="218"/>
                    <a:pt x="395" y="218"/>
                    <a:pt x="395" y="218"/>
                  </a:cubicBezTo>
                  <a:cubicBezTo>
                    <a:pt x="366" y="219"/>
                    <a:pt x="366" y="219"/>
                    <a:pt x="366" y="219"/>
                  </a:cubicBezTo>
                  <a:cubicBezTo>
                    <a:pt x="325" y="219"/>
                    <a:pt x="292" y="252"/>
                    <a:pt x="292" y="293"/>
                  </a:cubicBezTo>
                  <a:cubicBezTo>
                    <a:pt x="292" y="1925"/>
                    <a:pt x="292" y="1925"/>
                    <a:pt x="292" y="1925"/>
                  </a:cubicBezTo>
                  <a:cubicBezTo>
                    <a:pt x="292" y="1925"/>
                    <a:pt x="292" y="1925"/>
                    <a:pt x="292" y="1925"/>
                  </a:cubicBezTo>
                  <a:cubicBezTo>
                    <a:pt x="292" y="1926"/>
                    <a:pt x="292" y="1926"/>
                    <a:pt x="292" y="1926"/>
                  </a:cubicBezTo>
                  <a:cubicBezTo>
                    <a:pt x="292" y="2132"/>
                    <a:pt x="292" y="2132"/>
                    <a:pt x="292" y="2132"/>
                  </a:cubicBezTo>
                  <a:cubicBezTo>
                    <a:pt x="292" y="2212"/>
                    <a:pt x="226" y="2277"/>
                    <a:pt x="146" y="2277"/>
                  </a:cubicBezTo>
                  <a:cubicBezTo>
                    <a:pt x="0" y="2277"/>
                    <a:pt x="0" y="2277"/>
                    <a:pt x="0" y="2277"/>
                  </a:cubicBezTo>
                  <a:cubicBezTo>
                    <a:pt x="0" y="2776"/>
                    <a:pt x="0" y="2776"/>
                    <a:pt x="0" y="2776"/>
                  </a:cubicBezTo>
                  <a:cubicBezTo>
                    <a:pt x="0" y="2780"/>
                    <a:pt x="0" y="2780"/>
                    <a:pt x="0" y="2780"/>
                  </a:cubicBezTo>
                  <a:cubicBezTo>
                    <a:pt x="0" y="2781"/>
                    <a:pt x="0" y="2781"/>
                    <a:pt x="0" y="2781"/>
                  </a:cubicBezTo>
                  <a:cubicBezTo>
                    <a:pt x="0" y="2828"/>
                    <a:pt x="0" y="2828"/>
                    <a:pt x="0" y="2828"/>
                  </a:cubicBezTo>
                  <a:cubicBezTo>
                    <a:pt x="0" y="2829"/>
                    <a:pt x="0" y="2829"/>
                    <a:pt x="0" y="2829"/>
                  </a:cubicBezTo>
                  <a:cubicBezTo>
                    <a:pt x="0" y="2833"/>
                    <a:pt x="0" y="2833"/>
                    <a:pt x="0" y="2833"/>
                  </a:cubicBezTo>
                  <a:cubicBezTo>
                    <a:pt x="0" y="3332"/>
                    <a:pt x="0" y="3332"/>
                    <a:pt x="0" y="3332"/>
                  </a:cubicBezTo>
                  <a:cubicBezTo>
                    <a:pt x="146" y="3332"/>
                    <a:pt x="146" y="3332"/>
                    <a:pt x="146" y="3332"/>
                  </a:cubicBezTo>
                  <a:cubicBezTo>
                    <a:pt x="226" y="3332"/>
                    <a:pt x="292" y="3397"/>
                    <a:pt x="292" y="3477"/>
                  </a:cubicBezTo>
                  <a:cubicBezTo>
                    <a:pt x="292" y="3683"/>
                    <a:pt x="292" y="3683"/>
                    <a:pt x="292" y="3683"/>
                  </a:cubicBezTo>
                  <a:cubicBezTo>
                    <a:pt x="292" y="3684"/>
                    <a:pt x="292" y="3684"/>
                    <a:pt x="292" y="3684"/>
                  </a:cubicBezTo>
                  <a:cubicBezTo>
                    <a:pt x="292" y="3684"/>
                    <a:pt x="292" y="3684"/>
                    <a:pt x="292" y="3684"/>
                  </a:cubicBezTo>
                  <a:cubicBezTo>
                    <a:pt x="292" y="5316"/>
                    <a:pt x="292" y="5316"/>
                    <a:pt x="292" y="5316"/>
                  </a:cubicBezTo>
                  <a:cubicBezTo>
                    <a:pt x="292" y="5357"/>
                    <a:pt x="325" y="5390"/>
                    <a:pt x="366" y="5390"/>
                  </a:cubicBezTo>
                  <a:cubicBezTo>
                    <a:pt x="395" y="5390"/>
                    <a:pt x="395" y="5390"/>
                    <a:pt x="395" y="5390"/>
                  </a:cubicBezTo>
                  <a:cubicBezTo>
                    <a:pt x="395" y="5524"/>
                    <a:pt x="395" y="5524"/>
                    <a:pt x="395" y="5524"/>
                  </a:cubicBezTo>
                  <a:cubicBezTo>
                    <a:pt x="393" y="5529"/>
                    <a:pt x="393" y="5529"/>
                    <a:pt x="393" y="5529"/>
                  </a:cubicBezTo>
                  <a:cubicBezTo>
                    <a:pt x="395" y="5529"/>
                    <a:pt x="395" y="5529"/>
                    <a:pt x="395" y="5529"/>
                  </a:cubicBezTo>
                  <a:cubicBezTo>
                    <a:pt x="395" y="5530"/>
                    <a:pt x="395" y="5530"/>
                    <a:pt x="395" y="5530"/>
                  </a:cubicBezTo>
                  <a:cubicBezTo>
                    <a:pt x="402" y="5530"/>
                    <a:pt x="402" y="5530"/>
                    <a:pt x="402" y="5530"/>
                  </a:cubicBezTo>
                  <a:cubicBezTo>
                    <a:pt x="402" y="5529"/>
                    <a:pt x="402" y="5529"/>
                    <a:pt x="402" y="5529"/>
                  </a:cubicBezTo>
                  <a:cubicBezTo>
                    <a:pt x="4296" y="5529"/>
                    <a:pt x="4296" y="5529"/>
                    <a:pt x="4296" y="5529"/>
                  </a:cubicBezTo>
                  <a:cubicBezTo>
                    <a:pt x="4296" y="5609"/>
                    <a:pt x="4296" y="5609"/>
                    <a:pt x="4296" y="5609"/>
                  </a:cubicBezTo>
                  <a:cubicBezTo>
                    <a:pt x="4994" y="5609"/>
                    <a:pt x="4994" y="5609"/>
                    <a:pt x="4994" y="5609"/>
                  </a:cubicBezTo>
                  <a:cubicBezTo>
                    <a:pt x="5169" y="5609"/>
                    <a:pt x="5169" y="5609"/>
                    <a:pt x="5169" y="5609"/>
                  </a:cubicBezTo>
                  <a:cubicBezTo>
                    <a:pt x="5868" y="5609"/>
                    <a:pt x="5868" y="5609"/>
                    <a:pt x="5868" y="5609"/>
                  </a:cubicBezTo>
                  <a:cubicBezTo>
                    <a:pt x="5868" y="5529"/>
                    <a:pt x="5868" y="5529"/>
                    <a:pt x="5868" y="5529"/>
                  </a:cubicBezTo>
                  <a:cubicBezTo>
                    <a:pt x="9761" y="5529"/>
                    <a:pt x="9761" y="5529"/>
                    <a:pt x="9761" y="5529"/>
                  </a:cubicBezTo>
                  <a:cubicBezTo>
                    <a:pt x="9761" y="5530"/>
                    <a:pt x="9761" y="5530"/>
                    <a:pt x="9761" y="5530"/>
                  </a:cubicBezTo>
                  <a:cubicBezTo>
                    <a:pt x="9769" y="5530"/>
                    <a:pt x="9769" y="5530"/>
                    <a:pt x="9769" y="5530"/>
                  </a:cubicBezTo>
                  <a:cubicBezTo>
                    <a:pt x="9769" y="5529"/>
                    <a:pt x="9769" y="5529"/>
                    <a:pt x="9769" y="5529"/>
                  </a:cubicBezTo>
                  <a:cubicBezTo>
                    <a:pt x="9770" y="5529"/>
                    <a:pt x="9770" y="5529"/>
                    <a:pt x="9770" y="5529"/>
                  </a:cubicBezTo>
                  <a:cubicBezTo>
                    <a:pt x="9769" y="5524"/>
                    <a:pt x="9769" y="5524"/>
                    <a:pt x="9769" y="5524"/>
                  </a:cubicBezTo>
                  <a:cubicBezTo>
                    <a:pt x="9769" y="5390"/>
                    <a:pt x="9769" y="5390"/>
                    <a:pt x="9769" y="5390"/>
                  </a:cubicBezTo>
                  <a:cubicBezTo>
                    <a:pt x="9797" y="5390"/>
                    <a:pt x="9797" y="5390"/>
                    <a:pt x="9797" y="5390"/>
                  </a:cubicBezTo>
                  <a:cubicBezTo>
                    <a:pt x="9838" y="5390"/>
                    <a:pt x="9871" y="5357"/>
                    <a:pt x="9871" y="5316"/>
                  </a:cubicBezTo>
                  <a:cubicBezTo>
                    <a:pt x="9871" y="3684"/>
                    <a:pt x="9871" y="3684"/>
                    <a:pt x="9871" y="3684"/>
                  </a:cubicBezTo>
                  <a:cubicBezTo>
                    <a:pt x="9872" y="3684"/>
                    <a:pt x="9872" y="3684"/>
                    <a:pt x="9872" y="3684"/>
                  </a:cubicBezTo>
                  <a:cubicBezTo>
                    <a:pt x="9872" y="3683"/>
                    <a:pt x="9872" y="3683"/>
                    <a:pt x="9872" y="3683"/>
                  </a:cubicBezTo>
                  <a:cubicBezTo>
                    <a:pt x="9872" y="3477"/>
                    <a:pt x="9872" y="3477"/>
                    <a:pt x="9872" y="3477"/>
                  </a:cubicBezTo>
                  <a:cubicBezTo>
                    <a:pt x="9872" y="3397"/>
                    <a:pt x="9937" y="3332"/>
                    <a:pt x="10017" y="3332"/>
                  </a:cubicBezTo>
                  <a:cubicBezTo>
                    <a:pt x="10164" y="3332"/>
                    <a:pt x="10164" y="3332"/>
                    <a:pt x="10164" y="3332"/>
                  </a:cubicBezTo>
                  <a:cubicBezTo>
                    <a:pt x="10164" y="2833"/>
                    <a:pt x="10164" y="2833"/>
                    <a:pt x="10164" y="2833"/>
                  </a:cubicBezTo>
                  <a:cubicBezTo>
                    <a:pt x="10164" y="2829"/>
                    <a:pt x="10164" y="2829"/>
                    <a:pt x="10164" y="2829"/>
                  </a:cubicBezTo>
                  <a:cubicBezTo>
                    <a:pt x="10164" y="2828"/>
                    <a:pt x="10164" y="2828"/>
                    <a:pt x="10164" y="2828"/>
                  </a:cubicBezTo>
                  <a:cubicBezTo>
                    <a:pt x="10164" y="2781"/>
                    <a:pt x="10164" y="2781"/>
                    <a:pt x="10164" y="2781"/>
                  </a:cubicBezTo>
                  <a:cubicBezTo>
                    <a:pt x="10164" y="2780"/>
                    <a:pt x="10164" y="2780"/>
                    <a:pt x="10164" y="2780"/>
                  </a:cubicBezTo>
                  <a:cubicBezTo>
                    <a:pt x="10164" y="2776"/>
                    <a:pt x="10164" y="2776"/>
                    <a:pt x="10164" y="2776"/>
                  </a:cubicBezTo>
                  <a:cubicBezTo>
                    <a:pt x="10164" y="2277"/>
                    <a:pt x="10164" y="2277"/>
                    <a:pt x="10164" y="2277"/>
                  </a:cubicBezTo>
                  <a:lnTo>
                    <a:pt x="10017" y="2277"/>
                  </a:lnTo>
                  <a:close/>
                  <a:moveTo>
                    <a:pt x="292" y="2776"/>
                  </a:moveTo>
                  <a:cubicBezTo>
                    <a:pt x="292" y="2833"/>
                    <a:pt x="292" y="2833"/>
                    <a:pt x="292" y="2833"/>
                  </a:cubicBezTo>
                  <a:cubicBezTo>
                    <a:pt x="292" y="3431"/>
                    <a:pt x="292" y="3431"/>
                    <a:pt x="292" y="3431"/>
                  </a:cubicBezTo>
                  <a:cubicBezTo>
                    <a:pt x="272" y="3370"/>
                    <a:pt x="214" y="3325"/>
                    <a:pt x="146" y="3325"/>
                  </a:cubicBezTo>
                  <a:cubicBezTo>
                    <a:pt x="7" y="3325"/>
                    <a:pt x="7" y="3325"/>
                    <a:pt x="7" y="3325"/>
                  </a:cubicBezTo>
                  <a:cubicBezTo>
                    <a:pt x="7" y="2833"/>
                    <a:pt x="7" y="2833"/>
                    <a:pt x="7" y="2833"/>
                  </a:cubicBezTo>
                  <a:cubicBezTo>
                    <a:pt x="7" y="2829"/>
                    <a:pt x="7" y="2829"/>
                    <a:pt x="7" y="2829"/>
                  </a:cubicBezTo>
                  <a:cubicBezTo>
                    <a:pt x="7" y="2828"/>
                    <a:pt x="7" y="2828"/>
                    <a:pt x="7" y="2828"/>
                  </a:cubicBezTo>
                  <a:cubicBezTo>
                    <a:pt x="7" y="2781"/>
                    <a:pt x="7" y="2781"/>
                    <a:pt x="7" y="2781"/>
                  </a:cubicBezTo>
                  <a:cubicBezTo>
                    <a:pt x="7" y="2780"/>
                    <a:pt x="7" y="2780"/>
                    <a:pt x="7" y="2780"/>
                  </a:cubicBezTo>
                  <a:cubicBezTo>
                    <a:pt x="7" y="2776"/>
                    <a:pt x="7" y="2776"/>
                    <a:pt x="7" y="2776"/>
                  </a:cubicBezTo>
                  <a:cubicBezTo>
                    <a:pt x="7" y="2284"/>
                    <a:pt x="7" y="2284"/>
                    <a:pt x="7" y="2284"/>
                  </a:cubicBezTo>
                  <a:cubicBezTo>
                    <a:pt x="146" y="2284"/>
                    <a:pt x="146" y="2284"/>
                    <a:pt x="146" y="2284"/>
                  </a:cubicBezTo>
                  <a:cubicBezTo>
                    <a:pt x="214" y="2284"/>
                    <a:pt x="272" y="2239"/>
                    <a:pt x="292" y="2178"/>
                  </a:cubicBezTo>
                  <a:lnTo>
                    <a:pt x="292" y="2776"/>
                  </a:lnTo>
                  <a:close/>
                  <a:moveTo>
                    <a:pt x="9769" y="2160"/>
                  </a:moveTo>
                  <a:cubicBezTo>
                    <a:pt x="9782" y="2160"/>
                    <a:pt x="9794" y="2166"/>
                    <a:pt x="9803" y="2174"/>
                  </a:cubicBezTo>
                  <a:cubicBezTo>
                    <a:pt x="9769" y="2209"/>
                    <a:pt x="9769" y="2209"/>
                    <a:pt x="9769" y="2209"/>
                  </a:cubicBezTo>
                  <a:lnTo>
                    <a:pt x="9769" y="2160"/>
                  </a:lnTo>
                  <a:close/>
                  <a:moveTo>
                    <a:pt x="9773" y="2214"/>
                  </a:moveTo>
                  <a:cubicBezTo>
                    <a:pt x="9808" y="2179"/>
                    <a:pt x="9808" y="2179"/>
                    <a:pt x="9808" y="2179"/>
                  </a:cubicBezTo>
                  <a:cubicBezTo>
                    <a:pt x="9817" y="2189"/>
                    <a:pt x="9822" y="2201"/>
                    <a:pt x="9823" y="2214"/>
                  </a:cubicBezTo>
                  <a:lnTo>
                    <a:pt x="9773" y="2214"/>
                  </a:lnTo>
                  <a:close/>
                  <a:moveTo>
                    <a:pt x="9823" y="2221"/>
                  </a:moveTo>
                  <a:cubicBezTo>
                    <a:pt x="9822" y="2235"/>
                    <a:pt x="9817" y="2247"/>
                    <a:pt x="9808" y="2257"/>
                  </a:cubicBezTo>
                  <a:cubicBezTo>
                    <a:pt x="9773" y="2221"/>
                    <a:pt x="9773" y="2221"/>
                    <a:pt x="9773" y="2221"/>
                  </a:cubicBezTo>
                  <a:lnTo>
                    <a:pt x="9823" y="2221"/>
                  </a:lnTo>
                  <a:close/>
                  <a:moveTo>
                    <a:pt x="9769" y="2227"/>
                  </a:moveTo>
                  <a:cubicBezTo>
                    <a:pt x="9803" y="2262"/>
                    <a:pt x="9803" y="2262"/>
                    <a:pt x="9803" y="2262"/>
                  </a:cubicBezTo>
                  <a:cubicBezTo>
                    <a:pt x="9794" y="2270"/>
                    <a:pt x="9782" y="2275"/>
                    <a:pt x="9769" y="2276"/>
                  </a:cubicBezTo>
                  <a:lnTo>
                    <a:pt x="9769" y="2227"/>
                  </a:lnTo>
                  <a:close/>
                  <a:moveTo>
                    <a:pt x="9765" y="2574"/>
                  </a:moveTo>
                  <a:cubicBezTo>
                    <a:pt x="9807" y="2616"/>
                    <a:pt x="9807" y="2616"/>
                    <a:pt x="9807" y="2616"/>
                  </a:cubicBezTo>
                  <a:cubicBezTo>
                    <a:pt x="9788" y="2634"/>
                    <a:pt x="9788" y="2634"/>
                    <a:pt x="9788" y="2634"/>
                  </a:cubicBezTo>
                  <a:cubicBezTo>
                    <a:pt x="9765" y="2611"/>
                    <a:pt x="9765" y="2611"/>
                    <a:pt x="9765" y="2611"/>
                  </a:cubicBezTo>
                  <a:cubicBezTo>
                    <a:pt x="9741" y="2634"/>
                    <a:pt x="9741" y="2634"/>
                    <a:pt x="9741" y="2634"/>
                  </a:cubicBezTo>
                  <a:cubicBezTo>
                    <a:pt x="9723" y="2616"/>
                    <a:pt x="9723" y="2616"/>
                    <a:pt x="9723" y="2616"/>
                  </a:cubicBezTo>
                  <a:lnTo>
                    <a:pt x="9765" y="2574"/>
                  </a:lnTo>
                  <a:close/>
                  <a:moveTo>
                    <a:pt x="9746" y="2875"/>
                  </a:moveTo>
                  <a:cubicBezTo>
                    <a:pt x="9765" y="2857"/>
                    <a:pt x="9765" y="2857"/>
                    <a:pt x="9765" y="2857"/>
                  </a:cubicBezTo>
                  <a:cubicBezTo>
                    <a:pt x="9783" y="2875"/>
                    <a:pt x="9783" y="2875"/>
                    <a:pt x="9783" y="2875"/>
                  </a:cubicBezTo>
                  <a:cubicBezTo>
                    <a:pt x="9765" y="2894"/>
                    <a:pt x="9765" y="2894"/>
                    <a:pt x="9765" y="2894"/>
                  </a:cubicBezTo>
                  <a:lnTo>
                    <a:pt x="9746" y="2875"/>
                  </a:lnTo>
                  <a:close/>
                  <a:moveTo>
                    <a:pt x="9783" y="2922"/>
                  </a:moveTo>
                  <a:cubicBezTo>
                    <a:pt x="9765" y="2941"/>
                    <a:pt x="9765" y="2941"/>
                    <a:pt x="9765" y="2941"/>
                  </a:cubicBezTo>
                  <a:cubicBezTo>
                    <a:pt x="9746" y="2922"/>
                    <a:pt x="9746" y="2922"/>
                    <a:pt x="9746" y="2922"/>
                  </a:cubicBezTo>
                  <a:cubicBezTo>
                    <a:pt x="9765" y="2904"/>
                    <a:pt x="9765" y="2904"/>
                    <a:pt x="9765" y="2904"/>
                  </a:cubicBezTo>
                  <a:lnTo>
                    <a:pt x="9783" y="2922"/>
                  </a:lnTo>
                  <a:close/>
                  <a:moveTo>
                    <a:pt x="9746" y="2828"/>
                  </a:moveTo>
                  <a:cubicBezTo>
                    <a:pt x="9765" y="2810"/>
                    <a:pt x="9765" y="2810"/>
                    <a:pt x="9765" y="2810"/>
                  </a:cubicBezTo>
                  <a:cubicBezTo>
                    <a:pt x="9783" y="2828"/>
                    <a:pt x="9783" y="2828"/>
                    <a:pt x="9783" y="2828"/>
                  </a:cubicBezTo>
                  <a:cubicBezTo>
                    <a:pt x="9765" y="2847"/>
                    <a:pt x="9765" y="2847"/>
                    <a:pt x="9765" y="2847"/>
                  </a:cubicBezTo>
                  <a:lnTo>
                    <a:pt x="9746" y="2828"/>
                  </a:lnTo>
                  <a:close/>
                  <a:moveTo>
                    <a:pt x="9746" y="2781"/>
                  </a:moveTo>
                  <a:cubicBezTo>
                    <a:pt x="9765" y="2762"/>
                    <a:pt x="9765" y="2762"/>
                    <a:pt x="9765" y="2762"/>
                  </a:cubicBezTo>
                  <a:cubicBezTo>
                    <a:pt x="9783" y="2781"/>
                    <a:pt x="9783" y="2781"/>
                    <a:pt x="9783" y="2781"/>
                  </a:cubicBezTo>
                  <a:cubicBezTo>
                    <a:pt x="9765" y="2799"/>
                    <a:pt x="9765" y="2799"/>
                    <a:pt x="9765" y="2799"/>
                  </a:cubicBezTo>
                  <a:lnTo>
                    <a:pt x="9746" y="2781"/>
                  </a:lnTo>
                  <a:close/>
                  <a:moveTo>
                    <a:pt x="9746" y="2734"/>
                  </a:moveTo>
                  <a:cubicBezTo>
                    <a:pt x="9765" y="2715"/>
                    <a:pt x="9765" y="2715"/>
                    <a:pt x="9765" y="2715"/>
                  </a:cubicBezTo>
                  <a:cubicBezTo>
                    <a:pt x="9783" y="2734"/>
                    <a:pt x="9783" y="2734"/>
                    <a:pt x="9783" y="2734"/>
                  </a:cubicBezTo>
                  <a:cubicBezTo>
                    <a:pt x="9765" y="2752"/>
                    <a:pt x="9765" y="2752"/>
                    <a:pt x="9765" y="2752"/>
                  </a:cubicBezTo>
                  <a:lnTo>
                    <a:pt x="9746" y="2734"/>
                  </a:lnTo>
                  <a:close/>
                  <a:moveTo>
                    <a:pt x="9746" y="2687"/>
                  </a:moveTo>
                  <a:cubicBezTo>
                    <a:pt x="9765" y="2668"/>
                    <a:pt x="9765" y="2668"/>
                    <a:pt x="9765" y="2668"/>
                  </a:cubicBezTo>
                  <a:cubicBezTo>
                    <a:pt x="9783" y="2687"/>
                    <a:pt x="9783" y="2687"/>
                    <a:pt x="9783" y="2687"/>
                  </a:cubicBezTo>
                  <a:cubicBezTo>
                    <a:pt x="9765" y="2705"/>
                    <a:pt x="9765" y="2705"/>
                    <a:pt x="9765" y="2705"/>
                  </a:cubicBezTo>
                  <a:lnTo>
                    <a:pt x="9746" y="2687"/>
                  </a:lnTo>
                  <a:close/>
                  <a:moveTo>
                    <a:pt x="9746" y="2640"/>
                  </a:moveTo>
                  <a:cubicBezTo>
                    <a:pt x="9765" y="2621"/>
                    <a:pt x="9765" y="2621"/>
                    <a:pt x="9765" y="2621"/>
                  </a:cubicBezTo>
                  <a:cubicBezTo>
                    <a:pt x="9783" y="2640"/>
                    <a:pt x="9783" y="2640"/>
                    <a:pt x="9783" y="2640"/>
                  </a:cubicBezTo>
                  <a:cubicBezTo>
                    <a:pt x="9765" y="2658"/>
                    <a:pt x="9765" y="2658"/>
                    <a:pt x="9765" y="2658"/>
                  </a:cubicBezTo>
                  <a:lnTo>
                    <a:pt x="9746" y="2640"/>
                  </a:lnTo>
                  <a:close/>
                  <a:moveTo>
                    <a:pt x="9760" y="2663"/>
                  </a:moveTo>
                  <a:cubicBezTo>
                    <a:pt x="9741" y="2682"/>
                    <a:pt x="9741" y="2682"/>
                    <a:pt x="9741" y="2682"/>
                  </a:cubicBezTo>
                  <a:cubicBezTo>
                    <a:pt x="9723" y="2663"/>
                    <a:pt x="9723" y="2663"/>
                    <a:pt x="9723" y="2663"/>
                  </a:cubicBezTo>
                  <a:cubicBezTo>
                    <a:pt x="9741" y="2645"/>
                    <a:pt x="9741" y="2645"/>
                    <a:pt x="9741" y="2645"/>
                  </a:cubicBezTo>
                  <a:lnTo>
                    <a:pt x="9760" y="2663"/>
                  </a:lnTo>
                  <a:close/>
                  <a:moveTo>
                    <a:pt x="9760" y="2710"/>
                  </a:moveTo>
                  <a:cubicBezTo>
                    <a:pt x="9741" y="2729"/>
                    <a:pt x="9741" y="2729"/>
                    <a:pt x="9741" y="2729"/>
                  </a:cubicBezTo>
                  <a:cubicBezTo>
                    <a:pt x="9723" y="2710"/>
                    <a:pt x="9723" y="2710"/>
                    <a:pt x="9723" y="2710"/>
                  </a:cubicBezTo>
                  <a:cubicBezTo>
                    <a:pt x="9741" y="2692"/>
                    <a:pt x="9741" y="2692"/>
                    <a:pt x="9741" y="2692"/>
                  </a:cubicBezTo>
                  <a:lnTo>
                    <a:pt x="9760" y="2710"/>
                  </a:lnTo>
                  <a:close/>
                  <a:moveTo>
                    <a:pt x="9760" y="2757"/>
                  </a:move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23" y="2757"/>
                    <a:pt x="9723" y="2757"/>
                    <a:pt x="9723" y="2757"/>
                  </a:cubicBezTo>
                  <a:cubicBezTo>
                    <a:pt x="9741" y="2739"/>
                    <a:pt x="9741" y="2739"/>
                    <a:pt x="9741" y="2739"/>
                  </a:cubicBezTo>
                  <a:lnTo>
                    <a:pt x="9760" y="2757"/>
                  </a:lnTo>
                  <a:close/>
                  <a:moveTo>
                    <a:pt x="9741" y="2786"/>
                  </a:moveTo>
                  <a:cubicBezTo>
                    <a:pt x="9760" y="2804"/>
                    <a:pt x="9760" y="2804"/>
                    <a:pt x="9760" y="2804"/>
                  </a:cubicBezTo>
                  <a:cubicBezTo>
                    <a:pt x="9741" y="2823"/>
                    <a:pt x="9741" y="2823"/>
                    <a:pt x="9741" y="2823"/>
                  </a:cubicBezTo>
                  <a:cubicBezTo>
                    <a:pt x="9723" y="2804"/>
                    <a:pt x="9723" y="2804"/>
                    <a:pt x="9723" y="2804"/>
                  </a:cubicBezTo>
                  <a:lnTo>
                    <a:pt x="9741" y="2786"/>
                  </a:lnTo>
                  <a:close/>
                  <a:moveTo>
                    <a:pt x="9741" y="2833"/>
                  </a:moveTo>
                  <a:cubicBezTo>
                    <a:pt x="9741" y="2833"/>
                    <a:pt x="9741" y="2833"/>
                    <a:pt x="9741" y="2833"/>
                  </a:cubicBezTo>
                  <a:cubicBezTo>
                    <a:pt x="9741" y="2833"/>
                    <a:pt x="9741" y="2833"/>
                    <a:pt x="9741" y="2833"/>
                  </a:cubicBezTo>
                  <a:cubicBezTo>
                    <a:pt x="9741" y="2833"/>
                    <a:pt x="9741" y="2833"/>
                    <a:pt x="9741" y="2833"/>
                  </a:cubicBezTo>
                  <a:cubicBezTo>
                    <a:pt x="9760" y="2852"/>
                    <a:pt x="9760" y="2852"/>
                    <a:pt x="9760" y="2852"/>
                  </a:cubicBezTo>
                  <a:cubicBezTo>
                    <a:pt x="9741" y="2870"/>
                    <a:pt x="9741" y="2870"/>
                    <a:pt x="9741" y="2870"/>
                  </a:cubicBezTo>
                  <a:cubicBezTo>
                    <a:pt x="9723" y="2852"/>
                    <a:pt x="9723" y="2852"/>
                    <a:pt x="9723" y="2852"/>
                  </a:cubicBezTo>
                  <a:cubicBezTo>
                    <a:pt x="9741" y="2833"/>
                    <a:pt x="9741" y="2833"/>
                    <a:pt x="9741" y="2833"/>
                  </a:cubicBezTo>
                  <a:close/>
                  <a:moveTo>
                    <a:pt x="9760" y="2899"/>
                  </a:moveTo>
                  <a:cubicBezTo>
                    <a:pt x="9741" y="2917"/>
                    <a:pt x="9741" y="2917"/>
                    <a:pt x="9741" y="2917"/>
                  </a:cubicBezTo>
                  <a:cubicBezTo>
                    <a:pt x="9723" y="2899"/>
                    <a:pt x="9723" y="2899"/>
                    <a:pt x="9723" y="2899"/>
                  </a:cubicBezTo>
                  <a:cubicBezTo>
                    <a:pt x="9741" y="2880"/>
                    <a:pt x="9741" y="2880"/>
                    <a:pt x="9741" y="2880"/>
                  </a:cubicBezTo>
                  <a:lnTo>
                    <a:pt x="9760" y="2899"/>
                  </a:lnTo>
                  <a:close/>
                  <a:moveTo>
                    <a:pt x="9760" y="2946"/>
                  </a:moveTo>
                  <a:cubicBezTo>
                    <a:pt x="9741" y="2964"/>
                    <a:pt x="9741" y="2964"/>
                    <a:pt x="9741" y="2964"/>
                  </a:cubicBezTo>
                  <a:cubicBezTo>
                    <a:pt x="9723" y="2946"/>
                    <a:pt x="9723" y="2946"/>
                    <a:pt x="9723" y="2946"/>
                  </a:cubicBezTo>
                  <a:cubicBezTo>
                    <a:pt x="9741" y="2927"/>
                    <a:pt x="9741" y="2927"/>
                    <a:pt x="9741" y="2927"/>
                  </a:cubicBezTo>
                  <a:lnTo>
                    <a:pt x="9760" y="2946"/>
                  </a:lnTo>
                  <a:close/>
                  <a:moveTo>
                    <a:pt x="9765" y="2951"/>
                  </a:moveTo>
                  <a:cubicBezTo>
                    <a:pt x="9783" y="2969"/>
                    <a:pt x="9783" y="2969"/>
                    <a:pt x="9783" y="2969"/>
                  </a:cubicBezTo>
                  <a:cubicBezTo>
                    <a:pt x="9765" y="2988"/>
                    <a:pt x="9765" y="2988"/>
                    <a:pt x="9765" y="2988"/>
                  </a:cubicBezTo>
                  <a:cubicBezTo>
                    <a:pt x="9746" y="2969"/>
                    <a:pt x="9746" y="2969"/>
                    <a:pt x="9746" y="2969"/>
                  </a:cubicBezTo>
                  <a:lnTo>
                    <a:pt x="9765" y="2951"/>
                  </a:lnTo>
                  <a:close/>
                  <a:moveTo>
                    <a:pt x="9770" y="2946"/>
                  </a:moveTo>
                  <a:cubicBezTo>
                    <a:pt x="9788" y="2927"/>
                    <a:pt x="9788" y="2927"/>
                    <a:pt x="9788" y="2927"/>
                  </a:cubicBezTo>
                  <a:cubicBezTo>
                    <a:pt x="9807" y="2946"/>
                    <a:pt x="9807" y="2946"/>
                    <a:pt x="9807" y="2946"/>
                  </a:cubicBezTo>
                  <a:cubicBezTo>
                    <a:pt x="9788" y="2964"/>
                    <a:pt x="9788" y="2964"/>
                    <a:pt x="9788" y="2964"/>
                  </a:cubicBezTo>
                  <a:lnTo>
                    <a:pt x="9770" y="2946"/>
                  </a:lnTo>
                  <a:close/>
                  <a:moveTo>
                    <a:pt x="9770" y="2899"/>
                  </a:moveTo>
                  <a:cubicBezTo>
                    <a:pt x="9788" y="2880"/>
                    <a:pt x="9788" y="2880"/>
                    <a:pt x="9788" y="2880"/>
                  </a:cubicBezTo>
                  <a:cubicBezTo>
                    <a:pt x="9807" y="2899"/>
                    <a:pt x="9807" y="2899"/>
                    <a:pt x="9807" y="2899"/>
                  </a:cubicBezTo>
                  <a:cubicBezTo>
                    <a:pt x="9788" y="2917"/>
                    <a:pt x="9788" y="2917"/>
                    <a:pt x="9788" y="2917"/>
                  </a:cubicBezTo>
                  <a:lnTo>
                    <a:pt x="9770" y="2899"/>
                  </a:lnTo>
                  <a:close/>
                  <a:moveTo>
                    <a:pt x="9770" y="2852"/>
                  </a:move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807" y="2852"/>
                    <a:pt x="9807" y="2852"/>
                    <a:pt x="9807" y="2852"/>
                  </a:cubicBezTo>
                  <a:cubicBezTo>
                    <a:pt x="9788" y="2870"/>
                    <a:pt x="9788" y="2870"/>
                    <a:pt x="9788" y="2870"/>
                  </a:cubicBezTo>
                  <a:lnTo>
                    <a:pt x="9770" y="2852"/>
                  </a:lnTo>
                  <a:close/>
                  <a:moveTo>
                    <a:pt x="9788" y="2823"/>
                  </a:moveTo>
                  <a:cubicBezTo>
                    <a:pt x="9770" y="2804"/>
                    <a:pt x="9770" y="2804"/>
                    <a:pt x="9770" y="2804"/>
                  </a:cubicBezTo>
                  <a:cubicBezTo>
                    <a:pt x="9788" y="2786"/>
                    <a:pt x="9788" y="2786"/>
                    <a:pt x="9788" y="2786"/>
                  </a:cubicBezTo>
                  <a:cubicBezTo>
                    <a:pt x="9807" y="2804"/>
                    <a:pt x="9807" y="2804"/>
                    <a:pt x="9807" y="2804"/>
                  </a:cubicBezTo>
                  <a:lnTo>
                    <a:pt x="9788" y="2823"/>
                  </a:lnTo>
                  <a:close/>
                  <a:moveTo>
                    <a:pt x="9788" y="2776"/>
                  </a:moveTo>
                  <a:cubicBezTo>
                    <a:pt x="9788" y="2776"/>
                    <a:pt x="9788" y="2776"/>
                    <a:pt x="9788" y="2776"/>
                  </a:cubicBezTo>
                  <a:cubicBezTo>
                    <a:pt x="9788" y="2776"/>
                    <a:pt x="9788" y="2776"/>
                    <a:pt x="9788" y="2776"/>
                  </a:cubicBezTo>
                  <a:cubicBezTo>
                    <a:pt x="9788" y="2776"/>
                    <a:pt x="9788" y="2776"/>
                    <a:pt x="9788" y="2776"/>
                  </a:cubicBezTo>
                  <a:cubicBezTo>
                    <a:pt x="9770" y="2757"/>
                    <a:pt x="9770" y="2757"/>
                    <a:pt x="9770" y="2757"/>
                  </a:cubicBezTo>
                  <a:cubicBezTo>
                    <a:pt x="9788" y="2739"/>
                    <a:pt x="9788" y="2739"/>
                    <a:pt x="9788" y="2739"/>
                  </a:cubicBezTo>
                  <a:cubicBezTo>
                    <a:pt x="9807" y="2757"/>
                    <a:pt x="9807" y="2757"/>
                    <a:pt x="9807" y="2757"/>
                  </a:cubicBezTo>
                  <a:cubicBezTo>
                    <a:pt x="9788" y="2776"/>
                    <a:pt x="9788" y="2776"/>
                    <a:pt x="9788" y="2776"/>
                  </a:cubicBezTo>
                  <a:close/>
                  <a:moveTo>
                    <a:pt x="9770" y="2710"/>
                  </a:moveTo>
                  <a:cubicBezTo>
                    <a:pt x="9788" y="2692"/>
                    <a:pt x="9788" y="2692"/>
                    <a:pt x="9788" y="2692"/>
                  </a:cubicBezTo>
                  <a:cubicBezTo>
                    <a:pt x="9807" y="2710"/>
                    <a:pt x="9807" y="2710"/>
                    <a:pt x="9807" y="2710"/>
                  </a:cubicBezTo>
                  <a:cubicBezTo>
                    <a:pt x="9788" y="2729"/>
                    <a:pt x="9788" y="2729"/>
                    <a:pt x="9788" y="2729"/>
                  </a:cubicBezTo>
                  <a:lnTo>
                    <a:pt x="9770" y="2710"/>
                  </a:lnTo>
                  <a:close/>
                  <a:moveTo>
                    <a:pt x="9770" y="2663"/>
                  </a:moveTo>
                  <a:cubicBezTo>
                    <a:pt x="9788" y="2645"/>
                    <a:pt x="9788" y="2645"/>
                    <a:pt x="9788" y="2645"/>
                  </a:cubicBezTo>
                  <a:cubicBezTo>
                    <a:pt x="9807" y="2663"/>
                    <a:pt x="9807" y="2663"/>
                    <a:pt x="9807" y="2663"/>
                  </a:cubicBezTo>
                  <a:cubicBezTo>
                    <a:pt x="9788" y="2682"/>
                    <a:pt x="9788" y="2682"/>
                    <a:pt x="9788" y="2682"/>
                  </a:cubicBezTo>
                  <a:lnTo>
                    <a:pt x="9770" y="2663"/>
                  </a:lnTo>
                  <a:close/>
                  <a:moveTo>
                    <a:pt x="9756" y="2214"/>
                  </a:moveTo>
                  <a:cubicBezTo>
                    <a:pt x="9706" y="2214"/>
                    <a:pt x="9706" y="2214"/>
                    <a:pt x="9706" y="2214"/>
                  </a:cubicBezTo>
                  <a:cubicBezTo>
                    <a:pt x="9707" y="2201"/>
                    <a:pt x="9712" y="2189"/>
                    <a:pt x="9721" y="2179"/>
                  </a:cubicBezTo>
                  <a:lnTo>
                    <a:pt x="9756" y="2214"/>
                  </a:lnTo>
                  <a:close/>
                  <a:moveTo>
                    <a:pt x="9726" y="2174"/>
                  </a:moveTo>
                  <a:cubicBezTo>
                    <a:pt x="9735" y="2166"/>
                    <a:pt x="9748" y="2160"/>
                    <a:pt x="9761" y="2160"/>
                  </a:cubicBezTo>
                  <a:cubicBezTo>
                    <a:pt x="9761" y="2209"/>
                    <a:pt x="9761" y="2209"/>
                    <a:pt x="9761" y="2209"/>
                  </a:cubicBezTo>
                  <a:lnTo>
                    <a:pt x="9726" y="2174"/>
                  </a:lnTo>
                  <a:close/>
                  <a:moveTo>
                    <a:pt x="9756" y="2221"/>
                  </a:moveTo>
                  <a:cubicBezTo>
                    <a:pt x="9721" y="2257"/>
                    <a:pt x="9721" y="2257"/>
                    <a:pt x="9721" y="2257"/>
                  </a:cubicBezTo>
                  <a:cubicBezTo>
                    <a:pt x="9712" y="2247"/>
                    <a:pt x="9707" y="2235"/>
                    <a:pt x="9706" y="2221"/>
                  </a:cubicBezTo>
                  <a:lnTo>
                    <a:pt x="9756" y="2221"/>
                  </a:lnTo>
                  <a:close/>
                  <a:moveTo>
                    <a:pt x="9761" y="2226"/>
                  </a:moveTo>
                  <a:cubicBezTo>
                    <a:pt x="9761" y="2276"/>
                    <a:pt x="9761" y="2276"/>
                    <a:pt x="9761" y="2276"/>
                  </a:cubicBezTo>
                  <a:cubicBezTo>
                    <a:pt x="9748" y="2275"/>
                    <a:pt x="9735" y="2270"/>
                    <a:pt x="9726" y="2262"/>
                  </a:cubicBezTo>
                  <a:lnTo>
                    <a:pt x="9761" y="2226"/>
                  </a:lnTo>
                  <a:close/>
                  <a:moveTo>
                    <a:pt x="9761" y="219"/>
                  </a:moveTo>
                  <a:cubicBezTo>
                    <a:pt x="9712" y="219"/>
                    <a:pt x="9712" y="219"/>
                    <a:pt x="9712" y="219"/>
                  </a:cubicBezTo>
                  <a:cubicBezTo>
                    <a:pt x="9761" y="102"/>
                    <a:pt x="9761" y="102"/>
                    <a:pt x="9761" y="102"/>
                  </a:cubicBezTo>
                  <a:lnTo>
                    <a:pt x="9761" y="219"/>
                  </a:lnTo>
                  <a:close/>
                  <a:moveTo>
                    <a:pt x="5867" y="198"/>
                  </a:moveTo>
                  <a:cubicBezTo>
                    <a:pt x="5867" y="87"/>
                    <a:pt x="5867" y="87"/>
                    <a:pt x="5867" y="87"/>
                  </a:cubicBezTo>
                  <a:cubicBezTo>
                    <a:pt x="9760" y="87"/>
                    <a:pt x="9760" y="87"/>
                    <a:pt x="9760" y="87"/>
                  </a:cubicBezTo>
                  <a:cubicBezTo>
                    <a:pt x="9704" y="219"/>
                    <a:pt x="9704" y="219"/>
                    <a:pt x="9704" y="219"/>
                  </a:cubicBezTo>
                  <a:cubicBezTo>
                    <a:pt x="5866" y="219"/>
                    <a:pt x="5866" y="219"/>
                    <a:pt x="5866" y="219"/>
                  </a:cubicBezTo>
                  <a:cubicBezTo>
                    <a:pt x="5867" y="212"/>
                    <a:pt x="5867" y="205"/>
                    <a:pt x="5867" y="198"/>
                  </a:cubicBezTo>
                  <a:close/>
                  <a:moveTo>
                    <a:pt x="9701" y="226"/>
                  </a:moveTo>
                  <a:cubicBezTo>
                    <a:pt x="9679" y="280"/>
                    <a:pt x="9679" y="280"/>
                    <a:pt x="9679" y="280"/>
                  </a:cubicBezTo>
                  <a:cubicBezTo>
                    <a:pt x="5843" y="280"/>
                    <a:pt x="5843" y="280"/>
                    <a:pt x="5843" y="280"/>
                  </a:cubicBezTo>
                  <a:cubicBezTo>
                    <a:pt x="5853" y="264"/>
                    <a:pt x="5861" y="246"/>
                    <a:pt x="5865" y="226"/>
                  </a:cubicBezTo>
                  <a:lnTo>
                    <a:pt x="9701" y="226"/>
                  </a:lnTo>
                  <a:close/>
                  <a:moveTo>
                    <a:pt x="5169" y="280"/>
                  </a:moveTo>
                  <a:cubicBezTo>
                    <a:pt x="4994" y="280"/>
                    <a:pt x="4994" y="280"/>
                    <a:pt x="4994" y="280"/>
                  </a:cubicBezTo>
                  <a:cubicBezTo>
                    <a:pt x="4329" y="280"/>
                    <a:pt x="4329" y="280"/>
                    <a:pt x="4329" y="280"/>
                  </a:cubicBezTo>
                  <a:cubicBezTo>
                    <a:pt x="4318" y="264"/>
                    <a:pt x="4310" y="246"/>
                    <a:pt x="4306" y="226"/>
                  </a:cubicBezTo>
                  <a:cubicBezTo>
                    <a:pt x="4994" y="226"/>
                    <a:pt x="4994" y="226"/>
                    <a:pt x="4994" y="226"/>
                  </a:cubicBezTo>
                  <a:cubicBezTo>
                    <a:pt x="5169" y="226"/>
                    <a:pt x="5169" y="226"/>
                    <a:pt x="5169" y="226"/>
                  </a:cubicBezTo>
                  <a:cubicBezTo>
                    <a:pt x="5857" y="226"/>
                    <a:pt x="5857" y="226"/>
                    <a:pt x="5857" y="226"/>
                  </a:cubicBezTo>
                  <a:cubicBezTo>
                    <a:pt x="5853" y="246"/>
                    <a:pt x="5846" y="264"/>
                    <a:pt x="5835" y="280"/>
                  </a:cubicBezTo>
                  <a:lnTo>
                    <a:pt x="5169" y="280"/>
                  </a:lnTo>
                  <a:close/>
                  <a:moveTo>
                    <a:pt x="5829" y="287"/>
                  </a:moveTo>
                  <a:cubicBezTo>
                    <a:pt x="5803" y="320"/>
                    <a:pt x="5762" y="342"/>
                    <a:pt x="5716" y="342"/>
                  </a:cubicBezTo>
                  <a:cubicBezTo>
                    <a:pt x="5169" y="342"/>
                    <a:pt x="5169" y="342"/>
                    <a:pt x="5169" y="342"/>
                  </a:cubicBezTo>
                  <a:cubicBezTo>
                    <a:pt x="4994" y="342"/>
                    <a:pt x="4994" y="342"/>
                    <a:pt x="4994" y="342"/>
                  </a:cubicBezTo>
                  <a:cubicBezTo>
                    <a:pt x="4447" y="342"/>
                    <a:pt x="4447" y="342"/>
                    <a:pt x="4447" y="342"/>
                  </a:cubicBezTo>
                  <a:cubicBezTo>
                    <a:pt x="4401" y="342"/>
                    <a:pt x="4360" y="320"/>
                    <a:pt x="4334" y="287"/>
                  </a:cubicBezTo>
                  <a:cubicBezTo>
                    <a:pt x="4994" y="287"/>
                    <a:pt x="4994" y="287"/>
                    <a:pt x="4994" y="287"/>
                  </a:cubicBezTo>
                  <a:cubicBezTo>
                    <a:pt x="5169" y="287"/>
                    <a:pt x="5169" y="287"/>
                    <a:pt x="5169" y="287"/>
                  </a:cubicBezTo>
                  <a:lnTo>
                    <a:pt x="5829" y="287"/>
                  </a:lnTo>
                  <a:close/>
                  <a:moveTo>
                    <a:pt x="4303" y="7"/>
                  </a:moveTo>
                  <a:cubicBezTo>
                    <a:pt x="4994" y="7"/>
                    <a:pt x="4994" y="7"/>
                    <a:pt x="4994" y="7"/>
                  </a:cubicBezTo>
                  <a:cubicBezTo>
                    <a:pt x="5169" y="7"/>
                    <a:pt x="5169" y="7"/>
                    <a:pt x="5169" y="7"/>
                  </a:cubicBezTo>
                  <a:cubicBezTo>
                    <a:pt x="5860" y="7"/>
                    <a:pt x="5860" y="7"/>
                    <a:pt x="5860" y="7"/>
                  </a:cubicBezTo>
                  <a:cubicBezTo>
                    <a:pt x="5860" y="80"/>
                    <a:pt x="5860" y="80"/>
                    <a:pt x="5860" y="80"/>
                  </a:cubicBezTo>
                  <a:cubicBezTo>
                    <a:pt x="5860" y="80"/>
                    <a:pt x="5860" y="80"/>
                    <a:pt x="5860" y="80"/>
                  </a:cubicBezTo>
                  <a:cubicBezTo>
                    <a:pt x="5860" y="198"/>
                    <a:pt x="5860" y="198"/>
                    <a:pt x="5860" y="198"/>
                  </a:cubicBezTo>
                  <a:cubicBezTo>
                    <a:pt x="5860" y="205"/>
                    <a:pt x="5860" y="212"/>
                    <a:pt x="5859" y="219"/>
                  </a:cubicBezTo>
                  <a:cubicBezTo>
                    <a:pt x="5169" y="219"/>
                    <a:pt x="5169" y="219"/>
                    <a:pt x="5169" y="219"/>
                  </a:cubicBezTo>
                  <a:cubicBezTo>
                    <a:pt x="4994" y="219"/>
                    <a:pt x="4994" y="219"/>
                    <a:pt x="4994" y="219"/>
                  </a:cubicBezTo>
                  <a:cubicBezTo>
                    <a:pt x="4305" y="219"/>
                    <a:pt x="4305" y="219"/>
                    <a:pt x="4305" y="219"/>
                  </a:cubicBezTo>
                  <a:cubicBezTo>
                    <a:pt x="4304" y="212"/>
                    <a:pt x="4303" y="205"/>
                    <a:pt x="4303" y="198"/>
                  </a:cubicBezTo>
                  <a:cubicBezTo>
                    <a:pt x="4303" y="80"/>
                    <a:pt x="4303" y="80"/>
                    <a:pt x="4303" y="80"/>
                  </a:cubicBezTo>
                  <a:cubicBezTo>
                    <a:pt x="4303" y="80"/>
                    <a:pt x="4303" y="80"/>
                    <a:pt x="4303" y="80"/>
                  </a:cubicBezTo>
                  <a:lnTo>
                    <a:pt x="4303" y="7"/>
                  </a:lnTo>
                  <a:close/>
                  <a:moveTo>
                    <a:pt x="4320" y="280"/>
                  </a:moveTo>
                  <a:cubicBezTo>
                    <a:pt x="485" y="280"/>
                    <a:pt x="485" y="280"/>
                    <a:pt x="485" y="280"/>
                  </a:cubicBezTo>
                  <a:cubicBezTo>
                    <a:pt x="462" y="226"/>
                    <a:pt x="462" y="226"/>
                    <a:pt x="462" y="226"/>
                  </a:cubicBezTo>
                  <a:cubicBezTo>
                    <a:pt x="4299" y="226"/>
                    <a:pt x="4299" y="226"/>
                    <a:pt x="4299" y="226"/>
                  </a:cubicBezTo>
                  <a:cubicBezTo>
                    <a:pt x="4302" y="246"/>
                    <a:pt x="4310" y="264"/>
                    <a:pt x="4320" y="280"/>
                  </a:cubicBezTo>
                  <a:close/>
                  <a:moveTo>
                    <a:pt x="4296" y="87"/>
                  </a:moveTo>
                  <a:cubicBezTo>
                    <a:pt x="4296" y="198"/>
                    <a:pt x="4296" y="198"/>
                    <a:pt x="4296" y="198"/>
                  </a:cubicBezTo>
                  <a:cubicBezTo>
                    <a:pt x="4296" y="205"/>
                    <a:pt x="4296" y="212"/>
                    <a:pt x="4297" y="219"/>
                  </a:cubicBezTo>
                  <a:cubicBezTo>
                    <a:pt x="459" y="219"/>
                    <a:pt x="459" y="219"/>
                    <a:pt x="459" y="219"/>
                  </a:cubicBezTo>
                  <a:cubicBezTo>
                    <a:pt x="404" y="87"/>
                    <a:pt x="404" y="87"/>
                    <a:pt x="404" y="87"/>
                  </a:cubicBezTo>
                  <a:lnTo>
                    <a:pt x="4296" y="87"/>
                  </a:lnTo>
                  <a:close/>
                  <a:moveTo>
                    <a:pt x="402" y="102"/>
                  </a:moveTo>
                  <a:cubicBezTo>
                    <a:pt x="451" y="219"/>
                    <a:pt x="451" y="219"/>
                    <a:pt x="451" y="219"/>
                  </a:cubicBezTo>
                  <a:cubicBezTo>
                    <a:pt x="402" y="219"/>
                    <a:pt x="402" y="219"/>
                    <a:pt x="402" y="219"/>
                  </a:cubicBezTo>
                  <a:lnTo>
                    <a:pt x="402" y="102"/>
                  </a:lnTo>
                  <a:close/>
                  <a:moveTo>
                    <a:pt x="402" y="226"/>
                  </a:moveTo>
                  <a:cubicBezTo>
                    <a:pt x="454" y="226"/>
                    <a:pt x="454" y="226"/>
                    <a:pt x="454" y="226"/>
                  </a:cubicBezTo>
                  <a:cubicBezTo>
                    <a:pt x="480" y="287"/>
                    <a:pt x="480" y="287"/>
                    <a:pt x="480" y="287"/>
                  </a:cubicBezTo>
                  <a:cubicBezTo>
                    <a:pt x="4325" y="287"/>
                    <a:pt x="4325" y="287"/>
                    <a:pt x="4325" y="287"/>
                  </a:cubicBezTo>
                  <a:cubicBezTo>
                    <a:pt x="4353" y="324"/>
                    <a:pt x="4397" y="349"/>
                    <a:pt x="4447" y="349"/>
                  </a:cubicBezTo>
                  <a:cubicBezTo>
                    <a:pt x="4994" y="349"/>
                    <a:pt x="4994" y="349"/>
                    <a:pt x="4994" y="349"/>
                  </a:cubicBezTo>
                  <a:cubicBezTo>
                    <a:pt x="5169" y="349"/>
                    <a:pt x="5169" y="349"/>
                    <a:pt x="5169" y="349"/>
                  </a:cubicBezTo>
                  <a:cubicBezTo>
                    <a:pt x="5716" y="349"/>
                    <a:pt x="5716" y="349"/>
                    <a:pt x="5716" y="349"/>
                  </a:cubicBezTo>
                  <a:cubicBezTo>
                    <a:pt x="5766" y="349"/>
                    <a:pt x="5811" y="324"/>
                    <a:pt x="5838" y="287"/>
                  </a:cubicBezTo>
                  <a:cubicBezTo>
                    <a:pt x="9683" y="287"/>
                    <a:pt x="9683" y="287"/>
                    <a:pt x="9683" y="287"/>
                  </a:cubicBezTo>
                  <a:cubicBezTo>
                    <a:pt x="9709" y="226"/>
                    <a:pt x="9709" y="226"/>
                    <a:pt x="9709" y="226"/>
                  </a:cubicBezTo>
                  <a:cubicBezTo>
                    <a:pt x="9761" y="226"/>
                    <a:pt x="9761" y="226"/>
                    <a:pt x="9761" y="226"/>
                  </a:cubicBezTo>
                  <a:cubicBezTo>
                    <a:pt x="9761" y="411"/>
                    <a:pt x="9761" y="411"/>
                    <a:pt x="9761" y="411"/>
                  </a:cubicBezTo>
                  <a:cubicBezTo>
                    <a:pt x="9670" y="411"/>
                    <a:pt x="9670" y="411"/>
                    <a:pt x="9670" y="411"/>
                  </a:cubicBezTo>
                  <a:cubicBezTo>
                    <a:pt x="9628" y="411"/>
                    <a:pt x="9628" y="411"/>
                    <a:pt x="9628" y="411"/>
                  </a:cubicBezTo>
                  <a:cubicBezTo>
                    <a:pt x="9627" y="377"/>
                    <a:pt x="9598" y="349"/>
                    <a:pt x="9563" y="349"/>
                  </a:cubicBezTo>
                  <a:cubicBezTo>
                    <a:pt x="9528" y="349"/>
                    <a:pt x="9499" y="377"/>
                    <a:pt x="9497" y="411"/>
                  </a:cubicBezTo>
                  <a:cubicBezTo>
                    <a:pt x="9440" y="411"/>
                    <a:pt x="9440" y="411"/>
                    <a:pt x="9440" y="411"/>
                  </a:cubicBezTo>
                  <a:cubicBezTo>
                    <a:pt x="6017" y="411"/>
                    <a:pt x="6017" y="411"/>
                    <a:pt x="6017" y="411"/>
                  </a:cubicBezTo>
                  <a:cubicBezTo>
                    <a:pt x="6016" y="377"/>
                    <a:pt x="5987" y="349"/>
                    <a:pt x="5952" y="349"/>
                  </a:cubicBezTo>
                  <a:cubicBezTo>
                    <a:pt x="5917" y="349"/>
                    <a:pt x="5888" y="377"/>
                    <a:pt x="5886" y="411"/>
                  </a:cubicBezTo>
                  <a:cubicBezTo>
                    <a:pt x="5169" y="411"/>
                    <a:pt x="5169" y="411"/>
                    <a:pt x="5169" y="411"/>
                  </a:cubicBezTo>
                  <a:cubicBezTo>
                    <a:pt x="4994" y="411"/>
                    <a:pt x="4994" y="411"/>
                    <a:pt x="4994" y="411"/>
                  </a:cubicBezTo>
                  <a:cubicBezTo>
                    <a:pt x="4277" y="411"/>
                    <a:pt x="4277" y="411"/>
                    <a:pt x="4277" y="411"/>
                  </a:cubicBezTo>
                  <a:cubicBezTo>
                    <a:pt x="4275" y="377"/>
                    <a:pt x="4246" y="349"/>
                    <a:pt x="4211" y="349"/>
                  </a:cubicBezTo>
                  <a:cubicBezTo>
                    <a:pt x="4176" y="349"/>
                    <a:pt x="4148" y="377"/>
                    <a:pt x="4146" y="411"/>
                  </a:cubicBezTo>
                  <a:cubicBezTo>
                    <a:pt x="724" y="411"/>
                    <a:pt x="724" y="411"/>
                    <a:pt x="724" y="411"/>
                  </a:cubicBezTo>
                  <a:cubicBezTo>
                    <a:pt x="666" y="411"/>
                    <a:pt x="666" y="411"/>
                    <a:pt x="666" y="411"/>
                  </a:cubicBezTo>
                  <a:cubicBezTo>
                    <a:pt x="664" y="377"/>
                    <a:pt x="635" y="349"/>
                    <a:pt x="600" y="349"/>
                  </a:cubicBezTo>
                  <a:cubicBezTo>
                    <a:pt x="565" y="349"/>
                    <a:pt x="537" y="377"/>
                    <a:pt x="535" y="411"/>
                  </a:cubicBezTo>
                  <a:cubicBezTo>
                    <a:pt x="493" y="411"/>
                    <a:pt x="493" y="411"/>
                    <a:pt x="493" y="411"/>
                  </a:cubicBezTo>
                  <a:cubicBezTo>
                    <a:pt x="402" y="411"/>
                    <a:pt x="402" y="411"/>
                    <a:pt x="402" y="411"/>
                  </a:cubicBezTo>
                  <a:lnTo>
                    <a:pt x="402" y="226"/>
                  </a:lnTo>
                  <a:close/>
                  <a:moveTo>
                    <a:pt x="9572" y="5197"/>
                  </a:moveTo>
                  <a:cubicBezTo>
                    <a:pt x="9621" y="5197"/>
                    <a:pt x="9621" y="5197"/>
                    <a:pt x="9621" y="5197"/>
                  </a:cubicBezTo>
                  <a:cubicBezTo>
                    <a:pt x="9620" y="5211"/>
                    <a:pt x="9615" y="5223"/>
                    <a:pt x="9607" y="5233"/>
                  </a:cubicBezTo>
                  <a:lnTo>
                    <a:pt x="9572" y="5197"/>
                  </a:lnTo>
                  <a:close/>
                  <a:moveTo>
                    <a:pt x="9602" y="5238"/>
                  </a:moveTo>
                  <a:cubicBezTo>
                    <a:pt x="9592" y="5246"/>
                    <a:pt x="9580" y="5251"/>
                    <a:pt x="9566" y="5252"/>
                  </a:cubicBezTo>
                  <a:cubicBezTo>
                    <a:pt x="9566" y="5203"/>
                    <a:pt x="9566" y="5203"/>
                    <a:pt x="9566" y="5203"/>
                  </a:cubicBezTo>
                  <a:lnTo>
                    <a:pt x="9602" y="5238"/>
                  </a:lnTo>
                  <a:close/>
                  <a:moveTo>
                    <a:pt x="9566" y="5185"/>
                  </a:moveTo>
                  <a:cubicBezTo>
                    <a:pt x="9566" y="5136"/>
                    <a:pt x="9566" y="5136"/>
                    <a:pt x="9566" y="5136"/>
                  </a:cubicBezTo>
                  <a:cubicBezTo>
                    <a:pt x="9580" y="5136"/>
                    <a:pt x="9592" y="5142"/>
                    <a:pt x="9602" y="5150"/>
                  </a:cubicBezTo>
                  <a:lnTo>
                    <a:pt x="9566" y="5185"/>
                  </a:lnTo>
                  <a:close/>
                  <a:moveTo>
                    <a:pt x="9572" y="5190"/>
                  </a:moveTo>
                  <a:cubicBezTo>
                    <a:pt x="9607" y="5155"/>
                    <a:pt x="9607" y="5155"/>
                    <a:pt x="9607" y="5155"/>
                  </a:cubicBezTo>
                  <a:cubicBezTo>
                    <a:pt x="9615" y="5165"/>
                    <a:pt x="9620" y="5177"/>
                    <a:pt x="9621" y="5190"/>
                  </a:cubicBezTo>
                  <a:lnTo>
                    <a:pt x="9572" y="5190"/>
                  </a:lnTo>
                  <a:close/>
                  <a:moveTo>
                    <a:pt x="9563" y="5128"/>
                  </a:moveTo>
                  <a:cubicBezTo>
                    <a:pt x="9528" y="5128"/>
                    <a:pt x="9499" y="5156"/>
                    <a:pt x="9497" y="5190"/>
                  </a:cubicBezTo>
                  <a:cubicBezTo>
                    <a:pt x="9447" y="5190"/>
                    <a:pt x="9447" y="5190"/>
                    <a:pt x="9447" y="5190"/>
                  </a:cubicBezTo>
                  <a:cubicBezTo>
                    <a:pt x="9447" y="5013"/>
                    <a:pt x="9447" y="5013"/>
                    <a:pt x="9447" y="5013"/>
                  </a:cubicBezTo>
                  <a:cubicBezTo>
                    <a:pt x="9468" y="5012"/>
                    <a:pt x="9484" y="4995"/>
                    <a:pt x="9486" y="4974"/>
                  </a:cubicBezTo>
                  <a:cubicBezTo>
                    <a:pt x="9663" y="4974"/>
                    <a:pt x="9663" y="4974"/>
                    <a:pt x="9663" y="4974"/>
                  </a:cubicBezTo>
                  <a:cubicBezTo>
                    <a:pt x="9663" y="5190"/>
                    <a:pt x="9663" y="5190"/>
                    <a:pt x="9663" y="5190"/>
                  </a:cubicBezTo>
                  <a:cubicBezTo>
                    <a:pt x="9628" y="5190"/>
                    <a:pt x="9628" y="5190"/>
                    <a:pt x="9628" y="5190"/>
                  </a:cubicBezTo>
                  <a:cubicBezTo>
                    <a:pt x="9627" y="5156"/>
                    <a:pt x="9598" y="5128"/>
                    <a:pt x="9563" y="5128"/>
                  </a:cubicBezTo>
                  <a:close/>
                  <a:moveTo>
                    <a:pt x="9554" y="5197"/>
                  </a:moveTo>
                  <a:cubicBezTo>
                    <a:pt x="9519" y="5233"/>
                    <a:pt x="9519" y="5233"/>
                    <a:pt x="9519" y="5233"/>
                  </a:cubicBezTo>
                  <a:cubicBezTo>
                    <a:pt x="9511" y="5223"/>
                    <a:pt x="9505" y="5211"/>
                    <a:pt x="9505" y="5197"/>
                  </a:cubicBezTo>
                  <a:lnTo>
                    <a:pt x="9554" y="5197"/>
                  </a:lnTo>
                  <a:close/>
                  <a:moveTo>
                    <a:pt x="9505" y="5190"/>
                  </a:moveTo>
                  <a:cubicBezTo>
                    <a:pt x="9505" y="5177"/>
                    <a:pt x="9511" y="5165"/>
                    <a:pt x="9519" y="5155"/>
                  </a:cubicBezTo>
                  <a:cubicBezTo>
                    <a:pt x="9554" y="5190"/>
                    <a:pt x="9554" y="5190"/>
                    <a:pt x="9554" y="5190"/>
                  </a:cubicBezTo>
                  <a:lnTo>
                    <a:pt x="9505" y="5190"/>
                  </a:lnTo>
                  <a:close/>
                  <a:moveTo>
                    <a:pt x="9559" y="5203"/>
                  </a:moveTo>
                  <a:cubicBezTo>
                    <a:pt x="9559" y="5252"/>
                    <a:pt x="9559" y="5252"/>
                    <a:pt x="9559" y="5252"/>
                  </a:cubicBezTo>
                  <a:cubicBezTo>
                    <a:pt x="9546" y="5251"/>
                    <a:pt x="9534" y="5246"/>
                    <a:pt x="9524" y="5238"/>
                  </a:cubicBezTo>
                  <a:lnTo>
                    <a:pt x="9559" y="5203"/>
                  </a:lnTo>
                  <a:close/>
                  <a:moveTo>
                    <a:pt x="9524" y="5150"/>
                  </a:moveTo>
                  <a:cubicBezTo>
                    <a:pt x="9534" y="5142"/>
                    <a:pt x="9546" y="5136"/>
                    <a:pt x="9559" y="5136"/>
                  </a:cubicBezTo>
                  <a:cubicBezTo>
                    <a:pt x="9559" y="5185"/>
                    <a:pt x="9559" y="5185"/>
                    <a:pt x="9559" y="5185"/>
                  </a:cubicBezTo>
                  <a:lnTo>
                    <a:pt x="9524" y="5150"/>
                  </a:lnTo>
                  <a:close/>
                  <a:moveTo>
                    <a:pt x="9479" y="4967"/>
                  </a:moveTo>
                  <a:cubicBezTo>
                    <a:pt x="9479" y="4971"/>
                    <a:pt x="9479" y="4971"/>
                    <a:pt x="9479" y="4971"/>
                  </a:cubicBezTo>
                  <a:cubicBezTo>
                    <a:pt x="9479" y="4990"/>
                    <a:pt x="9463" y="5006"/>
                    <a:pt x="9443" y="5006"/>
                  </a:cubicBezTo>
                  <a:cubicBezTo>
                    <a:pt x="9440" y="5006"/>
                    <a:pt x="9440" y="5006"/>
                    <a:pt x="9440" y="5006"/>
                  </a:cubicBezTo>
                  <a:cubicBezTo>
                    <a:pt x="9440" y="5087"/>
                    <a:pt x="9440" y="5087"/>
                    <a:pt x="9440" y="5087"/>
                  </a:cubicBezTo>
                  <a:cubicBezTo>
                    <a:pt x="5342" y="5087"/>
                    <a:pt x="5342" y="5087"/>
                    <a:pt x="5342" y="5087"/>
                  </a:cubicBezTo>
                  <a:cubicBezTo>
                    <a:pt x="5293" y="5038"/>
                    <a:pt x="5293" y="5038"/>
                    <a:pt x="5293" y="5038"/>
                  </a:cubicBezTo>
                  <a:cubicBezTo>
                    <a:pt x="5269" y="5062"/>
                    <a:pt x="5269" y="5062"/>
                    <a:pt x="5269" y="5062"/>
                  </a:cubicBezTo>
                  <a:cubicBezTo>
                    <a:pt x="5246" y="5038"/>
                    <a:pt x="5246" y="5038"/>
                    <a:pt x="5246" y="5038"/>
                  </a:cubicBezTo>
                  <a:cubicBezTo>
                    <a:pt x="5222" y="5062"/>
                    <a:pt x="5222" y="5062"/>
                    <a:pt x="5222" y="5062"/>
                  </a:cubicBezTo>
                  <a:cubicBezTo>
                    <a:pt x="5199" y="5038"/>
                    <a:pt x="5199" y="5038"/>
                    <a:pt x="5199" y="5038"/>
                  </a:cubicBezTo>
                  <a:cubicBezTo>
                    <a:pt x="5175" y="5062"/>
                    <a:pt x="5175" y="5062"/>
                    <a:pt x="5175" y="5062"/>
                  </a:cubicBezTo>
                  <a:cubicBezTo>
                    <a:pt x="5169" y="5056"/>
                    <a:pt x="5169" y="5056"/>
                    <a:pt x="5169" y="5056"/>
                  </a:cubicBezTo>
                  <a:cubicBezTo>
                    <a:pt x="5169" y="5054"/>
                    <a:pt x="5169" y="5054"/>
                    <a:pt x="5169" y="5054"/>
                  </a:cubicBezTo>
                  <a:cubicBezTo>
                    <a:pt x="5153" y="5038"/>
                    <a:pt x="5153" y="5038"/>
                    <a:pt x="5153" y="5038"/>
                  </a:cubicBezTo>
                  <a:cubicBezTo>
                    <a:pt x="5152" y="5039"/>
                    <a:pt x="5152" y="5039"/>
                    <a:pt x="5152" y="5039"/>
                  </a:cubicBezTo>
                  <a:cubicBezTo>
                    <a:pt x="5152" y="5038"/>
                    <a:pt x="5152" y="5038"/>
                    <a:pt x="5152" y="5038"/>
                  </a:cubicBezTo>
                  <a:cubicBezTo>
                    <a:pt x="5129" y="5061"/>
                    <a:pt x="5129" y="5061"/>
                    <a:pt x="5129" y="5061"/>
                  </a:cubicBezTo>
                  <a:cubicBezTo>
                    <a:pt x="5106" y="5038"/>
                    <a:pt x="5106" y="5038"/>
                    <a:pt x="5106" y="5038"/>
                  </a:cubicBezTo>
                  <a:cubicBezTo>
                    <a:pt x="5105" y="5039"/>
                    <a:pt x="5105" y="5039"/>
                    <a:pt x="5105" y="5039"/>
                  </a:cubicBezTo>
                  <a:cubicBezTo>
                    <a:pt x="5104" y="5038"/>
                    <a:pt x="5104" y="5038"/>
                    <a:pt x="5104" y="5038"/>
                  </a:cubicBezTo>
                  <a:cubicBezTo>
                    <a:pt x="5082" y="5061"/>
                    <a:pt x="5082" y="5061"/>
                    <a:pt x="5082" y="5061"/>
                  </a:cubicBezTo>
                  <a:cubicBezTo>
                    <a:pt x="5059" y="5038"/>
                    <a:pt x="5059" y="5038"/>
                    <a:pt x="5059" y="5038"/>
                  </a:cubicBezTo>
                  <a:cubicBezTo>
                    <a:pt x="5058" y="5039"/>
                    <a:pt x="5058" y="5039"/>
                    <a:pt x="5058" y="5039"/>
                  </a:cubicBezTo>
                  <a:cubicBezTo>
                    <a:pt x="5057" y="5038"/>
                    <a:pt x="5057" y="5038"/>
                    <a:pt x="5057" y="5038"/>
                  </a:cubicBezTo>
                  <a:cubicBezTo>
                    <a:pt x="5034" y="5061"/>
                    <a:pt x="5034" y="5061"/>
                    <a:pt x="5034" y="5061"/>
                  </a:cubicBezTo>
                  <a:cubicBezTo>
                    <a:pt x="5012" y="5038"/>
                    <a:pt x="5012" y="5038"/>
                    <a:pt x="5012" y="5038"/>
                  </a:cubicBezTo>
                  <a:cubicBezTo>
                    <a:pt x="5011" y="5039"/>
                    <a:pt x="5011" y="5039"/>
                    <a:pt x="5011" y="5039"/>
                  </a:cubicBezTo>
                  <a:cubicBezTo>
                    <a:pt x="5010" y="5038"/>
                    <a:pt x="5010" y="5038"/>
                    <a:pt x="5010" y="5038"/>
                  </a:cubicBezTo>
                  <a:cubicBezTo>
                    <a:pt x="4994" y="5054"/>
                    <a:pt x="4994" y="5054"/>
                    <a:pt x="4994" y="5054"/>
                  </a:cubicBezTo>
                  <a:cubicBezTo>
                    <a:pt x="4994" y="5056"/>
                    <a:pt x="4994" y="5056"/>
                    <a:pt x="4994" y="5056"/>
                  </a:cubicBezTo>
                  <a:cubicBezTo>
                    <a:pt x="4988" y="5062"/>
                    <a:pt x="4988" y="5062"/>
                    <a:pt x="4988" y="5062"/>
                  </a:cubicBezTo>
                  <a:cubicBezTo>
                    <a:pt x="4965" y="5038"/>
                    <a:pt x="4965" y="5038"/>
                    <a:pt x="4965" y="5038"/>
                  </a:cubicBezTo>
                  <a:cubicBezTo>
                    <a:pt x="4941" y="5062"/>
                    <a:pt x="4941" y="5062"/>
                    <a:pt x="4941" y="5062"/>
                  </a:cubicBezTo>
                  <a:cubicBezTo>
                    <a:pt x="4917" y="5038"/>
                    <a:pt x="4917" y="5038"/>
                    <a:pt x="4917" y="5038"/>
                  </a:cubicBezTo>
                  <a:cubicBezTo>
                    <a:pt x="4894" y="5062"/>
                    <a:pt x="4894" y="5062"/>
                    <a:pt x="4894" y="5062"/>
                  </a:cubicBezTo>
                  <a:cubicBezTo>
                    <a:pt x="4870" y="5038"/>
                    <a:pt x="4870" y="5038"/>
                    <a:pt x="4870" y="5038"/>
                  </a:cubicBezTo>
                  <a:cubicBezTo>
                    <a:pt x="4822" y="5087"/>
                    <a:pt x="4822" y="5087"/>
                    <a:pt x="4822" y="5087"/>
                  </a:cubicBezTo>
                  <a:cubicBezTo>
                    <a:pt x="724" y="5087"/>
                    <a:pt x="724" y="5087"/>
                    <a:pt x="724" y="5087"/>
                  </a:cubicBezTo>
                  <a:cubicBezTo>
                    <a:pt x="724" y="5006"/>
                    <a:pt x="724" y="5006"/>
                    <a:pt x="724" y="5006"/>
                  </a:cubicBezTo>
                  <a:cubicBezTo>
                    <a:pt x="720" y="5006"/>
                    <a:pt x="720" y="5006"/>
                    <a:pt x="720" y="5006"/>
                  </a:cubicBezTo>
                  <a:cubicBezTo>
                    <a:pt x="700" y="5006"/>
                    <a:pt x="684" y="4990"/>
                    <a:pt x="684" y="4971"/>
                  </a:cubicBezTo>
                  <a:cubicBezTo>
                    <a:pt x="684" y="4967"/>
                    <a:pt x="684" y="4967"/>
                    <a:pt x="684" y="4967"/>
                  </a:cubicBezTo>
                  <a:cubicBezTo>
                    <a:pt x="500" y="4967"/>
                    <a:pt x="500" y="4967"/>
                    <a:pt x="500" y="4967"/>
                  </a:cubicBezTo>
                  <a:cubicBezTo>
                    <a:pt x="500" y="2828"/>
                    <a:pt x="500" y="2828"/>
                    <a:pt x="500" y="2828"/>
                  </a:cubicBezTo>
                  <a:cubicBezTo>
                    <a:pt x="500" y="2781"/>
                    <a:pt x="500" y="2781"/>
                    <a:pt x="500" y="2781"/>
                  </a:cubicBezTo>
                  <a:cubicBezTo>
                    <a:pt x="500" y="642"/>
                    <a:pt x="500" y="642"/>
                    <a:pt x="500" y="642"/>
                  </a:cubicBezTo>
                  <a:cubicBezTo>
                    <a:pt x="684" y="642"/>
                    <a:pt x="684" y="642"/>
                    <a:pt x="684" y="642"/>
                  </a:cubicBezTo>
                  <a:cubicBezTo>
                    <a:pt x="684" y="638"/>
                    <a:pt x="684" y="638"/>
                    <a:pt x="684" y="638"/>
                  </a:cubicBezTo>
                  <a:cubicBezTo>
                    <a:pt x="684" y="619"/>
                    <a:pt x="700" y="603"/>
                    <a:pt x="720" y="603"/>
                  </a:cubicBezTo>
                  <a:cubicBezTo>
                    <a:pt x="724" y="603"/>
                    <a:pt x="724" y="603"/>
                    <a:pt x="724" y="603"/>
                  </a:cubicBezTo>
                  <a:cubicBezTo>
                    <a:pt x="724" y="522"/>
                    <a:pt x="724" y="522"/>
                    <a:pt x="724" y="522"/>
                  </a:cubicBezTo>
                  <a:cubicBezTo>
                    <a:pt x="4822" y="522"/>
                    <a:pt x="4822" y="522"/>
                    <a:pt x="4822" y="522"/>
                  </a:cubicBezTo>
                  <a:cubicBezTo>
                    <a:pt x="4870" y="571"/>
                    <a:pt x="4870" y="571"/>
                    <a:pt x="4870" y="571"/>
                  </a:cubicBezTo>
                  <a:cubicBezTo>
                    <a:pt x="4894" y="547"/>
                    <a:pt x="4894" y="547"/>
                    <a:pt x="4894" y="547"/>
                  </a:cubicBezTo>
                  <a:cubicBezTo>
                    <a:pt x="4917" y="571"/>
                    <a:pt x="4917" y="571"/>
                    <a:pt x="4917" y="571"/>
                  </a:cubicBezTo>
                  <a:cubicBezTo>
                    <a:pt x="4941" y="547"/>
                    <a:pt x="4941" y="547"/>
                    <a:pt x="4941" y="547"/>
                  </a:cubicBezTo>
                  <a:cubicBezTo>
                    <a:pt x="4965" y="571"/>
                    <a:pt x="4965" y="571"/>
                    <a:pt x="4965" y="571"/>
                  </a:cubicBezTo>
                  <a:cubicBezTo>
                    <a:pt x="4988" y="547"/>
                    <a:pt x="4988" y="547"/>
                    <a:pt x="4988" y="547"/>
                  </a:cubicBezTo>
                  <a:cubicBezTo>
                    <a:pt x="4994" y="553"/>
                    <a:pt x="4994" y="553"/>
                    <a:pt x="4994" y="553"/>
                  </a:cubicBezTo>
                  <a:cubicBezTo>
                    <a:pt x="4994" y="554"/>
                    <a:pt x="4994" y="554"/>
                    <a:pt x="4994" y="554"/>
                  </a:cubicBezTo>
                  <a:cubicBezTo>
                    <a:pt x="5010" y="571"/>
                    <a:pt x="5010" y="571"/>
                    <a:pt x="5010" y="571"/>
                  </a:cubicBezTo>
                  <a:cubicBezTo>
                    <a:pt x="5011" y="570"/>
                    <a:pt x="5011" y="570"/>
                    <a:pt x="5011" y="570"/>
                  </a:cubicBezTo>
                  <a:cubicBezTo>
                    <a:pt x="5012" y="571"/>
                    <a:pt x="5012" y="571"/>
                    <a:pt x="5012" y="571"/>
                  </a:cubicBezTo>
                  <a:cubicBezTo>
                    <a:pt x="5034" y="548"/>
                    <a:pt x="5034" y="548"/>
                    <a:pt x="5034" y="548"/>
                  </a:cubicBezTo>
                  <a:cubicBezTo>
                    <a:pt x="5057" y="571"/>
                    <a:pt x="5057" y="571"/>
                    <a:pt x="5057" y="571"/>
                  </a:cubicBezTo>
                  <a:cubicBezTo>
                    <a:pt x="5058" y="570"/>
                    <a:pt x="5058" y="570"/>
                    <a:pt x="5058" y="570"/>
                  </a:cubicBezTo>
                  <a:cubicBezTo>
                    <a:pt x="5059" y="571"/>
                    <a:pt x="5059" y="571"/>
                    <a:pt x="5059" y="571"/>
                  </a:cubicBezTo>
                  <a:cubicBezTo>
                    <a:pt x="5082" y="548"/>
                    <a:pt x="5082" y="548"/>
                    <a:pt x="5082" y="548"/>
                  </a:cubicBezTo>
                  <a:cubicBezTo>
                    <a:pt x="5104" y="571"/>
                    <a:pt x="5104" y="571"/>
                    <a:pt x="5104" y="571"/>
                  </a:cubicBezTo>
                  <a:cubicBezTo>
                    <a:pt x="5105" y="570"/>
                    <a:pt x="5105" y="570"/>
                    <a:pt x="5105" y="570"/>
                  </a:cubicBezTo>
                  <a:cubicBezTo>
                    <a:pt x="5106" y="571"/>
                    <a:pt x="5106" y="571"/>
                    <a:pt x="5106" y="571"/>
                  </a:cubicBezTo>
                  <a:cubicBezTo>
                    <a:pt x="5129" y="548"/>
                    <a:pt x="5129" y="548"/>
                    <a:pt x="5129" y="548"/>
                  </a:cubicBezTo>
                  <a:cubicBezTo>
                    <a:pt x="5152" y="571"/>
                    <a:pt x="5152" y="571"/>
                    <a:pt x="5152" y="571"/>
                  </a:cubicBezTo>
                  <a:cubicBezTo>
                    <a:pt x="5152" y="570"/>
                    <a:pt x="5152" y="570"/>
                    <a:pt x="5152" y="570"/>
                  </a:cubicBezTo>
                  <a:cubicBezTo>
                    <a:pt x="5153" y="571"/>
                    <a:pt x="5153" y="571"/>
                    <a:pt x="5153" y="571"/>
                  </a:cubicBezTo>
                  <a:cubicBezTo>
                    <a:pt x="5169" y="554"/>
                    <a:pt x="5169" y="554"/>
                    <a:pt x="5169" y="554"/>
                  </a:cubicBezTo>
                  <a:cubicBezTo>
                    <a:pt x="5169" y="553"/>
                    <a:pt x="5169" y="553"/>
                    <a:pt x="5169" y="553"/>
                  </a:cubicBezTo>
                  <a:cubicBezTo>
                    <a:pt x="5175" y="547"/>
                    <a:pt x="5175" y="547"/>
                    <a:pt x="5175" y="547"/>
                  </a:cubicBezTo>
                  <a:cubicBezTo>
                    <a:pt x="5199" y="571"/>
                    <a:pt x="5199" y="571"/>
                    <a:pt x="5199" y="571"/>
                  </a:cubicBezTo>
                  <a:cubicBezTo>
                    <a:pt x="5222" y="547"/>
                    <a:pt x="5222" y="547"/>
                    <a:pt x="5222" y="547"/>
                  </a:cubicBezTo>
                  <a:cubicBezTo>
                    <a:pt x="5246" y="571"/>
                    <a:pt x="5246" y="571"/>
                    <a:pt x="5246" y="571"/>
                  </a:cubicBezTo>
                  <a:cubicBezTo>
                    <a:pt x="5269" y="547"/>
                    <a:pt x="5269" y="547"/>
                    <a:pt x="5269" y="547"/>
                  </a:cubicBezTo>
                  <a:cubicBezTo>
                    <a:pt x="5293" y="571"/>
                    <a:pt x="5293" y="571"/>
                    <a:pt x="5293" y="571"/>
                  </a:cubicBezTo>
                  <a:cubicBezTo>
                    <a:pt x="5342" y="522"/>
                    <a:pt x="5342" y="522"/>
                    <a:pt x="5342" y="522"/>
                  </a:cubicBezTo>
                  <a:cubicBezTo>
                    <a:pt x="9440" y="522"/>
                    <a:pt x="9440" y="522"/>
                    <a:pt x="9440" y="522"/>
                  </a:cubicBezTo>
                  <a:cubicBezTo>
                    <a:pt x="9440" y="603"/>
                    <a:pt x="9440" y="603"/>
                    <a:pt x="9440" y="603"/>
                  </a:cubicBezTo>
                  <a:cubicBezTo>
                    <a:pt x="9443" y="603"/>
                    <a:pt x="9443" y="603"/>
                    <a:pt x="9443" y="603"/>
                  </a:cubicBezTo>
                  <a:cubicBezTo>
                    <a:pt x="9463" y="603"/>
                    <a:pt x="9479" y="619"/>
                    <a:pt x="9479" y="638"/>
                  </a:cubicBezTo>
                  <a:cubicBezTo>
                    <a:pt x="9479" y="642"/>
                    <a:pt x="9479" y="642"/>
                    <a:pt x="9479" y="642"/>
                  </a:cubicBezTo>
                  <a:cubicBezTo>
                    <a:pt x="9663" y="642"/>
                    <a:pt x="9663" y="642"/>
                    <a:pt x="9663" y="642"/>
                  </a:cubicBezTo>
                  <a:cubicBezTo>
                    <a:pt x="9663" y="2781"/>
                    <a:pt x="9663" y="2781"/>
                    <a:pt x="9663" y="2781"/>
                  </a:cubicBezTo>
                  <a:cubicBezTo>
                    <a:pt x="9663" y="2828"/>
                    <a:pt x="9663" y="2828"/>
                    <a:pt x="9663" y="2828"/>
                  </a:cubicBezTo>
                  <a:cubicBezTo>
                    <a:pt x="9663" y="4967"/>
                    <a:pt x="9663" y="4967"/>
                    <a:pt x="9663" y="4967"/>
                  </a:cubicBezTo>
                  <a:lnTo>
                    <a:pt x="9479" y="4967"/>
                  </a:lnTo>
                  <a:close/>
                  <a:moveTo>
                    <a:pt x="5961" y="5197"/>
                  </a:moveTo>
                  <a:cubicBezTo>
                    <a:pt x="6010" y="5197"/>
                    <a:pt x="6010" y="5197"/>
                    <a:pt x="6010" y="5197"/>
                  </a:cubicBezTo>
                  <a:cubicBezTo>
                    <a:pt x="6009" y="5211"/>
                    <a:pt x="6004" y="5223"/>
                    <a:pt x="5996" y="5233"/>
                  </a:cubicBezTo>
                  <a:lnTo>
                    <a:pt x="5961" y="5197"/>
                  </a:lnTo>
                  <a:close/>
                  <a:moveTo>
                    <a:pt x="5991" y="5238"/>
                  </a:moveTo>
                  <a:cubicBezTo>
                    <a:pt x="5981" y="5246"/>
                    <a:pt x="5969" y="5251"/>
                    <a:pt x="5956" y="5252"/>
                  </a:cubicBezTo>
                  <a:cubicBezTo>
                    <a:pt x="5956" y="5203"/>
                    <a:pt x="5956" y="5203"/>
                    <a:pt x="5956" y="5203"/>
                  </a:cubicBezTo>
                  <a:lnTo>
                    <a:pt x="5991" y="5238"/>
                  </a:lnTo>
                  <a:close/>
                  <a:moveTo>
                    <a:pt x="5956" y="5185"/>
                  </a:moveTo>
                  <a:cubicBezTo>
                    <a:pt x="5956" y="5136"/>
                    <a:pt x="5956" y="5136"/>
                    <a:pt x="5956" y="5136"/>
                  </a:cubicBezTo>
                  <a:cubicBezTo>
                    <a:pt x="5969" y="5136"/>
                    <a:pt x="5981" y="5142"/>
                    <a:pt x="5991" y="5150"/>
                  </a:cubicBezTo>
                  <a:lnTo>
                    <a:pt x="5956" y="5185"/>
                  </a:lnTo>
                  <a:close/>
                  <a:moveTo>
                    <a:pt x="5961" y="5190"/>
                  </a:moveTo>
                  <a:cubicBezTo>
                    <a:pt x="5996" y="5155"/>
                    <a:pt x="5996" y="5155"/>
                    <a:pt x="5996" y="5155"/>
                  </a:cubicBezTo>
                  <a:cubicBezTo>
                    <a:pt x="6004" y="5165"/>
                    <a:pt x="6009" y="5177"/>
                    <a:pt x="6010" y="5190"/>
                  </a:cubicBezTo>
                  <a:lnTo>
                    <a:pt x="5961" y="5190"/>
                  </a:lnTo>
                  <a:close/>
                  <a:moveTo>
                    <a:pt x="5952" y="5128"/>
                  </a:moveTo>
                  <a:cubicBezTo>
                    <a:pt x="5917" y="5128"/>
                    <a:pt x="5888" y="5156"/>
                    <a:pt x="5886" y="5190"/>
                  </a:cubicBezTo>
                  <a:cubicBezTo>
                    <a:pt x="5169" y="5190"/>
                    <a:pt x="5169" y="5190"/>
                    <a:pt x="5169" y="5190"/>
                  </a:cubicBezTo>
                  <a:cubicBezTo>
                    <a:pt x="4994" y="5190"/>
                    <a:pt x="4994" y="5190"/>
                    <a:pt x="4994" y="5190"/>
                  </a:cubicBezTo>
                  <a:cubicBezTo>
                    <a:pt x="4277" y="5190"/>
                    <a:pt x="4277" y="5190"/>
                    <a:pt x="4277" y="5190"/>
                  </a:cubicBezTo>
                  <a:cubicBezTo>
                    <a:pt x="4275" y="5156"/>
                    <a:pt x="4246" y="5128"/>
                    <a:pt x="4211" y="5128"/>
                  </a:cubicBezTo>
                  <a:cubicBezTo>
                    <a:pt x="4176" y="5128"/>
                    <a:pt x="4148" y="5156"/>
                    <a:pt x="4146" y="5190"/>
                  </a:cubicBezTo>
                  <a:cubicBezTo>
                    <a:pt x="724" y="5190"/>
                    <a:pt x="724" y="5190"/>
                    <a:pt x="724" y="5190"/>
                  </a:cubicBezTo>
                  <a:cubicBezTo>
                    <a:pt x="724" y="5094"/>
                    <a:pt x="724" y="5094"/>
                    <a:pt x="724" y="5094"/>
                  </a:cubicBezTo>
                  <a:cubicBezTo>
                    <a:pt x="4822" y="5094"/>
                    <a:pt x="4822" y="5094"/>
                    <a:pt x="4822" y="5094"/>
                  </a:cubicBezTo>
                  <a:cubicBezTo>
                    <a:pt x="4870" y="5143"/>
                    <a:pt x="4870" y="5143"/>
                    <a:pt x="4870" y="5143"/>
                  </a:cubicBezTo>
                  <a:cubicBezTo>
                    <a:pt x="4894" y="5119"/>
                    <a:pt x="4894" y="5119"/>
                    <a:pt x="4894" y="5119"/>
                  </a:cubicBezTo>
                  <a:cubicBezTo>
                    <a:pt x="4917" y="5143"/>
                    <a:pt x="4917" y="5143"/>
                    <a:pt x="4917" y="5143"/>
                  </a:cubicBezTo>
                  <a:cubicBezTo>
                    <a:pt x="4941" y="5119"/>
                    <a:pt x="4941" y="5119"/>
                    <a:pt x="4941" y="5119"/>
                  </a:cubicBezTo>
                  <a:cubicBezTo>
                    <a:pt x="4965" y="5143"/>
                    <a:pt x="4965" y="5143"/>
                    <a:pt x="4965" y="5143"/>
                  </a:cubicBezTo>
                  <a:cubicBezTo>
                    <a:pt x="4988" y="5119"/>
                    <a:pt x="4988" y="5119"/>
                    <a:pt x="4988" y="5119"/>
                  </a:cubicBezTo>
                  <a:cubicBezTo>
                    <a:pt x="4994" y="5125"/>
                    <a:pt x="4994" y="5125"/>
                    <a:pt x="4994" y="5125"/>
                  </a:cubicBezTo>
                  <a:cubicBezTo>
                    <a:pt x="4994" y="5126"/>
                    <a:pt x="4994" y="5126"/>
                    <a:pt x="4994" y="5126"/>
                  </a:cubicBezTo>
                  <a:cubicBezTo>
                    <a:pt x="5010" y="5143"/>
                    <a:pt x="5010" y="5143"/>
                    <a:pt x="5010" y="5143"/>
                  </a:cubicBezTo>
                  <a:cubicBezTo>
                    <a:pt x="5011" y="5142"/>
                    <a:pt x="5011" y="5142"/>
                    <a:pt x="5011" y="5142"/>
                  </a:cubicBezTo>
                  <a:cubicBezTo>
                    <a:pt x="5012" y="5143"/>
                    <a:pt x="5012" y="5143"/>
                    <a:pt x="5012" y="5143"/>
                  </a:cubicBezTo>
                  <a:cubicBezTo>
                    <a:pt x="5034" y="5120"/>
                    <a:pt x="5034" y="5120"/>
                    <a:pt x="5034" y="5120"/>
                  </a:cubicBezTo>
                  <a:cubicBezTo>
                    <a:pt x="5057" y="5143"/>
                    <a:pt x="5057" y="5143"/>
                    <a:pt x="5057" y="5143"/>
                  </a:cubicBezTo>
                  <a:cubicBezTo>
                    <a:pt x="5058" y="5142"/>
                    <a:pt x="5058" y="5142"/>
                    <a:pt x="5058" y="5142"/>
                  </a:cubicBezTo>
                  <a:cubicBezTo>
                    <a:pt x="5059" y="5143"/>
                    <a:pt x="5059" y="5143"/>
                    <a:pt x="5059" y="5143"/>
                  </a:cubicBezTo>
                  <a:cubicBezTo>
                    <a:pt x="5082" y="5120"/>
                    <a:pt x="5082" y="5120"/>
                    <a:pt x="5082" y="5120"/>
                  </a:cubicBezTo>
                  <a:cubicBezTo>
                    <a:pt x="5104" y="5143"/>
                    <a:pt x="5104" y="5143"/>
                    <a:pt x="5104" y="5143"/>
                  </a:cubicBezTo>
                  <a:cubicBezTo>
                    <a:pt x="5105" y="5142"/>
                    <a:pt x="5105" y="5142"/>
                    <a:pt x="5105" y="5142"/>
                  </a:cubicBezTo>
                  <a:cubicBezTo>
                    <a:pt x="5106" y="5143"/>
                    <a:pt x="5106" y="5143"/>
                    <a:pt x="5106" y="5143"/>
                  </a:cubicBezTo>
                  <a:cubicBezTo>
                    <a:pt x="5129" y="5120"/>
                    <a:pt x="5129" y="5120"/>
                    <a:pt x="5129" y="5120"/>
                  </a:cubicBezTo>
                  <a:cubicBezTo>
                    <a:pt x="5152" y="5143"/>
                    <a:pt x="5152" y="5143"/>
                    <a:pt x="5152" y="5143"/>
                  </a:cubicBezTo>
                  <a:cubicBezTo>
                    <a:pt x="5152" y="5142"/>
                    <a:pt x="5152" y="5142"/>
                    <a:pt x="5152" y="5142"/>
                  </a:cubicBezTo>
                  <a:cubicBezTo>
                    <a:pt x="5153" y="5143"/>
                    <a:pt x="5153" y="5143"/>
                    <a:pt x="5153" y="5143"/>
                  </a:cubicBezTo>
                  <a:cubicBezTo>
                    <a:pt x="5169" y="5126"/>
                    <a:pt x="5169" y="5126"/>
                    <a:pt x="5169" y="5126"/>
                  </a:cubicBezTo>
                  <a:cubicBezTo>
                    <a:pt x="5169" y="5125"/>
                    <a:pt x="5169" y="5125"/>
                    <a:pt x="5169" y="5125"/>
                  </a:cubicBezTo>
                  <a:cubicBezTo>
                    <a:pt x="5175" y="5119"/>
                    <a:pt x="5175" y="5119"/>
                    <a:pt x="5175" y="5119"/>
                  </a:cubicBezTo>
                  <a:cubicBezTo>
                    <a:pt x="5199" y="5143"/>
                    <a:pt x="5199" y="5143"/>
                    <a:pt x="5199" y="5143"/>
                  </a:cubicBezTo>
                  <a:cubicBezTo>
                    <a:pt x="5222" y="5119"/>
                    <a:pt x="5222" y="5119"/>
                    <a:pt x="5222" y="5119"/>
                  </a:cubicBezTo>
                  <a:cubicBezTo>
                    <a:pt x="5246" y="5143"/>
                    <a:pt x="5246" y="5143"/>
                    <a:pt x="5246" y="5143"/>
                  </a:cubicBezTo>
                  <a:cubicBezTo>
                    <a:pt x="5269" y="5119"/>
                    <a:pt x="5269" y="5119"/>
                    <a:pt x="5269" y="5119"/>
                  </a:cubicBezTo>
                  <a:cubicBezTo>
                    <a:pt x="5293" y="5143"/>
                    <a:pt x="5293" y="5143"/>
                    <a:pt x="5293" y="5143"/>
                  </a:cubicBezTo>
                  <a:cubicBezTo>
                    <a:pt x="5342" y="5094"/>
                    <a:pt x="5342" y="5094"/>
                    <a:pt x="5342" y="5094"/>
                  </a:cubicBezTo>
                  <a:cubicBezTo>
                    <a:pt x="9440" y="5094"/>
                    <a:pt x="9440" y="5094"/>
                    <a:pt x="9440" y="5094"/>
                  </a:cubicBezTo>
                  <a:cubicBezTo>
                    <a:pt x="9440" y="5190"/>
                    <a:pt x="9440" y="5190"/>
                    <a:pt x="9440" y="5190"/>
                  </a:cubicBezTo>
                  <a:cubicBezTo>
                    <a:pt x="6017" y="5190"/>
                    <a:pt x="6017" y="5190"/>
                    <a:pt x="6017" y="5190"/>
                  </a:cubicBezTo>
                  <a:cubicBezTo>
                    <a:pt x="6016" y="5156"/>
                    <a:pt x="5987" y="5128"/>
                    <a:pt x="5952" y="5128"/>
                  </a:cubicBezTo>
                  <a:close/>
                  <a:moveTo>
                    <a:pt x="5943" y="5197"/>
                  </a:moveTo>
                  <a:cubicBezTo>
                    <a:pt x="5908" y="5233"/>
                    <a:pt x="5908" y="5233"/>
                    <a:pt x="5908" y="5233"/>
                  </a:cubicBezTo>
                  <a:cubicBezTo>
                    <a:pt x="5900" y="5223"/>
                    <a:pt x="5894" y="5211"/>
                    <a:pt x="5894" y="5197"/>
                  </a:cubicBezTo>
                  <a:lnTo>
                    <a:pt x="5943" y="5197"/>
                  </a:lnTo>
                  <a:close/>
                  <a:moveTo>
                    <a:pt x="5894" y="5190"/>
                  </a:moveTo>
                  <a:cubicBezTo>
                    <a:pt x="5894" y="5177"/>
                    <a:pt x="5900" y="5165"/>
                    <a:pt x="5908" y="5155"/>
                  </a:cubicBezTo>
                  <a:cubicBezTo>
                    <a:pt x="5943" y="5190"/>
                    <a:pt x="5943" y="5190"/>
                    <a:pt x="5943" y="5190"/>
                  </a:cubicBezTo>
                  <a:lnTo>
                    <a:pt x="5894" y="5190"/>
                  </a:lnTo>
                  <a:close/>
                  <a:moveTo>
                    <a:pt x="5948" y="5203"/>
                  </a:moveTo>
                  <a:cubicBezTo>
                    <a:pt x="5948" y="5252"/>
                    <a:pt x="5948" y="5252"/>
                    <a:pt x="5948" y="5252"/>
                  </a:cubicBezTo>
                  <a:cubicBezTo>
                    <a:pt x="5935" y="5251"/>
                    <a:pt x="5923" y="5246"/>
                    <a:pt x="5913" y="5238"/>
                  </a:cubicBezTo>
                  <a:lnTo>
                    <a:pt x="5948" y="5203"/>
                  </a:lnTo>
                  <a:close/>
                  <a:moveTo>
                    <a:pt x="5913" y="5150"/>
                  </a:moveTo>
                  <a:cubicBezTo>
                    <a:pt x="5923" y="5142"/>
                    <a:pt x="5935" y="5136"/>
                    <a:pt x="5948" y="5136"/>
                  </a:cubicBezTo>
                  <a:cubicBezTo>
                    <a:pt x="5948" y="5185"/>
                    <a:pt x="5948" y="5185"/>
                    <a:pt x="5948" y="5185"/>
                  </a:cubicBezTo>
                  <a:lnTo>
                    <a:pt x="5913" y="5150"/>
                  </a:lnTo>
                  <a:close/>
                  <a:moveTo>
                    <a:pt x="4220" y="5197"/>
                  </a:moveTo>
                  <a:cubicBezTo>
                    <a:pt x="4270" y="5197"/>
                    <a:pt x="4270" y="5197"/>
                    <a:pt x="4270" y="5197"/>
                  </a:cubicBezTo>
                  <a:cubicBezTo>
                    <a:pt x="4269" y="5211"/>
                    <a:pt x="4263" y="5223"/>
                    <a:pt x="4255" y="5233"/>
                  </a:cubicBezTo>
                  <a:lnTo>
                    <a:pt x="4220" y="5197"/>
                  </a:lnTo>
                  <a:close/>
                  <a:moveTo>
                    <a:pt x="4250" y="5238"/>
                  </a:moveTo>
                  <a:cubicBezTo>
                    <a:pt x="4240" y="5246"/>
                    <a:pt x="4228" y="5251"/>
                    <a:pt x="4215" y="5252"/>
                  </a:cubicBezTo>
                  <a:cubicBezTo>
                    <a:pt x="4215" y="5203"/>
                    <a:pt x="4215" y="5203"/>
                    <a:pt x="4215" y="5203"/>
                  </a:cubicBezTo>
                  <a:lnTo>
                    <a:pt x="4250" y="5238"/>
                  </a:lnTo>
                  <a:close/>
                  <a:moveTo>
                    <a:pt x="4215" y="5185"/>
                  </a:moveTo>
                  <a:cubicBezTo>
                    <a:pt x="4215" y="5136"/>
                    <a:pt x="4215" y="5136"/>
                    <a:pt x="4215" y="5136"/>
                  </a:cubicBezTo>
                  <a:cubicBezTo>
                    <a:pt x="4228" y="5136"/>
                    <a:pt x="4240" y="5142"/>
                    <a:pt x="4250" y="5150"/>
                  </a:cubicBezTo>
                  <a:lnTo>
                    <a:pt x="4215" y="5185"/>
                  </a:lnTo>
                  <a:close/>
                  <a:moveTo>
                    <a:pt x="4220" y="5190"/>
                  </a:moveTo>
                  <a:cubicBezTo>
                    <a:pt x="4255" y="5155"/>
                    <a:pt x="4255" y="5155"/>
                    <a:pt x="4255" y="5155"/>
                  </a:cubicBezTo>
                  <a:cubicBezTo>
                    <a:pt x="4263" y="5165"/>
                    <a:pt x="4269" y="5177"/>
                    <a:pt x="4270" y="5190"/>
                  </a:cubicBezTo>
                  <a:lnTo>
                    <a:pt x="4220" y="5190"/>
                  </a:lnTo>
                  <a:close/>
                  <a:moveTo>
                    <a:pt x="4203" y="5197"/>
                  </a:moveTo>
                  <a:cubicBezTo>
                    <a:pt x="4168" y="5233"/>
                    <a:pt x="4168" y="5233"/>
                    <a:pt x="4168" y="5233"/>
                  </a:cubicBezTo>
                  <a:cubicBezTo>
                    <a:pt x="4159" y="5223"/>
                    <a:pt x="4154" y="5211"/>
                    <a:pt x="4153" y="5197"/>
                  </a:cubicBezTo>
                  <a:lnTo>
                    <a:pt x="4203" y="5197"/>
                  </a:lnTo>
                  <a:close/>
                  <a:moveTo>
                    <a:pt x="4153" y="5190"/>
                  </a:moveTo>
                  <a:cubicBezTo>
                    <a:pt x="4154" y="5177"/>
                    <a:pt x="4159" y="5165"/>
                    <a:pt x="4168" y="5155"/>
                  </a:cubicBezTo>
                  <a:cubicBezTo>
                    <a:pt x="4203" y="5190"/>
                    <a:pt x="4203" y="5190"/>
                    <a:pt x="4203" y="5190"/>
                  </a:cubicBezTo>
                  <a:lnTo>
                    <a:pt x="4153" y="5190"/>
                  </a:lnTo>
                  <a:close/>
                  <a:moveTo>
                    <a:pt x="4208" y="5203"/>
                  </a:moveTo>
                  <a:cubicBezTo>
                    <a:pt x="4208" y="5252"/>
                    <a:pt x="4208" y="5252"/>
                    <a:pt x="4208" y="5252"/>
                  </a:cubicBezTo>
                  <a:cubicBezTo>
                    <a:pt x="4194" y="5251"/>
                    <a:pt x="4182" y="5246"/>
                    <a:pt x="4173" y="5238"/>
                  </a:cubicBezTo>
                  <a:lnTo>
                    <a:pt x="4208" y="5203"/>
                  </a:lnTo>
                  <a:close/>
                  <a:moveTo>
                    <a:pt x="4173" y="5150"/>
                  </a:moveTo>
                  <a:cubicBezTo>
                    <a:pt x="4182" y="5142"/>
                    <a:pt x="4194" y="5136"/>
                    <a:pt x="4208" y="5136"/>
                  </a:cubicBezTo>
                  <a:cubicBezTo>
                    <a:pt x="4208" y="5185"/>
                    <a:pt x="4208" y="5185"/>
                    <a:pt x="4208" y="5185"/>
                  </a:cubicBezTo>
                  <a:lnTo>
                    <a:pt x="4173" y="5150"/>
                  </a:lnTo>
                  <a:close/>
                  <a:moveTo>
                    <a:pt x="5288" y="5090"/>
                  </a:moveTo>
                  <a:cubicBezTo>
                    <a:pt x="5269" y="5109"/>
                    <a:pt x="5269" y="5109"/>
                    <a:pt x="5269" y="5109"/>
                  </a:cubicBezTo>
                  <a:cubicBezTo>
                    <a:pt x="5251" y="5090"/>
                    <a:pt x="5251" y="5090"/>
                    <a:pt x="5251" y="5090"/>
                  </a:cubicBezTo>
                  <a:cubicBezTo>
                    <a:pt x="5269" y="5072"/>
                    <a:pt x="5269" y="5072"/>
                    <a:pt x="5269" y="5072"/>
                  </a:cubicBezTo>
                  <a:lnTo>
                    <a:pt x="5288" y="5090"/>
                  </a:lnTo>
                  <a:close/>
                  <a:moveTo>
                    <a:pt x="5274" y="5067"/>
                  </a:moveTo>
                  <a:cubicBezTo>
                    <a:pt x="5293" y="5048"/>
                    <a:pt x="5293" y="5048"/>
                    <a:pt x="5293" y="5048"/>
                  </a:cubicBezTo>
                  <a:cubicBezTo>
                    <a:pt x="5335" y="5090"/>
                    <a:pt x="5335" y="5090"/>
                    <a:pt x="5335" y="5090"/>
                  </a:cubicBezTo>
                  <a:cubicBezTo>
                    <a:pt x="5293" y="5132"/>
                    <a:pt x="5293" y="5132"/>
                    <a:pt x="5293" y="5132"/>
                  </a:cubicBezTo>
                  <a:cubicBezTo>
                    <a:pt x="5274" y="5114"/>
                    <a:pt x="5274" y="5114"/>
                    <a:pt x="5274" y="5114"/>
                  </a:cubicBezTo>
                  <a:cubicBezTo>
                    <a:pt x="5298" y="5090"/>
                    <a:pt x="5298" y="5090"/>
                    <a:pt x="5298" y="5090"/>
                  </a:cubicBezTo>
                  <a:lnTo>
                    <a:pt x="5274" y="5067"/>
                  </a:lnTo>
                  <a:close/>
                  <a:moveTo>
                    <a:pt x="5264" y="5114"/>
                  </a:moveTo>
                  <a:cubicBezTo>
                    <a:pt x="5246" y="5132"/>
                    <a:pt x="5246" y="5132"/>
                    <a:pt x="5246" y="5132"/>
                  </a:cubicBezTo>
                  <a:cubicBezTo>
                    <a:pt x="5227" y="5114"/>
                    <a:pt x="5227" y="5114"/>
                    <a:pt x="5227" y="5114"/>
                  </a:cubicBezTo>
                  <a:cubicBezTo>
                    <a:pt x="5246" y="5095"/>
                    <a:pt x="5246" y="5095"/>
                    <a:pt x="5246" y="5095"/>
                  </a:cubicBezTo>
                  <a:lnTo>
                    <a:pt x="5264" y="5114"/>
                  </a:lnTo>
                  <a:close/>
                  <a:moveTo>
                    <a:pt x="5246" y="5085"/>
                  </a:moveTo>
                  <a:cubicBezTo>
                    <a:pt x="5227" y="5067"/>
                    <a:pt x="5227" y="5067"/>
                    <a:pt x="5227" y="5067"/>
                  </a:cubicBezTo>
                  <a:cubicBezTo>
                    <a:pt x="5246" y="5048"/>
                    <a:pt x="5246" y="5048"/>
                    <a:pt x="5246" y="5048"/>
                  </a:cubicBezTo>
                  <a:cubicBezTo>
                    <a:pt x="5264" y="5067"/>
                    <a:pt x="5264" y="5067"/>
                    <a:pt x="5264" y="5067"/>
                  </a:cubicBezTo>
                  <a:lnTo>
                    <a:pt x="5246" y="5085"/>
                  </a:lnTo>
                  <a:close/>
                  <a:moveTo>
                    <a:pt x="5241" y="5090"/>
                  </a:moveTo>
                  <a:cubicBezTo>
                    <a:pt x="5222" y="5109"/>
                    <a:pt x="5222" y="5109"/>
                    <a:pt x="5222" y="5109"/>
                  </a:cubicBezTo>
                  <a:cubicBezTo>
                    <a:pt x="5204" y="5090"/>
                    <a:pt x="5204" y="5090"/>
                    <a:pt x="5204" y="5090"/>
                  </a:cubicBezTo>
                  <a:cubicBezTo>
                    <a:pt x="5222" y="5072"/>
                    <a:pt x="5222" y="5072"/>
                    <a:pt x="5222" y="5072"/>
                  </a:cubicBezTo>
                  <a:lnTo>
                    <a:pt x="5241" y="5090"/>
                  </a:lnTo>
                  <a:close/>
                  <a:moveTo>
                    <a:pt x="5217" y="5114"/>
                  </a:moveTo>
                  <a:cubicBezTo>
                    <a:pt x="5199" y="5132"/>
                    <a:pt x="5199" y="5132"/>
                    <a:pt x="5199" y="5132"/>
                  </a:cubicBezTo>
                  <a:cubicBezTo>
                    <a:pt x="5180" y="5114"/>
                    <a:pt x="5180" y="5114"/>
                    <a:pt x="5180" y="5114"/>
                  </a:cubicBezTo>
                  <a:cubicBezTo>
                    <a:pt x="5199" y="5095"/>
                    <a:pt x="5199" y="5095"/>
                    <a:pt x="5199" y="5095"/>
                  </a:cubicBezTo>
                  <a:lnTo>
                    <a:pt x="5217" y="5114"/>
                  </a:lnTo>
                  <a:close/>
                  <a:moveTo>
                    <a:pt x="5199" y="5085"/>
                  </a:moveTo>
                  <a:cubicBezTo>
                    <a:pt x="5180" y="5067"/>
                    <a:pt x="5180" y="5067"/>
                    <a:pt x="5180" y="5067"/>
                  </a:cubicBezTo>
                  <a:cubicBezTo>
                    <a:pt x="5199" y="5048"/>
                    <a:pt x="5199" y="5048"/>
                    <a:pt x="5199" y="5048"/>
                  </a:cubicBezTo>
                  <a:cubicBezTo>
                    <a:pt x="5217" y="5067"/>
                    <a:pt x="5217" y="5067"/>
                    <a:pt x="5217" y="5067"/>
                  </a:cubicBezTo>
                  <a:lnTo>
                    <a:pt x="5199" y="5085"/>
                  </a:lnTo>
                  <a:close/>
                  <a:moveTo>
                    <a:pt x="5194" y="5090"/>
                  </a:moveTo>
                  <a:cubicBezTo>
                    <a:pt x="5175" y="5109"/>
                    <a:pt x="5175" y="5109"/>
                    <a:pt x="5175" y="5109"/>
                  </a:cubicBezTo>
                  <a:cubicBezTo>
                    <a:pt x="5169" y="5103"/>
                    <a:pt x="5169" y="5103"/>
                    <a:pt x="5169" y="5103"/>
                  </a:cubicBezTo>
                  <a:cubicBezTo>
                    <a:pt x="5169" y="5102"/>
                    <a:pt x="5169" y="5102"/>
                    <a:pt x="5169" y="5102"/>
                  </a:cubicBezTo>
                  <a:cubicBezTo>
                    <a:pt x="5158" y="5090"/>
                    <a:pt x="5158" y="5090"/>
                    <a:pt x="5158" y="5090"/>
                  </a:cubicBezTo>
                  <a:cubicBezTo>
                    <a:pt x="5169" y="5079"/>
                    <a:pt x="5169" y="5079"/>
                    <a:pt x="5169" y="5079"/>
                  </a:cubicBezTo>
                  <a:cubicBezTo>
                    <a:pt x="5169" y="5078"/>
                    <a:pt x="5169" y="5078"/>
                    <a:pt x="5169" y="5078"/>
                  </a:cubicBezTo>
                  <a:cubicBezTo>
                    <a:pt x="5175" y="5072"/>
                    <a:pt x="5175" y="5072"/>
                    <a:pt x="5175" y="5072"/>
                  </a:cubicBezTo>
                  <a:lnTo>
                    <a:pt x="5194" y="5090"/>
                  </a:lnTo>
                  <a:close/>
                  <a:moveTo>
                    <a:pt x="5170" y="5114"/>
                  </a:moveTo>
                  <a:cubicBezTo>
                    <a:pt x="5152" y="5132"/>
                    <a:pt x="5152" y="5132"/>
                    <a:pt x="5152" y="5132"/>
                  </a:cubicBezTo>
                  <a:cubicBezTo>
                    <a:pt x="5135" y="5114"/>
                    <a:pt x="5135" y="5114"/>
                    <a:pt x="5135" y="5114"/>
                  </a:cubicBezTo>
                  <a:cubicBezTo>
                    <a:pt x="5152" y="5096"/>
                    <a:pt x="5152" y="5096"/>
                    <a:pt x="5152" y="5096"/>
                  </a:cubicBezTo>
                  <a:lnTo>
                    <a:pt x="5170" y="5114"/>
                  </a:lnTo>
                  <a:close/>
                  <a:moveTo>
                    <a:pt x="5152" y="5085"/>
                  </a:moveTo>
                  <a:cubicBezTo>
                    <a:pt x="5135" y="5067"/>
                    <a:pt x="5135" y="5067"/>
                    <a:pt x="5135" y="5067"/>
                  </a:cubicBezTo>
                  <a:cubicBezTo>
                    <a:pt x="5152" y="5049"/>
                    <a:pt x="5152" y="5049"/>
                    <a:pt x="5152" y="5049"/>
                  </a:cubicBezTo>
                  <a:cubicBezTo>
                    <a:pt x="5170" y="5067"/>
                    <a:pt x="5170" y="5067"/>
                    <a:pt x="5170" y="5067"/>
                  </a:cubicBezTo>
                  <a:lnTo>
                    <a:pt x="5152" y="5085"/>
                  </a:lnTo>
                  <a:close/>
                  <a:moveTo>
                    <a:pt x="5146" y="5090"/>
                  </a:moveTo>
                  <a:cubicBezTo>
                    <a:pt x="5129" y="5108"/>
                    <a:pt x="5129" y="5108"/>
                    <a:pt x="5129" y="5108"/>
                  </a:cubicBezTo>
                  <a:cubicBezTo>
                    <a:pt x="5111" y="5090"/>
                    <a:pt x="5111" y="5090"/>
                    <a:pt x="5111" y="5090"/>
                  </a:cubicBezTo>
                  <a:cubicBezTo>
                    <a:pt x="5129" y="5073"/>
                    <a:pt x="5129" y="5073"/>
                    <a:pt x="5129" y="5073"/>
                  </a:cubicBezTo>
                  <a:lnTo>
                    <a:pt x="5146" y="5090"/>
                  </a:lnTo>
                  <a:close/>
                  <a:moveTo>
                    <a:pt x="5123" y="5114"/>
                  </a:moveTo>
                  <a:cubicBezTo>
                    <a:pt x="5105" y="5132"/>
                    <a:pt x="5105" y="5132"/>
                    <a:pt x="5105" y="5132"/>
                  </a:cubicBezTo>
                  <a:cubicBezTo>
                    <a:pt x="5087" y="5114"/>
                    <a:pt x="5087" y="5114"/>
                    <a:pt x="5087" y="5114"/>
                  </a:cubicBezTo>
                  <a:cubicBezTo>
                    <a:pt x="5105" y="5096"/>
                    <a:pt x="5105" y="5096"/>
                    <a:pt x="5105" y="5096"/>
                  </a:cubicBezTo>
                  <a:lnTo>
                    <a:pt x="5123" y="5114"/>
                  </a:lnTo>
                  <a:close/>
                  <a:moveTo>
                    <a:pt x="5105" y="5085"/>
                  </a:moveTo>
                  <a:cubicBezTo>
                    <a:pt x="5087" y="5067"/>
                    <a:pt x="5087" y="5067"/>
                    <a:pt x="5087" y="5067"/>
                  </a:cubicBezTo>
                  <a:cubicBezTo>
                    <a:pt x="5105" y="5049"/>
                    <a:pt x="5105" y="5049"/>
                    <a:pt x="5105" y="5049"/>
                  </a:cubicBezTo>
                  <a:cubicBezTo>
                    <a:pt x="5123" y="5067"/>
                    <a:pt x="5123" y="5067"/>
                    <a:pt x="5123" y="5067"/>
                  </a:cubicBezTo>
                  <a:lnTo>
                    <a:pt x="5105" y="5085"/>
                  </a:lnTo>
                  <a:close/>
                  <a:moveTo>
                    <a:pt x="5099" y="5090"/>
                  </a:moveTo>
                  <a:cubicBezTo>
                    <a:pt x="5082" y="5108"/>
                    <a:pt x="5082" y="5108"/>
                    <a:pt x="5082" y="5108"/>
                  </a:cubicBezTo>
                  <a:cubicBezTo>
                    <a:pt x="5064" y="5090"/>
                    <a:pt x="5064" y="5090"/>
                    <a:pt x="5064" y="5090"/>
                  </a:cubicBezTo>
                  <a:cubicBezTo>
                    <a:pt x="5082" y="5073"/>
                    <a:pt x="5082" y="5073"/>
                    <a:pt x="5082" y="5073"/>
                  </a:cubicBezTo>
                  <a:lnTo>
                    <a:pt x="5099" y="5090"/>
                  </a:lnTo>
                  <a:close/>
                  <a:moveTo>
                    <a:pt x="5076" y="5114"/>
                  </a:moveTo>
                  <a:cubicBezTo>
                    <a:pt x="5058" y="5132"/>
                    <a:pt x="5058" y="5132"/>
                    <a:pt x="5058" y="5132"/>
                  </a:cubicBezTo>
                  <a:cubicBezTo>
                    <a:pt x="5040" y="5114"/>
                    <a:pt x="5040" y="5114"/>
                    <a:pt x="5040" y="5114"/>
                  </a:cubicBezTo>
                  <a:cubicBezTo>
                    <a:pt x="5058" y="5096"/>
                    <a:pt x="5058" y="5096"/>
                    <a:pt x="5058" y="5096"/>
                  </a:cubicBezTo>
                  <a:lnTo>
                    <a:pt x="5076" y="5114"/>
                  </a:lnTo>
                  <a:close/>
                  <a:moveTo>
                    <a:pt x="5058" y="5085"/>
                  </a:moveTo>
                  <a:cubicBezTo>
                    <a:pt x="5040" y="5067"/>
                    <a:pt x="5040" y="5067"/>
                    <a:pt x="5040" y="5067"/>
                  </a:cubicBezTo>
                  <a:cubicBezTo>
                    <a:pt x="5058" y="5049"/>
                    <a:pt x="5058" y="5049"/>
                    <a:pt x="5058" y="5049"/>
                  </a:cubicBezTo>
                  <a:cubicBezTo>
                    <a:pt x="5076" y="5067"/>
                    <a:pt x="5076" y="5067"/>
                    <a:pt x="5076" y="5067"/>
                  </a:cubicBezTo>
                  <a:lnTo>
                    <a:pt x="5058" y="5085"/>
                  </a:lnTo>
                  <a:close/>
                  <a:moveTo>
                    <a:pt x="5052" y="5090"/>
                  </a:moveTo>
                  <a:cubicBezTo>
                    <a:pt x="5034" y="5108"/>
                    <a:pt x="5034" y="5108"/>
                    <a:pt x="5034" y="5108"/>
                  </a:cubicBezTo>
                  <a:cubicBezTo>
                    <a:pt x="5017" y="5090"/>
                    <a:pt x="5017" y="5090"/>
                    <a:pt x="5017" y="5090"/>
                  </a:cubicBezTo>
                  <a:cubicBezTo>
                    <a:pt x="5034" y="5073"/>
                    <a:pt x="5034" y="5073"/>
                    <a:pt x="5034" y="5073"/>
                  </a:cubicBezTo>
                  <a:lnTo>
                    <a:pt x="5052" y="5090"/>
                  </a:lnTo>
                  <a:close/>
                  <a:moveTo>
                    <a:pt x="5029" y="5114"/>
                  </a:moveTo>
                  <a:cubicBezTo>
                    <a:pt x="5011" y="5132"/>
                    <a:pt x="5011" y="5132"/>
                    <a:pt x="5011" y="5132"/>
                  </a:cubicBezTo>
                  <a:cubicBezTo>
                    <a:pt x="4993" y="5114"/>
                    <a:pt x="4993" y="5114"/>
                    <a:pt x="4993" y="5114"/>
                  </a:cubicBezTo>
                  <a:cubicBezTo>
                    <a:pt x="5011" y="5096"/>
                    <a:pt x="5011" y="5096"/>
                    <a:pt x="5011" y="5096"/>
                  </a:cubicBezTo>
                  <a:lnTo>
                    <a:pt x="5029" y="5114"/>
                  </a:lnTo>
                  <a:close/>
                  <a:moveTo>
                    <a:pt x="5011" y="5085"/>
                  </a:moveTo>
                  <a:cubicBezTo>
                    <a:pt x="4993" y="5067"/>
                    <a:pt x="4993" y="5067"/>
                    <a:pt x="4993" y="5067"/>
                  </a:cubicBezTo>
                  <a:cubicBezTo>
                    <a:pt x="5011" y="5049"/>
                    <a:pt x="5011" y="5049"/>
                    <a:pt x="5011" y="5049"/>
                  </a:cubicBezTo>
                  <a:cubicBezTo>
                    <a:pt x="5029" y="5067"/>
                    <a:pt x="5029" y="5067"/>
                    <a:pt x="5029" y="5067"/>
                  </a:cubicBezTo>
                  <a:lnTo>
                    <a:pt x="5011" y="5085"/>
                  </a:lnTo>
                  <a:close/>
                  <a:moveTo>
                    <a:pt x="4994" y="5078"/>
                  </a:moveTo>
                  <a:cubicBezTo>
                    <a:pt x="4994" y="5079"/>
                    <a:pt x="4994" y="5079"/>
                    <a:pt x="4994" y="5079"/>
                  </a:cubicBezTo>
                  <a:cubicBezTo>
                    <a:pt x="5005" y="5090"/>
                    <a:pt x="5005" y="5090"/>
                    <a:pt x="5005" y="5090"/>
                  </a:cubicBezTo>
                  <a:cubicBezTo>
                    <a:pt x="4994" y="5102"/>
                    <a:pt x="4994" y="5102"/>
                    <a:pt x="4994" y="5102"/>
                  </a:cubicBezTo>
                  <a:cubicBezTo>
                    <a:pt x="4994" y="5103"/>
                    <a:pt x="4994" y="5103"/>
                    <a:pt x="4994" y="5103"/>
                  </a:cubicBezTo>
                  <a:cubicBezTo>
                    <a:pt x="4988" y="5109"/>
                    <a:pt x="4988" y="5109"/>
                    <a:pt x="4988" y="5109"/>
                  </a:cubicBezTo>
                  <a:cubicBezTo>
                    <a:pt x="4970" y="5090"/>
                    <a:pt x="4970" y="5090"/>
                    <a:pt x="4970" y="5090"/>
                  </a:cubicBezTo>
                  <a:cubicBezTo>
                    <a:pt x="4988" y="5072"/>
                    <a:pt x="4988" y="5072"/>
                    <a:pt x="4988" y="5072"/>
                  </a:cubicBezTo>
                  <a:lnTo>
                    <a:pt x="4994" y="5078"/>
                  </a:lnTo>
                  <a:close/>
                  <a:moveTo>
                    <a:pt x="4983" y="5114"/>
                  </a:moveTo>
                  <a:cubicBezTo>
                    <a:pt x="4965" y="5132"/>
                    <a:pt x="4965" y="5132"/>
                    <a:pt x="4965" y="5132"/>
                  </a:cubicBezTo>
                  <a:cubicBezTo>
                    <a:pt x="4946" y="5114"/>
                    <a:pt x="4946" y="5114"/>
                    <a:pt x="4946" y="5114"/>
                  </a:cubicBezTo>
                  <a:cubicBezTo>
                    <a:pt x="4965" y="5095"/>
                    <a:pt x="4965" y="5095"/>
                    <a:pt x="4965" y="5095"/>
                  </a:cubicBezTo>
                  <a:lnTo>
                    <a:pt x="4983" y="5114"/>
                  </a:lnTo>
                  <a:close/>
                  <a:moveTo>
                    <a:pt x="4965" y="5085"/>
                  </a:moveTo>
                  <a:cubicBezTo>
                    <a:pt x="4946" y="5067"/>
                    <a:pt x="4946" y="5067"/>
                    <a:pt x="4946" y="5067"/>
                  </a:cubicBezTo>
                  <a:cubicBezTo>
                    <a:pt x="4965" y="5048"/>
                    <a:pt x="4965" y="5048"/>
                    <a:pt x="4965" y="5048"/>
                  </a:cubicBezTo>
                  <a:cubicBezTo>
                    <a:pt x="4983" y="5067"/>
                    <a:pt x="4983" y="5067"/>
                    <a:pt x="4983" y="5067"/>
                  </a:cubicBezTo>
                  <a:lnTo>
                    <a:pt x="4965" y="5085"/>
                  </a:lnTo>
                  <a:close/>
                  <a:moveTo>
                    <a:pt x="4960" y="5090"/>
                  </a:moveTo>
                  <a:cubicBezTo>
                    <a:pt x="4941" y="5109"/>
                    <a:pt x="4941" y="5109"/>
                    <a:pt x="4941" y="5109"/>
                  </a:cubicBezTo>
                  <a:cubicBezTo>
                    <a:pt x="4923" y="5090"/>
                    <a:pt x="4923" y="5090"/>
                    <a:pt x="4923" y="5090"/>
                  </a:cubicBezTo>
                  <a:cubicBezTo>
                    <a:pt x="4941" y="5072"/>
                    <a:pt x="4941" y="5072"/>
                    <a:pt x="4941" y="5072"/>
                  </a:cubicBezTo>
                  <a:lnTo>
                    <a:pt x="4960" y="5090"/>
                  </a:lnTo>
                  <a:close/>
                  <a:moveTo>
                    <a:pt x="4936" y="5114"/>
                  </a:moveTo>
                  <a:cubicBezTo>
                    <a:pt x="4917" y="5132"/>
                    <a:pt x="4917" y="5132"/>
                    <a:pt x="4917" y="5132"/>
                  </a:cubicBezTo>
                  <a:cubicBezTo>
                    <a:pt x="4899" y="5114"/>
                    <a:pt x="4899" y="5114"/>
                    <a:pt x="4899" y="5114"/>
                  </a:cubicBezTo>
                  <a:cubicBezTo>
                    <a:pt x="4917" y="5095"/>
                    <a:pt x="4917" y="5095"/>
                    <a:pt x="4917" y="5095"/>
                  </a:cubicBezTo>
                  <a:lnTo>
                    <a:pt x="4936" y="5114"/>
                  </a:lnTo>
                  <a:close/>
                  <a:moveTo>
                    <a:pt x="4917" y="5085"/>
                  </a:moveTo>
                  <a:cubicBezTo>
                    <a:pt x="4899" y="5067"/>
                    <a:pt x="4899" y="5067"/>
                    <a:pt x="4899" y="5067"/>
                  </a:cubicBezTo>
                  <a:cubicBezTo>
                    <a:pt x="4917" y="5048"/>
                    <a:pt x="4917" y="5048"/>
                    <a:pt x="4917" y="5048"/>
                  </a:cubicBezTo>
                  <a:cubicBezTo>
                    <a:pt x="4936" y="5067"/>
                    <a:pt x="4936" y="5067"/>
                    <a:pt x="4936" y="5067"/>
                  </a:cubicBezTo>
                  <a:lnTo>
                    <a:pt x="4917" y="5085"/>
                  </a:lnTo>
                  <a:close/>
                  <a:moveTo>
                    <a:pt x="4912" y="5090"/>
                  </a:moveTo>
                  <a:cubicBezTo>
                    <a:pt x="4894" y="5109"/>
                    <a:pt x="4894" y="5109"/>
                    <a:pt x="4894" y="5109"/>
                  </a:cubicBezTo>
                  <a:cubicBezTo>
                    <a:pt x="4875" y="5090"/>
                    <a:pt x="4875" y="5090"/>
                    <a:pt x="4875" y="5090"/>
                  </a:cubicBezTo>
                  <a:cubicBezTo>
                    <a:pt x="4894" y="5072"/>
                    <a:pt x="4894" y="5072"/>
                    <a:pt x="4894" y="5072"/>
                  </a:cubicBezTo>
                  <a:lnTo>
                    <a:pt x="4912" y="5090"/>
                  </a:lnTo>
                  <a:close/>
                  <a:moveTo>
                    <a:pt x="4865" y="5090"/>
                  </a:moveTo>
                  <a:cubicBezTo>
                    <a:pt x="4889" y="5114"/>
                    <a:pt x="4889" y="5114"/>
                    <a:pt x="4889" y="5114"/>
                  </a:cubicBezTo>
                  <a:cubicBezTo>
                    <a:pt x="4870" y="5132"/>
                    <a:pt x="4870" y="5132"/>
                    <a:pt x="4870" y="5132"/>
                  </a:cubicBezTo>
                  <a:cubicBezTo>
                    <a:pt x="4828" y="5090"/>
                    <a:pt x="4828" y="5090"/>
                    <a:pt x="4828" y="5090"/>
                  </a:cubicBezTo>
                  <a:cubicBezTo>
                    <a:pt x="4870" y="5048"/>
                    <a:pt x="4870" y="5048"/>
                    <a:pt x="4870" y="5048"/>
                  </a:cubicBezTo>
                  <a:cubicBezTo>
                    <a:pt x="4889" y="5067"/>
                    <a:pt x="4889" y="5067"/>
                    <a:pt x="4889" y="5067"/>
                  </a:cubicBezTo>
                  <a:lnTo>
                    <a:pt x="4865" y="5090"/>
                  </a:lnTo>
                  <a:close/>
                  <a:moveTo>
                    <a:pt x="609" y="5197"/>
                  </a:moveTo>
                  <a:cubicBezTo>
                    <a:pt x="659" y="5197"/>
                    <a:pt x="659" y="5197"/>
                    <a:pt x="659" y="5197"/>
                  </a:cubicBezTo>
                  <a:cubicBezTo>
                    <a:pt x="658" y="5211"/>
                    <a:pt x="652" y="5223"/>
                    <a:pt x="644" y="5233"/>
                  </a:cubicBezTo>
                  <a:lnTo>
                    <a:pt x="609" y="5197"/>
                  </a:lnTo>
                  <a:close/>
                  <a:moveTo>
                    <a:pt x="639" y="5238"/>
                  </a:moveTo>
                  <a:cubicBezTo>
                    <a:pt x="630" y="5246"/>
                    <a:pt x="617" y="5251"/>
                    <a:pt x="604" y="5252"/>
                  </a:cubicBezTo>
                  <a:cubicBezTo>
                    <a:pt x="604" y="5203"/>
                    <a:pt x="604" y="5203"/>
                    <a:pt x="604" y="5203"/>
                  </a:cubicBezTo>
                  <a:lnTo>
                    <a:pt x="639" y="5238"/>
                  </a:lnTo>
                  <a:close/>
                  <a:moveTo>
                    <a:pt x="604" y="5185"/>
                  </a:moveTo>
                  <a:cubicBezTo>
                    <a:pt x="604" y="5136"/>
                    <a:pt x="604" y="5136"/>
                    <a:pt x="604" y="5136"/>
                  </a:cubicBezTo>
                  <a:cubicBezTo>
                    <a:pt x="617" y="5136"/>
                    <a:pt x="630" y="5142"/>
                    <a:pt x="639" y="5150"/>
                  </a:cubicBezTo>
                  <a:lnTo>
                    <a:pt x="604" y="5185"/>
                  </a:lnTo>
                  <a:close/>
                  <a:moveTo>
                    <a:pt x="609" y="5190"/>
                  </a:moveTo>
                  <a:cubicBezTo>
                    <a:pt x="644" y="5155"/>
                    <a:pt x="644" y="5155"/>
                    <a:pt x="644" y="5155"/>
                  </a:cubicBezTo>
                  <a:cubicBezTo>
                    <a:pt x="652" y="5165"/>
                    <a:pt x="658" y="5177"/>
                    <a:pt x="659" y="5190"/>
                  </a:cubicBezTo>
                  <a:lnTo>
                    <a:pt x="609" y="5190"/>
                  </a:lnTo>
                  <a:close/>
                  <a:moveTo>
                    <a:pt x="600" y="5128"/>
                  </a:moveTo>
                  <a:cubicBezTo>
                    <a:pt x="565" y="5128"/>
                    <a:pt x="537" y="5156"/>
                    <a:pt x="535" y="5190"/>
                  </a:cubicBezTo>
                  <a:cubicBezTo>
                    <a:pt x="500" y="5190"/>
                    <a:pt x="500" y="5190"/>
                    <a:pt x="500" y="5190"/>
                  </a:cubicBezTo>
                  <a:cubicBezTo>
                    <a:pt x="500" y="4974"/>
                    <a:pt x="500" y="4974"/>
                    <a:pt x="500" y="4974"/>
                  </a:cubicBezTo>
                  <a:cubicBezTo>
                    <a:pt x="677" y="4974"/>
                    <a:pt x="677" y="4974"/>
                    <a:pt x="677" y="4974"/>
                  </a:cubicBezTo>
                  <a:cubicBezTo>
                    <a:pt x="679" y="4995"/>
                    <a:pt x="696" y="5012"/>
                    <a:pt x="716" y="5013"/>
                  </a:cubicBezTo>
                  <a:cubicBezTo>
                    <a:pt x="716" y="5190"/>
                    <a:pt x="716" y="5190"/>
                    <a:pt x="716" y="5190"/>
                  </a:cubicBezTo>
                  <a:cubicBezTo>
                    <a:pt x="666" y="5190"/>
                    <a:pt x="666" y="5190"/>
                    <a:pt x="666" y="5190"/>
                  </a:cubicBezTo>
                  <a:cubicBezTo>
                    <a:pt x="664" y="5156"/>
                    <a:pt x="635" y="5128"/>
                    <a:pt x="600" y="5128"/>
                  </a:cubicBezTo>
                  <a:close/>
                  <a:moveTo>
                    <a:pt x="592" y="5197"/>
                  </a:moveTo>
                  <a:cubicBezTo>
                    <a:pt x="557" y="5233"/>
                    <a:pt x="557" y="5233"/>
                    <a:pt x="557" y="5233"/>
                  </a:cubicBezTo>
                  <a:cubicBezTo>
                    <a:pt x="548" y="5223"/>
                    <a:pt x="543" y="5211"/>
                    <a:pt x="542" y="5197"/>
                  </a:cubicBezTo>
                  <a:lnTo>
                    <a:pt x="592" y="5197"/>
                  </a:lnTo>
                  <a:close/>
                  <a:moveTo>
                    <a:pt x="542" y="5190"/>
                  </a:moveTo>
                  <a:cubicBezTo>
                    <a:pt x="543" y="5177"/>
                    <a:pt x="548" y="5165"/>
                    <a:pt x="557" y="5155"/>
                  </a:cubicBezTo>
                  <a:cubicBezTo>
                    <a:pt x="592" y="5190"/>
                    <a:pt x="592" y="5190"/>
                    <a:pt x="592" y="5190"/>
                  </a:cubicBezTo>
                  <a:lnTo>
                    <a:pt x="542" y="5190"/>
                  </a:lnTo>
                  <a:close/>
                  <a:moveTo>
                    <a:pt x="597" y="5203"/>
                  </a:moveTo>
                  <a:cubicBezTo>
                    <a:pt x="597" y="5252"/>
                    <a:pt x="597" y="5252"/>
                    <a:pt x="597" y="5252"/>
                  </a:cubicBezTo>
                  <a:cubicBezTo>
                    <a:pt x="583" y="5251"/>
                    <a:pt x="571" y="5246"/>
                    <a:pt x="562" y="5238"/>
                  </a:cubicBezTo>
                  <a:lnTo>
                    <a:pt x="597" y="5203"/>
                  </a:lnTo>
                  <a:close/>
                  <a:moveTo>
                    <a:pt x="562" y="5150"/>
                  </a:moveTo>
                  <a:cubicBezTo>
                    <a:pt x="571" y="5142"/>
                    <a:pt x="583" y="5136"/>
                    <a:pt x="597" y="5136"/>
                  </a:cubicBezTo>
                  <a:cubicBezTo>
                    <a:pt x="597" y="5185"/>
                    <a:pt x="597" y="5185"/>
                    <a:pt x="597" y="5185"/>
                  </a:cubicBezTo>
                  <a:lnTo>
                    <a:pt x="562" y="5150"/>
                  </a:lnTo>
                  <a:close/>
                  <a:moveTo>
                    <a:pt x="592" y="411"/>
                  </a:moveTo>
                  <a:cubicBezTo>
                    <a:pt x="542" y="411"/>
                    <a:pt x="542" y="411"/>
                    <a:pt x="542" y="411"/>
                  </a:cubicBezTo>
                  <a:cubicBezTo>
                    <a:pt x="543" y="398"/>
                    <a:pt x="548" y="386"/>
                    <a:pt x="557" y="376"/>
                  </a:cubicBezTo>
                  <a:lnTo>
                    <a:pt x="592" y="411"/>
                  </a:lnTo>
                  <a:close/>
                  <a:moveTo>
                    <a:pt x="562" y="371"/>
                  </a:moveTo>
                  <a:cubicBezTo>
                    <a:pt x="571" y="363"/>
                    <a:pt x="583" y="358"/>
                    <a:pt x="597" y="357"/>
                  </a:cubicBezTo>
                  <a:cubicBezTo>
                    <a:pt x="597" y="406"/>
                    <a:pt x="597" y="406"/>
                    <a:pt x="597" y="406"/>
                  </a:cubicBezTo>
                  <a:lnTo>
                    <a:pt x="562" y="371"/>
                  </a:lnTo>
                  <a:close/>
                  <a:moveTo>
                    <a:pt x="597" y="424"/>
                  </a:moveTo>
                  <a:cubicBezTo>
                    <a:pt x="597" y="473"/>
                    <a:pt x="597" y="473"/>
                    <a:pt x="597" y="473"/>
                  </a:cubicBezTo>
                  <a:cubicBezTo>
                    <a:pt x="583" y="473"/>
                    <a:pt x="571" y="467"/>
                    <a:pt x="562" y="459"/>
                  </a:cubicBezTo>
                  <a:lnTo>
                    <a:pt x="597" y="424"/>
                  </a:lnTo>
                  <a:close/>
                  <a:moveTo>
                    <a:pt x="592" y="419"/>
                  </a:moveTo>
                  <a:cubicBezTo>
                    <a:pt x="557" y="454"/>
                    <a:pt x="557" y="454"/>
                    <a:pt x="557" y="454"/>
                  </a:cubicBezTo>
                  <a:cubicBezTo>
                    <a:pt x="548" y="444"/>
                    <a:pt x="543" y="432"/>
                    <a:pt x="542" y="419"/>
                  </a:cubicBezTo>
                  <a:lnTo>
                    <a:pt x="592" y="419"/>
                  </a:lnTo>
                  <a:close/>
                  <a:moveTo>
                    <a:pt x="600" y="481"/>
                  </a:moveTo>
                  <a:cubicBezTo>
                    <a:pt x="635" y="481"/>
                    <a:pt x="664" y="453"/>
                    <a:pt x="666" y="419"/>
                  </a:cubicBezTo>
                  <a:cubicBezTo>
                    <a:pt x="716" y="419"/>
                    <a:pt x="716" y="419"/>
                    <a:pt x="716" y="419"/>
                  </a:cubicBezTo>
                  <a:cubicBezTo>
                    <a:pt x="716" y="596"/>
                    <a:pt x="716" y="596"/>
                    <a:pt x="716" y="596"/>
                  </a:cubicBezTo>
                  <a:cubicBezTo>
                    <a:pt x="696" y="597"/>
                    <a:pt x="679" y="614"/>
                    <a:pt x="677" y="635"/>
                  </a:cubicBezTo>
                  <a:cubicBezTo>
                    <a:pt x="500" y="635"/>
                    <a:pt x="500" y="635"/>
                    <a:pt x="500" y="635"/>
                  </a:cubicBezTo>
                  <a:cubicBezTo>
                    <a:pt x="500" y="419"/>
                    <a:pt x="500" y="419"/>
                    <a:pt x="500" y="419"/>
                  </a:cubicBezTo>
                  <a:cubicBezTo>
                    <a:pt x="535" y="419"/>
                    <a:pt x="535" y="419"/>
                    <a:pt x="535" y="419"/>
                  </a:cubicBezTo>
                  <a:cubicBezTo>
                    <a:pt x="537" y="453"/>
                    <a:pt x="565" y="481"/>
                    <a:pt x="600" y="481"/>
                  </a:cubicBezTo>
                  <a:close/>
                  <a:moveTo>
                    <a:pt x="609" y="411"/>
                  </a:moveTo>
                  <a:cubicBezTo>
                    <a:pt x="644" y="376"/>
                    <a:pt x="644" y="376"/>
                    <a:pt x="644" y="376"/>
                  </a:cubicBezTo>
                  <a:cubicBezTo>
                    <a:pt x="652" y="386"/>
                    <a:pt x="658" y="398"/>
                    <a:pt x="659" y="411"/>
                  </a:cubicBezTo>
                  <a:lnTo>
                    <a:pt x="609" y="411"/>
                  </a:lnTo>
                  <a:close/>
                  <a:moveTo>
                    <a:pt x="659" y="419"/>
                  </a:moveTo>
                  <a:cubicBezTo>
                    <a:pt x="658" y="432"/>
                    <a:pt x="652" y="444"/>
                    <a:pt x="644" y="454"/>
                  </a:cubicBezTo>
                  <a:cubicBezTo>
                    <a:pt x="609" y="419"/>
                    <a:pt x="609" y="419"/>
                    <a:pt x="609" y="419"/>
                  </a:cubicBezTo>
                  <a:lnTo>
                    <a:pt x="659" y="419"/>
                  </a:lnTo>
                  <a:close/>
                  <a:moveTo>
                    <a:pt x="604" y="406"/>
                  </a:moveTo>
                  <a:cubicBezTo>
                    <a:pt x="604" y="357"/>
                    <a:pt x="604" y="357"/>
                    <a:pt x="604" y="357"/>
                  </a:cubicBezTo>
                  <a:cubicBezTo>
                    <a:pt x="617" y="358"/>
                    <a:pt x="630" y="363"/>
                    <a:pt x="639" y="371"/>
                  </a:cubicBezTo>
                  <a:lnTo>
                    <a:pt x="604" y="406"/>
                  </a:lnTo>
                  <a:close/>
                  <a:moveTo>
                    <a:pt x="639" y="459"/>
                  </a:moveTo>
                  <a:cubicBezTo>
                    <a:pt x="630" y="467"/>
                    <a:pt x="617" y="473"/>
                    <a:pt x="604" y="473"/>
                  </a:cubicBezTo>
                  <a:cubicBezTo>
                    <a:pt x="604" y="424"/>
                    <a:pt x="604" y="424"/>
                    <a:pt x="604" y="424"/>
                  </a:cubicBezTo>
                  <a:lnTo>
                    <a:pt x="639" y="459"/>
                  </a:lnTo>
                  <a:close/>
                  <a:moveTo>
                    <a:pt x="4203" y="411"/>
                  </a:moveTo>
                  <a:cubicBezTo>
                    <a:pt x="4153" y="411"/>
                    <a:pt x="4153" y="411"/>
                    <a:pt x="4153" y="411"/>
                  </a:cubicBezTo>
                  <a:cubicBezTo>
                    <a:pt x="4154" y="398"/>
                    <a:pt x="4159" y="386"/>
                    <a:pt x="4168" y="376"/>
                  </a:cubicBezTo>
                  <a:lnTo>
                    <a:pt x="4203" y="411"/>
                  </a:lnTo>
                  <a:close/>
                  <a:moveTo>
                    <a:pt x="4173" y="371"/>
                  </a:moveTo>
                  <a:cubicBezTo>
                    <a:pt x="4182" y="363"/>
                    <a:pt x="4194" y="358"/>
                    <a:pt x="4208" y="357"/>
                  </a:cubicBezTo>
                  <a:cubicBezTo>
                    <a:pt x="4208" y="406"/>
                    <a:pt x="4208" y="406"/>
                    <a:pt x="4208" y="406"/>
                  </a:cubicBezTo>
                  <a:lnTo>
                    <a:pt x="4173" y="371"/>
                  </a:lnTo>
                  <a:close/>
                  <a:moveTo>
                    <a:pt x="4208" y="424"/>
                  </a:moveTo>
                  <a:cubicBezTo>
                    <a:pt x="4208" y="473"/>
                    <a:pt x="4208" y="473"/>
                    <a:pt x="4208" y="473"/>
                  </a:cubicBezTo>
                  <a:cubicBezTo>
                    <a:pt x="4194" y="473"/>
                    <a:pt x="4182" y="467"/>
                    <a:pt x="4173" y="459"/>
                  </a:cubicBezTo>
                  <a:lnTo>
                    <a:pt x="4208" y="424"/>
                  </a:lnTo>
                  <a:close/>
                  <a:moveTo>
                    <a:pt x="4203" y="419"/>
                  </a:moveTo>
                  <a:cubicBezTo>
                    <a:pt x="4168" y="454"/>
                    <a:pt x="4168" y="454"/>
                    <a:pt x="4168" y="454"/>
                  </a:cubicBezTo>
                  <a:cubicBezTo>
                    <a:pt x="4159" y="444"/>
                    <a:pt x="4154" y="432"/>
                    <a:pt x="4153" y="419"/>
                  </a:cubicBezTo>
                  <a:lnTo>
                    <a:pt x="4203" y="419"/>
                  </a:lnTo>
                  <a:close/>
                  <a:moveTo>
                    <a:pt x="4211" y="481"/>
                  </a:moveTo>
                  <a:cubicBezTo>
                    <a:pt x="4246" y="481"/>
                    <a:pt x="4275" y="453"/>
                    <a:pt x="4277" y="419"/>
                  </a:cubicBezTo>
                  <a:cubicBezTo>
                    <a:pt x="4994" y="419"/>
                    <a:pt x="4994" y="419"/>
                    <a:pt x="4994" y="419"/>
                  </a:cubicBezTo>
                  <a:cubicBezTo>
                    <a:pt x="5169" y="419"/>
                    <a:pt x="5169" y="419"/>
                    <a:pt x="5169" y="419"/>
                  </a:cubicBezTo>
                  <a:cubicBezTo>
                    <a:pt x="5886" y="419"/>
                    <a:pt x="5886" y="419"/>
                    <a:pt x="5886" y="419"/>
                  </a:cubicBezTo>
                  <a:cubicBezTo>
                    <a:pt x="5888" y="453"/>
                    <a:pt x="5917" y="481"/>
                    <a:pt x="5952" y="481"/>
                  </a:cubicBezTo>
                  <a:cubicBezTo>
                    <a:pt x="5987" y="481"/>
                    <a:pt x="6016" y="453"/>
                    <a:pt x="6017" y="419"/>
                  </a:cubicBezTo>
                  <a:cubicBezTo>
                    <a:pt x="9440" y="419"/>
                    <a:pt x="9440" y="419"/>
                    <a:pt x="9440" y="419"/>
                  </a:cubicBezTo>
                  <a:cubicBezTo>
                    <a:pt x="9440" y="515"/>
                    <a:pt x="9440" y="515"/>
                    <a:pt x="9440" y="515"/>
                  </a:cubicBezTo>
                  <a:cubicBezTo>
                    <a:pt x="5342" y="515"/>
                    <a:pt x="5342" y="515"/>
                    <a:pt x="5342" y="515"/>
                  </a:cubicBezTo>
                  <a:cubicBezTo>
                    <a:pt x="5293" y="466"/>
                    <a:pt x="5293" y="466"/>
                    <a:pt x="5293" y="466"/>
                  </a:cubicBezTo>
                  <a:cubicBezTo>
                    <a:pt x="5269" y="490"/>
                    <a:pt x="5269" y="490"/>
                    <a:pt x="5269" y="490"/>
                  </a:cubicBezTo>
                  <a:cubicBezTo>
                    <a:pt x="5246" y="466"/>
                    <a:pt x="5246" y="466"/>
                    <a:pt x="5246" y="466"/>
                  </a:cubicBezTo>
                  <a:cubicBezTo>
                    <a:pt x="5222" y="490"/>
                    <a:pt x="5222" y="490"/>
                    <a:pt x="5222" y="490"/>
                  </a:cubicBezTo>
                  <a:cubicBezTo>
                    <a:pt x="5199" y="466"/>
                    <a:pt x="5199" y="466"/>
                    <a:pt x="5199" y="466"/>
                  </a:cubicBezTo>
                  <a:cubicBezTo>
                    <a:pt x="5175" y="490"/>
                    <a:pt x="5175" y="490"/>
                    <a:pt x="5175" y="490"/>
                  </a:cubicBezTo>
                  <a:cubicBezTo>
                    <a:pt x="5169" y="484"/>
                    <a:pt x="5169" y="484"/>
                    <a:pt x="5169" y="484"/>
                  </a:cubicBezTo>
                  <a:cubicBezTo>
                    <a:pt x="5169" y="483"/>
                    <a:pt x="5169" y="483"/>
                    <a:pt x="5169" y="483"/>
                  </a:cubicBezTo>
                  <a:cubicBezTo>
                    <a:pt x="5153" y="466"/>
                    <a:pt x="5153" y="466"/>
                    <a:pt x="5153" y="466"/>
                  </a:cubicBezTo>
                  <a:cubicBezTo>
                    <a:pt x="5152" y="467"/>
                    <a:pt x="5152" y="467"/>
                    <a:pt x="5152" y="467"/>
                  </a:cubicBezTo>
                  <a:cubicBezTo>
                    <a:pt x="5152" y="466"/>
                    <a:pt x="5152" y="466"/>
                    <a:pt x="5152" y="466"/>
                  </a:cubicBezTo>
                  <a:cubicBezTo>
                    <a:pt x="5129" y="489"/>
                    <a:pt x="5129" y="489"/>
                    <a:pt x="5129" y="489"/>
                  </a:cubicBezTo>
                  <a:cubicBezTo>
                    <a:pt x="5106" y="466"/>
                    <a:pt x="5106" y="466"/>
                    <a:pt x="5106" y="466"/>
                  </a:cubicBezTo>
                  <a:cubicBezTo>
                    <a:pt x="5105" y="467"/>
                    <a:pt x="5105" y="467"/>
                    <a:pt x="5105" y="467"/>
                  </a:cubicBezTo>
                  <a:cubicBezTo>
                    <a:pt x="5104" y="466"/>
                    <a:pt x="5104" y="466"/>
                    <a:pt x="5104" y="466"/>
                  </a:cubicBezTo>
                  <a:cubicBezTo>
                    <a:pt x="5082" y="489"/>
                    <a:pt x="5082" y="489"/>
                    <a:pt x="5082" y="489"/>
                  </a:cubicBezTo>
                  <a:cubicBezTo>
                    <a:pt x="5059" y="466"/>
                    <a:pt x="5059" y="466"/>
                    <a:pt x="5059" y="466"/>
                  </a:cubicBezTo>
                  <a:cubicBezTo>
                    <a:pt x="5058" y="467"/>
                    <a:pt x="5058" y="467"/>
                    <a:pt x="5058" y="467"/>
                  </a:cubicBezTo>
                  <a:cubicBezTo>
                    <a:pt x="5057" y="466"/>
                    <a:pt x="5057" y="466"/>
                    <a:pt x="5057" y="466"/>
                  </a:cubicBezTo>
                  <a:cubicBezTo>
                    <a:pt x="5034" y="489"/>
                    <a:pt x="5034" y="489"/>
                    <a:pt x="5034" y="489"/>
                  </a:cubicBezTo>
                  <a:cubicBezTo>
                    <a:pt x="5012" y="466"/>
                    <a:pt x="5012" y="466"/>
                    <a:pt x="5012" y="466"/>
                  </a:cubicBezTo>
                  <a:cubicBezTo>
                    <a:pt x="5011" y="467"/>
                    <a:pt x="5011" y="467"/>
                    <a:pt x="5011" y="467"/>
                  </a:cubicBezTo>
                  <a:cubicBezTo>
                    <a:pt x="5010" y="466"/>
                    <a:pt x="5010" y="466"/>
                    <a:pt x="5010" y="466"/>
                  </a:cubicBezTo>
                  <a:cubicBezTo>
                    <a:pt x="4994" y="483"/>
                    <a:pt x="4994" y="483"/>
                    <a:pt x="4994" y="483"/>
                  </a:cubicBezTo>
                  <a:cubicBezTo>
                    <a:pt x="4994" y="484"/>
                    <a:pt x="4994" y="484"/>
                    <a:pt x="4994" y="484"/>
                  </a:cubicBezTo>
                  <a:cubicBezTo>
                    <a:pt x="4988" y="490"/>
                    <a:pt x="4988" y="490"/>
                    <a:pt x="4988" y="490"/>
                  </a:cubicBezTo>
                  <a:cubicBezTo>
                    <a:pt x="4965" y="466"/>
                    <a:pt x="4965" y="466"/>
                    <a:pt x="4965" y="466"/>
                  </a:cubicBezTo>
                  <a:cubicBezTo>
                    <a:pt x="4941" y="490"/>
                    <a:pt x="4941" y="490"/>
                    <a:pt x="4941" y="490"/>
                  </a:cubicBezTo>
                  <a:cubicBezTo>
                    <a:pt x="4917" y="466"/>
                    <a:pt x="4917" y="466"/>
                    <a:pt x="4917" y="466"/>
                  </a:cubicBezTo>
                  <a:cubicBezTo>
                    <a:pt x="4894" y="490"/>
                    <a:pt x="4894" y="490"/>
                    <a:pt x="4894" y="490"/>
                  </a:cubicBezTo>
                  <a:cubicBezTo>
                    <a:pt x="4870" y="466"/>
                    <a:pt x="4870" y="466"/>
                    <a:pt x="4870" y="466"/>
                  </a:cubicBezTo>
                  <a:cubicBezTo>
                    <a:pt x="4822" y="515"/>
                    <a:pt x="4822" y="515"/>
                    <a:pt x="4822" y="515"/>
                  </a:cubicBezTo>
                  <a:cubicBezTo>
                    <a:pt x="724" y="515"/>
                    <a:pt x="724" y="515"/>
                    <a:pt x="724" y="515"/>
                  </a:cubicBezTo>
                  <a:cubicBezTo>
                    <a:pt x="724" y="419"/>
                    <a:pt x="724" y="419"/>
                    <a:pt x="724" y="419"/>
                  </a:cubicBezTo>
                  <a:cubicBezTo>
                    <a:pt x="4146" y="419"/>
                    <a:pt x="4146" y="419"/>
                    <a:pt x="4146" y="419"/>
                  </a:cubicBezTo>
                  <a:cubicBezTo>
                    <a:pt x="4148" y="453"/>
                    <a:pt x="4176" y="481"/>
                    <a:pt x="4211" y="481"/>
                  </a:cubicBezTo>
                  <a:close/>
                  <a:moveTo>
                    <a:pt x="4220" y="411"/>
                  </a:moveTo>
                  <a:cubicBezTo>
                    <a:pt x="4255" y="376"/>
                    <a:pt x="4255" y="376"/>
                    <a:pt x="4255" y="376"/>
                  </a:cubicBezTo>
                  <a:cubicBezTo>
                    <a:pt x="4263" y="386"/>
                    <a:pt x="4269" y="398"/>
                    <a:pt x="4270" y="411"/>
                  </a:cubicBezTo>
                  <a:lnTo>
                    <a:pt x="4220" y="411"/>
                  </a:lnTo>
                  <a:close/>
                  <a:moveTo>
                    <a:pt x="4270" y="419"/>
                  </a:moveTo>
                  <a:cubicBezTo>
                    <a:pt x="4269" y="432"/>
                    <a:pt x="4263" y="444"/>
                    <a:pt x="4255" y="454"/>
                  </a:cubicBezTo>
                  <a:cubicBezTo>
                    <a:pt x="4220" y="419"/>
                    <a:pt x="4220" y="419"/>
                    <a:pt x="4220" y="419"/>
                  </a:cubicBezTo>
                  <a:lnTo>
                    <a:pt x="4270" y="419"/>
                  </a:lnTo>
                  <a:close/>
                  <a:moveTo>
                    <a:pt x="4215" y="406"/>
                  </a:moveTo>
                  <a:cubicBezTo>
                    <a:pt x="4215" y="357"/>
                    <a:pt x="4215" y="357"/>
                    <a:pt x="4215" y="357"/>
                  </a:cubicBezTo>
                  <a:cubicBezTo>
                    <a:pt x="4228" y="358"/>
                    <a:pt x="4240" y="363"/>
                    <a:pt x="4250" y="371"/>
                  </a:cubicBezTo>
                  <a:lnTo>
                    <a:pt x="4215" y="406"/>
                  </a:lnTo>
                  <a:close/>
                  <a:moveTo>
                    <a:pt x="4250" y="459"/>
                  </a:moveTo>
                  <a:cubicBezTo>
                    <a:pt x="4240" y="467"/>
                    <a:pt x="4228" y="473"/>
                    <a:pt x="4215" y="473"/>
                  </a:cubicBezTo>
                  <a:cubicBezTo>
                    <a:pt x="4215" y="424"/>
                    <a:pt x="4215" y="424"/>
                    <a:pt x="4215" y="424"/>
                  </a:cubicBezTo>
                  <a:lnTo>
                    <a:pt x="4250" y="459"/>
                  </a:lnTo>
                  <a:close/>
                  <a:moveTo>
                    <a:pt x="5943" y="411"/>
                  </a:moveTo>
                  <a:cubicBezTo>
                    <a:pt x="5894" y="411"/>
                    <a:pt x="5894" y="411"/>
                    <a:pt x="5894" y="411"/>
                  </a:cubicBezTo>
                  <a:cubicBezTo>
                    <a:pt x="5894" y="398"/>
                    <a:pt x="5900" y="386"/>
                    <a:pt x="5908" y="376"/>
                  </a:cubicBezTo>
                  <a:lnTo>
                    <a:pt x="5943" y="411"/>
                  </a:lnTo>
                  <a:close/>
                  <a:moveTo>
                    <a:pt x="5913" y="371"/>
                  </a:moveTo>
                  <a:cubicBezTo>
                    <a:pt x="5923" y="363"/>
                    <a:pt x="5935" y="358"/>
                    <a:pt x="5948" y="357"/>
                  </a:cubicBezTo>
                  <a:cubicBezTo>
                    <a:pt x="5948" y="406"/>
                    <a:pt x="5948" y="406"/>
                    <a:pt x="5948" y="406"/>
                  </a:cubicBezTo>
                  <a:lnTo>
                    <a:pt x="5913" y="371"/>
                  </a:lnTo>
                  <a:close/>
                  <a:moveTo>
                    <a:pt x="5948" y="424"/>
                  </a:moveTo>
                  <a:cubicBezTo>
                    <a:pt x="5948" y="473"/>
                    <a:pt x="5948" y="473"/>
                    <a:pt x="5948" y="473"/>
                  </a:cubicBezTo>
                  <a:cubicBezTo>
                    <a:pt x="5935" y="473"/>
                    <a:pt x="5923" y="467"/>
                    <a:pt x="5913" y="459"/>
                  </a:cubicBezTo>
                  <a:lnTo>
                    <a:pt x="5948" y="424"/>
                  </a:lnTo>
                  <a:close/>
                  <a:moveTo>
                    <a:pt x="5943" y="419"/>
                  </a:moveTo>
                  <a:cubicBezTo>
                    <a:pt x="5908" y="454"/>
                    <a:pt x="5908" y="454"/>
                    <a:pt x="5908" y="454"/>
                  </a:cubicBezTo>
                  <a:cubicBezTo>
                    <a:pt x="5900" y="444"/>
                    <a:pt x="5894" y="432"/>
                    <a:pt x="5894" y="419"/>
                  </a:cubicBezTo>
                  <a:lnTo>
                    <a:pt x="5943" y="419"/>
                  </a:lnTo>
                  <a:close/>
                  <a:moveTo>
                    <a:pt x="5961" y="411"/>
                  </a:moveTo>
                  <a:cubicBezTo>
                    <a:pt x="5996" y="376"/>
                    <a:pt x="5996" y="376"/>
                    <a:pt x="5996" y="376"/>
                  </a:cubicBezTo>
                  <a:cubicBezTo>
                    <a:pt x="6004" y="386"/>
                    <a:pt x="6009" y="398"/>
                    <a:pt x="6010" y="411"/>
                  </a:cubicBezTo>
                  <a:lnTo>
                    <a:pt x="5961" y="411"/>
                  </a:lnTo>
                  <a:close/>
                  <a:moveTo>
                    <a:pt x="6010" y="419"/>
                  </a:moveTo>
                  <a:cubicBezTo>
                    <a:pt x="6009" y="432"/>
                    <a:pt x="6004" y="444"/>
                    <a:pt x="5996" y="454"/>
                  </a:cubicBezTo>
                  <a:cubicBezTo>
                    <a:pt x="5961" y="419"/>
                    <a:pt x="5961" y="419"/>
                    <a:pt x="5961" y="419"/>
                  </a:cubicBezTo>
                  <a:lnTo>
                    <a:pt x="6010" y="419"/>
                  </a:lnTo>
                  <a:close/>
                  <a:moveTo>
                    <a:pt x="5956" y="406"/>
                  </a:moveTo>
                  <a:cubicBezTo>
                    <a:pt x="5956" y="357"/>
                    <a:pt x="5956" y="357"/>
                    <a:pt x="5956" y="357"/>
                  </a:cubicBezTo>
                  <a:cubicBezTo>
                    <a:pt x="5969" y="358"/>
                    <a:pt x="5981" y="363"/>
                    <a:pt x="5991" y="371"/>
                  </a:cubicBezTo>
                  <a:lnTo>
                    <a:pt x="5956" y="406"/>
                  </a:lnTo>
                  <a:close/>
                  <a:moveTo>
                    <a:pt x="5991" y="459"/>
                  </a:moveTo>
                  <a:cubicBezTo>
                    <a:pt x="5981" y="467"/>
                    <a:pt x="5969" y="473"/>
                    <a:pt x="5956" y="473"/>
                  </a:cubicBezTo>
                  <a:cubicBezTo>
                    <a:pt x="5956" y="424"/>
                    <a:pt x="5956" y="424"/>
                    <a:pt x="5956" y="424"/>
                  </a:cubicBezTo>
                  <a:lnTo>
                    <a:pt x="5991" y="459"/>
                  </a:lnTo>
                  <a:close/>
                  <a:moveTo>
                    <a:pt x="4875" y="519"/>
                  </a:moveTo>
                  <a:cubicBezTo>
                    <a:pt x="4894" y="500"/>
                    <a:pt x="4894" y="500"/>
                    <a:pt x="4894" y="500"/>
                  </a:cubicBezTo>
                  <a:cubicBezTo>
                    <a:pt x="4912" y="519"/>
                    <a:pt x="4912" y="519"/>
                    <a:pt x="4912" y="519"/>
                  </a:cubicBezTo>
                  <a:cubicBezTo>
                    <a:pt x="4894" y="537"/>
                    <a:pt x="4894" y="537"/>
                    <a:pt x="4894" y="537"/>
                  </a:cubicBezTo>
                  <a:lnTo>
                    <a:pt x="4875" y="519"/>
                  </a:lnTo>
                  <a:close/>
                  <a:moveTo>
                    <a:pt x="4889" y="542"/>
                  </a:moveTo>
                  <a:cubicBezTo>
                    <a:pt x="4870" y="561"/>
                    <a:pt x="4870" y="561"/>
                    <a:pt x="4870" y="561"/>
                  </a:cubicBezTo>
                  <a:cubicBezTo>
                    <a:pt x="4828" y="519"/>
                    <a:pt x="4828" y="519"/>
                    <a:pt x="4828" y="519"/>
                  </a:cubicBezTo>
                  <a:cubicBezTo>
                    <a:pt x="4870" y="476"/>
                    <a:pt x="4870" y="476"/>
                    <a:pt x="4870" y="476"/>
                  </a:cubicBezTo>
                  <a:cubicBezTo>
                    <a:pt x="4889" y="495"/>
                    <a:pt x="4889" y="495"/>
                    <a:pt x="4889" y="495"/>
                  </a:cubicBezTo>
                  <a:cubicBezTo>
                    <a:pt x="4865" y="519"/>
                    <a:pt x="4865" y="519"/>
                    <a:pt x="4865" y="519"/>
                  </a:cubicBezTo>
                  <a:lnTo>
                    <a:pt x="4889" y="542"/>
                  </a:lnTo>
                  <a:close/>
                  <a:moveTo>
                    <a:pt x="4899" y="495"/>
                  </a:moveTo>
                  <a:cubicBezTo>
                    <a:pt x="4917" y="476"/>
                    <a:pt x="4917" y="476"/>
                    <a:pt x="4917" y="476"/>
                  </a:cubicBezTo>
                  <a:cubicBezTo>
                    <a:pt x="4936" y="495"/>
                    <a:pt x="4936" y="495"/>
                    <a:pt x="4936" y="495"/>
                  </a:cubicBezTo>
                  <a:cubicBezTo>
                    <a:pt x="4917" y="513"/>
                    <a:pt x="4917" y="513"/>
                    <a:pt x="4917" y="513"/>
                  </a:cubicBezTo>
                  <a:lnTo>
                    <a:pt x="4899" y="495"/>
                  </a:lnTo>
                  <a:close/>
                  <a:moveTo>
                    <a:pt x="4917" y="524"/>
                  </a:moveTo>
                  <a:cubicBezTo>
                    <a:pt x="4936" y="542"/>
                    <a:pt x="4936" y="542"/>
                    <a:pt x="4936" y="542"/>
                  </a:cubicBezTo>
                  <a:cubicBezTo>
                    <a:pt x="4917" y="561"/>
                    <a:pt x="4917" y="561"/>
                    <a:pt x="4917" y="561"/>
                  </a:cubicBezTo>
                  <a:cubicBezTo>
                    <a:pt x="4899" y="542"/>
                    <a:pt x="4899" y="542"/>
                    <a:pt x="4899" y="542"/>
                  </a:cubicBezTo>
                  <a:lnTo>
                    <a:pt x="4917" y="524"/>
                  </a:lnTo>
                  <a:close/>
                  <a:moveTo>
                    <a:pt x="4923" y="519"/>
                  </a:moveTo>
                  <a:cubicBezTo>
                    <a:pt x="4941" y="500"/>
                    <a:pt x="4941" y="500"/>
                    <a:pt x="4941" y="500"/>
                  </a:cubicBezTo>
                  <a:cubicBezTo>
                    <a:pt x="4960" y="519"/>
                    <a:pt x="4960" y="519"/>
                    <a:pt x="4960" y="519"/>
                  </a:cubicBezTo>
                  <a:cubicBezTo>
                    <a:pt x="4941" y="537"/>
                    <a:pt x="4941" y="537"/>
                    <a:pt x="4941" y="537"/>
                  </a:cubicBezTo>
                  <a:lnTo>
                    <a:pt x="4923" y="519"/>
                  </a:lnTo>
                  <a:close/>
                  <a:moveTo>
                    <a:pt x="4946" y="495"/>
                  </a:moveTo>
                  <a:cubicBezTo>
                    <a:pt x="4965" y="476"/>
                    <a:pt x="4965" y="476"/>
                    <a:pt x="4965" y="476"/>
                  </a:cubicBezTo>
                  <a:cubicBezTo>
                    <a:pt x="4983" y="495"/>
                    <a:pt x="4983" y="495"/>
                    <a:pt x="4983" y="495"/>
                  </a:cubicBezTo>
                  <a:cubicBezTo>
                    <a:pt x="4965" y="513"/>
                    <a:pt x="4965" y="513"/>
                    <a:pt x="4965" y="513"/>
                  </a:cubicBezTo>
                  <a:lnTo>
                    <a:pt x="4946" y="495"/>
                  </a:lnTo>
                  <a:close/>
                  <a:moveTo>
                    <a:pt x="4965" y="524"/>
                  </a:moveTo>
                  <a:cubicBezTo>
                    <a:pt x="4983" y="542"/>
                    <a:pt x="4983" y="542"/>
                    <a:pt x="4983" y="542"/>
                  </a:cubicBezTo>
                  <a:cubicBezTo>
                    <a:pt x="4965" y="561"/>
                    <a:pt x="4965" y="561"/>
                    <a:pt x="4965" y="561"/>
                  </a:cubicBezTo>
                  <a:cubicBezTo>
                    <a:pt x="4946" y="542"/>
                    <a:pt x="4946" y="542"/>
                    <a:pt x="4946" y="542"/>
                  </a:cubicBezTo>
                  <a:lnTo>
                    <a:pt x="4965" y="524"/>
                  </a:lnTo>
                  <a:close/>
                  <a:moveTo>
                    <a:pt x="4970" y="519"/>
                  </a:moveTo>
                  <a:cubicBezTo>
                    <a:pt x="4988" y="500"/>
                    <a:pt x="4988" y="500"/>
                    <a:pt x="4988" y="500"/>
                  </a:cubicBezTo>
                  <a:cubicBezTo>
                    <a:pt x="4994" y="506"/>
                    <a:pt x="4994" y="506"/>
                    <a:pt x="4994" y="506"/>
                  </a:cubicBezTo>
                  <a:cubicBezTo>
                    <a:pt x="4994" y="507"/>
                    <a:pt x="4994" y="507"/>
                    <a:pt x="4994" y="507"/>
                  </a:cubicBezTo>
                  <a:cubicBezTo>
                    <a:pt x="5005" y="519"/>
                    <a:pt x="5005" y="519"/>
                    <a:pt x="5005" y="519"/>
                  </a:cubicBezTo>
                  <a:cubicBezTo>
                    <a:pt x="4994" y="530"/>
                    <a:pt x="4994" y="530"/>
                    <a:pt x="4994" y="530"/>
                  </a:cubicBezTo>
                  <a:cubicBezTo>
                    <a:pt x="4994" y="531"/>
                    <a:pt x="4994" y="531"/>
                    <a:pt x="4994" y="531"/>
                  </a:cubicBezTo>
                  <a:cubicBezTo>
                    <a:pt x="4988" y="537"/>
                    <a:pt x="4988" y="537"/>
                    <a:pt x="4988" y="537"/>
                  </a:cubicBezTo>
                  <a:lnTo>
                    <a:pt x="4970" y="519"/>
                  </a:lnTo>
                  <a:close/>
                  <a:moveTo>
                    <a:pt x="4993" y="495"/>
                  </a:moveTo>
                  <a:cubicBezTo>
                    <a:pt x="5011" y="477"/>
                    <a:pt x="5011" y="477"/>
                    <a:pt x="5011" y="477"/>
                  </a:cubicBezTo>
                  <a:cubicBezTo>
                    <a:pt x="5029" y="495"/>
                    <a:pt x="5029" y="495"/>
                    <a:pt x="5029" y="495"/>
                  </a:cubicBezTo>
                  <a:cubicBezTo>
                    <a:pt x="5011" y="513"/>
                    <a:pt x="5011" y="513"/>
                    <a:pt x="5011" y="513"/>
                  </a:cubicBezTo>
                  <a:lnTo>
                    <a:pt x="4993" y="495"/>
                  </a:lnTo>
                  <a:close/>
                  <a:moveTo>
                    <a:pt x="5011" y="524"/>
                  </a:moveTo>
                  <a:cubicBezTo>
                    <a:pt x="5029" y="542"/>
                    <a:pt x="5029" y="542"/>
                    <a:pt x="5029" y="542"/>
                  </a:cubicBezTo>
                  <a:cubicBezTo>
                    <a:pt x="5011" y="560"/>
                    <a:pt x="5011" y="560"/>
                    <a:pt x="5011" y="560"/>
                  </a:cubicBezTo>
                  <a:cubicBezTo>
                    <a:pt x="4993" y="542"/>
                    <a:pt x="4993" y="542"/>
                    <a:pt x="4993" y="542"/>
                  </a:cubicBezTo>
                  <a:lnTo>
                    <a:pt x="5011" y="524"/>
                  </a:lnTo>
                  <a:close/>
                  <a:moveTo>
                    <a:pt x="5017" y="519"/>
                  </a:moveTo>
                  <a:cubicBezTo>
                    <a:pt x="5034" y="501"/>
                    <a:pt x="5034" y="501"/>
                    <a:pt x="5034" y="501"/>
                  </a:cubicBezTo>
                  <a:cubicBezTo>
                    <a:pt x="5052" y="519"/>
                    <a:pt x="5052" y="519"/>
                    <a:pt x="5052" y="519"/>
                  </a:cubicBezTo>
                  <a:cubicBezTo>
                    <a:pt x="5034" y="536"/>
                    <a:pt x="5034" y="536"/>
                    <a:pt x="5034" y="536"/>
                  </a:cubicBezTo>
                  <a:lnTo>
                    <a:pt x="5017" y="519"/>
                  </a:lnTo>
                  <a:close/>
                  <a:moveTo>
                    <a:pt x="5040" y="495"/>
                  </a:moveTo>
                  <a:cubicBezTo>
                    <a:pt x="5058" y="477"/>
                    <a:pt x="5058" y="477"/>
                    <a:pt x="5058" y="477"/>
                  </a:cubicBezTo>
                  <a:cubicBezTo>
                    <a:pt x="5076" y="495"/>
                    <a:pt x="5076" y="495"/>
                    <a:pt x="5076" y="495"/>
                  </a:cubicBezTo>
                  <a:cubicBezTo>
                    <a:pt x="5058" y="513"/>
                    <a:pt x="5058" y="513"/>
                    <a:pt x="5058" y="513"/>
                  </a:cubicBezTo>
                  <a:lnTo>
                    <a:pt x="5040" y="495"/>
                  </a:lnTo>
                  <a:close/>
                  <a:moveTo>
                    <a:pt x="5058" y="524"/>
                  </a:moveTo>
                  <a:cubicBezTo>
                    <a:pt x="5076" y="542"/>
                    <a:pt x="5076" y="542"/>
                    <a:pt x="5076" y="542"/>
                  </a:cubicBezTo>
                  <a:cubicBezTo>
                    <a:pt x="5058" y="560"/>
                    <a:pt x="5058" y="560"/>
                    <a:pt x="5058" y="560"/>
                  </a:cubicBezTo>
                  <a:cubicBezTo>
                    <a:pt x="5040" y="542"/>
                    <a:pt x="5040" y="542"/>
                    <a:pt x="5040" y="542"/>
                  </a:cubicBezTo>
                  <a:lnTo>
                    <a:pt x="5058" y="524"/>
                  </a:lnTo>
                  <a:close/>
                  <a:moveTo>
                    <a:pt x="5064" y="519"/>
                  </a:moveTo>
                  <a:cubicBezTo>
                    <a:pt x="5082" y="501"/>
                    <a:pt x="5082" y="501"/>
                    <a:pt x="5082" y="501"/>
                  </a:cubicBezTo>
                  <a:cubicBezTo>
                    <a:pt x="5099" y="519"/>
                    <a:pt x="5099" y="519"/>
                    <a:pt x="5099" y="519"/>
                  </a:cubicBezTo>
                  <a:cubicBezTo>
                    <a:pt x="5082" y="536"/>
                    <a:pt x="5082" y="536"/>
                    <a:pt x="5082" y="536"/>
                  </a:cubicBezTo>
                  <a:lnTo>
                    <a:pt x="5064" y="519"/>
                  </a:lnTo>
                  <a:close/>
                  <a:moveTo>
                    <a:pt x="5087" y="495"/>
                  </a:moveTo>
                  <a:cubicBezTo>
                    <a:pt x="5105" y="477"/>
                    <a:pt x="5105" y="477"/>
                    <a:pt x="5105" y="477"/>
                  </a:cubicBezTo>
                  <a:cubicBezTo>
                    <a:pt x="5123" y="495"/>
                    <a:pt x="5123" y="495"/>
                    <a:pt x="5123" y="495"/>
                  </a:cubicBezTo>
                  <a:cubicBezTo>
                    <a:pt x="5105" y="513"/>
                    <a:pt x="5105" y="513"/>
                    <a:pt x="5105" y="513"/>
                  </a:cubicBezTo>
                  <a:lnTo>
                    <a:pt x="5087" y="495"/>
                  </a:lnTo>
                  <a:close/>
                  <a:moveTo>
                    <a:pt x="5105" y="524"/>
                  </a:moveTo>
                  <a:cubicBezTo>
                    <a:pt x="5123" y="542"/>
                    <a:pt x="5123" y="542"/>
                    <a:pt x="5123" y="542"/>
                  </a:cubicBezTo>
                  <a:cubicBezTo>
                    <a:pt x="5105" y="560"/>
                    <a:pt x="5105" y="560"/>
                    <a:pt x="5105" y="560"/>
                  </a:cubicBezTo>
                  <a:cubicBezTo>
                    <a:pt x="5087" y="542"/>
                    <a:pt x="5087" y="542"/>
                    <a:pt x="5087" y="542"/>
                  </a:cubicBezTo>
                  <a:lnTo>
                    <a:pt x="5105" y="524"/>
                  </a:lnTo>
                  <a:close/>
                  <a:moveTo>
                    <a:pt x="5111" y="519"/>
                  </a:moveTo>
                  <a:cubicBezTo>
                    <a:pt x="5129" y="501"/>
                    <a:pt x="5129" y="501"/>
                    <a:pt x="5129" y="501"/>
                  </a:cubicBezTo>
                  <a:cubicBezTo>
                    <a:pt x="5146" y="519"/>
                    <a:pt x="5146" y="519"/>
                    <a:pt x="5146" y="519"/>
                  </a:cubicBezTo>
                  <a:cubicBezTo>
                    <a:pt x="5129" y="536"/>
                    <a:pt x="5129" y="536"/>
                    <a:pt x="5129" y="536"/>
                  </a:cubicBezTo>
                  <a:lnTo>
                    <a:pt x="5111" y="519"/>
                  </a:lnTo>
                  <a:close/>
                  <a:moveTo>
                    <a:pt x="5135" y="495"/>
                  </a:moveTo>
                  <a:cubicBezTo>
                    <a:pt x="5152" y="477"/>
                    <a:pt x="5152" y="477"/>
                    <a:pt x="5152" y="477"/>
                  </a:cubicBezTo>
                  <a:cubicBezTo>
                    <a:pt x="5170" y="495"/>
                    <a:pt x="5170" y="495"/>
                    <a:pt x="5170" y="495"/>
                  </a:cubicBezTo>
                  <a:cubicBezTo>
                    <a:pt x="5152" y="513"/>
                    <a:pt x="5152" y="513"/>
                    <a:pt x="5152" y="513"/>
                  </a:cubicBezTo>
                  <a:lnTo>
                    <a:pt x="5135" y="495"/>
                  </a:lnTo>
                  <a:close/>
                  <a:moveTo>
                    <a:pt x="5152" y="524"/>
                  </a:moveTo>
                  <a:cubicBezTo>
                    <a:pt x="5170" y="542"/>
                    <a:pt x="5170" y="542"/>
                    <a:pt x="5170" y="542"/>
                  </a:cubicBezTo>
                  <a:cubicBezTo>
                    <a:pt x="5152" y="560"/>
                    <a:pt x="5152" y="560"/>
                    <a:pt x="5152" y="560"/>
                  </a:cubicBezTo>
                  <a:cubicBezTo>
                    <a:pt x="5135" y="542"/>
                    <a:pt x="5135" y="542"/>
                    <a:pt x="5135" y="542"/>
                  </a:cubicBezTo>
                  <a:lnTo>
                    <a:pt x="5152" y="524"/>
                  </a:lnTo>
                  <a:close/>
                  <a:moveTo>
                    <a:pt x="5169" y="531"/>
                  </a:moveTo>
                  <a:cubicBezTo>
                    <a:pt x="5169" y="530"/>
                    <a:pt x="5169" y="530"/>
                    <a:pt x="5169" y="530"/>
                  </a:cubicBezTo>
                  <a:cubicBezTo>
                    <a:pt x="5158" y="519"/>
                    <a:pt x="5158" y="519"/>
                    <a:pt x="5158" y="519"/>
                  </a:cubicBezTo>
                  <a:cubicBezTo>
                    <a:pt x="5169" y="507"/>
                    <a:pt x="5169" y="507"/>
                    <a:pt x="5169" y="507"/>
                  </a:cubicBezTo>
                  <a:cubicBezTo>
                    <a:pt x="5169" y="506"/>
                    <a:pt x="5169" y="506"/>
                    <a:pt x="5169" y="506"/>
                  </a:cubicBezTo>
                  <a:cubicBezTo>
                    <a:pt x="5175" y="500"/>
                    <a:pt x="5175" y="500"/>
                    <a:pt x="5175" y="500"/>
                  </a:cubicBezTo>
                  <a:cubicBezTo>
                    <a:pt x="5194" y="519"/>
                    <a:pt x="5194" y="519"/>
                    <a:pt x="5194" y="519"/>
                  </a:cubicBezTo>
                  <a:cubicBezTo>
                    <a:pt x="5175" y="537"/>
                    <a:pt x="5175" y="537"/>
                    <a:pt x="5175" y="537"/>
                  </a:cubicBezTo>
                  <a:lnTo>
                    <a:pt x="5169" y="531"/>
                  </a:lnTo>
                  <a:close/>
                  <a:moveTo>
                    <a:pt x="5180" y="495"/>
                  </a:moveTo>
                  <a:cubicBezTo>
                    <a:pt x="5199" y="476"/>
                    <a:pt x="5199" y="476"/>
                    <a:pt x="5199" y="476"/>
                  </a:cubicBezTo>
                  <a:cubicBezTo>
                    <a:pt x="5217" y="495"/>
                    <a:pt x="5217" y="495"/>
                    <a:pt x="5217" y="495"/>
                  </a:cubicBezTo>
                  <a:cubicBezTo>
                    <a:pt x="5199" y="513"/>
                    <a:pt x="5199" y="513"/>
                    <a:pt x="5199" y="513"/>
                  </a:cubicBezTo>
                  <a:lnTo>
                    <a:pt x="5180" y="495"/>
                  </a:lnTo>
                  <a:close/>
                  <a:moveTo>
                    <a:pt x="5199" y="524"/>
                  </a:moveTo>
                  <a:cubicBezTo>
                    <a:pt x="5217" y="542"/>
                    <a:pt x="5217" y="542"/>
                    <a:pt x="5217" y="542"/>
                  </a:cubicBezTo>
                  <a:cubicBezTo>
                    <a:pt x="5199" y="561"/>
                    <a:pt x="5199" y="561"/>
                    <a:pt x="5199" y="561"/>
                  </a:cubicBezTo>
                  <a:cubicBezTo>
                    <a:pt x="5180" y="542"/>
                    <a:pt x="5180" y="542"/>
                    <a:pt x="5180" y="542"/>
                  </a:cubicBezTo>
                  <a:lnTo>
                    <a:pt x="5199" y="524"/>
                  </a:lnTo>
                  <a:close/>
                  <a:moveTo>
                    <a:pt x="5204" y="519"/>
                  </a:moveTo>
                  <a:cubicBezTo>
                    <a:pt x="5222" y="500"/>
                    <a:pt x="5222" y="500"/>
                    <a:pt x="5222" y="500"/>
                  </a:cubicBezTo>
                  <a:cubicBezTo>
                    <a:pt x="5241" y="519"/>
                    <a:pt x="5241" y="519"/>
                    <a:pt x="5241" y="519"/>
                  </a:cubicBezTo>
                  <a:cubicBezTo>
                    <a:pt x="5222" y="537"/>
                    <a:pt x="5222" y="537"/>
                    <a:pt x="5222" y="537"/>
                  </a:cubicBezTo>
                  <a:lnTo>
                    <a:pt x="5204" y="519"/>
                  </a:lnTo>
                  <a:close/>
                  <a:moveTo>
                    <a:pt x="5227" y="495"/>
                  </a:moveTo>
                  <a:cubicBezTo>
                    <a:pt x="5246" y="476"/>
                    <a:pt x="5246" y="476"/>
                    <a:pt x="5246" y="476"/>
                  </a:cubicBezTo>
                  <a:cubicBezTo>
                    <a:pt x="5264" y="495"/>
                    <a:pt x="5264" y="495"/>
                    <a:pt x="5264" y="495"/>
                  </a:cubicBezTo>
                  <a:cubicBezTo>
                    <a:pt x="5246" y="513"/>
                    <a:pt x="5246" y="513"/>
                    <a:pt x="5246" y="513"/>
                  </a:cubicBezTo>
                  <a:lnTo>
                    <a:pt x="5227" y="495"/>
                  </a:lnTo>
                  <a:close/>
                  <a:moveTo>
                    <a:pt x="5246" y="524"/>
                  </a:moveTo>
                  <a:cubicBezTo>
                    <a:pt x="5264" y="542"/>
                    <a:pt x="5264" y="542"/>
                    <a:pt x="5264" y="542"/>
                  </a:cubicBezTo>
                  <a:cubicBezTo>
                    <a:pt x="5246" y="561"/>
                    <a:pt x="5246" y="561"/>
                    <a:pt x="5246" y="561"/>
                  </a:cubicBezTo>
                  <a:cubicBezTo>
                    <a:pt x="5227" y="542"/>
                    <a:pt x="5227" y="542"/>
                    <a:pt x="5227" y="542"/>
                  </a:cubicBezTo>
                  <a:lnTo>
                    <a:pt x="5246" y="524"/>
                  </a:lnTo>
                  <a:close/>
                  <a:moveTo>
                    <a:pt x="5251" y="519"/>
                  </a:moveTo>
                  <a:cubicBezTo>
                    <a:pt x="5269" y="500"/>
                    <a:pt x="5269" y="500"/>
                    <a:pt x="5269" y="500"/>
                  </a:cubicBezTo>
                  <a:cubicBezTo>
                    <a:pt x="5288" y="519"/>
                    <a:pt x="5288" y="519"/>
                    <a:pt x="5288" y="519"/>
                  </a:cubicBezTo>
                  <a:cubicBezTo>
                    <a:pt x="5269" y="537"/>
                    <a:pt x="5269" y="537"/>
                    <a:pt x="5269" y="537"/>
                  </a:cubicBezTo>
                  <a:lnTo>
                    <a:pt x="5251" y="519"/>
                  </a:lnTo>
                  <a:close/>
                  <a:moveTo>
                    <a:pt x="5298" y="519"/>
                  </a:moveTo>
                  <a:cubicBezTo>
                    <a:pt x="5274" y="495"/>
                    <a:pt x="5274" y="495"/>
                    <a:pt x="5274" y="495"/>
                  </a:cubicBezTo>
                  <a:cubicBezTo>
                    <a:pt x="5293" y="476"/>
                    <a:pt x="5293" y="476"/>
                    <a:pt x="5293" y="476"/>
                  </a:cubicBezTo>
                  <a:cubicBezTo>
                    <a:pt x="5335" y="519"/>
                    <a:pt x="5335" y="519"/>
                    <a:pt x="5335" y="519"/>
                  </a:cubicBezTo>
                  <a:cubicBezTo>
                    <a:pt x="5293" y="561"/>
                    <a:pt x="5293" y="561"/>
                    <a:pt x="5293" y="561"/>
                  </a:cubicBezTo>
                  <a:cubicBezTo>
                    <a:pt x="5274" y="542"/>
                    <a:pt x="5274" y="542"/>
                    <a:pt x="5274" y="542"/>
                  </a:cubicBezTo>
                  <a:lnTo>
                    <a:pt x="5298" y="519"/>
                  </a:lnTo>
                  <a:close/>
                  <a:moveTo>
                    <a:pt x="9554" y="411"/>
                  </a:moveTo>
                  <a:cubicBezTo>
                    <a:pt x="9505" y="411"/>
                    <a:pt x="9505" y="411"/>
                    <a:pt x="9505" y="411"/>
                  </a:cubicBezTo>
                  <a:cubicBezTo>
                    <a:pt x="9505" y="398"/>
                    <a:pt x="9511" y="386"/>
                    <a:pt x="9519" y="376"/>
                  </a:cubicBezTo>
                  <a:lnTo>
                    <a:pt x="9554" y="411"/>
                  </a:lnTo>
                  <a:close/>
                  <a:moveTo>
                    <a:pt x="9524" y="371"/>
                  </a:moveTo>
                  <a:cubicBezTo>
                    <a:pt x="9534" y="363"/>
                    <a:pt x="9546" y="358"/>
                    <a:pt x="9559" y="357"/>
                  </a:cubicBezTo>
                  <a:cubicBezTo>
                    <a:pt x="9559" y="406"/>
                    <a:pt x="9559" y="406"/>
                    <a:pt x="9559" y="406"/>
                  </a:cubicBezTo>
                  <a:lnTo>
                    <a:pt x="9524" y="371"/>
                  </a:lnTo>
                  <a:close/>
                  <a:moveTo>
                    <a:pt x="9559" y="424"/>
                  </a:moveTo>
                  <a:cubicBezTo>
                    <a:pt x="9559" y="473"/>
                    <a:pt x="9559" y="473"/>
                    <a:pt x="9559" y="473"/>
                  </a:cubicBezTo>
                  <a:cubicBezTo>
                    <a:pt x="9546" y="473"/>
                    <a:pt x="9534" y="467"/>
                    <a:pt x="9524" y="459"/>
                  </a:cubicBezTo>
                  <a:lnTo>
                    <a:pt x="9559" y="424"/>
                  </a:lnTo>
                  <a:close/>
                  <a:moveTo>
                    <a:pt x="9554" y="419"/>
                  </a:moveTo>
                  <a:cubicBezTo>
                    <a:pt x="9519" y="454"/>
                    <a:pt x="9519" y="454"/>
                    <a:pt x="9519" y="454"/>
                  </a:cubicBezTo>
                  <a:cubicBezTo>
                    <a:pt x="9511" y="444"/>
                    <a:pt x="9505" y="432"/>
                    <a:pt x="9505" y="419"/>
                  </a:cubicBezTo>
                  <a:lnTo>
                    <a:pt x="9554" y="419"/>
                  </a:lnTo>
                  <a:close/>
                  <a:moveTo>
                    <a:pt x="9563" y="481"/>
                  </a:moveTo>
                  <a:cubicBezTo>
                    <a:pt x="9598" y="481"/>
                    <a:pt x="9627" y="453"/>
                    <a:pt x="9628" y="419"/>
                  </a:cubicBezTo>
                  <a:cubicBezTo>
                    <a:pt x="9663" y="419"/>
                    <a:pt x="9663" y="419"/>
                    <a:pt x="9663" y="419"/>
                  </a:cubicBezTo>
                  <a:cubicBezTo>
                    <a:pt x="9663" y="635"/>
                    <a:pt x="9663" y="635"/>
                    <a:pt x="9663" y="635"/>
                  </a:cubicBezTo>
                  <a:cubicBezTo>
                    <a:pt x="9486" y="635"/>
                    <a:pt x="9486" y="635"/>
                    <a:pt x="9486" y="635"/>
                  </a:cubicBezTo>
                  <a:cubicBezTo>
                    <a:pt x="9484" y="614"/>
                    <a:pt x="9468" y="597"/>
                    <a:pt x="9447" y="596"/>
                  </a:cubicBezTo>
                  <a:cubicBezTo>
                    <a:pt x="9447" y="419"/>
                    <a:pt x="9447" y="419"/>
                    <a:pt x="9447" y="419"/>
                  </a:cubicBezTo>
                  <a:cubicBezTo>
                    <a:pt x="9497" y="419"/>
                    <a:pt x="9497" y="419"/>
                    <a:pt x="9497" y="419"/>
                  </a:cubicBezTo>
                  <a:cubicBezTo>
                    <a:pt x="9499" y="453"/>
                    <a:pt x="9528" y="481"/>
                    <a:pt x="9563" y="481"/>
                  </a:cubicBezTo>
                  <a:close/>
                  <a:moveTo>
                    <a:pt x="9572" y="411"/>
                  </a:moveTo>
                  <a:cubicBezTo>
                    <a:pt x="9607" y="376"/>
                    <a:pt x="9607" y="376"/>
                    <a:pt x="9607" y="376"/>
                  </a:cubicBezTo>
                  <a:cubicBezTo>
                    <a:pt x="9615" y="386"/>
                    <a:pt x="9620" y="398"/>
                    <a:pt x="9621" y="411"/>
                  </a:cubicBezTo>
                  <a:lnTo>
                    <a:pt x="9572" y="411"/>
                  </a:lnTo>
                  <a:close/>
                  <a:moveTo>
                    <a:pt x="9621" y="419"/>
                  </a:moveTo>
                  <a:cubicBezTo>
                    <a:pt x="9620" y="432"/>
                    <a:pt x="9615" y="444"/>
                    <a:pt x="9607" y="454"/>
                  </a:cubicBezTo>
                  <a:cubicBezTo>
                    <a:pt x="9572" y="419"/>
                    <a:pt x="9572" y="419"/>
                    <a:pt x="9572" y="419"/>
                  </a:cubicBezTo>
                  <a:lnTo>
                    <a:pt x="9621" y="419"/>
                  </a:lnTo>
                  <a:close/>
                  <a:moveTo>
                    <a:pt x="9566" y="406"/>
                  </a:moveTo>
                  <a:cubicBezTo>
                    <a:pt x="9566" y="357"/>
                    <a:pt x="9566" y="357"/>
                    <a:pt x="9566" y="357"/>
                  </a:cubicBezTo>
                  <a:cubicBezTo>
                    <a:pt x="9580" y="358"/>
                    <a:pt x="9592" y="363"/>
                    <a:pt x="9602" y="371"/>
                  </a:cubicBezTo>
                  <a:lnTo>
                    <a:pt x="9566" y="406"/>
                  </a:lnTo>
                  <a:close/>
                  <a:moveTo>
                    <a:pt x="9602" y="459"/>
                  </a:moveTo>
                  <a:cubicBezTo>
                    <a:pt x="9592" y="467"/>
                    <a:pt x="9580" y="473"/>
                    <a:pt x="9566" y="473"/>
                  </a:cubicBezTo>
                  <a:cubicBezTo>
                    <a:pt x="9566" y="424"/>
                    <a:pt x="9566" y="424"/>
                    <a:pt x="9566" y="424"/>
                  </a:cubicBezTo>
                  <a:lnTo>
                    <a:pt x="9602" y="459"/>
                  </a:lnTo>
                  <a:close/>
                  <a:moveTo>
                    <a:pt x="402" y="419"/>
                  </a:moveTo>
                  <a:cubicBezTo>
                    <a:pt x="493" y="419"/>
                    <a:pt x="493" y="419"/>
                    <a:pt x="493" y="419"/>
                  </a:cubicBezTo>
                  <a:cubicBezTo>
                    <a:pt x="493" y="638"/>
                    <a:pt x="493" y="638"/>
                    <a:pt x="493" y="638"/>
                  </a:cubicBezTo>
                  <a:cubicBezTo>
                    <a:pt x="493" y="638"/>
                    <a:pt x="493" y="638"/>
                    <a:pt x="493" y="638"/>
                  </a:cubicBezTo>
                  <a:cubicBezTo>
                    <a:pt x="493" y="2781"/>
                    <a:pt x="493" y="2781"/>
                    <a:pt x="493" y="2781"/>
                  </a:cubicBezTo>
                  <a:cubicBezTo>
                    <a:pt x="493" y="2828"/>
                    <a:pt x="493" y="2828"/>
                    <a:pt x="493" y="2828"/>
                  </a:cubicBezTo>
                  <a:cubicBezTo>
                    <a:pt x="493" y="4971"/>
                    <a:pt x="493" y="4971"/>
                    <a:pt x="493" y="4971"/>
                  </a:cubicBezTo>
                  <a:cubicBezTo>
                    <a:pt x="493" y="4971"/>
                    <a:pt x="493" y="4971"/>
                    <a:pt x="493" y="4971"/>
                  </a:cubicBezTo>
                  <a:cubicBezTo>
                    <a:pt x="493" y="5190"/>
                    <a:pt x="493" y="5190"/>
                    <a:pt x="493" y="5190"/>
                  </a:cubicBezTo>
                  <a:cubicBezTo>
                    <a:pt x="402" y="5190"/>
                    <a:pt x="402" y="5190"/>
                    <a:pt x="402" y="5190"/>
                  </a:cubicBezTo>
                  <a:cubicBezTo>
                    <a:pt x="402" y="3457"/>
                    <a:pt x="402" y="3457"/>
                    <a:pt x="402" y="3457"/>
                  </a:cubicBezTo>
                  <a:cubicBezTo>
                    <a:pt x="437" y="3455"/>
                    <a:pt x="464" y="3426"/>
                    <a:pt x="464" y="3391"/>
                  </a:cubicBezTo>
                  <a:cubicBezTo>
                    <a:pt x="464" y="3356"/>
                    <a:pt x="437" y="3327"/>
                    <a:pt x="402" y="3326"/>
                  </a:cubicBezTo>
                  <a:cubicBezTo>
                    <a:pt x="402" y="3042"/>
                    <a:pt x="402" y="3042"/>
                    <a:pt x="402" y="3042"/>
                  </a:cubicBezTo>
                  <a:cubicBezTo>
                    <a:pt x="451" y="2993"/>
                    <a:pt x="451" y="2993"/>
                    <a:pt x="451" y="2993"/>
                  </a:cubicBezTo>
                  <a:cubicBezTo>
                    <a:pt x="427" y="2969"/>
                    <a:pt x="427" y="2969"/>
                    <a:pt x="427" y="2969"/>
                  </a:cubicBezTo>
                  <a:cubicBezTo>
                    <a:pt x="451" y="2946"/>
                    <a:pt x="451" y="2946"/>
                    <a:pt x="451" y="2946"/>
                  </a:cubicBezTo>
                  <a:cubicBezTo>
                    <a:pt x="427" y="2922"/>
                    <a:pt x="427" y="2922"/>
                    <a:pt x="427" y="2922"/>
                  </a:cubicBezTo>
                  <a:cubicBezTo>
                    <a:pt x="451" y="2899"/>
                    <a:pt x="451" y="2899"/>
                    <a:pt x="451" y="2899"/>
                  </a:cubicBezTo>
                  <a:cubicBezTo>
                    <a:pt x="427" y="2875"/>
                    <a:pt x="427" y="2875"/>
                    <a:pt x="427" y="2875"/>
                  </a:cubicBezTo>
                  <a:cubicBezTo>
                    <a:pt x="451" y="2852"/>
                    <a:pt x="451" y="2852"/>
                    <a:pt x="451" y="2852"/>
                  </a:cubicBezTo>
                  <a:cubicBezTo>
                    <a:pt x="427" y="2828"/>
                    <a:pt x="427" y="2828"/>
                    <a:pt x="427" y="2828"/>
                  </a:cubicBezTo>
                  <a:cubicBezTo>
                    <a:pt x="451" y="2805"/>
                    <a:pt x="451" y="2805"/>
                    <a:pt x="451" y="2805"/>
                  </a:cubicBezTo>
                  <a:cubicBezTo>
                    <a:pt x="451" y="2804"/>
                    <a:pt x="451" y="2804"/>
                    <a:pt x="451" y="2804"/>
                  </a:cubicBezTo>
                  <a:cubicBezTo>
                    <a:pt x="451" y="2804"/>
                    <a:pt x="451" y="2804"/>
                    <a:pt x="451" y="2804"/>
                  </a:cubicBezTo>
                  <a:cubicBezTo>
                    <a:pt x="427" y="2781"/>
                    <a:pt x="427" y="2781"/>
                    <a:pt x="427" y="2781"/>
                  </a:cubicBezTo>
                  <a:cubicBezTo>
                    <a:pt x="451" y="2757"/>
                    <a:pt x="451" y="2757"/>
                    <a:pt x="451" y="2757"/>
                  </a:cubicBezTo>
                  <a:cubicBezTo>
                    <a:pt x="427" y="2734"/>
                    <a:pt x="427" y="2734"/>
                    <a:pt x="427" y="2734"/>
                  </a:cubicBezTo>
                  <a:cubicBezTo>
                    <a:pt x="451" y="2710"/>
                    <a:pt x="451" y="2710"/>
                    <a:pt x="451" y="2710"/>
                  </a:cubicBezTo>
                  <a:cubicBezTo>
                    <a:pt x="427" y="2687"/>
                    <a:pt x="427" y="2687"/>
                    <a:pt x="427" y="2687"/>
                  </a:cubicBezTo>
                  <a:cubicBezTo>
                    <a:pt x="451" y="2663"/>
                    <a:pt x="451" y="2663"/>
                    <a:pt x="451" y="2663"/>
                  </a:cubicBezTo>
                  <a:cubicBezTo>
                    <a:pt x="427" y="2640"/>
                    <a:pt x="427" y="2640"/>
                    <a:pt x="427" y="2640"/>
                  </a:cubicBezTo>
                  <a:cubicBezTo>
                    <a:pt x="451" y="2616"/>
                    <a:pt x="451" y="2616"/>
                    <a:pt x="451" y="2616"/>
                  </a:cubicBezTo>
                  <a:cubicBezTo>
                    <a:pt x="402" y="2567"/>
                    <a:pt x="402" y="2567"/>
                    <a:pt x="402" y="2567"/>
                  </a:cubicBezTo>
                  <a:cubicBezTo>
                    <a:pt x="402" y="2283"/>
                    <a:pt x="402" y="2283"/>
                    <a:pt x="402" y="2283"/>
                  </a:cubicBezTo>
                  <a:cubicBezTo>
                    <a:pt x="437" y="2281"/>
                    <a:pt x="464" y="2253"/>
                    <a:pt x="464" y="2218"/>
                  </a:cubicBezTo>
                  <a:cubicBezTo>
                    <a:pt x="464" y="2183"/>
                    <a:pt x="437" y="2154"/>
                    <a:pt x="402" y="2152"/>
                  </a:cubicBezTo>
                  <a:lnTo>
                    <a:pt x="402" y="419"/>
                  </a:lnTo>
                  <a:close/>
                  <a:moveTo>
                    <a:pt x="407" y="3388"/>
                  </a:moveTo>
                  <a:cubicBezTo>
                    <a:pt x="442" y="3352"/>
                    <a:pt x="442" y="3352"/>
                    <a:pt x="442" y="3352"/>
                  </a:cubicBezTo>
                  <a:cubicBezTo>
                    <a:pt x="451" y="3362"/>
                    <a:pt x="456" y="3374"/>
                    <a:pt x="457" y="3388"/>
                  </a:cubicBezTo>
                  <a:lnTo>
                    <a:pt x="407" y="3388"/>
                  </a:lnTo>
                  <a:close/>
                  <a:moveTo>
                    <a:pt x="457" y="3395"/>
                  </a:moveTo>
                  <a:cubicBezTo>
                    <a:pt x="456" y="3408"/>
                    <a:pt x="451" y="3420"/>
                    <a:pt x="442" y="3430"/>
                  </a:cubicBezTo>
                  <a:cubicBezTo>
                    <a:pt x="407" y="3395"/>
                    <a:pt x="407" y="3395"/>
                    <a:pt x="407" y="3395"/>
                  </a:cubicBezTo>
                  <a:lnTo>
                    <a:pt x="457" y="3395"/>
                  </a:lnTo>
                  <a:close/>
                  <a:moveTo>
                    <a:pt x="402" y="3382"/>
                  </a:moveTo>
                  <a:cubicBezTo>
                    <a:pt x="402" y="3333"/>
                    <a:pt x="402" y="3333"/>
                    <a:pt x="402" y="3333"/>
                  </a:cubicBezTo>
                  <a:cubicBezTo>
                    <a:pt x="416" y="3334"/>
                    <a:pt x="428" y="3339"/>
                    <a:pt x="437" y="3347"/>
                  </a:cubicBezTo>
                  <a:lnTo>
                    <a:pt x="402" y="3382"/>
                  </a:lnTo>
                  <a:close/>
                  <a:moveTo>
                    <a:pt x="437" y="3435"/>
                  </a:moveTo>
                  <a:cubicBezTo>
                    <a:pt x="428" y="3443"/>
                    <a:pt x="416" y="3449"/>
                    <a:pt x="402" y="3449"/>
                  </a:cubicBezTo>
                  <a:cubicBezTo>
                    <a:pt x="402" y="3400"/>
                    <a:pt x="402" y="3400"/>
                    <a:pt x="402" y="3400"/>
                  </a:cubicBezTo>
                  <a:lnTo>
                    <a:pt x="437" y="3435"/>
                  </a:lnTo>
                  <a:close/>
                  <a:moveTo>
                    <a:pt x="417" y="2734"/>
                  </a:moveTo>
                  <a:cubicBezTo>
                    <a:pt x="399" y="2752"/>
                    <a:pt x="399" y="2752"/>
                    <a:pt x="399" y="2752"/>
                  </a:cubicBezTo>
                  <a:cubicBezTo>
                    <a:pt x="380" y="2734"/>
                    <a:pt x="380" y="2734"/>
                    <a:pt x="380" y="2734"/>
                  </a:cubicBezTo>
                  <a:cubicBezTo>
                    <a:pt x="399" y="2715"/>
                    <a:pt x="399" y="2715"/>
                    <a:pt x="399" y="2715"/>
                  </a:cubicBezTo>
                  <a:lnTo>
                    <a:pt x="417" y="2734"/>
                  </a:lnTo>
                  <a:close/>
                  <a:moveTo>
                    <a:pt x="380" y="2687"/>
                  </a:moveTo>
                  <a:cubicBezTo>
                    <a:pt x="399" y="2668"/>
                    <a:pt x="399" y="2668"/>
                    <a:pt x="399" y="2668"/>
                  </a:cubicBezTo>
                  <a:cubicBezTo>
                    <a:pt x="417" y="2687"/>
                    <a:pt x="417" y="2687"/>
                    <a:pt x="417" y="2687"/>
                  </a:cubicBezTo>
                  <a:cubicBezTo>
                    <a:pt x="399" y="2705"/>
                    <a:pt x="399" y="2705"/>
                    <a:pt x="399" y="2705"/>
                  </a:cubicBezTo>
                  <a:lnTo>
                    <a:pt x="380" y="2687"/>
                  </a:lnTo>
                  <a:close/>
                  <a:moveTo>
                    <a:pt x="417" y="2781"/>
                  </a:moveTo>
                  <a:cubicBezTo>
                    <a:pt x="399" y="2799"/>
                    <a:pt x="399" y="2799"/>
                    <a:pt x="399" y="2799"/>
                  </a:cubicBezTo>
                  <a:cubicBezTo>
                    <a:pt x="380" y="2781"/>
                    <a:pt x="380" y="2781"/>
                    <a:pt x="380" y="2781"/>
                  </a:cubicBezTo>
                  <a:cubicBezTo>
                    <a:pt x="399" y="2762"/>
                    <a:pt x="399" y="2762"/>
                    <a:pt x="399" y="2762"/>
                  </a:cubicBezTo>
                  <a:lnTo>
                    <a:pt x="417" y="2781"/>
                  </a:lnTo>
                  <a:close/>
                  <a:moveTo>
                    <a:pt x="417" y="2828"/>
                  </a:moveTo>
                  <a:cubicBezTo>
                    <a:pt x="399" y="2847"/>
                    <a:pt x="399" y="2847"/>
                    <a:pt x="399" y="2847"/>
                  </a:cubicBezTo>
                  <a:cubicBezTo>
                    <a:pt x="380" y="2828"/>
                    <a:pt x="380" y="2828"/>
                    <a:pt x="380" y="2828"/>
                  </a:cubicBezTo>
                  <a:cubicBezTo>
                    <a:pt x="399" y="2810"/>
                    <a:pt x="399" y="2810"/>
                    <a:pt x="399" y="2810"/>
                  </a:cubicBezTo>
                  <a:lnTo>
                    <a:pt x="417" y="2828"/>
                  </a:lnTo>
                  <a:close/>
                  <a:moveTo>
                    <a:pt x="417" y="2875"/>
                  </a:moveTo>
                  <a:cubicBezTo>
                    <a:pt x="399" y="2894"/>
                    <a:pt x="399" y="2894"/>
                    <a:pt x="399" y="2894"/>
                  </a:cubicBezTo>
                  <a:cubicBezTo>
                    <a:pt x="380" y="2875"/>
                    <a:pt x="380" y="2875"/>
                    <a:pt x="380" y="2875"/>
                  </a:cubicBezTo>
                  <a:cubicBezTo>
                    <a:pt x="399" y="2857"/>
                    <a:pt x="399" y="2857"/>
                    <a:pt x="399" y="2857"/>
                  </a:cubicBezTo>
                  <a:lnTo>
                    <a:pt x="417" y="2875"/>
                  </a:lnTo>
                  <a:close/>
                  <a:moveTo>
                    <a:pt x="417" y="2922"/>
                  </a:moveTo>
                  <a:cubicBezTo>
                    <a:pt x="399" y="2941"/>
                    <a:pt x="399" y="2941"/>
                    <a:pt x="399" y="2941"/>
                  </a:cubicBezTo>
                  <a:cubicBezTo>
                    <a:pt x="380" y="2922"/>
                    <a:pt x="380" y="2922"/>
                    <a:pt x="380" y="2922"/>
                  </a:cubicBezTo>
                  <a:cubicBezTo>
                    <a:pt x="399" y="2904"/>
                    <a:pt x="399" y="2904"/>
                    <a:pt x="399" y="2904"/>
                  </a:cubicBezTo>
                  <a:lnTo>
                    <a:pt x="417" y="2922"/>
                  </a:lnTo>
                  <a:close/>
                  <a:moveTo>
                    <a:pt x="404" y="2899"/>
                  </a:moveTo>
                  <a:cubicBezTo>
                    <a:pt x="422" y="2880"/>
                    <a:pt x="422" y="2880"/>
                    <a:pt x="422" y="2880"/>
                  </a:cubicBezTo>
                  <a:cubicBezTo>
                    <a:pt x="441" y="2899"/>
                    <a:pt x="441" y="2899"/>
                    <a:pt x="441" y="2899"/>
                  </a:cubicBezTo>
                  <a:cubicBezTo>
                    <a:pt x="422" y="2917"/>
                    <a:pt x="422" y="2917"/>
                    <a:pt x="422" y="2917"/>
                  </a:cubicBezTo>
                  <a:lnTo>
                    <a:pt x="404" y="2899"/>
                  </a:lnTo>
                  <a:close/>
                  <a:moveTo>
                    <a:pt x="404" y="2852"/>
                  </a:moveTo>
                  <a:cubicBezTo>
                    <a:pt x="422" y="2833"/>
                    <a:pt x="422" y="2833"/>
                    <a:pt x="422" y="2833"/>
                  </a:cubicBezTo>
                  <a:cubicBezTo>
                    <a:pt x="422" y="2833"/>
                    <a:pt x="422" y="2833"/>
                    <a:pt x="422" y="2833"/>
                  </a:cubicBezTo>
                  <a:cubicBezTo>
                    <a:pt x="422" y="2833"/>
                    <a:pt x="422" y="2833"/>
                    <a:pt x="422" y="2833"/>
                  </a:cubicBezTo>
                  <a:cubicBezTo>
                    <a:pt x="422" y="2833"/>
                    <a:pt x="422" y="2833"/>
                    <a:pt x="422" y="2833"/>
                  </a:cubicBezTo>
                  <a:cubicBezTo>
                    <a:pt x="423" y="2833"/>
                    <a:pt x="423" y="2833"/>
                    <a:pt x="423" y="2833"/>
                  </a:cubicBezTo>
                  <a:cubicBezTo>
                    <a:pt x="441" y="2852"/>
                    <a:pt x="441" y="2852"/>
                    <a:pt x="441" y="2852"/>
                  </a:cubicBezTo>
                  <a:cubicBezTo>
                    <a:pt x="422" y="2870"/>
                    <a:pt x="422" y="2870"/>
                    <a:pt x="422" y="2870"/>
                  </a:cubicBezTo>
                  <a:lnTo>
                    <a:pt x="404" y="2852"/>
                  </a:lnTo>
                  <a:close/>
                  <a:moveTo>
                    <a:pt x="422" y="2823"/>
                  </a:moveTo>
                  <a:cubicBezTo>
                    <a:pt x="404" y="2804"/>
                    <a:pt x="404" y="2804"/>
                    <a:pt x="404" y="2804"/>
                  </a:cubicBezTo>
                  <a:cubicBezTo>
                    <a:pt x="422" y="2786"/>
                    <a:pt x="422" y="2786"/>
                    <a:pt x="422" y="2786"/>
                  </a:cubicBezTo>
                  <a:cubicBezTo>
                    <a:pt x="441" y="2804"/>
                    <a:pt x="441" y="2804"/>
                    <a:pt x="441" y="2804"/>
                  </a:cubicBezTo>
                  <a:lnTo>
                    <a:pt x="422" y="2823"/>
                  </a:lnTo>
                  <a:close/>
                  <a:moveTo>
                    <a:pt x="422" y="2776"/>
                  </a:moveTo>
                  <a:cubicBezTo>
                    <a:pt x="422" y="2776"/>
                    <a:pt x="422" y="2776"/>
                    <a:pt x="422" y="2776"/>
                  </a:cubicBezTo>
                  <a:cubicBezTo>
                    <a:pt x="422" y="2776"/>
                    <a:pt x="422" y="2776"/>
                    <a:pt x="422" y="2776"/>
                  </a:cubicBezTo>
                  <a:cubicBezTo>
                    <a:pt x="422" y="2776"/>
                    <a:pt x="422" y="2776"/>
                    <a:pt x="422" y="2776"/>
                  </a:cubicBezTo>
                  <a:cubicBezTo>
                    <a:pt x="404" y="2757"/>
                    <a:pt x="404" y="2757"/>
                    <a:pt x="404" y="2757"/>
                  </a:cubicBezTo>
                  <a:cubicBezTo>
                    <a:pt x="422" y="2739"/>
                    <a:pt x="422" y="2739"/>
                    <a:pt x="422" y="2739"/>
                  </a:cubicBezTo>
                  <a:cubicBezTo>
                    <a:pt x="441" y="2757"/>
                    <a:pt x="441" y="2757"/>
                    <a:pt x="441" y="2757"/>
                  </a:cubicBezTo>
                  <a:cubicBezTo>
                    <a:pt x="423" y="2776"/>
                    <a:pt x="423" y="2776"/>
                    <a:pt x="423" y="2776"/>
                  </a:cubicBezTo>
                  <a:lnTo>
                    <a:pt x="422" y="2776"/>
                  </a:lnTo>
                  <a:close/>
                  <a:moveTo>
                    <a:pt x="404" y="2710"/>
                  </a:moveTo>
                  <a:cubicBezTo>
                    <a:pt x="422" y="2692"/>
                    <a:pt x="422" y="2692"/>
                    <a:pt x="422" y="2692"/>
                  </a:cubicBezTo>
                  <a:cubicBezTo>
                    <a:pt x="441" y="2710"/>
                    <a:pt x="441" y="2710"/>
                    <a:pt x="441" y="2710"/>
                  </a:cubicBezTo>
                  <a:cubicBezTo>
                    <a:pt x="422" y="2729"/>
                    <a:pt x="422" y="2729"/>
                    <a:pt x="422" y="2729"/>
                  </a:cubicBezTo>
                  <a:lnTo>
                    <a:pt x="404" y="2710"/>
                  </a:lnTo>
                  <a:close/>
                  <a:moveTo>
                    <a:pt x="404" y="2663"/>
                  </a:moveTo>
                  <a:cubicBezTo>
                    <a:pt x="422" y="2645"/>
                    <a:pt x="422" y="2645"/>
                    <a:pt x="422" y="2645"/>
                  </a:cubicBezTo>
                  <a:cubicBezTo>
                    <a:pt x="441" y="2663"/>
                    <a:pt x="441" y="2663"/>
                    <a:pt x="441" y="2663"/>
                  </a:cubicBezTo>
                  <a:cubicBezTo>
                    <a:pt x="422" y="2682"/>
                    <a:pt x="422" y="2682"/>
                    <a:pt x="422" y="2682"/>
                  </a:cubicBezTo>
                  <a:lnTo>
                    <a:pt x="404" y="2663"/>
                  </a:lnTo>
                  <a:close/>
                  <a:moveTo>
                    <a:pt x="399" y="2658"/>
                  </a:moveTo>
                  <a:cubicBezTo>
                    <a:pt x="380" y="2640"/>
                    <a:pt x="380" y="2640"/>
                    <a:pt x="380" y="2640"/>
                  </a:cubicBezTo>
                  <a:cubicBezTo>
                    <a:pt x="399" y="2621"/>
                    <a:pt x="399" y="2621"/>
                    <a:pt x="399" y="2621"/>
                  </a:cubicBezTo>
                  <a:cubicBezTo>
                    <a:pt x="417" y="2640"/>
                    <a:pt x="417" y="2640"/>
                    <a:pt x="417" y="2640"/>
                  </a:cubicBezTo>
                  <a:lnTo>
                    <a:pt x="399" y="2658"/>
                  </a:lnTo>
                  <a:close/>
                  <a:moveTo>
                    <a:pt x="394" y="2663"/>
                  </a:moveTo>
                  <a:cubicBezTo>
                    <a:pt x="375" y="2682"/>
                    <a:pt x="375" y="2682"/>
                    <a:pt x="375" y="2682"/>
                  </a:cubicBezTo>
                  <a:cubicBezTo>
                    <a:pt x="357" y="2663"/>
                    <a:pt x="357" y="2663"/>
                    <a:pt x="357" y="2663"/>
                  </a:cubicBezTo>
                  <a:cubicBezTo>
                    <a:pt x="375" y="2645"/>
                    <a:pt x="375" y="2645"/>
                    <a:pt x="375" y="2645"/>
                  </a:cubicBezTo>
                  <a:lnTo>
                    <a:pt x="394" y="2663"/>
                  </a:lnTo>
                  <a:close/>
                  <a:moveTo>
                    <a:pt x="394" y="2710"/>
                  </a:moveTo>
                  <a:cubicBezTo>
                    <a:pt x="375" y="2729"/>
                    <a:pt x="375" y="2729"/>
                    <a:pt x="375" y="2729"/>
                  </a:cubicBezTo>
                  <a:cubicBezTo>
                    <a:pt x="357" y="2710"/>
                    <a:pt x="357" y="2710"/>
                    <a:pt x="357" y="2710"/>
                  </a:cubicBezTo>
                  <a:cubicBezTo>
                    <a:pt x="375" y="2692"/>
                    <a:pt x="375" y="2692"/>
                    <a:pt x="375" y="2692"/>
                  </a:cubicBezTo>
                  <a:lnTo>
                    <a:pt x="394" y="2710"/>
                  </a:lnTo>
                  <a:close/>
                  <a:moveTo>
                    <a:pt x="394" y="2757"/>
                  </a:move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57" y="2757"/>
                    <a:pt x="357" y="2757"/>
                    <a:pt x="357" y="2757"/>
                  </a:cubicBezTo>
                  <a:cubicBezTo>
                    <a:pt x="375" y="2739"/>
                    <a:pt x="375" y="2739"/>
                    <a:pt x="375" y="2739"/>
                  </a:cubicBezTo>
                  <a:lnTo>
                    <a:pt x="394" y="2757"/>
                  </a:lnTo>
                  <a:close/>
                  <a:moveTo>
                    <a:pt x="375" y="2786"/>
                  </a:moveTo>
                  <a:cubicBezTo>
                    <a:pt x="394" y="2804"/>
                    <a:pt x="394" y="2804"/>
                    <a:pt x="394" y="2804"/>
                  </a:cubicBezTo>
                  <a:cubicBezTo>
                    <a:pt x="375" y="2823"/>
                    <a:pt x="375" y="2823"/>
                    <a:pt x="375" y="2823"/>
                  </a:cubicBezTo>
                  <a:cubicBezTo>
                    <a:pt x="357" y="2804"/>
                    <a:pt x="357" y="2804"/>
                    <a:pt x="357" y="2804"/>
                  </a:cubicBezTo>
                  <a:lnTo>
                    <a:pt x="375" y="2786"/>
                  </a:lnTo>
                  <a:close/>
                  <a:moveTo>
                    <a:pt x="375" y="2833"/>
                  </a:moveTo>
                  <a:cubicBezTo>
                    <a:pt x="375" y="2833"/>
                    <a:pt x="375" y="2833"/>
                    <a:pt x="375" y="2833"/>
                  </a:cubicBezTo>
                  <a:cubicBezTo>
                    <a:pt x="375" y="2833"/>
                    <a:pt x="375" y="2833"/>
                    <a:pt x="375" y="2833"/>
                  </a:cubicBezTo>
                  <a:cubicBezTo>
                    <a:pt x="375" y="2833"/>
                    <a:pt x="375" y="2833"/>
                    <a:pt x="375" y="2833"/>
                  </a:cubicBezTo>
                  <a:cubicBezTo>
                    <a:pt x="394" y="2852"/>
                    <a:pt x="394" y="2852"/>
                    <a:pt x="394" y="2852"/>
                  </a:cubicBezTo>
                  <a:cubicBezTo>
                    <a:pt x="375" y="2870"/>
                    <a:pt x="375" y="2870"/>
                    <a:pt x="375" y="2870"/>
                  </a:cubicBezTo>
                  <a:cubicBezTo>
                    <a:pt x="357" y="2852"/>
                    <a:pt x="357" y="2852"/>
                    <a:pt x="357" y="2852"/>
                  </a:cubicBezTo>
                  <a:cubicBezTo>
                    <a:pt x="375" y="2833"/>
                    <a:pt x="375" y="2833"/>
                    <a:pt x="375" y="2833"/>
                  </a:cubicBezTo>
                  <a:close/>
                  <a:moveTo>
                    <a:pt x="394" y="2899"/>
                  </a:moveTo>
                  <a:cubicBezTo>
                    <a:pt x="375" y="2917"/>
                    <a:pt x="375" y="2917"/>
                    <a:pt x="375" y="2917"/>
                  </a:cubicBezTo>
                  <a:cubicBezTo>
                    <a:pt x="357" y="2899"/>
                    <a:pt x="357" y="2899"/>
                    <a:pt x="357" y="2899"/>
                  </a:cubicBezTo>
                  <a:cubicBezTo>
                    <a:pt x="375" y="2880"/>
                    <a:pt x="375" y="2880"/>
                    <a:pt x="375" y="2880"/>
                  </a:cubicBezTo>
                  <a:lnTo>
                    <a:pt x="394" y="2899"/>
                  </a:lnTo>
                  <a:close/>
                  <a:moveTo>
                    <a:pt x="394" y="2946"/>
                  </a:moveTo>
                  <a:cubicBezTo>
                    <a:pt x="375" y="2964"/>
                    <a:pt x="375" y="2964"/>
                    <a:pt x="375" y="2964"/>
                  </a:cubicBezTo>
                  <a:cubicBezTo>
                    <a:pt x="357" y="2946"/>
                    <a:pt x="357" y="2946"/>
                    <a:pt x="357" y="2946"/>
                  </a:cubicBezTo>
                  <a:cubicBezTo>
                    <a:pt x="375" y="2927"/>
                    <a:pt x="375" y="2927"/>
                    <a:pt x="375" y="2927"/>
                  </a:cubicBezTo>
                  <a:lnTo>
                    <a:pt x="394" y="2946"/>
                  </a:lnTo>
                  <a:close/>
                  <a:moveTo>
                    <a:pt x="399" y="2951"/>
                  </a:moveTo>
                  <a:cubicBezTo>
                    <a:pt x="417" y="2969"/>
                    <a:pt x="417" y="2969"/>
                    <a:pt x="417" y="2969"/>
                  </a:cubicBezTo>
                  <a:cubicBezTo>
                    <a:pt x="399" y="2988"/>
                    <a:pt x="399" y="2988"/>
                    <a:pt x="399" y="2988"/>
                  </a:cubicBezTo>
                  <a:cubicBezTo>
                    <a:pt x="380" y="2969"/>
                    <a:pt x="380" y="2969"/>
                    <a:pt x="380" y="2969"/>
                  </a:cubicBezTo>
                  <a:lnTo>
                    <a:pt x="399" y="2951"/>
                  </a:lnTo>
                  <a:close/>
                  <a:moveTo>
                    <a:pt x="404" y="2946"/>
                  </a:moveTo>
                  <a:cubicBezTo>
                    <a:pt x="422" y="2927"/>
                    <a:pt x="422" y="2927"/>
                    <a:pt x="422" y="2927"/>
                  </a:cubicBezTo>
                  <a:cubicBezTo>
                    <a:pt x="441" y="2946"/>
                    <a:pt x="441" y="2946"/>
                    <a:pt x="441" y="2946"/>
                  </a:cubicBezTo>
                  <a:cubicBezTo>
                    <a:pt x="422" y="2964"/>
                    <a:pt x="422" y="2964"/>
                    <a:pt x="422" y="2964"/>
                  </a:cubicBezTo>
                  <a:lnTo>
                    <a:pt x="404" y="2946"/>
                  </a:lnTo>
                  <a:close/>
                  <a:moveTo>
                    <a:pt x="407" y="2214"/>
                  </a:moveTo>
                  <a:cubicBezTo>
                    <a:pt x="442" y="2179"/>
                    <a:pt x="442" y="2179"/>
                    <a:pt x="442" y="2179"/>
                  </a:cubicBezTo>
                  <a:cubicBezTo>
                    <a:pt x="451" y="2189"/>
                    <a:pt x="456" y="2201"/>
                    <a:pt x="457" y="2214"/>
                  </a:cubicBezTo>
                  <a:lnTo>
                    <a:pt x="407" y="2214"/>
                  </a:lnTo>
                  <a:close/>
                  <a:moveTo>
                    <a:pt x="457" y="2221"/>
                  </a:moveTo>
                  <a:cubicBezTo>
                    <a:pt x="456" y="2235"/>
                    <a:pt x="451" y="2247"/>
                    <a:pt x="442" y="2257"/>
                  </a:cubicBezTo>
                  <a:cubicBezTo>
                    <a:pt x="407" y="2221"/>
                    <a:pt x="407" y="2221"/>
                    <a:pt x="407" y="2221"/>
                  </a:cubicBezTo>
                  <a:lnTo>
                    <a:pt x="457" y="2221"/>
                  </a:lnTo>
                  <a:close/>
                  <a:moveTo>
                    <a:pt x="402" y="2209"/>
                  </a:moveTo>
                  <a:cubicBezTo>
                    <a:pt x="402" y="2160"/>
                    <a:pt x="402" y="2160"/>
                    <a:pt x="402" y="2160"/>
                  </a:cubicBezTo>
                  <a:cubicBezTo>
                    <a:pt x="416" y="2160"/>
                    <a:pt x="428" y="2166"/>
                    <a:pt x="437" y="2174"/>
                  </a:cubicBezTo>
                  <a:lnTo>
                    <a:pt x="402" y="2209"/>
                  </a:lnTo>
                  <a:close/>
                  <a:moveTo>
                    <a:pt x="437" y="2262"/>
                  </a:moveTo>
                  <a:cubicBezTo>
                    <a:pt x="428" y="2270"/>
                    <a:pt x="416" y="2275"/>
                    <a:pt x="402" y="2276"/>
                  </a:cubicBezTo>
                  <a:cubicBezTo>
                    <a:pt x="402" y="2226"/>
                    <a:pt x="402" y="2226"/>
                    <a:pt x="402" y="2226"/>
                  </a:cubicBezTo>
                  <a:lnTo>
                    <a:pt x="437" y="2262"/>
                  </a:lnTo>
                  <a:close/>
                  <a:moveTo>
                    <a:pt x="441" y="2616"/>
                  </a:moveTo>
                  <a:cubicBezTo>
                    <a:pt x="422" y="2634"/>
                    <a:pt x="422" y="2634"/>
                    <a:pt x="422" y="2634"/>
                  </a:cubicBezTo>
                  <a:cubicBezTo>
                    <a:pt x="399" y="2611"/>
                    <a:pt x="399" y="2611"/>
                    <a:pt x="399" y="2611"/>
                  </a:cubicBezTo>
                  <a:cubicBezTo>
                    <a:pt x="375" y="2634"/>
                    <a:pt x="375" y="2634"/>
                    <a:pt x="375" y="2634"/>
                  </a:cubicBezTo>
                  <a:cubicBezTo>
                    <a:pt x="357" y="2616"/>
                    <a:pt x="357" y="2616"/>
                    <a:pt x="357" y="2616"/>
                  </a:cubicBezTo>
                  <a:cubicBezTo>
                    <a:pt x="399" y="2574"/>
                    <a:pt x="399" y="2574"/>
                    <a:pt x="399" y="2574"/>
                  </a:cubicBezTo>
                  <a:lnTo>
                    <a:pt x="441" y="2616"/>
                  </a:lnTo>
                  <a:close/>
                  <a:moveTo>
                    <a:pt x="395" y="3449"/>
                  </a:moveTo>
                  <a:cubicBezTo>
                    <a:pt x="381" y="3449"/>
                    <a:pt x="369" y="3443"/>
                    <a:pt x="360" y="3435"/>
                  </a:cubicBezTo>
                  <a:cubicBezTo>
                    <a:pt x="395" y="3400"/>
                    <a:pt x="395" y="3400"/>
                    <a:pt x="395" y="3400"/>
                  </a:cubicBezTo>
                  <a:lnTo>
                    <a:pt x="395" y="3449"/>
                  </a:lnTo>
                  <a:close/>
                  <a:moveTo>
                    <a:pt x="390" y="3395"/>
                  </a:moveTo>
                  <a:cubicBezTo>
                    <a:pt x="355" y="3430"/>
                    <a:pt x="355" y="3430"/>
                    <a:pt x="355" y="3430"/>
                  </a:cubicBezTo>
                  <a:cubicBezTo>
                    <a:pt x="347" y="3420"/>
                    <a:pt x="341" y="3408"/>
                    <a:pt x="340" y="3395"/>
                  </a:cubicBezTo>
                  <a:lnTo>
                    <a:pt x="390" y="3395"/>
                  </a:lnTo>
                  <a:close/>
                  <a:moveTo>
                    <a:pt x="340" y="3388"/>
                  </a:moveTo>
                  <a:cubicBezTo>
                    <a:pt x="341" y="3374"/>
                    <a:pt x="347" y="3362"/>
                    <a:pt x="355" y="3352"/>
                  </a:cubicBezTo>
                  <a:cubicBezTo>
                    <a:pt x="390" y="3388"/>
                    <a:pt x="390" y="3388"/>
                    <a:pt x="390" y="3388"/>
                  </a:cubicBezTo>
                  <a:lnTo>
                    <a:pt x="340" y="3388"/>
                  </a:lnTo>
                  <a:close/>
                  <a:moveTo>
                    <a:pt x="395" y="3382"/>
                  </a:moveTo>
                  <a:cubicBezTo>
                    <a:pt x="360" y="3347"/>
                    <a:pt x="360" y="3347"/>
                    <a:pt x="360" y="3347"/>
                  </a:cubicBezTo>
                  <a:cubicBezTo>
                    <a:pt x="369" y="3339"/>
                    <a:pt x="381" y="3334"/>
                    <a:pt x="395" y="3333"/>
                  </a:cubicBezTo>
                  <a:lnTo>
                    <a:pt x="395" y="3382"/>
                  </a:lnTo>
                  <a:close/>
                  <a:moveTo>
                    <a:pt x="395" y="3326"/>
                  </a:moveTo>
                  <a:cubicBezTo>
                    <a:pt x="361" y="3327"/>
                    <a:pt x="333" y="3356"/>
                    <a:pt x="333" y="3391"/>
                  </a:cubicBezTo>
                  <a:cubicBezTo>
                    <a:pt x="333" y="3426"/>
                    <a:pt x="360" y="3455"/>
                    <a:pt x="395" y="3457"/>
                  </a:cubicBezTo>
                  <a:cubicBezTo>
                    <a:pt x="395" y="5383"/>
                    <a:pt x="395" y="5383"/>
                    <a:pt x="395" y="5383"/>
                  </a:cubicBezTo>
                  <a:cubicBezTo>
                    <a:pt x="366" y="5383"/>
                    <a:pt x="366" y="5383"/>
                    <a:pt x="366" y="5383"/>
                  </a:cubicBezTo>
                  <a:cubicBezTo>
                    <a:pt x="329" y="5383"/>
                    <a:pt x="299" y="5353"/>
                    <a:pt x="299" y="5316"/>
                  </a:cubicBezTo>
                  <a:cubicBezTo>
                    <a:pt x="299" y="3616"/>
                    <a:pt x="299" y="3616"/>
                    <a:pt x="299" y="3616"/>
                  </a:cubicBezTo>
                  <a:cubicBezTo>
                    <a:pt x="299" y="3616"/>
                    <a:pt x="299" y="3616"/>
                    <a:pt x="299" y="3616"/>
                  </a:cubicBezTo>
                  <a:cubicBezTo>
                    <a:pt x="299" y="3477"/>
                    <a:pt x="299" y="3477"/>
                    <a:pt x="299" y="3477"/>
                  </a:cubicBezTo>
                  <a:cubicBezTo>
                    <a:pt x="299" y="2833"/>
                    <a:pt x="299" y="2833"/>
                    <a:pt x="299" y="2833"/>
                  </a:cubicBezTo>
                  <a:cubicBezTo>
                    <a:pt x="299" y="2776"/>
                    <a:pt x="299" y="2776"/>
                    <a:pt x="299" y="2776"/>
                  </a:cubicBezTo>
                  <a:cubicBezTo>
                    <a:pt x="299" y="2132"/>
                    <a:pt x="299" y="2132"/>
                    <a:pt x="299" y="2132"/>
                  </a:cubicBezTo>
                  <a:cubicBezTo>
                    <a:pt x="299" y="1993"/>
                    <a:pt x="299" y="1993"/>
                    <a:pt x="299" y="1993"/>
                  </a:cubicBezTo>
                  <a:cubicBezTo>
                    <a:pt x="299" y="1993"/>
                    <a:pt x="299" y="1993"/>
                    <a:pt x="299" y="1993"/>
                  </a:cubicBezTo>
                  <a:cubicBezTo>
                    <a:pt x="299" y="293"/>
                    <a:pt x="299" y="293"/>
                    <a:pt x="299" y="293"/>
                  </a:cubicBezTo>
                  <a:cubicBezTo>
                    <a:pt x="299" y="256"/>
                    <a:pt x="329" y="226"/>
                    <a:pt x="366" y="226"/>
                  </a:cubicBezTo>
                  <a:cubicBezTo>
                    <a:pt x="395" y="226"/>
                    <a:pt x="395" y="226"/>
                    <a:pt x="395" y="226"/>
                  </a:cubicBezTo>
                  <a:cubicBezTo>
                    <a:pt x="395" y="2152"/>
                    <a:pt x="395" y="2152"/>
                    <a:pt x="395" y="2152"/>
                  </a:cubicBezTo>
                  <a:cubicBezTo>
                    <a:pt x="360" y="2154"/>
                    <a:pt x="333" y="2183"/>
                    <a:pt x="333" y="2218"/>
                  </a:cubicBezTo>
                  <a:cubicBezTo>
                    <a:pt x="333" y="2253"/>
                    <a:pt x="361" y="2281"/>
                    <a:pt x="395" y="2283"/>
                  </a:cubicBezTo>
                  <a:cubicBezTo>
                    <a:pt x="395" y="2567"/>
                    <a:pt x="395" y="2567"/>
                    <a:pt x="395" y="2567"/>
                  </a:cubicBezTo>
                  <a:cubicBezTo>
                    <a:pt x="346" y="2616"/>
                    <a:pt x="346" y="2616"/>
                    <a:pt x="346" y="2616"/>
                  </a:cubicBezTo>
                  <a:cubicBezTo>
                    <a:pt x="370" y="2640"/>
                    <a:pt x="370" y="2640"/>
                    <a:pt x="370" y="2640"/>
                  </a:cubicBezTo>
                  <a:cubicBezTo>
                    <a:pt x="346" y="2663"/>
                    <a:pt x="346" y="2663"/>
                    <a:pt x="346" y="2663"/>
                  </a:cubicBezTo>
                  <a:cubicBezTo>
                    <a:pt x="370" y="2687"/>
                    <a:pt x="370" y="2687"/>
                    <a:pt x="370" y="2687"/>
                  </a:cubicBezTo>
                  <a:cubicBezTo>
                    <a:pt x="346" y="2710"/>
                    <a:pt x="346" y="2710"/>
                    <a:pt x="346" y="2710"/>
                  </a:cubicBezTo>
                  <a:cubicBezTo>
                    <a:pt x="370" y="2734"/>
                    <a:pt x="370" y="2734"/>
                    <a:pt x="370" y="2734"/>
                  </a:cubicBezTo>
                  <a:cubicBezTo>
                    <a:pt x="346" y="2757"/>
                    <a:pt x="346" y="2757"/>
                    <a:pt x="346" y="2757"/>
                  </a:cubicBezTo>
                  <a:cubicBezTo>
                    <a:pt x="370" y="2781"/>
                    <a:pt x="370" y="2781"/>
                    <a:pt x="370" y="2781"/>
                  </a:cubicBezTo>
                  <a:cubicBezTo>
                    <a:pt x="346" y="2804"/>
                    <a:pt x="346" y="2804"/>
                    <a:pt x="346" y="2804"/>
                  </a:cubicBezTo>
                  <a:cubicBezTo>
                    <a:pt x="346" y="2804"/>
                    <a:pt x="346" y="2804"/>
                    <a:pt x="346" y="2804"/>
                  </a:cubicBezTo>
                  <a:cubicBezTo>
                    <a:pt x="346" y="2805"/>
                    <a:pt x="346" y="2805"/>
                    <a:pt x="346" y="2805"/>
                  </a:cubicBezTo>
                  <a:cubicBezTo>
                    <a:pt x="370" y="2828"/>
                    <a:pt x="370" y="2828"/>
                    <a:pt x="370" y="2828"/>
                  </a:cubicBezTo>
                  <a:cubicBezTo>
                    <a:pt x="346" y="2852"/>
                    <a:pt x="346" y="2852"/>
                    <a:pt x="346" y="2852"/>
                  </a:cubicBezTo>
                  <a:cubicBezTo>
                    <a:pt x="370" y="2875"/>
                    <a:pt x="370" y="2875"/>
                    <a:pt x="370" y="2875"/>
                  </a:cubicBezTo>
                  <a:cubicBezTo>
                    <a:pt x="346" y="2899"/>
                    <a:pt x="346" y="2899"/>
                    <a:pt x="346" y="2899"/>
                  </a:cubicBezTo>
                  <a:cubicBezTo>
                    <a:pt x="370" y="2922"/>
                    <a:pt x="370" y="2922"/>
                    <a:pt x="370" y="2922"/>
                  </a:cubicBezTo>
                  <a:cubicBezTo>
                    <a:pt x="346" y="2946"/>
                    <a:pt x="346" y="2946"/>
                    <a:pt x="346" y="2946"/>
                  </a:cubicBezTo>
                  <a:cubicBezTo>
                    <a:pt x="370" y="2969"/>
                    <a:pt x="370" y="2969"/>
                    <a:pt x="370" y="2969"/>
                  </a:cubicBezTo>
                  <a:cubicBezTo>
                    <a:pt x="346" y="2993"/>
                    <a:pt x="346" y="2993"/>
                    <a:pt x="346" y="2993"/>
                  </a:cubicBezTo>
                  <a:cubicBezTo>
                    <a:pt x="395" y="3042"/>
                    <a:pt x="395" y="3042"/>
                    <a:pt x="395" y="3042"/>
                  </a:cubicBezTo>
                  <a:lnTo>
                    <a:pt x="395" y="3326"/>
                  </a:lnTo>
                  <a:close/>
                  <a:moveTo>
                    <a:pt x="390" y="2221"/>
                  </a:moveTo>
                  <a:cubicBezTo>
                    <a:pt x="355" y="2257"/>
                    <a:pt x="355" y="2257"/>
                    <a:pt x="355" y="2257"/>
                  </a:cubicBezTo>
                  <a:cubicBezTo>
                    <a:pt x="347" y="2247"/>
                    <a:pt x="341" y="2235"/>
                    <a:pt x="340" y="2221"/>
                  </a:cubicBezTo>
                  <a:lnTo>
                    <a:pt x="390" y="2221"/>
                  </a:lnTo>
                  <a:close/>
                  <a:moveTo>
                    <a:pt x="340" y="2214"/>
                  </a:moveTo>
                  <a:cubicBezTo>
                    <a:pt x="341" y="2201"/>
                    <a:pt x="347" y="2189"/>
                    <a:pt x="355" y="2179"/>
                  </a:cubicBezTo>
                  <a:cubicBezTo>
                    <a:pt x="390" y="2214"/>
                    <a:pt x="390" y="2214"/>
                    <a:pt x="390" y="2214"/>
                  </a:cubicBezTo>
                  <a:lnTo>
                    <a:pt x="340" y="2214"/>
                  </a:lnTo>
                  <a:close/>
                  <a:moveTo>
                    <a:pt x="395" y="2227"/>
                  </a:moveTo>
                  <a:cubicBezTo>
                    <a:pt x="395" y="2276"/>
                    <a:pt x="395" y="2276"/>
                    <a:pt x="395" y="2276"/>
                  </a:cubicBezTo>
                  <a:cubicBezTo>
                    <a:pt x="381" y="2275"/>
                    <a:pt x="369" y="2270"/>
                    <a:pt x="360" y="2262"/>
                  </a:cubicBezTo>
                  <a:lnTo>
                    <a:pt x="395" y="2227"/>
                  </a:lnTo>
                  <a:close/>
                  <a:moveTo>
                    <a:pt x="360" y="2174"/>
                  </a:moveTo>
                  <a:cubicBezTo>
                    <a:pt x="369" y="2166"/>
                    <a:pt x="381" y="2160"/>
                    <a:pt x="395" y="2160"/>
                  </a:cubicBezTo>
                  <a:cubicBezTo>
                    <a:pt x="395" y="2209"/>
                    <a:pt x="395" y="2209"/>
                    <a:pt x="395" y="2209"/>
                  </a:cubicBezTo>
                  <a:lnTo>
                    <a:pt x="360" y="2174"/>
                  </a:lnTo>
                  <a:close/>
                  <a:moveTo>
                    <a:pt x="399" y="3035"/>
                  </a:moveTo>
                  <a:cubicBezTo>
                    <a:pt x="357" y="2993"/>
                    <a:pt x="357" y="2993"/>
                    <a:pt x="357" y="2993"/>
                  </a:cubicBezTo>
                  <a:cubicBezTo>
                    <a:pt x="375" y="2974"/>
                    <a:pt x="375" y="2974"/>
                    <a:pt x="375" y="2974"/>
                  </a:cubicBezTo>
                  <a:cubicBezTo>
                    <a:pt x="399" y="2998"/>
                    <a:pt x="399" y="2998"/>
                    <a:pt x="399" y="2998"/>
                  </a:cubicBezTo>
                  <a:cubicBezTo>
                    <a:pt x="422" y="2974"/>
                    <a:pt x="422" y="2974"/>
                    <a:pt x="422" y="2974"/>
                  </a:cubicBezTo>
                  <a:cubicBezTo>
                    <a:pt x="441" y="2993"/>
                    <a:pt x="441" y="2993"/>
                    <a:pt x="441" y="2993"/>
                  </a:cubicBezTo>
                  <a:lnTo>
                    <a:pt x="399" y="3035"/>
                  </a:lnTo>
                  <a:close/>
                  <a:moveTo>
                    <a:pt x="402" y="5390"/>
                  </a:moveTo>
                  <a:cubicBezTo>
                    <a:pt x="451" y="5390"/>
                    <a:pt x="451" y="5390"/>
                    <a:pt x="451" y="5390"/>
                  </a:cubicBezTo>
                  <a:cubicBezTo>
                    <a:pt x="402" y="5507"/>
                    <a:pt x="402" y="5507"/>
                    <a:pt x="402" y="5507"/>
                  </a:cubicBezTo>
                  <a:lnTo>
                    <a:pt x="402" y="5390"/>
                  </a:lnTo>
                  <a:close/>
                  <a:moveTo>
                    <a:pt x="4296" y="5411"/>
                  </a:moveTo>
                  <a:cubicBezTo>
                    <a:pt x="4296" y="5522"/>
                    <a:pt x="4296" y="5522"/>
                    <a:pt x="4296" y="5522"/>
                  </a:cubicBezTo>
                  <a:cubicBezTo>
                    <a:pt x="404" y="5522"/>
                    <a:pt x="404" y="5522"/>
                    <a:pt x="404" y="5522"/>
                  </a:cubicBezTo>
                  <a:cubicBezTo>
                    <a:pt x="459" y="5390"/>
                    <a:pt x="459" y="5390"/>
                    <a:pt x="459" y="5390"/>
                  </a:cubicBezTo>
                  <a:cubicBezTo>
                    <a:pt x="4297" y="5390"/>
                    <a:pt x="4297" y="5390"/>
                    <a:pt x="4297" y="5390"/>
                  </a:cubicBezTo>
                  <a:cubicBezTo>
                    <a:pt x="4296" y="5397"/>
                    <a:pt x="4296" y="5404"/>
                    <a:pt x="4296" y="5411"/>
                  </a:cubicBezTo>
                  <a:close/>
                  <a:moveTo>
                    <a:pt x="462" y="5383"/>
                  </a:moveTo>
                  <a:cubicBezTo>
                    <a:pt x="485" y="5329"/>
                    <a:pt x="485" y="5329"/>
                    <a:pt x="485" y="5329"/>
                  </a:cubicBezTo>
                  <a:cubicBezTo>
                    <a:pt x="4320" y="5329"/>
                    <a:pt x="4320" y="5329"/>
                    <a:pt x="4320" y="5329"/>
                  </a:cubicBezTo>
                  <a:cubicBezTo>
                    <a:pt x="4310" y="5345"/>
                    <a:pt x="4302" y="5363"/>
                    <a:pt x="4299" y="5383"/>
                  </a:cubicBezTo>
                  <a:lnTo>
                    <a:pt x="462" y="5383"/>
                  </a:lnTo>
                  <a:close/>
                  <a:moveTo>
                    <a:pt x="4994" y="5329"/>
                  </a:moveTo>
                  <a:cubicBezTo>
                    <a:pt x="5169" y="5329"/>
                    <a:pt x="5169" y="5329"/>
                    <a:pt x="5169" y="5329"/>
                  </a:cubicBezTo>
                  <a:cubicBezTo>
                    <a:pt x="5835" y="5329"/>
                    <a:pt x="5835" y="5329"/>
                    <a:pt x="5835" y="5329"/>
                  </a:cubicBezTo>
                  <a:cubicBezTo>
                    <a:pt x="5846" y="5345"/>
                    <a:pt x="5853" y="5363"/>
                    <a:pt x="5857" y="5383"/>
                  </a:cubicBezTo>
                  <a:cubicBezTo>
                    <a:pt x="5169" y="5383"/>
                    <a:pt x="5169" y="5383"/>
                    <a:pt x="5169" y="5383"/>
                  </a:cubicBezTo>
                  <a:cubicBezTo>
                    <a:pt x="4994" y="5383"/>
                    <a:pt x="4994" y="5383"/>
                    <a:pt x="4994" y="5383"/>
                  </a:cubicBezTo>
                  <a:cubicBezTo>
                    <a:pt x="4306" y="5383"/>
                    <a:pt x="4306" y="5383"/>
                    <a:pt x="4306" y="5383"/>
                  </a:cubicBezTo>
                  <a:cubicBezTo>
                    <a:pt x="4310" y="5363"/>
                    <a:pt x="4318" y="5345"/>
                    <a:pt x="4329" y="5329"/>
                  </a:cubicBezTo>
                  <a:lnTo>
                    <a:pt x="4994" y="5329"/>
                  </a:lnTo>
                  <a:close/>
                  <a:moveTo>
                    <a:pt x="4334" y="5322"/>
                  </a:moveTo>
                  <a:cubicBezTo>
                    <a:pt x="4360" y="5289"/>
                    <a:pt x="4401" y="5267"/>
                    <a:pt x="4447" y="5267"/>
                  </a:cubicBezTo>
                  <a:cubicBezTo>
                    <a:pt x="4994" y="5267"/>
                    <a:pt x="4994" y="5267"/>
                    <a:pt x="4994" y="5267"/>
                  </a:cubicBezTo>
                  <a:cubicBezTo>
                    <a:pt x="5169" y="5267"/>
                    <a:pt x="5169" y="5267"/>
                    <a:pt x="5169" y="5267"/>
                  </a:cubicBezTo>
                  <a:cubicBezTo>
                    <a:pt x="5716" y="5267"/>
                    <a:pt x="5716" y="5267"/>
                    <a:pt x="5716" y="5267"/>
                  </a:cubicBezTo>
                  <a:cubicBezTo>
                    <a:pt x="5762" y="5267"/>
                    <a:pt x="5803" y="5289"/>
                    <a:pt x="5829" y="5322"/>
                  </a:cubicBezTo>
                  <a:cubicBezTo>
                    <a:pt x="5169" y="5322"/>
                    <a:pt x="5169" y="5322"/>
                    <a:pt x="5169" y="5322"/>
                  </a:cubicBezTo>
                  <a:cubicBezTo>
                    <a:pt x="4994" y="5322"/>
                    <a:pt x="4994" y="5322"/>
                    <a:pt x="4994" y="5322"/>
                  </a:cubicBezTo>
                  <a:lnTo>
                    <a:pt x="4334" y="5322"/>
                  </a:lnTo>
                  <a:close/>
                  <a:moveTo>
                    <a:pt x="5860" y="5602"/>
                  </a:moveTo>
                  <a:cubicBezTo>
                    <a:pt x="5169" y="5602"/>
                    <a:pt x="5169" y="5602"/>
                    <a:pt x="5169" y="5602"/>
                  </a:cubicBezTo>
                  <a:cubicBezTo>
                    <a:pt x="4994" y="5602"/>
                    <a:pt x="4994" y="5602"/>
                    <a:pt x="4994" y="5602"/>
                  </a:cubicBezTo>
                  <a:cubicBezTo>
                    <a:pt x="4303" y="5602"/>
                    <a:pt x="4303" y="5602"/>
                    <a:pt x="4303" y="5602"/>
                  </a:cubicBezTo>
                  <a:cubicBezTo>
                    <a:pt x="4303" y="5529"/>
                    <a:pt x="4303" y="5529"/>
                    <a:pt x="4303" y="5529"/>
                  </a:cubicBezTo>
                  <a:cubicBezTo>
                    <a:pt x="4303" y="5529"/>
                    <a:pt x="4303" y="5529"/>
                    <a:pt x="4303" y="5529"/>
                  </a:cubicBezTo>
                  <a:cubicBezTo>
                    <a:pt x="4303" y="5411"/>
                    <a:pt x="4303" y="5411"/>
                    <a:pt x="4303" y="5411"/>
                  </a:cubicBezTo>
                  <a:cubicBezTo>
                    <a:pt x="4303" y="5404"/>
                    <a:pt x="4304" y="5397"/>
                    <a:pt x="4305" y="5390"/>
                  </a:cubicBezTo>
                  <a:cubicBezTo>
                    <a:pt x="4994" y="5390"/>
                    <a:pt x="4994" y="5390"/>
                    <a:pt x="4994" y="5390"/>
                  </a:cubicBezTo>
                  <a:cubicBezTo>
                    <a:pt x="5169" y="5390"/>
                    <a:pt x="5169" y="5390"/>
                    <a:pt x="5169" y="5390"/>
                  </a:cubicBezTo>
                  <a:cubicBezTo>
                    <a:pt x="5859" y="5390"/>
                    <a:pt x="5859" y="5390"/>
                    <a:pt x="5859" y="5390"/>
                  </a:cubicBezTo>
                  <a:cubicBezTo>
                    <a:pt x="5860" y="5397"/>
                    <a:pt x="5860" y="5404"/>
                    <a:pt x="5860" y="5411"/>
                  </a:cubicBezTo>
                  <a:cubicBezTo>
                    <a:pt x="5860" y="5529"/>
                    <a:pt x="5860" y="5529"/>
                    <a:pt x="5860" y="5529"/>
                  </a:cubicBezTo>
                  <a:cubicBezTo>
                    <a:pt x="5860" y="5529"/>
                    <a:pt x="5860" y="5529"/>
                    <a:pt x="5860" y="5529"/>
                  </a:cubicBezTo>
                  <a:lnTo>
                    <a:pt x="5860" y="5602"/>
                  </a:lnTo>
                  <a:close/>
                  <a:moveTo>
                    <a:pt x="5843" y="5329"/>
                  </a:moveTo>
                  <a:cubicBezTo>
                    <a:pt x="9679" y="5329"/>
                    <a:pt x="9679" y="5329"/>
                    <a:pt x="9679" y="5329"/>
                  </a:cubicBezTo>
                  <a:cubicBezTo>
                    <a:pt x="9701" y="5383"/>
                    <a:pt x="9701" y="5383"/>
                    <a:pt x="9701" y="5383"/>
                  </a:cubicBezTo>
                  <a:cubicBezTo>
                    <a:pt x="5865" y="5383"/>
                    <a:pt x="5865" y="5383"/>
                    <a:pt x="5865" y="5383"/>
                  </a:cubicBezTo>
                  <a:cubicBezTo>
                    <a:pt x="5861" y="5363"/>
                    <a:pt x="5853" y="5345"/>
                    <a:pt x="5843" y="5329"/>
                  </a:cubicBezTo>
                  <a:close/>
                  <a:moveTo>
                    <a:pt x="5867" y="5522"/>
                  </a:moveTo>
                  <a:cubicBezTo>
                    <a:pt x="5867" y="5411"/>
                    <a:pt x="5867" y="5411"/>
                    <a:pt x="5867" y="5411"/>
                  </a:cubicBezTo>
                  <a:cubicBezTo>
                    <a:pt x="5867" y="5404"/>
                    <a:pt x="5867" y="5397"/>
                    <a:pt x="5866" y="5390"/>
                  </a:cubicBezTo>
                  <a:cubicBezTo>
                    <a:pt x="9704" y="5390"/>
                    <a:pt x="9704" y="5390"/>
                    <a:pt x="9704" y="5390"/>
                  </a:cubicBezTo>
                  <a:cubicBezTo>
                    <a:pt x="9760" y="5522"/>
                    <a:pt x="9760" y="5522"/>
                    <a:pt x="9760" y="5522"/>
                  </a:cubicBezTo>
                  <a:lnTo>
                    <a:pt x="5867" y="5522"/>
                  </a:lnTo>
                  <a:close/>
                  <a:moveTo>
                    <a:pt x="9761" y="5507"/>
                  </a:moveTo>
                  <a:cubicBezTo>
                    <a:pt x="9712" y="5390"/>
                    <a:pt x="9712" y="5390"/>
                    <a:pt x="9712" y="5390"/>
                  </a:cubicBezTo>
                  <a:cubicBezTo>
                    <a:pt x="9761" y="5390"/>
                    <a:pt x="9761" y="5390"/>
                    <a:pt x="9761" y="5390"/>
                  </a:cubicBezTo>
                  <a:lnTo>
                    <a:pt x="9761" y="5507"/>
                  </a:lnTo>
                  <a:close/>
                  <a:moveTo>
                    <a:pt x="9761" y="5383"/>
                  </a:moveTo>
                  <a:cubicBezTo>
                    <a:pt x="9709" y="5383"/>
                    <a:pt x="9709" y="5383"/>
                    <a:pt x="9709" y="5383"/>
                  </a:cubicBezTo>
                  <a:cubicBezTo>
                    <a:pt x="9683" y="5322"/>
                    <a:pt x="9683" y="5322"/>
                    <a:pt x="9683" y="5322"/>
                  </a:cubicBezTo>
                  <a:cubicBezTo>
                    <a:pt x="5838" y="5322"/>
                    <a:pt x="5838" y="5322"/>
                    <a:pt x="5838" y="5322"/>
                  </a:cubicBezTo>
                  <a:cubicBezTo>
                    <a:pt x="5811" y="5285"/>
                    <a:pt x="5766" y="5260"/>
                    <a:pt x="5716" y="5260"/>
                  </a:cubicBezTo>
                  <a:cubicBezTo>
                    <a:pt x="5169" y="5260"/>
                    <a:pt x="5169" y="5260"/>
                    <a:pt x="5169" y="5260"/>
                  </a:cubicBezTo>
                  <a:cubicBezTo>
                    <a:pt x="4994" y="5260"/>
                    <a:pt x="4994" y="5260"/>
                    <a:pt x="4994" y="5260"/>
                  </a:cubicBezTo>
                  <a:cubicBezTo>
                    <a:pt x="4447" y="5260"/>
                    <a:pt x="4447" y="5260"/>
                    <a:pt x="4447" y="5260"/>
                  </a:cubicBezTo>
                  <a:cubicBezTo>
                    <a:pt x="4397" y="5260"/>
                    <a:pt x="4353" y="5285"/>
                    <a:pt x="4325" y="5322"/>
                  </a:cubicBezTo>
                  <a:cubicBezTo>
                    <a:pt x="480" y="5322"/>
                    <a:pt x="480" y="5322"/>
                    <a:pt x="480" y="5322"/>
                  </a:cubicBezTo>
                  <a:cubicBezTo>
                    <a:pt x="454" y="5383"/>
                    <a:pt x="454" y="5383"/>
                    <a:pt x="454" y="5383"/>
                  </a:cubicBezTo>
                  <a:cubicBezTo>
                    <a:pt x="402" y="5383"/>
                    <a:pt x="402" y="5383"/>
                    <a:pt x="402" y="5383"/>
                  </a:cubicBezTo>
                  <a:cubicBezTo>
                    <a:pt x="402" y="5197"/>
                    <a:pt x="402" y="5197"/>
                    <a:pt x="402" y="5197"/>
                  </a:cubicBezTo>
                  <a:cubicBezTo>
                    <a:pt x="493" y="5197"/>
                    <a:pt x="493" y="5197"/>
                    <a:pt x="493" y="5197"/>
                  </a:cubicBezTo>
                  <a:cubicBezTo>
                    <a:pt x="535" y="5197"/>
                    <a:pt x="535" y="5197"/>
                    <a:pt x="535" y="5197"/>
                  </a:cubicBezTo>
                  <a:cubicBezTo>
                    <a:pt x="537" y="5232"/>
                    <a:pt x="565" y="5259"/>
                    <a:pt x="600" y="5259"/>
                  </a:cubicBezTo>
                  <a:cubicBezTo>
                    <a:pt x="635" y="5259"/>
                    <a:pt x="664" y="5232"/>
                    <a:pt x="666" y="5197"/>
                  </a:cubicBezTo>
                  <a:cubicBezTo>
                    <a:pt x="724" y="5197"/>
                    <a:pt x="724" y="5197"/>
                    <a:pt x="724" y="5197"/>
                  </a:cubicBezTo>
                  <a:cubicBezTo>
                    <a:pt x="4146" y="5197"/>
                    <a:pt x="4146" y="5197"/>
                    <a:pt x="4146" y="5197"/>
                  </a:cubicBezTo>
                  <a:cubicBezTo>
                    <a:pt x="4148" y="5232"/>
                    <a:pt x="4176" y="5259"/>
                    <a:pt x="4211" y="5259"/>
                  </a:cubicBezTo>
                  <a:cubicBezTo>
                    <a:pt x="4246" y="5259"/>
                    <a:pt x="4275" y="5232"/>
                    <a:pt x="4277" y="5197"/>
                  </a:cubicBezTo>
                  <a:cubicBezTo>
                    <a:pt x="4994" y="5197"/>
                    <a:pt x="4994" y="5197"/>
                    <a:pt x="4994" y="5197"/>
                  </a:cubicBezTo>
                  <a:cubicBezTo>
                    <a:pt x="5169" y="5197"/>
                    <a:pt x="5169" y="5197"/>
                    <a:pt x="5169" y="5197"/>
                  </a:cubicBezTo>
                  <a:cubicBezTo>
                    <a:pt x="5886" y="5197"/>
                    <a:pt x="5886" y="5197"/>
                    <a:pt x="5886" y="5197"/>
                  </a:cubicBezTo>
                  <a:cubicBezTo>
                    <a:pt x="5888" y="5232"/>
                    <a:pt x="5917" y="5259"/>
                    <a:pt x="5952" y="5259"/>
                  </a:cubicBezTo>
                  <a:cubicBezTo>
                    <a:pt x="5987" y="5259"/>
                    <a:pt x="6016" y="5232"/>
                    <a:pt x="6017" y="5197"/>
                  </a:cubicBezTo>
                  <a:cubicBezTo>
                    <a:pt x="9440" y="5197"/>
                    <a:pt x="9440" y="5197"/>
                    <a:pt x="9440" y="5197"/>
                  </a:cubicBezTo>
                  <a:cubicBezTo>
                    <a:pt x="9497" y="5197"/>
                    <a:pt x="9497" y="5197"/>
                    <a:pt x="9497" y="5197"/>
                  </a:cubicBezTo>
                  <a:cubicBezTo>
                    <a:pt x="9499" y="5232"/>
                    <a:pt x="9528" y="5259"/>
                    <a:pt x="9563" y="5259"/>
                  </a:cubicBezTo>
                  <a:cubicBezTo>
                    <a:pt x="9598" y="5259"/>
                    <a:pt x="9627" y="5232"/>
                    <a:pt x="9628" y="5197"/>
                  </a:cubicBezTo>
                  <a:cubicBezTo>
                    <a:pt x="9670" y="5197"/>
                    <a:pt x="9670" y="5197"/>
                    <a:pt x="9670" y="5197"/>
                  </a:cubicBezTo>
                  <a:cubicBezTo>
                    <a:pt x="9761" y="5197"/>
                    <a:pt x="9761" y="5197"/>
                    <a:pt x="9761" y="5197"/>
                  </a:cubicBezTo>
                  <a:lnTo>
                    <a:pt x="9761" y="5383"/>
                  </a:lnTo>
                  <a:close/>
                  <a:moveTo>
                    <a:pt x="9761" y="5190"/>
                  </a:moveTo>
                  <a:cubicBezTo>
                    <a:pt x="9670" y="5190"/>
                    <a:pt x="9670" y="5190"/>
                    <a:pt x="9670" y="5190"/>
                  </a:cubicBezTo>
                  <a:cubicBezTo>
                    <a:pt x="9670" y="4971"/>
                    <a:pt x="9670" y="4971"/>
                    <a:pt x="9670" y="4971"/>
                  </a:cubicBezTo>
                  <a:cubicBezTo>
                    <a:pt x="9670" y="4971"/>
                    <a:pt x="9670" y="4971"/>
                    <a:pt x="9670" y="4971"/>
                  </a:cubicBezTo>
                  <a:cubicBezTo>
                    <a:pt x="9670" y="2828"/>
                    <a:pt x="9670" y="2828"/>
                    <a:pt x="9670" y="2828"/>
                  </a:cubicBezTo>
                  <a:cubicBezTo>
                    <a:pt x="9670" y="2781"/>
                    <a:pt x="9670" y="2781"/>
                    <a:pt x="9670" y="2781"/>
                  </a:cubicBezTo>
                  <a:cubicBezTo>
                    <a:pt x="9670" y="638"/>
                    <a:pt x="9670" y="638"/>
                    <a:pt x="9670" y="638"/>
                  </a:cubicBezTo>
                  <a:cubicBezTo>
                    <a:pt x="9670" y="638"/>
                    <a:pt x="9670" y="638"/>
                    <a:pt x="9670" y="638"/>
                  </a:cubicBezTo>
                  <a:cubicBezTo>
                    <a:pt x="9670" y="419"/>
                    <a:pt x="9670" y="419"/>
                    <a:pt x="9670" y="419"/>
                  </a:cubicBezTo>
                  <a:cubicBezTo>
                    <a:pt x="9761" y="419"/>
                    <a:pt x="9761" y="419"/>
                    <a:pt x="9761" y="419"/>
                  </a:cubicBezTo>
                  <a:cubicBezTo>
                    <a:pt x="9761" y="2152"/>
                    <a:pt x="9761" y="2152"/>
                    <a:pt x="9761" y="2152"/>
                  </a:cubicBezTo>
                  <a:cubicBezTo>
                    <a:pt x="9727" y="2154"/>
                    <a:pt x="9699" y="2183"/>
                    <a:pt x="9699" y="2218"/>
                  </a:cubicBezTo>
                  <a:cubicBezTo>
                    <a:pt x="9699" y="2253"/>
                    <a:pt x="9727" y="2281"/>
                    <a:pt x="9761" y="2283"/>
                  </a:cubicBezTo>
                  <a:cubicBezTo>
                    <a:pt x="9761" y="2567"/>
                    <a:pt x="9761" y="2567"/>
                    <a:pt x="9761" y="2567"/>
                  </a:cubicBezTo>
                  <a:cubicBezTo>
                    <a:pt x="9712" y="2616"/>
                    <a:pt x="9712" y="2616"/>
                    <a:pt x="9712" y="2616"/>
                  </a:cubicBezTo>
                  <a:cubicBezTo>
                    <a:pt x="9736" y="2640"/>
                    <a:pt x="9736" y="2640"/>
                    <a:pt x="9736" y="2640"/>
                  </a:cubicBezTo>
                  <a:cubicBezTo>
                    <a:pt x="9712" y="2663"/>
                    <a:pt x="9712" y="2663"/>
                    <a:pt x="9712" y="2663"/>
                  </a:cubicBezTo>
                  <a:cubicBezTo>
                    <a:pt x="9736" y="2687"/>
                    <a:pt x="9736" y="2687"/>
                    <a:pt x="9736" y="2687"/>
                  </a:cubicBezTo>
                  <a:cubicBezTo>
                    <a:pt x="9712" y="2710"/>
                    <a:pt x="9712" y="2710"/>
                    <a:pt x="9712" y="2710"/>
                  </a:cubicBezTo>
                  <a:cubicBezTo>
                    <a:pt x="9736" y="2734"/>
                    <a:pt x="9736" y="2734"/>
                    <a:pt x="9736" y="2734"/>
                  </a:cubicBezTo>
                  <a:cubicBezTo>
                    <a:pt x="9712" y="2757"/>
                    <a:pt x="9712" y="2757"/>
                    <a:pt x="9712" y="2757"/>
                  </a:cubicBezTo>
                  <a:cubicBezTo>
                    <a:pt x="9736" y="2781"/>
                    <a:pt x="9736" y="2781"/>
                    <a:pt x="9736" y="2781"/>
                  </a:cubicBezTo>
                  <a:cubicBezTo>
                    <a:pt x="9712" y="2804"/>
                    <a:pt x="9712" y="2804"/>
                    <a:pt x="9712" y="2804"/>
                  </a:cubicBezTo>
                  <a:cubicBezTo>
                    <a:pt x="9712" y="2804"/>
                    <a:pt x="9712" y="2804"/>
                    <a:pt x="9712" y="2804"/>
                  </a:cubicBezTo>
                  <a:cubicBezTo>
                    <a:pt x="9712" y="2805"/>
                    <a:pt x="9712" y="2805"/>
                    <a:pt x="9712" y="2805"/>
                  </a:cubicBezTo>
                  <a:cubicBezTo>
                    <a:pt x="9736" y="2828"/>
                    <a:pt x="9736" y="2828"/>
                    <a:pt x="9736" y="2828"/>
                  </a:cubicBezTo>
                  <a:cubicBezTo>
                    <a:pt x="9712" y="2852"/>
                    <a:pt x="9712" y="2852"/>
                    <a:pt x="9712" y="2852"/>
                  </a:cubicBezTo>
                  <a:cubicBezTo>
                    <a:pt x="9736" y="2875"/>
                    <a:pt x="9736" y="2875"/>
                    <a:pt x="9736" y="2875"/>
                  </a:cubicBezTo>
                  <a:cubicBezTo>
                    <a:pt x="9712" y="2899"/>
                    <a:pt x="9712" y="2899"/>
                    <a:pt x="9712" y="2899"/>
                  </a:cubicBezTo>
                  <a:cubicBezTo>
                    <a:pt x="9736" y="2922"/>
                    <a:pt x="9736" y="2922"/>
                    <a:pt x="9736" y="2922"/>
                  </a:cubicBezTo>
                  <a:cubicBezTo>
                    <a:pt x="9712" y="2946"/>
                    <a:pt x="9712" y="2946"/>
                    <a:pt x="9712" y="2946"/>
                  </a:cubicBezTo>
                  <a:cubicBezTo>
                    <a:pt x="9736" y="2969"/>
                    <a:pt x="9736" y="2969"/>
                    <a:pt x="9736" y="2969"/>
                  </a:cubicBezTo>
                  <a:cubicBezTo>
                    <a:pt x="9712" y="2993"/>
                    <a:pt x="9712" y="2993"/>
                    <a:pt x="9712" y="2993"/>
                  </a:cubicBezTo>
                  <a:cubicBezTo>
                    <a:pt x="9761" y="3042"/>
                    <a:pt x="9761" y="3042"/>
                    <a:pt x="9761" y="3042"/>
                  </a:cubicBezTo>
                  <a:cubicBezTo>
                    <a:pt x="9761" y="3326"/>
                    <a:pt x="9761" y="3326"/>
                    <a:pt x="9761" y="3326"/>
                  </a:cubicBezTo>
                  <a:cubicBezTo>
                    <a:pt x="9727" y="3327"/>
                    <a:pt x="9699" y="3356"/>
                    <a:pt x="9699" y="3391"/>
                  </a:cubicBezTo>
                  <a:cubicBezTo>
                    <a:pt x="9699" y="3426"/>
                    <a:pt x="9727" y="3455"/>
                    <a:pt x="9761" y="3457"/>
                  </a:cubicBezTo>
                  <a:lnTo>
                    <a:pt x="9761" y="5190"/>
                  </a:lnTo>
                  <a:close/>
                  <a:moveTo>
                    <a:pt x="9756" y="3395"/>
                  </a:moveTo>
                  <a:cubicBezTo>
                    <a:pt x="9721" y="3430"/>
                    <a:pt x="9721" y="3430"/>
                    <a:pt x="9721" y="3430"/>
                  </a:cubicBezTo>
                  <a:cubicBezTo>
                    <a:pt x="9712" y="3420"/>
                    <a:pt x="9707" y="3408"/>
                    <a:pt x="9706" y="3395"/>
                  </a:cubicBezTo>
                  <a:lnTo>
                    <a:pt x="9756" y="3395"/>
                  </a:lnTo>
                  <a:close/>
                  <a:moveTo>
                    <a:pt x="9706" y="3388"/>
                  </a:moveTo>
                  <a:cubicBezTo>
                    <a:pt x="9707" y="3374"/>
                    <a:pt x="9712" y="3362"/>
                    <a:pt x="9721" y="3352"/>
                  </a:cubicBezTo>
                  <a:cubicBezTo>
                    <a:pt x="9756" y="3388"/>
                    <a:pt x="9756" y="3388"/>
                    <a:pt x="9756" y="3388"/>
                  </a:cubicBezTo>
                  <a:lnTo>
                    <a:pt x="9706" y="3388"/>
                  </a:lnTo>
                  <a:close/>
                  <a:moveTo>
                    <a:pt x="9761" y="3400"/>
                  </a:moveTo>
                  <a:cubicBezTo>
                    <a:pt x="9761" y="3449"/>
                    <a:pt x="9761" y="3449"/>
                    <a:pt x="9761" y="3449"/>
                  </a:cubicBezTo>
                  <a:cubicBezTo>
                    <a:pt x="9748" y="3449"/>
                    <a:pt x="9735" y="3443"/>
                    <a:pt x="9726" y="3435"/>
                  </a:cubicBezTo>
                  <a:lnTo>
                    <a:pt x="9761" y="3400"/>
                  </a:lnTo>
                  <a:close/>
                  <a:moveTo>
                    <a:pt x="9726" y="3347"/>
                  </a:moveTo>
                  <a:cubicBezTo>
                    <a:pt x="9735" y="3339"/>
                    <a:pt x="9748" y="3334"/>
                    <a:pt x="9761" y="3333"/>
                  </a:cubicBezTo>
                  <a:cubicBezTo>
                    <a:pt x="9761" y="3382"/>
                    <a:pt x="9761" y="3382"/>
                    <a:pt x="9761" y="3382"/>
                  </a:cubicBezTo>
                  <a:lnTo>
                    <a:pt x="9726" y="3347"/>
                  </a:lnTo>
                  <a:close/>
                  <a:moveTo>
                    <a:pt x="9723" y="2993"/>
                  </a:moveTo>
                  <a:cubicBezTo>
                    <a:pt x="9741" y="2974"/>
                    <a:pt x="9741" y="2974"/>
                    <a:pt x="9741" y="2974"/>
                  </a:cubicBezTo>
                  <a:cubicBezTo>
                    <a:pt x="9765" y="2998"/>
                    <a:pt x="9765" y="2998"/>
                    <a:pt x="9765" y="2998"/>
                  </a:cubicBezTo>
                  <a:cubicBezTo>
                    <a:pt x="9788" y="2974"/>
                    <a:pt x="9788" y="2974"/>
                    <a:pt x="9788" y="2974"/>
                  </a:cubicBezTo>
                  <a:cubicBezTo>
                    <a:pt x="9807" y="2993"/>
                    <a:pt x="9807" y="2993"/>
                    <a:pt x="9807" y="2993"/>
                  </a:cubicBezTo>
                  <a:cubicBezTo>
                    <a:pt x="9765" y="3035"/>
                    <a:pt x="9765" y="3035"/>
                    <a:pt x="9765" y="3035"/>
                  </a:cubicBezTo>
                  <a:lnTo>
                    <a:pt x="9723" y="2993"/>
                  </a:lnTo>
                  <a:close/>
                  <a:moveTo>
                    <a:pt x="9865" y="2132"/>
                  </a:moveTo>
                  <a:cubicBezTo>
                    <a:pt x="9865" y="2776"/>
                    <a:pt x="9865" y="2776"/>
                    <a:pt x="9865" y="2776"/>
                  </a:cubicBezTo>
                  <a:cubicBezTo>
                    <a:pt x="9865" y="2833"/>
                    <a:pt x="9865" y="2833"/>
                    <a:pt x="9865" y="2833"/>
                  </a:cubicBezTo>
                  <a:cubicBezTo>
                    <a:pt x="9865" y="3477"/>
                    <a:pt x="9865" y="3477"/>
                    <a:pt x="9865" y="3477"/>
                  </a:cubicBezTo>
                  <a:cubicBezTo>
                    <a:pt x="9865" y="3616"/>
                    <a:pt x="9865" y="3616"/>
                    <a:pt x="9865" y="3616"/>
                  </a:cubicBezTo>
                  <a:cubicBezTo>
                    <a:pt x="9864" y="3616"/>
                    <a:pt x="9864" y="3616"/>
                    <a:pt x="9864" y="3616"/>
                  </a:cubicBezTo>
                  <a:cubicBezTo>
                    <a:pt x="9864" y="5316"/>
                    <a:pt x="9864" y="5316"/>
                    <a:pt x="9864" y="5316"/>
                  </a:cubicBezTo>
                  <a:cubicBezTo>
                    <a:pt x="9864" y="5353"/>
                    <a:pt x="9834" y="5383"/>
                    <a:pt x="9797" y="5383"/>
                  </a:cubicBezTo>
                  <a:cubicBezTo>
                    <a:pt x="9769" y="5383"/>
                    <a:pt x="9769" y="5383"/>
                    <a:pt x="9769" y="5383"/>
                  </a:cubicBezTo>
                  <a:cubicBezTo>
                    <a:pt x="9769" y="3457"/>
                    <a:pt x="9769" y="3457"/>
                    <a:pt x="9769" y="3457"/>
                  </a:cubicBezTo>
                  <a:cubicBezTo>
                    <a:pt x="9803" y="3455"/>
                    <a:pt x="9830" y="3426"/>
                    <a:pt x="9830" y="3391"/>
                  </a:cubicBezTo>
                  <a:cubicBezTo>
                    <a:pt x="9830" y="3356"/>
                    <a:pt x="9803" y="3327"/>
                    <a:pt x="9768" y="3326"/>
                  </a:cubicBezTo>
                  <a:cubicBezTo>
                    <a:pt x="9768" y="3042"/>
                    <a:pt x="9768" y="3042"/>
                    <a:pt x="9768" y="3042"/>
                  </a:cubicBezTo>
                  <a:cubicBezTo>
                    <a:pt x="9817" y="2993"/>
                    <a:pt x="9817" y="2993"/>
                    <a:pt x="9817" y="2993"/>
                  </a:cubicBezTo>
                  <a:cubicBezTo>
                    <a:pt x="9793" y="2969"/>
                    <a:pt x="9793" y="2969"/>
                    <a:pt x="9793" y="2969"/>
                  </a:cubicBezTo>
                  <a:cubicBezTo>
                    <a:pt x="9817" y="2946"/>
                    <a:pt x="9817" y="2946"/>
                    <a:pt x="9817" y="2946"/>
                  </a:cubicBezTo>
                  <a:cubicBezTo>
                    <a:pt x="9793" y="2922"/>
                    <a:pt x="9793" y="2922"/>
                    <a:pt x="9793" y="2922"/>
                  </a:cubicBezTo>
                  <a:cubicBezTo>
                    <a:pt x="9817" y="2899"/>
                    <a:pt x="9817" y="2899"/>
                    <a:pt x="9817" y="2899"/>
                  </a:cubicBezTo>
                  <a:cubicBezTo>
                    <a:pt x="9793" y="2875"/>
                    <a:pt x="9793" y="2875"/>
                    <a:pt x="9793" y="2875"/>
                  </a:cubicBezTo>
                  <a:cubicBezTo>
                    <a:pt x="9817" y="2852"/>
                    <a:pt x="9817" y="2852"/>
                    <a:pt x="9817" y="2852"/>
                  </a:cubicBezTo>
                  <a:cubicBezTo>
                    <a:pt x="9793" y="2828"/>
                    <a:pt x="9793" y="2828"/>
                    <a:pt x="9793" y="2828"/>
                  </a:cubicBezTo>
                  <a:cubicBezTo>
                    <a:pt x="9817" y="2805"/>
                    <a:pt x="9817" y="2805"/>
                    <a:pt x="9817" y="2805"/>
                  </a:cubicBezTo>
                  <a:cubicBezTo>
                    <a:pt x="9817" y="2804"/>
                    <a:pt x="9817" y="2804"/>
                    <a:pt x="9817" y="2804"/>
                  </a:cubicBezTo>
                  <a:cubicBezTo>
                    <a:pt x="9817" y="2804"/>
                    <a:pt x="9817" y="2804"/>
                    <a:pt x="9817" y="2804"/>
                  </a:cubicBezTo>
                  <a:cubicBezTo>
                    <a:pt x="9793" y="2781"/>
                    <a:pt x="9793" y="2781"/>
                    <a:pt x="9793" y="2781"/>
                  </a:cubicBezTo>
                  <a:cubicBezTo>
                    <a:pt x="9817" y="2757"/>
                    <a:pt x="9817" y="2757"/>
                    <a:pt x="9817" y="2757"/>
                  </a:cubicBezTo>
                  <a:cubicBezTo>
                    <a:pt x="9793" y="2734"/>
                    <a:pt x="9793" y="2734"/>
                    <a:pt x="9793" y="2734"/>
                  </a:cubicBezTo>
                  <a:cubicBezTo>
                    <a:pt x="9817" y="2710"/>
                    <a:pt x="9817" y="2710"/>
                    <a:pt x="9817" y="2710"/>
                  </a:cubicBezTo>
                  <a:cubicBezTo>
                    <a:pt x="9793" y="2687"/>
                    <a:pt x="9793" y="2687"/>
                    <a:pt x="9793" y="2687"/>
                  </a:cubicBezTo>
                  <a:cubicBezTo>
                    <a:pt x="9817" y="2663"/>
                    <a:pt x="9817" y="2663"/>
                    <a:pt x="9817" y="2663"/>
                  </a:cubicBezTo>
                  <a:cubicBezTo>
                    <a:pt x="9793" y="2640"/>
                    <a:pt x="9793" y="2640"/>
                    <a:pt x="9793" y="2640"/>
                  </a:cubicBezTo>
                  <a:cubicBezTo>
                    <a:pt x="9817" y="2616"/>
                    <a:pt x="9817" y="2616"/>
                    <a:pt x="9817" y="2616"/>
                  </a:cubicBezTo>
                  <a:cubicBezTo>
                    <a:pt x="9768" y="2567"/>
                    <a:pt x="9768" y="2567"/>
                    <a:pt x="9768" y="2567"/>
                  </a:cubicBezTo>
                  <a:cubicBezTo>
                    <a:pt x="9768" y="2283"/>
                    <a:pt x="9768" y="2283"/>
                    <a:pt x="9768" y="2283"/>
                  </a:cubicBezTo>
                  <a:cubicBezTo>
                    <a:pt x="9803" y="2281"/>
                    <a:pt x="9830" y="2253"/>
                    <a:pt x="9830" y="2218"/>
                  </a:cubicBezTo>
                  <a:cubicBezTo>
                    <a:pt x="9830" y="2183"/>
                    <a:pt x="9803" y="2154"/>
                    <a:pt x="9769" y="2152"/>
                  </a:cubicBezTo>
                  <a:cubicBezTo>
                    <a:pt x="9769" y="226"/>
                    <a:pt x="9769" y="226"/>
                    <a:pt x="9769" y="226"/>
                  </a:cubicBezTo>
                  <a:cubicBezTo>
                    <a:pt x="9797" y="226"/>
                    <a:pt x="9797" y="226"/>
                    <a:pt x="9797" y="226"/>
                  </a:cubicBezTo>
                  <a:cubicBezTo>
                    <a:pt x="9834" y="226"/>
                    <a:pt x="9864" y="256"/>
                    <a:pt x="9864" y="293"/>
                  </a:cubicBezTo>
                  <a:cubicBezTo>
                    <a:pt x="9864" y="1993"/>
                    <a:pt x="9864" y="1993"/>
                    <a:pt x="9864" y="1993"/>
                  </a:cubicBezTo>
                  <a:cubicBezTo>
                    <a:pt x="9865" y="1993"/>
                    <a:pt x="9865" y="1993"/>
                    <a:pt x="9865" y="1993"/>
                  </a:cubicBezTo>
                  <a:lnTo>
                    <a:pt x="9865" y="2132"/>
                  </a:lnTo>
                  <a:close/>
                  <a:moveTo>
                    <a:pt x="9773" y="3388"/>
                  </a:moveTo>
                  <a:cubicBezTo>
                    <a:pt x="9808" y="3352"/>
                    <a:pt x="9808" y="3352"/>
                    <a:pt x="9808" y="3352"/>
                  </a:cubicBezTo>
                  <a:cubicBezTo>
                    <a:pt x="9817" y="3362"/>
                    <a:pt x="9822" y="3374"/>
                    <a:pt x="9823" y="3388"/>
                  </a:cubicBezTo>
                  <a:lnTo>
                    <a:pt x="9773" y="3388"/>
                  </a:lnTo>
                  <a:close/>
                  <a:moveTo>
                    <a:pt x="9823" y="3395"/>
                  </a:moveTo>
                  <a:cubicBezTo>
                    <a:pt x="9822" y="3408"/>
                    <a:pt x="9817" y="3420"/>
                    <a:pt x="9808" y="3430"/>
                  </a:cubicBezTo>
                  <a:cubicBezTo>
                    <a:pt x="9773" y="3395"/>
                    <a:pt x="9773" y="3395"/>
                    <a:pt x="9773" y="3395"/>
                  </a:cubicBezTo>
                  <a:lnTo>
                    <a:pt x="9823" y="3395"/>
                  </a:lnTo>
                  <a:close/>
                  <a:moveTo>
                    <a:pt x="9769" y="3382"/>
                  </a:moveTo>
                  <a:cubicBezTo>
                    <a:pt x="9769" y="3333"/>
                    <a:pt x="9769" y="3333"/>
                    <a:pt x="9769" y="3333"/>
                  </a:cubicBezTo>
                  <a:cubicBezTo>
                    <a:pt x="9782" y="3334"/>
                    <a:pt x="9794" y="3339"/>
                    <a:pt x="9803" y="3347"/>
                  </a:cubicBezTo>
                  <a:lnTo>
                    <a:pt x="9769" y="3382"/>
                  </a:lnTo>
                  <a:close/>
                  <a:moveTo>
                    <a:pt x="9803" y="3435"/>
                  </a:moveTo>
                  <a:cubicBezTo>
                    <a:pt x="9794" y="3443"/>
                    <a:pt x="9782" y="3449"/>
                    <a:pt x="9769" y="3449"/>
                  </a:cubicBezTo>
                  <a:cubicBezTo>
                    <a:pt x="9769" y="3400"/>
                    <a:pt x="9769" y="3400"/>
                    <a:pt x="9769" y="3400"/>
                  </a:cubicBezTo>
                  <a:lnTo>
                    <a:pt x="9803" y="3435"/>
                  </a:lnTo>
                  <a:close/>
                  <a:moveTo>
                    <a:pt x="10157" y="2776"/>
                  </a:moveTo>
                  <a:cubicBezTo>
                    <a:pt x="10157" y="2780"/>
                    <a:pt x="10157" y="2780"/>
                    <a:pt x="10157" y="2780"/>
                  </a:cubicBezTo>
                  <a:cubicBezTo>
                    <a:pt x="10157" y="2781"/>
                    <a:pt x="10157" y="2781"/>
                    <a:pt x="10157" y="2781"/>
                  </a:cubicBezTo>
                  <a:cubicBezTo>
                    <a:pt x="10157" y="2828"/>
                    <a:pt x="10157" y="2828"/>
                    <a:pt x="10157" y="2828"/>
                  </a:cubicBezTo>
                  <a:cubicBezTo>
                    <a:pt x="10157" y="2829"/>
                    <a:pt x="10157" y="2829"/>
                    <a:pt x="10157" y="2829"/>
                  </a:cubicBezTo>
                  <a:cubicBezTo>
                    <a:pt x="10157" y="2833"/>
                    <a:pt x="10157" y="2833"/>
                    <a:pt x="10157" y="2833"/>
                  </a:cubicBezTo>
                  <a:cubicBezTo>
                    <a:pt x="10157" y="3325"/>
                    <a:pt x="10157" y="3325"/>
                    <a:pt x="10157" y="3325"/>
                  </a:cubicBezTo>
                  <a:cubicBezTo>
                    <a:pt x="10017" y="3325"/>
                    <a:pt x="10017" y="3325"/>
                    <a:pt x="10017" y="3325"/>
                  </a:cubicBezTo>
                  <a:cubicBezTo>
                    <a:pt x="9949" y="3325"/>
                    <a:pt x="9891" y="3370"/>
                    <a:pt x="9872" y="3431"/>
                  </a:cubicBezTo>
                  <a:cubicBezTo>
                    <a:pt x="9872" y="2833"/>
                    <a:pt x="9872" y="2833"/>
                    <a:pt x="9872" y="2833"/>
                  </a:cubicBezTo>
                  <a:cubicBezTo>
                    <a:pt x="9872" y="2776"/>
                    <a:pt x="9872" y="2776"/>
                    <a:pt x="9872" y="2776"/>
                  </a:cubicBezTo>
                  <a:cubicBezTo>
                    <a:pt x="9872" y="2178"/>
                    <a:pt x="9872" y="2178"/>
                    <a:pt x="9872" y="2178"/>
                  </a:cubicBezTo>
                  <a:cubicBezTo>
                    <a:pt x="9891" y="2239"/>
                    <a:pt x="9949" y="2284"/>
                    <a:pt x="10017" y="2284"/>
                  </a:cubicBezTo>
                  <a:cubicBezTo>
                    <a:pt x="10157" y="2284"/>
                    <a:pt x="10157" y="2284"/>
                    <a:pt x="10157" y="2284"/>
                  </a:cubicBezTo>
                  <a:lnTo>
                    <a:pt x="10157" y="277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3"/>
            <p:cNvSpPr/>
            <p:nvPr/>
          </p:nvSpPr>
          <p:spPr>
            <a:xfrm>
              <a:off x="3695700" y="1441450"/>
              <a:ext cx="50800" cy="298450"/>
            </a:xfrm>
            <a:custGeom>
              <a:rect b="b" l="l" r="r" t="t"/>
              <a:pathLst>
                <a:path extrusionOk="0" h="951" w="163">
                  <a:moveTo>
                    <a:pt x="0" y="82"/>
                  </a:move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ubicBezTo>
                    <a:pt x="36" y="0"/>
                    <a:pt x="0" y="37"/>
                    <a:pt x="0" y="82"/>
                  </a:cubicBezTo>
                  <a:close/>
                  <a:moveTo>
                    <a:pt x="155" y="82"/>
                  </a:moveTo>
                  <a:cubicBezTo>
                    <a:pt x="155" y="447"/>
                    <a:pt x="155" y="447"/>
                    <a:pt x="155" y="447"/>
                  </a:cubicBez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3"/>
            <p:cNvSpPr/>
            <p:nvPr/>
          </p:nvSpPr>
          <p:spPr>
            <a:xfrm>
              <a:off x="3702050" y="1449388"/>
              <a:ext cx="36513" cy="282575"/>
            </a:xfrm>
            <a:custGeom>
              <a:rect b="b" l="l" r="r" t="t"/>
              <a:pathLst>
                <a:path extrusionOk="0" h="905" w="117">
                  <a:moveTo>
                    <a:pt x="0" y="59"/>
                  </a:move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ubicBezTo>
                    <a:pt x="26" y="0"/>
                    <a:pt x="0" y="27"/>
                    <a:pt x="0" y="59"/>
                  </a:cubicBezTo>
                  <a:close/>
                  <a:moveTo>
                    <a:pt x="59" y="8"/>
                  </a:moveTo>
                  <a:cubicBezTo>
                    <a:pt x="87" y="8"/>
                    <a:pt x="110" y="31"/>
                    <a:pt x="110" y="59"/>
                  </a:cubicBezTo>
                  <a:cubicBezTo>
                    <a:pt x="110" y="424"/>
                    <a:pt x="110" y="424"/>
                    <a:pt x="110" y="424"/>
                  </a:cubicBez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3"/>
            <p:cNvSpPr/>
            <p:nvPr/>
          </p:nvSpPr>
          <p:spPr>
            <a:xfrm>
              <a:off x="3709988" y="1457325"/>
              <a:ext cx="22225" cy="266701"/>
            </a:xfrm>
            <a:custGeom>
              <a:rect b="b" l="l" r="r" t="t"/>
              <a:pathLst>
                <a:path extrusionOk="0" h="857" w="71">
                  <a:moveTo>
                    <a:pt x="36" y="857"/>
                  </a:move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lose/>
                  <a:moveTo>
                    <a:pt x="7" y="457"/>
                  </a:moveTo>
                  <a:cubicBezTo>
                    <a:pt x="7" y="400"/>
                    <a:pt x="7" y="400"/>
                    <a:pt x="7" y="400"/>
                  </a:cubicBezTo>
                  <a:cubicBezTo>
                    <a:pt x="7" y="36"/>
                    <a:pt x="7" y="36"/>
                    <a:pt x="7" y="36"/>
                  </a:cubicBezTo>
                  <a:cubicBezTo>
                    <a:pt x="7" y="20"/>
                    <a:pt x="20" y="7"/>
                    <a:pt x="36" y="7"/>
                  </a:cubicBezTo>
                  <a:cubicBezTo>
                    <a:pt x="51" y="7"/>
                    <a:pt x="64" y="20"/>
                    <a:pt x="64" y="36"/>
                  </a:cubicBezTo>
                  <a:cubicBezTo>
                    <a:pt x="64" y="400"/>
                    <a:pt x="64" y="400"/>
                    <a:pt x="64" y="400"/>
                  </a:cubicBezTo>
                  <a:cubicBezTo>
                    <a:pt x="64" y="457"/>
                    <a:pt x="64" y="457"/>
                    <a:pt x="64" y="457"/>
                  </a:cubicBezTo>
                  <a:cubicBezTo>
                    <a:pt x="64" y="821"/>
                    <a:pt x="64" y="821"/>
                    <a:pt x="64" y="821"/>
                  </a:cubicBezTo>
                  <a:cubicBezTo>
                    <a:pt x="64" y="837"/>
                    <a:pt x="51" y="850"/>
                    <a:pt x="36" y="850"/>
                  </a:cubicBezTo>
                  <a:cubicBezTo>
                    <a:pt x="20" y="850"/>
                    <a:pt x="7" y="837"/>
                    <a:pt x="7" y="821"/>
                  </a:cubicBezTo>
                  <a:lnTo>
                    <a:pt x="7" y="45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3"/>
            <p:cNvSpPr/>
            <p:nvPr/>
          </p:nvSpPr>
          <p:spPr>
            <a:xfrm>
              <a:off x="2216150" y="2406650"/>
              <a:ext cx="193674" cy="50800"/>
            </a:xfrm>
            <a:custGeom>
              <a:rect b="b" l="l" r="r" t="t"/>
              <a:pathLst>
                <a:path extrusionOk="0" h="163" w="621">
                  <a:moveTo>
                    <a:pt x="540" y="0"/>
                  </a:moveTo>
                  <a:cubicBezTo>
                    <a:pt x="0" y="0"/>
                    <a:pt x="0" y="0"/>
                    <a:pt x="0" y="0"/>
                  </a:cubicBezTo>
                  <a:cubicBezTo>
                    <a:pt x="0" y="7"/>
                    <a:pt x="0" y="7"/>
                    <a:pt x="0" y="7"/>
                  </a:cubicBezTo>
                  <a:cubicBezTo>
                    <a:pt x="540" y="7"/>
                    <a:pt x="540" y="7"/>
                    <a:pt x="540" y="7"/>
                  </a:cubicBezTo>
                  <a:cubicBezTo>
                    <a:pt x="581" y="7"/>
                    <a:pt x="614" y="40"/>
                    <a:pt x="614" y="81"/>
                  </a:cubicBezTo>
                  <a:cubicBezTo>
                    <a:pt x="614" y="122"/>
                    <a:pt x="581" y="156"/>
                    <a:pt x="540" y="156"/>
                  </a:cubicBezTo>
                  <a:cubicBezTo>
                    <a:pt x="0" y="156"/>
                    <a:pt x="0" y="156"/>
                    <a:pt x="0" y="156"/>
                  </a:cubicBezTo>
                  <a:cubicBezTo>
                    <a:pt x="0" y="163"/>
                    <a:pt x="0" y="163"/>
                    <a:pt x="0" y="163"/>
                  </a:cubicBezTo>
                  <a:cubicBezTo>
                    <a:pt x="540" y="163"/>
                    <a:pt x="540" y="163"/>
                    <a:pt x="540" y="163"/>
                  </a:cubicBezTo>
                  <a:cubicBezTo>
                    <a:pt x="585" y="163"/>
                    <a:pt x="621" y="126"/>
                    <a:pt x="621" y="81"/>
                  </a:cubicBezTo>
                  <a:cubicBezTo>
                    <a:pt x="621" y="36"/>
                    <a:pt x="585" y="0"/>
                    <a:pt x="54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3"/>
            <p:cNvSpPr/>
            <p:nvPr/>
          </p:nvSpPr>
          <p:spPr>
            <a:xfrm>
              <a:off x="2216150" y="2413000"/>
              <a:ext cx="187325" cy="36513"/>
            </a:xfrm>
            <a:custGeom>
              <a:rect b="b" l="l" r="r" t="t"/>
              <a:pathLst>
                <a:path extrusionOk="0" h="117" w="598">
                  <a:moveTo>
                    <a:pt x="598" y="59"/>
                  </a:moveTo>
                  <a:cubicBezTo>
                    <a:pt x="598" y="27"/>
                    <a:pt x="572" y="0"/>
                    <a:pt x="540" y="0"/>
                  </a:cubicBezTo>
                  <a:cubicBezTo>
                    <a:pt x="0" y="0"/>
                    <a:pt x="0" y="0"/>
                    <a:pt x="0" y="0"/>
                  </a:cubicBezTo>
                  <a:cubicBezTo>
                    <a:pt x="0" y="8"/>
                    <a:pt x="0" y="8"/>
                    <a:pt x="0" y="8"/>
                  </a:cubicBezTo>
                  <a:cubicBezTo>
                    <a:pt x="540" y="8"/>
                    <a:pt x="540" y="8"/>
                    <a:pt x="540" y="8"/>
                  </a:cubicBezTo>
                  <a:cubicBezTo>
                    <a:pt x="568" y="8"/>
                    <a:pt x="591" y="31"/>
                    <a:pt x="591" y="59"/>
                  </a:cubicBezTo>
                  <a:cubicBezTo>
                    <a:pt x="591" y="87"/>
                    <a:pt x="568" y="110"/>
                    <a:pt x="540" y="110"/>
                  </a:cubicBezTo>
                  <a:cubicBezTo>
                    <a:pt x="0" y="110"/>
                    <a:pt x="0" y="110"/>
                    <a:pt x="0" y="110"/>
                  </a:cubicBezTo>
                  <a:cubicBezTo>
                    <a:pt x="0" y="117"/>
                    <a:pt x="0" y="117"/>
                    <a:pt x="0" y="117"/>
                  </a:cubicBezTo>
                  <a:cubicBezTo>
                    <a:pt x="540" y="117"/>
                    <a:pt x="540" y="117"/>
                    <a:pt x="540" y="117"/>
                  </a:cubicBezTo>
                  <a:cubicBezTo>
                    <a:pt x="572" y="117"/>
                    <a:pt x="598" y="91"/>
                    <a:pt x="598"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3"/>
            <p:cNvSpPr/>
            <p:nvPr/>
          </p:nvSpPr>
          <p:spPr>
            <a:xfrm>
              <a:off x="2216150" y="2420938"/>
              <a:ext cx="179388" cy="22225"/>
            </a:xfrm>
            <a:custGeom>
              <a:rect b="b" l="l" r="r" t="t"/>
              <a:pathLst>
                <a:path extrusionOk="0" h="71" w="574">
                  <a:moveTo>
                    <a:pt x="574" y="36"/>
                  </a:moveTo>
                  <a:cubicBezTo>
                    <a:pt x="574" y="16"/>
                    <a:pt x="558" y="0"/>
                    <a:pt x="539" y="0"/>
                  </a:cubicBezTo>
                  <a:cubicBezTo>
                    <a:pt x="0" y="0"/>
                    <a:pt x="0" y="0"/>
                    <a:pt x="0" y="0"/>
                  </a:cubicBezTo>
                  <a:cubicBezTo>
                    <a:pt x="0" y="7"/>
                    <a:pt x="0" y="7"/>
                    <a:pt x="0" y="7"/>
                  </a:cubicBezTo>
                  <a:cubicBezTo>
                    <a:pt x="539" y="7"/>
                    <a:pt x="539" y="7"/>
                    <a:pt x="539" y="7"/>
                  </a:cubicBezTo>
                  <a:cubicBezTo>
                    <a:pt x="555" y="7"/>
                    <a:pt x="567" y="20"/>
                    <a:pt x="567" y="36"/>
                  </a:cubicBezTo>
                  <a:cubicBezTo>
                    <a:pt x="567" y="52"/>
                    <a:pt x="555" y="64"/>
                    <a:pt x="539" y="64"/>
                  </a:cubicBezTo>
                  <a:cubicBezTo>
                    <a:pt x="0" y="64"/>
                    <a:pt x="0" y="64"/>
                    <a:pt x="0" y="64"/>
                  </a:cubicBezTo>
                  <a:cubicBezTo>
                    <a:pt x="0" y="71"/>
                    <a:pt x="0" y="71"/>
                    <a:pt x="0" y="71"/>
                  </a:cubicBezTo>
                  <a:cubicBezTo>
                    <a:pt x="539" y="71"/>
                    <a:pt x="539" y="71"/>
                    <a:pt x="539" y="71"/>
                  </a:cubicBezTo>
                  <a:cubicBezTo>
                    <a:pt x="558" y="71"/>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3"/>
            <p:cNvSpPr/>
            <p:nvPr/>
          </p:nvSpPr>
          <p:spPr>
            <a:xfrm>
              <a:off x="2152650" y="2406650"/>
              <a:ext cx="52388" cy="50800"/>
            </a:xfrm>
            <a:custGeom>
              <a:rect b="b" l="l" r="r" t="t"/>
              <a:pathLst>
                <a:path extrusionOk="0" h="163" w="163">
                  <a:moveTo>
                    <a:pt x="82" y="0"/>
                  </a:moveTo>
                  <a:cubicBezTo>
                    <a:pt x="82" y="0"/>
                    <a:pt x="82" y="0"/>
                    <a:pt x="82" y="0"/>
                  </a:cubicBezTo>
                  <a:cubicBezTo>
                    <a:pt x="82" y="0"/>
                    <a:pt x="81" y="0"/>
                    <a:pt x="81" y="0"/>
                  </a:cubicBezTo>
                  <a:cubicBezTo>
                    <a:pt x="37" y="0"/>
                    <a:pt x="0" y="37"/>
                    <a:pt x="0" y="81"/>
                  </a:cubicBezTo>
                  <a:cubicBezTo>
                    <a:pt x="0" y="126"/>
                    <a:pt x="37" y="163"/>
                    <a:pt x="81" y="163"/>
                  </a:cubicBezTo>
                  <a:cubicBezTo>
                    <a:pt x="81" y="163"/>
                    <a:pt x="82" y="163"/>
                    <a:pt x="82" y="163"/>
                  </a:cubicBezTo>
                  <a:cubicBezTo>
                    <a:pt x="82" y="163"/>
                    <a:pt x="82" y="163"/>
                    <a:pt x="82" y="163"/>
                  </a:cubicBezTo>
                  <a:cubicBezTo>
                    <a:pt x="127" y="163"/>
                    <a:pt x="163" y="126"/>
                    <a:pt x="163" y="81"/>
                  </a:cubicBezTo>
                  <a:cubicBezTo>
                    <a:pt x="163" y="37"/>
                    <a:pt x="127" y="0"/>
                    <a:pt x="82" y="0"/>
                  </a:cubicBezTo>
                  <a:close/>
                  <a:moveTo>
                    <a:pt x="27" y="32"/>
                  </a:moveTo>
                  <a:cubicBezTo>
                    <a:pt x="73" y="78"/>
                    <a:pt x="73" y="78"/>
                    <a:pt x="73" y="78"/>
                  </a:cubicBezTo>
                  <a:cubicBezTo>
                    <a:pt x="8" y="78"/>
                    <a:pt x="8" y="78"/>
                    <a:pt x="8" y="78"/>
                  </a:cubicBezTo>
                  <a:cubicBezTo>
                    <a:pt x="9" y="60"/>
                    <a:pt x="16" y="44"/>
                    <a:pt x="27" y="32"/>
                  </a:cubicBezTo>
                  <a:close/>
                  <a:moveTo>
                    <a:pt x="8" y="85"/>
                  </a:moveTo>
                  <a:cubicBezTo>
                    <a:pt x="73" y="85"/>
                    <a:pt x="73" y="85"/>
                    <a:pt x="73" y="85"/>
                  </a:cubicBezTo>
                  <a:cubicBezTo>
                    <a:pt x="27" y="131"/>
                    <a:pt x="27" y="131"/>
                    <a:pt x="27" y="131"/>
                  </a:cubicBezTo>
                  <a:cubicBezTo>
                    <a:pt x="16" y="119"/>
                    <a:pt x="9" y="103"/>
                    <a:pt x="8" y="85"/>
                  </a:cubicBezTo>
                  <a:close/>
                  <a:moveTo>
                    <a:pt x="78" y="155"/>
                  </a:moveTo>
                  <a:cubicBezTo>
                    <a:pt x="60" y="154"/>
                    <a:pt x="44" y="147"/>
                    <a:pt x="32" y="136"/>
                  </a:cubicBezTo>
                  <a:cubicBezTo>
                    <a:pt x="78" y="90"/>
                    <a:pt x="78" y="90"/>
                    <a:pt x="78" y="90"/>
                  </a:cubicBezTo>
                  <a:lnTo>
                    <a:pt x="78" y="155"/>
                  </a:lnTo>
                  <a:close/>
                  <a:moveTo>
                    <a:pt x="78" y="72"/>
                  </a:moveTo>
                  <a:cubicBezTo>
                    <a:pt x="32" y="27"/>
                    <a:pt x="32" y="27"/>
                    <a:pt x="32" y="27"/>
                  </a:cubicBezTo>
                  <a:cubicBezTo>
                    <a:pt x="44" y="15"/>
                    <a:pt x="60" y="8"/>
                    <a:pt x="78" y="7"/>
                  </a:cubicBezTo>
                  <a:lnTo>
                    <a:pt x="78" y="72"/>
                  </a:lnTo>
                  <a:close/>
                  <a:moveTo>
                    <a:pt x="85" y="7"/>
                  </a:moveTo>
                  <a:cubicBezTo>
                    <a:pt x="103" y="8"/>
                    <a:pt x="119" y="15"/>
                    <a:pt x="131" y="27"/>
                  </a:cubicBezTo>
                  <a:cubicBezTo>
                    <a:pt x="85" y="72"/>
                    <a:pt x="85" y="72"/>
                    <a:pt x="85" y="72"/>
                  </a:cubicBezTo>
                  <a:lnTo>
                    <a:pt x="85" y="7"/>
                  </a:lnTo>
                  <a:close/>
                  <a:moveTo>
                    <a:pt x="85" y="155"/>
                  </a:moveTo>
                  <a:cubicBezTo>
                    <a:pt x="85" y="90"/>
                    <a:pt x="85" y="90"/>
                    <a:pt x="85" y="90"/>
                  </a:cubicBezTo>
                  <a:cubicBezTo>
                    <a:pt x="131" y="136"/>
                    <a:pt x="131" y="136"/>
                    <a:pt x="131" y="136"/>
                  </a:cubicBezTo>
                  <a:cubicBezTo>
                    <a:pt x="119" y="147"/>
                    <a:pt x="103" y="154"/>
                    <a:pt x="85" y="155"/>
                  </a:cubicBezTo>
                  <a:close/>
                  <a:moveTo>
                    <a:pt x="136" y="131"/>
                  </a:moveTo>
                  <a:cubicBezTo>
                    <a:pt x="91" y="85"/>
                    <a:pt x="91" y="85"/>
                    <a:pt x="91" y="85"/>
                  </a:cubicBezTo>
                  <a:cubicBezTo>
                    <a:pt x="155" y="85"/>
                    <a:pt x="155" y="85"/>
                    <a:pt x="155" y="85"/>
                  </a:cubicBezTo>
                  <a:cubicBezTo>
                    <a:pt x="154" y="103"/>
                    <a:pt x="147" y="119"/>
                    <a:pt x="136" y="131"/>
                  </a:cubicBezTo>
                  <a:close/>
                  <a:moveTo>
                    <a:pt x="91" y="78"/>
                  </a:moveTo>
                  <a:cubicBezTo>
                    <a:pt x="136" y="32"/>
                    <a:pt x="136" y="32"/>
                    <a:pt x="136" y="32"/>
                  </a:cubicBezTo>
                  <a:cubicBezTo>
                    <a:pt x="147" y="44"/>
                    <a:pt x="154" y="60"/>
                    <a:pt x="155" y="78"/>
                  </a:cubicBezTo>
                  <a:lnTo>
                    <a:pt x="91"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3"/>
            <p:cNvSpPr/>
            <p:nvPr/>
          </p:nvSpPr>
          <p:spPr>
            <a:xfrm>
              <a:off x="1947863" y="2406650"/>
              <a:ext cx="193674" cy="50800"/>
            </a:xfrm>
            <a:custGeom>
              <a:rect b="b" l="l" r="r" t="t"/>
              <a:pathLst>
                <a:path extrusionOk="0" h="163" w="621">
                  <a:moveTo>
                    <a:pt x="0" y="81"/>
                  </a:moveTo>
                  <a:cubicBezTo>
                    <a:pt x="0" y="126"/>
                    <a:pt x="36" y="163"/>
                    <a:pt x="81" y="163"/>
                  </a:cubicBezTo>
                  <a:cubicBezTo>
                    <a:pt x="621" y="163"/>
                    <a:pt x="621" y="163"/>
                    <a:pt x="621" y="163"/>
                  </a:cubicBezTo>
                  <a:cubicBezTo>
                    <a:pt x="621" y="156"/>
                    <a:pt x="621" y="156"/>
                    <a:pt x="621" y="156"/>
                  </a:cubicBezTo>
                  <a:cubicBezTo>
                    <a:pt x="81" y="156"/>
                    <a:pt x="81" y="156"/>
                    <a:pt x="81" y="156"/>
                  </a:cubicBezTo>
                  <a:cubicBezTo>
                    <a:pt x="40" y="156"/>
                    <a:pt x="7" y="122"/>
                    <a:pt x="7" y="81"/>
                  </a:cubicBezTo>
                  <a:cubicBezTo>
                    <a:pt x="7" y="40"/>
                    <a:pt x="40" y="7"/>
                    <a:pt x="81" y="7"/>
                  </a:cubicBezTo>
                  <a:cubicBezTo>
                    <a:pt x="621" y="7"/>
                    <a:pt x="621" y="7"/>
                    <a:pt x="621" y="7"/>
                  </a:cubicBezTo>
                  <a:cubicBezTo>
                    <a:pt x="621" y="0"/>
                    <a:pt x="621" y="0"/>
                    <a:pt x="621" y="0"/>
                  </a:cubicBezTo>
                  <a:cubicBezTo>
                    <a:pt x="81" y="0"/>
                    <a:pt x="81" y="0"/>
                    <a:pt x="81" y="0"/>
                  </a:cubicBezTo>
                  <a:cubicBezTo>
                    <a:pt x="36" y="0"/>
                    <a:pt x="0" y="36"/>
                    <a:pt x="0" y="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3"/>
            <p:cNvSpPr/>
            <p:nvPr/>
          </p:nvSpPr>
          <p:spPr>
            <a:xfrm>
              <a:off x="1954213" y="2413000"/>
              <a:ext cx="187325" cy="36513"/>
            </a:xfrm>
            <a:custGeom>
              <a:rect b="b" l="l" r="r" t="t"/>
              <a:pathLst>
                <a:path extrusionOk="0" h="117" w="598">
                  <a:moveTo>
                    <a:pt x="0" y="59"/>
                  </a:moveTo>
                  <a:cubicBezTo>
                    <a:pt x="0" y="91"/>
                    <a:pt x="26" y="117"/>
                    <a:pt x="58" y="117"/>
                  </a:cubicBezTo>
                  <a:cubicBezTo>
                    <a:pt x="598" y="117"/>
                    <a:pt x="598" y="117"/>
                    <a:pt x="598" y="117"/>
                  </a:cubicBezTo>
                  <a:cubicBezTo>
                    <a:pt x="598" y="110"/>
                    <a:pt x="598" y="110"/>
                    <a:pt x="598" y="110"/>
                  </a:cubicBezTo>
                  <a:cubicBezTo>
                    <a:pt x="58" y="110"/>
                    <a:pt x="58" y="110"/>
                    <a:pt x="58" y="110"/>
                  </a:cubicBezTo>
                  <a:cubicBezTo>
                    <a:pt x="30" y="110"/>
                    <a:pt x="7" y="87"/>
                    <a:pt x="7" y="59"/>
                  </a:cubicBezTo>
                  <a:cubicBezTo>
                    <a:pt x="7" y="31"/>
                    <a:pt x="30" y="8"/>
                    <a:pt x="58" y="8"/>
                  </a:cubicBezTo>
                  <a:cubicBezTo>
                    <a:pt x="598" y="8"/>
                    <a:pt x="598" y="8"/>
                    <a:pt x="598" y="8"/>
                  </a:cubicBezTo>
                  <a:cubicBezTo>
                    <a:pt x="598" y="0"/>
                    <a:pt x="598" y="0"/>
                    <a:pt x="598" y="0"/>
                  </a:cubicBezTo>
                  <a:cubicBezTo>
                    <a:pt x="58" y="0"/>
                    <a:pt x="58" y="0"/>
                    <a:pt x="58" y="0"/>
                  </a:cubicBezTo>
                  <a:cubicBezTo>
                    <a:pt x="26" y="0"/>
                    <a:pt x="0" y="27"/>
                    <a:pt x="0"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3"/>
            <p:cNvSpPr/>
            <p:nvPr/>
          </p:nvSpPr>
          <p:spPr>
            <a:xfrm>
              <a:off x="1962150" y="2420938"/>
              <a:ext cx="179388" cy="22225"/>
            </a:xfrm>
            <a:custGeom>
              <a:rect b="b" l="l" r="r" t="t"/>
              <a:pathLst>
                <a:path extrusionOk="0" h="71" w="574">
                  <a:moveTo>
                    <a:pt x="0" y="36"/>
                  </a:moveTo>
                  <a:cubicBezTo>
                    <a:pt x="0" y="56"/>
                    <a:pt x="16" y="71"/>
                    <a:pt x="35" y="71"/>
                  </a:cubicBezTo>
                  <a:cubicBezTo>
                    <a:pt x="574" y="71"/>
                    <a:pt x="574" y="71"/>
                    <a:pt x="574" y="71"/>
                  </a:cubicBezTo>
                  <a:cubicBezTo>
                    <a:pt x="574" y="64"/>
                    <a:pt x="574" y="64"/>
                    <a:pt x="574" y="64"/>
                  </a:cubicBezTo>
                  <a:cubicBezTo>
                    <a:pt x="35" y="64"/>
                    <a:pt x="35" y="64"/>
                    <a:pt x="35" y="64"/>
                  </a:cubicBezTo>
                  <a:cubicBezTo>
                    <a:pt x="20" y="64"/>
                    <a:pt x="7" y="52"/>
                    <a:pt x="7" y="36"/>
                  </a:cubicBezTo>
                  <a:cubicBezTo>
                    <a:pt x="7" y="20"/>
                    <a:pt x="20" y="7"/>
                    <a:pt x="35" y="7"/>
                  </a:cubicBezTo>
                  <a:cubicBezTo>
                    <a:pt x="574" y="7"/>
                    <a:pt x="574" y="7"/>
                    <a:pt x="574" y="7"/>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31" name="Google Shape;631;p23"/>
          <p:cNvSpPr txBox="1"/>
          <p:nvPr>
            <p:ph type="title"/>
          </p:nvPr>
        </p:nvSpPr>
        <p:spPr>
          <a:xfrm>
            <a:off x="720000" y="539500"/>
            <a:ext cx="7704000" cy="63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32" name="Google Shape;632;p23"/>
          <p:cNvSpPr txBox="1"/>
          <p:nvPr>
            <p:ph idx="1" type="subTitle"/>
          </p:nvPr>
        </p:nvSpPr>
        <p:spPr>
          <a:xfrm>
            <a:off x="1531501" y="2686475"/>
            <a:ext cx="6096600" cy="118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3" name="Google Shape;633;p23"/>
          <p:cNvSpPr txBox="1"/>
          <p:nvPr>
            <p:ph idx="2" type="subTitle"/>
          </p:nvPr>
        </p:nvSpPr>
        <p:spPr>
          <a:xfrm>
            <a:off x="1531501" y="1337375"/>
            <a:ext cx="6096600" cy="118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34" name="Shape 634"/>
        <p:cNvGrpSpPr/>
        <p:nvPr/>
      </p:nvGrpSpPr>
      <p:grpSpPr>
        <a:xfrm>
          <a:off x="0" y="0"/>
          <a:ext cx="0" cy="0"/>
          <a:chOff x="0" y="0"/>
          <a:chExt cx="0" cy="0"/>
        </a:xfrm>
      </p:grpSpPr>
      <p:grpSp>
        <p:nvGrpSpPr>
          <p:cNvPr id="635" name="Google Shape;635;p24"/>
          <p:cNvGrpSpPr/>
          <p:nvPr/>
        </p:nvGrpSpPr>
        <p:grpSpPr>
          <a:xfrm>
            <a:off x="105422" y="98747"/>
            <a:ext cx="8948744" cy="4946019"/>
            <a:chOff x="590550" y="714375"/>
            <a:chExt cx="3176580" cy="1752602"/>
          </a:xfrm>
        </p:grpSpPr>
        <p:sp>
          <p:nvSpPr>
            <p:cNvPr id="636" name="Google Shape;636;p24"/>
            <p:cNvSpPr/>
            <p:nvPr/>
          </p:nvSpPr>
          <p:spPr>
            <a:xfrm>
              <a:off x="1947863" y="723900"/>
              <a:ext cx="193674" cy="50800"/>
            </a:xfrm>
            <a:custGeom>
              <a:rect b="b" l="l" r="r" t="t"/>
              <a:pathLst>
                <a:path extrusionOk="0" h="163" w="621">
                  <a:moveTo>
                    <a:pt x="81" y="163"/>
                  </a:moveTo>
                  <a:cubicBezTo>
                    <a:pt x="621" y="163"/>
                    <a:pt x="621" y="163"/>
                    <a:pt x="621" y="163"/>
                  </a:cubicBezTo>
                  <a:cubicBezTo>
                    <a:pt x="621" y="156"/>
                    <a:pt x="621" y="156"/>
                    <a:pt x="621" y="156"/>
                  </a:cubicBezTo>
                  <a:cubicBezTo>
                    <a:pt x="81" y="156"/>
                    <a:pt x="81" y="156"/>
                    <a:pt x="81" y="156"/>
                  </a:cubicBezTo>
                  <a:cubicBezTo>
                    <a:pt x="40" y="156"/>
                    <a:pt x="7" y="123"/>
                    <a:pt x="7" y="82"/>
                  </a:cubicBezTo>
                  <a:cubicBezTo>
                    <a:pt x="7" y="41"/>
                    <a:pt x="40" y="7"/>
                    <a:pt x="81" y="7"/>
                  </a:cubicBezTo>
                  <a:cubicBezTo>
                    <a:pt x="621" y="7"/>
                    <a:pt x="621" y="7"/>
                    <a:pt x="621" y="7"/>
                  </a:cubicBezTo>
                  <a:cubicBezTo>
                    <a:pt x="621" y="0"/>
                    <a:pt x="621" y="0"/>
                    <a:pt x="621" y="0"/>
                  </a:cubicBezTo>
                  <a:cubicBezTo>
                    <a:pt x="81" y="0"/>
                    <a:pt x="81" y="0"/>
                    <a:pt x="81" y="0"/>
                  </a:cubicBezTo>
                  <a:cubicBezTo>
                    <a:pt x="36" y="0"/>
                    <a:pt x="0" y="37"/>
                    <a:pt x="0" y="82"/>
                  </a:cubicBezTo>
                  <a:cubicBezTo>
                    <a:pt x="0" y="127"/>
                    <a:pt x="36" y="163"/>
                    <a:pt x="81" y="1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4"/>
            <p:cNvSpPr/>
            <p:nvPr/>
          </p:nvSpPr>
          <p:spPr>
            <a:xfrm>
              <a:off x="1954213" y="731838"/>
              <a:ext cx="187325" cy="36513"/>
            </a:xfrm>
            <a:custGeom>
              <a:rect b="b" l="l" r="r" t="t"/>
              <a:pathLst>
                <a:path extrusionOk="0" h="117" w="598">
                  <a:moveTo>
                    <a:pt x="0" y="58"/>
                  </a:moveTo>
                  <a:cubicBezTo>
                    <a:pt x="0" y="90"/>
                    <a:pt x="26" y="117"/>
                    <a:pt x="58" y="117"/>
                  </a:cubicBezTo>
                  <a:cubicBezTo>
                    <a:pt x="598" y="117"/>
                    <a:pt x="598" y="117"/>
                    <a:pt x="598" y="117"/>
                  </a:cubicBezTo>
                  <a:cubicBezTo>
                    <a:pt x="598" y="109"/>
                    <a:pt x="598" y="109"/>
                    <a:pt x="598" y="109"/>
                  </a:cubicBezTo>
                  <a:cubicBezTo>
                    <a:pt x="58" y="109"/>
                    <a:pt x="58" y="109"/>
                    <a:pt x="58" y="109"/>
                  </a:cubicBezTo>
                  <a:cubicBezTo>
                    <a:pt x="30" y="109"/>
                    <a:pt x="7" y="86"/>
                    <a:pt x="7" y="58"/>
                  </a:cubicBezTo>
                  <a:cubicBezTo>
                    <a:pt x="7" y="30"/>
                    <a:pt x="30" y="7"/>
                    <a:pt x="58" y="7"/>
                  </a:cubicBezTo>
                  <a:cubicBezTo>
                    <a:pt x="598" y="7"/>
                    <a:pt x="598" y="7"/>
                    <a:pt x="598" y="7"/>
                  </a:cubicBezTo>
                  <a:cubicBezTo>
                    <a:pt x="598" y="0"/>
                    <a:pt x="598" y="0"/>
                    <a:pt x="598" y="0"/>
                  </a:cubicBezTo>
                  <a:cubicBezTo>
                    <a:pt x="58" y="0"/>
                    <a:pt x="58" y="0"/>
                    <a:pt x="58" y="0"/>
                  </a:cubicBezTo>
                  <a:cubicBezTo>
                    <a:pt x="26" y="0"/>
                    <a:pt x="0" y="26"/>
                    <a:pt x="0"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4"/>
            <p:cNvSpPr/>
            <p:nvPr/>
          </p:nvSpPr>
          <p:spPr>
            <a:xfrm>
              <a:off x="1962150" y="738188"/>
              <a:ext cx="179388" cy="23813"/>
            </a:xfrm>
            <a:custGeom>
              <a:rect b="b" l="l" r="r" t="t"/>
              <a:pathLst>
                <a:path extrusionOk="0" h="72" w="574">
                  <a:moveTo>
                    <a:pt x="0" y="36"/>
                  </a:moveTo>
                  <a:cubicBezTo>
                    <a:pt x="0" y="56"/>
                    <a:pt x="16" y="72"/>
                    <a:pt x="35" y="72"/>
                  </a:cubicBezTo>
                  <a:cubicBezTo>
                    <a:pt x="574" y="72"/>
                    <a:pt x="574" y="72"/>
                    <a:pt x="574" y="72"/>
                  </a:cubicBezTo>
                  <a:cubicBezTo>
                    <a:pt x="574" y="65"/>
                    <a:pt x="574" y="65"/>
                    <a:pt x="574" y="65"/>
                  </a:cubicBezTo>
                  <a:cubicBezTo>
                    <a:pt x="35" y="65"/>
                    <a:pt x="35" y="65"/>
                    <a:pt x="35" y="65"/>
                  </a:cubicBezTo>
                  <a:cubicBezTo>
                    <a:pt x="20" y="65"/>
                    <a:pt x="7" y="52"/>
                    <a:pt x="7" y="36"/>
                  </a:cubicBezTo>
                  <a:cubicBezTo>
                    <a:pt x="7" y="20"/>
                    <a:pt x="20" y="8"/>
                    <a:pt x="35" y="8"/>
                  </a:cubicBezTo>
                  <a:cubicBezTo>
                    <a:pt x="574" y="8"/>
                    <a:pt x="574" y="8"/>
                    <a:pt x="574" y="8"/>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4"/>
            <p:cNvSpPr/>
            <p:nvPr/>
          </p:nvSpPr>
          <p:spPr>
            <a:xfrm>
              <a:off x="2152650" y="723900"/>
              <a:ext cx="52388" cy="50800"/>
            </a:xfrm>
            <a:custGeom>
              <a:rect b="b" l="l" r="r" t="t"/>
              <a:pathLst>
                <a:path extrusionOk="0" h="163" w="163">
                  <a:moveTo>
                    <a:pt x="81" y="163"/>
                  </a:moveTo>
                  <a:cubicBezTo>
                    <a:pt x="81" y="163"/>
                    <a:pt x="82" y="163"/>
                    <a:pt x="82" y="163"/>
                  </a:cubicBezTo>
                  <a:cubicBezTo>
                    <a:pt x="82" y="163"/>
                    <a:pt x="82" y="163"/>
                    <a:pt x="82" y="163"/>
                  </a:cubicBezTo>
                  <a:cubicBezTo>
                    <a:pt x="127" y="163"/>
                    <a:pt x="163" y="126"/>
                    <a:pt x="163" y="82"/>
                  </a:cubicBezTo>
                  <a:cubicBezTo>
                    <a:pt x="163" y="37"/>
                    <a:pt x="127" y="0"/>
                    <a:pt x="82" y="0"/>
                  </a:cubicBezTo>
                  <a:cubicBezTo>
                    <a:pt x="82" y="0"/>
                    <a:pt x="82" y="0"/>
                    <a:pt x="82" y="0"/>
                  </a:cubicBezTo>
                  <a:cubicBezTo>
                    <a:pt x="82" y="0"/>
                    <a:pt x="81" y="0"/>
                    <a:pt x="81" y="0"/>
                  </a:cubicBezTo>
                  <a:cubicBezTo>
                    <a:pt x="37" y="0"/>
                    <a:pt x="0" y="37"/>
                    <a:pt x="0" y="82"/>
                  </a:cubicBezTo>
                  <a:cubicBezTo>
                    <a:pt x="0" y="126"/>
                    <a:pt x="37" y="163"/>
                    <a:pt x="81" y="163"/>
                  </a:cubicBezTo>
                  <a:close/>
                  <a:moveTo>
                    <a:pt x="136" y="131"/>
                  </a:moveTo>
                  <a:cubicBezTo>
                    <a:pt x="91" y="85"/>
                    <a:pt x="91" y="85"/>
                    <a:pt x="91" y="85"/>
                  </a:cubicBezTo>
                  <a:cubicBezTo>
                    <a:pt x="155" y="85"/>
                    <a:pt x="155" y="85"/>
                    <a:pt x="155" y="85"/>
                  </a:cubicBezTo>
                  <a:cubicBezTo>
                    <a:pt x="154" y="103"/>
                    <a:pt x="147" y="119"/>
                    <a:pt x="136" y="131"/>
                  </a:cubicBezTo>
                  <a:close/>
                  <a:moveTo>
                    <a:pt x="155" y="78"/>
                  </a:moveTo>
                  <a:cubicBezTo>
                    <a:pt x="91" y="78"/>
                    <a:pt x="91" y="78"/>
                    <a:pt x="91" y="78"/>
                  </a:cubicBezTo>
                  <a:cubicBezTo>
                    <a:pt x="136" y="32"/>
                    <a:pt x="136" y="32"/>
                    <a:pt x="136" y="32"/>
                  </a:cubicBezTo>
                  <a:cubicBezTo>
                    <a:pt x="147" y="44"/>
                    <a:pt x="154" y="60"/>
                    <a:pt x="155" y="78"/>
                  </a:cubicBezTo>
                  <a:close/>
                  <a:moveTo>
                    <a:pt x="85" y="8"/>
                  </a:moveTo>
                  <a:cubicBezTo>
                    <a:pt x="103" y="9"/>
                    <a:pt x="119" y="16"/>
                    <a:pt x="131" y="27"/>
                  </a:cubicBezTo>
                  <a:cubicBezTo>
                    <a:pt x="85" y="72"/>
                    <a:pt x="85" y="72"/>
                    <a:pt x="85" y="72"/>
                  </a:cubicBezTo>
                  <a:lnTo>
                    <a:pt x="85" y="8"/>
                  </a:lnTo>
                  <a:close/>
                  <a:moveTo>
                    <a:pt x="85" y="91"/>
                  </a:moveTo>
                  <a:cubicBezTo>
                    <a:pt x="131" y="136"/>
                    <a:pt x="131" y="136"/>
                    <a:pt x="131" y="136"/>
                  </a:cubicBezTo>
                  <a:cubicBezTo>
                    <a:pt x="119" y="148"/>
                    <a:pt x="103" y="155"/>
                    <a:pt x="85" y="156"/>
                  </a:cubicBezTo>
                  <a:lnTo>
                    <a:pt x="85" y="91"/>
                  </a:lnTo>
                  <a:close/>
                  <a:moveTo>
                    <a:pt x="78" y="156"/>
                  </a:moveTo>
                  <a:cubicBezTo>
                    <a:pt x="60" y="155"/>
                    <a:pt x="44" y="148"/>
                    <a:pt x="32" y="136"/>
                  </a:cubicBezTo>
                  <a:cubicBezTo>
                    <a:pt x="78" y="91"/>
                    <a:pt x="78" y="91"/>
                    <a:pt x="78" y="91"/>
                  </a:cubicBezTo>
                  <a:lnTo>
                    <a:pt x="78" y="156"/>
                  </a:lnTo>
                  <a:close/>
                  <a:moveTo>
                    <a:pt x="78" y="8"/>
                  </a:moveTo>
                  <a:cubicBezTo>
                    <a:pt x="78" y="72"/>
                    <a:pt x="78" y="72"/>
                    <a:pt x="78" y="72"/>
                  </a:cubicBezTo>
                  <a:cubicBezTo>
                    <a:pt x="32" y="27"/>
                    <a:pt x="32" y="27"/>
                    <a:pt x="32" y="27"/>
                  </a:cubicBezTo>
                  <a:cubicBezTo>
                    <a:pt x="44" y="16"/>
                    <a:pt x="60" y="9"/>
                    <a:pt x="78" y="8"/>
                  </a:cubicBezTo>
                  <a:close/>
                  <a:moveTo>
                    <a:pt x="27" y="32"/>
                  </a:moveTo>
                  <a:cubicBezTo>
                    <a:pt x="73" y="78"/>
                    <a:pt x="73" y="78"/>
                    <a:pt x="73" y="78"/>
                  </a:cubicBezTo>
                  <a:cubicBezTo>
                    <a:pt x="8" y="78"/>
                    <a:pt x="8" y="78"/>
                    <a:pt x="8" y="78"/>
                  </a:cubicBezTo>
                  <a:cubicBezTo>
                    <a:pt x="9" y="60"/>
                    <a:pt x="16" y="44"/>
                    <a:pt x="27" y="32"/>
                  </a:cubicBezTo>
                  <a:close/>
                  <a:moveTo>
                    <a:pt x="73" y="85"/>
                  </a:moveTo>
                  <a:cubicBezTo>
                    <a:pt x="27" y="131"/>
                    <a:pt x="27" y="131"/>
                    <a:pt x="27" y="131"/>
                  </a:cubicBezTo>
                  <a:cubicBezTo>
                    <a:pt x="16" y="119"/>
                    <a:pt x="9" y="103"/>
                    <a:pt x="8" y="85"/>
                  </a:cubicBezTo>
                  <a:lnTo>
                    <a:pt x="73" y="8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4"/>
            <p:cNvSpPr/>
            <p:nvPr/>
          </p:nvSpPr>
          <p:spPr>
            <a:xfrm>
              <a:off x="611188" y="1441450"/>
              <a:ext cx="52388" cy="298450"/>
            </a:xfrm>
            <a:custGeom>
              <a:rect b="b" l="l" r="r" t="t"/>
              <a:pathLst>
                <a:path extrusionOk="0" h="951" w="163">
                  <a:moveTo>
                    <a:pt x="81" y="0"/>
                  </a:moveTo>
                  <a:cubicBezTo>
                    <a:pt x="36" y="0"/>
                    <a:pt x="0" y="37"/>
                    <a:pt x="0" y="82"/>
                  </a:cubicBez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lose/>
                  <a:moveTo>
                    <a:pt x="155" y="447"/>
                  </a:move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lnTo>
                    <a:pt x="155" y="44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4"/>
            <p:cNvSpPr/>
            <p:nvPr/>
          </p:nvSpPr>
          <p:spPr>
            <a:xfrm>
              <a:off x="619125" y="1449388"/>
              <a:ext cx="36513" cy="282575"/>
            </a:xfrm>
            <a:custGeom>
              <a:rect b="b" l="l" r="r" t="t"/>
              <a:pathLst>
                <a:path extrusionOk="0" h="905" w="117">
                  <a:moveTo>
                    <a:pt x="59" y="0"/>
                  </a:moveTo>
                  <a:cubicBezTo>
                    <a:pt x="26" y="0"/>
                    <a:pt x="0" y="27"/>
                    <a:pt x="0" y="59"/>
                  </a:cubicBez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lose/>
                  <a:moveTo>
                    <a:pt x="110" y="424"/>
                  </a:move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ubicBezTo>
                    <a:pt x="87" y="8"/>
                    <a:pt x="110" y="31"/>
                    <a:pt x="110" y="59"/>
                  </a:cubicBezTo>
                  <a:lnTo>
                    <a:pt x="110" y="4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4"/>
            <p:cNvSpPr/>
            <p:nvPr/>
          </p:nvSpPr>
          <p:spPr>
            <a:xfrm>
              <a:off x="625475" y="1457325"/>
              <a:ext cx="22225" cy="266701"/>
            </a:xfrm>
            <a:custGeom>
              <a:rect b="b" l="l" r="r" t="t"/>
              <a:pathLst>
                <a:path extrusionOk="0" h="857" w="71">
                  <a:moveTo>
                    <a:pt x="36" y="0"/>
                  </a:move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lose/>
                  <a:moveTo>
                    <a:pt x="64" y="400"/>
                  </a:moveTo>
                  <a:cubicBezTo>
                    <a:pt x="64" y="457"/>
                    <a:pt x="64" y="457"/>
                    <a:pt x="64" y="457"/>
                  </a:cubicBezTo>
                  <a:cubicBezTo>
                    <a:pt x="64" y="821"/>
                    <a:pt x="64" y="821"/>
                    <a:pt x="64" y="821"/>
                  </a:cubicBezTo>
                  <a:cubicBezTo>
                    <a:pt x="64" y="837"/>
                    <a:pt x="51" y="850"/>
                    <a:pt x="36" y="850"/>
                  </a:cubicBezTo>
                  <a:cubicBezTo>
                    <a:pt x="20" y="850"/>
                    <a:pt x="7" y="837"/>
                    <a:pt x="7" y="821"/>
                  </a:cubicBezTo>
                  <a:cubicBezTo>
                    <a:pt x="7" y="457"/>
                    <a:pt x="7" y="457"/>
                    <a:pt x="7" y="457"/>
                  </a:cubicBezTo>
                  <a:cubicBezTo>
                    <a:pt x="7" y="400"/>
                    <a:pt x="7" y="400"/>
                    <a:pt x="7" y="400"/>
                  </a:cubicBezTo>
                  <a:cubicBezTo>
                    <a:pt x="7" y="36"/>
                    <a:pt x="7" y="36"/>
                    <a:pt x="7" y="36"/>
                  </a:cubicBezTo>
                  <a:cubicBezTo>
                    <a:pt x="7" y="20"/>
                    <a:pt x="20" y="7"/>
                    <a:pt x="36" y="7"/>
                  </a:cubicBezTo>
                  <a:cubicBezTo>
                    <a:pt x="51" y="7"/>
                    <a:pt x="64" y="20"/>
                    <a:pt x="64" y="36"/>
                  </a:cubicBezTo>
                  <a:lnTo>
                    <a:pt x="64" y="4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4"/>
            <p:cNvSpPr/>
            <p:nvPr/>
          </p:nvSpPr>
          <p:spPr>
            <a:xfrm>
              <a:off x="2216150" y="723900"/>
              <a:ext cx="193674" cy="50800"/>
            </a:xfrm>
            <a:custGeom>
              <a:rect b="b" l="l" r="r" t="t"/>
              <a:pathLst>
                <a:path extrusionOk="0" h="163" w="621">
                  <a:moveTo>
                    <a:pt x="621" y="82"/>
                  </a:moveTo>
                  <a:cubicBezTo>
                    <a:pt x="621" y="37"/>
                    <a:pt x="585" y="0"/>
                    <a:pt x="540" y="0"/>
                  </a:cubicBezTo>
                  <a:cubicBezTo>
                    <a:pt x="0" y="0"/>
                    <a:pt x="0" y="0"/>
                    <a:pt x="0" y="0"/>
                  </a:cubicBezTo>
                  <a:cubicBezTo>
                    <a:pt x="0" y="7"/>
                    <a:pt x="0" y="7"/>
                    <a:pt x="0" y="7"/>
                  </a:cubicBezTo>
                  <a:cubicBezTo>
                    <a:pt x="540" y="7"/>
                    <a:pt x="540" y="7"/>
                    <a:pt x="540" y="7"/>
                  </a:cubicBezTo>
                  <a:cubicBezTo>
                    <a:pt x="581" y="7"/>
                    <a:pt x="614" y="41"/>
                    <a:pt x="614" y="82"/>
                  </a:cubicBezTo>
                  <a:cubicBezTo>
                    <a:pt x="614" y="123"/>
                    <a:pt x="581" y="156"/>
                    <a:pt x="540" y="156"/>
                  </a:cubicBezTo>
                  <a:cubicBezTo>
                    <a:pt x="0" y="156"/>
                    <a:pt x="0" y="156"/>
                    <a:pt x="0" y="156"/>
                  </a:cubicBezTo>
                  <a:cubicBezTo>
                    <a:pt x="0" y="163"/>
                    <a:pt x="0" y="163"/>
                    <a:pt x="0" y="163"/>
                  </a:cubicBezTo>
                  <a:cubicBezTo>
                    <a:pt x="540" y="163"/>
                    <a:pt x="540" y="163"/>
                    <a:pt x="540" y="163"/>
                  </a:cubicBezTo>
                  <a:cubicBezTo>
                    <a:pt x="585" y="163"/>
                    <a:pt x="621" y="127"/>
                    <a:pt x="62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4"/>
            <p:cNvSpPr/>
            <p:nvPr/>
          </p:nvSpPr>
          <p:spPr>
            <a:xfrm>
              <a:off x="2216150" y="731838"/>
              <a:ext cx="187325" cy="36513"/>
            </a:xfrm>
            <a:custGeom>
              <a:rect b="b" l="l" r="r" t="t"/>
              <a:pathLst>
                <a:path extrusionOk="0" h="117" w="598">
                  <a:moveTo>
                    <a:pt x="598" y="58"/>
                  </a:moveTo>
                  <a:cubicBezTo>
                    <a:pt x="598" y="26"/>
                    <a:pt x="572" y="0"/>
                    <a:pt x="540" y="0"/>
                  </a:cubicBezTo>
                  <a:cubicBezTo>
                    <a:pt x="0" y="0"/>
                    <a:pt x="0" y="0"/>
                    <a:pt x="0" y="0"/>
                  </a:cubicBezTo>
                  <a:cubicBezTo>
                    <a:pt x="0" y="7"/>
                    <a:pt x="0" y="7"/>
                    <a:pt x="0" y="7"/>
                  </a:cubicBezTo>
                  <a:cubicBezTo>
                    <a:pt x="540" y="7"/>
                    <a:pt x="540" y="7"/>
                    <a:pt x="540" y="7"/>
                  </a:cubicBezTo>
                  <a:cubicBezTo>
                    <a:pt x="568" y="7"/>
                    <a:pt x="591" y="30"/>
                    <a:pt x="591" y="58"/>
                  </a:cubicBezTo>
                  <a:cubicBezTo>
                    <a:pt x="591" y="86"/>
                    <a:pt x="568" y="109"/>
                    <a:pt x="540" y="109"/>
                  </a:cubicBezTo>
                  <a:cubicBezTo>
                    <a:pt x="0" y="109"/>
                    <a:pt x="0" y="109"/>
                    <a:pt x="0" y="109"/>
                  </a:cubicBezTo>
                  <a:cubicBezTo>
                    <a:pt x="0" y="117"/>
                    <a:pt x="0" y="117"/>
                    <a:pt x="0" y="117"/>
                  </a:cubicBezTo>
                  <a:cubicBezTo>
                    <a:pt x="540" y="117"/>
                    <a:pt x="540" y="117"/>
                    <a:pt x="540" y="117"/>
                  </a:cubicBezTo>
                  <a:cubicBezTo>
                    <a:pt x="572" y="117"/>
                    <a:pt x="598" y="90"/>
                    <a:pt x="598"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4"/>
            <p:cNvSpPr/>
            <p:nvPr/>
          </p:nvSpPr>
          <p:spPr>
            <a:xfrm>
              <a:off x="2216150" y="738188"/>
              <a:ext cx="179388" cy="23813"/>
            </a:xfrm>
            <a:custGeom>
              <a:rect b="b" l="l" r="r" t="t"/>
              <a:pathLst>
                <a:path extrusionOk="0" h="72" w="574">
                  <a:moveTo>
                    <a:pt x="574" y="36"/>
                  </a:moveTo>
                  <a:cubicBezTo>
                    <a:pt x="574" y="16"/>
                    <a:pt x="558" y="0"/>
                    <a:pt x="539" y="0"/>
                  </a:cubicBezTo>
                  <a:cubicBezTo>
                    <a:pt x="0" y="0"/>
                    <a:pt x="0" y="0"/>
                    <a:pt x="0" y="0"/>
                  </a:cubicBezTo>
                  <a:cubicBezTo>
                    <a:pt x="0" y="8"/>
                    <a:pt x="0" y="8"/>
                    <a:pt x="0" y="8"/>
                  </a:cubicBezTo>
                  <a:cubicBezTo>
                    <a:pt x="539" y="8"/>
                    <a:pt x="539" y="8"/>
                    <a:pt x="539" y="8"/>
                  </a:cubicBezTo>
                  <a:cubicBezTo>
                    <a:pt x="555" y="8"/>
                    <a:pt x="567" y="20"/>
                    <a:pt x="567" y="36"/>
                  </a:cubicBezTo>
                  <a:cubicBezTo>
                    <a:pt x="567" y="52"/>
                    <a:pt x="555" y="65"/>
                    <a:pt x="539" y="65"/>
                  </a:cubicBezTo>
                  <a:cubicBezTo>
                    <a:pt x="0" y="65"/>
                    <a:pt x="0" y="65"/>
                    <a:pt x="0" y="65"/>
                  </a:cubicBezTo>
                  <a:cubicBezTo>
                    <a:pt x="0" y="72"/>
                    <a:pt x="0" y="72"/>
                    <a:pt x="0" y="72"/>
                  </a:cubicBezTo>
                  <a:cubicBezTo>
                    <a:pt x="539" y="72"/>
                    <a:pt x="539" y="72"/>
                    <a:pt x="539" y="72"/>
                  </a:cubicBezTo>
                  <a:cubicBezTo>
                    <a:pt x="558" y="72"/>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4"/>
            <p:cNvSpPr/>
            <p:nvPr/>
          </p:nvSpPr>
          <p:spPr>
            <a:xfrm>
              <a:off x="590550" y="714375"/>
              <a:ext cx="3176580" cy="1752602"/>
            </a:xfrm>
            <a:custGeom>
              <a:rect b="b" l="l" r="r" t="t"/>
              <a:pathLst>
                <a:path extrusionOk="0" h="5609" w="10164">
                  <a:moveTo>
                    <a:pt x="10017" y="2277"/>
                  </a:moveTo>
                  <a:cubicBezTo>
                    <a:pt x="9937" y="2277"/>
                    <a:pt x="9872" y="2212"/>
                    <a:pt x="9872" y="2132"/>
                  </a:cubicBezTo>
                  <a:cubicBezTo>
                    <a:pt x="9872" y="1926"/>
                    <a:pt x="9872" y="1926"/>
                    <a:pt x="9872" y="1926"/>
                  </a:cubicBezTo>
                  <a:cubicBezTo>
                    <a:pt x="9872" y="1925"/>
                    <a:pt x="9872" y="1925"/>
                    <a:pt x="9872" y="1925"/>
                  </a:cubicBezTo>
                  <a:cubicBezTo>
                    <a:pt x="9871" y="1925"/>
                    <a:pt x="9871" y="1925"/>
                    <a:pt x="9871" y="1925"/>
                  </a:cubicBezTo>
                  <a:cubicBezTo>
                    <a:pt x="9871" y="293"/>
                    <a:pt x="9871" y="293"/>
                    <a:pt x="9871" y="293"/>
                  </a:cubicBezTo>
                  <a:cubicBezTo>
                    <a:pt x="9871" y="252"/>
                    <a:pt x="9838" y="219"/>
                    <a:pt x="9797" y="219"/>
                  </a:cubicBezTo>
                  <a:cubicBezTo>
                    <a:pt x="9769" y="218"/>
                    <a:pt x="9769" y="218"/>
                    <a:pt x="9769" y="218"/>
                  </a:cubicBezTo>
                  <a:cubicBezTo>
                    <a:pt x="9769" y="85"/>
                    <a:pt x="9769" y="85"/>
                    <a:pt x="9769" y="85"/>
                  </a:cubicBezTo>
                  <a:cubicBezTo>
                    <a:pt x="9770" y="80"/>
                    <a:pt x="9770" y="80"/>
                    <a:pt x="9770" y="80"/>
                  </a:cubicBezTo>
                  <a:cubicBezTo>
                    <a:pt x="9769" y="80"/>
                    <a:pt x="9769" y="80"/>
                    <a:pt x="9769" y="80"/>
                  </a:cubicBezTo>
                  <a:cubicBezTo>
                    <a:pt x="9769" y="79"/>
                    <a:pt x="9769" y="79"/>
                    <a:pt x="9769" y="79"/>
                  </a:cubicBezTo>
                  <a:cubicBezTo>
                    <a:pt x="9761" y="79"/>
                    <a:pt x="9761" y="79"/>
                    <a:pt x="9761" y="79"/>
                  </a:cubicBezTo>
                  <a:cubicBezTo>
                    <a:pt x="9761" y="80"/>
                    <a:pt x="9761" y="80"/>
                    <a:pt x="9761" y="80"/>
                  </a:cubicBezTo>
                  <a:cubicBezTo>
                    <a:pt x="5868" y="80"/>
                    <a:pt x="5868" y="80"/>
                    <a:pt x="5868" y="80"/>
                  </a:cubicBezTo>
                  <a:cubicBezTo>
                    <a:pt x="5868" y="0"/>
                    <a:pt x="5868" y="0"/>
                    <a:pt x="5868" y="0"/>
                  </a:cubicBezTo>
                  <a:cubicBezTo>
                    <a:pt x="5169" y="0"/>
                    <a:pt x="5169" y="0"/>
                    <a:pt x="5169" y="0"/>
                  </a:cubicBezTo>
                  <a:cubicBezTo>
                    <a:pt x="4994" y="0"/>
                    <a:pt x="4994" y="0"/>
                    <a:pt x="4994" y="0"/>
                  </a:cubicBezTo>
                  <a:cubicBezTo>
                    <a:pt x="4296" y="0"/>
                    <a:pt x="4296" y="0"/>
                    <a:pt x="4296" y="0"/>
                  </a:cubicBezTo>
                  <a:cubicBezTo>
                    <a:pt x="4296" y="80"/>
                    <a:pt x="4296" y="80"/>
                    <a:pt x="4296" y="80"/>
                  </a:cubicBezTo>
                  <a:cubicBezTo>
                    <a:pt x="402" y="80"/>
                    <a:pt x="402" y="80"/>
                    <a:pt x="402" y="80"/>
                  </a:cubicBezTo>
                  <a:cubicBezTo>
                    <a:pt x="402" y="79"/>
                    <a:pt x="402" y="79"/>
                    <a:pt x="402" y="79"/>
                  </a:cubicBezTo>
                  <a:cubicBezTo>
                    <a:pt x="395" y="79"/>
                    <a:pt x="395" y="79"/>
                    <a:pt x="395" y="79"/>
                  </a:cubicBezTo>
                  <a:cubicBezTo>
                    <a:pt x="395" y="80"/>
                    <a:pt x="395" y="80"/>
                    <a:pt x="395" y="80"/>
                  </a:cubicBezTo>
                  <a:cubicBezTo>
                    <a:pt x="393" y="80"/>
                    <a:pt x="393" y="80"/>
                    <a:pt x="393" y="80"/>
                  </a:cubicBezTo>
                  <a:cubicBezTo>
                    <a:pt x="395" y="85"/>
                    <a:pt x="395" y="85"/>
                    <a:pt x="395" y="85"/>
                  </a:cubicBezTo>
                  <a:cubicBezTo>
                    <a:pt x="395" y="218"/>
                    <a:pt x="395" y="218"/>
                    <a:pt x="395" y="218"/>
                  </a:cubicBezTo>
                  <a:cubicBezTo>
                    <a:pt x="366" y="219"/>
                    <a:pt x="366" y="219"/>
                    <a:pt x="366" y="219"/>
                  </a:cubicBezTo>
                  <a:cubicBezTo>
                    <a:pt x="325" y="219"/>
                    <a:pt x="292" y="252"/>
                    <a:pt x="292" y="293"/>
                  </a:cubicBezTo>
                  <a:cubicBezTo>
                    <a:pt x="292" y="1925"/>
                    <a:pt x="292" y="1925"/>
                    <a:pt x="292" y="1925"/>
                  </a:cubicBezTo>
                  <a:cubicBezTo>
                    <a:pt x="292" y="1925"/>
                    <a:pt x="292" y="1925"/>
                    <a:pt x="292" y="1925"/>
                  </a:cubicBezTo>
                  <a:cubicBezTo>
                    <a:pt x="292" y="1926"/>
                    <a:pt x="292" y="1926"/>
                    <a:pt x="292" y="1926"/>
                  </a:cubicBezTo>
                  <a:cubicBezTo>
                    <a:pt x="292" y="2132"/>
                    <a:pt x="292" y="2132"/>
                    <a:pt x="292" y="2132"/>
                  </a:cubicBezTo>
                  <a:cubicBezTo>
                    <a:pt x="292" y="2212"/>
                    <a:pt x="226" y="2277"/>
                    <a:pt x="146" y="2277"/>
                  </a:cubicBezTo>
                  <a:cubicBezTo>
                    <a:pt x="0" y="2277"/>
                    <a:pt x="0" y="2277"/>
                    <a:pt x="0" y="2277"/>
                  </a:cubicBezTo>
                  <a:cubicBezTo>
                    <a:pt x="0" y="2776"/>
                    <a:pt x="0" y="2776"/>
                    <a:pt x="0" y="2776"/>
                  </a:cubicBezTo>
                  <a:cubicBezTo>
                    <a:pt x="0" y="2780"/>
                    <a:pt x="0" y="2780"/>
                    <a:pt x="0" y="2780"/>
                  </a:cubicBezTo>
                  <a:cubicBezTo>
                    <a:pt x="0" y="2781"/>
                    <a:pt x="0" y="2781"/>
                    <a:pt x="0" y="2781"/>
                  </a:cubicBezTo>
                  <a:cubicBezTo>
                    <a:pt x="0" y="2828"/>
                    <a:pt x="0" y="2828"/>
                    <a:pt x="0" y="2828"/>
                  </a:cubicBezTo>
                  <a:cubicBezTo>
                    <a:pt x="0" y="2829"/>
                    <a:pt x="0" y="2829"/>
                    <a:pt x="0" y="2829"/>
                  </a:cubicBezTo>
                  <a:cubicBezTo>
                    <a:pt x="0" y="2833"/>
                    <a:pt x="0" y="2833"/>
                    <a:pt x="0" y="2833"/>
                  </a:cubicBezTo>
                  <a:cubicBezTo>
                    <a:pt x="0" y="3332"/>
                    <a:pt x="0" y="3332"/>
                    <a:pt x="0" y="3332"/>
                  </a:cubicBezTo>
                  <a:cubicBezTo>
                    <a:pt x="146" y="3332"/>
                    <a:pt x="146" y="3332"/>
                    <a:pt x="146" y="3332"/>
                  </a:cubicBezTo>
                  <a:cubicBezTo>
                    <a:pt x="226" y="3332"/>
                    <a:pt x="292" y="3397"/>
                    <a:pt x="292" y="3477"/>
                  </a:cubicBezTo>
                  <a:cubicBezTo>
                    <a:pt x="292" y="3683"/>
                    <a:pt x="292" y="3683"/>
                    <a:pt x="292" y="3683"/>
                  </a:cubicBezTo>
                  <a:cubicBezTo>
                    <a:pt x="292" y="3684"/>
                    <a:pt x="292" y="3684"/>
                    <a:pt x="292" y="3684"/>
                  </a:cubicBezTo>
                  <a:cubicBezTo>
                    <a:pt x="292" y="3684"/>
                    <a:pt x="292" y="3684"/>
                    <a:pt x="292" y="3684"/>
                  </a:cubicBezTo>
                  <a:cubicBezTo>
                    <a:pt x="292" y="5316"/>
                    <a:pt x="292" y="5316"/>
                    <a:pt x="292" y="5316"/>
                  </a:cubicBezTo>
                  <a:cubicBezTo>
                    <a:pt x="292" y="5357"/>
                    <a:pt x="325" y="5390"/>
                    <a:pt x="366" y="5390"/>
                  </a:cubicBezTo>
                  <a:cubicBezTo>
                    <a:pt x="395" y="5390"/>
                    <a:pt x="395" y="5390"/>
                    <a:pt x="395" y="5390"/>
                  </a:cubicBezTo>
                  <a:cubicBezTo>
                    <a:pt x="395" y="5524"/>
                    <a:pt x="395" y="5524"/>
                    <a:pt x="395" y="5524"/>
                  </a:cubicBezTo>
                  <a:cubicBezTo>
                    <a:pt x="393" y="5529"/>
                    <a:pt x="393" y="5529"/>
                    <a:pt x="393" y="5529"/>
                  </a:cubicBezTo>
                  <a:cubicBezTo>
                    <a:pt x="395" y="5529"/>
                    <a:pt x="395" y="5529"/>
                    <a:pt x="395" y="5529"/>
                  </a:cubicBezTo>
                  <a:cubicBezTo>
                    <a:pt x="395" y="5530"/>
                    <a:pt x="395" y="5530"/>
                    <a:pt x="395" y="5530"/>
                  </a:cubicBezTo>
                  <a:cubicBezTo>
                    <a:pt x="402" y="5530"/>
                    <a:pt x="402" y="5530"/>
                    <a:pt x="402" y="5530"/>
                  </a:cubicBezTo>
                  <a:cubicBezTo>
                    <a:pt x="402" y="5529"/>
                    <a:pt x="402" y="5529"/>
                    <a:pt x="402" y="5529"/>
                  </a:cubicBezTo>
                  <a:cubicBezTo>
                    <a:pt x="4296" y="5529"/>
                    <a:pt x="4296" y="5529"/>
                    <a:pt x="4296" y="5529"/>
                  </a:cubicBezTo>
                  <a:cubicBezTo>
                    <a:pt x="4296" y="5609"/>
                    <a:pt x="4296" y="5609"/>
                    <a:pt x="4296" y="5609"/>
                  </a:cubicBezTo>
                  <a:cubicBezTo>
                    <a:pt x="4994" y="5609"/>
                    <a:pt x="4994" y="5609"/>
                    <a:pt x="4994" y="5609"/>
                  </a:cubicBezTo>
                  <a:cubicBezTo>
                    <a:pt x="5169" y="5609"/>
                    <a:pt x="5169" y="5609"/>
                    <a:pt x="5169" y="5609"/>
                  </a:cubicBezTo>
                  <a:cubicBezTo>
                    <a:pt x="5868" y="5609"/>
                    <a:pt x="5868" y="5609"/>
                    <a:pt x="5868" y="5609"/>
                  </a:cubicBezTo>
                  <a:cubicBezTo>
                    <a:pt x="5868" y="5529"/>
                    <a:pt x="5868" y="5529"/>
                    <a:pt x="5868" y="5529"/>
                  </a:cubicBezTo>
                  <a:cubicBezTo>
                    <a:pt x="9761" y="5529"/>
                    <a:pt x="9761" y="5529"/>
                    <a:pt x="9761" y="5529"/>
                  </a:cubicBezTo>
                  <a:cubicBezTo>
                    <a:pt x="9761" y="5530"/>
                    <a:pt x="9761" y="5530"/>
                    <a:pt x="9761" y="5530"/>
                  </a:cubicBezTo>
                  <a:cubicBezTo>
                    <a:pt x="9769" y="5530"/>
                    <a:pt x="9769" y="5530"/>
                    <a:pt x="9769" y="5530"/>
                  </a:cubicBezTo>
                  <a:cubicBezTo>
                    <a:pt x="9769" y="5529"/>
                    <a:pt x="9769" y="5529"/>
                    <a:pt x="9769" y="5529"/>
                  </a:cubicBezTo>
                  <a:cubicBezTo>
                    <a:pt x="9770" y="5529"/>
                    <a:pt x="9770" y="5529"/>
                    <a:pt x="9770" y="5529"/>
                  </a:cubicBezTo>
                  <a:cubicBezTo>
                    <a:pt x="9769" y="5524"/>
                    <a:pt x="9769" y="5524"/>
                    <a:pt x="9769" y="5524"/>
                  </a:cubicBezTo>
                  <a:cubicBezTo>
                    <a:pt x="9769" y="5390"/>
                    <a:pt x="9769" y="5390"/>
                    <a:pt x="9769" y="5390"/>
                  </a:cubicBezTo>
                  <a:cubicBezTo>
                    <a:pt x="9797" y="5390"/>
                    <a:pt x="9797" y="5390"/>
                    <a:pt x="9797" y="5390"/>
                  </a:cubicBezTo>
                  <a:cubicBezTo>
                    <a:pt x="9838" y="5390"/>
                    <a:pt x="9871" y="5357"/>
                    <a:pt x="9871" y="5316"/>
                  </a:cubicBezTo>
                  <a:cubicBezTo>
                    <a:pt x="9871" y="3684"/>
                    <a:pt x="9871" y="3684"/>
                    <a:pt x="9871" y="3684"/>
                  </a:cubicBezTo>
                  <a:cubicBezTo>
                    <a:pt x="9872" y="3684"/>
                    <a:pt x="9872" y="3684"/>
                    <a:pt x="9872" y="3684"/>
                  </a:cubicBezTo>
                  <a:cubicBezTo>
                    <a:pt x="9872" y="3683"/>
                    <a:pt x="9872" y="3683"/>
                    <a:pt x="9872" y="3683"/>
                  </a:cubicBezTo>
                  <a:cubicBezTo>
                    <a:pt x="9872" y="3477"/>
                    <a:pt x="9872" y="3477"/>
                    <a:pt x="9872" y="3477"/>
                  </a:cubicBezTo>
                  <a:cubicBezTo>
                    <a:pt x="9872" y="3397"/>
                    <a:pt x="9937" y="3332"/>
                    <a:pt x="10017" y="3332"/>
                  </a:cubicBezTo>
                  <a:cubicBezTo>
                    <a:pt x="10164" y="3332"/>
                    <a:pt x="10164" y="3332"/>
                    <a:pt x="10164" y="3332"/>
                  </a:cubicBezTo>
                  <a:cubicBezTo>
                    <a:pt x="10164" y="2833"/>
                    <a:pt x="10164" y="2833"/>
                    <a:pt x="10164" y="2833"/>
                  </a:cubicBezTo>
                  <a:cubicBezTo>
                    <a:pt x="10164" y="2829"/>
                    <a:pt x="10164" y="2829"/>
                    <a:pt x="10164" y="2829"/>
                  </a:cubicBezTo>
                  <a:cubicBezTo>
                    <a:pt x="10164" y="2828"/>
                    <a:pt x="10164" y="2828"/>
                    <a:pt x="10164" y="2828"/>
                  </a:cubicBezTo>
                  <a:cubicBezTo>
                    <a:pt x="10164" y="2781"/>
                    <a:pt x="10164" y="2781"/>
                    <a:pt x="10164" y="2781"/>
                  </a:cubicBezTo>
                  <a:cubicBezTo>
                    <a:pt x="10164" y="2780"/>
                    <a:pt x="10164" y="2780"/>
                    <a:pt x="10164" y="2780"/>
                  </a:cubicBezTo>
                  <a:cubicBezTo>
                    <a:pt x="10164" y="2776"/>
                    <a:pt x="10164" y="2776"/>
                    <a:pt x="10164" y="2776"/>
                  </a:cubicBezTo>
                  <a:cubicBezTo>
                    <a:pt x="10164" y="2277"/>
                    <a:pt x="10164" y="2277"/>
                    <a:pt x="10164" y="2277"/>
                  </a:cubicBezTo>
                  <a:lnTo>
                    <a:pt x="10017" y="2277"/>
                  </a:lnTo>
                  <a:close/>
                  <a:moveTo>
                    <a:pt x="292" y="2776"/>
                  </a:moveTo>
                  <a:cubicBezTo>
                    <a:pt x="292" y="2833"/>
                    <a:pt x="292" y="2833"/>
                    <a:pt x="292" y="2833"/>
                  </a:cubicBezTo>
                  <a:cubicBezTo>
                    <a:pt x="292" y="3431"/>
                    <a:pt x="292" y="3431"/>
                    <a:pt x="292" y="3431"/>
                  </a:cubicBezTo>
                  <a:cubicBezTo>
                    <a:pt x="272" y="3370"/>
                    <a:pt x="214" y="3325"/>
                    <a:pt x="146" y="3325"/>
                  </a:cubicBezTo>
                  <a:cubicBezTo>
                    <a:pt x="7" y="3325"/>
                    <a:pt x="7" y="3325"/>
                    <a:pt x="7" y="3325"/>
                  </a:cubicBezTo>
                  <a:cubicBezTo>
                    <a:pt x="7" y="2833"/>
                    <a:pt x="7" y="2833"/>
                    <a:pt x="7" y="2833"/>
                  </a:cubicBezTo>
                  <a:cubicBezTo>
                    <a:pt x="7" y="2829"/>
                    <a:pt x="7" y="2829"/>
                    <a:pt x="7" y="2829"/>
                  </a:cubicBezTo>
                  <a:cubicBezTo>
                    <a:pt x="7" y="2828"/>
                    <a:pt x="7" y="2828"/>
                    <a:pt x="7" y="2828"/>
                  </a:cubicBezTo>
                  <a:cubicBezTo>
                    <a:pt x="7" y="2781"/>
                    <a:pt x="7" y="2781"/>
                    <a:pt x="7" y="2781"/>
                  </a:cubicBezTo>
                  <a:cubicBezTo>
                    <a:pt x="7" y="2780"/>
                    <a:pt x="7" y="2780"/>
                    <a:pt x="7" y="2780"/>
                  </a:cubicBezTo>
                  <a:cubicBezTo>
                    <a:pt x="7" y="2776"/>
                    <a:pt x="7" y="2776"/>
                    <a:pt x="7" y="2776"/>
                  </a:cubicBezTo>
                  <a:cubicBezTo>
                    <a:pt x="7" y="2284"/>
                    <a:pt x="7" y="2284"/>
                    <a:pt x="7" y="2284"/>
                  </a:cubicBezTo>
                  <a:cubicBezTo>
                    <a:pt x="146" y="2284"/>
                    <a:pt x="146" y="2284"/>
                    <a:pt x="146" y="2284"/>
                  </a:cubicBezTo>
                  <a:cubicBezTo>
                    <a:pt x="214" y="2284"/>
                    <a:pt x="272" y="2239"/>
                    <a:pt x="292" y="2178"/>
                  </a:cubicBezTo>
                  <a:lnTo>
                    <a:pt x="292" y="2776"/>
                  </a:lnTo>
                  <a:close/>
                  <a:moveTo>
                    <a:pt x="9769" y="2160"/>
                  </a:moveTo>
                  <a:cubicBezTo>
                    <a:pt x="9782" y="2160"/>
                    <a:pt x="9794" y="2166"/>
                    <a:pt x="9803" y="2174"/>
                  </a:cubicBezTo>
                  <a:cubicBezTo>
                    <a:pt x="9769" y="2209"/>
                    <a:pt x="9769" y="2209"/>
                    <a:pt x="9769" y="2209"/>
                  </a:cubicBezTo>
                  <a:lnTo>
                    <a:pt x="9769" y="2160"/>
                  </a:lnTo>
                  <a:close/>
                  <a:moveTo>
                    <a:pt x="9773" y="2214"/>
                  </a:moveTo>
                  <a:cubicBezTo>
                    <a:pt x="9808" y="2179"/>
                    <a:pt x="9808" y="2179"/>
                    <a:pt x="9808" y="2179"/>
                  </a:cubicBezTo>
                  <a:cubicBezTo>
                    <a:pt x="9817" y="2189"/>
                    <a:pt x="9822" y="2201"/>
                    <a:pt x="9823" y="2214"/>
                  </a:cubicBezTo>
                  <a:lnTo>
                    <a:pt x="9773" y="2214"/>
                  </a:lnTo>
                  <a:close/>
                  <a:moveTo>
                    <a:pt x="9823" y="2221"/>
                  </a:moveTo>
                  <a:cubicBezTo>
                    <a:pt x="9822" y="2235"/>
                    <a:pt x="9817" y="2247"/>
                    <a:pt x="9808" y="2257"/>
                  </a:cubicBezTo>
                  <a:cubicBezTo>
                    <a:pt x="9773" y="2221"/>
                    <a:pt x="9773" y="2221"/>
                    <a:pt x="9773" y="2221"/>
                  </a:cubicBezTo>
                  <a:lnTo>
                    <a:pt x="9823" y="2221"/>
                  </a:lnTo>
                  <a:close/>
                  <a:moveTo>
                    <a:pt x="9769" y="2227"/>
                  </a:moveTo>
                  <a:cubicBezTo>
                    <a:pt x="9803" y="2262"/>
                    <a:pt x="9803" y="2262"/>
                    <a:pt x="9803" y="2262"/>
                  </a:cubicBezTo>
                  <a:cubicBezTo>
                    <a:pt x="9794" y="2270"/>
                    <a:pt x="9782" y="2275"/>
                    <a:pt x="9769" y="2276"/>
                  </a:cubicBezTo>
                  <a:lnTo>
                    <a:pt x="9769" y="2227"/>
                  </a:lnTo>
                  <a:close/>
                  <a:moveTo>
                    <a:pt x="9765" y="2574"/>
                  </a:moveTo>
                  <a:cubicBezTo>
                    <a:pt x="9807" y="2616"/>
                    <a:pt x="9807" y="2616"/>
                    <a:pt x="9807" y="2616"/>
                  </a:cubicBezTo>
                  <a:cubicBezTo>
                    <a:pt x="9788" y="2634"/>
                    <a:pt x="9788" y="2634"/>
                    <a:pt x="9788" y="2634"/>
                  </a:cubicBezTo>
                  <a:cubicBezTo>
                    <a:pt x="9765" y="2611"/>
                    <a:pt x="9765" y="2611"/>
                    <a:pt x="9765" y="2611"/>
                  </a:cubicBezTo>
                  <a:cubicBezTo>
                    <a:pt x="9741" y="2634"/>
                    <a:pt x="9741" y="2634"/>
                    <a:pt x="9741" y="2634"/>
                  </a:cubicBezTo>
                  <a:cubicBezTo>
                    <a:pt x="9723" y="2616"/>
                    <a:pt x="9723" y="2616"/>
                    <a:pt x="9723" y="2616"/>
                  </a:cubicBezTo>
                  <a:lnTo>
                    <a:pt x="9765" y="2574"/>
                  </a:lnTo>
                  <a:close/>
                  <a:moveTo>
                    <a:pt x="9746" y="2875"/>
                  </a:moveTo>
                  <a:cubicBezTo>
                    <a:pt x="9765" y="2857"/>
                    <a:pt x="9765" y="2857"/>
                    <a:pt x="9765" y="2857"/>
                  </a:cubicBezTo>
                  <a:cubicBezTo>
                    <a:pt x="9783" y="2875"/>
                    <a:pt x="9783" y="2875"/>
                    <a:pt x="9783" y="2875"/>
                  </a:cubicBezTo>
                  <a:cubicBezTo>
                    <a:pt x="9765" y="2894"/>
                    <a:pt x="9765" y="2894"/>
                    <a:pt x="9765" y="2894"/>
                  </a:cubicBezTo>
                  <a:lnTo>
                    <a:pt x="9746" y="2875"/>
                  </a:lnTo>
                  <a:close/>
                  <a:moveTo>
                    <a:pt x="9783" y="2922"/>
                  </a:moveTo>
                  <a:cubicBezTo>
                    <a:pt x="9765" y="2941"/>
                    <a:pt x="9765" y="2941"/>
                    <a:pt x="9765" y="2941"/>
                  </a:cubicBezTo>
                  <a:cubicBezTo>
                    <a:pt x="9746" y="2922"/>
                    <a:pt x="9746" y="2922"/>
                    <a:pt x="9746" y="2922"/>
                  </a:cubicBezTo>
                  <a:cubicBezTo>
                    <a:pt x="9765" y="2904"/>
                    <a:pt x="9765" y="2904"/>
                    <a:pt x="9765" y="2904"/>
                  </a:cubicBezTo>
                  <a:lnTo>
                    <a:pt x="9783" y="2922"/>
                  </a:lnTo>
                  <a:close/>
                  <a:moveTo>
                    <a:pt x="9746" y="2828"/>
                  </a:moveTo>
                  <a:cubicBezTo>
                    <a:pt x="9765" y="2810"/>
                    <a:pt x="9765" y="2810"/>
                    <a:pt x="9765" y="2810"/>
                  </a:cubicBezTo>
                  <a:cubicBezTo>
                    <a:pt x="9783" y="2828"/>
                    <a:pt x="9783" y="2828"/>
                    <a:pt x="9783" y="2828"/>
                  </a:cubicBezTo>
                  <a:cubicBezTo>
                    <a:pt x="9765" y="2847"/>
                    <a:pt x="9765" y="2847"/>
                    <a:pt x="9765" y="2847"/>
                  </a:cubicBezTo>
                  <a:lnTo>
                    <a:pt x="9746" y="2828"/>
                  </a:lnTo>
                  <a:close/>
                  <a:moveTo>
                    <a:pt x="9746" y="2781"/>
                  </a:moveTo>
                  <a:cubicBezTo>
                    <a:pt x="9765" y="2762"/>
                    <a:pt x="9765" y="2762"/>
                    <a:pt x="9765" y="2762"/>
                  </a:cubicBezTo>
                  <a:cubicBezTo>
                    <a:pt x="9783" y="2781"/>
                    <a:pt x="9783" y="2781"/>
                    <a:pt x="9783" y="2781"/>
                  </a:cubicBezTo>
                  <a:cubicBezTo>
                    <a:pt x="9765" y="2799"/>
                    <a:pt x="9765" y="2799"/>
                    <a:pt x="9765" y="2799"/>
                  </a:cubicBezTo>
                  <a:lnTo>
                    <a:pt x="9746" y="2781"/>
                  </a:lnTo>
                  <a:close/>
                  <a:moveTo>
                    <a:pt x="9746" y="2734"/>
                  </a:moveTo>
                  <a:cubicBezTo>
                    <a:pt x="9765" y="2715"/>
                    <a:pt x="9765" y="2715"/>
                    <a:pt x="9765" y="2715"/>
                  </a:cubicBezTo>
                  <a:cubicBezTo>
                    <a:pt x="9783" y="2734"/>
                    <a:pt x="9783" y="2734"/>
                    <a:pt x="9783" y="2734"/>
                  </a:cubicBezTo>
                  <a:cubicBezTo>
                    <a:pt x="9765" y="2752"/>
                    <a:pt x="9765" y="2752"/>
                    <a:pt x="9765" y="2752"/>
                  </a:cubicBezTo>
                  <a:lnTo>
                    <a:pt x="9746" y="2734"/>
                  </a:lnTo>
                  <a:close/>
                  <a:moveTo>
                    <a:pt x="9746" y="2687"/>
                  </a:moveTo>
                  <a:cubicBezTo>
                    <a:pt x="9765" y="2668"/>
                    <a:pt x="9765" y="2668"/>
                    <a:pt x="9765" y="2668"/>
                  </a:cubicBezTo>
                  <a:cubicBezTo>
                    <a:pt x="9783" y="2687"/>
                    <a:pt x="9783" y="2687"/>
                    <a:pt x="9783" y="2687"/>
                  </a:cubicBezTo>
                  <a:cubicBezTo>
                    <a:pt x="9765" y="2705"/>
                    <a:pt x="9765" y="2705"/>
                    <a:pt x="9765" y="2705"/>
                  </a:cubicBezTo>
                  <a:lnTo>
                    <a:pt x="9746" y="2687"/>
                  </a:lnTo>
                  <a:close/>
                  <a:moveTo>
                    <a:pt x="9746" y="2640"/>
                  </a:moveTo>
                  <a:cubicBezTo>
                    <a:pt x="9765" y="2621"/>
                    <a:pt x="9765" y="2621"/>
                    <a:pt x="9765" y="2621"/>
                  </a:cubicBezTo>
                  <a:cubicBezTo>
                    <a:pt x="9783" y="2640"/>
                    <a:pt x="9783" y="2640"/>
                    <a:pt x="9783" y="2640"/>
                  </a:cubicBezTo>
                  <a:cubicBezTo>
                    <a:pt x="9765" y="2658"/>
                    <a:pt x="9765" y="2658"/>
                    <a:pt x="9765" y="2658"/>
                  </a:cubicBezTo>
                  <a:lnTo>
                    <a:pt x="9746" y="2640"/>
                  </a:lnTo>
                  <a:close/>
                  <a:moveTo>
                    <a:pt x="9760" y="2663"/>
                  </a:moveTo>
                  <a:cubicBezTo>
                    <a:pt x="9741" y="2682"/>
                    <a:pt x="9741" y="2682"/>
                    <a:pt x="9741" y="2682"/>
                  </a:cubicBezTo>
                  <a:cubicBezTo>
                    <a:pt x="9723" y="2663"/>
                    <a:pt x="9723" y="2663"/>
                    <a:pt x="9723" y="2663"/>
                  </a:cubicBezTo>
                  <a:cubicBezTo>
                    <a:pt x="9741" y="2645"/>
                    <a:pt x="9741" y="2645"/>
                    <a:pt x="9741" y="2645"/>
                  </a:cubicBezTo>
                  <a:lnTo>
                    <a:pt x="9760" y="2663"/>
                  </a:lnTo>
                  <a:close/>
                  <a:moveTo>
                    <a:pt x="9760" y="2710"/>
                  </a:moveTo>
                  <a:cubicBezTo>
                    <a:pt x="9741" y="2729"/>
                    <a:pt x="9741" y="2729"/>
                    <a:pt x="9741" y="2729"/>
                  </a:cubicBezTo>
                  <a:cubicBezTo>
                    <a:pt x="9723" y="2710"/>
                    <a:pt x="9723" y="2710"/>
                    <a:pt x="9723" y="2710"/>
                  </a:cubicBezTo>
                  <a:cubicBezTo>
                    <a:pt x="9741" y="2692"/>
                    <a:pt x="9741" y="2692"/>
                    <a:pt x="9741" y="2692"/>
                  </a:cubicBezTo>
                  <a:lnTo>
                    <a:pt x="9760" y="2710"/>
                  </a:lnTo>
                  <a:close/>
                  <a:moveTo>
                    <a:pt x="9760" y="2757"/>
                  </a:move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23" y="2757"/>
                    <a:pt x="9723" y="2757"/>
                    <a:pt x="9723" y="2757"/>
                  </a:cubicBezTo>
                  <a:cubicBezTo>
                    <a:pt x="9741" y="2739"/>
                    <a:pt x="9741" y="2739"/>
                    <a:pt x="9741" y="2739"/>
                  </a:cubicBezTo>
                  <a:lnTo>
                    <a:pt x="9760" y="2757"/>
                  </a:lnTo>
                  <a:close/>
                  <a:moveTo>
                    <a:pt x="9741" y="2786"/>
                  </a:moveTo>
                  <a:cubicBezTo>
                    <a:pt x="9760" y="2804"/>
                    <a:pt x="9760" y="2804"/>
                    <a:pt x="9760" y="2804"/>
                  </a:cubicBezTo>
                  <a:cubicBezTo>
                    <a:pt x="9741" y="2823"/>
                    <a:pt x="9741" y="2823"/>
                    <a:pt x="9741" y="2823"/>
                  </a:cubicBezTo>
                  <a:cubicBezTo>
                    <a:pt x="9723" y="2804"/>
                    <a:pt x="9723" y="2804"/>
                    <a:pt x="9723" y="2804"/>
                  </a:cubicBezTo>
                  <a:lnTo>
                    <a:pt x="9741" y="2786"/>
                  </a:lnTo>
                  <a:close/>
                  <a:moveTo>
                    <a:pt x="9741" y="2833"/>
                  </a:moveTo>
                  <a:cubicBezTo>
                    <a:pt x="9741" y="2833"/>
                    <a:pt x="9741" y="2833"/>
                    <a:pt x="9741" y="2833"/>
                  </a:cubicBezTo>
                  <a:cubicBezTo>
                    <a:pt x="9741" y="2833"/>
                    <a:pt x="9741" y="2833"/>
                    <a:pt x="9741" y="2833"/>
                  </a:cubicBezTo>
                  <a:cubicBezTo>
                    <a:pt x="9741" y="2833"/>
                    <a:pt x="9741" y="2833"/>
                    <a:pt x="9741" y="2833"/>
                  </a:cubicBezTo>
                  <a:cubicBezTo>
                    <a:pt x="9760" y="2852"/>
                    <a:pt x="9760" y="2852"/>
                    <a:pt x="9760" y="2852"/>
                  </a:cubicBezTo>
                  <a:cubicBezTo>
                    <a:pt x="9741" y="2870"/>
                    <a:pt x="9741" y="2870"/>
                    <a:pt x="9741" y="2870"/>
                  </a:cubicBezTo>
                  <a:cubicBezTo>
                    <a:pt x="9723" y="2852"/>
                    <a:pt x="9723" y="2852"/>
                    <a:pt x="9723" y="2852"/>
                  </a:cubicBezTo>
                  <a:cubicBezTo>
                    <a:pt x="9741" y="2833"/>
                    <a:pt x="9741" y="2833"/>
                    <a:pt x="9741" y="2833"/>
                  </a:cubicBezTo>
                  <a:close/>
                  <a:moveTo>
                    <a:pt x="9760" y="2899"/>
                  </a:moveTo>
                  <a:cubicBezTo>
                    <a:pt x="9741" y="2917"/>
                    <a:pt x="9741" y="2917"/>
                    <a:pt x="9741" y="2917"/>
                  </a:cubicBezTo>
                  <a:cubicBezTo>
                    <a:pt x="9723" y="2899"/>
                    <a:pt x="9723" y="2899"/>
                    <a:pt x="9723" y="2899"/>
                  </a:cubicBezTo>
                  <a:cubicBezTo>
                    <a:pt x="9741" y="2880"/>
                    <a:pt x="9741" y="2880"/>
                    <a:pt x="9741" y="2880"/>
                  </a:cubicBezTo>
                  <a:lnTo>
                    <a:pt x="9760" y="2899"/>
                  </a:lnTo>
                  <a:close/>
                  <a:moveTo>
                    <a:pt x="9760" y="2946"/>
                  </a:moveTo>
                  <a:cubicBezTo>
                    <a:pt x="9741" y="2964"/>
                    <a:pt x="9741" y="2964"/>
                    <a:pt x="9741" y="2964"/>
                  </a:cubicBezTo>
                  <a:cubicBezTo>
                    <a:pt x="9723" y="2946"/>
                    <a:pt x="9723" y="2946"/>
                    <a:pt x="9723" y="2946"/>
                  </a:cubicBezTo>
                  <a:cubicBezTo>
                    <a:pt x="9741" y="2927"/>
                    <a:pt x="9741" y="2927"/>
                    <a:pt x="9741" y="2927"/>
                  </a:cubicBezTo>
                  <a:lnTo>
                    <a:pt x="9760" y="2946"/>
                  </a:lnTo>
                  <a:close/>
                  <a:moveTo>
                    <a:pt x="9765" y="2951"/>
                  </a:moveTo>
                  <a:cubicBezTo>
                    <a:pt x="9783" y="2969"/>
                    <a:pt x="9783" y="2969"/>
                    <a:pt x="9783" y="2969"/>
                  </a:cubicBezTo>
                  <a:cubicBezTo>
                    <a:pt x="9765" y="2988"/>
                    <a:pt x="9765" y="2988"/>
                    <a:pt x="9765" y="2988"/>
                  </a:cubicBezTo>
                  <a:cubicBezTo>
                    <a:pt x="9746" y="2969"/>
                    <a:pt x="9746" y="2969"/>
                    <a:pt x="9746" y="2969"/>
                  </a:cubicBezTo>
                  <a:lnTo>
                    <a:pt x="9765" y="2951"/>
                  </a:lnTo>
                  <a:close/>
                  <a:moveTo>
                    <a:pt x="9770" y="2946"/>
                  </a:moveTo>
                  <a:cubicBezTo>
                    <a:pt x="9788" y="2927"/>
                    <a:pt x="9788" y="2927"/>
                    <a:pt x="9788" y="2927"/>
                  </a:cubicBezTo>
                  <a:cubicBezTo>
                    <a:pt x="9807" y="2946"/>
                    <a:pt x="9807" y="2946"/>
                    <a:pt x="9807" y="2946"/>
                  </a:cubicBezTo>
                  <a:cubicBezTo>
                    <a:pt x="9788" y="2964"/>
                    <a:pt x="9788" y="2964"/>
                    <a:pt x="9788" y="2964"/>
                  </a:cubicBezTo>
                  <a:lnTo>
                    <a:pt x="9770" y="2946"/>
                  </a:lnTo>
                  <a:close/>
                  <a:moveTo>
                    <a:pt x="9770" y="2899"/>
                  </a:moveTo>
                  <a:cubicBezTo>
                    <a:pt x="9788" y="2880"/>
                    <a:pt x="9788" y="2880"/>
                    <a:pt x="9788" y="2880"/>
                  </a:cubicBezTo>
                  <a:cubicBezTo>
                    <a:pt x="9807" y="2899"/>
                    <a:pt x="9807" y="2899"/>
                    <a:pt x="9807" y="2899"/>
                  </a:cubicBezTo>
                  <a:cubicBezTo>
                    <a:pt x="9788" y="2917"/>
                    <a:pt x="9788" y="2917"/>
                    <a:pt x="9788" y="2917"/>
                  </a:cubicBezTo>
                  <a:lnTo>
                    <a:pt x="9770" y="2899"/>
                  </a:lnTo>
                  <a:close/>
                  <a:moveTo>
                    <a:pt x="9770" y="2852"/>
                  </a:move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807" y="2852"/>
                    <a:pt x="9807" y="2852"/>
                    <a:pt x="9807" y="2852"/>
                  </a:cubicBezTo>
                  <a:cubicBezTo>
                    <a:pt x="9788" y="2870"/>
                    <a:pt x="9788" y="2870"/>
                    <a:pt x="9788" y="2870"/>
                  </a:cubicBezTo>
                  <a:lnTo>
                    <a:pt x="9770" y="2852"/>
                  </a:lnTo>
                  <a:close/>
                  <a:moveTo>
                    <a:pt x="9788" y="2823"/>
                  </a:moveTo>
                  <a:cubicBezTo>
                    <a:pt x="9770" y="2804"/>
                    <a:pt x="9770" y="2804"/>
                    <a:pt x="9770" y="2804"/>
                  </a:cubicBezTo>
                  <a:cubicBezTo>
                    <a:pt x="9788" y="2786"/>
                    <a:pt x="9788" y="2786"/>
                    <a:pt x="9788" y="2786"/>
                  </a:cubicBezTo>
                  <a:cubicBezTo>
                    <a:pt x="9807" y="2804"/>
                    <a:pt x="9807" y="2804"/>
                    <a:pt x="9807" y="2804"/>
                  </a:cubicBezTo>
                  <a:lnTo>
                    <a:pt x="9788" y="2823"/>
                  </a:lnTo>
                  <a:close/>
                  <a:moveTo>
                    <a:pt x="9788" y="2776"/>
                  </a:moveTo>
                  <a:cubicBezTo>
                    <a:pt x="9788" y="2776"/>
                    <a:pt x="9788" y="2776"/>
                    <a:pt x="9788" y="2776"/>
                  </a:cubicBezTo>
                  <a:cubicBezTo>
                    <a:pt x="9788" y="2776"/>
                    <a:pt x="9788" y="2776"/>
                    <a:pt x="9788" y="2776"/>
                  </a:cubicBezTo>
                  <a:cubicBezTo>
                    <a:pt x="9788" y="2776"/>
                    <a:pt x="9788" y="2776"/>
                    <a:pt x="9788" y="2776"/>
                  </a:cubicBezTo>
                  <a:cubicBezTo>
                    <a:pt x="9770" y="2757"/>
                    <a:pt x="9770" y="2757"/>
                    <a:pt x="9770" y="2757"/>
                  </a:cubicBezTo>
                  <a:cubicBezTo>
                    <a:pt x="9788" y="2739"/>
                    <a:pt x="9788" y="2739"/>
                    <a:pt x="9788" y="2739"/>
                  </a:cubicBezTo>
                  <a:cubicBezTo>
                    <a:pt x="9807" y="2757"/>
                    <a:pt x="9807" y="2757"/>
                    <a:pt x="9807" y="2757"/>
                  </a:cubicBezTo>
                  <a:cubicBezTo>
                    <a:pt x="9788" y="2776"/>
                    <a:pt x="9788" y="2776"/>
                    <a:pt x="9788" y="2776"/>
                  </a:cubicBezTo>
                  <a:close/>
                  <a:moveTo>
                    <a:pt x="9770" y="2710"/>
                  </a:moveTo>
                  <a:cubicBezTo>
                    <a:pt x="9788" y="2692"/>
                    <a:pt x="9788" y="2692"/>
                    <a:pt x="9788" y="2692"/>
                  </a:cubicBezTo>
                  <a:cubicBezTo>
                    <a:pt x="9807" y="2710"/>
                    <a:pt x="9807" y="2710"/>
                    <a:pt x="9807" y="2710"/>
                  </a:cubicBezTo>
                  <a:cubicBezTo>
                    <a:pt x="9788" y="2729"/>
                    <a:pt x="9788" y="2729"/>
                    <a:pt x="9788" y="2729"/>
                  </a:cubicBezTo>
                  <a:lnTo>
                    <a:pt x="9770" y="2710"/>
                  </a:lnTo>
                  <a:close/>
                  <a:moveTo>
                    <a:pt x="9770" y="2663"/>
                  </a:moveTo>
                  <a:cubicBezTo>
                    <a:pt x="9788" y="2645"/>
                    <a:pt x="9788" y="2645"/>
                    <a:pt x="9788" y="2645"/>
                  </a:cubicBezTo>
                  <a:cubicBezTo>
                    <a:pt x="9807" y="2663"/>
                    <a:pt x="9807" y="2663"/>
                    <a:pt x="9807" y="2663"/>
                  </a:cubicBezTo>
                  <a:cubicBezTo>
                    <a:pt x="9788" y="2682"/>
                    <a:pt x="9788" y="2682"/>
                    <a:pt x="9788" y="2682"/>
                  </a:cubicBezTo>
                  <a:lnTo>
                    <a:pt x="9770" y="2663"/>
                  </a:lnTo>
                  <a:close/>
                  <a:moveTo>
                    <a:pt x="9756" y="2214"/>
                  </a:moveTo>
                  <a:cubicBezTo>
                    <a:pt x="9706" y="2214"/>
                    <a:pt x="9706" y="2214"/>
                    <a:pt x="9706" y="2214"/>
                  </a:cubicBezTo>
                  <a:cubicBezTo>
                    <a:pt x="9707" y="2201"/>
                    <a:pt x="9712" y="2189"/>
                    <a:pt x="9721" y="2179"/>
                  </a:cubicBezTo>
                  <a:lnTo>
                    <a:pt x="9756" y="2214"/>
                  </a:lnTo>
                  <a:close/>
                  <a:moveTo>
                    <a:pt x="9726" y="2174"/>
                  </a:moveTo>
                  <a:cubicBezTo>
                    <a:pt x="9735" y="2166"/>
                    <a:pt x="9748" y="2160"/>
                    <a:pt x="9761" y="2160"/>
                  </a:cubicBezTo>
                  <a:cubicBezTo>
                    <a:pt x="9761" y="2209"/>
                    <a:pt x="9761" y="2209"/>
                    <a:pt x="9761" y="2209"/>
                  </a:cubicBezTo>
                  <a:lnTo>
                    <a:pt x="9726" y="2174"/>
                  </a:lnTo>
                  <a:close/>
                  <a:moveTo>
                    <a:pt x="9756" y="2221"/>
                  </a:moveTo>
                  <a:cubicBezTo>
                    <a:pt x="9721" y="2257"/>
                    <a:pt x="9721" y="2257"/>
                    <a:pt x="9721" y="2257"/>
                  </a:cubicBezTo>
                  <a:cubicBezTo>
                    <a:pt x="9712" y="2247"/>
                    <a:pt x="9707" y="2235"/>
                    <a:pt x="9706" y="2221"/>
                  </a:cubicBezTo>
                  <a:lnTo>
                    <a:pt x="9756" y="2221"/>
                  </a:lnTo>
                  <a:close/>
                  <a:moveTo>
                    <a:pt x="9761" y="2226"/>
                  </a:moveTo>
                  <a:cubicBezTo>
                    <a:pt x="9761" y="2276"/>
                    <a:pt x="9761" y="2276"/>
                    <a:pt x="9761" y="2276"/>
                  </a:cubicBezTo>
                  <a:cubicBezTo>
                    <a:pt x="9748" y="2275"/>
                    <a:pt x="9735" y="2270"/>
                    <a:pt x="9726" y="2262"/>
                  </a:cubicBezTo>
                  <a:lnTo>
                    <a:pt x="9761" y="2226"/>
                  </a:lnTo>
                  <a:close/>
                  <a:moveTo>
                    <a:pt x="9761" y="219"/>
                  </a:moveTo>
                  <a:cubicBezTo>
                    <a:pt x="9712" y="219"/>
                    <a:pt x="9712" y="219"/>
                    <a:pt x="9712" y="219"/>
                  </a:cubicBezTo>
                  <a:cubicBezTo>
                    <a:pt x="9761" y="102"/>
                    <a:pt x="9761" y="102"/>
                    <a:pt x="9761" y="102"/>
                  </a:cubicBezTo>
                  <a:lnTo>
                    <a:pt x="9761" y="219"/>
                  </a:lnTo>
                  <a:close/>
                  <a:moveTo>
                    <a:pt x="5867" y="198"/>
                  </a:moveTo>
                  <a:cubicBezTo>
                    <a:pt x="5867" y="87"/>
                    <a:pt x="5867" y="87"/>
                    <a:pt x="5867" y="87"/>
                  </a:cubicBezTo>
                  <a:cubicBezTo>
                    <a:pt x="9760" y="87"/>
                    <a:pt x="9760" y="87"/>
                    <a:pt x="9760" y="87"/>
                  </a:cubicBezTo>
                  <a:cubicBezTo>
                    <a:pt x="9704" y="219"/>
                    <a:pt x="9704" y="219"/>
                    <a:pt x="9704" y="219"/>
                  </a:cubicBezTo>
                  <a:cubicBezTo>
                    <a:pt x="5866" y="219"/>
                    <a:pt x="5866" y="219"/>
                    <a:pt x="5866" y="219"/>
                  </a:cubicBezTo>
                  <a:cubicBezTo>
                    <a:pt x="5867" y="212"/>
                    <a:pt x="5867" y="205"/>
                    <a:pt x="5867" y="198"/>
                  </a:cubicBezTo>
                  <a:close/>
                  <a:moveTo>
                    <a:pt x="9701" y="226"/>
                  </a:moveTo>
                  <a:cubicBezTo>
                    <a:pt x="9679" y="280"/>
                    <a:pt x="9679" y="280"/>
                    <a:pt x="9679" y="280"/>
                  </a:cubicBezTo>
                  <a:cubicBezTo>
                    <a:pt x="5843" y="280"/>
                    <a:pt x="5843" y="280"/>
                    <a:pt x="5843" y="280"/>
                  </a:cubicBezTo>
                  <a:cubicBezTo>
                    <a:pt x="5853" y="264"/>
                    <a:pt x="5861" y="246"/>
                    <a:pt x="5865" y="226"/>
                  </a:cubicBezTo>
                  <a:lnTo>
                    <a:pt x="9701" y="226"/>
                  </a:lnTo>
                  <a:close/>
                  <a:moveTo>
                    <a:pt x="5169" y="280"/>
                  </a:moveTo>
                  <a:cubicBezTo>
                    <a:pt x="4994" y="280"/>
                    <a:pt x="4994" y="280"/>
                    <a:pt x="4994" y="280"/>
                  </a:cubicBezTo>
                  <a:cubicBezTo>
                    <a:pt x="4329" y="280"/>
                    <a:pt x="4329" y="280"/>
                    <a:pt x="4329" y="280"/>
                  </a:cubicBezTo>
                  <a:cubicBezTo>
                    <a:pt x="4318" y="264"/>
                    <a:pt x="4310" y="246"/>
                    <a:pt x="4306" y="226"/>
                  </a:cubicBezTo>
                  <a:cubicBezTo>
                    <a:pt x="4994" y="226"/>
                    <a:pt x="4994" y="226"/>
                    <a:pt x="4994" y="226"/>
                  </a:cubicBezTo>
                  <a:cubicBezTo>
                    <a:pt x="5169" y="226"/>
                    <a:pt x="5169" y="226"/>
                    <a:pt x="5169" y="226"/>
                  </a:cubicBezTo>
                  <a:cubicBezTo>
                    <a:pt x="5857" y="226"/>
                    <a:pt x="5857" y="226"/>
                    <a:pt x="5857" y="226"/>
                  </a:cubicBezTo>
                  <a:cubicBezTo>
                    <a:pt x="5853" y="246"/>
                    <a:pt x="5846" y="264"/>
                    <a:pt x="5835" y="280"/>
                  </a:cubicBezTo>
                  <a:lnTo>
                    <a:pt x="5169" y="280"/>
                  </a:lnTo>
                  <a:close/>
                  <a:moveTo>
                    <a:pt x="5829" y="287"/>
                  </a:moveTo>
                  <a:cubicBezTo>
                    <a:pt x="5803" y="320"/>
                    <a:pt x="5762" y="342"/>
                    <a:pt x="5716" y="342"/>
                  </a:cubicBezTo>
                  <a:cubicBezTo>
                    <a:pt x="5169" y="342"/>
                    <a:pt x="5169" y="342"/>
                    <a:pt x="5169" y="342"/>
                  </a:cubicBezTo>
                  <a:cubicBezTo>
                    <a:pt x="4994" y="342"/>
                    <a:pt x="4994" y="342"/>
                    <a:pt x="4994" y="342"/>
                  </a:cubicBezTo>
                  <a:cubicBezTo>
                    <a:pt x="4447" y="342"/>
                    <a:pt x="4447" y="342"/>
                    <a:pt x="4447" y="342"/>
                  </a:cubicBezTo>
                  <a:cubicBezTo>
                    <a:pt x="4401" y="342"/>
                    <a:pt x="4360" y="320"/>
                    <a:pt x="4334" y="287"/>
                  </a:cubicBezTo>
                  <a:cubicBezTo>
                    <a:pt x="4994" y="287"/>
                    <a:pt x="4994" y="287"/>
                    <a:pt x="4994" y="287"/>
                  </a:cubicBezTo>
                  <a:cubicBezTo>
                    <a:pt x="5169" y="287"/>
                    <a:pt x="5169" y="287"/>
                    <a:pt x="5169" y="287"/>
                  </a:cubicBezTo>
                  <a:lnTo>
                    <a:pt x="5829" y="287"/>
                  </a:lnTo>
                  <a:close/>
                  <a:moveTo>
                    <a:pt x="4303" y="7"/>
                  </a:moveTo>
                  <a:cubicBezTo>
                    <a:pt x="4994" y="7"/>
                    <a:pt x="4994" y="7"/>
                    <a:pt x="4994" y="7"/>
                  </a:cubicBezTo>
                  <a:cubicBezTo>
                    <a:pt x="5169" y="7"/>
                    <a:pt x="5169" y="7"/>
                    <a:pt x="5169" y="7"/>
                  </a:cubicBezTo>
                  <a:cubicBezTo>
                    <a:pt x="5860" y="7"/>
                    <a:pt x="5860" y="7"/>
                    <a:pt x="5860" y="7"/>
                  </a:cubicBezTo>
                  <a:cubicBezTo>
                    <a:pt x="5860" y="80"/>
                    <a:pt x="5860" y="80"/>
                    <a:pt x="5860" y="80"/>
                  </a:cubicBezTo>
                  <a:cubicBezTo>
                    <a:pt x="5860" y="80"/>
                    <a:pt x="5860" y="80"/>
                    <a:pt x="5860" y="80"/>
                  </a:cubicBezTo>
                  <a:cubicBezTo>
                    <a:pt x="5860" y="198"/>
                    <a:pt x="5860" y="198"/>
                    <a:pt x="5860" y="198"/>
                  </a:cubicBezTo>
                  <a:cubicBezTo>
                    <a:pt x="5860" y="205"/>
                    <a:pt x="5860" y="212"/>
                    <a:pt x="5859" y="219"/>
                  </a:cubicBezTo>
                  <a:cubicBezTo>
                    <a:pt x="5169" y="219"/>
                    <a:pt x="5169" y="219"/>
                    <a:pt x="5169" y="219"/>
                  </a:cubicBezTo>
                  <a:cubicBezTo>
                    <a:pt x="4994" y="219"/>
                    <a:pt x="4994" y="219"/>
                    <a:pt x="4994" y="219"/>
                  </a:cubicBezTo>
                  <a:cubicBezTo>
                    <a:pt x="4305" y="219"/>
                    <a:pt x="4305" y="219"/>
                    <a:pt x="4305" y="219"/>
                  </a:cubicBezTo>
                  <a:cubicBezTo>
                    <a:pt x="4304" y="212"/>
                    <a:pt x="4303" y="205"/>
                    <a:pt x="4303" y="198"/>
                  </a:cubicBezTo>
                  <a:cubicBezTo>
                    <a:pt x="4303" y="80"/>
                    <a:pt x="4303" y="80"/>
                    <a:pt x="4303" y="80"/>
                  </a:cubicBezTo>
                  <a:cubicBezTo>
                    <a:pt x="4303" y="80"/>
                    <a:pt x="4303" y="80"/>
                    <a:pt x="4303" y="80"/>
                  </a:cubicBezTo>
                  <a:lnTo>
                    <a:pt x="4303" y="7"/>
                  </a:lnTo>
                  <a:close/>
                  <a:moveTo>
                    <a:pt x="4320" y="280"/>
                  </a:moveTo>
                  <a:cubicBezTo>
                    <a:pt x="485" y="280"/>
                    <a:pt x="485" y="280"/>
                    <a:pt x="485" y="280"/>
                  </a:cubicBezTo>
                  <a:cubicBezTo>
                    <a:pt x="462" y="226"/>
                    <a:pt x="462" y="226"/>
                    <a:pt x="462" y="226"/>
                  </a:cubicBezTo>
                  <a:cubicBezTo>
                    <a:pt x="4299" y="226"/>
                    <a:pt x="4299" y="226"/>
                    <a:pt x="4299" y="226"/>
                  </a:cubicBezTo>
                  <a:cubicBezTo>
                    <a:pt x="4302" y="246"/>
                    <a:pt x="4310" y="264"/>
                    <a:pt x="4320" y="280"/>
                  </a:cubicBezTo>
                  <a:close/>
                  <a:moveTo>
                    <a:pt x="4296" y="87"/>
                  </a:moveTo>
                  <a:cubicBezTo>
                    <a:pt x="4296" y="198"/>
                    <a:pt x="4296" y="198"/>
                    <a:pt x="4296" y="198"/>
                  </a:cubicBezTo>
                  <a:cubicBezTo>
                    <a:pt x="4296" y="205"/>
                    <a:pt x="4296" y="212"/>
                    <a:pt x="4297" y="219"/>
                  </a:cubicBezTo>
                  <a:cubicBezTo>
                    <a:pt x="459" y="219"/>
                    <a:pt x="459" y="219"/>
                    <a:pt x="459" y="219"/>
                  </a:cubicBezTo>
                  <a:cubicBezTo>
                    <a:pt x="404" y="87"/>
                    <a:pt x="404" y="87"/>
                    <a:pt x="404" y="87"/>
                  </a:cubicBezTo>
                  <a:lnTo>
                    <a:pt x="4296" y="87"/>
                  </a:lnTo>
                  <a:close/>
                  <a:moveTo>
                    <a:pt x="402" y="102"/>
                  </a:moveTo>
                  <a:cubicBezTo>
                    <a:pt x="451" y="219"/>
                    <a:pt x="451" y="219"/>
                    <a:pt x="451" y="219"/>
                  </a:cubicBezTo>
                  <a:cubicBezTo>
                    <a:pt x="402" y="219"/>
                    <a:pt x="402" y="219"/>
                    <a:pt x="402" y="219"/>
                  </a:cubicBezTo>
                  <a:lnTo>
                    <a:pt x="402" y="102"/>
                  </a:lnTo>
                  <a:close/>
                  <a:moveTo>
                    <a:pt x="402" y="226"/>
                  </a:moveTo>
                  <a:cubicBezTo>
                    <a:pt x="454" y="226"/>
                    <a:pt x="454" y="226"/>
                    <a:pt x="454" y="226"/>
                  </a:cubicBezTo>
                  <a:cubicBezTo>
                    <a:pt x="480" y="287"/>
                    <a:pt x="480" y="287"/>
                    <a:pt x="480" y="287"/>
                  </a:cubicBezTo>
                  <a:cubicBezTo>
                    <a:pt x="4325" y="287"/>
                    <a:pt x="4325" y="287"/>
                    <a:pt x="4325" y="287"/>
                  </a:cubicBezTo>
                  <a:cubicBezTo>
                    <a:pt x="4353" y="324"/>
                    <a:pt x="4397" y="349"/>
                    <a:pt x="4447" y="349"/>
                  </a:cubicBezTo>
                  <a:cubicBezTo>
                    <a:pt x="4994" y="349"/>
                    <a:pt x="4994" y="349"/>
                    <a:pt x="4994" y="349"/>
                  </a:cubicBezTo>
                  <a:cubicBezTo>
                    <a:pt x="5169" y="349"/>
                    <a:pt x="5169" y="349"/>
                    <a:pt x="5169" y="349"/>
                  </a:cubicBezTo>
                  <a:cubicBezTo>
                    <a:pt x="5716" y="349"/>
                    <a:pt x="5716" y="349"/>
                    <a:pt x="5716" y="349"/>
                  </a:cubicBezTo>
                  <a:cubicBezTo>
                    <a:pt x="5766" y="349"/>
                    <a:pt x="5811" y="324"/>
                    <a:pt x="5838" y="287"/>
                  </a:cubicBezTo>
                  <a:cubicBezTo>
                    <a:pt x="9683" y="287"/>
                    <a:pt x="9683" y="287"/>
                    <a:pt x="9683" y="287"/>
                  </a:cubicBezTo>
                  <a:cubicBezTo>
                    <a:pt x="9709" y="226"/>
                    <a:pt x="9709" y="226"/>
                    <a:pt x="9709" y="226"/>
                  </a:cubicBezTo>
                  <a:cubicBezTo>
                    <a:pt x="9761" y="226"/>
                    <a:pt x="9761" y="226"/>
                    <a:pt x="9761" y="226"/>
                  </a:cubicBezTo>
                  <a:cubicBezTo>
                    <a:pt x="9761" y="411"/>
                    <a:pt x="9761" y="411"/>
                    <a:pt x="9761" y="411"/>
                  </a:cubicBezTo>
                  <a:cubicBezTo>
                    <a:pt x="9670" y="411"/>
                    <a:pt x="9670" y="411"/>
                    <a:pt x="9670" y="411"/>
                  </a:cubicBezTo>
                  <a:cubicBezTo>
                    <a:pt x="9628" y="411"/>
                    <a:pt x="9628" y="411"/>
                    <a:pt x="9628" y="411"/>
                  </a:cubicBezTo>
                  <a:cubicBezTo>
                    <a:pt x="9627" y="377"/>
                    <a:pt x="9598" y="349"/>
                    <a:pt x="9563" y="349"/>
                  </a:cubicBezTo>
                  <a:cubicBezTo>
                    <a:pt x="9528" y="349"/>
                    <a:pt x="9499" y="377"/>
                    <a:pt x="9497" y="411"/>
                  </a:cubicBezTo>
                  <a:cubicBezTo>
                    <a:pt x="9440" y="411"/>
                    <a:pt x="9440" y="411"/>
                    <a:pt x="9440" y="411"/>
                  </a:cubicBezTo>
                  <a:cubicBezTo>
                    <a:pt x="6017" y="411"/>
                    <a:pt x="6017" y="411"/>
                    <a:pt x="6017" y="411"/>
                  </a:cubicBezTo>
                  <a:cubicBezTo>
                    <a:pt x="6016" y="377"/>
                    <a:pt x="5987" y="349"/>
                    <a:pt x="5952" y="349"/>
                  </a:cubicBezTo>
                  <a:cubicBezTo>
                    <a:pt x="5917" y="349"/>
                    <a:pt x="5888" y="377"/>
                    <a:pt x="5886" y="411"/>
                  </a:cubicBezTo>
                  <a:cubicBezTo>
                    <a:pt x="5169" y="411"/>
                    <a:pt x="5169" y="411"/>
                    <a:pt x="5169" y="411"/>
                  </a:cubicBezTo>
                  <a:cubicBezTo>
                    <a:pt x="4994" y="411"/>
                    <a:pt x="4994" y="411"/>
                    <a:pt x="4994" y="411"/>
                  </a:cubicBezTo>
                  <a:cubicBezTo>
                    <a:pt x="4277" y="411"/>
                    <a:pt x="4277" y="411"/>
                    <a:pt x="4277" y="411"/>
                  </a:cubicBezTo>
                  <a:cubicBezTo>
                    <a:pt x="4275" y="377"/>
                    <a:pt x="4246" y="349"/>
                    <a:pt x="4211" y="349"/>
                  </a:cubicBezTo>
                  <a:cubicBezTo>
                    <a:pt x="4176" y="349"/>
                    <a:pt x="4148" y="377"/>
                    <a:pt x="4146" y="411"/>
                  </a:cubicBezTo>
                  <a:cubicBezTo>
                    <a:pt x="724" y="411"/>
                    <a:pt x="724" y="411"/>
                    <a:pt x="724" y="411"/>
                  </a:cubicBezTo>
                  <a:cubicBezTo>
                    <a:pt x="666" y="411"/>
                    <a:pt x="666" y="411"/>
                    <a:pt x="666" y="411"/>
                  </a:cubicBezTo>
                  <a:cubicBezTo>
                    <a:pt x="664" y="377"/>
                    <a:pt x="635" y="349"/>
                    <a:pt x="600" y="349"/>
                  </a:cubicBezTo>
                  <a:cubicBezTo>
                    <a:pt x="565" y="349"/>
                    <a:pt x="537" y="377"/>
                    <a:pt x="535" y="411"/>
                  </a:cubicBezTo>
                  <a:cubicBezTo>
                    <a:pt x="493" y="411"/>
                    <a:pt x="493" y="411"/>
                    <a:pt x="493" y="411"/>
                  </a:cubicBezTo>
                  <a:cubicBezTo>
                    <a:pt x="402" y="411"/>
                    <a:pt x="402" y="411"/>
                    <a:pt x="402" y="411"/>
                  </a:cubicBezTo>
                  <a:lnTo>
                    <a:pt x="402" y="226"/>
                  </a:lnTo>
                  <a:close/>
                  <a:moveTo>
                    <a:pt x="9572" y="5197"/>
                  </a:moveTo>
                  <a:cubicBezTo>
                    <a:pt x="9621" y="5197"/>
                    <a:pt x="9621" y="5197"/>
                    <a:pt x="9621" y="5197"/>
                  </a:cubicBezTo>
                  <a:cubicBezTo>
                    <a:pt x="9620" y="5211"/>
                    <a:pt x="9615" y="5223"/>
                    <a:pt x="9607" y="5233"/>
                  </a:cubicBezTo>
                  <a:lnTo>
                    <a:pt x="9572" y="5197"/>
                  </a:lnTo>
                  <a:close/>
                  <a:moveTo>
                    <a:pt x="9602" y="5238"/>
                  </a:moveTo>
                  <a:cubicBezTo>
                    <a:pt x="9592" y="5246"/>
                    <a:pt x="9580" y="5251"/>
                    <a:pt x="9566" y="5252"/>
                  </a:cubicBezTo>
                  <a:cubicBezTo>
                    <a:pt x="9566" y="5203"/>
                    <a:pt x="9566" y="5203"/>
                    <a:pt x="9566" y="5203"/>
                  </a:cubicBezTo>
                  <a:lnTo>
                    <a:pt x="9602" y="5238"/>
                  </a:lnTo>
                  <a:close/>
                  <a:moveTo>
                    <a:pt x="9566" y="5185"/>
                  </a:moveTo>
                  <a:cubicBezTo>
                    <a:pt x="9566" y="5136"/>
                    <a:pt x="9566" y="5136"/>
                    <a:pt x="9566" y="5136"/>
                  </a:cubicBezTo>
                  <a:cubicBezTo>
                    <a:pt x="9580" y="5136"/>
                    <a:pt x="9592" y="5142"/>
                    <a:pt x="9602" y="5150"/>
                  </a:cubicBezTo>
                  <a:lnTo>
                    <a:pt x="9566" y="5185"/>
                  </a:lnTo>
                  <a:close/>
                  <a:moveTo>
                    <a:pt x="9572" y="5190"/>
                  </a:moveTo>
                  <a:cubicBezTo>
                    <a:pt x="9607" y="5155"/>
                    <a:pt x="9607" y="5155"/>
                    <a:pt x="9607" y="5155"/>
                  </a:cubicBezTo>
                  <a:cubicBezTo>
                    <a:pt x="9615" y="5165"/>
                    <a:pt x="9620" y="5177"/>
                    <a:pt x="9621" y="5190"/>
                  </a:cubicBezTo>
                  <a:lnTo>
                    <a:pt x="9572" y="5190"/>
                  </a:lnTo>
                  <a:close/>
                  <a:moveTo>
                    <a:pt x="9563" y="5128"/>
                  </a:moveTo>
                  <a:cubicBezTo>
                    <a:pt x="9528" y="5128"/>
                    <a:pt x="9499" y="5156"/>
                    <a:pt x="9497" y="5190"/>
                  </a:cubicBezTo>
                  <a:cubicBezTo>
                    <a:pt x="9447" y="5190"/>
                    <a:pt x="9447" y="5190"/>
                    <a:pt x="9447" y="5190"/>
                  </a:cubicBezTo>
                  <a:cubicBezTo>
                    <a:pt x="9447" y="5013"/>
                    <a:pt x="9447" y="5013"/>
                    <a:pt x="9447" y="5013"/>
                  </a:cubicBezTo>
                  <a:cubicBezTo>
                    <a:pt x="9468" y="5012"/>
                    <a:pt x="9484" y="4995"/>
                    <a:pt x="9486" y="4974"/>
                  </a:cubicBezTo>
                  <a:cubicBezTo>
                    <a:pt x="9663" y="4974"/>
                    <a:pt x="9663" y="4974"/>
                    <a:pt x="9663" y="4974"/>
                  </a:cubicBezTo>
                  <a:cubicBezTo>
                    <a:pt x="9663" y="5190"/>
                    <a:pt x="9663" y="5190"/>
                    <a:pt x="9663" y="5190"/>
                  </a:cubicBezTo>
                  <a:cubicBezTo>
                    <a:pt x="9628" y="5190"/>
                    <a:pt x="9628" y="5190"/>
                    <a:pt x="9628" y="5190"/>
                  </a:cubicBezTo>
                  <a:cubicBezTo>
                    <a:pt x="9627" y="5156"/>
                    <a:pt x="9598" y="5128"/>
                    <a:pt x="9563" y="5128"/>
                  </a:cubicBezTo>
                  <a:close/>
                  <a:moveTo>
                    <a:pt x="9554" y="5197"/>
                  </a:moveTo>
                  <a:cubicBezTo>
                    <a:pt x="9519" y="5233"/>
                    <a:pt x="9519" y="5233"/>
                    <a:pt x="9519" y="5233"/>
                  </a:cubicBezTo>
                  <a:cubicBezTo>
                    <a:pt x="9511" y="5223"/>
                    <a:pt x="9505" y="5211"/>
                    <a:pt x="9505" y="5197"/>
                  </a:cubicBezTo>
                  <a:lnTo>
                    <a:pt x="9554" y="5197"/>
                  </a:lnTo>
                  <a:close/>
                  <a:moveTo>
                    <a:pt x="9505" y="5190"/>
                  </a:moveTo>
                  <a:cubicBezTo>
                    <a:pt x="9505" y="5177"/>
                    <a:pt x="9511" y="5165"/>
                    <a:pt x="9519" y="5155"/>
                  </a:cubicBezTo>
                  <a:cubicBezTo>
                    <a:pt x="9554" y="5190"/>
                    <a:pt x="9554" y="5190"/>
                    <a:pt x="9554" y="5190"/>
                  </a:cubicBezTo>
                  <a:lnTo>
                    <a:pt x="9505" y="5190"/>
                  </a:lnTo>
                  <a:close/>
                  <a:moveTo>
                    <a:pt x="9559" y="5203"/>
                  </a:moveTo>
                  <a:cubicBezTo>
                    <a:pt x="9559" y="5252"/>
                    <a:pt x="9559" y="5252"/>
                    <a:pt x="9559" y="5252"/>
                  </a:cubicBezTo>
                  <a:cubicBezTo>
                    <a:pt x="9546" y="5251"/>
                    <a:pt x="9534" y="5246"/>
                    <a:pt x="9524" y="5238"/>
                  </a:cubicBezTo>
                  <a:lnTo>
                    <a:pt x="9559" y="5203"/>
                  </a:lnTo>
                  <a:close/>
                  <a:moveTo>
                    <a:pt x="9524" y="5150"/>
                  </a:moveTo>
                  <a:cubicBezTo>
                    <a:pt x="9534" y="5142"/>
                    <a:pt x="9546" y="5136"/>
                    <a:pt x="9559" y="5136"/>
                  </a:cubicBezTo>
                  <a:cubicBezTo>
                    <a:pt x="9559" y="5185"/>
                    <a:pt x="9559" y="5185"/>
                    <a:pt x="9559" y="5185"/>
                  </a:cubicBezTo>
                  <a:lnTo>
                    <a:pt x="9524" y="5150"/>
                  </a:lnTo>
                  <a:close/>
                  <a:moveTo>
                    <a:pt x="9479" y="4967"/>
                  </a:moveTo>
                  <a:cubicBezTo>
                    <a:pt x="9479" y="4971"/>
                    <a:pt x="9479" y="4971"/>
                    <a:pt x="9479" y="4971"/>
                  </a:cubicBezTo>
                  <a:cubicBezTo>
                    <a:pt x="9479" y="4990"/>
                    <a:pt x="9463" y="5006"/>
                    <a:pt x="9443" y="5006"/>
                  </a:cubicBezTo>
                  <a:cubicBezTo>
                    <a:pt x="9440" y="5006"/>
                    <a:pt x="9440" y="5006"/>
                    <a:pt x="9440" y="5006"/>
                  </a:cubicBezTo>
                  <a:cubicBezTo>
                    <a:pt x="9440" y="5087"/>
                    <a:pt x="9440" y="5087"/>
                    <a:pt x="9440" y="5087"/>
                  </a:cubicBezTo>
                  <a:cubicBezTo>
                    <a:pt x="5342" y="5087"/>
                    <a:pt x="5342" y="5087"/>
                    <a:pt x="5342" y="5087"/>
                  </a:cubicBezTo>
                  <a:cubicBezTo>
                    <a:pt x="5293" y="5038"/>
                    <a:pt x="5293" y="5038"/>
                    <a:pt x="5293" y="5038"/>
                  </a:cubicBezTo>
                  <a:cubicBezTo>
                    <a:pt x="5269" y="5062"/>
                    <a:pt x="5269" y="5062"/>
                    <a:pt x="5269" y="5062"/>
                  </a:cubicBezTo>
                  <a:cubicBezTo>
                    <a:pt x="5246" y="5038"/>
                    <a:pt x="5246" y="5038"/>
                    <a:pt x="5246" y="5038"/>
                  </a:cubicBezTo>
                  <a:cubicBezTo>
                    <a:pt x="5222" y="5062"/>
                    <a:pt x="5222" y="5062"/>
                    <a:pt x="5222" y="5062"/>
                  </a:cubicBezTo>
                  <a:cubicBezTo>
                    <a:pt x="5199" y="5038"/>
                    <a:pt x="5199" y="5038"/>
                    <a:pt x="5199" y="5038"/>
                  </a:cubicBezTo>
                  <a:cubicBezTo>
                    <a:pt x="5175" y="5062"/>
                    <a:pt x="5175" y="5062"/>
                    <a:pt x="5175" y="5062"/>
                  </a:cubicBezTo>
                  <a:cubicBezTo>
                    <a:pt x="5169" y="5056"/>
                    <a:pt x="5169" y="5056"/>
                    <a:pt x="5169" y="5056"/>
                  </a:cubicBezTo>
                  <a:cubicBezTo>
                    <a:pt x="5169" y="5054"/>
                    <a:pt x="5169" y="5054"/>
                    <a:pt x="5169" y="5054"/>
                  </a:cubicBezTo>
                  <a:cubicBezTo>
                    <a:pt x="5153" y="5038"/>
                    <a:pt x="5153" y="5038"/>
                    <a:pt x="5153" y="5038"/>
                  </a:cubicBezTo>
                  <a:cubicBezTo>
                    <a:pt x="5152" y="5039"/>
                    <a:pt x="5152" y="5039"/>
                    <a:pt x="5152" y="5039"/>
                  </a:cubicBezTo>
                  <a:cubicBezTo>
                    <a:pt x="5152" y="5038"/>
                    <a:pt x="5152" y="5038"/>
                    <a:pt x="5152" y="5038"/>
                  </a:cubicBezTo>
                  <a:cubicBezTo>
                    <a:pt x="5129" y="5061"/>
                    <a:pt x="5129" y="5061"/>
                    <a:pt x="5129" y="5061"/>
                  </a:cubicBezTo>
                  <a:cubicBezTo>
                    <a:pt x="5106" y="5038"/>
                    <a:pt x="5106" y="5038"/>
                    <a:pt x="5106" y="5038"/>
                  </a:cubicBezTo>
                  <a:cubicBezTo>
                    <a:pt x="5105" y="5039"/>
                    <a:pt x="5105" y="5039"/>
                    <a:pt x="5105" y="5039"/>
                  </a:cubicBezTo>
                  <a:cubicBezTo>
                    <a:pt x="5104" y="5038"/>
                    <a:pt x="5104" y="5038"/>
                    <a:pt x="5104" y="5038"/>
                  </a:cubicBezTo>
                  <a:cubicBezTo>
                    <a:pt x="5082" y="5061"/>
                    <a:pt x="5082" y="5061"/>
                    <a:pt x="5082" y="5061"/>
                  </a:cubicBezTo>
                  <a:cubicBezTo>
                    <a:pt x="5059" y="5038"/>
                    <a:pt x="5059" y="5038"/>
                    <a:pt x="5059" y="5038"/>
                  </a:cubicBezTo>
                  <a:cubicBezTo>
                    <a:pt x="5058" y="5039"/>
                    <a:pt x="5058" y="5039"/>
                    <a:pt x="5058" y="5039"/>
                  </a:cubicBezTo>
                  <a:cubicBezTo>
                    <a:pt x="5057" y="5038"/>
                    <a:pt x="5057" y="5038"/>
                    <a:pt x="5057" y="5038"/>
                  </a:cubicBezTo>
                  <a:cubicBezTo>
                    <a:pt x="5034" y="5061"/>
                    <a:pt x="5034" y="5061"/>
                    <a:pt x="5034" y="5061"/>
                  </a:cubicBezTo>
                  <a:cubicBezTo>
                    <a:pt x="5012" y="5038"/>
                    <a:pt x="5012" y="5038"/>
                    <a:pt x="5012" y="5038"/>
                  </a:cubicBezTo>
                  <a:cubicBezTo>
                    <a:pt x="5011" y="5039"/>
                    <a:pt x="5011" y="5039"/>
                    <a:pt x="5011" y="5039"/>
                  </a:cubicBezTo>
                  <a:cubicBezTo>
                    <a:pt x="5010" y="5038"/>
                    <a:pt x="5010" y="5038"/>
                    <a:pt x="5010" y="5038"/>
                  </a:cubicBezTo>
                  <a:cubicBezTo>
                    <a:pt x="4994" y="5054"/>
                    <a:pt x="4994" y="5054"/>
                    <a:pt x="4994" y="5054"/>
                  </a:cubicBezTo>
                  <a:cubicBezTo>
                    <a:pt x="4994" y="5056"/>
                    <a:pt x="4994" y="5056"/>
                    <a:pt x="4994" y="5056"/>
                  </a:cubicBezTo>
                  <a:cubicBezTo>
                    <a:pt x="4988" y="5062"/>
                    <a:pt x="4988" y="5062"/>
                    <a:pt x="4988" y="5062"/>
                  </a:cubicBezTo>
                  <a:cubicBezTo>
                    <a:pt x="4965" y="5038"/>
                    <a:pt x="4965" y="5038"/>
                    <a:pt x="4965" y="5038"/>
                  </a:cubicBezTo>
                  <a:cubicBezTo>
                    <a:pt x="4941" y="5062"/>
                    <a:pt x="4941" y="5062"/>
                    <a:pt x="4941" y="5062"/>
                  </a:cubicBezTo>
                  <a:cubicBezTo>
                    <a:pt x="4917" y="5038"/>
                    <a:pt x="4917" y="5038"/>
                    <a:pt x="4917" y="5038"/>
                  </a:cubicBezTo>
                  <a:cubicBezTo>
                    <a:pt x="4894" y="5062"/>
                    <a:pt x="4894" y="5062"/>
                    <a:pt x="4894" y="5062"/>
                  </a:cubicBezTo>
                  <a:cubicBezTo>
                    <a:pt x="4870" y="5038"/>
                    <a:pt x="4870" y="5038"/>
                    <a:pt x="4870" y="5038"/>
                  </a:cubicBezTo>
                  <a:cubicBezTo>
                    <a:pt x="4822" y="5087"/>
                    <a:pt x="4822" y="5087"/>
                    <a:pt x="4822" y="5087"/>
                  </a:cubicBezTo>
                  <a:cubicBezTo>
                    <a:pt x="724" y="5087"/>
                    <a:pt x="724" y="5087"/>
                    <a:pt x="724" y="5087"/>
                  </a:cubicBezTo>
                  <a:cubicBezTo>
                    <a:pt x="724" y="5006"/>
                    <a:pt x="724" y="5006"/>
                    <a:pt x="724" y="5006"/>
                  </a:cubicBezTo>
                  <a:cubicBezTo>
                    <a:pt x="720" y="5006"/>
                    <a:pt x="720" y="5006"/>
                    <a:pt x="720" y="5006"/>
                  </a:cubicBezTo>
                  <a:cubicBezTo>
                    <a:pt x="700" y="5006"/>
                    <a:pt x="684" y="4990"/>
                    <a:pt x="684" y="4971"/>
                  </a:cubicBezTo>
                  <a:cubicBezTo>
                    <a:pt x="684" y="4967"/>
                    <a:pt x="684" y="4967"/>
                    <a:pt x="684" y="4967"/>
                  </a:cubicBezTo>
                  <a:cubicBezTo>
                    <a:pt x="500" y="4967"/>
                    <a:pt x="500" y="4967"/>
                    <a:pt x="500" y="4967"/>
                  </a:cubicBezTo>
                  <a:cubicBezTo>
                    <a:pt x="500" y="2828"/>
                    <a:pt x="500" y="2828"/>
                    <a:pt x="500" y="2828"/>
                  </a:cubicBezTo>
                  <a:cubicBezTo>
                    <a:pt x="500" y="2781"/>
                    <a:pt x="500" y="2781"/>
                    <a:pt x="500" y="2781"/>
                  </a:cubicBezTo>
                  <a:cubicBezTo>
                    <a:pt x="500" y="642"/>
                    <a:pt x="500" y="642"/>
                    <a:pt x="500" y="642"/>
                  </a:cubicBezTo>
                  <a:cubicBezTo>
                    <a:pt x="684" y="642"/>
                    <a:pt x="684" y="642"/>
                    <a:pt x="684" y="642"/>
                  </a:cubicBezTo>
                  <a:cubicBezTo>
                    <a:pt x="684" y="638"/>
                    <a:pt x="684" y="638"/>
                    <a:pt x="684" y="638"/>
                  </a:cubicBezTo>
                  <a:cubicBezTo>
                    <a:pt x="684" y="619"/>
                    <a:pt x="700" y="603"/>
                    <a:pt x="720" y="603"/>
                  </a:cubicBezTo>
                  <a:cubicBezTo>
                    <a:pt x="724" y="603"/>
                    <a:pt x="724" y="603"/>
                    <a:pt x="724" y="603"/>
                  </a:cubicBezTo>
                  <a:cubicBezTo>
                    <a:pt x="724" y="522"/>
                    <a:pt x="724" y="522"/>
                    <a:pt x="724" y="522"/>
                  </a:cubicBezTo>
                  <a:cubicBezTo>
                    <a:pt x="4822" y="522"/>
                    <a:pt x="4822" y="522"/>
                    <a:pt x="4822" y="522"/>
                  </a:cubicBezTo>
                  <a:cubicBezTo>
                    <a:pt x="4870" y="571"/>
                    <a:pt x="4870" y="571"/>
                    <a:pt x="4870" y="571"/>
                  </a:cubicBezTo>
                  <a:cubicBezTo>
                    <a:pt x="4894" y="547"/>
                    <a:pt x="4894" y="547"/>
                    <a:pt x="4894" y="547"/>
                  </a:cubicBezTo>
                  <a:cubicBezTo>
                    <a:pt x="4917" y="571"/>
                    <a:pt x="4917" y="571"/>
                    <a:pt x="4917" y="571"/>
                  </a:cubicBezTo>
                  <a:cubicBezTo>
                    <a:pt x="4941" y="547"/>
                    <a:pt x="4941" y="547"/>
                    <a:pt x="4941" y="547"/>
                  </a:cubicBezTo>
                  <a:cubicBezTo>
                    <a:pt x="4965" y="571"/>
                    <a:pt x="4965" y="571"/>
                    <a:pt x="4965" y="571"/>
                  </a:cubicBezTo>
                  <a:cubicBezTo>
                    <a:pt x="4988" y="547"/>
                    <a:pt x="4988" y="547"/>
                    <a:pt x="4988" y="547"/>
                  </a:cubicBezTo>
                  <a:cubicBezTo>
                    <a:pt x="4994" y="553"/>
                    <a:pt x="4994" y="553"/>
                    <a:pt x="4994" y="553"/>
                  </a:cubicBezTo>
                  <a:cubicBezTo>
                    <a:pt x="4994" y="554"/>
                    <a:pt x="4994" y="554"/>
                    <a:pt x="4994" y="554"/>
                  </a:cubicBezTo>
                  <a:cubicBezTo>
                    <a:pt x="5010" y="571"/>
                    <a:pt x="5010" y="571"/>
                    <a:pt x="5010" y="571"/>
                  </a:cubicBezTo>
                  <a:cubicBezTo>
                    <a:pt x="5011" y="570"/>
                    <a:pt x="5011" y="570"/>
                    <a:pt x="5011" y="570"/>
                  </a:cubicBezTo>
                  <a:cubicBezTo>
                    <a:pt x="5012" y="571"/>
                    <a:pt x="5012" y="571"/>
                    <a:pt x="5012" y="571"/>
                  </a:cubicBezTo>
                  <a:cubicBezTo>
                    <a:pt x="5034" y="548"/>
                    <a:pt x="5034" y="548"/>
                    <a:pt x="5034" y="548"/>
                  </a:cubicBezTo>
                  <a:cubicBezTo>
                    <a:pt x="5057" y="571"/>
                    <a:pt x="5057" y="571"/>
                    <a:pt x="5057" y="571"/>
                  </a:cubicBezTo>
                  <a:cubicBezTo>
                    <a:pt x="5058" y="570"/>
                    <a:pt x="5058" y="570"/>
                    <a:pt x="5058" y="570"/>
                  </a:cubicBezTo>
                  <a:cubicBezTo>
                    <a:pt x="5059" y="571"/>
                    <a:pt x="5059" y="571"/>
                    <a:pt x="5059" y="571"/>
                  </a:cubicBezTo>
                  <a:cubicBezTo>
                    <a:pt x="5082" y="548"/>
                    <a:pt x="5082" y="548"/>
                    <a:pt x="5082" y="548"/>
                  </a:cubicBezTo>
                  <a:cubicBezTo>
                    <a:pt x="5104" y="571"/>
                    <a:pt x="5104" y="571"/>
                    <a:pt x="5104" y="571"/>
                  </a:cubicBezTo>
                  <a:cubicBezTo>
                    <a:pt x="5105" y="570"/>
                    <a:pt x="5105" y="570"/>
                    <a:pt x="5105" y="570"/>
                  </a:cubicBezTo>
                  <a:cubicBezTo>
                    <a:pt x="5106" y="571"/>
                    <a:pt x="5106" y="571"/>
                    <a:pt x="5106" y="571"/>
                  </a:cubicBezTo>
                  <a:cubicBezTo>
                    <a:pt x="5129" y="548"/>
                    <a:pt x="5129" y="548"/>
                    <a:pt x="5129" y="548"/>
                  </a:cubicBezTo>
                  <a:cubicBezTo>
                    <a:pt x="5152" y="571"/>
                    <a:pt x="5152" y="571"/>
                    <a:pt x="5152" y="571"/>
                  </a:cubicBezTo>
                  <a:cubicBezTo>
                    <a:pt x="5152" y="570"/>
                    <a:pt x="5152" y="570"/>
                    <a:pt x="5152" y="570"/>
                  </a:cubicBezTo>
                  <a:cubicBezTo>
                    <a:pt x="5153" y="571"/>
                    <a:pt x="5153" y="571"/>
                    <a:pt x="5153" y="571"/>
                  </a:cubicBezTo>
                  <a:cubicBezTo>
                    <a:pt x="5169" y="554"/>
                    <a:pt x="5169" y="554"/>
                    <a:pt x="5169" y="554"/>
                  </a:cubicBezTo>
                  <a:cubicBezTo>
                    <a:pt x="5169" y="553"/>
                    <a:pt x="5169" y="553"/>
                    <a:pt x="5169" y="553"/>
                  </a:cubicBezTo>
                  <a:cubicBezTo>
                    <a:pt x="5175" y="547"/>
                    <a:pt x="5175" y="547"/>
                    <a:pt x="5175" y="547"/>
                  </a:cubicBezTo>
                  <a:cubicBezTo>
                    <a:pt x="5199" y="571"/>
                    <a:pt x="5199" y="571"/>
                    <a:pt x="5199" y="571"/>
                  </a:cubicBezTo>
                  <a:cubicBezTo>
                    <a:pt x="5222" y="547"/>
                    <a:pt x="5222" y="547"/>
                    <a:pt x="5222" y="547"/>
                  </a:cubicBezTo>
                  <a:cubicBezTo>
                    <a:pt x="5246" y="571"/>
                    <a:pt x="5246" y="571"/>
                    <a:pt x="5246" y="571"/>
                  </a:cubicBezTo>
                  <a:cubicBezTo>
                    <a:pt x="5269" y="547"/>
                    <a:pt x="5269" y="547"/>
                    <a:pt x="5269" y="547"/>
                  </a:cubicBezTo>
                  <a:cubicBezTo>
                    <a:pt x="5293" y="571"/>
                    <a:pt x="5293" y="571"/>
                    <a:pt x="5293" y="571"/>
                  </a:cubicBezTo>
                  <a:cubicBezTo>
                    <a:pt x="5342" y="522"/>
                    <a:pt x="5342" y="522"/>
                    <a:pt x="5342" y="522"/>
                  </a:cubicBezTo>
                  <a:cubicBezTo>
                    <a:pt x="9440" y="522"/>
                    <a:pt x="9440" y="522"/>
                    <a:pt x="9440" y="522"/>
                  </a:cubicBezTo>
                  <a:cubicBezTo>
                    <a:pt x="9440" y="603"/>
                    <a:pt x="9440" y="603"/>
                    <a:pt x="9440" y="603"/>
                  </a:cubicBezTo>
                  <a:cubicBezTo>
                    <a:pt x="9443" y="603"/>
                    <a:pt x="9443" y="603"/>
                    <a:pt x="9443" y="603"/>
                  </a:cubicBezTo>
                  <a:cubicBezTo>
                    <a:pt x="9463" y="603"/>
                    <a:pt x="9479" y="619"/>
                    <a:pt x="9479" y="638"/>
                  </a:cubicBezTo>
                  <a:cubicBezTo>
                    <a:pt x="9479" y="642"/>
                    <a:pt x="9479" y="642"/>
                    <a:pt x="9479" y="642"/>
                  </a:cubicBezTo>
                  <a:cubicBezTo>
                    <a:pt x="9663" y="642"/>
                    <a:pt x="9663" y="642"/>
                    <a:pt x="9663" y="642"/>
                  </a:cubicBezTo>
                  <a:cubicBezTo>
                    <a:pt x="9663" y="2781"/>
                    <a:pt x="9663" y="2781"/>
                    <a:pt x="9663" y="2781"/>
                  </a:cubicBezTo>
                  <a:cubicBezTo>
                    <a:pt x="9663" y="2828"/>
                    <a:pt x="9663" y="2828"/>
                    <a:pt x="9663" y="2828"/>
                  </a:cubicBezTo>
                  <a:cubicBezTo>
                    <a:pt x="9663" y="4967"/>
                    <a:pt x="9663" y="4967"/>
                    <a:pt x="9663" y="4967"/>
                  </a:cubicBezTo>
                  <a:lnTo>
                    <a:pt x="9479" y="4967"/>
                  </a:lnTo>
                  <a:close/>
                  <a:moveTo>
                    <a:pt x="5961" y="5197"/>
                  </a:moveTo>
                  <a:cubicBezTo>
                    <a:pt x="6010" y="5197"/>
                    <a:pt x="6010" y="5197"/>
                    <a:pt x="6010" y="5197"/>
                  </a:cubicBezTo>
                  <a:cubicBezTo>
                    <a:pt x="6009" y="5211"/>
                    <a:pt x="6004" y="5223"/>
                    <a:pt x="5996" y="5233"/>
                  </a:cubicBezTo>
                  <a:lnTo>
                    <a:pt x="5961" y="5197"/>
                  </a:lnTo>
                  <a:close/>
                  <a:moveTo>
                    <a:pt x="5991" y="5238"/>
                  </a:moveTo>
                  <a:cubicBezTo>
                    <a:pt x="5981" y="5246"/>
                    <a:pt x="5969" y="5251"/>
                    <a:pt x="5956" y="5252"/>
                  </a:cubicBezTo>
                  <a:cubicBezTo>
                    <a:pt x="5956" y="5203"/>
                    <a:pt x="5956" y="5203"/>
                    <a:pt x="5956" y="5203"/>
                  </a:cubicBezTo>
                  <a:lnTo>
                    <a:pt x="5991" y="5238"/>
                  </a:lnTo>
                  <a:close/>
                  <a:moveTo>
                    <a:pt x="5956" y="5185"/>
                  </a:moveTo>
                  <a:cubicBezTo>
                    <a:pt x="5956" y="5136"/>
                    <a:pt x="5956" y="5136"/>
                    <a:pt x="5956" y="5136"/>
                  </a:cubicBezTo>
                  <a:cubicBezTo>
                    <a:pt x="5969" y="5136"/>
                    <a:pt x="5981" y="5142"/>
                    <a:pt x="5991" y="5150"/>
                  </a:cubicBezTo>
                  <a:lnTo>
                    <a:pt x="5956" y="5185"/>
                  </a:lnTo>
                  <a:close/>
                  <a:moveTo>
                    <a:pt x="5961" y="5190"/>
                  </a:moveTo>
                  <a:cubicBezTo>
                    <a:pt x="5996" y="5155"/>
                    <a:pt x="5996" y="5155"/>
                    <a:pt x="5996" y="5155"/>
                  </a:cubicBezTo>
                  <a:cubicBezTo>
                    <a:pt x="6004" y="5165"/>
                    <a:pt x="6009" y="5177"/>
                    <a:pt x="6010" y="5190"/>
                  </a:cubicBezTo>
                  <a:lnTo>
                    <a:pt x="5961" y="5190"/>
                  </a:lnTo>
                  <a:close/>
                  <a:moveTo>
                    <a:pt x="5952" y="5128"/>
                  </a:moveTo>
                  <a:cubicBezTo>
                    <a:pt x="5917" y="5128"/>
                    <a:pt x="5888" y="5156"/>
                    <a:pt x="5886" y="5190"/>
                  </a:cubicBezTo>
                  <a:cubicBezTo>
                    <a:pt x="5169" y="5190"/>
                    <a:pt x="5169" y="5190"/>
                    <a:pt x="5169" y="5190"/>
                  </a:cubicBezTo>
                  <a:cubicBezTo>
                    <a:pt x="4994" y="5190"/>
                    <a:pt x="4994" y="5190"/>
                    <a:pt x="4994" y="5190"/>
                  </a:cubicBezTo>
                  <a:cubicBezTo>
                    <a:pt x="4277" y="5190"/>
                    <a:pt x="4277" y="5190"/>
                    <a:pt x="4277" y="5190"/>
                  </a:cubicBezTo>
                  <a:cubicBezTo>
                    <a:pt x="4275" y="5156"/>
                    <a:pt x="4246" y="5128"/>
                    <a:pt x="4211" y="5128"/>
                  </a:cubicBezTo>
                  <a:cubicBezTo>
                    <a:pt x="4176" y="5128"/>
                    <a:pt x="4148" y="5156"/>
                    <a:pt x="4146" y="5190"/>
                  </a:cubicBezTo>
                  <a:cubicBezTo>
                    <a:pt x="724" y="5190"/>
                    <a:pt x="724" y="5190"/>
                    <a:pt x="724" y="5190"/>
                  </a:cubicBezTo>
                  <a:cubicBezTo>
                    <a:pt x="724" y="5094"/>
                    <a:pt x="724" y="5094"/>
                    <a:pt x="724" y="5094"/>
                  </a:cubicBezTo>
                  <a:cubicBezTo>
                    <a:pt x="4822" y="5094"/>
                    <a:pt x="4822" y="5094"/>
                    <a:pt x="4822" y="5094"/>
                  </a:cubicBezTo>
                  <a:cubicBezTo>
                    <a:pt x="4870" y="5143"/>
                    <a:pt x="4870" y="5143"/>
                    <a:pt x="4870" y="5143"/>
                  </a:cubicBezTo>
                  <a:cubicBezTo>
                    <a:pt x="4894" y="5119"/>
                    <a:pt x="4894" y="5119"/>
                    <a:pt x="4894" y="5119"/>
                  </a:cubicBezTo>
                  <a:cubicBezTo>
                    <a:pt x="4917" y="5143"/>
                    <a:pt x="4917" y="5143"/>
                    <a:pt x="4917" y="5143"/>
                  </a:cubicBezTo>
                  <a:cubicBezTo>
                    <a:pt x="4941" y="5119"/>
                    <a:pt x="4941" y="5119"/>
                    <a:pt x="4941" y="5119"/>
                  </a:cubicBezTo>
                  <a:cubicBezTo>
                    <a:pt x="4965" y="5143"/>
                    <a:pt x="4965" y="5143"/>
                    <a:pt x="4965" y="5143"/>
                  </a:cubicBezTo>
                  <a:cubicBezTo>
                    <a:pt x="4988" y="5119"/>
                    <a:pt x="4988" y="5119"/>
                    <a:pt x="4988" y="5119"/>
                  </a:cubicBezTo>
                  <a:cubicBezTo>
                    <a:pt x="4994" y="5125"/>
                    <a:pt x="4994" y="5125"/>
                    <a:pt x="4994" y="5125"/>
                  </a:cubicBezTo>
                  <a:cubicBezTo>
                    <a:pt x="4994" y="5126"/>
                    <a:pt x="4994" y="5126"/>
                    <a:pt x="4994" y="5126"/>
                  </a:cubicBezTo>
                  <a:cubicBezTo>
                    <a:pt x="5010" y="5143"/>
                    <a:pt x="5010" y="5143"/>
                    <a:pt x="5010" y="5143"/>
                  </a:cubicBezTo>
                  <a:cubicBezTo>
                    <a:pt x="5011" y="5142"/>
                    <a:pt x="5011" y="5142"/>
                    <a:pt x="5011" y="5142"/>
                  </a:cubicBezTo>
                  <a:cubicBezTo>
                    <a:pt x="5012" y="5143"/>
                    <a:pt x="5012" y="5143"/>
                    <a:pt x="5012" y="5143"/>
                  </a:cubicBezTo>
                  <a:cubicBezTo>
                    <a:pt x="5034" y="5120"/>
                    <a:pt x="5034" y="5120"/>
                    <a:pt x="5034" y="5120"/>
                  </a:cubicBezTo>
                  <a:cubicBezTo>
                    <a:pt x="5057" y="5143"/>
                    <a:pt x="5057" y="5143"/>
                    <a:pt x="5057" y="5143"/>
                  </a:cubicBezTo>
                  <a:cubicBezTo>
                    <a:pt x="5058" y="5142"/>
                    <a:pt x="5058" y="5142"/>
                    <a:pt x="5058" y="5142"/>
                  </a:cubicBezTo>
                  <a:cubicBezTo>
                    <a:pt x="5059" y="5143"/>
                    <a:pt x="5059" y="5143"/>
                    <a:pt x="5059" y="5143"/>
                  </a:cubicBezTo>
                  <a:cubicBezTo>
                    <a:pt x="5082" y="5120"/>
                    <a:pt x="5082" y="5120"/>
                    <a:pt x="5082" y="5120"/>
                  </a:cubicBezTo>
                  <a:cubicBezTo>
                    <a:pt x="5104" y="5143"/>
                    <a:pt x="5104" y="5143"/>
                    <a:pt x="5104" y="5143"/>
                  </a:cubicBezTo>
                  <a:cubicBezTo>
                    <a:pt x="5105" y="5142"/>
                    <a:pt x="5105" y="5142"/>
                    <a:pt x="5105" y="5142"/>
                  </a:cubicBezTo>
                  <a:cubicBezTo>
                    <a:pt x="5106" y="5143"/>
                    <a:pt x="5106" y="5143"/>
                    <a:pt x="5106" y="5143"/>
                  </a:cubicBezTo>
                  <a:cubicBezTo>
                    <a:pt x="5129" y="5120"/>
                    <a:pt x="5129" y="5120"/>
                    <a:pt x="5129" y="5120"/>
                  </a:cubicBezTo>
                  <a:cubicBezTo>
                    <a:pt x="5152" y="5143"/>
                    <a:pt x="5152" y="5143"/>
                    <a:pt x="5152" y="5143"/>
                  </a:cubicBezTo>
                  <a:cubicBezTo>
                    <a:pt x="5152" y="5142"/>
                    <a:pt x="5152" y="5142"/>
                    <a:pt x="5152" y="5142"/>
                  </a:cubicBezTo>
                  <a:cubicBezTo>
                    <a:pt x="5153" y="5143"/>
                    <a:pt x="5153" y="5143"/>
                    <a:pt x="5153" y="5143"/>
                  </a:cubicBezTo>
                  <a:cubicBezTo>
                    <a:pt x="5169" y="5126"/>
                    <a:pt x="5169" y="5126"/>
                    <a:pt x="5169" y="5126"/>
                  </a:cubicBezTo>
                  <a:cubicBezTo>
                    <a:pt x="5169" y="5125"/>
                    <a:pt x="5169" y="5125"/>
                    <a:pt x="5169" y="5125"/>
                  </a:cubicBezTo>
                  <a:cubicBezTo>
                    <a:pt x="5175" y="5119"/>
                    <a:pt x="5175" y="5119"/>
                    <a:pt x="5175" y="5119"/>
                  </a:cubicBezTo>
                  <a:cubicBezTo>
                    <a:pt x="5199" y="5143"/>
                    <a:pt x="5199" y="5143"/>
                    <a:pt x="5199" y="5143"/>
                  </a:cubicBezTo>
                  <a:cubicBezTo>
                    <a:pt x="5222" y="5119"/>
                    <a:pt x="5222" y="5119"/>
                    <a:pt x="5222" y="5119"/>
                  </a:cubicBezTo>
                  <a:cubicBezTo>
                    <a:pt x="5246" y="5143"/>
                    <a:pt x="5246" y="5143"/>
                    <a:pt x="5246" y="5143"/>
                  </a:cubicBezTo>
                  <a:cubicBezTo>
                    <a:pt x="5269" y="5119"/>
                    <a:pt x="5269" y="5119"/>
                    <a:pt x="5269" y="5119"/>
                  </a:cubicBezTo>
                  <a:cubicBezTo>
                    <a:pt x="5293" y="5143"/>
                    <a:pt x="5293" y="5143"/>
                    <a:pt x="5293" y="5143"/>
                  </a:cubicBezTo>
                  <a:cubicBezTo>
                    <a:pt x="5342" y="5094"/>
                    <a:pt x="5342" y="5094"/>
                    <a:pt x="5342" y="5094"/>
                  </a:cubicBezTo>
                  <a:cubicBezTo>
                    <a:pt x="9440" y="5094"/>
                    <a:pt x="9440" y="5094"/>
                    <a:pt x="9440" y="5094"/>
                  </a:cubicBezTo>
                  <a:cubicBezTo>
                    <a:pt x="9440" y="5190"/>
                    <a:pt x="9440" y="5190"/>
                    <a:pt x="9440" y="5190"/>
                  </a:cubicBezTo>
                  <a:cubicBezTo>
                    <a:pt x="6017" y="5190"/>
                    <a:pt x="6017" y="5190"/>
                    <a:pt x="6017" y="5190"/>
                  </a:cubicBezTo>
                  <a:cubicBezTo>
                    <a:pt x="6016" y="5156"/>
                    <a:pt x="5987" y="5128"/>
                    <a:pt x="5952" y="5128"/>
                  </a:cubicBezTo>
                  <a:close/>
                  <a:moveTo>
                    <a:pt x="5943" y="5197"/>
                  </a:moveTo>
                  <a:cubicBezTo>
                    <a:pt x="5908" y="5233"/>
                    <a:pt x="5908" y="5233"/>
                    <a:pt x="5908" y="5233"/>
                  </a:cubicBezTo>
                  <a:cubicBezTo>
                    <a:pt x="5900" y="5223"/>
                    <a:pt x="5894" y="5211"/>
                    <a:pt x="5894" y="5197"/>
                  </a:cubicBezTo>
                  <a:lnTo>
                    <a:pt x="5943" y="5197"/>
                  </a:lnTo>
                  <a:close/>
                  <a:moveTo>
                    <a:pt x="5894" y="5190"/>
                  </a:moveTo>
                  <a:cubicBezTo>
                    <a:pt x="5894" y="5177"/>
                    <a:pt x="5900" y="5165"/>
                    <a:pt x="5908" y="5155"/>
                  </a:cubicBezTo>
                  <a:cubicBezTo>
                    <a:pt x="5943" y="5190"/>
                    <a:pt x="5943" y="5190"/>
                    <a:pt x="5943" y="5190"/>
                  </a:cubicBezTo>
                  <a:lnTo>
                    <a:pt x="5894" y="5190"/>
                  </a:lnTo>
                  <a:close/>
                  <a:moveTo>
                    <a:pt x="5948" y="5203"/>
                  </a:moveTo>
                  <a:cubicBezTo>
                    <a:pt x="5948" y="5252"/>
                    <a:pt x="5948" y="5252"/>
                    <a:pt x="5948" y="5252"/>
                  </a:cubicBezTo>
                  <a:cubicBezTo>
                    <a:pt x="5935" y="5251"/>
                    <a:pt x="5923" y="5246"/>
                    <a:pt x="5913" y="5238"/>
                  </a:cubicBezTo>
                  <a:lnTo>
                    <a:pt x="5948" y="5203"/>
                  </a:lnTo>
                  <a:close/>
                  <a:moveTo>
                    <a:pt x="5913" y="5150"/>
                  </a:moveTo>
                  <a:cubicBezTo>
                    <a:pt x="5923" y="5142"/>
                    <a:pt x="5935" y="5136"/>
                    <a:pt x="5948" y="5136"/>
                  </a:cubicBezTo>
                  <a:cubicBezTo>
                    <a:pt x="5948" y="5185"/>
                    <a:pt x="5948" y="5185"/>
                    <a:pt x="5948" y="5185"/>
                  </a:cubicBezTo>
                  <a:lnTo>
                    <a:pt x="5913" y="5150"/>
                  </a:lnTo>
                  <a:close/>
                  <a:moveTo>
                    <a:pt x="4220" y="5197"/>
                  </a:moveTo>
                  <a:cubicBezTo>
                    <a:pt x="4270" y="5197"/>
                    <a:pt x="4270" y="5197"/>
                    <a:pt x="4270" y="5197"/>
                  </a:cubicBezTo>
                  <a:cubicBezTo>
                    <a:pt x="4269" y="5211"/>
                    <a:pt x="4263" y="5223"/>
                    <a:pt x="4255" y="5233"/>
                  </a:cubicBezTo>
                  <a:lnTo>
                    <a:pt x="4220" y="5197"/>
                  </a:lnTo>
                  <a:close/>
                  <a:moveTo>
                    <a:pt x="4250" y="5238"/>
                  </a:moveTo>
                  <a:cubicBezTo>
                    <a:pt x="4240" y="5246"/>
                    <a:pt x="4228" y="5251"/>
                    <a:pt x="4215" y="5252"/>
                  </a:cubicBezTo>
                  <a:cubicBezTo>
                    <a:pt x="4215" y="5203"/>
                    <a:pt x="4215" y="5203"/>
                    <a:pt x="4215" y="5203"/>
                  </a:cubicBezTo>
                  <a:lnTo>
                    <a:pt x="4250" y="5238"/>
                  </a:lnTo>
                  <a:close/>
                  <a:moveTo>
                    <a:pt x="4215" y="5185"/>
                  </a:moveTo>
                  <a:cubicBezTo>
                    <a:pt x="4215" y="5136"/>
                    <a:pt x="4215" y="5136"/>
                    <a:pt x="4215" y="5136"/>
                  </a:cubicBezTo>
                  <a:cubicBezTo>
                    <a:pt x="4228" y="5136"/>
                    <a:pt x="4240" y="5142"/>
                    <a:pt x="4250" y="5150"/>
                  </a:cubicBezTo>
                  <a:lnTo>
                    <a:pt x="4215" y="5185"/>
                  </a:lnTo>
                  <a:close/>
                  <a:moveTo>
                    <a:pt x="4220" y="5190"/>
                  </a:moveTo>
                  <a:cubicBezTo>
                    <a:pt x="4255" y="5155"/>
                    <a:pt x="4255" y="5155"/>
                    <a:pt x="4255" y="5155"/>
                  </a:cubicBezTo>
                  <a:cubicBezTo>
                    <a:pt x="4263" y="5165"/>
                    <a:pt x="4269" y="5177"/>
                    <a:pt x="4270" y="5190"/>
                  </a:cubicBezTo>
                  <a:lnTo>
                    <a:pt x="4220" y="5190"/>
                  </a:lnTo>
                  <a:close/>
                  <a:moveTo>
                    <a:pt x="4203" y="5197"/>
                  </a:moveTo>
                  <a:cubicBezTo>
                    <a:pt x="4168" y="5233"/>
                    <a:pt x="4168" y="5233"/>
                    <a:pt x="4168" y="5233"/>
                  </a:cubicBezTo>
                  <a:cubicBezTo>
                    <a:pt x="4159" y="5223"/>
                    <a:pt x="4154" y="5211"/>
                    <a:pt x="4153" y="5197"/>
                  </a:cubicBezTo>
                  <a:lnTo>
                    <a:pt x="4203" y="5197"/>
                  </a:lnTo>
                  <a:close/>
                  <a:moveTo>
                    <a:pt x="4153" y="5190"/>
                  </a:moveTo>
                  <a:cubicBezTo>
                    <a:pt x="4154" y="5177"/>
                    <a:pt x="4159" y="5165"/>
                    <a:pt x="4168" y="5155"/>
                  </a:cubicBezTo>
                  <a:cubicBezTo>
                    <a:pt x="4203" y="5190"/>
                    <a:pt x="4203" y="5190"/>
                    <a:pt x="4203" y="5190"/>
                  </a:cubicBezTo>
                  <a:lnTo>
                    <a:pt x="4153" y="5190"/>
                  </a:lnTo>
                  <a:close/>
                  <a:moveTo>
                    <a:pt x="4208" y="5203"/>
                  </a:moveTo>
                  <a:cubicBezTo>
                    <a:pt x="4208" y="5252"/>
                    <a:pt x="4208" y="5252"/>
                    <a:pt x="4208" y="5252"/>
                  </a:cubicBezTo>
                  <a:cubicBezTo>
                    <a:pt x="4194" y="5251"/>
                    <a:pt x="4182" y="5246"/>
                    <a:pt x="4173" y="5238"/>
                  </a:cubicBezTo>
                  <a:lnTo>
                    <a:pt x="4208" y="5203"/>
                  </a:lnTo>
                  <a:close/>
                  <a:moveTo>
                    <a:pt x="4173" y="5150"/>
                  </a:moveTo>
                  <a:cubicBezTo>
                    <a:pt x="4182" y="5142"/>
                    <a:pt x="4194" y="5136"/>
                    <a:pt x="4208" y="5136"/>
                  </a:cubicBezTo>
                  <a:cubicBezTo>
                    <a:pt x="4208" y="5185"/>
                    <a:pt x="4208" y="5185"/>
                    <a:pt x="4208" y="5185"/>
                  </a:cubicBezTo>
                  <a:lnTo>
                    <a:pt x="4173" y="5150"/>
                  </a:lnTo>
                  <a:close/>
                  <a:moveTo>
                    <a:pt x="5288" y="5090"/>
                  </a:moveTo>
                  <a:cubicBezTo>
                    <a:pt x="5269" y="5109"/>
                    <a:pt x="5269" y="5109"/>
                    <a:pt x="5269" y="5109"/>
                  </a:cubicBezTo>
                  <a:cubicBezTo>
                    <a:pt x="5251" y="5090"/>
                    <a:pt x="5251" y="5090"/>
                    <a:pt x="5251" y="5090"/>
                  </a:cubicBezTo>
                  <a:cubicBezTo>
                    <a:pt x="5269" y="5072"/>
                    <a:pt x="5269" y="5072"/>
                    <a:pt x="5269" y="5072"/>
                  </a:cubicBezTo>
                  <a:lnTo>
                    <a:pt x="5288" y="5090"/>
                  </a:lnTo>
                  <a:close/>
                  <a:moveTo>
                    <a:pt x="5274" y="5067"/>
                  </a:moveTo>
                  <a:cubicBezTo>
                    <a:pt x="5293" y="5048"/>
                    <a:pt x="5293" y="5048"/>
                    <a:pt x="5293" y="5048"/>
                  </a:cubicBezTo>
                  <a:cubicBezTo>
                    <a:pt x="5335" y="5090"/>
                    <a:pt x="5335" y="5090"/>
                    <a:pt x="5335" y="5090"/>
                  </a:cubicBezTo>
                  <a:cubicBezTo>
                    <a:pt x="5293" y="5132"/>
                    <a:pt x="5293" y="5132"/>
                    <a:pt x="5293" y="5132"/>
                  </a:cubicBezTo>
                  <a:cubicBezTo>
                    <a:pt x="5274" y="5114"/>
                    <a:pt x="5274" y="5114"/>
                    <a:pt x="5274" y="5114"/>
                  </a:cubicBezTo>
                  <a:cubicBezTo>
                    <a:pt x="5298" y="5090"/>
                    <a:pt x="5298" y="5090"/>
                    <a:pt x="5298" y="5090"/>
                  </a:cubicBezTo>
                  <a:lnTo>
                    <a:pt x="5274" y="5067"/>
                  </a:lnTo>
                  <a:close/>
                  <a:moveTo>
                    <a:pt x="5264" y="5114"/>
                  </a:moveTo>
                  <a:cubicBezTo>
                    <a:pt x="5246" y="5132"/>
                    <a:pt x="5246" y="5132"/>
                    <a:pt x="5246" y="5132"/>
                  </a:cubicBezTo>
                  <a:cubicBezTo>
                    <a:pt x="5227" y="5114"/>
                    <a:pt x="5227" y="5114"/>
                    <a:pt x="5227" y="5114"/>
                  </a:cubicBezTo>
                  <a:cubicBezTo>
                    <a:pt x="5246" y="5095"/>
                    <a:pt x="5246" y="5095"/>
                    <a:pt x="5246" y="5095"/>
                  </a:cubicBezTo>
                  <a:lnTo>
                    <a:pt x="5264" y="5114"/>
                  </a:lnTo>
                  <a:close/>
                  <a:moveTo>
                    <a:pt x="5246" y="5085"/>
                  </a:moveTo>
                  <a:cubicBezTo>
                    <a:pt x="5227" y="5067"/>
                    <a:pt x="5227" y="5067"/>
                    <a:pt x="5227" y="5067"/>
                  </a:cubicBezTo>
                  <a:cubicBezTo>
                    <a:pt x="5246" y="5048"/>
                    <a:pt x="5246" y="5048"/>
                    <a:pt x="5246" y="5048"/>
                  </a:cubicBezTo>
                  <a:cubicBezTo>
                    <a:pt x="5264" y="5067"/>
                    <a:pt x="5264" y="5067"/>
                    <a:pt x="5264" y="5067"/>
                  </a:cubicBezTo>
                  <a:lnTo>
                    <a:pt x="5246" y="5085"/>
                  </a:lnTo>
                  <a:close/>
                  <a:moveTo>
                    <a:pt x="5241" y="5090"/>
                  </a:moveTo>
                  <a:cubicBezTo>
                    <a:pt x="5222" y="5109"/>
                    <a:pt x="5222" y="5109"/>
                    <a:pt x="5222" y="5109"/>
                  </a:cubicBezTo>
                  <a:cubicBezTo>
                    <a:pt x="5204" y="5090"/>
                    <a:pt x="5204" y="5090"/>
                    <a:pt x="5204" y="5090"/>
                  </a:cubicBezTo>
                  <a:cubicBezTo>
                    <a:pt x="5222" y="5072"/>
                    <a:pt x="5222" y="5072"/>
                    <a:pt x="5222" y="5072"/>
                  </a:cubicBezTo>
                  <a:lnTo>
                    <a:pt x="5241" y="5090"/>
                  </a:lnTo>
                  <a:close/>
                  <a:moveTo>
                    <a:pt x="5217" y="5114"/>
                  </a:moveTo>
                  <a:cubicBezTo>
                    <a:pt x="5199" y="5132"/>
                    <a:pt x="5199" y="5132"/>
                    <a:pt x="5199" y="5132"/>
                  </a:cubicBezTo>
                  <a:cubicBezTo>
                    <a:pt x="5180" y="5114"/>
                    <a:pt x="5180" y="5114"/>
                    <a:pt x="5180" y="5114"/>
                  </a:cubicBezTo>
                  <a:cubicBezTo>
                    <a:pt x="5199" y="5095"/>
                    <a:pt x="5199" y="5095"/>
                    <a:pt x="5199" y="5095"/>
                  </a:cubicBezTo>
                  <a:lnTo>
                    <a:pt x="5217" y="5114"/>
                  </a:lnTo>
                  <a:close/>
                  <a:moveTo>
                    <a:pt x="5199" y="5085"/>
                  </a:moveTo>
                  <a:cubicBezTo>
                    <a:pt x="5180" y="5067"/>
                    <a:pt x="5180" y="5067"/>
                    <a:pt x="5180" y="5067"/>
                  </a:cubicBezTo>
                  <a:cubicBezTo>
                    <a:pt x="5199" y="5048"/>
                    <a:pt x="5199" y="5048"/>
                    <a:pt x="5199" y="5048"/>
                  </a:cubicBezTo>
                  <a:cubicBezTo>
                    <a:pt x="5217" y="5067"/>
                    <a:pt x="5217" y="5067"/>
                    <a:pt x="5217" y="5067"/>
                  </a:cubicBezTo>
                  <a:lnTo>
                    <a:pt x="5199" y="5085"/>
                  </a:lnTo>
                  <a:close/>
                  <a:moveTo>
                    <a:pt x="5194" y="5090"/>
                  </a:moveTo>
                  <a:cubicBezTo>
                    <a:pt x="5175" y="5109"/>
                    <a:pt x="5175" y="5109"/>
                    <a:pt x="5175" y="5109"/>
                  </a:cubicBezTo>
                  <a:cubicBezTo>
                    <a:pt x="5169" y="5103"/>
                    <a:pt x="5169" y="5103"/>
                    <a:pt x="5169" y="5103"/>
                  </a:cubicBezTo>
                  <a:cubicBezTo>
                    <a:pt x="5169" y="5102"/>
                    <a:pt x="5169" y="5102"/>
                    <a:pt x="5169" y="5102"/>
                  </a:cubicBezTo>
                  <a:cubicBezTo>
                    <a:pt x="5158" y="5090"/>
                    <a:pt x="5158" y="5090"/>
                    <a:pt x="5158" y="5090"/>
                  </a:cubicBezTo>
                  <a:cubicBezTo>
                    <a:pt x="5169" y="5079"/>
                    <a:pt x="5169" y="5079"/>
                    <a:pt x="5169" y="5079"/>
                  </a:cubicBezTo>
                  <a:cubicBezTo>
                    <a:pt x="5169" y="5078"/>
                    <a:pt x="5169" y="5078"/>
                    <a:pt x="5169" y="5078"/>
                  </a:cubicBezTo>
                  <a:cubicBezTo>
                    <a:pt x="5175" y="5072"/>
                    <a:pt x="5175" y="5072"/>
                    <a:pt x="5175" y="5072"/>
                  </a:cubicBezTo>
                  <a:lnTo>
                    <a:pt x="5194" y="5090"/>
                  </a:lnTo>
                  <a:close/>
                  <a:moveTo>
                    <a:pt x="5170" y="5114"/>
                  </a:moveTo>
                  <a:cubicBezTo>
                    <a:pt x="5152" y="5132"/>
                    <a:pt x="5152" y="5132"/>
                    <a:pt x="5152" y="5132"/>
                  </a:cubicBezTo>
                  <a:cubicBezTo>
                    <a:pt x="5135" y="5114"/>
                    <a:pt x="5135" y="5114"/>
                    <a:pt x="5135" y="5114"/>
                  </a:cubicBezTo>
                  <a:cubicBezTo>
                    <a:pt x="5152" y="5096"/>
                    <a:pt x="5152" y="5096"/>
                    <a:pt x="5152" y="5096"/>
                  </a:cubicBezTo>
                  <a:lnTo>
                    <a:pt x="5170" y="5114"/>
                  </a:lnTo>
                  <a:close/>
                  <a:moveTo>
                    <a:pt x="5152" y="5085"/>
                  </a:moveTo>
                  <a:cubicBezTo>
                    <a:pt x="5135" y="5067"/>
                    <a:pt x="5135" y="5067"/>
                    <a:pt x="5135" y="5067"/>
                  </a:cubicBezTo>
                  <a:cubicBezTo>
                    <a:pt x="5152" y="5049"/>
                    <a:pt x="5152" y="5049"/>
                    <a:pt x="5152" y="5049"/>
                  </a:cubicBezTo>
                  <a:cubicBezTo>
                    <a:pt x="5170" y="5067"/>
                    <a:pt x="5170" y="5067"/>
                    <a:pt x="5170" y="5067"/>
                  </a:cubicBezTo>
                  <a:lnTo>
                    <a:pt x="5152" y="5085"/>
                  </a:lnTo>
                  <a:close/>
                  <a:moveTo>
                    <a:pt x="5146" y="5090"/>
                  </a:moveTo>
                  <a:cubicBezTo>
                    <a:pt x="5129" y="5108"/>
                    <a:pt x="5129" y="5108"/>
                    <a:pt x="5129" y="5108"/>
                  </a:cubicBezTo>
                  <a:cubicBezTo>
                    <a:pt x="5111" y="5090"/>
                    <a:pt x="5111" y="5090"/>
                    <a:pt x="5111" y="5090"/>
                  </a:cubicBezTo>
                  <a:cubicBezTo>
                    <a:pt x="5129" y="5073"/>
                    <a:pt x="5129" y="5073"/>
                    <a:pt x="5129" y="5073"/>
                  </a:cubicBezTo>
                  <a:lnTo>
                    <a:pt x="5146" y="5090"/>
                  </a:lnTo>
                  <a:close/>
                  <a:moveTo>
                    <a:pt x="5123" y="5114"/>
                  </a:moveTo>
                  <a:cubicBezTo>
                    <a:pt x="5105" y="5132"/>
                    <a:pt x="5105" y="5132"/>
                    <a:pt x="5105" y="5132"/>
                  </a:cubicBezTo>
                  <a:cubicBezTo>
                    <a:pt x="5087" y="5114"/>
                    <a:pt x="5087" y="5114"/>
                    <a:pt x="5087" y="5114"/>
                  </a:cubicBezTo>
                  <a:cubicBezTo>
                    <a:pt x="5105" y="5096"/>
                    <a:pt x="5105" y="5096"/>
                    <a:pt x="5105" y="5096"/>
                  </a:cubicBezTo>
                  <a:lnTo>
                    <a:pt x="5123" y="5114"/>
                  </a:lnTo>
                  <a:close/>
                  <a:moveTo>
                    <a:pt x="5105" y="5085"/>
                  </a:moveTo>
                  <a:cubicBezTo>
                    <a:pt x="5087" y="5067"/>
                    <a:pt x="5087" y="5067"/>
                    <a:pt x="5087" y="5067"/>
                  </a:cubicBezTo>
                  <a:cubicBezTo>
                    <a:pt x="5105" y="5049"/>
                    <a:pt x="5105" y="5049"/>
                    <a:pt x="5105" y="5049"/>
                  </a:cubicBezTo>
                  <a:cubicBezTo>
                    <a:pt x="5123" y="5067"/>
                    <a:pt x="5123" y="5067"/>
                    <a:pt x="5123" y="5067"/>
                  </a:cubicBezTo>
                  <a:lnTo>
                    <a:pt x="5105" y="5085"/>
                  </a:lnTo>
                  <a:close/>
                  <a:moveTo>
                    <a:pt x="5099" y="5090"/>
                  </a:moveTo>
                  <a:cubicBezTo>
                    <a:pt x="5082" y="5108"/>
                    <a:pt x="5082" y="5108"/>
                    <a:pt x="5082" y="5108"/>
                  </a:cubicBezTo>
                  <a:cubicBezTo>
                    <a:pt x="5064" y="5090"/>
                    <a:pt x="5064" y="5090"/>
                    <a:pt x="5064" y="5090"/>
                  </a:cubicBezTo>
                  <a:cubicBezTo>
                    <a:pt x="5082" y="5073"/>
                    <a:pt x="5082" y="5073"/>
                    <a:pt x="5082" y="5073"/>
                  </a:cubicBezTo>
                  <a:lnTo>
                    <a:pt x="5099" y="5090"/>
                  </a:lnTo>
                  <a:close/>
                  <a:moveTo>
                    <a:pt x="5076" y="5114"/>
                  </a:moveTo>
                  <a:cubicBezTo>
                    <a:pt x="5058" y="5132"/>
                    <a:pt x="5058" y="5132"/>
                    <a:pt x="5058" y="5132"/>
                  </a:cubicBezTo>
                  <a:cubicBezTo>
                    <a:pt x="5040" y="5114"/>
                    <a:pt x="5040" y="5114"/>
                    <a:pt x="5040" y="5114"/>
                  </a:cubicBezTo>
                  <a:cubicBezTo>
                    <a:pt x="5058" y="5096"/>
                    <a:pt x="5058" y="5096"/>
                    <a:pt x="5058" y="5096"/>
                  </a:cubicBezTo>
                  <a:lnTo>
                    <a:pt x="5076" y="5114"/>
                  </a:lnTo>
                  <a:close/>
                  <a:moveTo>
                    <a:pt x="5058" y="5085"/>
                  </a:moveTo>
                  <a:cubicBezTo>
                    <a:pt x="5040" y="5067"/>
                    <a:pt x="5040" y="5067"/>
                    <a:pt x="5040" y="5067"/>
                  </a:cubicBezTo>
                  <a:cubicBezTo>
                    <a:pt x="5058" y="5049"/>
                    <a:pt x="5058" y="5049"/>
                    <a:pt x="5058" y="5049"/>
                  </a:cubicBezTo>
                  <a:cubicBezTo>
                    <a:pt x="5076" y="5067"/>
                    <a:pt x="5076" y="5067"/>
                    <a:pt x="5076" y="5067"/>
                  </a:cubicBezTo>
                  <a:lnTo>
                    <a:pt x="5058" y="5085"/>
                  </a:lnTo>
                  <a:close/>
                  <a:moveTo>
                    <a:pt x="5052" y="5090"/>
                  </a:moveTo>
                  <a:cubicBezTo>
                    <a:pt x="5034" y="5108"/>
                    <a:pt x="5034" y="5108"/>
                    <a:pt x="5034" y="5108"/>
                  </a:cubicBezTo>
                  <a:cubicBezTo>
                    <a:pt x="5017" y="5090"/>
                    <a:pt x="5017" y="5090"/>
                    <a:pt x="5017" y="5090"/>
                  </a:cubicBezTo>
                  <a:cubicBezTo>
                    <a:pt x="5034" y="5073"/>
                    <a:pt x="5034" y="5073"/>
                    <a:pt x="5034" y="5073"/>
                  </a:cubicBezTo>
                  <a:lnTo>
                    <a:pt x="5052" y="5090"/>
                  </a:lnTo>
                  <a:close/>
                  <a:moveTo>
                    <a:pt x="5029" y="5114"/>
                  </a:moveTo>
                  <a:cubicBezTo>
                    <a:pt x="5011" y="5132"/>
                    <a:pt x="5011" y="5132"/>
                    <a:pt x="5011" y="5132"/>
                  </a:cubicBezTo>
                  <a:cubicBezTo>
                    <a:pt x="4993" y="5114"/>
                    <a:pt x="4993" y="5114"/>
                    <a:pt x="4993" y="5114"/>
                  </a:cubicBezTo>
                  <a:cubicBezTo>
                    <a:pt x="5011" y="5096"/>
                    <a:pt x="5011" y="5096"/>
                    <a:pt x="5011" y="5096"/>
                  </a:cubicBezTo>
                  <a:lnTo>
                    <a:pt x="5029" y="5114"/>
                  </a:lnTo>
                  <a:close/>
                  <a:moveTo>
                    <a:pt x="5011" y="5085"/>
                  </a:moveTo>
                  <a:cubicBezTo>
                    <a:pt x="4993" y="5067"/>
                    <a:pt x="4993" y="5067"/>
                    <a:pt x="4993" y="5067"/>
                  </a:cubicBezTo>
                  <a:cubicBezTo>
                    <a:pt x="5011" y="5049"/>
                    <a:pt x="5011" y="5049"/>
                    <a:pt x="5011" y="5049"/>
                  </a:cubicBezTo>
                  <a:cubicBezTo>
                    <a:pt x="5029" y="5067"/>
                    <a:pt x="5029" y="5067"/>
                    <a:pt x="5029" y="5067"/>
                  </a:cubicBezTo>
                  <a:lnTo>
                    <a:pt x="5011" y="5085"/>
                  </a:lnTo>
                  <a:close/>
                  <a:moveTo>
                    <a:pt x="4994" y="5078"/>
                  </a:moveTo>
                  <a:cubicBezTo>
                    <a:pt x="4994" y="5079"/>
                    <a:pt x="4994" y="5079"/>
                    <a:pt x="4994" y="5079"/>
                  </a:cubicBezTo>
                  <a:cubicBezTo>
                    <a:pt x="5005" y="5090"/>
                    <a:pt x="5005" y="5090"/>
                    <a:pt x="5005" y="5090"/>
                  </a:cubicBezTo>
                  <a:cubicBezTo>
                    <a:pt x="4994" y="5102"/>
                    <a:pt x="4994" y="5102"/>
                    <a:pt x="4994" y="5102"/>
                  </a:cubicBezTo>
                  <a:cubicBezTo>
                    <a:pt x="4994" y="5103"/>
                    <a:pt x="4994" y="5103"/>
                    <a:pt x="4994" y="5103"/>
                  </a:cubicBezTo>
                  <a:cubicBezTo>
                    <a:pt x="4988" y="5109"/>
                    <a:pt x="4988" y="5109"/>
                    <a:pt x="4988" y="5109"/>
                  </a:cubicBezTo>
                  <a:cubicBezTo>
                    <a:pt x="4970" y="5090"/>
                    <a:pt x="4970" y="5090"/>
                    <a:pt x="4970" y="5090"/>
                  </a:cubicBezTo>
                  <a:cubicBezTo>
                    <a:pt x="4988" y="5072"/>
                    <a:pt x="4988" y="5072"/>
                    <a:pt x="4988" y="5072"/>
                  </a:cubicBezTo>
                  <a:lnTo>
                    <a:pt x="4994" y="5078"/>
                  </a:lnTo>
                  <a:close/>
                  <a:moveTo>
                    <a:pt x="4983" y="5114"/>
                  </a:moveTo>
                  <a:cubicBezTo>
                    <a:pt x="4965" y="5132"/>
                    <a:pt x="4965" y="5132"/>
                    <a:pt x="4965" y="5132"/>
                  </a:cubicBezTo>
                  <a:cubicBezTo>
                    <a:pt x="4946" y="5114"/>
                    <a:pt x="4946" y="5114"/>
                    <a:pt x="4946" y="5114"/>
                  </a:cubicBezTo>
                  <a:cubicBezTo>
                    <a:pt x="4965" y="5095"/>
                    <a:pt x="4965" y="5095"/>
                    <a:pt x="4965" y="5095"/>
                  </a:cubicBezTo>
                  <a:lnTo>
                    <a:pt x="4983" y="5114"/>
                  </a:lnTo>
                  <a:close/>
                  <a:moveTo>
                    <a:pt x="4965" y="5085"/>
                  </a:moveTo>
                  <a:cubicBezTo>
                    <a:pt x="4946" y="5067"/>
                    <a:pt x="4946" y="5067"/>
                    <a:pt x="4946" y="5067"/>
                  </a:cubicBezTo>
                  <a:cubicBezTo>
                    <a:pt x="4965" y="5048"/>
                    <a:pt x="4965" y="5048"/>
                    <a:pt x="4965" y="5048"/>
                  </a:cubicBezTo>
                  <a:cubicBezTo>
                    <a:pt x="4983" y="5067"/>
                    <a:pt x="4983" y="5067"/>
                    <a:pt x="4983" y="5067"/>
                  </a:cubicBezTo>
                  <a:lnTo>
                    <a:pt x="4965" y="5085"/>
                  </a:lnTo>
                  <a:close/>
                  <a:moveTo>
                    <a:pt x="4960" y="5090"/>
                  </a:moveTo>
                  <a:cubicBezTo>
                    <a:pt x="4941" y="5109"/>
                    <a:pt x="4941" y="5109"/>
                    <a:pt x="4941" y="5109"/>
                  </a:cubicBezTo>
                  <a:cubicBezTo>
                    <a:pt x="4923" y="5090"/>
                    <a:pt x="4923" y="5090"/>
                    <a:pt x="4923" y="5090"/>
                  </a:cubicBezTo>
                  <a:cubicBezTo>
                    <a:pt x="4941" y="5072"/>
                    <a:pt x="4941" y="5072"/>
                    <a:pt x="4941" y="5072"/>
                  </a:cubicBezTo>
                  <a:lnTo>
                    <a:pt x="4960" y="5090"/>
                  </a:lnTo>
                  <a:close/>
                  <a:moveTo>
                    <a:pt x="4936" y="5114"/>
                  </a:moveTo>
                  <a:cubicBezTo>
                    <a:pt x="4917" y="5132"/>
                    <a:pt x="4917" y="5132"/>
                    <a:pt x="4917" y="5132"/>
                  </a:cubicBezTo>
                  <a:cubicBezTo>
                    <a:pt x="4899" y="5114"/>
                    <a:pt x="4899" y="5114"/>
                    <a:pt x="4899" y="5114"/>
                  </a:cubicBezTo>
                  <a:cubicBezTo>
                    <a:pt x="4917" y="5095"/>
                    <a:pt x="4917" y="5095"/>
                    <a:pt x="4917" y="5095"/>
                  </a:cubicBezTo>
                  <a:lnTo>
                    <a:pt x="4936" y="5114"/>
                  </a:lnTo>
                  <a:close/>
                  <a:moveTo>
                    <a:pt x="4917" y="5085"/>
                  </a:moveTo>
                  <a:cubicBezTo>
                    <a:pt x="4899" y="5067"/>
                    <a:pt x="4899" y="5067"/>
                    <a:pt x="4899" y="5067"/>
                  </a:cubicBezTo>
                  <a:cubicBezTo>
                    <a:pt x="4917" y="5048"/>
                    <a:pt x="4917" y="5048"/>
                    <a:pt x="4917" y="5048"/>
                  </a:cubicBezTo>
                  <a:cubicBezTo>
                    <a:pt x="4936" y="5067"/>
                    <a:pt x="4936" y="5067"/>
                    <a:pt x="4936" y="5067"/>
                  </a:cubicBezTo>
                  <a:lnTo>
                    <a:pt x="4917" y="5085"/>
                  </a:lnTo>
                  <a:close/>
                  <a:moveTo>
                    <a:pt x="4912" y="5090"/>
                  </a:moveTo>
                  <a:cubicBezTo>
                    <a:pt x="4894" y="5109"/>
                    <a:pt x="4894" y="5109"/>
                    <a:pt x="4894" y="5109"/>
                  </a:cubicBezTo>
                  <a:cubicBezTo>
                    <a:pt x="4875" y="5090"/>
                    <a:pt x="4875" y="5090"/>
                    <a:pt x="4875" y="5090"/>
                  </a:cubicBezTo>
                  <a:cubicBezTo>
                    <a:pt x="4894" y="5072"/>
                    <a:pt x="4894" y="5072"/>
                    <a:pt x="4894" y="5072"/>
                  </a:cubicBezTo>
                  <a:lnTo>
                    <a:pt x="4912" y="5090"/>
                  </a:lnTo>
                  <a:close/>
                  <a:moveTo>
                    <a:pt x="4865" y="5090"/>
                  </a:moveTo>
                  <a:cubicBezTo>
                    <a:pt x="4889" y="5114"/>
                    <a:pt x="4889" y="5114"/>
                    <a:pt x="4889" y="5114"/>
                  </a:cubicBezTo>
                  <a:cubicBezTo>
                    <a:pt x="4870" y="5132"/>
                    <a:pt x="4870" y="5132"/>
                    <a:pt x="4870" y="5132"/>
                  </a:cubicBezTo>
                  <a:cubicBezTo>
                    <a:pt x="4828" y="5090"/>
                    <a:pt x="4828" y="5090"/>
                    <a:pt x="4828" y="5090"/>
                  </a:cubicBezTo>
                  <a:cubicBezTo>
                    <a:pt x="4870" y="5048"/>
                    <a:pt x="4870" y="5048"/>
                    <a:pt x="4870" y="5048"/>
                  </a:cubicBezTo>
                  <a:cubicBezTo>
                    <a:pt x="4889" y="5067"/>
                    <a:pt x="4889" y="5067"/>
                    <a:pt x="4889" y="5067"/>
                  </a:cubicBezTo>
                  <a:lnTo>
                    <a:pt x="4865" y="5090"/>
                  </a:lnTo>
                  <a:close/>
                  <a:moveTo>
                    <a:pt x="609" y="5197"/>
                  </a:moveTo>
                  <a:cubicBezTo>
                    <a:pt x="659" y="5197"/>
                    <a:pt x="659" y="5197"/>
                    <a:pt x="659" y="5197"/>
                  </a:cubicBezTo>
                  <a:cubicBezTo>
                    <a:pt x="658" y="5211"/>
                    <a:pt x="652" y="5223"/>
                    <a:pt x="644" y="5233"/>
                  </a:cubicBezTo>
                  <a:lnTo>
                    <a:pt x="609" y="5197"/>
                  </a:lnTo>
                  <a:close/>
                  <a:moveTo>
                    <a:pt x="639" y="5238"/>
                  </a:moveTo>
                  <a:cubicBezTo>
                    <a:pt x="630" y="5246"/>
                    <a:pt x="617" y="5251"/>
                    <a:pt x="604" y="5252"/>
                  </a:cubicBezTo>
                  <a:cubicBezTo>
                    <a:pt x="604" y="5203"/>
                    <a:pt x="604" y="5203"/>
                    <a:pt x="604" y="5203"/>
                  </a:cubicBezTo>
                  <a:lnTo>
                    <a:pt x="639" y="5238"/>
                  </a:lnTo>
                  <a:close/>
                  <a:moveTo>
                    <a:pt x="604" y="5185"/>
                  </a:moveTo>
                  <a:cubicBezTo>
                    <a:pt x="604" y="5136"/>
                    <a:pt x="604" y="5136"/>
                    <a:pt x="604" y="5136"/>
                  </a:cubicBezTo>
                  <a:cubicBezTo>
                    <a:pt x="617" y="5136"/>
                    <a:pt x="630" y="5142"/>
                    <a:pt x="639" y="5150"/>
                  </a:cubicBezTo>
                  <a:lnTo>
                    <a:pt x="604" y="5185"/>
                  </a:lnTo>
                  <a:close/>
                  <a:moveTo>
                    <a:pt x="609" y="5190"/>
                  </a:moveTo>
                  <a:cubicBezTo>
                    <a:pt x="644" y="5155"/>
                    <a:pt x="644" y="5155"/>
                    <a:pt x="644" y="5155"/>
                  </a:cubicBezTo>
                  <a:cubicBezTo>
                    <a:pt x="652" y="5165"/>
                    <a:pt x="658" y="5177"/>
                    <a:pt x="659" y="5190"/>
                  </a:cubicBezTo>
                  <a:lnTo>
                    <a:pt x="609" y="5190"/>
                  </a:lnTo>
                  <a:close/>
                  <a:moveTo>
                    <a:pt x="600" y="5128"/>
                  </a:moveTo>
                  <a:cubicBezTo>
                    <a:pt x="565" y="5128"/>
                    <a:pt x="537" y="5156"/>
                    <a:pt x="535" y="5190"/>
                  </a:cubicBezTo>
                  <a:cubicBezTo>
                    <a:pt x="500" y="5190"/>
                    <a:pt x="500" y="5190"/>
                    <a:pt x="500" y="5190"/>
                  </a:cubicBezTo>
                  <a:cubicBezTo>
                    <a:pt x="500" y="4974"/>
                    <a:pt x="500" y="4974"/>
                    <a:pt x="500" y="4974"/>
                  </a:cubicBezTo>
                  <a:cubicBezTo>
                    <a:pt x="677" y="4974"/>
                    <a:pt x="677" y="4974"/>
                    <a:pt x="677" y="4974"/>
                  </a:cubicBezTo>
                  <a:cubicBezTo>
                    <a:pt x="679" y="4995"/>
                    <a:pt x="696" y="5012"/>
                    <a:pt x="716" y="5013"/>
                  </a:cubicBezTo>
                  <a:cubicBezTo>
                    <a:pt x="716" y="5190"/>
                    <a:pt x="716" y="5190"/>
                    <a:pt x="716" y="5190"/>
                  </a:cubicBezTo>
                  <a:cubicBezTo>
                    <a:pt x="666" y="5190"/>
                    <a:pt x="666" y="5190"/>
                    <a:pt x="666" y="5190"/>
                  </a:cubicBezTo>
                  <a:cubicBezTo>
                    <a:pt x="664" y="5156"/>
                    <a:pt x="635" y="5128"/>
                    <a:pt x="600" y="5128"/>
                  </a:cubicBezTo>
                  <a:close/>
                  <a:moveTo>
                    <a:pt x="592" y="5197"/>
                  </a:moveTo>
                  <a:cubicBezTo>
                    <a:pt x="557" y="5233"/>
                    <a:pt x="557" y="5233"/>
                    <a:pt x="557" y="5233"/>
                  </a:cubicBezTo>
                  <a:cubicBezTo>
                    <a:pt x="548" y="5223"/>
                    <a:pt x="543" y="5211"/>
                    <a:pt x="542" y="5197"/>
                  </a:cubicBezTo>
                  <a:lnTo>
                    <a:pt x="592" y="5197"/>
                  </a:lnTo>
                  <a:close/>
                  <a:moveTo>
                    <a:pt x="542" y="5190"/>
                  </a:moveTo>
                  <a:cubicBezTo>
                    <a:pt x="543" y="5177"/>
                    <a:pt x="548" y="5165"/>
                    <a:pt x="557" y="5155"/>
                  </a:cubicBezTo>
                  <a:cubicBezTo>
                    <a:pt x="592" y="5190"/>
                    <a:pt x="592" y="5190"/>
                    <a:pt x="592" y="5190"/>
                  </a:cubicBezTo>
                  <a:lnTo>
                    <a:pt x="542" y="5190"/>
                  </a:lnTo>
                  <a:close/>
                  <a:moveTo>
                    <a:pt x="597" y="5203"/>
                  </a:moveTo>
                  <a:cubicBezTo>
                    <a:pt x="597" y="5252"/>
                    <a:pt x="597" y="5252"/>
                    <a:pt x="597" y="5252"/>
                  </a:cubicBezTo>
                  <a:cubicBezTo>
                    <a:pt x="583" y="5251"/>
                    <a:pt x="571" y="5246"/>
                    <a:pt x="562" y="5238"/>
                  </a:cubicBezTo>
                  <a:lnTo>
                    <a:pt x="597" y="5203"/>
                  </a:lnTo>
                  <a:close/>
                  <a:moveTo>
                    <a:pt x="562" y="5150"/>
                  </a:moveTo>
                  <a:cubicBezTo>
                    <a:pt x="571" y="5142"/>
                    <a:pt x="583" y="5136"/>
                    <a:pt x="597" y="5136"/>
                  </a:cubicBezTo>
                  <a:cubicBezTo>
                    <a:pt x="597" y="5185"/>
                    <a:pt x="597" y="5185"/>
                    <a:pt x="597" y="5185"/>
                  </a:cubicBezTo>
                  <a:lnTo>
                    <a:pt x="562" y="5150"/>
                  </a:lnTo>
                  <a:close/>
                  <a:moveTo>
                    <a:pt x="592" y="411"/>
                  </a:moveTo>
                  <a:cubicBezTo>
                    <a:pt x="542" y="411"/>
                    <a:pt x="542" y="411"/>
                    <a:pt x="542" y="411"/>
                  </a:cubicBezTo>
                  <a:cubicBezTo>
                    <a:pt x="543" y="398"/>
                    <a:pt x="548" y="386"/>
                    <a:pt x="557" y="376"/>
                  </a:cubicBezTo>
                  <a:lnTo>
                    <a:pt x="592" y="411"/>
                  </a:lnTo>
                  <a:close/>
                  <a:moveTo>
                    <a:pt x="562" y="371"/>
                  </a:moveTo>
                  <a:cubicBezTo>
                    <a:pt x="571" y="363"/>
                    <a:pt x="583" y="358"/>
                    <a:pt x="597" y="357"/>
                  </a:cubicBezTo>
                  <a:cubicBezTo>
                    <a:pt x="597" y="406"/>
                    <a:pt x="597" y="406"/>
                    <a:pt x="597" y="406"/>
                  </a:cubicBezTo>
                  <a:lnTo>
                    <a:pt x="562" y="371"/>
                  </a:lnTo>
                  <a:close/>
                  <a:moveTo>
                    <a:pt x="597" y="424"/>
                  </a:moveTo>
                  <a:cubicBezTo>
                    <a:pt x="597" y="473"/>
                    <a:pt x="597" y="473"/>
                    <a:pt x="597" y="473"/>
                  </a:cubicBezTo>
                  <a:cubicBezTo>
                    <a:pt x="583" y="473"/>
                    <a:pt x="571" y="467"/>
                    <a:pt x="562" y="459"/>
                  </a:cubicBezTo>
                  <a:lnTo>
                    <a:pt x="597" y="424"/>
                  </a:lnTo>
                  <a:close/>
                  <a:moveTo>
                    <a:pt x="592" y="419"/>
                  </a:moveTo>
                  <a:cubicBezTo>
                    <a:pt x="557" y="454"/>
                    <a:pt x="557" y="454"/>
                    <a:pt x="557" y="454"/>
                  </a:cubicBezTo>
                  <a:cubicBezTo>
                    <a:pt x="548" y="444"/>
                    <a:pt x="543" y="432"/>
                    <a:pt x="542" y="419"/>
                  </a:cubicBezTo>
                  <a:lnTo>
                    <a:pt x="592" y="419"/>
                  </a:lnTo>
                  <a:close/>
                  <a:moveTo>
                    <a:pt x="600" y="481"/>
                  </a:moveTo>
                  <a:cubicBezTo>
                    <a:pt x="635" y="481"/>
                    <a:pt x="664" y="453"/>
                    <a:pt x="666" y="419"/>
                  </a:cubicBezTo>
                  <a:cubicBezTo>
                    <a:pt x="716" y="419"/>
                    <a:pt x="716" y="419"/>
                    <a:pt x="716" y="419"/>
                  </a:cubicBezTo>
                  <a:cubicBezTo>
                    <a:pt x="716" y="596"/>
                    <a:pt x="716" y="596"/>
                    <a:pt x="716" y="596"/>
                  </a:cubicBezTo>
                  <a:cubicBezTo>
                    <a:pt x="696" y="597"/>
                    <a:pt x="679" y="614"/>
                    <a:pt x="677" y="635"/>
                  </a:cubicBezTo>
                  <a:cubicBezTo>
                    <a:pt x="500" y="635"/>
                    <a:pt x="500" y="635"/>
                    <a:pt x="500" y="635"/>
                  </a:cubicBezTo>
                  <a:cubicBezTo>
                    <a:pt x="500" y="419"/>
                    <a:pt x="500" y="419"/>
                    <a:pt x="500" y="419"/>
                  </a:cubicBezTo>
                  <a:cubicBezTo>
                    <a:pt x="535" y="419"/>
                    <a:pt x="535" y="419"/>
                    <a:pt x="535" y="419"/>
                  </a:cubicBezTo>
                  <a:cubicBezTo>
                    <a:pt x="537" y="453"/>
                    <a:pt x="565" y="481"/>
                    <a:pt x="600" y="481"/>
                  </a:cubicBezTo>
                  <a:close/>
                  <a:moveTo>
                    <a:pt x="609" y="411"/>
                  </a:moveTo>
                  <a:cubicBezTo>
                    <a:pt x="644" y="376"/>
                    <a:pt x="644" y="376"/>
                    <a:pt x="644" y="376"/>
                  </a:cubicBezTo>
                  <a:cubicBezTo>
                    <a:pt x="652" y="386"/>
                    <a:pt x="658" y="398"/>
                    <a:pt x="659" y="411"/>
                  </a:cubicBezTo>
                  <a:lnTo>
                    <a:pt x="609" y="411"/>
                  </a:lnTo>
                  <a:close/>
                  <a:moveTo>
                    <a:pt x="659" y="419"/>
                  </a:moveTo>
                  <a:cubicBezTo>
                    <a:pt x="658" y="432"/>
                    <a:pt x="652" y="444"/>
                    <a:pt x="644" y="454"/>
                  </a:cubicBezTo>
                  <a:cubicBezTo>
                    <a:pt x="609" y="419"/>
                    <a:pt x="609" y="419"/>
                    <a:pt x="609" y="419"/>
                  </a:cubicBezTo>
                  <a:lnTo>
                    <a:pt x="659" y="419"/>
                  </a:lnTo>
                  <a:close/>
                  <a:moveTo>
                    <a:pt x="604" y="406"/>
                  </a:moveTo>
                  <a:cubicBezTo>
                    <a:pt x="604" y="357"/>
                    <a:pt x="604" y="357"/>
                    <a:pt x="604" y="357"/>
                  </a:cubicBezTo>
                  <a:cubicBezTo>
                    <a:pt x="617" y="358"/>
                    <a:pt x="630" y="363"/>
                    <a:pt x="639" y="371"/>
                  </a:cubicBezTo>
                  <a:lnTo>
                    <a:pt x="604" y="406"/>
                  </a:lnTo>
                  <a:close/>
                  <a:moveTo>
                    <a:pt x="639" y="459"/>
                  </a:moveTo>
                  <a:cubicBezTo>
                    <a:pt x="630" y="467"/>
                    <a:pt x="617" y="473"/>
                    <a:pt x="604" y="473"/>
                  </a:cubicBezTo>
                  <a:cubicBezTo>
                    <a:pt x="604" y="424"/>
                    <a:pt x="604" y="424"/>
                    <a:pt x="604" y="424"/>
                  </a:cubicBezTo>
                  <a:lnTo>
                    <a:pt x="639" y="459"/>
                  </a:lnTo>
                  <a:close/>
                  <a:moveTo>
                    <a:pt x="4203" y="411"/>
                  </a:moveTo>
                  <a:cubicBezTo>
                    <a:pt x="4153" y="411"/>
                    <a:pt x="4153" y="411"/>
                    <a:pt x="4153" y="411"/>
                  </a:cubicBezTo>
                  <a:cubicBezTo>
                    <a:pt x="4154" y="398"/>
                    <a:pt x="4159" y="386"/>
                    <a:pt x="4168" y="376"/>
                  </a:cubicBezTo>
                  <a:lnTo>
                    <a:pt x="4203" y="411"/>
                  </a:lnTo>
                  <a:close/>
                  <a:moveTo>
                    <a:pt x="4173" y="371"/>
                  </a:moveTo>
                  <a:cubicBezTo>
                    <a:pt x="4182" y="363"/>
                    <a:pt x="4194" y="358"/>
                    <a:pt x="4208" y="357"/>
                  </a:cubicBezTo>
                  <a:cubicBezTo>
                    <a:pt x="4208" y="406"/>
                    <a:pt x="4208" y="406"/>
                    <a:pt x="4208" y="406"/>
                  </a:cubicBezTo>
                  <a:lnTo>
                    <a:pt x="4173" y="371"/>
                  </a:lnTo>
                  <a:close/>
                  <a:moveTo>
                    <a:pt x="4208" y="424"/>
                  </a:moveTo>
                  <a:cubicBezTo>
                    <a:pt x="4208" y="473"/>
                    <a:pt x="4208" y="473"/>
                    <a:pt x="4208" y="473"/>
                  </a:cubicBezTo>
                  <a:cubicBezTo>
                    <a:pt x="4194" y="473"/>
                    <a:pt x="4182" y="467"/>
                    <a:pt x="4173" y="459"/>
                  </a:cubicBezTo>
                  <a:lnTo>
                    <a:pt x="4208" y="424"/>
                  </a:lnTo>
                  <a:close/>
                  <a:moveTo>
                    <a:pt x="4203" y="419"/>
                  </a:moveTo>
                  <a:cubicBezTo>
                    <a:pt x="4168" y="454"/>
                    <a:pt x="4168" y="454"/>
                    <a:pt x="4168" y="454"/>
                  </a:cubicBezTo>
                  <a:cubicBezTo>
                    <a:pt x="4159" y="444"/>
                    <a:pt x="4154" y="432"/>
                    <a:pt x="4153" y="419"/>
                  </a:cubicBezTo>
                  <a:lnTo>
                    <a:pt x="4203" y="419"/>
                  </a:lnTo>
                  <a:close/>
                  <a:moveTo>
                    <a:pt x="4211" y="481"/>
                  </a:moveTo>
                  <a:cubicBezTo>
                    <a:pt x="4246" y="481"/>
                    <a:pt x="4275" y="453"/>
                    <a:pt x="4277" y="419"/>
                  </a:cubicBezTo>
                  <a:cubicBezTo>
                    <a:pt x="4994" y="419"/>
                    <a:pt x="4994" y="419"/>
                    <a:pt x="4994" y="419"/>
                  </a:cubicBezTo>
                  <a:cubicBezTo>
                    <a:pt x="5169" y="419"/>
                    <a:pt x="5169" y="419"/>
                    <a:pt x="5169" y="419"/>
                  </a:cubicBezTo>
                  <a:cubicBezTo>
                    <a:pt x="5886" y="419"/>
                    <a:pt x="5886" y="419"/>
                    <a:pt x="5886" y="419"/>
                  </a:cubicBezTo>
                  <a:cubicBezTo>
                    <a:pt x="5888" y="453"/>
                    <a:pt x="5917" y="481"/>
                    <a:pt x="5952" y="481"/>
                  </a:cubicBezTo>
                  <a:cubicBezTo>
                    <a:pt x="5987" y="481"/>
                    <a:pt x="6016" y="453"/>
                    <a:pt x="6017" y="419"/>
                  </a:cubicBezTo>
                  <a:cubicBezTo>
                    <a:pt x="9440" y="419"/>
                    <a:pt x="9440" y="419"/>
                    <a:pt x="9440" y="419"/>
                  </a:cubicBezTo>
                  <a:cubicBezTo>
                    <a:pt x="9440" y="515"/>
                    <a:pt x="9440" y="515"/>
                    <a:pt x="9440" y="515"/>
                  </a:cubicBezTo>
                  <a:cubicBezTo>
                    <a:pt x="5342" y="515"/>
                    <a:pt x="5342" y="515"/>
                    <a:pt x="5342" y="515"/>
                  </a:cubicBezTo>
                  <a:cubicBezTo>
                    <a:pt x="5293" y="466"/>
                    <a:pt x="5293" y="466"/>
                    <a:pt x="5293" y="466"/>
                  </a:cubicBezTo>
                  <a:cubicBezTo>
                    <a:pt x="5269" y="490"/>
                    <a:pt x="5269" y="490"/>
                    <a:pt x="5269" y="490"/>
                  </a:cubicBezTo>
                  <a:cubicBezTo>
                    <a:pt x="5246" y="466"/>
                    <a:pt x="5246" y="466"/>
                    <a:pt x="5246" y="466"/>
                  </a:cubicBezTo>
                  <a:cubicBezTo>
                    <a:pt x="5222" y="490"/>
                    <a:pt x="5222" y="490"/>
                    <a:pt x="5222" y="490"/>
                  </a:cubicBezTo>
                  <a:cubicBezTo>
                    <a:pt x="5199" y="466"/>
                    <a:pt x="5199" y="466"/>
                    <a:pt x="5199" y="466"/>
                  </a:cubicBezTo>
                  <a:cubicBezTo>
                    <a:pt x="5175" y="490"/>
                    <a:pt x="5175" y="490"/>
                    <a:pt x="5175" y="490"/>
                  </a:cubicBezTo>
                  <a:cubicBezTo>
                    <a:pt x="5169" y="484"/>
                    <a:pt x="5169" y="484"/>
                    <a:pt x="5169" y="484"/>
                  </a:cubicBezTo>
                  <a:cubicBezTo>
                    <a:pt x="5169" y="483"/>
                    <a:pt x="5169" y="483"/>
                    <a:pt x="5169" y="483"/>
                  </a:cubicBezTo>
                  <a:cubicBezTo>
                    <a:pt x="5153" y="466"/>
                    <a:pt x="5153" y="466"/>
                    <a:pt x="5153" y="466"/>
                  </a:cubicBezTo>
                  <a:cubicBezTo>
                    <a:pt x="5152" y="467"/>
                    <a:pt x="5152" y="467"/>
                    <a:pt x="5152" y="467"/>
                  </a:cubicBezTo>
                  <a:cubicBezTo>
                    <a:pt x="5152" y="466"/>
                    <a:pt x="5152" y="466"/>
                    <a:pt x="5152" y="466"/>
                  </a:cubicBezTo>
                  <a:cubicBezTo>
                    <a:pt x="5129" y="489"/>
                    <a:pt x="5129" y="489"/>
                    <a:pt x="5129" y="489"/>
                  </a:cubicBezTo>
                  <a:cubicBezTo>
                    <a:pt x="5106" y="466"/>
                    <a:pt x="5106" y="466"/>
                    <a:pt x="5106" y="466"/>
                  </a:cubicBezTo>
                  <a:cubicBezTo>
                    <a:pt x="5105" y="467"/>
                    <a:pt x="5105" y="467"/>
                    <a:pt x="5105" y="467"/>
                  </a:cubicBezTo>
                  <a:cubicBezTo>
                    <a:pt x="5104" y="466"/>
                    <a:pt x="5104" y="466"/>
                    <a:pt x="5104" y="466"/>
                  </a:cubicBezTo>
                  <a:cubicBezTo>
                    <a:pt x="5082" y="489"/>
                    <a:pt x="5082" y="489"/>
                    <a:pt x="5082" y="489"/>
                  </a:cubicBezTo>
                  <a:cubicBezTo>
                    <a:pt x="5059" y="466"/>
                    <a:pt x="5059" y="466"/>
                    <a:pt x="5059" y="466"/>
                  </a:cubicBezTo>
                  <a:cubicBezTo>
                    <a:pt x="5058" y="467"/>
                    <a:pt x="5058" y="467"/>
                    <a:pt x="5058" y="467"/>
                  </a:cubicBezTo>
                  <a:cubicBezTo>
                    <a:pt x="5057" y="466"/>
                    <a:pt x="5057" y="466"/>
                    <a:pt x="5057" y="466"/>
                  </a:cubicBezTo>
                  <a:cubicBezTo>
                    <a:pt x="5034" y="489"/>
                    <a:pt x="5034" y="489"/>
                    <a:pt x="5034" y="489"/>
                  </a:cubicBezTo>
                  <a:cubicBezTo>
                    <a:pt x="5012" y="466"/>
                    <a:pt x="5012" y="466"/>
                    <a:pt x="5012" y="466"/>
                  </a:cubicBezTo>
                  <a:cubicBezTo>
                    <a:pt x="5011" y="467"/>
                    <a:pt x="5011" y="467"/>
                    <a:pt x="5011" y="467"/>
                  </a:cubicBezTo>
                  <a:cubicBezTo>
                    <a:pt x="5010" y="466"/>
                    <a:pt x="5010" y="466"/>
                    <a:pt x="5010" y="466"/>
                  </a:cubicBezTo>
                  <a:cubicBezTo>
                    <a:pt x="4994" y="483"/>
                    <a:pt x="4994" y="483"/>
                    <a:pt x="4994" y="483"/>
                  </a:cubicBezTo>
                  <a:cubicBezTo>
                    <a:pt x="4994" y="484"/>
                    <a:pt x="4994" y="484"/>
                    <a:pt x="4994" y="484"/>
                  </a:cubicBezTo>
                  <a:cubicBezTo>
                    <a:pt x="4988" y="490"/>
                    <a:pt x="4988" y="490"/>
                    <a:pt x="4988" y="490"/>
                  </a:cubicBezTo>
                  <a:cubicBezTo>
                    <a:pt x="4965" y="466"/>
                    <a:pt x="4965" y="466"/>
                    <a:pt x="4965" y="466"/>
                  </a:cubicBezTo>
                  <a:cubicBezTo>
                    <a:pt x="4941" y="490"/>
                    <a:pt x="4941" y="490"/>
                    <a:pt x="4941" y="490"/>
                  </a:cubicBezTo>
                  <a:cubicBezTo>
                    <a:pt x="4917" y="466"/>
                    <a:pt x="4917" y="466"/>
                    <a:pt x="4917" y="466"/>
                  </a:cubicBezTo>
                  <a:cubicBezTo>
                    <a:pt x="4894" y="490"/>
                    <a:pt x="4894" y="490"/>
                    <a:pt x="4894" y="490"/>
                  </a:cubicBezTo>
                  <a:cubicBezTo>
                    <a:pt x="4870" y="466"/>
                    <a:pt x="4870" y="466"/>
                    <a:pt x="4870" y="466"/>
                  </a:cubicBezTo>
                  <a:cubicBezTo>
                    <a:pt x="4822" y="515"/>
                    <a:pt x="4822" y="515"/>
                    <a:pt x="4822" y="515"/>
                  </a:cubicBezTo>
                  <a:cubicBezTo>
                    <a:pt x="724" y="515"/>
                    <a:pt x="724" y="515"/>
                    <a:pt x="724" y="515"/>
                  </a:cubicBezTo>
                  <a:cubicBezTo>
                    <a:pt x="724" y="419"/>
                    <a:pt x="724" y="419"/>
                    <a:pt x="724" y="419"/>
                  </a:cubicBezTo>
                  <a:cubicBezTo>
                    <a:pt x="4146" y="419"/>
                    <a:pt x="4146" y="419"/>
                    <a:pt x="4146" y="419"/>
                  </a:cubicBezTo>
                  <a:cubicBezTo>
                    <a:pt x="4148" y="453"/>
                    <a:pt x="4176" y="481"/>
                    <a:pt x="4211" y="481"/>
                  </a:cubicBezTo>
                  <a:close/>
                  <a:moveTo>
                    <a:pt x="4220" y="411"/>
                  </a:moveTo>
                  <a:cubicBezTo>
                    <a:pt x="4255" y="376"/>
                    <a:pt x="4255" y="376"/>
                    <a:pt x="4255" y="376"/>
                  </a:cubicBezTo>
                  <a:cubicBezTo>
                    <a:pt x="4263" y="386"/>
                    <a:pt x="4269" y="398"/>
                    <a:pt x="4270" y="411"/>
                  </a:cubicBezTo>
                  <a:lnTo>
                    <a:pt x="4220" y="411"/>
                  </a:lnTo>
                  <a:close/>
                  <a:moveTo>
                    <a:pt x="4270" y="419"/>
                  </a:moveTo>
                  <a:cubicBezTo>
                    <a:pt x="4269" y="432"/>
                    <a:pt x="4263" y="444"/>
                    <a:pt x="4255" y="454"/>
                  </a:cubicBezTo>
                  <a:cubicBezTo>
                    <a:pt x="4220" y="419"/>
                    <a:pt x="4220" y="419"/>
                    <a:pt x="4220" y="419"/>
                  </a:cubicBezTo>
                  <a:lnTo>
                    <a:pt x="4270" y="419"/>
                  </a:lnTo>
                  <a:close/>
                  <a:moveTo>
                    <a:pt x="4215" y="406"/>
                  </a:moveTo>
                  <a:cubicBezTo>
                    <a:pt x="4215" y="357"/>
                    <a:pt x="4215" y="357"/>
                    <a:pt x="4215" y="357"/>
                  </a:cubicBezTo>
                  <a:cubicBezTo>
                    <a:pt x="4228" y="358"/>
                    <a:pt x="4240" y="363"/>
                    <a:pt x="4250" y="371"/>
                  </a:cubicBezTo>
                  <a:lnTo>
                    <a:pt x="4215" y="406"/>
                  </a:lnTo>
                  <a:close/>
                  <a:moveTo>
                    <a:pt x="4250" y="459"/>
                  </a:moveTo>
                  <a:cubicBezTo>
                    <a:pt x="4240" y="467"/>
                    <a:pt x="4228" y="473"/>
                    <a:pt x="4215" y="473"/>
                  </a:cubicBezTo>
                  <a:cubicBezTo>
                    <a:pt x="4215" y="424"/>
                    <a:pt x="4215" y="424"/>
                    <a:pt x="4215" y="424"/>
                  </a:cubicBezTo>
                  <a:lnTo>
                    <a:pt x="4250" y="459"/>
                  </a:lnTo>
                  <a:close/>
                  <a:moveTo>
                    <a:pt x="5943" y="411"/>
                  </a:moveTo>
                  <a:cubicBezTo>
                    <a:pt x="5894" y="411"/>
                    <a:pt x="5894" y="411"/>
                    <a:pt x="5894" y="411"/>
                  </a:cubicBezTo>
                  <a:cubicBezTo>
                    <a:pt x="5894" y="398"/>
                    <a:pt x="5900" y="386"/>
                    <a:pt x="5908" y="376"/>
                  </a:cubicBezTo>
                  <a:lnTo>
                    <a:pt x="5943" y="411"/>
                  </a:lnTo>
                  <a:close/>
                  <a:moveTo>
                    <a:pt x="5913" y="371"/>
                  </a:moveTo>
                  <a:cubicBezTo>
                    <a:pt x="5923" y="363"/>
                    <a:pt x="5935" y="358"/>
                    <a:pt x="5948" y="357"/>
                  </a:cubicBezTo>
                  <a:cubicBezTo>
                    <a:pt x="5948" y="406"/>
                    <a:pt x="5948" y="406"/>
                    <a:pt x="5948" y="406"/>
                  </a:cubicBezTo>
                  <a:lnTo>
                    <a:pt x="5913" y="371"/>
                  </a:lnTo>
                  <a:close/>
                  <a:moveTo>
                    <a:pt x="5948" y="424"/>
                  </a:moveTo>
                  <a:cubicBezTo>
                    <a:pt x="5948" y="473"/>
                    <a:pt x="5948" y="473"/>
                    <a:pt x="5948" y="473"/>
                  </a:cubicBezTo>
                  <a:cubicBezTo>
                    <a:pt x="5935" y="473"/>
                    <a:pt x="5923" y="467"/>
                    <a:pt x="5913" y="459"/>
                  </a:cubicBezTo>
                  <a:lnTo>
                    <a:pt x="5948" y="424"/>
                  </a:lnTo>
                  <a:close/>
                  <a:moveTo>
                    <a:pt x="5943" y="419"/>
                  </a:moveTo>
                  <a:cubicBezTo>
                    <a:pt x="5908" y="454"/>
                    <a:pt x="5908" y="454"/>
                    <a:pt x="5908" y="454"/>
                  </a:cubicBezTo>
                  <a:cubicBezTo>
                    <a:pt x="5900" y="444"/>
                    <a:pt x="5894" y="432"/>
                    <a:pt x="5894" y="419"/>
                  </a:cubicBezTo>
                  <a:lnTo>
                    <a:pt x="5943" y="419"/>
                  </a:lnTo>
                  <a:close/>
                  <a:moveTo>
                    <a:pt x="5961" y="411"/>
                  </a:moveTo>
                  <a:cubicBezTo>
                    <a:pt x="5996" y="376"/>
                    <a:pt x="5996" y="376"/>
                    <a:pt x="5996" y="376"/>
                  </a:cubicBezTo>
                  <a:cubicBezTo>
                    <a:pt x="6004" y="386"/>
                    <a:pt x="6009" y="398"/>
                    <a:pt x="6010" y="411"/>
                  </a:cubicBezTo>
                  <a:lnTo>
                    <a:pt x="5961" y="411"/>
                  </a:lnTo>
                  <a:close/>
                  <a:moveTo>
                    <a:pt x="6010" y="419"/>
                  </a:moveTo>
                  <a:cubicBezTo>
                    <a:pt x="6009" y="432"/>
                    <a:pt x="6004" y="444"/>
                    <a:pt x="5996" y="454"/>
                  </a:cubicBezTo>
                  <a:cubicBezTo>
                    <a:pt x="5961" y="419"/>
                    <a:pt x="5961" y="419"/>
                    <a:pt x="5961" y="419"/>
                  </a:cubicBezTo>
                  <a:lnTo>
                    <a:pt x="6010" y="419"/>
                  </a:lnTo>
                  <a:close/>
                  <a:moveTo>
                    <a:pt x="5956" y="406"/>
                  </a:moveTo>
                  <a:cubicBezTo>
                    <a:pt x="5956" y="357"/>
                    <a:pt x="5956" y="357"/>
                    <a:pt x="5956" y="357"/>
                  </a:cubicBezTo>
                  <a:cubicBezTo>
                    <a:pt x="5969" y="358"/>
                    <a:pt x="5981" y="363"/>
                    <a:pt x="5991" y="371"/>
                  </a:cubicBezTo>
                  <a:lnTo>
                    <a:pt x="5956" y="406"/>
                  </a:lnTo>
                  <a:close/>
                  <a:moveTo>
                    <a:pt x="5991" y="459"/>
                  </a:moveTo>
                  <a:cubicBezTo>
                    <a:pt x="5981" y="467"/>
                    <a:pt x="5969" y="473"/>
                    <a:pt x="5956" y="473"/>
                  </a:cubicBezTo>
                  <a:cubicBezTo>
                    <a:pt x="5956" y="424"/>
                    <a:pt x="5956" y="424"/>
                    <a:pt x="5956" y="424"/>
                  </a:cubicBezTo>
                  <a:lnTo>
                    <a:pt x="5991" y="459"/>
                  </a:lnTo>
                  <a:close/>
                  <a:moveTo>
                    <a:pt x="4875" y="519"/>
                  </a:moveTo>
                  <a:cubicBezTo>
                    <a:pt x="4894" y="500"/>
                    <a:pt x="4894" y="500"/>
                    <a:pt x="4894" y="500"/>
                  </a:cubicBezTo>
                  <a:cubicBezTo>
                    <a:pt x="4912" y="519"/>
                    <a:pt x="4912" y="519"/>
                    <a:pt x="4912" y="519"/>
                  </a:cubicBezTo>
                  <a:cubicBezTo>
                    <a:pt x="4894" y="537"/>
                    <a:pt x="4894" y="537"/>
                    <a:pt x="4894" y="537"/>
                  </a:cubicBezTo>
                  <a:lnTo>
                    <a:pt x="4875" y="519"/>
                  </a:lnTo>
                  <a:close/>
                  <a:moveTo>
                    <a:pt x="4889" y="542"/>
                  </a:moveTo>
                  <a:cubicBezTo>
                    <a:pt x="4870" y="561"/>
                    <a:pt x="4870" y="561"/>
                    <a:pt x="4870" y="561"/>
                  </a:cubicBezTo>
                  <a:cubicBezTo>
                    <a:pt x="4828" y="519"/>
                    <a:pt x="4828" y="519"/>
                    <a:pt x="4828" y="519"/>
                  </a:cubicBezTo>
                  <a:cubicBezTo>
                    <a:pt x="4870" y="476"/>
                    <a:pt x="4870" y="476"/>
                    <a:pt x="4870" y="476"/>
                  </a:cubicBezTo>
                  <a:cubicBezTo>
                    <a:pt x="4889" y="495"/>
                    <a:pt x="4889" y="495"/>
                    <a:pt x="4889" y="495"/>
                  </a:cubicBezTo>
                  <a:cubicBezTo>
                    <a:pt x="4865" y="519"/>
                    <a:pt x="4865" y="519"/>
                    <a:pt x="4865" y="519"/>
                  </a:cubicBezTo>
                  <a:lnTo>
                    <a:pt x="4889" y="542"/>
                  </a:lnTo>
                  <a:close/>
                  <a:moveTo>
                    <a:pt x="4899" y="495"/>
                  </a:moveTo>
                  <a:cubicBezTo>
                    <a:pt x="4917" y="476"/>
                    <a:pt x="4917" y="476"/>
                    <a:pt x="4917" y="476"/>
                  </a:cubicBezTo>
                  <a:cubicBezTo>
                    <a:pt x="4936" y="495"/>
                    <a:pt x="4936" y="495"/>
                    <a:pt x="4936" y="495"/>
                  </a:cubicBezTo>
                  <a:cubicBezTo>
                    <a:pt x="4917" y="513"/>
                    <a:pt x="4917" y="513"/>
                    <a:pt x="4917" y="513"/>
                  </a:cubicBezTo>
                  <a:lnTo>
                    <a:pt x="4899" y="495"/>
                  </a:lnTo>
                  <a:close/>
                  <a:moveTo>
                    <a:pt x="4917" y="524"/>
                  </a:moveTo>
                  <a:cubicBezTo>
                    <a:pt x="4936" y="542"/>
                    <a:pt x="4936" y="542"/>
                    <a:pt x="4936" y="542"/>
                  </a:cubicBezTo>
                  <a:cubicBezTo>
                    <a:pt x="4917" y="561"/>
                    <a:pt x="4917" y="561"/>
                    <a:pt x="4917" y="561"/>
                  </a:cubicBezTo>
                  <a:cubicBezTo>
                    <a:pt x="4899" y="542"/>
                    <a:pt x="4899" y="542"/>
                    <a:pt x="4899" y="542"/>
                  </a:cubicBezTo>
                  <a:lnTo>
                    <a:pt x="4917" y="524"/>
                  </a:lnTo>
                  <a:close/>
                  <a:moveTo>
                    <a:pt x="4923" y="519"/>
                  </a:moveTo>
                  <a:cubicBezTo>
                    <a:pt x="4941" y="500"/>
                    <a:pt x="4941" y="500"/>
                    <a:pt x="4941" y="500"/>
                  </a:cubicBezTo>
                  <a:cubicBezTo>
                    <a:pt x="4960" y="519"/>
                    <a:pt x="4960" y="519"/>
                    <a:pt x="4960" y="519"/>
                  </a:cubicBezTo>
                  <a:cubicBezTo>
                    <a:pt x="4941" y="537"/>
                    <a:pt x="4941" y="537"/>
                    <a:pt x="4941" y="537"/>
                  </a:cubicBezTo>
                  <a:lnTo>
                    <a:pt x="4923" y="519"/>
                  </a:lnTo>
                  <a:close/>
                  <a:moveTo>
                    <a:pt x="4946" y="495"/>
                  </a:moveTo>
                  <a:cubicBezTo>
                    <a:pt x="4965" y="476"/>
                    <a:pt x="4965" y="476"/>
                    <a:pt x="4965" y="476"/>
                  </a:cubicBezTo>
                  <a:cubicBezTo>
                    <a:pt x="4983" y="495"/>
                    <a:pt x="4983" y="495"/>
                    <a:pt x="4983" y="495"/>
                  </a:cubicBezTo>
                  <a:cubicBezTo>
                    <a:pt x="4965" y="513"/>
                    <a:pt x="4965" y="513"/>
                    <a:pt x="4965" y="513"/>
                  </a:cubicBezTo>
                  <a:lnTo>
                    <a:pt x="4946" y="495"/>
                  </a:lnTo>
                  <a:close/>
                  <a:moveTo>
                    <a:pt x="4965" y="524"/>
                  </a:moveTo>
                  <a:cubicBezTo>
                    <a:pt x="4983" y="542"/>
                    <a:pt x="4983" y="542"/>
                    <a:pt x="4983" y="542"/>
                  </a:cubicBezTo>
                  <a:cubicBezTo>
                    <a:pt x="4965" y="561"/>
                    <a:pt x="4965" y="561"/>
                    <a:pt x="4965" y="561"/>
                  </a:cubicBezTo>
                  <a:cubicBezTo>
                    <a:pt x="4946" y="542"/>
                    <a:pt x="4946" y="542"/>
                    <a:pt x="4946" y="542"/>
                  </a:cubicBezTo>
                  <a:lnTo>
                    <a:pt x="4965" y="524"/>
                  </a:lnTo>
                  <a:close/>
                  <a:moveTo>
                    <a:pt x="4970" y="519"/>
                  </a:moveTo>
                  <a:cubicBezTo>
                    <a:pt x="4988" y="500"/>
                    <a:pt x="4988" y="500"/>
                    <a:pt x="4988" y="500"/>
                  </a:cubicBezTo>
                  <a:cubicBezTo>
                    <a:pt x="4994" y="506"/>
                    <a:pt x="4994" y="506"/>
                    <a:pt x="4994" y="506"/>
                  </a:cubicBezTo>
                  <a:cubicBezTo>
                    <a:pt x="4994" y="507"/>
                    <a:pt x="4994" y="507"/>
                    <a:pt x="4994" y="507"/>
                  </a:cubicBezTo>
                  <a:cubicBezTo>
                    <a:pt x="5005" y="519"/>
                    <a:pt x="5005" y="519"/>
                    <a:pt x="5005" y="519"/>
                  </a:cubicBezTo>
                  <a:cubicBezTo>
                    <a:pt x="4994" y="530"/>
                    <a:pt x="4994" y="530"/>
                    <a:pt x="4994" y="530"/>
                  </a:cubicBezTo>
                  <a:cubicBezTo>
                    <a:pt x="4994" y="531"/>
                    <a:pt x="4994" y="531"/>
                    <a:pt x="4994" y="531"/>
                  </a:cubicBezTo>
                  <a:cubicBezTo>
                    <a:pt x="4988" y="537"/>
                    <a:pt x="4988" y="537"/>
                    <a:pt x="4988" y="537"/>
                  </a:cubicBezTo>
                  <a:lnTo>
                    <a:pt x="4970" y="519"/>
                  </a:lnTo>
                  <a:close/>
                  <a:moveTo>
                    <a:pt x="4993" y="495"/>
                  </a:moveTo>
                  <a:cubicBezTo>
                    <a:pt x="5011" y="477"/>
                    <a:pt x="5011" y="477"/>
                    <a:pt x="5011" y="477"/>
                  </a:cubicBezTo>
                  <a:cubicBezTo>
                    <a:pt x="5029" y="495"/>
                    <a:pt x="5029" y="495"/>
                    <a:pt x="5029" y="495"/>
                  </a:cubicBezTo>
                  <a:cubicBezTo>
                    <a:pt x="5011" y="513"/>
                    <a:pt x="5011" y="513"/>
                    <a:pt x="5011" y="513"/>
                  </a:cubicBezTo>
                  <a:lnTo>
                    <a:pt x="4993" y="495"/>
                  </a:lnTo>
                  <a:close/>
                  <a:moveTo>
                    <a:pt x="5011" y="524"/>
                  </a:moveTo>
                  <a:cubicBezTo>
                    <a:pt x="5029" y="542"/>
                    <a:pt x="5029" y="542"/>
                    <a:pt x="5029" y="542"/>
                  </a:cubicBezTo>
                  <a:cubicBezTo>
                    <a:pt x="5011" y="560"/>
                    <a:pt x="5011" y="560"/>
                    <a:pt x="5011" y="560"/>
                  </a:cubicBezTo>
                  <a:cubicBezTo>
                    <a:pt x="4993" y="542"/>
                    <a:pt x="4993" y="542"/>
                    <a:pt x="4993" y="542"/>
                  </a:cubicBezTo>
                  <a:lnTo>
                    <a:pt x="5011" y="524"/>
                  </a:lnTo>
                  <a:close/>
                  <a:moveTo>
                    <a:pt x="5017" y="519"/>
                  </a:moveTo>
                  <a:cubicBezTo>
                    <a:pt x="5034" y="501"/>
                    <a:pt x="5034" y="501"/>
                    <a:pt x="5034" y="501"/>
                  </a:cubicBezTo>
                  <a:cubicBezTo>
                    <a:pt x="5052" y="519"/>
                    <a:pt x="5052" y="519"/>
                    <a:pt x="5052" y="519"/>
                  </a:cubicBezTo>
                  <a:cubicBezTo>
                    <a:pt x="5034" y="536"/>
                    <a:pt x="5034" y="536"/>
                    <a:pt x="5034" y="536"/>
                  </a:cubicBezTo>
                  <a:lnTo>
                    <a:pt x="5017" y="519"/>
                  </a:lnTo>
                  <a:close/>
                  <a:moveTo>
                    <a:pt x="5040" y="495"/>
                  </a:moveTo>
                  <a:cubicBezTo>
                    <a:pt x="5058" y="477"/>
                    <a:pt x="5058" y="477"/>
                    <a:pt x="5058" y="477"/>
                  </a:cubicBezTo>
                  <a:cubicBezTo>
                    <a:pt x="5076" y="495"/>
                    <a:pt x="5076" y="495"/>
                    <a:pt x="5076" y="495"/>
                  </a:cubicBezTo>
                  <a:cubicBezTo>
                    <a:pt x="5058" y="513"/>
                    <a:pt x="5058" y="513"/>
                    <a:pt x="5058" y="513"/>
                  </a:cubicBezTo>
                  <a:lnTo>
                    <a:pt x="5040" y="495"/>
                  </a:lnTo>
                  <a:close/>
                  <a:moveTo>
                    <a:pt x="5058" y="524"/>
                  </a:moveTo>
                  <a:cubicBezTo>
                    <a:pt x="5076" y="542"/>
                    <a:pt x="5076" y="542"/>
                    <a:pt x="5076" y="542"/>
                  </a:cubicBezTo>
                  <a:cubicBezTo>
                    <a:pt x="5058" y="560"/>
                    <a:pt x="5058" y="560"/>
                    <a:pt x="5058" y="560"/>
                  </a:cubicBezTo>
                  <a:cubicBezTo>
                    <a:pt x="5040" y="542"/>
                    <a:pt x="5040" y="542"/>
                    <a:pt x="5040" y="542"/>
                  </a:cubicBezTo>
                  <a:lnTo>
                    <a:pt x="5058" y="524"/>
                  </a:lnTo>
                  <a:close/>
                  <a:moveTo>
                    <a:pt x="5064" y="519"/>
                  </a:moveTo>
                  <a:cubicBezTo>
                    <a:pt x="5082" y="501"/>
                    <a:pt x="5082" y="501"/>
                    <a:pt x="5082" y="501"/>
                  </a:cubicBezTo>
                  <a:cubicBezTo>
                    <a:pt x="5099" y="519"/>
                    <a:pt x="5099" y="519"/>
                    <a:pt x="5099" y="519"/>
                  </a:cubicBezTo>
                  <a:cubicBezTo>
                    <a:pt x="5082" y="536"/>
                    <a:pt x="5082" y="536"/>
                    <a:pt x="5082" y="536"/>
                  </a:cubicBezTo>
                  <a:lnTo>
                    <a:pt x="5064" y="519"/>
                  </a:lnTo>
                  <a:close/>
                  <a:moveTo>
                    <a:pt x="5087" y="495"/>
                  </a:moveTo>
                  <a:cubicBezTo>
                    <a:pt x="5105" y="477"/>
                    <a:pt x="5105" y="477"/>
                    <a:pt x="5105" y="477"/>
                  </a:cubicBezTo>
                  <a:cubicBezTo>
                    <a:pt x="5123" y="495"/>
                    <a:pt x="5123" y="495"/>
                    <a:pt x="5123" y="495"/>
                  </a:cubicBezTo>
                  <a:cubicBezTo>
                    <a:pt x="5105" y="513"/>
                    <a:pt x="5105" y="513"/>
                    <a:pt x="5105" y="513"/>
                  </a:cubicBezTo>
                  <a:lnTo>
                    <a:pt x="5087" y="495"/>
                  </a:lnTo>
                  <a:close/>
                  <a:moveTo>
                    <a:pt x="5105" y="524"/>
                  </a:moveTo>
                  <a:cubicBezTo>
                    <a:pt x="5123" y="542"/>
                    <a:pt x="5123" y="542"/>
                    <a:pt x="5123" y="542"/>
                  </a:cubicBezTo>
                  <a:cubicBezTo>
                    <a:pt x="5105" y="560"/>
                    <a:pt x="5105" y="560"/>
                    <a:pt x="5105" y="560"/>
                  </a:cubicBezTo>
                  <a:cubicBezTo>
                    <a:pt x="5087" y="542"/>
                    <a:pt x="5087" y="542"/>
                    <a:pt x="5087" y="542"/>
                  </a:cubicBezTo>
                  <a:lnTo>
                    <a:pt x="5105" y="524"/>
                  </a:lnTo>
                  <a:close/>
                  <a:moveTo>
                    <a:pt x="5111" y="519"/>
                  </a:moveTo>
                  <a:cubicBezTo>
                    <a:pt x="5129" y="501"/>
                    <a:pt x="5129" y="501"/>
                    <a:pt x="5129" y="501"/>
                  </a:cubicBezTo>
                  <a:cubicBezTo>
                    <a:pt x="5146" y="519"/>
                    <a:pt x="5146" y="519"/>
                    <a:pt x="5146" y="519"/>
                  </a:cubicBezTo>
                  <a:cubicBezTo>
                    <a:pt x="5129" y="536"/>
                    <a:pt x="5129" y="536"/>
                    <a:pt x="5129" y="536"/>
                  </a:cubicBezTo>
                  <a:lnTo>
                    <a:pt x="5111" y="519"/>
                  </a:lnTo>
                  <a:close/>
                  <a:moveTo>
                    <a:pt x="5135" y="495"/>
                  </a:moveTo>
                  <a:cubicBezTo>
                    <a:pt x="5152" y="477"/>
                    <a:pt x="5152" y="477"/>
                    <a:pt x="5152" y="477"/>
                  </a:cubicBezTo>
                  <a:cubicBezTo>
                    <a:pt x="5170" y="495"/>
                    <a:pt x="5170" y="495"/>
                    <a:pt x="5170" y="495"/>
                  </a:cubicBezTo>
                  <a:cubicBezTo>
                    <a:pt x="5152" y="513"/>
                    <a:pt x="5152" y="513"/>
                    <a:pt x="5152" y="513"/>
                  </a:cubicBezTo>
                  <a:lnTo>
                    <a:pt x="5135" y="495"/>
                  </a:lnTo>
                  <a:close/>
                  <a:moveTo>
                    <a:pt x="5152" y="524"/>
                  </a:moveTo>
                  <a:cubicBezTo>
                    <a:pt x="5170" y="542"/>
                    <a:pt x="5170" y="542"/>
                    <a:pt x="5170" y="542"/>
                  </a:cubicBezTo>
                  <a:cubicBezTo>
                    <a:pt x="5152" y="560"/>
                    <a:pt x="5152" y="560"/>
                    <a:pt x="5152" y="560"/>
                  </a:cubicBezTo>
                  <a:cubicBezTo>
                    <a:pt x="5135" y="542"/>
                    <a:pt x="5135" y="542"/>
                    <a:pt x="5135" y="542"/>
                  </a:cubicBezTo>
                  <a:lnTo>
                    <a:pt x="5152" y="524"/>
                  </a:lnTo>
                  <a:close/>
                  <a:moveTo>
                    <a:pt x="5169" y="531"/>
                  </a:moveTo>
                  <a:cubicBezTo>
                    <a:pt x="5169" y="530"/>
                    <a:pt x="5169" y="530"/>
                    <a:pt x="5169" y="530"/>
                  </a:cubicBezTo>
                  <a:cubicBezTo>
                    <a:pt x="5158" y="519"/>
                    <a:pt x="5158" y="519"/>
                    <a:pt x="5158" y="519"/>
                  </a:cubicBezTo>
                  <a:cubicBezTo>
                    <a:pt x="5169" y="507"/>
                    <a:pt x="5169" y="507"/>
                    <a:pt x="5169" y="507"/>
                  </a:cubicBezTo>
                  <a:cubicBezTo>
                    <a:pt x="5169" y="506"/>
                    <a:pt x="5169" y="506"/>
                    <a:pt x="5169" y="506"/>
                  </a:cubicBezTo>
                  <a:cubicBezTo>
                    <a:pt x="5175" y="500"/>
                    <a:pt x="5175" y="500"/>
                    <a:pt x="5175" y="500"/>
                  </a:cubicBezTo>
                  <a:cubicBezTo>
                    <a:pt x="5194" y="519"/>
                    <a:pt x="5194" y="519"/>
                    <a:pt x="5194" y="519"/>
                  </a:cubicBezTo>
                  <a:cubicBezTo>
                    <a:pt x="5175" y="537"/>
                    <a:pt x="5175" y="537"/>
                    <a:pt x="5175" y="537"/>
                  </a:cubicBezTo>
                  <a:lnTo>
                    <a:pt x="5169" y="531"/>
                  </a:lnTo>
                  <a:close/>
                  <a:moveTo>
                    <a:pt x="5180" y="495"/>
                  </a:moveTo>
                  <a:cubicBezTo>
                    <a:pt x="5199" y="476"/>
                    <a:pt x="5199" y="476"/>
                    <a:pt x="5199" y="476"/>
                  </a:cubicBezTo>
                  <a:cubicBezTo>
                    <a:pt x="5217" y="495"/>
                    <a:pt x="5217" y="495"/>
                    <a:pt x="5217" y="495"/>
                  </a:cubicBezTo>
                  <a:cubicBezTo>
                    <a:pt x="5199" y="513"/>
                    <a:pt x="5199" y="513"/>
                    <a:pt x="5199" y="513"/>
                  </a:cubicBezTo>
                  <a:lnTo>
                    <a:pt x="5180" y="495"/>
                  </a:lnTo>
                  <a:close/>
                  <a:moveTo>
                    <a:pt x="5199" y="524"/>
                  </a:moveTo>
                  <a:cubicBezTo>
                    <a:pt x="5217" y="542"/>
                    <a:pt x="5217" y="542"/>
                    <a:pt x="5217" y="542"/>
                  </a:cubicBezTo>
                  <a:cubicBezTo>
                    <a:pt x="5199" y="561"/>
                    <a:pt x="5199" y="561"/>
                    <a:pt x="5199" y="561"/>
                  </a:cubicBezTo>
                  <a:cubicBezTo>
                    <a:pt x="5180" y="542"/>
                    <a:pt x="5180" y="542"/>
                    <a:pt x="5180" y="542"/>
                  </a:cubicBezTo>
                  <a:lnTo>
                    <a:pt x="5199" y="524"/>
                  </a:lnTo>
                  <a:close/>
                  <a:moveTo>
                    <a:pt x="5204" y="519"/>
                  </a:moveTo>
                  <a:cubicBezTo>
                    <a:pt x="5222" y="500"/>
                    <a:pt x="5222" y="500"/>
                    <a:pt x="5222" y="500"/>
                  </a:cubicBezTo>
                  <a:cubicBezTo>
                    <a:pt x="5241" y="519"/>
                    <a:pt x="5241" y="519"/>
                    <a:pt x="5241" y="519"/>
                  </a:cubicBezTo>
                  <a:cubicBezTo>
                    <a:pt x="5222" y="537"/>
                    <a:pt x="5222" y="537"/>
                    <a:pt x="5222" y="537"/>
                  </a:cubicBezTo>
                  <a:lnTo>
                    <a:pt x="5204" y="519"/>
                  </a:lnTo>
                  <a:close/>
                  <a:moveTo>
                    <a:pt x="5227" y="495"/>
                  </a:moveTo>
                  <a:cubicBezTo>
                    <a:pt x="5246" y="476"/>
                    <a:pt x="5246" y="476"/>
                    <a:pt x="5246" y="476"/>
                  </a:cubicBezTo>
                  <a:cubicBezTo>
                    <a:pt x="5264" y="495"/>
                    <a:pt x="5264" y="495"/>
                    <a:pt x="5264" y="495"/>
                  </a:cubicBezTo>
                  <a:cubicBezTo>
                    <a:pt x="5246" y="513"/>
                    <a:pt x="5246" y="513"/>
                    <a:pt x="5246" y="513"/>
                  </a:cubicBezTo>
                  <a:lnTo>
                    <a:pt x="5227" y="495"/>
                  </a:lnTo>
                  <a:close/>
                  <a:moveTo>
                    <a:pt x="5246" y="524"/>
                  </a:moveTo>
                  <a:cubicBezTo>
                    <a:pt x="5264" y="542"/>
                    <a:pt x="5264" y="542"/>
                    <a:pt x="5264" y="542"/>
                  </a:cubicBezTo>
                  <a:cubicBezTo>
                    <a:pt x="5246" y="561"/>
                    <a:pt x="5246" y="561"/>
                    <a:pt x="5246" y="561"/>
                  </a:cubicBezTo>
                  <a:cubicBezTo>
                    <a:pt x="5227" y="542"/>
                    <a:pt x="5227" y="542"/>
                    <a:pt x="5227" y="542"/>
                  </a:cubicBezTo>
                  <a:lnTo>
                    <a:pt x="5246" y="524"/>
                  </a:lnTo>
                  <a:close/>
                  <a:moveTo>
                    <a:pt x="5251" y="519"/>
                  </a:moveTo>
                  <a:cubicBezTo>
                    <a:pt x="5269" y="500"/>
                    <a:pt x="5269" y="500"/>
                    <a:pt x="5269" y="500"/>
                  </a:cubicBezTo>
                  <a:cubicBezTo>
                    <a:pt x="5288" y="519"/>
                    <a:pt x="5288" y="519"/>
                    <a:pt x="5288" y="519"/>
                  </a:cubicBezTo>
                  <a:cubicBezTo>
                    <a:pt x="5269" y="537"/>
                    <a:pt x="5269" y="537"/>
                    <a:pt x="5269" y="537"/>
                  </a:cubicBezTo>
                  <a:lnTo>
                    <a:pt x="5251" y="519"/>
                  </a:lnTo>
                  <a:close/>
                  <a:moveTo>
                    <a:pt x="5298" y="519"/>
                  </a:moveTo>
                  <a:cubicBezTo>
                    <a:pt x="5274" y="495"/>
                    <a:pt x="5274" y="495"/>
                    <a:pt x="5274" y="495"/>
                  </a:cubicBezTo>
                  <a:cubicBezTo>
                    <a:pt x="5293" y="476"/>
                    <a:pt x="5293" y="476"/>
                    <a:pt x="5293" y="476"/>
                  </a:cubicBezTo>
                  <a:cubicBezTo>
                    <a:pt x="5335" y="519"/>
                    <a:pt x="5335" y="519"/>
                    <a:pt x="5335" y="519"/>
                  </a:cubicBezTo>
                  <a:cubicBezTo>
                    <a:pt x="5293" y="561"/>
                    <a:pt x="5293" y="561"/>
                    <a:pt x="5293" y="561"/>
                  </a:cubicBezTo>
                  <a:cubicBezTo>
                    <a:pt x="5274" y="542"/>
                    <a:pt x="5274" y="542"/>
                    <a:pt x="5274" y="542"/>
                  </a:cubicBezTo>
                  <a:lnTo>
                    <a:pt x="5298" y="519"/>
                  </a:lnTo>
                  <a:close/>
                  <a:moveTo>
                    <a:pt x="9554" y="411"/>
                  </a:moveTo>
                  <a:cubicBezTo>
                    <a:pt x="9505" y="411"/>
                    <a:pt x="9505" y="411"/>
                    <a:pt x="9505" y="411"/>
                  </a:cubicBezTo>
                  <a:cubicBezTo>
                    <a:pt x="9505" y="398"/>
                    <a:pt x="9511" y="386"/>
                    <a:pt x="9519" y="376"/>
                  </a:cubicBezTo>
                  <a:lnTo>
                    <a:pt x="9554" y="411"/>
                  </a:lnTo>
                  <a:close/>
                  <a:moveTo>
                    <a:pt x="9524" y="371"/>
                  </a:moveTo>
                  <a:cubicBezTo>
                    <a:pt x="9534" y="363"/>
                    <a:pt x="9546" y="358"/>
                    <a:pt x="9559" y="357"/>
                  </a:cubicBezTo>
                  <a:cubicBezTo>
                    <a:pt x="9559" y="406"/>
                    <a:pt x="9559" y="406"/>
                    <a:pt x="9559" y="406"/>
                  </a:cubicBezTo>
                  <a:lnTo>
                    <a:pt x="9524" y="371"/>
                  </a:lnTo>
                  <a:close/>
                  <a:moveTo>
                    <a:pt x="9559" y="424"/>
                  </a:moveTo>
                  <a:cubicBezTo>
                    <a:pt x="9559" y="473"/>
                    <a:pt x="9559" y="473"/>
                    <a:pt x="9559" y="473"/>
                  </a:cubicBezTo>
                  <a:cubicBezTo>
                    <a:pt x="9546" y="473"/>
                    <a:pt x="9534" y="467"/>
                    <a:pt x="9524" y="459"/>
                  </a:cubicBezTo>
                  <a:lnTo>
                    <a:pt x="9559" y="424"/>
                  </a:lnTo>
                  <a:close/>
                  <a:moveTo>
                    <a:pt x="9554" y="419"/>
                  </a:moveTo>
                  <a:cubicBezTo>
                    <a:pt x="9519" y="454"/>
                    <a:pt x="9519" y="454"/>
                    <a:pt x="9519" y="454"/>
                  </a:cubicBezTo>
                  <a:cubicBezTo>
                    <a:pt x="9511" y="444"/>
                    <a:pt x="9505" y="432"/>
                    <a:pt x="9505" y="419"/>
                  </a:cubicBezTo>
                  <a:lnTo>
                    <a:pt x="9554" y="419"/>
                  </a:lnTo>
                  <a:close/>
                  <a:moveTo>
                    <a:pt x="9563" y="481"/>
                  </a:moveTo>
                  <a:cubicBezTo>
                    <a:pt x="9598" y="481"/>
                    <a:pt x="9627" y="453"/>
                    <a:pt x="9628" y="419"/>
                  </a:cubicBezTo>
                  <a:cubicBezTo>
                    <a:pt x="9663" y="419"/>
                    <a:pt x="9663" y="419"/>
                    <a:pt x="9663" y="419"/>
                  </a:cubicBezTo>
                  <a:cubicBezTo>
                    <a:pt x="9663" y="635"/>
                    <a:pt x="9663" y="635"/>
                    <a:pt x="9663" y="635"/>
                  </a:cubicBezTo>
                  <a:cubicBezTo>
                    <a:pt x="9486" y="635"/>
                    <a:pt x="9486" y="635"/>
                    <a:pt x="9486" y="635"/>
                  </a:cubicBezTo>
                  <a:cubicBezTo>
                    <a:pt x="9484" y="614"/>
                    <a:pt x="9468" y="597"/>
                    <a:pt x="9447" y="596"/>
                  </a:cubicBezTo>
                  <a:cubicBezTo>
                    <a:pt x="9447" y="419"/>
                    <a:pt x="9447" y="419"/>
                    <a:pt x="9447" y="419"/>
                  </a:cubicBezTo>
                  <a:cubicBezTo>
                    <a:pt x="9497" y="419"/>
                    <a:pt x="9497" y="419"/>
                    <a:pt x="9497" y="419"/>
                  </a:cubicBezTo>
                  <a:cubicBezTo>
                    <a:pt x="9499" y="453"/>
                    <a:pt x="9528" y="481"/>
                    <a:pt x="9563" y="481"/>
                  </a:cubicBezTo>
                  <a:close/>
                  <a:moveTo>
                    <a:pt x="9572" y="411"/>
                  </a:moveTo>
                  <a:cubicBezTo>
                    <a:pt x="9607" y="376"/>
                    <a:pt x="9607" y="376"/>
                    <a:pt x="9607" y="376"/>
                  </a:cubicBezTo>
                  <a:cubicBezTo>
                    <a:pt x="9615" y="386"/>
                    <a:pt x="9620" y="398"/>
                    <a:pt x="9621" y="411"/>
                  </a:cubicBezTo>
                  <a:lnTo>
                    <a:pt x="9572" y="411"/>
                  </a:lnTo>
                  <a:close/>
                  <a:moveTo>
                    <a:pt x="9621" y="419"/>
                  </a:moveTo>
                  <a:cubicBezTo>
                    <a:pt x="9620" y="432"/>
                    <a:pt x="9615" y="444"/>
                    <a:pt x="9607" y="454"/>
                  </a:cubicBezTo>
                  <a:cubicBezTo>
                    <a:pt x="9572" y="419"/>
                    <a:pt x="9572" y="419"/>
                    <a:pt x="9572" y="419"/>
                  </a:cubicBezTo>
                  <a:lnTo>
                    <a:pt x="9621" y="419"/>
                  </a:lnTo>
                  <a:close/>
                  <a:moveTo>
                    <a:pt x="9566" y="406"/>
                  </a:moveTo>
                  <a:cubicBezTo>
                    <a:pt x="9566" y="357"/>
                    <a:pt x="9566" y="357"/>
                    <a:pt x="9566" y="357"/>
                  </a:cubicBezTo>
                  <a:cubicBezTo>
                    <a:pt x="9580" y="358"/>
                    <a:pt x="9592" y="363"/>
                    <a:pt x="9602" y="371"/>
                  </a:cubicBezTo>
                  <a:lnTo>
                    <a:pt x="9566" y="406"/>
                  </a:lnTo>
                  <a:close/>
                  <a:moveTo>
                    <a:pt x="9602" y="459"/>
                  </a:moveTo>
                  <a:cubicBezTo>
                    <a:pt x="9592" y="467"/>
                    <a:pt x="9580" y="473"/>
                    <a:pt x="9566" y="473"/>
                  </a:cubicBezTo>
                  <a:cubicBezTo>
                    <a:pt x="9566" y="424"/>
                    <a:pt x="9566" y="424"/>
                    <a:pt x="9566" y="424"/>
                  </a:cubicBezTo>
                  <a:lnTo>
                    <a:pt x="9602" y="459"/>
                  </a:lnTo>
                  <a:close/>
                  <a:moveTo>
                    <a:pt x="402" y="419"/>
                  </a:moveTo>
                  <a:cubicBezTo>
                    <a:pt x="493" y="419"/>
                    <a:pt x="493" y="419"/>
                    <a:pt x="493" y="419"/>
                  </a:cubicBezTo>
                  <a:cubicBezTo>
                    <a:pt x="493" y="638"/>
                    <a:pt x="493" y="638"/>
                    <a:pt x="493" y="638"/>
                  </a:cubicBezTo>
                  <a:cubicBezTo>
                    <a:pt x="493" y="638"/>
                    <a:pt x="493" y="638"/>
                    <a:pt x="493" y="638"/>
                  </a:cubicBezTo>
                  <a:cubicBezTo>
                    <a:pt x="493" y="2781"/>
                    <a:pt x="493" y="2781"/>
                    <a:pt x="493" y="2781"/>
                  </a:cubicBezTo>
                  <a:cubicBezTo>
                    <a:pt x="493" y="2828"/>
                    <a:pt x="493" y="2828"/>
                    <a:pt x="493" y="2828"/>
                  </a:cubicBezTo>
                  <a:cubicBezTo>
                    <a:pt x="493" y="4971"/>
                    <a:pt x="493" y="4971"/>
                    <a:pt x="493" y="4971"/>
                  </a:cubicBezTo>
                  <a:cubicBezTo>
                    <a:pt x="493" y="4971"/>
                    <a:pt x="493" y="4971"/>
                    <a:pt x="493" y="4971"/>
                  </a:cubicBezTo>
                  <a:cubicBezTo>
                    <a:pt x="493" y="5190"/>
                    <a:pt x="493" y="5190"/>
                    <a:pt x="493" y="5190"/>
                  </a:cubicBezTo>
                  <a:cubicBezTo>
                    <a:pt x="402" y="5190"/>
                    <a:pt x="402" y="5190"/>
                    <a:pt x="402" y="5190"/>
                  </a:cubicBezTo>
                  <a:cubicBezTo>
                    <a:pt x="402" y="3457"/>
                    <a:pt x="402" y="3457"/>
                    <a:pt x="402" y="3457"/>
                  </a:cubicBezTo>
                  <a:cubicBezTo>
                    <a:pt x="437" y="3455"/>
                    <a:pt x="464" y="3426"/>
                    <a:pt x="464" y="3391"/>
                  </a:cubicBezTo>
                  <a:cubicBezTo>
                    <a:pt x="464" y="3356"/>
                    <a:pt x="437" y="3327"/>
                    <a:pt x="402" y="3326"/>
                  </a:cubicBezTo>
                  <a:cubicBezTo>
                    <a:pt x="402" y="3042"/>
                    <a:pt x="402" y="3042"/>
                    <a:pt x="402" y="3042"/>
                  </a:cubicBezTo>
                  <a:cubicBezTo>
                    <a:pt x="451" y="2993"/>
                    <a:pt x="451" y="2993"/>
                    <a:pt x="451" y="2993"/>
                  </a:cubicBezTo>
                  <a:cubicBezTo>
                    <a:pt x="427" y="2969"/>
                    <a:pt x="427" y="2969"/>
                    <a:pt x="427" y="2969"/>
                  </a:cubicBezTo>
                  <a:cubicBezTo>
                    <a:pt x="451" y="2946"/>
                    <a:pt x="451" y="2946"/>
                    <a:pt x="451" y="2946"/>
                  </a:cubicBezTo>
                  <a:cubicBezTo>
                    <a:pt x="427" y="2922"/>
                    <a:pt x="427" y="2922"/>
                    <a:pt x="427" y="2922"/>
                  </a:cubicBezTo>
                  <a:cubicBezTo>
                    <a:pt x="451" y="2899"/>
                    <a:pt x="451" y="2899"/>
                    <a:pt x="451" y="2899"/>
                  </a:cubicBezTo>
                  <a:cubicBezTo>
                    <a:pt x="427" y="2875"/>
                    <a:pt x="427" y="2875"/>
                    <a:pt x="427" y="2875"/>
                  </a:cubicBezTo>
                  <a:cubicBezTo>
                    <a:pt x="451" y="2852"/>
                    <a:pt x="451" y="2852"/>
                    <a:pt x="451" y="2852"/>
                  </a:cubicBezTo>
                  <a:cubicBezTo>
                    <a:pt x="427" y="2828"/>
                    <a:pt x="427" y="2828"/>
                    <a:pt x="427" y="2828"/>
                  </a:cubicBezTo>
                  <a:cubicBezTo>
                    <a:pt x="451" y="2805"/>
                    <a:pt x="451" y="2805"/>
                    <a:pt x="451" y="2805"/>
                  </a:cubicBezTo>
                  <a:cubicBezTo>
                    <a:pt x="451" y="2804"/>
                    <a:pt x="451" y="2804"/>
                    <a:pt x="451" y="2804"/>
                  </a:cubicBezTo>
                  <a:cubicBezTo>
                    <a:pt x="451" y="2804"/>
                    <a:pt x="451" y="2804"/>
                    <a:pt x="451" y="2804"/>
                  </a:cubicBezTo>
                  <a:cubicBezTo>
                    <a:pt x="427" y="2781"/>
                    <a:pt x="427" y="2781"/>
                    <a:pt x="427" y="2781"/>
                  </a:cubicBezTo>
                  <a:cubicBezTo>
                    <a:pt x="451" y="2757"/>
                    <a:pt x="451" y="2757"/>
                    <a:pt x="451" y="2757"/>
                  </a:cubicBezTo>
                  <a:cubicBezTo>
                    <a:pt x="427" y="2734"/>
                    <a:pt x="427" y="2734"/>
                    <a:pt x="427" y="2734"/>
                  </a:cubicBezTo>
                  <a:cubicBezTo>
                    <a:pt x="451" y="2710"/>
                    <a:pt x="451" y="2710"/>
                    <a:pt x="451" y="2710"/>
                  </a:cubicBezTo>
                  <a:cubicBezTo>
                    <a:pt x="427" y="2687"/>
                    <a:pt x="427" y="2687"/>
                    <a:pt x="427" y="2687"/>
                  </a:cubicBezTo>
                  <a:cubicBezTo>
                    <a:pt x="451" y="2663"/>
                    <a:pt x="451" y="2663"/>
                    <a:pt x="451" y="2663"/>
                  </a:cubicBezTo>
                  <a:cubicBezTo>
                    <a:pt x="427" y="2640"/>
                    <a:pt x="427" y="2640"/>
                    <a:pt x="427" y="2640"/>
                  </a:cubicBezTo>
                  <a:cubicBezTo>
                    <a:pt x="451" y="2616"/>
                    <a:pt x="451" y="2616"/>
                    <a:pt x="451" y="2616"/>
                  </a:cubicBezTo>
                  <a:cubicBezTo>
                    <a:pt x="402" y="2567"/>
                    <a:pt x="402" y="2567"/>
                    <a:pt x="402" y="2567"/>
                  </a:cubicBezTo>
                  <a:cubicBezTo>
                    <a:pt x="402" y="2283"/>
                    <a:pt x="402" y="2283"/>
                    <a:pt x="402" y="2283"/>
                  </a:cubicBezTo>
                  <a:cubicBezTo>
                    <a:pt x="437" y="2281"/>
                    <a:pt x="464" y="2253"/>
                    <a:pt x="464" y="2218"/>
                  </a:cubicBezTo>
                  <a:cubicBezTo>
                    <a:pt x="464" y="2183"/>
                    <a:pt x="437" y="2154"/>
                    <a:pt x="402" y="2152"/>
                  </a:cubicBezTo>
                  <a:lnTo>
                    <a:pt x="402" y="419"/>
                  </a:lnTo>
                  <a:close/>
                  <a:moveTo>
                    <a:pt x="407" y="3388"/>
                  </a:moveTo>
                  <a:cubicBezTo>
                    <a:pt x="442" y="3352"/>
                    <a:pt x="442" y="3352"/>
                    <a:pt x="442" y="3352"/>
                  </a:cubicBezTo>
                  <a:cubicBezTo>
                    <a:pt x="451" y="3362"/>
                    <a:pt x="456" y="3374"/>
                    <a:pt x="457" y="3388"/>
                  </a:cubicBezTo>
                  <a:lnTo>
                    <a:pt x="407" y="3388"/>
                  </a:lnTo>
                  <a:close/>
                  <a:moveTo>
                    <a:pt x="457" y="3395"/>
                  </a:moveTo>
                  <a:cubicBezTo>
                    <a:pt x="456" y="3408"/>
                    <a:pt x="451" y="3420"/>
                    <a:pt x="442" y="3430"/>
                  </a:cubicBezTo>
                  <a:cubicBezTo>
                    <a:pt x="407" y="3395"/>
                    <a:pt x="407" y="3395"/>
                    <a:pt x="407" y="3395"/>
                  </a:cubicBezTo>
                  <a:lnTo>
                    <a:pt x="457" y="3395"/>
                  </a:lnTo>
                  <a:close/>
                  <a:moveTo>
                    <a:pt x="402" y="3382"/>
                  </a:moveTo>
                  <a:cubicBezTo>
                    <a:pt x="402" y="3333"/>
                    <a:pt x="402" y="3333"/>
                    <a:pt x="402" y="3333"/>
                  </a:cubicBezTo>
                  <a:cubicBezTo>
                    <a:pt x="416" y="3334"/>
                    <a:pt x="428" y="3339"/>
                    <a:pt x="437" y="3347"/>
                  </a:cubicBezTo>
                  <a:lnTo>
                    <a:pt x="402" y="3382"/>
                  </a:lnTo>
                  <a:close/>
                  <a:moveTo>
                    <a:pt x="437" y="3435"/>
                  </a:moveTo>
                  <a:cubicBezTo>
                    <a:pt x="428" y="3443"/>
                    <a:pt x="416" y="3449"/>
                    <a:pt x="402" y="3449"/>
                  </a:cubicBezTo>
                  <a:cubicBezTo>
                    <a:pt x="402" y="3400"/>
                    <a:pt x="402" y="3400"/>
                    <a:pt x="402" y="3400"/>
                  </a:cubicBezTo>
                  <a:lnTo>
                    <a:pt x="437" y="3435"/>
                  </a:lnTo>
                  <a:close/>
                  <a:moveTo>
                    <a:pt x="417" y="2734"/>
                  </a:moveTo>
                  <a:cubicBezTo>
                    <a:pt x="399" y="2752"/>
                    <a:pt x="399" y="2752"/>
                    <a:pt x="399" y="2752"/>
                  </a:cubicBezTo>
                  <a:cubicBezTo>
                    <a:pt x="380" y="2734"/>
                    <a:pt x="380" y="2734"/>
                    <a:pt x="380" y="2734"/>
                  </a:cubicBezTo>
                  <a:cubicBezTo>
                    <a:pt x="399" y="2715"/>
                    <a:pt x="399" y="2715"/>
                    <a:pt x="399" y="2715"/>
                  </a:cubicBezTo>
                  <a:lnTo>
                    <a:pt x="417" y="2734"/>
                  </a:lnTo>
                  <a:close/>
                  <a:moveTo>
                    <a:pt x="380" y="2687"/>
                  </a:moveTo>
                  <a:cubicBezTo>
                    <a:pt x="399" y="2668"/>
                    <a:pt x="399" y="2668"/>
                    <a:pt x="399" y="2668"/>
                  </a:cubicBezTo>
                  <a:cubicBezTo>
                    <a:pt x="417" y="2687"/>
                    <a:pt x="417" y="2687"/>
                    <a:pt x="417" y="2687"/>
                  </a:cubicBezTo>
                  <a:cubicBezTo>
                    <a:pt x="399" y="2705"/>
                    <a:pt x="399" y="2705"/>
                    <a:pt x="399" y="2705"/>
                  </a:cubicBezTo>
                  <a:lnTo>
                    <a:pt x="380" y="2687"/>
                  </a:lnTo>
                  <a:close/>
                  <a:moveTo>
                    <a:pt x="417" y="2781"/>
                  </a:moveTo>
                  <a:cubicBezTo>
                    <a:pt x="399" y="2799"/>
                    <a:pt x="399" y="2799"/>
                    <a:pt x="399" y="2799"/>
                  </a:cubicBezTo>
                  <a:cubicBezTo>
                    <a:pt x="380" y="2781"/>
                    <a:pt x="380" y="2781"/>
                    <a:pt x="380" y="2781"/>
                  </a:cubicBezTo>
                  <a:cubicBezTo>
                    <a:pt x="399" y="2762"/>
                    <a:pt x="399" y="2762"/>
                    <a:pt x="399" y="2762"/>
                  </a:cubicBezTo>
                  <a:lnTo>
                    <a:pt x="417" y="2781"/>
                  </a:lnTo>
                  <a:close/>
                  <a:moveTo>
                    <a:pt x="417" y="2828"/>
                  </a:moveTo>
                  <a:cubicBezTo>
                    <a:pt x="399" y="2847"/>
                    <a:pt x="399" y="2847"/>
                    <a:pt x="399" y="2847"/>
                  </a:cubicBezTo>
                  <a:cubicBezTo>
                    <a:pt x="380" y="2828"/>
                    <a:pt x="380" y="2828"/>
                    <a:pt x="380" y="2828"/>
                  </a:cubicBezTo>
                  <a:cubicBezTo>
                    <a:pt x="399" y="2810"/>
                    <a:pt x="399" y="2810"/>
                    <a:pt x="399" y="2810"/>
                  </a:cubicBezTo>
                  <a:lnTo>
                    <a:pt x="417" y="2828"/>
                  </a:lnTo>
                  <a:close/>
                  <a:moveTo>
                    <a:pt x="417" y="2875"/>
                  </a:moveTo>
                  <a:cubicBezTo>
                    <a:pt x="399" y="2894"/>
                    <a:pt x="399" y="2894"/>
                    <a:pt x="399" y="2894"/>
                  </a:cubicBezTo>
                  <a:cubicBezTo>
                    <a:pt x="380" y="2875"/>
                    <a:pt x="380" y="2875"/>
                    <a:pt x="380" y="2875"/>
                  </a:cubicBezTo>
                  <a:cubicBezTo>
                    <a:pt x="399" y="2857"/>
                    <a:pt x="399" y="2857"/>
                    <a:pt x="399" y="2857"/>
                  </a:cubicBezTo>
                  <a:lnTo>
                    <a:pt x="417" y="2875"/>
                  </a:lnTo>
                  <a:close/>
                  <a:moveTo>
                    <a:pt x="417" y="2922"/>
                  </a:moveTo>
                  <a:cubicBezTo>
                    <a:pt x="399" y="2941"/>
                    <a:pt x="399" y="2941"/>
                    <a:pt x="399" y="2941"/>
                  </a:cubicBezTo>
                  <a:cubicBezTo>
                    <a:pt x="380" y="2922"/>
                    <a:pt x="380" y="2922"/>
                    <a:pt x="380" y="2922"/>
                  </a:cubicBezTo>
                  <a:cubicBezTo>
                    <a:pt x="399" y="2904"/>
                    <a:pt x="399" y="2904"/>
                    <a:pt x="399" y="2904"/>
                  </a:cubicBezTo>
                  <a:lnTo>
                    <a:pt x="417" y="2922"/>
                  </a:lnTo>
                  <a:close/>
                  <a:moveTo>
                    <a:pt x="404" y="2899"/>
                  </a:moveTo>
                  <a:cubicBezTo>
                    <a:pt x="422" y="2880"/>
                    <a:pt x="422" y="2880"/>
                    <a:pt x="422" y="2880"/>
                  </a:cubicBezTo>
                  <a:cubicBezTo>
                    <a:pt x="441" y="2899"/>
                    <a:pt x="441" y="2899"/>
                    <a:pt x="441" y="2899"/>
                  </a:cubicBezTo>
                  <a:cubicBezTo>
                    <a:pt x="422" y="2917"/>
                    <a:pt x="422" y="2917"/>
                    <a:pt x="422" y="2917"/>
                  </a:cubicBezTo>
                  <a:lnTo>
                    <a:pt x="404" y="2899"/>
                  </a:lnTo>
                  <a:close/>
                  <a:moveTo>
                    <a:pt x="404" y="2852"/>
                  </a:moveTo>
                  <a:cubicBezTo>
                    <a:pt x="422" y="2833"/>
                    <a:pt x="422" y="2833"/>
                    <a:pt x="422" y="2833"/>
                  </a:cubicBezTo>
                  <a:cubicBezTo>
                    <a:pt x="422" y="2833"/>
                    <a:pt x="422" y="2833"/>
                    <a:pt x="422" y="2833"/>
                  </a:cubicBezTo>
                  <a:cubicBezTo>
                    <a:pt x="422" y="2833"/>
                    <a:pt x="422" y="2833"/>
                    <a:pt x="422" y="2833"/>
                  </a:cubicBezTo>
                  <a:cubicBezTo>
                    <a:pt x="422" y="2833"/>
                    <a:pt x="422" y="2833"/>
                    <a:pt x="422" y="2833"/>
                  </a:cubicBezTo>
                  <a:cubicBezTo>
                    <a:pt x="423" y="2833"/>
                    <a:pt x="423" y="2833"/>
                    <a:pt x="423" y="2833"/>
                  </a:cubicBezTo>
                  <a:cubicBezTo>
                    <a:pt x="441" y="2852"/>
                    <a:pt x="441" y="2852"/>
                    <a:pt x="441" y="2852"/>
                  </a:cubicBezTo>
                  <a:cubicBezTo>
                    <a:pt x="422" y="2870"/>
                    <a:pt x="422" y="2870"/>
                    <a:pt x="422" y="2870"/>
                  </a:cubicBezTo>
                  <a:lnTo>
                    <a:pt x="404" y="2852"/>
                  </a:lnTo>
                  <a:close/>
                  <a:moveTo>
                    <a:pt x="422" y="2823"/>
                  </a:moveTo>
                  <a:cubicBezTo>
                    <a:pt x="404" y="2804"/>
                    <a:pt x="404" y="2804"/>
                    <a:pt x="404" y="2804"/>
                  </a:cubicBezTo>
                  <a:cubicBezTo>
                    <a:pt x="422" y="2786"/>
                    <a:pt x="422" y="2786"/>
                    <a:pt x="422" y="2786"/>
                  </a:cubicBezTo>
                  <a:cubicBezTo>
                    <a:pt x="441" y="2804"/>
                    <a:pt x="441" y="2804"/>
                    <a:pt x="441" y="2804"/>
                  </a:cubicBezTo>
                  <a:lnTo>
                    <a:pt x="422" y="2823"/>
                  </a:lnTo>
                  <a:close/>
                  <a:moveTo>
                    <a:pt x="422" y="2776"/>
                  </a:moveTo>
                  <a:cubicBezTo>
                    <a:pt x="422" y="2776"/>
                    <a:pt x="422" y="2776"/>
                    <a:pt x="422" y="2776"/>
                  </a:cubicBezTo>
                  <a:cubicBezTo>
                    <a:pt x="422" y="2776"/>
                    <a:pt x="422" y="2776"/>
                    <a:pt x="422" y="2776"/>
                  </a:cubicBezTo>
                  <a:cubicBezTo>
                    <a:pt x="422" y="2776"/>
                    <a:pt x="422" y="2776"/>
                    <a:pt x="422" y="2776"/>
                  </a:cubicBezTo>
                  <a:cubicBezTo>
                    <a:pt x="404" y="2757"/>
                    <a:pt x="404" y="2757"/>
                    <a:pt x="404" y="2757"/>
                  </a:cubicBezTo>
                  <a:cubicBezTo>
                    <a:pt x="422" y="2739"/>
                    <a:pt x="422" y="2739"/>
                    <a:pt x="422" y="2739"/>
                  </a:cubicBezTo>
                  <a:cubicBezTo>
                    <a:pt x="441" y="2757"/>
                    <a:pt x="441" y="2757"/>
                    <a:pt x="441" y="2757"/>
                  </a:cubicBezTo>
                  <a:cubicBezTo>
                    <a:pt x="423" y="2776"/>
                    <a:pt x="423" y="2776"/>
                    <a:pt x="423" y="2776"/>
                  </a:cubicBezTo>
                  <a:lnTo>
                    <a:pt x="422" y="2776"/>
                  </a:lnTo>
                  <a:close/>
                  <a:moveTo>
                    <a:pt x="404" y="2710"/>
                  </a:moveTo>
                  <a:cubicBezTo>
                    <a:pt x="422" y="2692"/>
                    <a:pt x="422" y="2692"/>
                    <a:pt x="422" y="2692"/>
                  </a:cubicBezTo>
                  <a:cubicBezTo>
                    <a:pt x="441" y="2710"/>
                    <a:pt x="441" y="2710"/>
                    <a:pt x="441" y="2710"/>
                  </a:cubicBezTo>
                  <a:cubicBezTo>
                    <a:pt x="422" y="2729"/>
                    <a:pt x="422" y="2729"/>
                    <a:pt x="422" y="2729"/>
                  </a:cubicBezTo>
                  <a:lnTo>
                    <a:pt x="404" y="2710"/>
                  </a:lnTo>
                  <a:close/>
                  <a:moveTo>
                    <a:pt x="404" y="2663"/>
                  </a:moveTo>
                  <a:cubicBezTo>
                    <a:pt x="422" y="2645"/>
                    <a:pt x="422" y="2645"/>
                    <a:pt x="422" y="2645"/>
                  </a:cubicBezTo>
                  <a:cubicBezTo>
                    <a:pt x="441" y="2663"/>
                    <a:pt x="441" y="2663"/>
                    <a:pt x="441" y="2663"/>
                  </a:cubicBezTo>
                  <a:cubicBezTo>
                    <a:pt x="422" y="2682"/>
                    <a:pt x="422" y="2682"/>
                    <a:pt x="422" y="2682"/>
                  </a:cubicBezTo>
                  <a:lnTo>
                    <a:pt x="404" y="2663"/>
                  </a:lnTo>
                  <a:close/>
                  <a:moveTo>
                    <a:pt x="399" y="2658"/>
                  </a:moveTo>
                  <a:cubicBezTo>
                    <a:pt x="380" y="2640"/>
                    <a:pt x="380" y="2640"/>
                    <a:pt x="380" y="2640"/>
                  </a:cubicBezTo>
                  <a:cubicBezTo>
                    <a:pt x="399" y="2621"/>
                    <a:pt x="399" y="2621"/>
                    <a:pt x="399" y="2621"/>
                  </a:cubicBezTo>
                  <a:cubicBezTo>
                    <a:pt x="417" y="2640"/>
                    <a:pt x="417" y="2640"/>
                    <a:pt x="417" y="2640"/>
                  </a:cubicBezTo>
                  <a:lnTo>
                    <a:pt x="399" y="2658"/>
                  </a:lnTo>
                  <a:close/>
                  <a:moveTo>
                    <a:pt x="394" y="2663"/>
                  </a:moveTo>
                  <a:cubicBezTo>
                    <a:pt x="375" y="2682"/>
                    <a:pt x="375" y="2682"/>
                    <a:pt x="375" y="2682"/>
                  </a:cubicBezTo>
                  <a:cubicBezTo>
                    <a:pt x="357" y="2663"/>
                    <a:pt x="357" y="2663"/>
                    <a:pt x="357" y="2663"/>
                  </a:cubicBezTo>
                  <a:cubicBezTo>
                    <a:pt x="375" y="2645"/>
                    <a:pt x="375" y="2645"/>
                    <a:pt x="375" y="2645"/>
                  </a:cubicBezTo>
                  <a:lnTo>
                    <a:pt x="394" y="2663"/>
                  </a:lnTo>
                  <a:close/>
                  <a:moveTo>
                    <a:pt x="394" y="2710"/>
                  </a:moveTo>
                  <a:cubicBezTo>
                    <a:pt x="375" y="2729"/>
                    <a:pt x="375" y="2729"/>
                    <a:pt x="375" y="2729"/>
                  </a:cubicBezTo>
                  <a:cubicBezTo>
                    <a:pt x="357" y="2710"/>
                    <a:pt x="357" y="2710"/>
                    <a:pt x="357" y="2710"/>
                  </a:cubicBezTo>
                  <a:cubicBezTo>
                    <a:pt x="375" y="2692"/>
                    <a:pt x="375" y="2692"/>
                    <a:pt x="375" y="2692"/>
                  </a:cubicBezTo>
                  <a:lnTo>
                    <a:pt x="394" y="2710"/>
                  </a:lnTo>
                  <a:close/>
                  <a:moveTo>
                    <a:pt x="394" y="2757"/>
                  </a:move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57" y="2757"/>
                    <a:pt x="357" y="2757"/>
                    <a:pt x="357" y="2757"/>
                  </a:cubicBezTo>
                  <a:cubicBezTo>
                    <a:pt x="375" y="2739"/>
                    <a:pt x="375" y="2739"/>
                    <a:pt x="375" y="2739"/>
                  </a:cubicBezTo>
                  <a:lnTo>
                    <a:pt x="394" y="2757"/>
                  </a:lnTo>
                  <a:close/>
                  <a:moveTo>
                    <a:pt x="375" y="2786"/>
                  </a:moveTo>
                  <a:cubicBezTo>
                    <a:pt x="394" y="2804"/>
                    <a:pt x="394" y="2804"/>
                    <a:pt x="394" y="2804"/>
                  </a:cubicBezTo>
                  <a:cubicBezTo>
                    <a:pt x="375" y="2823"/>
                    <a:pt x="375" y="2823"/>
                    <a:pt x="375" y="2823"/>
                  </a:cubicBezTo>
                  <a:cubicBezTo>
                    <a:pt x="357" y="2804"/>
                    <a:pt x="357" y="2804"/>
                    <a:pt x="357" y="2804"/>
                  </a:cubicBezTo>
                  <a:lnTo>
                    <a:pt x="375" y="2786"/>
                  </a:lnTo>
                  <a:close/>
                  <a:moveTo>
                    <a:pt x="375" y="2833"/>
                  </a:moveTo>
                  <a:cubicBezTo>
                    <a:pt x="375" y="2833"/>
                    <a:pt x="375" y="2833"/>
                    <a:pt x="375" y="2833"/>
                  </a:cubicBezTo>
                  <a:cubicBezTo>
                    <a:pt x="375" y="2833"/>
                    <a:pt x="375" y="2833"/>
                    <a:pt x="375" y="2833"/>
                  </a:cubicBezTo>
                  <a:cubicBezTo>
                    <a:pt x="375" y="2833"/>
                    <a:pt x="375" y="2833"/>
                    <a:pt x="375" y="2833"/>
                  </a:cubicBezTo>
                  <a:cubicBezTo>
                    <a:pt x="394" y="2852"/>
                    <a:pt x="394" y="2852"/>
                    <a:pt x="394" y="2852"/>
                  </a:cubicBezTo>
                  <a:cubicBezTo>
                    <a:pt x="375" y="2870"/>
                    <a:pt x="375" y="2870"/>
                    <a:pt x="375" y="2870"/>
                  </a:cubicBezTo>
                  <a:cubicBezTo>
                    <a:pt x="357" y="2852"/>
                    <a:pt x="357" y="2852"/>
                    <a:pt x="357" y="2852"/>
                  </a:cubicBezTo>
                  <a:cubicBezTo>
                    <a:pt x="375" y="2833"/>
                    <a:pt x="375" y="2833"/>
                    <a:pt x="375" y="2833"/>
                  </a:cubicBezTo>
                  <a:close/>
                  <a:moveTo>
                    <a:pt x="394" y="2899"/>
                  </a:moveTo>
                  <a:cubicBezTo>
                    <a:pt x="375" y="2917"/>
                    <a:pt x="375" y="2917"/>
                    <a:pt x="375" y="2917"/>
                  </a:cubicBezTo>
                  <a:cubicBezTo>
                    <a:pt x="357" y="2899"/>
                    <a:pt x="357" y="2899"/>
                    <a:pt x="357" y="2899"/>
                  </a:cubicBezTo>
                  <a:cubicBezTo>
                    <a:pt x="375" y="2880"/>
                    <a:pt x="375" y="2880"/>
                    <a:pt x="375" y="2880"/>
                  </a:cubicBezTo>
                  <a:lnTo>
                    <a:pt x="394" y="2899"/>
                  </a:lnTo>
                  <a:close/>
                  <a:moveTo>
                    <a:pt x="394" y="2946"/>
                  </a:moveTo>
                  <a:cubicBezTo>
                    <a:pt x="375" y="2964"/>
                    <a:pt x="375" y="2964"/>
                    <a:pt x="375" y="2964"/>
                  </a:cubicBezTo>
                  <a:cubicBezTo>
                    <a:pt x="357" y="2946"/>
                    <a:pt x="357" y="2946"/>
                    <a:pt x="357" y="2946"/>
                  </a:cubicBezTo>
                  <a:cubicBezTo>
                    <a:pt x="375" y="2927"/>
                    <a:pt x="375" y="2927"/>
                    <a:pt x="375" y="2927"/>
                  </a:cubicBezTo>
                  <a:lnTo>
                    <a:pt x="394" y="2946"/>
                  </a:lnTo>
                  <a:close/>
                  <a:moveTo>
                    <a:pt x="399" y="2951"/>
                  </a:moveTo>
                  <a:cubicBezTo>
                    <a:pt x="417" y="2969"/>
                    <a:pt x="417" y="2969"/>
                    <a:pt x="417" y="2969"/>
                  </a:cubicBezTo>
                  <a:cubicBezTo>
                    <a:pt x="399" y="2988"/>
                    <a:pt x="399" y="2988"/>
                    <a:pt x="399" y="2988"/>
                  </a:cubicBezTo>
                  <a:cubicBezTo>
                    <a:pt x="380" y="2969"/>
                    <a:pt x="380" y="2969"/>
                    <a:pt x="380" y="2969"/>
                  </a:cubicBezTo>
                  <a:lnTo>
                    <a:pt x="399" y="2951"/>
                  </a:lnTo>
                  <a:close/>
                  <a:moveTo>
                    <a:pt x="404" y="2946"/>
                  </a:moveTo>
                  <a:cubicBezTo>
                    <a:pt x="422" y="2927"/>
                    <a:pt x="422" y="2927"/>
                    <a:pt x="422" y="2927"/>
                  </a:cubicBezTo>
                  <a:cubicBezTo>
                    <a:pt x="441" y="2946"/>
                    <a:pt x="441" y="2946"/>
                    <a:pt x="441" y="2946"/>
                  </a:cubicBezTo>
                  <a:cubicBezTo>
                    <a:pt x="422" y="2964"/>
                    <a:pt x="422" y="2964"/>
                    <a:pt x="422" y="2964"/>
                  </a:cubicBezTo>
                  <a:lnTo>
                    <a:pt x="404" y="2946"/>
                  </a:lnTo>
                  <a:close/>
                  <a:moveTo>
                    <a:pt x="407" y="2214"/>
                  </a:moveTo>
                  <a:cubicBezTo>
                    <a:pt x="442" y="2179"/>
                    <a:pt x="442" y="2179"/>
                    <a:pt x="442" y="2179"/>
                  </a:cubicBezTo>
                  <a:cubicBezTo>
                    <a:pt x="451" y="2189"/>
                    <a:pt x="456" y="2201"/>
                    <a:pt x="457" y="2214"/>
                  </a:cubicBezTo>
                  <a:lnTo>
                    <a:pt x="407" y="2214"/>
                  </a:lnTo>
                  <a:close/>
                  <a:moveTo>
                    <a:pt x="457" y="2221"/>
                  </a:moveTo>
                  <a:cubicBezTo>
                    <a:pt x="456" y="2235"/>
                    <a:pt x="451" y="2247"/>
                    <a:pt x="442" y="2257"/>
                  </a:cubicBezTo>
                  <a:cubicBezTo>
                    <a:pt x="407" y="2221"/>
                    <a:pt x="407" y="2221"/>
                    <a:pt x="407" y="2221"/>
                  </a:cubicBezTo>
                  <a:lnTo>
                    <a:pt x="457" y="2221"/>
                  </a:lnTo>
                  <a:close/>
                  <a:moveTo>
                    <a:pt x="402" y="2209"/>
                  </a:moveTo>
                  <a:cubicBezTo>
                    <a:pt x="402" y="2160"/>
                    <a:pt x="402" y="2160"/>
                    <a:pt x="402" y="2160"/>
                  </a:cubicBezTo>
                  <a:cubicBezTo>
                    <a:pt x="416" y="2160"/>
                    <a:pt x="428" y="2166"/>
                    <a:pt x="437" y="2174"/>
                  </a:cubicBezTo>
                  <a:lnTo>
                    <a:pt x="402" y="2209"/>
                  </a:lnTo>
                  <a:close/>
                  <a:moveTo>
                    <a:pt x="437" y="2262"/>
                  </a:moveTo>
                  <a:cubicBezTo>
                    <a:pt x="428" y="2270"/>
                    <a:pt x="416" y="2275"/>
                    <a:pt x="402" y="2276"/>
                  </a:cubicBezTo>
                  <a:cubicBezTo>
                    <a:pt x="402" y="2226"/>
                    <a:pt x="402" y="2226"/>
                    <a:pt x="402" y="2226"/>
                  </a:cubicBezTo>
                  <a:lnTo>
                    <a:pt x="437" y="2262"/>
                  </a:lnTo>
                  <a:close/>
                  <a:moveTo>
                    <a:pt x="441" y="2616"/>
                  </a:moveTo>
                  <a:cubicBezTo>
                    <a:pt x="422" y="2634"/>
                    <a:pt x="422" y="2634"/>
                    <a:pt x="422" y="2634"/>
                  </a:cubicBezTo>
                  <a:cubicBezTo>
                    <a:pt x="399" y="2611"/>
                    <a:pt x="399" y="2611"/>
                    <a:pt x="399" y="2611"/>
                  </a:cubicBezTo>
                  <a:cubicBezTo>
                    <a:pt x="375" y="2634"/>
                    <a:pt x="375" y="2634"/>
                    <a:pt x="375" y="2634"/>
                  </a:cubicBezTo>
                  <a:cubicBezTo>
                    <a:pt x="357" y="2616"/>
                    <a:pt x="357" y="2616"/>
                    <a:pt x="357" y="2616"/>
                  </a:cubicBezTo>
                  <a:cubicBezTo>
                    <a:pt x="399" y="2574"/>
                    <a:pt x="399" y="2574"/>
                    <a:pt x="399" y="2574"/>
                  </a:cubicBezTo>
                  <a:lnTo>
                    <a:pt x="441" y="2616"/>
                  </a:lnTo>
                  <a:close/>
                  <a:moveTo>
                    <a:pt x="395" y="3449"/>
                  </a:moveTo>
                  <a:cubicBezTo>
                    <a:pt x="381" y="3449"/>
                    <a:pt x="369" y="3443"/>
                    <a:pt x="360" y="3435"/>
                  </a:cubicBezTo>
                  <a:cubicBezTo>
                    <a:pt x="395" y="3400"/>
                    <a:pt x="395" y="3400"/>
                    <a:pt x="395" y="3400"/>
                  </a:cubicBezTo>
                  <a:lnTo>
                    <a:pt x="395" y="3449"/>
                  </a:lnTo>
                  <a:close/>
                  <a:moveTo>
                    <a:pt x="390" y="3395"/>
                  </a:moveTo>
                  <a:cubicBezTo>
                    <a:pt x="355" y="3430"/>
                    <a:pt x="355" y="3430"/>
                    <a:pt x="355" y="3430"/>
                  </a:cubicBezTo>
                  <a:cubicBezTo>
                    <a:pt x="347" y="3420"/>
                    <a:pt x="341" y="3408"/>
                    <a:pt x="340" y="3395"/>
                  </a:cubicBezTo>
                  <a:lnTo>
                    <a:pt x="390" y="3395"/>
                  </a:lnTo>
                  <a:close/>
                  <a:moveTo>
                    <a:pt x="340" y="3388"/>
                  </a:moveTo>
                  <a:cubicBezTo>
                    <a:pt x="341" y="3374"/>
                    <a:pt x="347" y="3362"/>
                    <a:pt x="355" y="3352"/>
                  </a:cubicBezTo>
                  <a:cubicBezTo>
                    <a:pt x="390" y="3388"/>
                    <a:pt x="390" y="3388"/>
                    <a:pt x="390" y="3388"/>
                  </a:cubicBezTo>
                  <a:lnTo>
                    <a:pt x="340" y="3388"/>
                  </a:lnTo>
                  <a:close/>
                  <a:moveTo>
                    <a:pt x="395" y="3382"/>
                  </a:moveTo>
                  <a:cubicBezTo>
                    <a:pt x="360" y="3347"/>
                    <a:pt x="360" y="3347"/>
                    <a:pt x="360" y="3347"/>
                  </a:cubicBezTo>
                  <a:cubicBezTo>
                    <a:pt x="369" y="3339"/>
                    <a:pt x="381" y="3334"/>
                    <a:pt x="395" y="3333"/>
                  </a:cubicBezTo>
                  <a:lnTo>
                    <a:pt x="395" y="3382"/>
                  </a:lnTo>
                  <a:close/>
                  <a:moveTo>
                    <a:pt x="395" y="3326"/>
                  </a:moveTo>
                  <a:cubicBezTo>
                    <a:pt x="361" y="3327"/>
                    <a:pt x="333" y="3356"/>
                    <a:pt x="333" y="3391"/>
                  </a:cubicBezTo>
                  <a:cubicBezTo>
                    <a:pt x="333" y="3426"/>
                    <a:pt x="360" y="3455"/>
                    <a:pt x="395" y="3457"/>
                  </a:cubicBezTo>
                  <a:cubicBezTo>
                    <a:pt x="395" y="5383"/>
                    <a:pt x="395" y="5383"/>
                    <a:pt x="395" y="5383"/>
                  </a:cubicBezTo>
                  <a:cubicBezTo>
                    <a:pt x="366" y="5383"/>
                    <a:pt x="366" y="5383"/>
                    <a:pt x="366" y="5383"/>
                  </a:cubicBezTo>
                  <a:cubicBezTo>
                    <a:pt x="329" y="5383"/>
                    <a:pt x="299" y="5353"/>
                    <a:pt x="299" y="5316"/>
                  </a:cubicBezTo>
                  <a:cubicBezTo>
                    <a:pt x="299" y="3616"/>
                    <a:pt x="299" y="3616"/>
                    <a:pt x="299" y="3616"/>
                  </a:cubicBezTo>
                  <a:cubicBezTo>
                    <a:pt x="299" y="3616"/>
                    <a:pt x="299" y="3616"/>
                    <a:pt x="299" y="3616"/>
                  </a:cubicBezTo>
                  <a:cubicBezTo>
                    <a:pt x="299" y="3477"/>
                    <a:pt x="299" y="3477"/>
                    <a:pt x="299" y="3477"/>
                  </a:cubicBezTo>
                  <a:cubicBezTo>
                    <a:pt x="299" y="2833"/>
                    <a:pt x="299" y="2833"/>
                    <a:pt x="299" y="2833"/>
                  </a:cubicBezTo>
                  <a:cubicBezTo>
                    <a:pt x="299" y="2776"/>
                    <a:pt x="299" y="2776"/>
                    <a:pt x="299" y="2776"/>
                  </a:cubicBezTo>
                  <a:cubicBezTo>
                    <a:pt x="299" y="2132"/>
                    <a:pt x="299" y="2132"/>
                    <a:pt x="299" y="2132"/>
                  </a:cubicBezTo>
                  <a:cubicBezTo>
                    <a:pt x="299" y="1993"/>
                    <a:pt x="299" y="1993"/>
                    <a:pt x="299" y="1993"/>
                  </a:cubicBezTo>
                  <a:cubicBezTo>
                    <a:pt x="299" y="1993"/>
                    <a:pt x="299" y="1993"/>
                    <a:pt x="299" y="1993"/>
                  </a:cubicBezTo>
                  <a:cubicBezTo>
                    <a:pt x="299" y="293"/>
                    <a:pt x="299" y="293"/>
                    <a:pt x="299" y="293"/>
                  </a:cubicBezTo>
                  <a:cubicBezTo>
                    <a:pt x="299" y="256"/>
                    <a:pt x="329" y="226"/>
                    <a:pt x="366" y="226"/>
                  </a:cubicBezTo>
                  <a:cubicBezTo>
                    <a:pt x="395" y="226"/>
                    <a:pt x="395" y="226"/>
                    <a:pt x="395" y="226"/>
                  </a:cubicBezTo>
                  <a:cubicBezTo>
                    <a:pt x="395" y="2152"/>
                    <a:pt x="395" y="2152"/>
                    <a:pt x="395" y="2152"/>
                  </a:cubicBezTo>
                  <a:cubicBezTo>
                    <a:pt x="360" y="2154"/>
                    <a:pt x="333" y="2183"/>
                    <a:pt x="333" y="2218"/>
                  </a:cubicBezTo>
                  <a:cubicBezTo>
                    <a:pt x="333" y="2253"/>
                    <a:pt x="361" y="2281"/>
                    <a:pt x="395" y="2283"/>
                  </a:cubicBezTo>
                  <a:cubicBezTo>
                    <a:pt x="395" y="2567"/>
                    <a:pt x="395" y="2567"/>
                    <a:pt x="395" y="2567"/>
                  </a:cubicBezTo>
                  <a:cubicBezTo>
                    <a:pt x="346" y="2616"/>
                    <a:pt x="346" y="2616"/>
                    <a:pt x="346" y="2616"/>
                  </a:cubicBezTo>
                  <a:cubicBezTo>
                    <a:pt x="370" y="2640"/>
                    <a:pt x="370" y="2640"/>
                    <a:pt x="370" y="2640"/>
                  </a:cubicBezTo>
                  <a:cubicBezTo>
                    <a:pt x="346" y="2663"/>
                    <a:pt x="346" y="2663"/>
                    <a:pt x="346" y="2663"/>
                  </a:cubicBezTo>
                  <a:cubicBezTo>
                    <a:pt x="370" y="2687"/>
                    <a:pt x="370" y="2687"/>
                    <a:pt x="370" y="2687"/>
                  </a:cubicBezTo>
                  <a:cubicBezTo>
                    <a:pt x="346" y="2710"/>
                    <a:pt x="346" y="2710"/>
                    <a:pt x="346" y="2710"/>
                  </a:cubicBezTo>
                  <a:cubicBezTo>
                    <a:pt x="370" y="2734"/>
                    <a:pt x="370" y="2734"/>
                    <a:pt x="370" y="2734"/>
                  </a:cubicBezTo>
                  <a:cubicBezTo>
                    <a:pt x="346" y="2757"/>
                    <a:pt x="346" y="2757"/>
                    <a:pt x="346" y="2757"/>
                  </a:cubicBezTo>
                  <a:cubicBezTo>
                    <a:pt x="370" y="2781"/>
                    <a:pt x="370" y="2781"/>
                    <a:pt x="370" y="2781"/>
                  </a:cubicBezTo>
                  <a:cubicBezTo>
                    <a:pt x="346" y="2804"/>
                    <a:pt x="346" y="2804"/>
                    <a:pt x="346" y="2804"/>
                  </a:cubicBezTo>
                  <a:cubicBezTo>
                    <a:pt x="346" y="2804"/>
                    <a:pt x="346" y="2804"/>
                    <a:pt x="346" y="2804"/>
                  </a:cubicBezTo>
                  <a:cubicBezTo>
                    <a:pt x="346" y="2805"/>
                    <a:pt x="346" y="2805"/>
                    <a:pt x="346" y="2805"/>
                  </a:cubicBezTo>
                  <a:cubicBezTo>
                    <a:pt x="370" y="2828"/>
                    <a:pt x="370" y="2828"/>
                    <a:pt x="370" y="2828"/>
                  </a:cubicBezTo>
                  <a:cubicBezTo>
                    <a:pt x="346" y="2852"/>
                    <a:pt x="346" y="2852"/>
                    <a:pt x="346" y="2852"/>
                  </a:cubicBezTo>
                  <a:cubicBezTo>
                    <a:pt x="370" y="2875"/>
                    <a:pt x="370" y="2875"/>
                    <a:pt x="370" y="2875"/>
                  </a:cubicBezTo>
                  <a:cubicBezTo>
                    <a:pt x="346" y="2899"/>
                    <a:pt x="346" y="2899"/>
                    <a:pt x="346" y="2899"/>
                  </a:cubicBezTo>
                  <a:cubicBezTo>
                    <a:pt x="370" y="2922"/>
                    <a:pt x="370" y="2922"/>
                    <a:pt x="370" y="2922"/>
                  </a:cubicBezTo>
                  <a:cubicBezTo>
                    <a:pt x="346" y="2946"/>
                    <a:pt x="346" y="2946"/>
                    <a:pt x="346" y="2946"/>
                  </a:cubicBezTo>
                  <a:cubicBezTo>
                    <a:pt x="370" y="2969"/>
                    <a:pt x="370" y="2969"/>
                    <a:pt x="370" y="2969"/>
                  </a:cubicBezTo>
                  <a:cubicBezTo>
                    <a:pt x="346" y="2993"/>
                    <a:pt x="346" y="2993"/>
                    <a:pt x="346" y="2993"/>
                  </a:cubicBezTo>
                  <a:cubicBezTo>
                    <a:pt x="395" y="3042"/>
                    <a:pt x="395" y="3042"/>
                    <a:pt x="395" y="3042"/>
                  </a:cubicBezTo>
                  <a:lnTo>
                    <a:pt x="395" y="3326"/>
                  </a:lnTo>
                  <a:close/>
                  <a:moveTo>
                    <a:pt x="390" y="2221"/>
                  </a:moveTo>
                  <a:cubicBezTo>
                    <a:pt x="355" y="2257"/>
                    <a:pt x="355" y="2257"/>
                    <a:pt x="355" y="2257"/>
                  </a:cubicBezTo>
                  <a:cubicBezTo>
                    <a:pt x="347" y="2247"/>
                    <a:pt x="341" y="2235"/>
                    <a:pt x="340" y="2221"/>
                  </a:cubicBezTo>
                  <a:lnTo>
                    <a:pt x="390" y="2221"/>
                  </a:lnTo>
                  <a:close/>
                  <a:moveTo>
                    <a:pt x="340" y="2214"/>
                  </a:moveTo>
                  <a:cubicBezTo>
                    <a:pt x="341" y="2201"/>
                    <a:pt x="347" y="2189"/>
                    <a:pt x="355" y="2179"/>
                  </a:cubicBezTo>
                  <a:cubicBezTo>
                    <a:pt x="390" y="2214"/>
                    <a:pt x="390" y="2214"/>
                    <a:pt x="390" y="2214"/>
                  </a:cubicBezTo>
                  <a:lnTo>
                    <a:pt x="340" y="2214"/>
                  </a:lnTo>
                  <a:close/>
                  <a:moveTo>
                    <a:pt x="395" y="2227"/>
                  </a:moveTo>
                  <a:cubicBezTo>
                    <a:pt x="395" y="2276"/>
                    <a:pt x="395" y="2276"/>
                    <a:pt x="395" y="2276"/>
                  </a:cubicBezTo>
                  <a:cubicBezTo>
                    <a:pt x="381" y="2275"/>
                    <a:pt x="369" y="2270"/>
                    <a:pt x="360" y="2262"/>
                  </a:cubicBezTo>
                  <a:lnTo>
                    <a:pt x="395" y="2227"/>
                  </a:lnTo>
                  <a:close/>
                  <a:moveTo>
                    <a:pt x="360" y="2174"/>
                  </a:moveTo>
                  <a:cubicBezTo>
                    <a:pt x="369" y="2166"/>
                    <a:pt x="381" y="2160"/>
                    <a:pt x="395" y="2160"/>
                  </a:cubicBezTo>
                  <a:cubicBezTo>
                    <a:pt x="395" y="2209"/>
                    <a:pt x="395" y="2209"/>
                    <a:pt x="395" y="2209"/>
                  </a:cubicBezTo>
                  <a:lnTo>
                    <a:pt x="360" y="2174"/>
                  </a:lnTo>
                  <a:close/>
                  <a:moveTo>
                    <a:pt x="399" y="3035"/>
                  </a:moveTo>
                  <a:cubicBezTo>
                    <a:pt x="357" y="2993"/>
                    <a:pt x="357" y="2993"/>
                    <a:pt x="357" y="2993"/>
                  </a:cubicBezTo>
                  <a:cubicBezTo>
                    <a:pt x="375" y="2974"/>
                    <a:pt x="375" y="2974"/>
                    <a:pt x="375" y="2974"/>
                  </a:cubicBezTo>
                  <a:cubicBezTo>
                    <a:pt x="399" y="2998"/>
                    <a:pt x="399" y="2998"/>
                    <a:pt x="399" y="2998"/>
                  </a:cubicBezTo>
                  <a:cubicBezTo>
                    <a:pt x="422" y="2974"/>
                    <a:pt x="422" y="2974"/>
                    <a:pt x="422" y="2974"/>
                  </a:cubicBezTo>
                  <a:cubicBezTo>
                    <a:pt x="441" y="2993"/>
                    <a:pt x="441" y="2993"/>
                    <a:pt x="441" y="2993"/>
                  </a:cubicBezTo>
                  <a:lnTo>
                    <a:pt x="399" y="3035"/>
                  </a:lnTo>
                  <a:close/>
                  <a:moveTo>
                    <a:pt x="402" y="5390"/>
                  </a:moveTo>
                  <a:cubicBezTo>
                    <a:pt x="451" y="5390"/>
                    <a:pt x="451" y="5390"/>
                    <a:pt x="451" y="5390"/>
                  </a:cubicBezTo>
                  <a:cubicBezTo>
                    <a:pt x="402" y="5507"/>
                    <a:pt x="402" y="5507"/>
                    <a:pt x="402" y="5507"/>
                  </a:cubicBezTo>
                  <a:lnTo>
                    <a:pt x="402" y="5390"/>
                  </a:lnTo>
                  <a:close/>
                  <a:moveTo>
                    <a:pt x="4296" y="5411"/>
                  </a:moveTo>
                  <a:cubicBezTo>
                    <a:pt x="4296" y="5522"/>
                    <a:pt x="4296" y="5522"/>
                    <a:pt x="4296" y="5522"/>
                  </a:cubicBezTo>
                  <a:cubicBezTo>
                    <a:pt x="404" y="5522"/>
                    <a:pt x="404" y="5522"/>
                    <a:pt x="404" y="5522"/>
                  </a:cubicBezTo>
                  <a:cubicBezTo>
                    <a:pt x="459" y="5390"/>
                    <a:pt x="459" y="5390"/>
                    <a:pt x="459" y="5390"/>
                  </a:cubicBezTo>
                  <a:cubicBezTo>
                    <a:pt x="4297" y="5390"/>
                    <a:pt x="4297" y="5390"/>
                    <a:pt x="4297" y="5390"/>
                  </a:cubicBezTo>
                  <a:cubicBezTo>
                    <a:pt x="4296" y="5397"/>
                    <a:pt x="4296" y="5404"/>
                    <a:pt x="4296" y="5411"/>
                  </a:cubicBezTo>
                  <a:close/>
                  <a:moveTo>
                    <a:pt x="462" y="5383"/>
                  </a:moveTo>
                  <a:cubicBezTo>
                    <a:pt x="485" y="5329"/>
                    <a:pt x="485" y="5329"/>
                    <a:pt x="485" y="5329"/>
                  </a:cubicBezTo>
                  <a:cubicBezTo>
                    <a:pt x="4320" y="5329"/>
                    <a:pt x="4320" y="5329"/>
                    <a:pt x="4320" y="5329"/>
                  </a:cubicBezTo>
                  <a:cubicBezTo>
                    <a:pt x="4310" y="5345"/>
                    <a:pt x="4302" y="5363"/>
                    <a:pt x="4299" y="5383"/>
                  </a:cubicBezTo>
                  <a:lnTo>
                    <a:pt x="462" y="5383"/>
                  </a:lnTo>
                  <a:close/>
                  <a:moveTo>
                    <a:pt x="4994" y="5329"/>
                  </a:moveTo>
                  <a:cubicBezTo>
                    <a:pt x="5169" y="5329"/>
                    <a:pt x="5169" y="5329"/>
                    <a:pt x="5169" y="5329"/>
                  </a:cubicBezTo>
                  <a:cubicBezTo>
                    <a:pt x="5835" y="5329"/>
                    <a:pt x="5835" y="5329"/>
                    <a:pt x="5835" y="5329"/>
                  </a:cubicBezTo>
                  <a:cubicBezTo>
                    <a:pt x="5846" y="5345"/>
                    <a:pt x="5853" y="5363"/>
                    <a:pt x="5857" y="5383"/>
                  </a:cubicBezTo>
                  <a:cubicBezTo>
                    <a:pt x="5169" y="5383"/>
                    <a:pt x="5169" y="5383"/>
                    <a:pt x="5169" y="5383"/>
                  </a:cubicBezTo>
                  <a:cubicBezTo>
                    <a:pt x="4994" y="5383"/>
                    <a:pt x="4994" y="5383"/>
                    <a:pt x="4994" y="5383"/>
                  </a:cubicBezTo>
                  <a:cubicBezTo>
                    <a:pt x="4306" y="5383"/>
                    <a:pt x="4306" y="5383"/>
                    <a:pt x="4306" y="5383"/>
                  </a:cubicBezTo>
                  <a:cubicBezTo>
                    <a:pt x="4310" y="5363"/>
                    <a:pt x="4318" y="5345"/>
                    <a:pt x="4329" y="5329"/>
                  </a:cubicBezTo>
                  <a:lnTo>
                    <a:pt x="4994" y="5329"/>
                  </a:lnTo>
                  <a:close/>
                  <a:moveTo>
                    <a:pt x="4334" y="5322"/>
                  </a:moveTo>
                  <a:cubicBezTo>
                    <a:pt x="4360" y="5289"/>
                    <a:pt x="4401" y="5267"/>
                    <a:pt x="4447" y="5267"/>
                  </a:cubicBezTo>
                  <a:cubicBezTo>
                    <a:pt x="4994" y="5267"/>
                    <a:pt x="4994" y="5267"/>
                    <a:pt x="4994" y="5267"/>
                  </a:cubicBezTo>
                  <a:cubicBezTo>
                    <a:pt x="5169" y="5267"/>
                    <a:pt x="5169" y="5267"/>
                    <a:pt x="5169" y="5267"/>
                  </a:cubicBezTo>
                  <a:cubicBezTo>
                    <a:pt x="5716" y="5267"/>
                    <a:pt x="5716" y="5267"/>
                    <a:pt x="5716" y="5267"/>
                  </a:cubicBezTo>
                  <a:cubicBezTo>
                    <a:pt x="5762" y="5267"/>
                    <a:pt x="5803" y="5289"/>
                    <a:pt x="5829" y="5322"/>
                  </a:cubicBezTo>
                  <a:cubicBezTo>
                    <a:pt x="5169" y="5322"/>
                    <a:pt x="5169" y="5322"/>
                    <a:pt x="5169" y="5322"/>
                  </a:cubicBezTo>
                  <a:cubicBezTo>
                    <a:pt x="4994" y="5322"/>
                    <a:pt x="4994" y="5322"/>
                    <a:pt x="4994" y="5322"/>
                  </a:cubicBezTo>
                  <a:lnTo>
                    <a:pt x="4334" y="5322"/>
                  </a:lnTo>
                  <a:close/>
                  <a:moveTo>
                    <a:pt x="5860" y="5602"/>
                  </a:moveTo>
                  <a:cubicBezTo>
                    <a:pt x="5169" y="5602"/>
                    <a:pt x="5169" y="5602"/>
                    <a:pt x="5169" y="5602"/>
                  </a:cubicBezTo>
                  <a:cubicBezTo>
                    <a:pt x="4994" y="5602"/>
                    <a:pt x="4994" y="5602"/>
                    <a:pt x="4994" y="5602"/>
                  </a:cubicBezTo>
                  <a:cubicBezTo>
                    <a:pt x="4303" y="5602"/>
                    <a:pt x="4303" y="5602"/>
                    <a:pt x="4303" y="5602"/>
                  </a:cubicBezTo>
                  <a:cubicBezTo>
                    <a:pt x="4303" y="5529"/>
                    <a:pt x="4303" y="5529"/>
                    <a:pt x="4303" y="5529"/>
                  </a:cubicBezTo>
                  <a:cubicBezTo>
                    <a:pt x="4303" y="5529"/>
                    <a:pt x="4303" y="5529"/>
                    <a:pt x="4303" y="5529"/>
                  </a:cubicBezTo>
                  <a:cubicBezTo>
                    <a:pt x="4303" y="5411"/>
                    <a:pt x="4303" y="5411"/>
                    <a:pt x="4303" y="5411"/>
                  </a:cubicBezTo>
                  <a:cubicBezTo>
                    <a:pt x="4303" y="5404"/>
                    <a:pt x="4304" y="5397"/>
                    <a:pt x="4305" y="5390"/>
                  </a:cubicBezTo>
                  <a:cubicBezTo>
                    <a:pt x="4994" y="5390"/>
                    <a:pt x="4994" y="5390"/>
                    <a:pt x="4994" y="5390"/>
                  </a:cubicBezTo>
                  <a:cubicBezTo>
                    <a:pt x="5169" y="5390"/>
                    <a:pt x="5169" y="5390"/>
                    <a:pt x="5169" y="5390"/>
                  </a:cubicBezTo>
                  <a:cubicBezTo>
                    <a:pt x="5859" y="5390"/>
                    <a:pt x="5859" y="5390"/>
                    <a:pt x="5859" y="5390"/>
                  </a:cubicBezTo>
                  <a:cubicBezTo>
                    <a:pt x="5860" y="5397"/>
                    <a:pt x="5860" y="5404"/>
                    <a:pt x="5860" y="5411"/>
                  </a:cubicBezTo>
                  <a:cubicBezTo>
                    <a:pt x="5860" y="5529"/>
                    <a:pt x="5860" y="5529"/>
                    <a:pt x="5860" y="5529"/>
                  </a:cubicBezTo>
                  <a:cubicBezTo>
                    <a:pt x="5860" y="5529"/>
                    <a:pt x="5860" y="5529"/>
                    <a:pt x="5860" y="5529"/>
                  </a:cubicBezTo>
                  <a:lnTo>
                    <a:pt x="5860" y="5602"/>
                  </a:lnTo>
                  <a:close/>
                  <a:moveTo>
                    <a:pt x="5843" y="5329"/>
                  </a:moveTo>
                  <a:cubicBezTo>
                    <a:pt x="9679" y="5329"/>
                    <a:pt x="9679" y="5329"/>
                    <a:pt x="9679" y="5329"/>
                  </a:cubicBezTo>
                  <a:cubicBezTo>
                    <a:pt x="9701" y="5383"/>
                    <a:pt x="9701" y="5383"/>
                    <a:pt x="9701" y="5383"/>
                  </a:cubicBezTo>
                  <a:cubicBezTo>
                    <a:pt x="5865" y="5383"/>
                    <a:pt x="5865" y="5383"/>
                    <a:pt x="5865" y="5383"/>
                  </a:cubicBezTo>
                  <a:cubicBezTo>
                    <a:pt x="5861" y="5363"/>
                    <a:pt x="5853" y="5345"/>
                    <a:pt x="5843" y="5329"/>
                  </a:cubicBezTo>
                  <a:close/>
                  <a:moveTo>
                    <a:pt x="5867" y="5522"/>
                  </a:moveTo>
                  <a:cubicBezTo>
                    <a:pt x="5867" y="5411"/>
                    <a:pt x="5867" y="5411"/>
                    <a:pt x="5867" y="5411"/>
                  </a:cubicBezTo>
                  <a:cubicBezTo>
                    <a:pt x="5867" y="5404"/>
                    <a:pt x="5867" y="5397"/>
                    <a:pt x="5866" y="5390"/>
                  </a:cubicBezTo>
                  <a:cubicBezTo>
                    <a:pt x="9704" y="5390"/>
                    <a:pt x="9704" y="5390"/>
                    <a:pt x="9704" y="5390"/>
                  </a:cubicBezTo>
                  <a:cubicBezTo>
                    <a:pt x="9760" y="5522"/>
                    <a:pt x="9760" y="5522"/>
                    <a:pt x="9760" y="5522"/>
                  </a:cubicBezTo>
                  <a:lnTo>
                    <a:pt x="5867" y="5522"/>
                  </a:lnTo>
                  <a:close/>
                  <a:moveTo>
                    <a:pt x="9761" y="5507"/>
                  </a:moveTo>
                  <a:cubicBezTo>
                    <a:pt x="9712" y="5390"/>
                    <a:pt x="9712" y="5390"/>
                    <a:pt x="9712" y="5390"/>
                  </a:cubicBezTo>
                  <a:cubicBezTo>
                    <a:pt x="9761" y="5390"/>
                    <a:pt x="9761" y="5390"/>
                    <a:pt x="9761" y="5390"/>
                  </a:cubicBezTo>
                  <a:lnTo>
                    <a:pt x="9761" y="5507"/>
                  </a:lnTo>
                  <a:close/>
                  <a:moveTo>
                    <a:pt x="9761" y="5383"/>
                  </a:moveTo>
                  <a:cubicBezTo>
                    <a:pt x="9709" y="5383"/>
                    <a:pt x="9709" y="5383"/>
                    <a:pt x="9709" y="5383"/>
                  </a:cubicBezTo>
                  <a:cubicBezTo>
                    <a:pt x="9683" y="5322"/>
                    <a:pt x="9683" y="5322"/>
                    <a:pt x="9683" y="5322"/>
                  </a:cubicBezTo>
                  <a:cubicBezTo>
                    <a:pt x="5838" y="5322"/>
                    <a:pt x="5838" y="5322"/>
                    <a:pt x="5838" y="5322"/>
                  </a:cubicBezTo>
                  <a:cubicBezTo>
                    <a:pt x="5811" y="5285"/>
                    <a:pt x="5766" y="5260"/>
                    <a:pt x="5716" y="5260"/>
                  </a:cubicBezTo>
                  <a:cubicBezTo>
                    <a:pt x="5169" y="5260"/>
                    <a:pt x="5169" y="5260"/>
                    <a:pt x="5169" y="5260"/>
                  </a:cubicBezTo>
                  <a:cubicBezTo>
                    <a:pt x="4994" y="5260"/>
                    <a:pt x="4994" y="5260"/>
                    <a:pt x="4994" y="5260"/>
                  </a:cubicBezTo>
                  <a:cubicBezTo>
                    <a:pt x="4447" y="5260"/>
                    <a:pt x="4447" y="5260"/>
                    <a:pt x="4447" y="5260"/>
                  </a:cubicBezTo>
                  <a:cubicBezTo>
                    <a:pt x="4397" y="5260"/>
                    <a:pt x="4353" y="5285"/>
                    <a:pt x="4325" y="5322"/>
                  </a:cubicBezTo>
                  <a:cubicBezTo>
                    <a:pt x="480" y="5322"/>
                    <a:pt x="480" y="5322"/>
                    <a:pt x="480" y="5322"/>
                  </a:cubicBezTo>
                  <a:cubicBezTo>
                    <a:pt x="454" y="5383"/>
                    <a:pt x="454" y="5383"/>
                    <a:pt x="454" y="5383"/>
                  </a:cubicBezTo>
                  <a:cubicBezTo>
                    <a:pt x="402" y="5383"/>
                    <a:pt x="402" y="5383"/>
                    <a:pt x="402" y="5383"/>
                  </a:cubicBezTo>
                  <a:cubicBezTo>
                    <a:pt x="402" y="5197"/>
                    <a:pt x="402" y="5197"/>
                    <a:pt x="402" y="5197"/>
                  </a:cubicBezTo>
                  <a:cubicBezTo>
                    <a:pt x="493" y="5197"/>
                    <a:pt x="493" y="5197"/>
                    <a:pt x="493" y="5197"/>
                  </a:cubicBezTo>
                  <a:cubicBezTo>
                    <a:pt x="535" y="5197"/>
                    <a:pt x="535" y="5197"/>
                    <a:pt x="535" y="5197"/>
                  </a:cubicBezTo>
                  <a:cubicBezTo>
                    <a:pt x="537" y="5232"/>
                    <a:pt x="565" y="5259"/>
                    <a:pt x="600" y="5259"/>
                  </a:cubicBezTo>
                  <a:cubicBezTo>
                    <a:pt x="635" y="5259"/>
                    <a:pt x="664" y="5232"/>
                    <a:pt x="666" y="5197"/>
                  </a:cubicBezTo>
                  <a:cubicBezTo>
                    <a:pt x="724" y="5197"/>
                    <a:pt x="724" y="5197"/>
                    <a:pt x="724" y="5197"/>
                  </a:cubicBezTo>
                  <a:cubicBezTo>
                    <a:pt x="4146" y="5197"/>
                    <a:pt x="4146" y="5197"/>
                    <a:pt x="4146" y="5197"/>
                  </a:cubicBezTo>
                  <a:cubicBezTo>
                    <a:pt x="4148" y="5232"/>
                    <a:pt x="4176" y="5259"/>
                    <a:pt x="4211" y="5259"/>
                  </a:cubicBezTo>
                  <a:cubicBezTo>
                    <a:pt x="4246" y="5259"/>
                    <a:pt x="4275" y="5232"/>
                    <a:pt x="4277" y="5197"/>
                  </a:cubicBezTo>
                  <a:cubicBezTo>
                    <a:pt x="4994" y="5197"/>
                    <a:pt x="4994" y="5197"/>
                    <a:pt x="4994" y="5197"/>
                  </a:cubicBezTo>
                  <a:cubicBezTo>
                    <a:pt x="5169" y="5197"/>
                    <a:pt x="5169" y="5197"/>
                    <a:pt x="5169" y="5197"/>
                  </a:cubicBezTo>
                  <a:cubicBezTo>
                    <a:pt x="5886" y="5197"/>
                    <a:pt x="5886" y="5197"/>
                    <a:pt x="5886" y="5197"/>
                  </a:cubicBezTo>
                  <a:cubicBezTo>
                    <a:pt x="5888" y="5232"/>
                    <a:pt x="5917" y="5259"/>
                    <a:pt x="5952" y="5259"/>
                  </a:cubicBezTo>
                  <a:cubicBezTo>
                    <a:pt x="5987" y="5259"/>
                    <a:pt x="6016" y="5232"/>
                    <a:pt x="6017" y="5197"/>
                  </a:cubicBezTo>
                  <a:cubicBezTo>
                    <a:pt x="9440" y="5197"/>
                    <a:pt x="9440" y="5197"/>
                    <a:pt x="9440" y="5197"/>
                  </a:cubicBezTo>
                  <a:cubicBezTo>
                    <a:pt x="9497" y="5197"/>
                    <a:pt x="9497" y="5197"/>
                    <a:pt x="9497" y="5197"/>
                  </a:cubicBezTo>
                  <a:cubicBezTo>
                    <a:pt x="9499" y="5232"/>
                    <a:pt x="9528" y="5259"/>
                    <a:pt x="9563" y="5259"/>
                  </a:cubicBezTo>
                  <a:cubicBezTo>
                    <a:pt x="9598" y="5259"/>
                    <a:pt x="9627" y="5232"/>
                    <a:pt x="9628" y="5197"/>
                  </a:cubicBezTo>
                  <a:cubicBezTo>
                    <a:pt x="9670" y="5197"/>
                    <a:pt x="9670" y="5197"/>
                    <a:pt x="9670" y="5197"/>
                  </a:cubicBezTo>
                  <a:cubicBezTo>
                    <a:pt x="9761" y="5197"/>
                    <a:pt x="9761" y="5197"/>
                    <a:pt x="9761" y="5197"/>
                  </a:cubicBezTo>
                  <a:lnTo>
                    <a:pt x="9761" y="5383"/>
                  </a:lnTo>
                  <a:close/>
                  <a:moveTo>
                    <a:pt x="9761" y="5190"/>
                  </a:moveTo>
                  <a:cubicBezTo>
                    <a:pt x="9670" y="5190"/>
                    <a:pt x="9670" y="5190"/>
                    <a:pt x="9670" y="5190"/>
                  </a:cubicBezTo>
                  <a:cubicBezTo>
                    <a:pt x="9670" y="4971"/>
                    <a:pt x="9670" y="4971"/>
                    <a:pt x="9670" y="4971"/>
                  </a:cubicBezTo>
                  <a:cubicBezTo>
                    <a:pt x="9670" y="4971"/>
                    <a:pt x="9670" y="4971"/>
                    <a:pt x="9670" y="4971"/>
                  </a:cubicBezTo>
                  <a:cubicBezTo>
                    <a:pt x="9670" y="2828"/>
                    <a:pt x="9670" y="2828"/>
                    <a:pt x="9670" y="2828"/>
                  </a:cubicBezTo>
                  <a:cubicBezTo>
                    <a:pt x="9670" y="2781"/>
                    <a:pt x="9670" y="2781"/>
                    <a:pt x="9670" y="2781"/>
                  </a:cubicBezTo>
                  <a:cubicBezTo>
                    <a:pt x="9670" y="638"/>
                    <a:pt x="9670" y="638"/>
                    <a:pt x="9670" y="638"/>
                  </a:cubicBezTo>
                  <a:cubicBezTo>
                    <a:pt x="9670" y="638"/>
                    <a:pt x="9670" y="638"/>
                    <a:pt x="9670" y="638"/>
                  </a:cubicBezTo>
                  <a:cubicBezTo>
                    <a:pt x="9670" y="419"/>
                    <a:pt x="9670" y="419"/>
                    <a:pt x="9670" y="419"/>
                  </a:cubicBezTo>
                  <a:cubicBezTo>
                    <a:pt x="9761" y="419"/>
                    <a:pt x="9761" y="419"/>
                    <a:pt x="9761" y="419"/>
                  </a:cubicBezTo>
                  <a:cubicBezTo>
                    <a:pt x="9761" y="2152"/>
                    <a:pt x="9761" y="2152"/>
                    <a:pt x="9761" y="2152"/>
                  </a:cubicBezTo>
                  <a:cubicBezTo>
                    <a:pt x="9727" y="2154"/>
                    <a:pt x="9699" y="2183"/>
                    <a:pt x="9699" y="2218"/>
                  </a:cubicBezTo>
                  <a:cubicBezTo>
                    <a:pt x="9699" y="2253"/>
                    <a:pt x="9727" y="2281"/>
                    <a:pt x="9761" y="2283"/>
                  </a:cubicBezTo>
                  <a:cubicBezTo>
                    <a:pt x="9761" y="2567"/>
                    <a:pt x="9761" y="2567"/>
                    <a:pt x="9761" y="2567"/>
                  </a:cubicBezTo>
                  <a:cubicBezTo>
                    <a:pt x="9712" y="2616"/>
                    <a:pt x="9712" y="2616"/>
                    <a:pt x="9712" y="2616"/>
                  </a:cubicBezTo>
                  <a:cubicBezTo>
                    <a:pt x="9736" y="2640"/>
                    <a:pt x="9736" y="2640"/>
                    <a:pt x="9736" y="2640"/>
                  </a:cubicBezTo>
                  <a:cubicBezTo>
                    <a:pt x="9712" y="2663"/>
                    <a:pt x="9712" y="2663"/>
                    <a:pt x="9712" y="2663"/>
                  </a:cubicBezTo>
                  <a:cubicBezTo>
                    <a:pt x="9736" y="2687"/>
                    <a:pt x="9736" y="2687"/>
                    <a:pt x="9736" y="2687"/>
                  </a:cubicBezTo>
                  <a:cubicBezTo>
                    <a:pt x="9712" y="2710"/>
                    <a:pt x="9712" y="2710"/>
                    <a:pt x="9712" y="2710"/>
                  </a:cubicBezTo>
                  <a:cubicBezTo>
                    <a:pt x="9736" y="2734"/>
                    <a:pt x="9736" y="2734"/>
                    <a:pt x="9736" y="2734"/>
                  </a:cubicBezTo>
                  <a:cubicBezTo>
                    <a:pt x="9712" y="2757"/>
                    <a:pt x="9712" y="2757"/>
                    <a:pt x="9712" y="2757"/>
                  </a:cubicBezTo>
                  <a:cubicBezTo>
                    <a:pt x="9736" y="2781"/>
                    <a:pt x="9736" y="2781"/>
                    <a:pt x="9736" y="2781"/>
                  </a:cubicBezTo>
                  <a:cubicBezTo>
                    <a:pt x="9712" y="2804"/>
                    <a:pt x="9712" y="2804"/>
                    <a:pt x="9712" y="2804"/>
                  </a:cubicBezTo>
                  <a:cubicBezTo>
                    <a:pt x="9712" y="2804"/>
                    <a:pt x="9712" y="2804"/>
                    <a:pt x="9712" y="2804"/>
                  </a:cubicBezTo>
                  <a:cubicBezTo>
                    <a:pt x="9712" y="2805"/>
                    <a:pt x="9712" y="2805"/>
                    <a:pt x="9712" y="2805"/>
                  </a:cubicBezTo>
                  <a:cubicBezTo>
                    <a:pt x="9736" y="2828"/>
                    <a:pt x="9736" y="2828"/>
                    <a:pt x="9736" y="2828"/>
                  </a:cubicBezTo>
                  <a:cubicBezTo>
                    <a:pt x="9712" y="2852"/>
                    <a:pt x="9712" y="2852"/>
                    <a:pt x="9712" y="2852"/>
                  </a:cubicBezTo>
                  <a:cubicBezTo>
                    <a:pt x="9736" y="2875"/>
                    <a:pt x="9736" y="2875"/>
                    <a:pt x="9736" y="2875"/>
                  </a:cubicBezTo>
                  <a:cubicBezTo>
                    <a:pt x="9712" y="2899"/>
                    <a:pt x="9712" y="2899"/>
                    <a:pt x="9712" y="2899"/>
                  </a:cubicBezTo>
                  <a:cubicBezTo>
                    <a:pt x="9736" y="2922"/>
                    <a:pt x="9736" y="2922"/>
                    <a:pt x="9736" y="2922"/>
                  </a:cubicBezTo>
                  <a:cubicBezTo>
                    <a:pt x="9712" y="2946"/>
                    <a:pt x="9712" y="2946"/>
                    <a:pt x="9712" y="2946"/>
                  </a:cubicBezTo>
                  <a:cubicBezTo>
                    <a:pt x="9736" y="2969"/>
                    <a:pt x="9736" y="2969"/>
                    <a:pt x="9736" y="2969"/>
                  </a:cubicBezTo>
                  <a:cubicBezTo>
                    <a:pt x="9712" y="2993"/>
                    <a:pt x="9712" y="2993"/>
                    <a:pt x="9712" y="2993"/>
                  </a:cubicBezTo>
                  <a:cubicBezTo>
                    <a:pt x="9761" y="3042"/>
                    <a:pt x="9761" y="3042"/>
                    <a:pt x="9761" y="3042"/>
                  </a:cubicBezTo>
                  <a:cubicBezTo>
                    <a:pt x="9761" y="3326"/>
                    <a:pt x="9761" y="3326"/>
                    <a:pt x="9761" y="3326"/>
                  </a:cubicBezTo>
                  <a:cubicBezTo>
                    <a:pt x="9727" y="3327"/>
                    <a:pt x="9699" y="3356"/>
                    <a:pt x="9699" y="3391"/>
                  </a:cubicBezTo>
                  <a:cubicBezTo>
                    <a:pt x="9699" y="3426"/>
                    <a:pt x="9727" y="3455"/>
                    <a:pt x="9761" y="3457"/>
                  </a:cubicBezTo>
                  <a:lnTo>
                    <a:pt x="9761" y="5190"/>
                  </a:lnTo>
                  <a:close/>
                  <a:moveTo>
                    <a:pt x="9756" y="3395"/>
                  </a:moveTo>
                  <a:cubicBezTo>
                    <a:pt x="9721" y="3430"/>
                    <a:pt x="9721" y="3430"/>
                    <a:pt x="9721" y="3430"/>
                  </a:cubicBezTo>
                  <a:cubicBezTo>
                    <a:pt x="9712" y="3420"/>
                    <a:pt x="9707" y="3408"/>
                    <a:pt x="9706" y="3395"/>
                  </a:cubicBezTo>
                  <a:lnTo>
                    <a:pt x="9756" y="3395"/>
                  </a:lnTo>
                  <a:close/>
                  <a:moveTo>
                    <a:pt x="9706" y="3388"/>
                  </a:moveTo>
                  <a:cubicBezTo>
                    <a:pt x="9707" y="3374"/>
                    <a:pt x="9712" y="3362"/>
                    <a:pt x="9721" y="3352"/>
                  </a:cubicBezTo>
                  <a:cubicBezTo>
                    <a:pt x="9756" y="3388"/>
                    <a:pt x="9756" y="3388"/>
                    <a:pt x="9756" y="3388"/>
                  </a:cubicBezTo>
                  <a:lnTo>
                    <a:pt x="9706" y="3388"/>
                  </a:lnTo>
                  <a:close/>
                  <a:moveTo>
                    <a:pt x="9761" y="3400"/>
                  </a:moveTo>
                  <a:cubicBezTo>
                    <a:pt x="9761" y="3449"/>
                    <a:pt x="9761" y="3449"/>
                    <a:pt x="9761" y="3449"/>
                  </a:cubicBezTo>
                  <a:cubicBezTo>
                    <a:pt x="9748" y="3449"/>
                    <a:pt x="9735" y="3443"/>
                    <a:pt x="9726" y="3435"/>
                  </a:cubicBezTo>
                  <a:lnTo>
                    <a:pt x="9761" y="3400"/>
                  </a:lnTo>
                  <a:close/>
                  <a:moveTo>
                    <a:pt x="9726" y="3347"/>
                  </a:moveTo>
                  <a:cubicBezTo>
                    <a:pt x="9735" y="3339"/>
                    <a:pt x="9748" y="3334"/>
                    <a:pt x="9761" y="3333"/>
                  </a:cubicBezTo>
                  <a:cubicBezTo>
                    <a:pt x="9761" y="3382"/>
                    <a:pt x="9761" y="3382"/>
                    <a:pt x="9761" y="3382"/>
                  </a:cubicBezTo>
                  <a:lnTo>
                    <a:pt x="9726" y="3347"/>
                  </a:lnTo>
                  <a:close/>
                  <a:moveTo>
                    <a:pt x="9723" y="2993"/>
                  </a:moveTo>
                  <a:cubicBezTo>
                    <a:pt x="9741" y="2974"/>
                    <a:pt x="9741" y="2974"/>
                    <a:pt x="9741" y="2974"/>
                  </a:cubicBezTo>
                  <a:cubicBezTo>
                    <a:pt x="9765" y="2998"/>
                    <a:pt x="9765" y="2998"/>
                    <a:pt x="9765" y="2998"/>
                  </a:cubicBezTo>
                  <a:cubicBezTo>
                    <a:pt x="9788" y="2974"/>
                    <a:pt x="9788" y="2974"/>
                    <a:pt x="9788" y="2974"/>
                  </a:cubicBezTo>
                  <a:cubicBezTo>
                    <a:pt x="9807" y="2993"/>
                    <a:pt x="9807" y="2993"/>
                    <a:pt x="9807" y="2993"/>
                  </a:cubicBezTo>
                  <a:cubicBezTo>
                    <a:pt x="9765" y="3035"/>
                    <a:pt x="9765" y="3035"/>
                    <a:pt x="9765" y="3035"/>
                  </a:cubicBezTo>
                  <a:lnTo>
                    <a:pt x="9723" y="2993"/>
                  </a:lnTo>
                  <a:close/>
                  <a:moveTo>
                    <a:pt x="9865" y="2132"/>
                  </a:moveTo>
                  <a:cubicBezTo>
                    <a:pt x="9865" y="2776"/>
                    <a:pt x="9865" y="2776"/>
                    <a:pt x="9865" y="2776"/>
                  </a:cubicBezTo>
                  <a:cubicBezTo>
                    <a:pt x="9865" y="2833"/>
                    <a:pt x="9865" y="2833"/>
                    <a:pt x="9865" y="2833"/>
                  </a:cubicBezTo>
                  <a:cubicBezTo>
                    <a:pt x="9865" y="3477"/>
                    <a:pt x="9865" y="3477"/>
                    <a:pt x="9865" y="3477"/>
                  </a:cubicBezTo>
                  <a:cubicBezTo>
                    <a:pt x="9865" y="3616"/>
                    <a:pt x="9865" y="3616"/>
                    <a:pt x="9865" y="3616"/>
                  </a:cubicBezTo>
                  <a:cubicBezTo>
                    <a:pt x="9864" y="3616"/>
                    <a:pt x="9864" y="3616"/>
                    <a:pt x="9864" y="3616"/>
                  </a:cubicBezTo>
                  <a:cubicBezTo>
                    <a:pt x="9864" y="5316"/>
                    <a:pt x="9864" y="5316"/>
                    <a:pt x="9864" y="5316"/>
                  </a:cubicBezTo>
                  <a:cubicBezTo>
                    <a:pt x="9864" y="5353"/>
                    <a:pt x="9834" y="5383"/>
                    <a:pt x="9797" y="5383"/>
                  </a:cubicBezTo>
                  <a:cubicBezTo>
                    <a:pt x="9769" y="5383"/>
                    <a:pt x="9769" y="5383"/>
                    <a:pt x="9769" y="5383"/>
                  </a:cubicBezTo>
                  <a:cubicBezTo>
                    <a:pt x="9769" y="3457"/>
                    <a:pt x="9769" y="3457"/>
                    <a:pt x="9769" y="3457"/>
                  </a:cubicBezTo>
                  <a:cubicBezTo>
                    <a:pt x="9803" y="3455"/>
                    <a:pt x="9830" y="3426"/>
                    <a:pt x="9830" y="3391"/>
                  </a:cubicBezTo>
                  <a:cubicBezTo>
                    <a:pt x="9830" y="3356"/>
                    <a:pt x="9803" y="3327"/>
                    <a:pt x="9768" y="3326"/>
                  </a:cubicBezTo>
                  <a:cubicBezTo>
                    <a:pt x="9768" y="3042"/>
                    <a:pt x="9768" y="3042"/>
                    <a:pt x="9768" y="3042"/>
                  </a:cubicBezTo>
                  <a:cubicBezTo>
                    <a:pt x="9817" y="2993"/>
                    <a:pt x="9817" y="2993"/>
                    <a:pt x="9817" y="2993"/>
                  </a:cubicBezTo>
                  <a:cubicBezTo>
                    <a:pt x="9793" y="2969"/>
                    <a:pt x="9793" y="2969"/>
                    <a:pt x="9793" y="2969"/>
                  </a:cubicBezTo>
                  <a:cubicBezTo>
                    <a:pt x="9817" y="2946"/>
                    <a:pt x="9817" y="2946"/>
                    <a:pt x="9817" y="2946"/>
                  </a:cubicBezTo>
                  <a:cubicBezTo>
                    <a:pt x="9793" y="2922"/>
                    <a:pt x="9793" y="2922"/>
                    <a:pt x="9793" y="2922"/>
                  </a:cubicBezTo>
                  <a:cubicBezTo>
                    <a:pt x="9817" y="2899"/>
                    <a:pt x="9817" y="2899"/>
                    <a:pt x="9817" y="2899"/>
                  </a:cubicBezTo>
                  <a:cubicBezTo>
                    <a:pt x="9793" y="2875"/>
                    <a:pt x="9793" y="2875"/>
                    <a:pt x="9793" y="2875"/>
                  </a:cubicBezTo>
                  <a:cubicBezTo>
                    <a:pt x="9817" y="2852"/>
                    <a:pt x="9817" y="2852"/>
                    <a:pt x="9817" y="2852"/>
                  </a:cubicBezTo>
                  <a:cubicBezTo>
                    <a:pt x="9793" y="2828"/>
                    <a:pt x="9793" y="2828"/>
                    <a:pt x="9793" y="2828"/>
                  </a:cubicBezTo>
                  <a:cubicBezTo>
                    <a:pt x="9817" y="2805"/>
                    <a:pt x="9817" y="2805"/>
                    <a:pt x="9817" y="2805"/>
                  </a:cubicBezTo>
                  <a:cubicBezTo>
                    <a:pt x="9817" y="2804"/>
                    <a:pt x="9817" y="2804"/>
                    <a:pt x="9817" y="2804"/>
                  </a:cubicBezTo>
                  <a:cubicBezTo>
                    <a:pt x="9817" y="2804"/>
                    <a:pt x="9817" y="2804"/>
                    <a:pt x="9817" y="2804"/>
                  </a:cubicBezTo>
                  <a:cubicBezTo>
                    <a:pt x="9793" y="2781"/>
                    <a:pt x="9793" y="2781"/>
                    <a:pt x="9793" y="2781"/>
                  </a:cubicBezTo>
                  <a:cubicBezTo>
                    <a:pt x="9817" y="2757"/>
                    <a:pt x="9817" y="2757"/>
                    <a:pt x="9817" y="2757"/>
                  </a:cubicBezTo>
                  <a:cubicBezTo>
                    <a:pt x="9793" y="2734"/>
                    <a:pt x="9793" y="2734"/>
                    <a:pt x="9793" y="2734"/>
                  </a:cubicBezTo>
                  <a:cubicBezTo>
                    <a:pt x="9817" y="2710"/>
                    <a:pt x="9817" y="2710"/>
                    <a:pt x="9817" y="2710"/>
                  </a:cubicBezTo>
                  <a:cubicBezTo>
                    <a:pt x="9793" y="2687"/>
                    <a:pt x="9793" y="2687"/>
                    <a:pt x="9793" y="2687"/>
                  </a:cubicBezTo>
                  <a:cubicBezTo>
                    <a:pt x="9817" y="2663"/>
                    <a:pt x="9817" y="2663"/>
                    <a:pt x="9817" y="2663"/>
                  </a:cubicBezTo>
                  <a:cubicBezTo>
                    <a:pt x="9793" y="2640"/>
                    <a:pt x="9793" y="2640"/>
                    <a:pt x="9793" y="2640"/>
                  </a:cubicBezTo>
                  <a:cubicBezTo>
                    <a:pt x="9817" y="2616"/>
                    <a:pt x="9817" y="2616"/>
                    <a:pt x="9817" y="2616"/>
                  </a:cubicBezTo>
                  <a:cubicBezTo>
                    <a:pt x="9768" y="2567"/>
                    <a:pt x="9768" y="2567"/>
                    <a:pt x="9768" y="2567"/>
                  </a:cubicBezTo>
                  <a:cubicBezTo>
                    <a:pt x="9768" y="2283"/>
                    <a:pt x="9768" y="2283"/>
                    <a:pt x="9768" y="2283"/>
                  </a:cubicBezTo>
                  <a:cubicBezTo>
                    <a:pt x="9803" y="2281"/>
                    <a:pt x="9830" y="2253"/>
                    <a:pt x="9830" y="2218"/>
                  </a:cubicBezTo>
                  <a:cubicBezTo>
                    <a:pt x="9830" y="2183"/>
                    <a:pt x="9803" y="2154"/>
                    <a:pt x="9769" y="2152"/>
                  </a:cubicBezTo>
                  <a:cubicBezTo>
                    <a:pt x="9769" y="226"/>
                    <a:pt x="9769" y="226"/>
                    <a:pt x="9769" y="226"/>
                  </a:cubicBezTo>
                  <a:cubicBezTo>
                    <a:pt x="9797" y="226"/>
                    <a:pt x="9797" y="226"/>
                    <a:pt x="9797" y="226"/>
                  </a:cubicBezTo>
                  <a:cubicBezTo>
                    <a:pt x="9834" y="226"/>
                    <a:pt x="9864" y="256"/>
                    <a:pt x="9864" y="293"/>
                  </a:cubicBezTo>
                  <a:cubicBezTo>
                    <a:pt x="9864" y="1993"/>
                    <a:pt x="9864" y="1993"/>
                    <a:pt x="9864" y="1993"/>
                  </a:cubicBezTo>
                  <a:cubicBezTo>
                    <a:pt x="9865" y="1993"/>
                    <a:pt x="9865" y="1993"/>
                    <a:pt x="9865" y="1993"/>
                  </a:cubicBezTo>
                  <a:lnTo>
                    <a:pt x="9865" y="2132"/>
                  </a:lnTo>
                  <a:close/>
                  <a:moveTo>
                    <a:pt x="9773" y="3388"/>
                  </a:moveTo>
                  <a:cubicBezTo>
                    <a:pt x="9808" y="3352"/>
                    <a:pt x="9808" y="3352"/>
                    <a:pt x="9808" y="3352"/>
                  </a:cubicBezTo>
                  <a:cubicBezTo>
                    <a:pt x="9817" y="3362"/>
                    <a:pt x="9822" y="3374"/>
                    <a:pt x="9823" y="3388"/>
                  </a:cubicBezTo>
                  <a:lnTo>
                    <a:pt x="9773" y="3388"/>
                  </a:lnTo>
                  <a:close/>
                  <a:moveTo>
                    <a:pt x="9823" y="3395"/>
                  </a:moveTo>
                  <a:cubicBezTo>
                    <a:pt x="9822" y="3408"/>
                    <a:pt x="9817" y="3420"/>
                    <a:pt x="9808" y="3430"/>
                  </a:cubicBezTo>
                  <a:cubicBezTo>
                    <a:pt x="9773" y="3395"/>
                    <a:pt x="9773" y="3395"/>
                    <a:pt x="9773" y="3395"/>
                  </a:cubicBezTo>
                  <a:lnTo>
                    <a:pt x="9823" y="3395"/>
                  </a:lnTo>
                  <a:close/>
                  <a:moveTo>
                    <a:pt x="9769" y="3382"/>
                  </a:moveTo>
                  <a:cubicBezTo>
                    <a:pt x="9769" y="3333"/>
                    <a:pt x="9769" y="3333"/>
                    <a:pt x="9769" y="3333"/>
                  </a:cubicBezTo>
                  <a:cubicBezTo>
                    <a:pt x="9782" y="3334"/>
                    <a:pt x="9794" y="3339"/>
                    <a:pt x="9803" y="3347"/>
                  </a:cubicBezTo>
                  <a:lnTo>
                    <a:pt x="9769" y="3382"/>
                  </a:lnTo>
                  <a:close/>
                  <a:moveTo>
                    <a:pt x="9803" y="3435"/>
                  </a:moveTo>
                  <a:cubicBezTo>
                    <a:pt x="9794" y="3443"/>
                    <a:pt x="9782" y="3449"/>
                    <a:pt x="9769" y="3449"/>
                  </a:cubicBezTo>
                  <a:cubicBezTo>
                    <a:pt x="9769" y="3400"/>
                    <a:pt x="9769" y="3400"/>
                    <a:pt x="9769" y="3400"/>
                  </a:cubicBezTo>
                  <a:lnTo>
                    <a:pt x="9803" y="3435"/>
                  </a:lnTo>
                  <a:close/>
                  <a:moveTo>
                    <a:pt x="10157" y="2776"/>
                  </a:moveTo>
                  <a:cubicBezTo>
                    <a:pt x="10157" y="2780"/>
                    <a:pt x="10157" y="2780"/>
                    <a:pt x="10157" y="2780"/>
                  </a:cubicBezTo>
                  <a:cubicBezTo>
                    <a:pt x="10157" y="2781"/>
                    <a:pt x="10157" y="2781"/>
                    <a:pt x="10157" y="2781"/>
                  </a:cubicBezTo>
                  <a:cubicBezTo>
                    <a:pt x="10157" y="2828"/>
                    <a:pt x="10157" y="2828"/>
                    <a:pt x="10157" y="2828"/>
                  </a:cubicBezTo>
                  <a:cubicBezTo>
                    <a:pt x="10157" y="2829"/>
                    <a:pt x="10157" y="2829"/>
                    <a:pt x="10157" y="2829"/>
                  </a:cubicBezTo>
                  <a:cubicBezTo>
                    <a:pt x="10157" y="2833"/>
                    <a:pt x="10157" y="2833"/>
                    <a:pt x="10157" y="2833"/>
                  </a:cubicBezTo>
                  <a:cubicBezTo>
                    <a:pt x="10157" y="3325"/>
                    <a:pt x="10157" y="3325"/>
                    <a:pt x="10157" y="3325"/>
                  </a:cubicBezTo>
                  <a:cubicBezTo>
                    <a:pt x="10017" y="3325"/>
                    <a:pt x="10017" y="3325"/>
                    <a:pt x="10017" y="3325"/>
                  </a:cubicBezTo>
                  <a:cubicBezTo>
                    <a:pt x="9949" y="3325"/>
                    <a:pt x="9891" y="3370"/>
                    <a:pt x="9872" y="3431"/>
                  </a:cubicBezTo>
                  <a:cubicBezTo>
                    <a:pt x="9872" y="2833"/>
                    <a:pt x="9872" y="2833"/>
                    <a:pt x="9872" y="2833"/>
                  </a:cubicBezTo>
                  <a:cubicBezTo>
                    <a:pt x="9872" y="2776"/>
                    <a:pt x="9872" y="2776"/>
                    <a:pt x="9872" y="2776"/>
                  </a:cubicBezTo>
                  <a:cubicBezTo>
                    <a:pt x="9872" y="2178"/>
                    <a:pt x="9872" y="2178"/>
                    <a:pt x="9872" y="2178"/>
                  </a:cubicBezTo>
                  <a:cubicBezTo>
                    <a:pt x="9891" y="2239"/>
                    <a:pt x="9949" y="2284"/>
                    <a:pt x="10017" y="2284"/>
                  </a:cubicBezTo>
                  <a:cubicBezTo>
                    <a:pt x="10157" y="2284"/>
                    <a:pt x="10157" y="2284"/>
                    <a:pt x="10157" y="2284"/>
                  </a:cubicBezTo>
                  <a:lnTo>
                    <a:pt x="10157" y="277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4"/>
            <p:cNvSpPr/>
            <p:nvPr/>
          </p:nvSpPr>
          <p:spPr>
            <a:xfrm>
              <a:off x="3695700" y="1441450"/>
              <a:ext cx="50800" cy="298450"/>
            </a:xfrm>
            <a:custGeom>
              <a:rect b="b" l="l" r="r" t="t"/>
              <a:pathLst>
                <a:path extrusionOk="0" h="951" w="163">
                  <a:moveTo>
                    <a:pt x="0" y="82"/>
                  </a:move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ubicBezTo>
                    <a:pt x="36" y="0"/>
                    <a:pt x="0" y="37"/>
                    <a:pt x="0" y="82"/>
                  </a:cubicBezTo>
                  <a:close/>
                  <a:moveTo>
                    <a:pt x="155" y="82"/>
                  </a:moveTo>
                  <a:cubicBezTo>
                    <a:pt x="155" y="447"/>
                    <a:pt x="155" y="447"/>
                    <a:pt x="155" y="447"/>
                  </a:cubicBez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4"/>
            <p:cNvSpPr/>
            <p:nvPr/>
          </p:nvSpPr>
          <p:spPr>
            <a:xfrm>
              <a:off x="3702050" y="1449388"/>
              <a:ext cx="36513" cy="282575"/>
            </a:xfrm>
            <a:custGeom>
              <a:rect b="b" l="l" r="r" t="t"/>
              <a:pathLst>
                <a:path extrusionOk="0" h="905" w="117">
                  <a:moveTo>
                    <a:pt x="0" y="59"/>
                  </a:move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ubicBezTo>
                    <a:pt x="26" y="0"/>
                    <a:pt x="0" y="27"/>
                    <a:pt x="0" y="59"/>
                  </a:cubicBezTo>
                  <a:close/>
                  <a:moveTo>
                    <a:pt x="59" y="8"/>
                  </a:moveTo>
                  <a:cubicBezTo>
                    <a:pt x="87" y="8"/>
                    <a:pt x="110" y="31"/>
                    <a:pt x="110" y="59"/>
                  </a:cubicBezTo>
                  <a:cubicBezTo>
                    <a:pt x="110" y="424"/>
                    <a:pt x="110" y="424"/>
                    <a:pt x="110" y="424"/>
                  </a:cubicBez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4"/>
            <p:cNvSpPr/>
            <p:nvPr/>
          </p:nvSpPr>
          <p:spPr>
            <a:xfrm>
              <a:off x="3709988" y="1457325"/>
              <a:ext cx="22225" cy="266701"/>
            </a:xfrm>
            <a:custGeom>
              <a:rect b="b" l="l" r="r" t="t"/>
              <a:pathLst>
                <a:path extrusionOk="0" h="857" w="71">
                  <a:moveTo>
                    <a:pt x="36" y="857"/>
                  </a:move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lose/>
                  <a:moveTo>
                    <a:pt x="7" y="457"/>
                  </a:moveTo>
                  <a:cubicBezTo>
                    <a:pt x="7" y="400"/>
                    <a:pt x="7" y="400"/>
                    <a:pt x="7" y="400"/>
                  </a:cubicBezTo>
                  <a:cubicBezTo>
                    <a:pt x="7" y="36"/>
                    <a:pt x="7" y="36"/>
                    <a:pt x="7" y="36"/>
                  </a:cubicBezTo>
                  <a:cubicBezTo>
                    <a:pt x="7" y="20"/>
                    <a:pt x="20" y="7"/>
                    <a:pt x="36" y="7"/>
                  </a:cubicBezTo>
                  <a:cubicBezTo>
                    <a:pt x="51" y="7"/>
                    <a:pt x="64" y="20"/>
                    <a:pt x="64" y="36"/>
                  </a:cubicBezTo>
                  <a:cubicBezTo>
                    <a:pt x="64" y="400"/>
                    <a:pt x="64" y="400"/>
                    <a:pt x="64" y="400"/>
                  </a:cubicBezTo>
                  <a:cubicBezTo>
                    <a:pt x="64" y="457"/>
                    <a:pt x="64" y="457"/>
                    <a:pt x="64" y="457"/>
                  </a:cubicBezTo>
                  <a:cubicBezTo>
                    <a:pt x="64" y="821"/>
                    <a:pt x="64" y="821"/>
                    <a:pt x="64" y="821"/>
                  </a:cubicBezTo>
                  <a:cubicBezTo>
                    <a:pt x="64" y="837"/>
                    <a:pt x="51" y="850"/>
                    <a:pt x="36" y="850"/>
                  </a:cubicBezTo>
                  <a:cubicBezTo>
                    <a:pt x="20" y="850"/>
                    <a:pt x="7" y="837"/>
                    <a:pt x="7" y="821"/>
                  </a:cubicBezTo>
                  <a:lnTo>
                    <a:pt x="7" y="45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4"/>
            <p:cNvSpPr/>
            <p:nvPr/>
          </p:nvSpPr>
          <p:spPr>
            <a:xfrm>
              <a:off x="2216150" y="2406650"/>
              <a:ext cx="193674" cy="50800"/>
            </a:xfrm>
            <a:custGeom>
              <a:rect b="b" l="l" r="r" t="t"/>
              <a:pathLst>
                <a:path extrusionOk="0" h="163" w="621">
                  <a:moveTo>
                    <a:pt x="540" y="0"/>
                  </a:moveTo>
                  <a:cubicBezTo>
                    <a:pt x="0" y="0"/>
                    <a:pt x="0" y="0"/>
                    <a:pt x="0" y="0"/>
                  </a:cubicBezTo>
                  <a:cubicBezTo>
                    <a:pt x="0" y="7"/>
                    <a:pt x="0" y="7"/>
                    <a:pt x="0" y="7"/>
                  </a:cubicBezTo>
                  <a:cubicBezTo>
                    <a:pt x="540" y="7"/>
                    <a:pt x="540" y="7"/>
                    <a:pt x="540" y="7"/>
                  </a:cubicBezTo>
                  <a:cubicBezTo>
                    <a:pt x="581" y="7"/>
                    <a:pt x="614" y="40"/>
                    <a:pt x="614" y="81"/>
                  </a:cubicBezTo>
                  <a:cubicBezTo>
                    <a:pt x="614" y="122"/>
                    <a:pt x="581" y="156"/>
                    <a:pt x="540" y="156"/>
                  </a:cubicBezTo>
                  <a:cubicBezTo>
                    <a:pt x="0" y="156"/>
                    <a:pt x="0" y="156"/>
                    <a:pt x="0" y="156"/>
                  </a:cubicBezTo>
                  <a:cubicBezTo>
                    <a:pt x="0" y="163"/>
                    <a:pt x="0" y="163"/>
                    <a:pt x="0" y="163"/>
                  </a:cubicBezTo>
                  <a:cubicBezTo>
                    <a:pt x="540" y="163"/>
                    <a:pt x="540" y="163"/>
                    <a:pt x="540" y="163"/>
                  </a:cubicBezTo>
                  <a:cubicBezTo>
                    <a:pt x="585" y="163"/>
                    <a:pt x="621" y="126"/>
                    <a:pt x="621" y="81"/>
                  </a:cubicBezTo>
                  <a:cubicBezTo>
                    <a:pt x="621" y="36"/>
                    <a:pt x="585" y="0"/>
                    <a:pt x="54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4"/>
            <p:cNvSpPr/>
            <p:nvPr/>
          </p:nvSpPr>
          <p:spPr>
            <a:xfrm>
              <a:off x="2216150" y="2413000"/>
              <a:ext cx="187325" cy="36513"/>
            </a:xfrm>
            <a:custGeom>
              <a:rect b="b" l="l" r="r" t="t"/>
              <a:pathLst>
                <a:path extrusionOk="0" h="117" w="598">
                  <a:moveTo>
                    <a:pt x="598" y="59"/>
                  </a:moveTo>
                  <a:cubicBezTo>
                    <a:pt x="598" y="27"/>
                    <a:pt x="572" y="0"/>
                    <a:pt x="540" y="0"/>
                  </a:cubicBezTo>
                  <a:cubicBezTo>
                    <a:pt x="0" y="0"/>
                    <a:pt x="0" y="0"/>
                    <a:pt x="0" y="0"/>
                  </a:cubicBezTo>
                  <a:cubicBezTo>
                    <a:pt x="0" y="8"/>
                    <a:pt x="0" y="8"/>
                    <a:pt x="0" y="8"/>
                  </a:cubicBezTo>
                  <a:cubicBezTo>
                    <a:pt x="540" y="8"/>
                    <a:pt x="540" y="8"/>
                    <a:pt x="540" y="8"/>
                  </a:cubicBezTo>
                  <a:cubicBezTo>
                    <a:pt x="568" y="8"/>
                    <a:pt x="591" y="31"/>
                    <a:pt x="591" y="59"/>
                  </a:cubicBezTo>
                  <a:cubicBezTo>
                    <a:pt x="591" y="87"/>
                    <a:pt x="568" y="110"/>
                    <a:pt x="540" y="110"/>
                  </a:cubicBezTo>
                  <a:cubicBezTo>
                    <a:pt x="0" y="110"/>
                    <a:pt x="0" y="110"/>
                    <a:pt x="0" y="110"/>
                  </a:cubicBezTo>
                  <a:cubicBezTo>
                    <a:pt x="0" y="117"/>
                    <a:pt x="0" y="117"/>
                    <a:pt x="0" y="117"/>
                  </a:cubicBezTo>
                  <a:cubicBezTo>
                    <a:pt x="540" y="117"/>
                    <a:pt x="540" y="117"/>
                    <a:pt x="540" y="117"/>
                  </a:cubicBezTo>
                  <a:cubicBezTo>
                    <a:pt x="572" y="117"/>
                    <a:pt x="598" y="91"/>
                    <a:pt x="598"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4"/>
            <p:cNvSpPr/>
            <p:nvPr/>
          </p:nvSpPr>
          <p:spPr>
            <a:xfrm>
              <a:off x="2216150" y="2420938"/>
              <a:ext cx="179388" cy="22225"/>
            </a:xfrm>
            <a:custGeom>
              <a:rect b="b" l="l" r="r" t="t"/>
              <a:pathLst>
                <a:path extrusionOk="0" h="71" w="574">
                  <a:moveTo>
                    <a:pt x="574" y="36"/>
                  </a:moveTo>
                  <a:cubicBezTo>
                    <a:pt x="574" y="16"/>
                    <a:pt x="558" y="0"/>
                    <a:pt x="539" y="0"/>
                  </a:cubicBezTo>
                  <a:cubicBezTo>
                    <a:pt x="0" y="0"/>
                    <a:pt x="0" y="0"/>
                    <a:pt x="0" y="0"/>
                  </a:cubicBezTo>
                  <a:cubicBezTo>
                    <a:pt x="0" y="7"/>
                    <a:pt x="0" y="7"/>
                    <a:pt x="0" y="7"/>
                  </a:cubicBezTo>
                  <a:cubicBezTo>
                    <a:pt x="539" y="7"/>
                    <a:pt x="539" y="7"/>
                    <a:pt x="539" y="7"/>
                  </a:cubicBezTo>
                  <a:cubicBezTo>
                    <a:pt x="555" y="7"/>
                    <a:pt x="567" y="20"/>
                    <a:pt x="567" y="36"/>
                  </a:cubicBezTo>
                  <a:cubicBezTo>
                    <a:pt x="567" y="52"/>
                    <a:pt x="555" y="64"/>
                    <a:pt x="539" y="64"/>
                  </a:cubicBezTo>
                  <a:cubicBezTo>
                    <a:pt x="0" y="64"/>
                    <a:pt x="0" y="64"/>
                    <a:pt x="0" y="64"/>
                  </a:cubicBezTo>
                  <a:cubicBezTo>
                    <a:pt x="0" y="71"/>
                    <a:pt x="0" y="71"/>
                    <a:pt x="0" y="71"/>
                  </a:cubicBezTo>
                  <a:cubicBezTo>
                    <a:pt x="539" y="71"/>
                    <a:pt x="539" y="71"/>
                    <a:pt x="539" y="71"/>
                  </a:cubicBezTo>
                  <a:cubicBezTo>
                    <a:pt x="558" y="71"/>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4"/>
            <p:cNvSpPr/>
            <p:nvPr/>
          </p:nvSpPr>
          <p:spPr>
            <a:xfrm>
              <a:off x="2152650" y="2406650"/>
              <a:ext cx="52388" cy="50800"/>
            </a:xfrm>
            <a:custGeom>
              <a:rect b="b" l="l" r="r" t="t"/>
              <a:pathLst>
                <a:path extrusionOk="0" h="163" w="163">
                  <a:moveTo>
                    <a:pt x="82" y="0"/>
                  </a:moveTo>
                  <a:cubicBezTo>
                    <a:pt x="82" y="0"/>
                    <a:pt x="82" y="0"/>
                    <a:pt x="82" y="0"/>
                  </a:cubicBezTo>
                  <a:cubicBezTo>
                    <a:pt x="82" y="0"/>
                    <a:pt x="81" y="0"/>
                    <a:pt x="81" y="0"/>
                  </a:cubicBezTo>
                  <a:cubicBezTo>
                    <a:pt x="37" y="0"/>
                    <a:pt x="0" y="37"/>
                    <a:pt x="0" y="81"/>
                  </a:cubicBezTo>
                  <a:cubicBezTo>
                    <a:pt x="0" y="126"/>
                    <a:pt x="37" y="163"/>
                    <a:pt x="81" y="163"/>
                  </a:cubicBezTo>
                  <a:cubicBezTo>
                    <a:pt x="81" y="163"/>
                    <a:pt x="82" y="163"/>
                    <a:pt x="82" y="163"/>
                  </a:cubicBezTo>
                  <a:cubicBezTo>
                    <a:pt x="82" y="163"/>
                    <a:pt x="82" y="163"/>
                    <a:pt x="82" y="163"/>
                  </a:cubicBezTo>
                  <a:cubicBezTo>
                    <a:pt x="127" y="163"/>
                    <a:pt x="163" y="126"/>
                    <a:pt x="163" y="81"/>
                  </a:cubicBezTo>
                  <a:cubicBezTo>
                    <a:pt x="163" y="37"/>
                    <a:pt x="127" y="0"/>
                    <a:pt x="82" y="0"/>
                  </a:cubicBezTo>
                  <a:close/>
                  <a:moveTo>
                    <a:pt x="27" y="32"/>
                  </a:moveTo>
                  <a:cubicBezTo>
                    <a:pt x="73" y="78"/>
                    <a:pt x="73" y="78"/>
                    <a:pt x="73" y="78"/>
                  </a:cubicBezTo>
                  <a:cubicBezTo>
                    <a:pt x="8" y="78"/>
                    <a:pt x="8" y="78"/>
                    <a:pt x="8" y="78"/>
                  </a:cubicBezTo>
                  <a:cubicBezTo>
                    <a:pt x="9" y="60"/>
                    <a:pt x="16" y="44"/>
                    <a:pt x="27" y="32"/>
                  </a:cubicBezTo>
                  <a:close/>
                  <a:moveTo>
                    <a:pt x="8" y="85"/>
                  </a:moveTo>
                  <a:cubicBezTo>
                    <a:pt x="73" y="85"/>
                    <a:pt x="73" y="85"/>
                    <a:pt x="73" y="85"/>
                  </a:cubicBezTo>
                  <a:cubicBezTo>
                    <a:pt x="27" y="131"/>
                    <a:pt x="27" y="131"/>
                    <a:pt x="27" y="131"/>
                  </a:cubicBezTo>
                  <a:cubicBezTo>
                    <a:pt x="16" y="119"/>
                    <a:pt x="9" y="103"/>
                    <a:pt x="8" y="85"/>
                  </a:cubicBezTo>
                  <a:close/>
                  <a:moveTo>
                    <a:pt x="78" y="155"/>
                  </a:moveTo>
                  <a:cubicBezTo>
                    <a:pt x="60" y="154"/>
                    <a:pt x="44" y="147"/>
                    <a:pt x="32" y="136"/>
                  </a:cubicBezTo>
                  <a:cubicBezTo>
                    <a:pt x="78" y="90"/>
                    <a:pt x="78" y="90"/>
                    <a:pt x="78" y="90"/>
                  </a:cubicBezTo>
                  <a:lnTo>
                    <a:pt x="78" y="155"/>
                  </a:lnTo>
                  <a:close/>
                  <a:moveTo>
                    <a:pt x="78" y="72"/>
                  </a:moveTo>
                  <a:cubicBezTo>
                    <a:pt x="32" y="27"/>
                    <a:pt x="32" y="27"/>
                    <a:pt x="32" y="27"/>
                  </a:cubicBezTo>
                  <a:cubicBezTo>
                    <a:pt x="44" y="15"/>
                    <a:pt x="60" y="8"/>
                    <a:pt x="78" y="7"/>
                  </a:cubicBezTo>
                  <a:lnTo>
                    <a:pt x="78" y="72"/>
                  </a:lnTo>
                  <a:close/>
                  <a:moveTo>
                    <a:pt x="85" y="7"/>
                  </a:moveTo>
                  <a:cubicBezTo>
                    <a:pt x="103" y="8"/>
                    <a:pt x="119" y="15"/>
                    <a:pt x="131" y="27"/>
                  </a:cubicBezTo>
                  <a:cubicBezTo>
                    <a:pt x="85" y="72"/>
                    <a:pt x="85" y="72"/>
                    <a:pt x="85" y="72"/>
                  </a:cubicBezTo>
                  <a:lnTo>
                    <a:pt x="85" y="7"/>
                  </a:lnTo>
                  <a:close/>
                  <a:moveTo>
                    <a:pt x="85" y="155"/>
                  </a:moveTo>
                  <a:cubicBezTo>
                    <a:pt x="85" y="90"/>
                    <a:pt x="85" y="90"/>
                    <a:pt x="85" y="90"/>
                  </a:cubicBezTo>
                  <a:cubicBezTo>
                    <a:pt x="131" y="136"/>
                    <a:pt x="131" y="136"/>
                    <a:pt x="131" y="136"/>
                  </a:cubicBezTo>
                  <a:cubicBezTo>
                    <a:pt x="119" y="147"/>
                    <a:pt x="103" y="154"/>
                    <a:pt x="85" y="155"/>
                  </a:cubicBezTo>
                  <a:close/>
                  <a:moveTo>
                    <a:pt x="136" y="131"/>
                  </a:moveTo>
                  <a:cubicBezTo>
                    <a:pt x="91" y="85"/>
                    <a:pt x="91" y="85"/>
                    <a:pt x="91" y="85"/>
                  </a:cubicBezTo>
                  <a:cubicBezTo>
                    <a:pt x="155" y="85"/>
                    <a:pt x="155" y="85"/>
                    <a:pt x="155" y="85"/>
                  </a:cubicBezTo>
                  <a:cubicBezTo>
                    <a:pt x="154" y="103"/>
                    <a:pt x="147" y="119"/>
                    <a:pt x="136" y="131"/>
                  </a:cubicBezTo>
                  <a:close/>
                  <a:moveTo>
                    <a:pt x="91" y="78"/>
                  </a:moveTo>
                  <a:cubicBezTo>
                    <a:pt x="136" y="32"/>
                    <a:pt x="136" y="32"/>
                    <a:pt x="136" y="32"/>
                  </a:cubicBezTo>
                  <a:cubicBezTo>
                    <a:pt x="147" y="44"/>
                    <a:pt x="154" y="60"/>
                    <a:pt x="155" y="78"/>
                  </a:cubicBezTo>
                  <a:lnTo>
                    <a:pt x="91"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4"/>
            <p:cNvSpPr/>
            <p:nvPr/>
          </p:nvSpPr>
          <p:spPr>
            <a:xfrm>
              <a:off x="1947863" y="2406650"/>
              <a:ext cx="193674" cy="50800"/>
            </a:xfrm>
            <a:custGeom>
              <a:rect b="b" l="l" r="r" t="t"/>
              <a:pathLst>
                <a:path extrusionOk="0" h="163" w="621">
                  <a:moveTo>
                    <a:pt x="0" y="81"/>
                  </a:moveTo>
                  <a:cubicBezTo>
                    <a:pt x="0" y="126"/>
                    <a:pt x="36" y="163"/>
                    <a:pt x="81" y="163"/>
                  </a:cubicBezTo>
                  <a:cubicBezTo>
                    <a:pt x="621" y="163"/>
                    <a:pt x="621" y="163"/>
                    <a:pt x="621" y="163"/>
                  </a:cubicBezTo>
                  <a:cubicBezTo>
                    <a:pt x="621" y="156"/>
                    <a:pt x="621" y="156"/>
                    <a:pt x="621" y="156"/>
                  </a:cubicBezTo>
                  <a:cubicBezTo>
                    <a:pt x="81" y="156"/>
                    <a:pt x="81" y="156"/>
                    <a:pt x="81" y="156"/>
                  </a:cubicBezTo>
                  <a:cubicBezTo>
                    <a:pt x="40" y="156"/>
                    <a:pt x="7" y="122"/>
                    <a:pt x="7" y="81"/>
                  </a:cubicBezTo>
                  <a:cubicBezTo>
                    <a:pt x="7" y="40"/>
                    <a:pt x="40" y="7"/>
                    <a:pt x="81" y="7"/>
                  </a:cubicBezTo>
                  <a:cubicBezTo>
                    <a:pt x="621" y="7"/>
                    <a:pt x="621" y="7"/>
                    <a:pt x="621" y="7"/>
                  </a:cubicBezTo>
                  <a:cubicBezTo>
                    <a:pt x="621" y="0"/>
                    <a:pt x="621" y="0"/>
                    <a:pt x="621" y="0"/>
                  </a:cubicBezTo>
                  <a:cubicBezTo>
                    <a:pt x="81" y="0"/>
                    <a:pt x="81" y="0"/>
                    <a:pt x="81" y="0"/>
                  </a:cubicBezTo>
                  <a:cubicBezTo>
                    <a:pt x="36" y="0"/>
                    <a:pt x="0" y="36"/>
                    <a:pt x="0" y="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4"/>
            <p:cNvSpPr/>
            <p:nvPr/>
          </p:nvSpPr>
          <p:spPr>
            <a:xfrm>
              <a:off x="1954213" y="2413000"/>
              <a:ext cx="187325" cy="36513"/>
            </a:xfrm>
            <a:custGeom>
              <a:rect b="b" l="l" r="r" t="t"/>
              <a:pathLst>
                <a:path extrusionOk="0" h="117" w="598">
                  <a:moveTo>
                    <a:pt x="0" y="59"/>
                  </a:moveTo>
                  <a:cubicBezTo>
                    <a:pt x="0" y="91"/>
                    <a:pt x="26" y="117"/>
                    <a:pt x="58" y="117"/>
                  </a:cubicBezTo>
                  <a:cubicBezTo>
                    <a:pt x="598" y="117"/>
                    <a:pt x="598" y="117"/>
                    <a:pt x="598" y="117"/>
                  </a:cubicBezTo>
                  <a:cubicBezTo>
                    <a:pt x="598" y="110"/>
                    <a:pt x="598" y="110"/>
                    <a:pt x="598" y="110"/>
                  </a:cubicBezTo>
                  <a:cubicBezTo>
                    <a:pt x="58" y="110"/>
                    <a:pt x="58" y="110"/>
                    <a:pt x="58" y="110"/>
                  </a:cubicBezTo>
                  <a:cubicBezTo>
                    <a:pt x="30" y="110"/>
                    <a:pt x="7" y="87"/>
                    <a:pt x="7" y="59"/>
                  </a:cubicBezTo>
                  <a:cubicBezTo>
                    <a:pt x="7" y="31"/>
                    <a:pt x="30" y="8"/>
                    <a:pt x="58" y="8"/>
                  </a:cubicBezTo>
                  <a:cubicBezTo>
                    <a:pt x="598" y="8"/>
                    <a:pt x="598" y="8"/>
                    <a:pt x="598" y="8"/>
                  </a:cubicBezTo>
                  <a:cubicBezTo>
                    <a:pt x="598" y="0"/>
                    <a:pt x="598" y="0"/>
                    <a:pt x="598" y="0"/>
                  </a:cubicBezTo>
                  <a:cubicBezTo>
                    <a:pt x="58" y="0"/>
                    <a:pt x="58" y="0"/>
                    <a:pt x="58" y="0"/>
                  </a:cubicBezTo>
                  <a:cubicBezTo>
                    <a:pt x="26" y="0"/>
                    <a:pt x="0" y="27"/>
                    <a:pt x="0"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4"/>
            <p:cNvSpPr/>
            <p:nvPr/>
          </p:nvSpPr>
          <p:spPr>
            <a:xfrm>
              <a:off x="1962150" y="2420938"/>
              <a:ext cx="179388" cy="22225"/>
            </a:xfrm>
            <a:custGeom>
              <a:rect b="b" l="l" r="r" t="t"/>
              <a:pathLst>
                <a:path extrusionOk="0" h="71" w="574">
                  <a:moveTo>
                    <a:pt x="0" y="36"/>
                  </a:moveTo>
                  <a:cubicBezTo>
                    <a:pt x="0" y="56"/>
                    <a:pt x="16" y="71"/>
                    <a:pt x="35" y="71"/>
                  </a:cubicBezTo>
                  <a:cubicBezTo>
                    <a:pt x="574" y="71"/>
                    <a:pt x="574" y="71"/>
                    <a:pt x="574" y="71"/>
                  </a:cubicBezTo>
                  <a:cubicBezTo>
                    <a:pt x="574" y="64"/>
                    <a:pt x="574" y="64"/>
                    <a:pt x="574" y="64"/>
                  </a:cubicBezTo>
                  <a:cubicBezTo>
                    <a:pt x="35" y="64"/>
                    <a:pt x="35" y="64"/>
                    <a:pt x="35" y="64"/>
                  </a:cubicBezTo>
                  <a:cubicBezTo>
                    <a:pt x="20" y="64"/>
                    <a:pt x="7" y="52"/>
                    <a:pt x="7" y="36"/>
                  </a:cubicBezTo>
                  <a:cubicBezTo>
                    <a:pt x="7" y="20"/>
                    <a:pt x="20" y="7"/>
                    <a:pt x="35" y="7"/>
                  </a:cubicBezTo>
                  <a:cubicBezTo>
                    <a:pt x="574" y="7"/>
                    <a:pt x="574" y="7"/>
                    <a:pt x="574" y="7"/>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7" name="Google Shape;657;p24"/>
          <p:cNvSpPr txBox="1"/>
          <p:nvPr>
            <p:ph type="title"/>
          </p:nvPr>
        </p:nvSpPr>
        <p:spPr>
          <a:xfrm>
            <a:off x="720000" y="539500"/>
            <a:ext cx="7704000" cy="60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8" name="Google Shape;658;p24"/>
          <p:cNvSpPr txBox="1"/>
          <p:nvPr>
            <p:ph idx="1" type="subTitle"/>
          </p:nvPr>
        </p:nvSpPr>
        <p:spPr>
          <a:xfrm>
            <a:off x="1123338" y="2908650"/>
            <a:ext cx="2175300" cy="93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9" name="Google Shape;659;p24"/>
          <p:cNvSpPr txBox="1"/>
          <p:nvPr>
            <p:ph idx="2" type="subTitle"/>
          </p:nvPr>
        </p:nvSpPr>
        <p:spPr>
          <a:xfrm>
            <a:off x="3484347" y="2908650"/>
            <a:ext cx="2175300" cy="93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0" name="Google Shape;660;p24"/>
          <p:cNvSpPr txBox="1"/>
          <p:nvPr>
            <p:ph idx="3" type="subTitle"/>
          </p:nvPr>
        </p:nvSpPr>
        <p:spPr>
          <a:xfrm>
            <a:off x="5845362" y="2908650"/>
            <a:ext cx="2175300" cy="93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1" name="Google Shape;661;p24"/>
          <p:cNvSpPr txBox="1"/>
          <p:nvPr>
            <p:ph idx="4" type="subTitle"/>
          </p:nvPr>
        </p:nvSpPr>
        <p:spPr>
          <a:xfrm>
            <a:off x="1123338" y="2542725"/>
            <a:ext cx="2175300" cy="44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662" name="Google Shape;662;p24"/>
          <p:cNvSpPr txBox="1"/>
          <p:nvPr>
            <p:ph idx="5" type="subTitle"/>
          </p:nvPr>
        </p:nvSpPr>
        <p:spPr>
          <a:xfrm>
            <a:off x="3484350" y="2542725"/>
            <a:ext cx="2175300" cy="44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663" name="Google Shape;663;p24"/>
          <p:cNvSpPr txBox="1"/>
          <p:nvPr>
            <p:ph idx="6" type="subTitle"/>
          </p:nvPr>
        </p:nvSpPr>
        <p:spPr>
          <a:xfrm>
            <a:off x="5845363" y="2542725"/>
            <a:ext cx="2175300" cy="44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64" name="Shape 664"/>
        <p:cNvGrpSpPr/>
        <p:nvPr/>
      </p:nvGrpSpPr>
      <p:grpSpPr>
        <a:xfrm>
          <a:off x="0" y="0"/>
          <a:ext cx="0" cy="0"/>
          <a:chOff x="0" y="0"/>
          <a:chExt cx="0" cy="0"/>
        </a:xfrm>
      </p:grpSpPr>
      <p:grpSp>
        <p:nvGrpSpPr>
          <p:cNvPr id="665" name="Google Shape;665;p25"/>
          <p:cNvGrpSpPr/>
          <p:nvPr/>
        </p:nvGrpSpPr>
        <p:grpSpPr>
          <a:xfrm>
            <a:off x="105290" y="98868"/>
            <a:ext cx="8933090" cy="4946061"/>
            <a:chOff x="3732213" y="4481513"/>
            <a:chExt cx="3065471" cy="1693856"/>
          </a:xfrm>
        </p:grpSpPr>
        <p:sp>
          <p:nvSpPr>
            <p:cNvPr id="666" name="Google Shape;666;p25"/>
            <p:cNvSpPr/>
            <p:nvPr/>
          </p:nvSpPr>
          <p:spPr>
            <a:xfrm>
              <a:off x="3790950" y="4657725"/>
              <a:ext cx="42863"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5"/>
            <p:cNvSpPr/>
            <p:nvPr/>
          </p:nvSpPr>
          <p:spPr>
            <a:xfrm>
              <a:off x="3797300" y="4664075"/>
              <a:ext cx="30163" cy="244474"/>
            </a:xfrm>
            <a:custGeom>
              <a:rect b="b" l="l" r="r" t="t"/>
              <a:pathLst>
                <a:path extrusionOk="0" h="781" w="97">
                  <a:moveTo>
                    <a:pt x="48" y="0"/>
                  </a:moveTo>
                  <a:cubicBezTo>
                    <a:pt x="21" y="0"/>
                    <a:pt x="0" y="22"/>
                    <a:pt x="0" y="48"/>
                  </a:cubicBezTo>
                  <a:cubicBezTo>
                    <a:pt x="0" y="491"/>
                    <a:pt x="0" y="491"/>
                    <a:pt x="0" y="491"/>
                  </a:cubicBezTo>
                  <a:cubicBezTo>
                    <a:pt x="0" y="687"/>
                    <a:pt x="0" y="687"/>
                    <a:pt x="0" y="687"/>
                  </a:cubicBezTo>
                  <a:cubicBezTo>
                    <a:pt x="0" y="733"/>
                    <a:pt x="0" y="733"/>
                    <a:pt x="0" y="733"/>
                  </a:cubicBezTo>
                  <a:cubicBezTo>
                    <a:pt x="0" y="760"/>
                    <a:pt x="22" y="781"/>
                    <a:pt x="49" y="781"/>
                  </a:cubicBezTo>
                  <a:cubicBezTo>
                    <a:pt x="76" y="781"/>
                    <a:pt x="97" y="760"/>
                    <a:pt x="97" y="733"/>
                  </a:cubicBezTo>
                  <a:cubicBezTo>
                    <a:pt x="97" y="687"/>
                    <a:pt x="97" y="687"/>
                    <a:pt x="97" y="687"/>
                  </a:cubicBezTo>
                  <a:cubicBezTo>
                    <a:pt x="97" y="491"/>
                    <a:pt x="97" y="491"/>
                    <a:pt x="97" y="491"/>
                  </a:cubicBezTo>
                  <a:cubicBezTo>
                    <a:pt x="97" y="48"/>
                    <a:pt x="97" y="48"/>
                    <a:pt x="97" y="48"/>
                  </a:cubicBezTo>
                  <a:cubicBezTo>
                    <a:pt x="97" y="22"/>
                    <a:pt x="75" y="0"/>
                    <a:pt x="48" y="0"/>
                  </a:cubicBezTo>
                  <a:close/>
                  <a:moveTo>
                    <a:pt x="91" y="733"/>
                  </a:moveTo>
                  <a:cubicBezTo>
                    <a:pt x="91" y="756"/>
                    <a:pt x="72" y="774"/>
                    <a:pt x="49" y="774"/>
                  </a:cubicBezTo>
                  <a:cubicBezTo>
                    <a:pt x="26" y="774"/>
                    <a:pt x="7" y="756"/>
                    <a:pt x="7" y="733"/>
                  </a:cubicBezTo>
                  <a:cubicBezTo>
                    <a:pt x="7" y="687"/>
                    <a:pt x="7" y="687"/>
                    <a:pt x="7" y="687"/>
                  </a:cubicBezTo>
                  <a:cubicBezTo>
                    <a:pt x="7" y="491"/>
                    <a:pt x="7" y="491"/>
                    <a:pt x="7" y="491"/>
                  </a:cubicBezTo>
                  <a:cubicBezTo>
                    <a:pt x="7" y="48"/>
                    <a:pt x="7" y="48"/>
                    <a:pt x="7" y="48"/>
                  </a:cubicBezTo>
                  <a:cubicBezTo>
                    <a:pt x="7" y="25"/>
                    <a:pt x="25" y="7"/>
                    <a:pt x="48" y="7"/>
                  </a:cubicBezTo>
                  <a:cubicBezTo>
                    <a:pt x="71" y="7"/>
                    <a:pt x="90" y="25"/>
                    <a:pt x="90" y="48"/>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5"/>
            <p:cNvSpPr/>
            <p:nvPr/>
          </p:nvSpPr>
          <p:spPr>
            <a:xfrm>
              <a:off x="3803650" y="4670425"/>
              <a:ext cx="19050" cy="231775"/>
            </a:xfrm>
            <a:custGeom>
              <a:rect b="b" l="l" r="r" t="t"/>
              <a:pathLst>
                <a:path extrusionOk="0" h="743" w="61">
                  <a:moveTo>
                    <a:pt x="60" y="30"/>
                  </a:moveTo>
                  <a:cubicBezTo>
                    <a:pt x="60" y="14"/>
                    <a:pt x="47" y="0"/>
                    <a:pt x="30" y="0"/>
                  </a:cubicBezTo>
                  <a:cubicBezTo>
                    <a:pt x="14" y="0"/>
                    <a:pt x="0" y="14"/>
                    <a:pt x="0" y="30"/>
                  </a:cubicBezTo>
                  <a:cubicBezTo>
                    <a:pt x="0" y="472"/>
                    <a:pt x="0" y="472"/>
                    <a:pt x="0" y="472"/>
                  </a:cubicBezTo>
                  <a:cubicBezTo>
                    <a:pt x="1" y="668"/>
                    <a:pt x="1" y="668"/>
                    <a:pt x="1" y="668"/>
                  </a:cubicBezTo>
                  <a:cubicBezTo>
                    <a:pt x="1" y="713"/>
                    <a:pt x="1" y="713"/>
                    <a:pt x="1" y="713"/>
                  </a:cubicBezTo>
                  <a:cubicBezTo>
                    <a:pt x="1" y="729"/>
                    <a:pt x="15" y="743"/>
                    <a:pt x="31" y="743"/>
                  </a:cubicBezTo>
                  <a:cubicBezTo>
                    <a:pt x="47" y="743"/>
                    <a:pt x="61" y="729"/>
                    <a:pt x="61" y="713"/>
                  </a:cubicBezTo>
                  <a:cubicBezTo>
                    <a:pt x="61" y="668"/>
                    <a:pt x="61" y="668"/>
                    <a:pt x="61" y="668"/>
                  </a:cubicBezTo>
                  <a:cubicBezTo>
                    <a:pt x="60" y="472"/>
                    <a:pt x="60" y="472"/>
                    <a:pt x="60" y="472"/>
                  </a:cubicBezTo>
                  <a:lnTo>
                    <a:pt x="60" y="30"/>
                  </a:lnTo>
                  <a:close/>
                  <a:moveTo>
                    <a:pt x="54" y="713"/>
                  </a:moveTo>
                  <a:cubicBezTo>
                    <a:pt x="54" y="726"/>
                    <a:pt x="44" y="736"/>
                    <a:pt x="31" y="736"/>
                  </a:cubicBezTo>
                  <a:cubicBezTo>
                    <a:pt x="18" y="736"/>
                    <a:pt x="8" y="726"/>
                    <a:pt x="8" y="713"/>
                  </a:cubicBezTo>
                  <a:cubicBezTo>
                    <a:pt x="8" y="668"/>
                    <a:pt x="8" y="668"/>
                    <a:pt x="8" y="668"/>
                  </a:cubicBezTo>
                  <a:cubicBezTo>
                    <a:pt x="7" y="472"/>
                    <a:pt x="7" y="472"/>
                    <a:pt x="7" y="472"/>
                  </a:cubicBezTo>
                  <a:cubicBezTo>
                    <a:pt x="7" y="30"/>
                    <a:pt x="7" y="30"/>
                    <a:pt x="7" y="30"/>
                  </a:cubicBezTo>
                  <a:cubicBezTo>
                    <a:pt x="7" y="18"/>
                    <a:pt x="18" y="7"/>
                    <a:pt x="30" y="7"/>
                  </a:cubicBezTo>
                  <a:cubicBezTo>
                    <a:pt x="43" y="7"/>
                    <a:pt x="53" y="18"/>
                    <a:pt x="53" y="30"/>
                  </a:cubicBezTo>
                  <a:cubicBezTo>
                    <a:pt x="53" y="472"/>
                    <a:pt x="53" y="472"/>
                    <a:pt x="53" y="472"/>
                  </a:cubicBezTo>
                  <a:cubicBezTo>
                    <a:pt x="54" y="668"/>
                    <a:pt x="54" y="668"/>
                    <a:pt x="54" y="668"/>
                  </a:cubicBezTo>
                  <a:lnTo>
                    <a:pt x="54" y="71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5"/>
            <p:cNvSpPr/>
            <p:nvPr/>
          </p:nvSpPr>
          <p:spPr>
            <a:xfrm>
              <a:off x="3790950" y="5735638"/>
              <a:ext cx="42863"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5"/>
            <p:cNvSpPr/>
            <p:nvPr/>
          </p:nvSpPr>
          <p:spPr>
            <a:xfrm>
              <a:off x="3797300" y="5741988"/>
              <a:ext cx="30163" cy="244475"/>
            </a:xfrm>
            <a:custGeom>
              <a:rect b="b" l="l" r="r" t="t"/>
              <a:pathLst>
                <a:path extrusionOk="0" h="782" w="97">
                  <a:moveTo>
                    <a:pt x="48" y="0"/>
                  </a:moveTo>
                  <a:cubicBezTo>
                    <a:pt x="21" y="0"/>
                    <a:pt x="0" y="22"/>
                    <a:pt x="0" y="49"/>
                  </a:cubicBezTo>
                  <a:cubicBezTo>
                    <a:pt x="0" y="491"/>
                    <a:pt x="0" y="491"/>
                    <a:pt x="0" y="491"/>
                  </a:cubicBezTo>
                  <a:cubicBezTo>
                    <a:pt x="0" y="687"/>
                    <a:pt x="0" y="687"/>
                    <a:pt x="0" y="687"/>
                  </a:cubicBezTo>
                  <a:cubicBezTo>
                    <a:pt x="0" y="733"/>
                    <a:pt x="0" y="733"/>
                    <a:pt x="0" y="733"/>
                  </a:cubicBezTo>
                  <a:cubicBezTo>
                    <a:pt x="0" y="760"/>
                    <a:pt x="22" y="782"/>
                    <a:pt x="49" y="782"/>
                  </a:cubicBezTo>
                  <a:cubicBezTo>
                    <a:pt x="76" y="782"/>
                    <a:pt x="97" y="760"/>
                    <a:pt x="97" y="733"/>
                  </a:cubicBezTo>
                  <a:cubicBezTo>
                    <a:pt x="97" y="687"/>
                    <a:pt x="97" y="687"/>
                    <a:pt x="97" y="687"/>
                  </a:cubicBezTo>
                  <a:cubicBezTo>
                    <a:pt x="97" y="491"/>
                    <a:pt x="97" y="491"/>
                    <a:pt x="97" y="491"/>
                  </a:cubicBezTo>
                  <a:cubicBezTo>
                    <a:pt x="97" y="49"/>
                    <a:pt x="97" y="49"/>
                    <a:pt x="97" y="49"/>
                  </a:cubicBezTo>
                  <a:cubicBezTo>
                    <a:pt x="97" y="22"/>
                    <a:pt x="75" y="0"/>
                    <a:pt x="48" y="0"/>
                  </a:cubicBezTo>
                  <a:close/>
                  <a:moveTo>
                    <a:pt x="91" y="733"/>
                  </a:moveTo>
                  <a:cubicBezTo>
                    <a:pt x="91" y="756"/>
                    <a:pt x="72" y="775"/>
                    <a:pt x="49" y="775"/>
                  </a:cubicBezTo>
                  <a:cubicBezTo>
                    <a:pt x="26" y="775"/>
                    <a:pt x="7" y="756"/>
                    <a:pt x="7" y="733"/>
                  </a:cubicBezTo>
                  <a:cubicBezTo>
                    <a:pt x="7" y="687"/>
                    <a:pt x="7" y="687"/>
                    <a:pt x="7" y="687"/>
                  </a:cubicBezTo>
                  <a:cubicBezTo>
                    <a:pt x="7" y="491"/>
                    <a:pt x="7" y="491"/>
                    <a:pt x="7" y="491"/>
                  </a:cubicBezTo>
                  <a:cubicBezTo>
                    <a:pt x="7" y="49"/>
                    <a:pt x="7" y="49"/>
                    <a:pt x="7" y="49"/>
                  </a:cubicBezTo>
                  <a:cubicBezTo>
                    <a:pt x="7" y="26"/>
                    <a:pt x="25" y="7"/>
                    <a:pt x="48" y="7"/>
                  </a:cubicBezTo>
                  <a:cubicBezTo>
                    <a:pt x="71" y="7"/>
                    <a:pt x="90" y="26"/>
                    <a:pt x="90" y="49"/>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5"/>
            <p:cNvSpPr/>
            <p:nvPr/>
          </p:nvSpPr>
          <p:spPr>
            <a:xfrm>
              <a:off x="3803650" y="5748338"/>
              <a:ext cx="19050" cy="231775"/>
            </a:xfrm>
            <a:custGeom>
              <a:rect b="b" l="l" r="r" t="t"/>
              <a:pathLst>
                <a:path extrusionOk="0" h="742" w="61">
                  <a:moveTo>
                    <a:pt x="60" y="30"/>
                  </a:moveTo>
                  <a:cubicBezTo>
                    <a:pt x="60" y="13"/>
                    <a:pt x="47" y="0"/>
                    <a:pt x="30" y="0"/>
                  </a:cubicBezTo>
                  <a:cubicBezTo>
                    <a:pt x="14" y="0"/>
                    <a:pt x="0" y="13"/>
                    <a:pt x="0" y="30"/>
                  </a:cubicBezTo>
                  <a:cubicBezTo>
                    <a:pt x="0" y="471"/>
                    <a:pt x="0" y="471"/>
                    <a:pt x="0" y="471"/>
                  </a:cubicBezTo>
                  <a:cubicBezTo>
                    <a:pt x="1" y="667"/>
                    <a:pt x="1" y="667"/>
                    <a:pt x="1" y="667"/>
                  </a:cubicBezTo>
                  <a:cubicBezTo>
                    <a:pt x="1" y="712"/>
                    <a:pt x="1" y="712"/>
                    <a:pt x="1" y="712"/>
                  </a:cubicBezTo>
                  <a:cubicBezTo>
                    <a:pt x="1" y="729"/>
                    <a:pt x="15" y="742"/>
                    <a:pt x="31" y="742"/>
                  </a:cubicBezTo>
                  <a:cubicBezTo>
                    <a:pt x="47" y="742"/>
                    <a:pt x="61" y="729"/>
                    <a:pt x="61" y="712"/>
                  </a:cubicBezTo>
                  <a:cubicBezTo>
                    <a:pt x="61" y="667"/>
                    <a:pt x="61" y="667"/>
                    <a:pt x="61" y="667"/>
                  </a:cubicBezTo>
                  <a:cubicBezTo>
                    <a:pt x="60" y="471"/>
                    <a:pt x="60" y="471"/>
                    <a:pt x="60" y="471"/>
                  </a:cubicBezTo>
                  <a:lnTo>
                    <a:pt x="60" y="30"/>
                  </a:lnTo>
                  <a:close/>
                  <a:moveTo>
                    <a:pt x="54" y="712"/>
                  </a:moveTo>
                  <a:cubicBezTo>
                    <a:pt x="54" y="725"/>
                    <a:pt x="44" y="735"/>
                    <a:pt x="31" y="735"/>
                  </a:cubicBezTo>
                  <a:cubicBezTo>
                    <a:pt x="18" y="735"/>
                    <a:pt x="8" y="725"/>
                    <a:pt x="8" y="712"/>
                  </a:cubicBezTo>
                  <a:cubicBezTo>
                    <a:pt x="8" y="667"/>
                    <a:pt x="8" y="667"/>
                    <a:pt x="8" y="667"/>
                  </a:cubicBezTo>
                  <a:cubicBezTo>
                    <a:pt x="7" y="471"/>
                    <a:pt x="7" y="471"/>
                    <a:pt x="7" y="471"/>
                  </a:cubicBezTo>
                  <a:cubicBezTo>
                    <a:pt x="7" y="30"/>
                    <a:pt x="7" y="30"/>
                    <a:pt x="7" y="30"/>
                  </a:cubicBezTo>
                  <a:cubicBezTo>
                    <a:pt x="7" y="17"/>
                    <a:pt x="18" y="7"/>
                    <a:pt x="30" y="7"/>
                  </a:cubicBezTo>
                  <a:cubicBezTo>
                    <a:pt x="43" y="7"/>
                    <a:pt x="53" y="17"/>
                    <a:pt x="53" y="30"/>
                  </a:cubicBezTo>
                  <a:cubicBezTo>
                    <a:pt x="53" y="471"/>
                    <a:pt x="53" y="471"/>
                    <a:pt x="53" y="471"/>
                  </a:cubicBezTo>
                  <a:cubicBezTo>
                    <a:pt x="54" y="667"/>
                    <a:pt x="54" y="667"/>
                    <a:pt x="54" y="667"/>
                  </a:cubicBezTo>
                  <a:lnTo>
                    <a:pt x="54" y="7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5"/>
            <p:cNvSpPr/>
            <p:nvPr/>
          </p:nvSpPr>
          <p:spPr>
            <a:xfrm>
              <a:off x="5080000" y="4564063"/>
              <a:ext cx="369889" cy="34925"/>
            </a:xfrm>
            <a:custGeom>
              <a:rect b="b" l="l" r="r" t="t"/>
              <a:pathLst>
                <a:path extrusionOk="0" h="115" w="1181">
                  <a:moveTo>
                    <a:pt x="102" y="33"/>
                  </a:moveTo>
                  <a:cubicBezTo>
                    <a:pt x="83" y="14"/>
                    <a:pt x="83" y="14"/>
                    <a:pt x="83" y="14"/>
                  </a:cubicBezTo>
                  <a:cubicBezTo>
                    <a:pt x="63" y="33"/>
                    <a:pt x="63" y="33"/>
                    <a:pt x="63" y="33"/>
                  </a:cubicBezTo>
                  <a:cubicBezTo>
                    <a:pt x="44" y="14"/>
                    <a:pt x="44" y="14"/>
                    <a:pt x="44" y="14"/>
                  </a:cubicBezTo>
                  <a:cubicBezTo>
                    <a:pt x="0" y="58"/>
                    <a:pt x="0" y="58"/>
                    <a:pt x="0" y="58"/>
                  </a:cubicBezTo>
                  <a:cubicBezTo>
                    <a:pt x="44" y="101"/>
                    <a:pt x="44" y="101"/>
                    <a:pt x="44" y="101"/>
                  </a:cubicBezTo>
                  <a:cubicBezTo>
                    <a:pt x="63" y="82"/>
                    <a:pt x="63" y="82"/>
                    <a:pt x="63" y="82"/>
                  </a:cubicBezTo>
                  <a:cubicBezTo>
                    <a:pt x="83" y="101"/>
                    <a:pt x="83" y="101"/>
                    <a:pt x="83" y="101"/>
                  </a:cubicBezTo>
                  <a:cubicBezTo>
                    <a:pt x="102" y="82"/>
                    <a:pt x="102" y="82"/>
                    <a:pt x="102" y="82"/>
                  </a:cubicBezTo>
                  <a:cubicBezTo>
                    <a:pt x="121" y="101"/>
                    <a:pt x="121" y="101"/>
                    <a:pt x="121" y="101"/>
                  </a:cubicBezTo>
                  <a:cubicBezTo>
                    <a:pt x="141" y="82"/>
                    <a:pt x="141" y="82"/>
                    <a:pt x="141" y="82"/>
                  </a:cubicBezTo>
                  <a:cubicBezTo>
                    <a:pt x="160" y="101"/>
                    <a:pt x="160" y="101"/>
                    <a:pt x="160" y="101"/>
                  </a:cubicBezTo>
                  <a:cubicBezTo>
                    <a:pt x="179" y="82"/>
                    <a:pt x="179" y="82"/>
                    <a:pt x="179" y="82"/>
                  </a:cubicBezTo>
                  <a:cubicBezTo>
                    <a:pt x="199" y="101"/>
                    <a:pt x="199" y="101"/>
                    <a:pt x="199" y="101"/>
                  </a:cubicBezTo>
                  <a:cubicBezTo>
                    <a:pt x="218" y="82"/>
                    <a:pt x="218" y="82"/>
                    <a:pt x="218" y="82"/>
                  </a:cubicBezTo>
                  <a:cubicBezTo>
                    <a:pt x="237" y="101"/>
                    <a:pt x="237" y="101"/>
                    <a:pt x="237" y="101"/>
                  </a:cubicBezTo>
                  <a:cubicBezTo>
                    <a:pt x="257" y="82"/>
                    <a:pt x="257" y="82"/>
                    <a:pt x="257" y="82"/>
                  </a:cubicBezTo>
                  <a:cubicBezTo>
                    <a:pt x="276" y="101"/>
                    <a:pt x="276" y="101"/>
                    <a:pt x="276" y="101"/>
                  </a:cubicBezTo>
                  <a:cubicBezTo>
                    <a:pt x="296" y="82"/>
                    <a:pt x="296" y="82"/>
                    <a:pt x="296" y="82"/>
                  </a:cubicBezTo>
                  <a:cubicBezTo>
                    <a:pt x="315" y="101"/>
                    <a:pt x="315" y="101"/>
                    <a:pt x="315" y="101"/>
                  </a:cubicBezTo>
                  <a:cubicBezTo>
                    <a:pt x="334" y="82"/>
                    <a:pt x="334" y="82"/>
                    <a:pt x="334" y="82"/>
                  </a:cubicBezTo>
                  <a:cubicBezTo>
                    <a:pt x="354" y="101"/>
                    <a:pt x="354" y="101"/>
                    <a:pt x="354" y="101"/>
                  </a:cubicBezTo>
                  <a:cubicBezTo>
                    <a:pt x="373" y="82"/>
                    <a:pt x="373" y="82"/>
                    <a:pt x="373" y="82"/>
                  </a:cubicBezTo>
                  <a:cubicBezTo>
                    <a:pt x="392" y="101"/>
                    <a:pt x="392" y="101"/>
                    <a:pt x="392" y="101"/>
                  </a:cubicBezTo>
                  <a:cubicBezTo>
                    <a:pt x="432" y="61"/>
                    <a:pt x="432" y="61"/>
                    <a:pt x="432" y="61"/>
                  </a:cubicBezTo>
                  <a:cubicBezTo>
                    <a:pt x="532" y="61"/>
                    <a:pt x="532" y="61"/>
                    <a:pt x="532" y="61"/>
                  </a:cubicBezTo>
                  <a:cubicBezTo>
                    <a:pt x="534" y="91"/>
                    <a:pt x="559" y="115"/>
                    <a:pt x="590" y="115"/>
                  </a:cubicBezTo>
                  <a:cubicBezTo>
                    <a:pt x="590" y="115"/>
                    <a:pt x="590" y="115"/>
                    <a:pt x="591" y="115"/>
                  </a:cubicBezTo>
                  <a:cubicBezTo>
                    <a:pt x="591" y="115"/>
                    <a:pt x="591" y="115"/>
                    <a:pt x="591" y="115"/>
                  </a:cubicBezTo>
                  <a:cubicBezTo>
                    <a:pt x="622" y="115"/>
                    <a:pt x="647" y="91"/>
                    <a:pt x="649" y="61"/>
                  </a:cubicBezTo>
                  <a:cubicBezTo>
                    <a:pt x="749" y="61"/>
                    <a:pt x="749" y="61"/>
                    <a:pt x="749" y="61"/>
                  </a:cubicBezTo>
                  <a:cubicBezTo>
                    <a:pt x="789" y="101"/>
                    <a:pt x="789" y="101"/>
                    <a:pt x="789" y="101"/>
                  </a:cubicBezTo>
                  <a:cubicBezTo>
                    <a:pt x="808" y="82"/>
                    <a:pt x="808" y="82"/>
                    <a:pt x="808" y="82"/>
                  </a:cubicBezTo>
                  <a:cubicBezTo>
                    <a:pt x="828" y="101"/>
                    <a:pt x="828" y="101"/>
                    <a:pt x="828" y="101"/>
                  </a:cubicBezTo>
                  <a:cubicBezTo>
                    <a:pt x="847" y="82"/>
                    <a:pt x="847" y="82"/>
                    <a:pt x="847" y="82"/>
                  </a:cubicBezTo>
                  <a:cubicBezTo>
                    <a:pt x="866" y="101"/>
                    <a:pt x="866" y="101"/>
                    <a:pt x="866" y="101"/>
                  </a:cubicBezTo>
                  <a:cubicBezTo>
                    <a:pt x="886" y="82"/>
                    <a:pt x="886" y="82"/>
                    <a:pt x="886" y="82"/>
                  </a:cubicBezTo>
                  <a:cubicBezTo>
                    <a:pt x="905" y="101"/>
                    <a:pt x="905" y="101"/>
                    <a:pt x="905" y="101"/>
                  </a:cubicBezTo>
                  <a:cubicBezTo>
                    <a:pt x="924" y="82"/>
                    <a:pt x="924" y="82"/>
                    <a:pt x="924" y="82"/>
                  </a:cubicBezTo>
                  <a:cubicBezTo>
                    <a:pt x="944" y="101"/>
                    <a:pt x="944" y="101"/>
                    <a:pt x="944" y="101"/>
                  </a:cubicBezTo>
                  <a:cubicBezTo>
                    <a:pt x="963" y="82"/>
                    <a:pt x="963" y="82"/>
                    <a:pt x="963" y="82"/>
                  </a:cubicBezTo>
                  <a:cubicBezTo>
                    <a:pt x="982" y="101"/>
                    <a:pt x="982" y="101"/>
                    <a:pt x="982" y="101"/>
                  </a:cubicBezTo>
                  <a:cubicBezTo>
                    <a:pt x="1002" y="82"/>
                    <a:pt x="1002" y="82"/>
                    <a:pt x="1002" y="82"/>
                  </a:cubicBezTo>
                  <a:cubicBezTo>
                    <a:pt x="1021" y="101"/>
                    <a:pt x="1021" y="101"/>
                    <a:pt x="1021" y="101"/>
                  </a:cubicBezTo>
                  <a:cubicBezTo>
                    <a:pt x="1040" y="82"/>
                    <a:pt x="1040" y="82"/>
                    <a:pt x="1040" y="82"/>
                  </a:cubicBezTo>
                  <a:cubicBezTo>
                    <a:pt x="1060" y="101"/>
                    <a:pt x="1060" y="101"/>
                    <a:pt x="1060" y="101"/>
                  </a:cubicBezTo>
                  <a:cubicBezTo>
                    <a:pt x="1079" y="82"/>
                    <a:pt x="1079" y="82"/>
                    <a:pt x="1079" y="82"/>
                  </a:cubicBezTo>
                  <a:cubicBezTo>
                    <a:pt x="1098" y="101"/>
                    <a:pt x="1098" y="101"/>
                    <a:pt x="1098" y="101"/>
                  </a:cubicBezTo>
                  <a:cubicBezTo>
                    <a:pt x="1118" y="82"/>
                    <a:pt x="1118" y="82"/>
                    <a:pt x="1118" y="82"/>
                  </a:cubicBezTo>
                  <a:cubicBezTo>
                    <a:pt x="1137" y="101"/>
                    <a:pt x="1137" y="101"/>
                    <a:pt x="1137" y="101"/>
                  </a:cubicBezTo>
                  <a:cubicBezTo>
                    <a:pt x="1181" y="58"/>
                    <a:pt x="1181" y="58"/>
                    <a:pt x="1181" y="58"/>
                  </a:cubicBezTo>
                  <a:cubicBezTo>
                    <a:pt x="1137" y="14"/>
                    <a:pt x="1137" y="14"/>
                    <a:pt x="1137" y="14"/>
                  </a:cubicBezTo>
                  <a:cubicBezTo>
                    <a:pt x="1118" y="33"/>
                    <a:pt x="1118" y="33"/>
                    <a:pt x="1118" y="33"/>
                  </a:cubicBezTo>
                  <a:cubicBezTo>
                    <a:pt x="1098" y="14"/>
                    <a:pt x="1098" y="14"/>
                    <a:pt x="1098" y="14"/>
                  </a:cubicBezTo>
                  <a:cubicBezTo>
                    <a:pt x="1079" y="33"/>
                    <a:pt x="1079" y="33"/>
                    <a:pt x="1079" y="33"/>
                  </a:cubicBezTo>
                  <a:cubicBezTo>
                    <a:pt x="1060" y="14"/>
                    <a:pt x="1060" y="14"/>
                    <a:pt x="1060" y="14"/>
                  </a:cubicBezTo>
                  <a:cubicBezTo>
                    <a:pt x="1040" y="33"/>
                    <a:pt x="1040" y="33"/>
                    <a:pt x="1040" y="33"/>
                  </a:cubicBezTo>
                  <a:cubicBezTo>
                    <a:pt x="1021" y="14"/>
                    <a:pt x="1021" y="14"/>
                    <a:pt x="1021" y="14"/>
                  </a:cubicBezTo>
                  <a:cubicBezTo>
                    <a:pt x="1002" y="33"/>
                    <a:pt x="1002" y="33"/>
                    <a:pt x="1002" y="33"/>
                  </a:cubicBezTo>
                  <a:cubicBezTo>
                    <a:pt x="982" y="14"/>
                    <a:pt x="982" y="14"/>
                    <a:pt x="982" y="14"/>
                  </a:cubicBezTo>
                  <a:cubicBezTo>
                    <a:pt x="963" y="33"/>
                    <a:pt x="963" y="33"/>
                    <a:pt x="963" y="33"/>
                  </a:cubicBezTo>
                  <a:cubicBezTo>
                    <a:pt x="944" y="14"/>
                    <a:pt x="944" y="14"/>
                    <a:pt x="944" y="14"/>
                  </a:cubicBezTo>
                  <a:cubicBezTo>
                    <a:pt x="924" y="33"/>
                    <a:pt x="924" y="33"/>
                    <a:pt x="924" y="33"/>
                  </a:cubicBezTo>
                  <a:cubicBezTo>
                    <a:pt x="905" y="14"/>
                    <a:pt x="905" y="14"/>
                    <a:pt x="905" y="14"/>
                  </a:cubicBezTo>
                  <a:cubicBezTo>
                    <a:pt x="886" y="33"/>
                    <a:pt x="886" y="33"/>
                    <a:pt x="886" y="33"/>
                  </a:cubicBezTo>
                  <a:cubicBezTo>
                    <a:pt x="866" y="14"/>
                    <a:pt x="866" y="14"/>
                    <a:pt x="866" y="14"/>
                  </a:cubicBezTo>
                  <a:cubicBezTo>
                    <a:pt x="847" y="33"/>
                    <a:pt x="847" y="33"/>
                    <a:pt x="847" y="33"/>
                  </a:cubicBezTo>
                  <a:cubicBezTo>
                    <a:pt x="828" y="14"/>
                    <a:pt x="828" y="14"/>
                    <a:pt x="828" y="14"/>
                  </a:cubicBezTo>
                  <a:cubicBezTo>
                    <a:pt x="808" y="33"/>
                    <a:pt x="808" y="33"/>
                    <a:pt x="808" y="33"/>
                  </a:cubicBezTo>
                  <a:cubicBezTo>
                    <a:pt x="789" y="14"/>
                    <a:pt x="789" y="14"/>
                    <a:pt x="789" y="14"/>
                  </a:cubicBezTo>
                  <a:cubicBezTo>
                    <a:pt x="749" y="54"/>
                    <a:pt x="749" y="54"/>
                    <a:pt x="749" y="54"/>
                  </a:cubicBezTo>
                  <a:cubicBezTo>
                    <a:pt x="649" y="54"/>
                    <a:pt x="649" y="54"/>
                    <a:pt x="649" y="54"/>
                  </a:cubicBezTo>
                  <a:cubicBezTo>
                    <a:pt x="647" y="24"/>
                    <a:pt x="622" y="0"/>
                    <a:pt x="591" y="0"/>
                  </a:cubicBezTo>
                  <a:cubicBezTo>
                    <a:pt x="591" y="0"/>
                    <a:pt x="591" y="0"/>
                    <a:pt x="591" y="0"/>
                  </a:cubicBezTo>
                  <a:cubicBezTo>
                    <a:pt x="590" y="0"/>
                    <a:pt x="590" y="0"/>
                    <a:pt x="590" y="0"/>
                  </a:cubicBezTo>
                  <a:cubicBezTo>
                    <a:pt x="559" y="0"/>
                    <a:pt x="534" y="24"/>
                    <a:pt x="532" y="54"/>
                  </a:cubicBezTo>
                  <a:cubicBezTo>
                    <a:pt x="432" y="54"/>
                    <a:pt x="432" y="54"/>
                    <a:pt x="432" y="54"/>
                  </a:cubicBezTo>
                  <a:cubicBezTo>
                    <a:pt x="392" y="14"/>
                    <a:pt x="392" y="14"/>
                    <a:pt x="392" y="14"/>
                  </a:cubicBezTo>
                  <a:cubicBezTo>
                    <a:pt x="373" y="33"/>
                    <a:pt x="373" y="33"/>
                    <a:pt x="373" y="33"/>
                  </a:cubicBezTo>
                  <a:cubicBezTo>
                    <a:pt x="354" y="14"/>
                    <a:pt x="354" y="14"/>
                    <a:pt x="354" y="14"/>
                  </a:cubicBezTo>
                  <a:cubicBezTo>
                    <a:pt x="334" y="33"/>
                    <a:pt x="334" y="33"/>
                    <a:pt x="334" y="33"/>
                  </a:cubicBezTo>
                  <a:cubicBezTo>
                    <a:pt x="315" y="14"/>
                    <a:pt x="315" y="14"/>
                    <a:pt x="315" y="14"/>
                  </a:cubicBezTo>
                  <a:cubicBezTo>
                    <a:pt x="296" y="33"/>
                    <a:pt x="296" y="33"/>
                    <a:pt x="296" y="33"/>
                  </a:cubicBezTo>
                  <a:cubicBezTo>
                    <a:pt x="276" y="14"/>
                    <a:pt x="276" y="14"/>
                    <a:pt x="276" y="14"/>
                  </a:cubicBezTo>
                  <a:cubicBezTo>
                    <a:pt x="257" y="33"/>
                    <a:pt x="257" y="33"/>
                    <a:pt x="257" y="33"/>
                  </a:cubicBezTo>
                  <a:cubicBezTo>
                    <a:pt x="237" y="14"/>
                    <a:pt x="237" y="14"/>
                    <a:pt x="237" y="14"/>
                  </a:cubicBezTo>
                  <a:cubicBezTo>
                    <a:pt x="218" y="33"/>
                    <a:pt x="218" y="33"/>
                    <a:pt x="218" y="33"/>
                  </a:cubicBezTo>
                  <a:cubicBezTo>
                    <a:pt x="199" y="14"/>
                    <a:pt x="199" y="14"/>
                    <a:pt x="199" y="14"/>
                  </a:cubicBezTo>
                  <a:cubicBezTo>
                    <a:pt x="179" y="33"/>
                    <a:pt x="179" y="33"/>
                    <a:pt x="179" y="33"/>
                  </a:cubicBezTo>
                  <a:cubicBezTo>
                    <a:pt x="160" y="14"/>
                    <a:pt x="160" y="14"/>
                    <a:pt x="160" y="14"/>
                  </a:cubicBezTo>
                  <a:cubicBezTo>
                    <a:pt x="141" y="33"/>
                    <a:pt x="141" y="33"/>
                    <a:pt x="141" y="33"/>
                  </a:cubicBezTo>
                  <a:cubicBezTo>
                    <a:pt x="121" y="14"/>
                    <a:pt x="121" y="14"/>
                    <a:pt x="121" y="14"/>
                  </a:cubicBezTo>
                  <a:lnTo>
                    <a:pt x="102" y="33"/>
                  </a:lnTo>
                  <a:close/>
                  <a:moveTo>
                    <a:pt x="828" y="91"/>
                  </a:moveTo>
                  <a:cubicBezTo>
                    <a:pt x="813" y="77"/>
                    <a:pt x="813" y="77"/>
                    <a:pt x="813" y="77"/>
                  </a:cubicBezTo>
                  <a:cubicBezTo>
                    <a:pt x="828" y="62"/>
                    <a:pt x="828" y="62"/>
                    <a:pt x="828" y="62"/>
                  </a:cubicBezTo>
                  <a:cubicBezTo>
                    <a:pt x="842" y="77"/>
                    <a:pt x="842" y="77"/>
                    <a:pt x="842" y="77"/>
                  </a:cubicBezTo>
                  <a:lnTo>
                    <a:pt x="828" y="91"/>
                  </a:lnTo>
                  <a:close/>
                  <a:moveTo>
                    <a:pt x="866" y="91"/>
                  </a:moveTo>
                  <a:cubicBezTo>
                    <a:pt x="852" y="77"/>
                    <a:pt x="852" y="77"/>
                    <a:pt x="852" y="77"/>
                  </a:cubicBezTo>
                  <a:cubicBezTo>
                    <a:pt x="866" y="62"/>
                    <a:pt x="866" y="62"/>
                    <a:pt x="866" y="62"/>
                  </a:cubicBezTo>
                  <a:cubicBezTo>
                    <a:pt x="881" y="77"/>
                    <a:pt x="881" y="77"/>
                    <a:pt x="881" y="77"/>
                  </a:cubicBezTo>
                  <a:lnTo>
                    <a:pt x="866" y="91"/>
                  </a:lnTo>
                  <a:close/>
                  <a:moveTo>
                    <a:pt x="905" y="91"/>
                  </a:moveTo>
                  <a:cubicBezTo>
                    <a:pt x="891" y="77"/>
                    <a:pt x="891" y="77"/>
                    <a:pt x="891" y="77"/>
                  </a:cubicBezTo>
                  <a:cubicBezTo>
                    <a:pt x="905" y="62"/>
                    <a:pt x="905" y="62"/>
                    <a:pt x="905" y="62"/>
                  </a:cubicBezTo>
                  <a:cubicBezTo>
                    <a:pt x="919" y="77"/>
                    <a:pt x="919" y="77"/>
                    <a:pt x="919" y="77"/>
                  </a:cubicBezTo>
                  <a:lnTo>
                    <a:pt x="905" y="91"/>
                  </a:lnTo>
                  <a:close/>
                  <a:moveTo>
                    <a:pt x="944" y="91"/>
                  </a:moveTo>
                  <a:cubicBezTo>
                    <a:pt x="929" y="77"/>
                    <a:pt x="929" y="77"/>
                    <a:pt x="929" y="77"/>
                  </a:cubicBezTo>
                  <a:cubicBezTo>
                    <a:pt x="944" y="62"/>
                    <a:pt x="944" y="62"/>
                    <a:pt x="944" y="62"/>
                  </a:cubicBezTo>
                  <a:cubicBezTo>
                    <a:pt x="958" y="77"/>
                    <a:pt x="958" y="77"/>
                    <a:pt x="958" y="77"/>
                  </a:cubicBezTo>
                  <a:lnTo>
                    <a:pt x="944" y="91"/>
                  </a:lnTo>
                  <a:close/>
                  <a:moveTo>
                    <a:pt x="982" y="91"/>
                  </a:moveTo>
                  <a:cubicBezTo>
                    <a:pt x="968" y="77"/>
                    <a:pt x="968" y="77"/>
                    <a:pt x="968" y="77"/>
                  </a:cubicBezTo>
                  <a:cubicBezTo>
                    <a:pt x="982" y="62"/>
                    <a:pt x="982" y="62"/>
                    <a:pt x="982" y="62"/>
                  </a:cubicBezTo>
                  <a:cubicBezTo>
                    <a:pt x="997" y="77"/>
                    <a:pt x="997" y="77"/>
                    <a:pt x="997" y="77"/>
                  </a:cubicBezTo>
                  <a:lnTo>
                    <a:pt x="982" y="91"/>
                  </a:lnTo>
                  <a:close/>
                  <a:moveTo>
                    <a:pt x="1021" y="91"/>
                  </a:moveTo>
                  <a:cubicBezTo>
                    <a:pt x="1007" y="77"/>
                    <a:pt x="1007" y="77"/>
                    <a:pt x="1007" y="77"/>
                  </a:cubicBezTo>
                  <a:cubicBezTo>
                    <a:pt x="1021" y="62"/>
                    <a:pt x="1021" y="62"/>
                    <a:pt x="1021" y="62"/>
                  </a:cubicBezTo>
                  <a:cubicBezTo>
                    <a:pt x="1036" y="77"/>
                    <a:pt x="1036" y="77"/>
                    <a:pt x="1036" y="77"/>
                  </a:cubicBezTo>
                  <a:lnTo>
                    <a:pt x="1021" y="91"/>
                  </a:lnTo>
                  <a:close/>
                  <a:moveTo>
                    <a:pt x="1060" y="91"/>
                  </a:moveTo>
                  <a:cubicBezTo>
                    <a:pt x="1045" y="77"/>
                    <a:pt x="1045" y="77"/>
                    <a:pt x="1045" y="77"/>
                  </a:cubicBezTo>
                  <a:cubicBezTo>
                    <a:pt x="1060" y="62"/>
                    <a:pt x="1060" y="62"/>
                    <a:pt x="1060" y="62"/>
                  </a:cubicBezTo>
                  <a:cubicBezTo>
                    <a:pt x="1074" y="77"/>
                    <a:pt x="1074" y="77"/>
                    <a:pt x="1074" y="77"/>
                  </a:cubicBezTo>
                  <a:lnTo>
                    <a:pt x="1060" y="91"/>
                  </a:lnTo>
                  <a:close/>
                  <a:moveTo>
                    <a:pt x="1098" y="91"/>
                  </a:moveTo>
                  <a:cubicBezTo>
                    <a:pt x="1084" y="77"/>
                    <a:pt x="1084" y="77"/>
                    <a:pt x="1084" y="77"/>
                  </a:cubicBezTo>
                  <a:cubicBezTo>
                    <a:pt x="1098" y="62"/>
                    <a:pt x="1098" y="62"/>
                    <a:pt x="1098" y="62"/>
                  </a:cubicBezTo>
                  <a:cubicBezTo>
                    <a:pt x="1113" y="77"/>
                    <a:pt x="1113" y="77"/>
                    <a:pt x="1113" y="77"/>
                  </a:cubicBezTo>
                  <a:lnTo>
                    <a:pt x="1098" y="91"/>
                  </a:lnTo>
                  <a:close/>
                  <a:moveTo>
                    <a:pt x="1137" y="24"/>
                  </a:moveTo>
                  <a:cubicBezTo>
                    <a:pt x="1171" y="58"/>
                    <a:pt x="1171" y="58"/>
                    <a:pt x="1171" y="58"/>
                  </a:cubicBezTo>
                  <a:cubicBezTo>
                    <a:pt x="1137" y="91"/>
                    <a:pt x="1137" y="91"/>
                    <a:pt x="1137" y="91"/>
                  </a:cubicBezTo>
                  <a:cubicBezTo>
                    <a:pt x="1123" y="77"/>
                    <a:pt x="1123" y="77"/>
                    <a:pt x="1123" y="77"/>
                  </a:cubicBezTo>
                  <a:cubicBezTo>
                    <a:pt x="1142" y="58"/>
                    <a:pt x="1142" y="58"/>
                    <a:pt x="1142" y="58"/>
                  </a:cubicBezTo>
                  <a:cubicBezTo>
                    <a:pt x="1123" y="38"/>
                    <a:pt x="1123" y="38"/>
                    <a:pt x="1123" y="38"/>
                  </a:cubicBezTo>
                  <a:lnTo>
                    <a:pt x="1137" y="24"/>
                  </a:lnTo>
                  <a:close/>
                  <a:moveTo>
                    <a:pt x="1132" y="58"/>
                  </a:moveTo>
                  <a:cubicBezTo>
                    <a:pt x="1118" y="72"/>
                    <a:pt x="1118" y="72"/>
                    <a:pt x="1118" y="72"/>
                  </a:cubicBezTo>
                  <a:cubicBezTo>
                    <a:pt x="1103" y="58"/>
                    <a:pt x="1103" y="58"/>
                    <a:pt x="1103" y="58"/>
                  </a:cubicBezTo>
                  <a:cubicBezTo>
                    <a:pt x="1118" y="43"/>
                    <a:pt x="1118" y="43"/>
                    <a:pt x="1118" y="43"/>
                  </a:cubicBezTo>
                  <a:lnTo>
                    <a:pt x="1132" y="58"/>
                  </a:lnTo>
                  <a:close/>
                  <a:moveTo>
                    <a:pt x="1098" y="24"/>
                  </a:moveTo>
                  <a:cubicBezTo>
                    <a:pt x="1113" y="38"/>
                    <a:pt x="1113" y="38"/>
                    <a:pt x="1113" y="38"/>
                  </a:cubicBezTo>
                  <a:cubicBezTo>
                    <a:pt x="1098" y="53"/>
                    <a:pt x="1098" y="53"/>
                    <a:pt x="1098" y="53"/>
                  </a:cubicBezTo>
                  <a:cubicBezTo>
                    <a:pt x="1084" y="38"/>
                    <a:pt x="1084" y="38"/>
                    <a:pt x="1084" y="38"/>
                  </a:cubicBezTo>
                  <a:lnTo>
                    <a:pt x="1098" y="24"/>
                  </a:lnTo>
                  <a:close/>
                  <a:moveTo>
                    <a:pt x="1094" y="58"/>
                  </a:moveTo>
                  <a:cubicBezTo>
                    <a:pt x="1079" y="72"/>
                    <a:pt x="1079" y="72"/>
                    <a:pt x="1079" y="72"/>
                  </a:cubicBezTo>
                  <a:cubicBezTo>
                    <a:pt x="1065" y="58"/>
                    <a:pt x="1065" y="58"/>
                    <a:pt x="1065" y="58"/>
                  </a:cubicBezTo>
                  <a:cubicBezTo>
                    <a:pt x="1079" y="43"/>
                    <a:pt x="1079" y="43"/>
                    <a:pt x="1079" y="43"/>
                  </a:cubicBezTo>
                  <a:lnTo>
                    <a:pt x="1094" y="58"/>
                  </a:lnTo>
                  <a:close/>
                  <a:moveTo>
                    <a:pt x="1060" y="24"/>
                  </a:moveTo>
                  <a:cubicBezTo>
                    <a:pt x="1074" y="38"/>
                    <a:pt x="1074" y="38"/>
                    <a:pt x="1074" y="38"/>
                  </a:cubicBezTo>
                  <a:cubicBezTo>
                    <a:pt x="1060" y="53"/>
                    <a:pt x="1060" y="53"/>
                    <a:pt x="1060" y="53"/>
                  </a:cubicBezTo>
                  <a:cubicBezTo>
                    <a:pt x="1045" y="38"/>
                    <a:pt x="1045" y="38"/>
                    <a:pt x="1045" y="38"/>
                  </a:cubicBezTo>
                  <a:lnTo>
                    <a:pt x="1060" y="24"/>
                  </a:lnTo>
                  <a:close/>
                  <a:moveTo>
                    <a:pt x="1055" y="58"/>
                  </a:moveTo>
                  <a:cubicBezTo>
                    <a:pt x="1040" y="72"/>
                    <a:pt x="1040" y="72"/>
                    <a:pt x="1040" y="72"/>
                  </a:cubicBezTo>
                  <a:cubicBezTo>
                    <a:pt x="1026" y="58"/>
                    <a:pt x="1026" y="58"/>
                    <a:pt x="1026" y="58"/>
                  </a:cubicBezTo>
                  <a:cubicBezTo>
                    <a:pt x="1040" y="43"/>
                    <a:pt x="1040" y="43"/>
                    <a:pt x="1040" y="43"/>
                  </a:cubicBezTo>
                  <a:lnTo>
                    <a:pt x="1055" y="58"/>
                  </a:lnTo>
                  <a:close/>
                  <a:moveTo>
                    <a:pt x="1021" y="24"/>
                  </a:moveTo>
                  <a:cubicBezTo>
                    <a:pt x="1036" y="38"/>
                    <a:pt x="1036" y="38"/>
                    <a:pt x="1036" y="38"/>
                  </a:cubicBezTo>
                  <a:cubicBezTo>
                    <a:pt x="1021" y="53"/>
                    <a:pt x="1021" y="53"/>
                    <a:pt x="1021" y="53"/>
                  </a:cubicBezTo>
                  <a:cubicBezTo>
                    <a:pt x="1007" y="38"/>
                    <a:pt x="1007" y="38"/>
                    <a:pt x="1007" y="38"/>
                  </a:cubicBezTo>
                  <a:lnTo>
                    <a:pt x="1021" y="24"/>
                  </a:lnTo>
                  <a:close/>
                  <a:moveTo>
                    <a:pt x="1016" y="58"/>
                  </a:moveTo>
                  <a:cubicBezTo>
                    <a:pt x="1002" y="72"/>
                    <a:pt x="1002" y="72"/>
                    <a:pt x="1002" y="72"/>
                  </a:cubicBezTo>
                  <a:cubicBezTo>
                    <a:pt x="987" y="58"/>
                    <a:pt x="987" y="58"/>
                    <a:pt x="987" y="58"/>
                  </a:cubicBezTo>
                  <a:cubicBezTo>
                    <a:pt x="1002" y="43"/>
                    <a:pt x="1002" y="43"/>
                    <a:pt x="1002" y="43"/>
                  </a:cubicBezTo>
                  <a:lnTo>
                    <a:pt x="1016" y="58"/>
                  </a:lnTo>
                  <a:close/>
                  <a:moveTo>
                    <a:pt x="982" y="24"/>
                  </a:moveTo>
                  <a:cubicBezTo>
                    <a:pt x="997" y="38"/>
                    <a:pt x="997" y="38"/>
                    <a:pt x="997" y="38"/>
                  </a:cubicBezTo>
                  <a:cubicBezTo>
                    <a:pt x="982" y="53"/>
                    <a:pt x="982" y="53"/>
                    <a:pt x="982" y="53"/>
                  </a:cubicBezTo>
                  <a:cubicBezTo>
                    <a:pt x="968" y="38"/>
                    <a:pt x="968" y="38"/>
                    <a:pt x="968" y="38"/>
                  </a:cubicBezTo>
                  <a:lnTo>
                    <a:pt x="982" y="24"/>
                  </a:lnTo>
                  <a:close/>
                  <a:moveTo>
                    <a:pt x="977" y="58"/>
                  </a:moveTo>
                  <a:cubicBezTo>
                    <a:pt x="963" y="72"/>
                    <a:pt x="963" y="72"/>
                    <a:pt x="963" y="72"/>
                  </a:cubicBezTo>
                  <a:cubicBezTo>
                    <a:pt x="949" y="58"/>
                    <a:pt x="949" y="58"/>
                    <a:pt x="949" y="58"/>
                  </a:cubicBezTo>
                  <a:cubicBezTo>
                    <a:pt x="963" y="43"/>
                    <a:pt x="963" y="43"/>
                    <a:pt x="963" y="43"/>
                  </a:cubicBezTo>
                  <a:lnTo>
                    <a:pt x="977" y="58"/>
                  </a:lnTo>
                  <a:close/>
                  <a:moveTo>
                    <a:pt x="944" y="24"/>
                  </a:moveTo>
                  <a:cubicBezTo>
                    <a:pt x="958" y="38"/>
                    <a:pt x="958" y="38"/>
                    <a:pt x="958" y="38"/>
                  </a:cubicBezTo>
                  <a:cubicBezTo>
                    <a:pt x="944" y="53"/>
                    <a:pt x="944" y="53"/>
                    <a:pt x="944" y="53"/>
                  </a:cubicBezTo>
                  <a:cubicBezTo>
                    <a:pt x="929" y="38"/>
                    <a:pt x="929" y="38"/>
                    <a:pt x="929" y="38"/>
                  </a:cubicBezTo>
                  <a:lnTo>
                    <a:pt x="944" y="24"/>
                  </a:lnTo>
                  <a:close/>
                  <a:moveTo>
                    <a:pt x="939" y="58"/>
                  </a:moveTo>
                  <a:cubicBezTo>
                    <a:pt x="924" y="72"/>
                    <a:pt x="924" y="72"/>
                    <a:pt x="924" y="72"/>
                  </a:cubicBezTo>
                  <a:cubicBezTo>
                    <a:pt x="910" y="58"/>
                    <a:pt x="910" y="58"/>
                    <a:pt x="910" y="58"/>
                  </a:cubicBezTo>
                  <a:cubicBezTo>
                    <a:pt x="924" y="43"/>
                    <a:pt x="924" y="43"/>
                    <a:pt x="924" y="43"/>
                  </a:cubicBezTo>
                  <a:lnTo>
                    <a:pt x="939" y="58"/>
                  </a:lnTo>
                  <a:close/>
                  <a:moveTo>
                    <a:pt x="905" y="24"/>
                  </a:moveTo>
                  <a:cubicBezTo>
                    <a:pt x="919" y="38"/>
                    <a:pt x="919" y="38"/>
                    <a:pt x="919" y="38"/>
                  </a:cubicBezTo>
                  <a:cubicBezTo>
                    <a:pt x="905" y="53"/>
                    <a:pt x="905" y="53"/>
                    <a:pt x="905" y="53"/>
                  </a:cubicBezTo>
                  <a:cubicBezTo>
                    <a:pt x="891" y="38"/>
                    <a:pt x="891" y="38"/>
                    <a:pt x="891" y="38"/>
                  </a:cubicBezTo>
                  <a:lnTo>
                    <a:pt x="905" y="24"/>
                  </a:lnTo>
                  <a:close/>
                  <a:moveTo>
                    <a:pt x="900" y="58"/>
                  </a:moveTo>
                  <a:cubicBezTo>
                    <a:pt x="886" y="72"/>
                    <a:pt x="886" y="72"/>
                    <a:pt x="886" y="72"/>
                  </a:cubicBezTo>
                  <a:cubicBezTo>
                    <a:pt x="871" y="58"/>
                    <a:pt x="871" y="58"/>
                    <a:pt x="871" y="58"/>
                  </a:cubicBezTo>
                  <a:cubicBezTo>
                    <a:pt x="886" y="43"/>
                    <a:pt x="886" y="43"/>
                    <a:pt x="886" y="43"/>
                  </a:cubicBezTo>
                  <a:lnTo>
                    <a:pt x="900" y="58"/>
                  </a:lnTo>
                  <a:close/>
                  <a:moveTo>
                    <a:pt x="866" y="24"/>
                  </a:moveTo>
                  <a:cubicBezTo>
                    <a:pt x="881" y="38"/>
                    <a:pt x="881" y="38"/>
                    <a:pt x="881" y="38"/>
                  </a:cubicBezTo>
                  <a:cubicBezTo>
                    <a:pt x="866" y="53"/>
                    <a:pt x="866" y="53"/>
                    <a:pt x="866" y="53"/>
                  </a:cubicBezTo>
                  <a:cubicBezTo>
                    <a:pt x="852" y="38"/>
                    <a:pt x="852" y="38"/>
                    <a:pt x="852" y="38"/>
                  </a:cubicBezTo>
                  <a:lnTo>
                    <a:pt x="866" y="24"/>
                  </a:lnTo>
                  <a:close/>
                  <a:moveTo>
                    <a:pt x="861" y="58"/>
                  </a:moveTo>
                  <a:cubicBezTo>
                    <a:pt x="847" y="72"/>
                    <a:pt x="847" y="72"/>
                    <a:pt x="847" y="72"/>
                  </a:cubicBezTo>
                  <a:cubicBezTo>
                    <a:pt x="832" y="58"/>
                    <a:pt x="832" y="58"/>
                    <a:pt x="832" y="58"/>
                  </a:cubicBezTo>
                  <a:cubicBezTo>
                    <a:pt x="847" y="43"/>
                    <a:pt x="847" y="43"/>
                    <a:pt x="847" y="43"/>
                  </a:cubicBezTo>
                  <a:lnTo>
                    <a:pt x="861" y="58"/>
                  </a:lnTo>
                  <a:close/>
                  <a:moveTo>
                    <a:pt x="828" y="24"/>
                  </a:moveTo>
                  <a:cubicBezTo>
                    <a:pt x="842" y="38"/>
                    <a:pt x="842" y="38"/>
                    <a:pt x="842" y="38"/>
                  </a:cubicBezTo>
                  <a:cubicBezTo>
                    <a:pt x="828" y="53"/>
                    <a:pt x="828" y="53"/>
                    <a:pt x="828" y="53"/>
                  </a:cubicBezTo>
                  <a:cubicBezTo>
                    <a:pt x="813" y="38"/>
                    <a:pt x="813" y="38"/>
                    <a:pt x="813" y="38"/>
                  </a:cubicBezTo>
                  <a:lnTo>
                    <a:pt x="828" y="24"/>
                  </a:lnTo>
                  <a:close/>
                  <a:moveTo>
                    <a:pt x="823" y="58"/>
                  </a:moveTo>
                  <a:cubicBezTo>
                    <a:pt x="808" y="72"/>
                    <a:pt x="808" y="72"/>
                    <a:pt x="808" y="72"/>
                  </a:cubicBezTo>
                  <a:cubicBezTo>
                    <a:pt x="794" y="58"/>
                    <a:pt x="794" y="58"/>
                    <a:pt x="794" y="58"/>
                  </a:cubicBezTo>
                  <a:cubicBezTo>
                    <a:pt x="808" y="43"/>
                    <a:pt x="808" y="43"/>
                    <a:pt x="808" y="43"/>
                  </a:cubicBezTo>
                  <a:lnTo>
                    <a:pt x="823" y="58"/>
                  </a:lnTo>
                  <a:close/>
                  <a:moveTo>
                    <a:pt x="803" y="38"/>
                  </a:moveTo>
                  <a:cubicBezTo>
                    <a:pt x="784" y="58"/>
                    <a:pt x="784" y="58"/>
                    <a:pt x="784" y="58"/>
                  </a:cubicBezTo>
                  <a:cubicBezTo>
                    <a:pt x="803" y="77"/>
                    <a:pt x="803" y="77"/>
                    <a:pt x="803" y="77"/>
                  </a:cubicBezTo>
                  <a:cubicBezTo>
                    <a:pt x="789" y="91"/>
                    <a:pt x="789" y="91"/>
                    <a:pt x="789" y="91"/>
                  </a:cubicBezTo>
                  <a:cubicBezTo>
                    <a:pt x="785" y="87"/>
                    <a:pt x="785" y="87"/>
                    <a:pt x="785" y="87"/>
                  </a:cubicBezTo>
                  <a:cubicBezTo>
                    <a:pt x="785" y="86"/>
                    <a:pt x="785" y="86"/>
                    <a:pt x="785" y="86"/>
                  </a:cubicBezTo>
                  <a:cubicBezTo>
                    <a:pt x="756" y="58"/>
                    <a:pt x="756" y="58"/>
                    <a:pt x="756" y="58"/>
                  </a:cubicBezTo>
                  <a:cubicBezTo>
                    <a:pt x="785" y="29"/>
                    <a:pt x="785" y="29"/>
                    <a:pt x="785" y="29"/>
                  </a:cubicBezTo>
                  <a:cubicBezTo>
                    <a:pt x="785" y="28"/>
                    <a:pt x="785" y="28"/>
                    <a:pt x="785" y="28"/>
                  </a:cubicBezTo>
                  <a:cubicBezTo>
                    <a:pt x="789" y="24"/>
                    <a:pt x="789" y="24"/>
                    <a:pt x="789" y="24"/>
                  </a:cubicBezTo>
                  <a:lnTo>
                    <a:pt x="803" y="38"/>
                  </a:lnTo>
                  <a:close/>
                  <a:moveTo>
                    <a:pt x="540" y="61"/>
                  </a:moveTo>
                  <a:cubicBezTo>
                    <a:pt x="582" y="61"/>
                    <a:pt x="582" y="61"/>
                    <a:pt x="582" y="61"/>
                  </a:cubicBezTo>
                  <a:cubicBezTo>
                    <a:pt x="552" y="91"/>
                    <a:pt x="552" y="91"/>
                    <a:pt x="552" y="91"/>
                  </a:cubicBezTo>
                  <a:cubicBezTo>
                    <a:pt x="545" y="83"/>
                    <a:pt x="541" y="72"/>
                    <a:pt x="540" y="61"/>
                  </a:cubicBezTo>
                  <a:close/>
                  <a:moveTo>
                    <a:pt x="557" y="96"/>
                  </a:moveTo>
                  <a:cubicBezTo>
                    <a:pt x="587" y="67"/>
                    <a:pt x="587" y="67"/>
                    <a:pt x="587" y="67"/>
                  </a:cubicBezTo>
                  <a:cubicBezTo>
                    <a:pt x="587" y="108"/>
                    <a:pt x="587" y="108"/>
                    <a:pt x="587" y="108"/>
                  </a:cubicBezTo>
                  <a:cubicBezTo>
                    <a:pt x="576" y="107"/>
                    <a:pt x="565" y="103"/>
                    <a:pt x="557" y="96"/>
                  </a:cubicBezTo>
                  <a:close/>
                  <a:moveTo>
                    <a:pt x="587" y="49"/>
                  </a:moveTo>
                  <a:cubicBezTo>
                    <a:pt x="557" y="19"/>
                    <a:pt x="557" y="19"/>
                    <a:pt x="557" y="19"/>
                  </a:cubicBezTo>
                  <a:cubicBezTo>
                    <a:pt x="565" y="12"/>
                    <a:pt x="576" y="8"/>
                    <a:pt x="587" y="7"/>
                  </a:cubicBezTo>
                  <a:lnTo>
                    <a:pt x="587" y="49"/>
                  </a:lnTo>
                  <a:close/>
                  <a:moveTo>
                    <a:pt x="582" y="54"/>
                  </a:moveTo>
                  <a:cubicBezTo>
                    <a:pt x="540" y="54"/>
                    <a:pt x="540" y="54"/>
                    <a:pt x="540" y="54"/>
                  </a:cubicBezTo>
                  <a:cubicBezTo>
                    <a:pt x="541" y="43"/>
                    <a:pt x="545" y="33"/>
                    <a:pt x="552" y="24"/>
                  </a:cubicBezTo>
                  <a:lnTo>
                    <a:pt x="582" y="54"/>
                  </a:lnTo>
                  <a:close/>
                  <a:moveTo>
                    <a:pt x="599" y="61"/>
                  </a:moveTo>
                  <a:cubicBezTo>
                    <a:pt x="641" y="61"/>
                    <a:pt x="641" y="61"/>
                    <a:pt x="641" y="61"/>
                  </a:cubicBezTo>
                  <a:cubicBezTo>
                    <a:pt x="640" y="72"/>
                    <a:pt x="636" y="83"/>
                    <a:pt x="629" y="91"/>
                  </a:cubicBezTo>
                  <a:lnTo>
                    <a:pt x="599" y="61"/>
                  </a:lnTo>
                  <a:close/>
                  <a:moveTo>
                    <a:pt x="641" y="54"/>
                  </a:moveTo>
                  <a:cubicBezTo>
                    <a:pt x="599" y="54"/>
                    <a:pt x="599" y="54"/>
                    <a:pt x="599" y="54"/>
                  </a:cubicBezTo>
                  <a:cubicBezTo>
                    <a:pt x="629" y="24"/>
                    <a:pt x="629" y="24"/>
                    <a:pt x="629" y="24"/>
                  </a:cubicBezTo>
                  <a:cubicBezTo>
                    <a:pt x="636" y="33"/>
                    <a:pt x="640" y="43"/>
                    <a:pt x="641" y="54"/>
                  </a:cubicBezTo>
                  <a:close/>
                  <a:moveTo>
                    <a:pt x="624" y="19"/>
                  </a:moveTo>
                  <a:cubicBezTo>
                    <a:pt x="594" y="49"/>
                    <a:pt x="594" y="49"/>
                    <a:pt x="594" y="49"/>
                  </a:cubicBezTo>
                  <a:cubicBezTo>
                    <a:pt x="594" y="7"/>
                    <a:pt x="594" y="7"/>
                    <a:pt x="594" y="7"/>
                  </a:cubicBezTo>
                  <a:cubicBezTo>
                    <a:pt x="606" y="8"/>
                    <a:pt x="616" y="12"/>
                    <a:pt x="624" y="19"/>
                  </a:cubicBezTo>
                  <a:close/>
                  <a:moveTo>
                    <a:pt x="624" y="96"/>
                  </a:moveTo>
                  <a:cubicBezTo>
                    <a:pt x="616" y="103"/>
                    <a:pt x="606" y="107"/>
                    <a:pt x="594" y="108"/>
                  </a:cubicBezTo>
                  <a:cubicBezTo>
                    <a:pt x="594" y="67"/>
                    <a:pt x="594" y="67"/>
                    <a:pt x="594" y="67"/>
                  </a:cubicBezTo>
                  <a:lnTo>
                    <a:pt x="624" y="96"/>
                  </a:lnTo>
                  <a:close/>
                  <a:moveTo>
                    <a:pt x="83" y="24"/>
                  </a:moveTo>
                  <a:cubicBezTo>
                    <a:pt x="97" y="38"/>
                    <a:pt x="97" y="38"/>
                    <a:pt x="97" y="38"/>
                  </a:cubicBezTo>
                  <a:cubicBezTo>
                    <a:pt x="83" y="53"/>
                    <a:pt x="83" y="53"/>
                    <a:pt x="83" y="53"/>
                  </a:cubicBezTo>
                  <a:cubicBezTo>
                    <a:pt x="68" y="38"/>
                    <a:pt x="68" y="38"/>
                    <a:pt x="68" y="38"/>
                  </a:cubicBezTo>
                  <a:lnTo>
                    <a:pt x="83" y="24"/>
                  </a:lnTo>
                  <a:close/>
                  <a:moveTo>
                    <a:pt x="44" y="91"/>
                  </a:moveTo>
                  <a:cubicBezTo>
                    <a:pt x="10" y="58"/>
                    <a:pt x="10" y="58"/>
                    <a:pt x="10" y="58"/>
                  </a:cubicBezTo>
                  <a:cubicBezTo>
                    <a:pt x="44" y="24"/>
                    <a:pt x="44" y="24"/>
                    <a:pt x="44" y="24"/>
                  </a:cubicBezTo>
                  <a:cubicBezTo>
                    <a:pt x="58" y="38"/>
                    <a:pt x="58" y="38"/>
                    <a:pt x="58" y="38"/>
                  </a:cubicBezTo>
                  <a:cubicBezTo>
                    <a:pt x="39" y="58"/>
                    <a:pt x="39" y="58"/>
                    <a:pt x="39" y="58"/>
                  </a:cubicBezTo>
                  <a:cubicBezTo>
                    <a:pt x="58" y="77"/>
                    <a:pt x="58" y="77"/>
                    <a:pt x="58" y="77"/>
                  </a:cubicBezTo>
                  <a:lnTo>
                    <a:pt x="44" y="91"/>
                  </a:lnTo>
                  <a:close/>
                  <a:moveTo>
                    <a:pt x="49" y="58"/>
                  </a:moveTo>
                  <a:cubicBezTo>
                    <a:pt x="63" y="43"/>
                    <a:pt x="63" y="43"/>
                    <a:pt x="63" y="43"/>
                  </a:cubicBezTo>
                  <a:cubicBezTo>
                    <a:pt x="78" y="58"/>
                    <a:pt x="78" y="58"/>
                    <a:pt x="78" y="58"/>
                  </a:cubicBezTo>
                  <a:cubicBezTo>
                    <a:pt x="63" y="72"/>
                    <a:pt x="63" y="72"/>
                    <a:pt x="63" y="72"/>
                  </a:cubicBezTo>
                  <a:lnTo>
                    <a:pt x="49" y="58"/>
                  </a:lnTo>
                  <a:close/>
                  <a:moveTo>
                    <a:pt x="83" y="91"/>
                  </a:moveTo>
                  <a:cubicBezTo>
                    <a:pt x="68" y="77"/>
                    <a:pt x="68" y="77"/>
                    <a:pt x="68" y="77"/>
                  </a:cubicBezTo>
                  <a:cubicBezTo>
                    <a:pt x="83" y="62"/>
                    <a:pt x="83" y="62"/>
                    <a:pt x="83" y="62"/>
                  </a:cubicBezTo>
                  <a:cubicBezTo>
                    <a:pt x="97" y="77"/>
                    <a:pt x="97" y="77"/>
                    <a:pt x="97" y="77"/>
                  </a:cubicBezTo>
                  <a:lnTo>
                    <a:pt x="83" y="91"/>
                  </a:lnTo>
                  <a:close/>
                  <a:moveTo>
                    <a:pt x="88" y="58"/>
                  </a:moveTo>
                  <a:cubicBezTo>
                    <a:pt x="102" y="43"/>
                    <a:pt x="102" y="43"/>
                    <a:pt x="102" y="43"/>
                  </a:cubicBezTo>
                  <a:cubicBezTo>
                    <a:pt x="117" y="58"/>
                    <a:pt x="117" y="58"/>
                    <a:pt x="117" y="58"/>
                  </a:cubicBezTo>
                  <a:cubicBezTo>
                    <a:pt x="102" y="72"/>
                    <a:pt x="102" y="72"/>
                    <a:pt x="102" y="72"/>
                  </a:cubicBezTo>
                  <a:lnTo>
                    <a:pt x="88" y="58"/>
                  </a:lnTo>
                  <a:close/>
                  <a:moveTo>
                    <a:pt x="121" y="91"/>
                  </a:moveTo>
                  <a:cubicBezTo>
                    <a:pt x="107" y="77"/>
                    <a:pt x="107" y="77"/>
                    <a:pt x="107" y="77"/>
                  </a:cubicBezTo>
                  <a:cubicBezTo>
                    <a:pt x="121" y="62"/>
                    <a:pt x="121" y="62"/>
                    <a:pt x="121" y="62"/>
                  </a:cubicBezTo>
                  <a:cubicBezTo>
                    <a:pt x="136" y="77"/>
                    <a:pt x="136" y="77"/>
                    <a:pt x="136" y="77"/>
                  </a:cubicBezTo>
                  <a:lnTo>
                    <a:pt x="121" y="91"/>
                  </a:lnTo>
                  <a:close/>
                  <a:moveTo>
                    <a:pt x="160" y="91"/>
                  </a:moveTo>
                  <a:cubicBezTo>
                    <a:pt x="146" y="77"/>
                    <a:pt x="146" y="77"/>
                    <a:pt x="146" y="77"/>
                  </a:cubicBezTo>
                  <a:cubicBezTo>
                    <a:pt x="160" y="62"/>
                    <a:pt x="160" y="62"/>
                    <a:pt x="160" y="62"/>
                  </a:cubicBezTo>
                  <a:cubicBezTo>
                    <a:pt x="175" y="77"/>
                    <a:pt x="175" y="77"/>
                    <a:pt x="175" y="77"/>
                  </a:cubicBezTo>
                  <a:lnTo>
                    <a:pt x="160" y="91"/>
                  </a:lnTo>
                  <a:close/>
                  <a:moveTo>
                    <a:pt x="199" y="91"/>
                  </a:moveTo>
                  <a:cubicBezTo>
                    <a:pt x="184" y="77"/>
                    <a:pt x="184" y="77"/>
                    <a:pt x="184" y="77"/>
                  </a:cubicBezTo>
                  <a:cubicBezTo>
                    <a:pt x="199" y="62"/>
                    <a:pt x="199" y="62"/>
                    <a:pt x="199" y="62"/>
                  </a:cubicBezTo>
                  <a:cubicBezTo>
                    <a:pt x="213" y="77"/>
                    <a:pt x="213" y="77"/>
                    <a:pt x="213" y="77"/>
                  </a:cubicBezTo>
                  <a:lnTo>
                    <a:pt x="199" y="91"/>
                  </a:lnTo>
                  <a:close/>
                  <a:moveTo>
                    <a:pt x="237" y="91"/>
                  </a:moveTo>
                  <a:cubicBezTo>
                    <a:pt x="223" y="77"/>
                    <a:pt x="223" y="77"/>
                    <a:pt x="223" y="77"/>
                  </a:cubicBezTo>
                  <a:cubicBezTo>
                    <a:pt x="237" y="62"/>
                    <a:pt x="237" y="62"/>
                    <a:pt x="237" y="62"/>
                  </a:cubicBezTo>
                  <a:cubicBezTo>
                    <a:pt x="252" y="77"/>
                    <a:pt x="252" y="77"/>
                    <a:pt x="252" y="77"/>
                  </a:cubicBezTo>
                  <a:lnTo>
                    <a:pt x="237" y="91"/>
                  </a:lnTo>
                  <a:close/>
                  <a:moveTo>
                    <a:pt x="276" y="91"/>
                  </a:moveTo>
                  <a:cubicBezTo>
                    <a:pt x="262" y="77"/>
                    <a:pt x="262" y="77"/>
                    <a:pt x="262" y="77"/>
                  </a:cubicBezTo>
                  <a:cubicBezTo>
                    <a:pt x="276" y="62"/>
                    <a:pt x="276" y="62"/>
                    <a:pt x="276" y="62"/>
                  </a:cubicBezTo>
                  <a:cubicBezTo>
                    <a:pt x="291" y="77"/>
                    <a:pt x="291" y="77"/>
                    <a:pt x="291" y="77"/>
                  </a:cubicBezTo>
                  <a:lnTo>
                    <a:pt x="276" y="91"/>
                  </a:lnTo>
                  <a:close/>
                  <a:moveTo>
                    <a:pt x="315" y="91"/>
                  </a:moveTo>
                  <a:cubicBezTo>
                    <a:pt x="300" y="77"/>
                    <a:pt x="300" y="77"/>
                    <a:pt x="300" y="77"/>
                  </a:cubicBezTo>
                  <a:cubicBezTo>
                    <a:pt x="315" y="62"/>
                    <a:pt x="315" y="62"/>
                    <a:pt x="315" y="62"/>
                  </a:cubicBezTo>
                  <a:cubicBezTo>
                    <a:pt x="329" y="77"/>
                    <a:pt x="329" y="77"/>
                    <a:pt x="329" y="77"/>
                  </a:cubicBezTo>
                  <a:lnTo>
                    <a:pt x="315" y="91"/>
                  </a:lnTo>
                  <a:close/>
                  <a:moveTo>
                    <a:pt x="354" y="91"/>
                  </a:moveTo>
                  <a:cubicBezTo>
                    <a:pt x="339" y="77"/>
                    <a:pt x="339" y="77"/>
                    <a:pt x="339" y="77"/>
                  </a:cubicBezTo>
                  <a:cubicBezTo>
                    <a:pt x="354" y="62"/>
                    <a:pt x="354" y="62"/>
                    <a:pt x="354" y="62"/>
                  </a:cubicBezTo>
                  <a:cubicBezTo>
                    <a:pt x="368" y="77"/>
                    <a:pt x="368" y="77"/>
                    <a:pt x="368" y="77"/>
                  </a:cubicBezTo>
                  <a:lnTo>
                    <a:pt x="354" y="91"/>
                  </a:lnTo>
                  <a:close/>
                  <a:moveTo>
                    <a:pt x="392" y="24"/>
                  </a:moveTo>
                  <a:cubicBezTo>
                    <a:pt x="396" y="28"/>
                    <a:pt x="396" y="28"/>
                    <a:pt x="396" y="28"/>
                  </a:cubicBezTo>
                  <a:cubicBezTo>
                    <a:pt x="396" y="29"/>
                    <a:pt x="396" y="29"/>
                    <a:pt x="396" y="29"/>
                  </a:cubicBezTo>
                  <a:cubicBezTo>
                    <a:pt x="425" y="58"/>
                    <a:pt x="425" y="58"/>
                    <a:pt x="425" y="58"/>
                  </a:cubicBezTo>
                  <a:cubicBezTo>
                    <a:pt x="396" y="86"/>
                    <a:pt x="396" y="86"/>
                    <a:pt x="396" y="86"/>
                  </a:cubicBezTo>
                  <a:cubicBezTo>
                    <a:pt x="396" y="87"/>
                    <a:pt x="396" y="87"/>
                    <a:pt x="396" y="87"/>
                  </a:cubicBezTo>
                  <a:cubicBezTo>
                    <a:pt x="392" y="91"/>
                    <a:pt x="392" y="91"/>
                    <a:pt x="392" y="91"/>
                  </a:cubicBezTo>
                  <a:cubicBezTo>
                    <a:pt x="378" y="77"/>
                    <a:pt x="378" y="77"/>
                    <a:pt x="378" y="77"/>
                  </a:cubicBezTo>
                  <a:cubicBezTo>
                    <a:pt x="397" y="58"/>
                    <a:pt x="397" y="58"/>
                    <a:pt x="397" y="58"/>
                  </a:cubicBezTo>
                  <a:cubicBezTo>
                    <a:pt x="378" y="38"/>
                    <a:pt x="378" y="38"/>
                    <a:pt x="378" y="38"/>
                  </a:cubicBezTo>
                  <a:lnTo>
                    <a:pt x="392" y="24"/>
                  </a:lnTo>
                  <a:close/>
                  <a:moveTo>
                    <a:pt x="387" y="58"/>
                  </a:moveTo>
                  <a:cubicBezTo>
                    <a:pt x="373" y="72"/>
                    <a:pt x="373" y="72"/>
                    <a:pt x="373" y="72"/>
                  </a:cubicBezTo>
                  <a:cubicBezTo>
                    <a:pt x="358" y="58"/>
                    <a:pt x="358" y="58"/>
                    <a:pt x="358" y="58"/>
                  </a:cubicBezTo>
                  <a:cubicBezTo>
                    <a:pt x="373" y="43"/>
                    <a:pt x="373" y="43"/>
                    <a:pt x="373" y="43"/>
                  </a:cubicBezTo>
                  <a:lnTo>
                    <a:pt x="387" y="58"/>
                  </a:lnTo>
                  <a:close/>
                  <a:moveTo>
                    <a:pt x="354" y="24"/>
                  </a:moveTo>
                  <a:cubicBezTo>
                    <a:pt x="368" y="38"/>
                    <a:pt x="368" y="38"/>
                    <a:pt x="368" y="38"/>
                  </a:cubicBezTo>
                  <a:cubicBezTo>
                    <a:pt x="354" y="53"/>
                    <a:pt x="354" y="53"/>
                    <a:pt x="354" y="53"/>
                  </a:cubicBezTo>
                  <a:cubicBezTo>
                    <a:pt x="339" y="38"/>
                    <a:pt x="339" y="38"/>
                    <a:pt x="339" y="38"/>
                  </a:cubicBezTo>
                  <a:lnTo>
                    <a:pt x="354" y="24"/>
                  </a:lnTo>
                  <a:close/>
                  <a:moveTo>
                    <a:pt x="349" y="58"/>
                  </a:moveTo>
                  <a:cubicBezTo>
                    <a:pt x="334" y="72"/>
                    <a:pt x="334" y="72"/>
                    <a:pt x="334" y="72"/>
                  </a:cubicBezTo>
                  <a:cubicBezTo>
                    <a:pt x="320" y="58"/>
                    <a:pt x="320" y="58"/>
                    <a:pt x="320" y="58"/>
                  </a:cubicBezTo>
                  <a:cubicBezTo>
                    <a:pt x="334" y="43"/>
                    <a:pt x="334" y="43"/>
                    <a:pt x="334" y="43"/>
                  </a:cubicBezTo>
                  <a:lnTo>
                    <a:pt x="349" y="58"/>
                  </a:lnTo>
                  <a:close/>
                  <a:moveTo>
                    <a:pt x="315" y="24"/>
                  </a:moveTo>
                  <a:cubicBezTo>
                    <a:pt x="329" y="38"/>
                    <a:pt x="329" y="38"/>
                    <a:pt x="329" y="38"/>
                  </a:cubicBezTo>
                  <a:cubicBezTo>
                    <a:pt x="315" y="53"/>
                    <a:pt x="315" y="53"/>
                    <a:pt x="315" y="53"/>
                  </a:cubicBezTo>
                  <a:cubicBezTo>
                    <a:pt x="300" y="38"/>
                    <a:pt x="300" y="38"/>
                    <a:pt x="300" y="38"/>
                  </a:cubicBezTo>
                  <a:lnTo>
                    <a:pt x="315" y="24"/>
                  </a:lnTo>
                  <a:close/>
                  <a:moveTo>
                    <a:pt x="310" y="58"/>
                  </a:moveTo>
                  <a:cubicBezTo>
                    <a:pt x="296" y="72"/>
                    <a:pt x="296" y="72"/>
                    <a:pt x="296" y="72"/>
                  </a:cubicBezTo>
                  <a:cubicBezTo>
                    <a:pt x="281" y="58"/>
                    <a:pt x="281" y="58"/>
                    <a:pt x="281" y="58"/>
                  </a:cubicBezTo>
                  <a:cubicBezTo>
                    <a:pt x="296" y="43"/>
                    <a:pt x="296" y="43"/>
                    <a:pt x="296" y="43"/>
                  </a:cubicBezTo>
                  <a:lnTo>
                    <a:pt x="310" y="58"/>
                  </a:lnTo>
                  <a:close/>
                  <a:moveTo>
                    <a:pt x="276" y="24"/>
                  </a:moveTo>
                  <a:cubicBezTo>
                    <a:pt x="291" y="38"/>
                    <a:pt x="291" y="38"/>
                    <a:pt x="291" y="38"/>
                  </a:cubicBezTo>
                  <a:cubicBezTo>
                    <a:pt x="276" y="53"/>
                    <a:pt x="276" y="53"/>
                    <a:pt x="276" y="53"/>
                  </a:cubicBezTo>
                  <a:cubicBezTo>
                    <a:pt x="262" y="38"/>
                    <a:pt x="262" y="38"/>
                    <a:pt x="262" y="38"/>
                  </a:cubicBezTo>
                  <a:lnTo>
                    <a:pt x="276" y="24"/>
                  </a:lnTo>
                  <a:close/>
                  <a:moveTo>
                    <a:pt x="271" y="58"/>
                  </a:moveTo>
                  <a:cubicBezTo>
                    <a:pt x="257" y="72"/>
                    <a:pt x="257" y="72"/>
                    <a:pt x="257" y="72"/>
                  </a:cubicBezTo>
                  <a:cubicBezTo>
                    <a:pt x="242" y="58"/>
                    <a:pt x="242" y="58"/>
                    <a:pt x="242" y="58"/>
                  </a:cubicBezTo>
                  <a:cubicBezTo>
                    <a:pt x="257" y="43"/>
                    <a:pt x="257" y="43"/>
                    <a:pt x="257" y="43"/>
                  </a:cubicBezTo>
                  <a:lnTo>
                    <a:pt x="271" y="58"/>
                  </a:lnTo>
                  <a:close/>
                  <a:moveTo>
                    <a:pt x="237" y="24"/>
                  </a:moveTo>
                  <a:cubicBezTo>
                    <a:pt x="252" y="38"/>
                    <a:pt x="252" y="38"/>
                    <a:pt x="252" y="38"/>
                  </a:cubicBezTo>
                  <a:cubicBezTo>
                    <a:pt x="237" y="53"/>
                    <a:pt x="237" y="53"/>
                    <a:pt x="237" y="53"/>
                  </a:cubicBezTo>
                  <a:cubicBezTo>
                    <a:pt x="223" y="38"/>
                    <a:pt x="223" y="38"/>
                    <a:pt x="223" y="38"/>
                  </a:cubicBezTo>
                  <a:lnTo>
                    <a:pt x="237" y="24"/>
                  </a:lnTo>
                  <a:close/>
                  <a:moveTo>
                    <a:pt x="233" y="58"/>
                  </a:moveTo>
                  <a:cubicBezTo>
                    <a:pt x="218" y="72"/>
                    <a:pt x="218" y="72"/>
                    <a:pt x="218" y="72"/>
                  </a:cubicBezTo>
                  <a:cubicBezTo>
                    <a:pt x="204" y="58"/>
                    <a:pt x="204" y="58"/>
                    <a:pt x="204" y="58"/>
                  </a:cubicBezTo>
                  <a:cubicBezTo>
                    <a:pt x="218" y="43"/>
                    <a:pt x="218" y="43"/>
                    <a:pt x="218" y="43"/>
                  </a:cubicBezTo>
                  <a:lnTo>
                    <a:pt x="233" y="58"/>
                  </a:lnTo>
                  <a:close/>
                  <a:moveTo>
                    <a:pt x="199" y="24"/>
                  </a:moveTo>
                  <a:cubicBezTo>
                    <a:pt x="213" y="38"/>
                    <a:pt x="213" y="38"/>
                    <a:pt x="213" y="38"/>
                  </a:cubicBezTo>
                  <a:cubicBezTo>
                    <a:pt x="199" y="53"/>
                    <a:pt x="199" y="53"/>
                    <a:pt x="199" y="53"/>
                  </a:cubicBezTo>
                  <a:cubicBezTo>
                    <a:pt x="184" y="38"/>
                    <a:pt x="184" y="38"/>
                    <a:pt x="184" y="38"/>
                  </a:cubicBezTo>
                  <a:lnTo>
                    <a:pt x="199" y="24"/>
                  </a:lnTo>
                  <a:close/>
                  <a:moveTo>
                    <a:pt x="194" y="58"/>
                  </a:moveTo>
                  <a:cubicBezTo>
                    <a:pt x="179" y="72"/>
                    <a:pt x="179" y="72"/>
                    <a:pt x="179" y="72"/>
                  </a:cubicBezTo>
                  <a:cubicBezTo>
                    <a:pt x="165" y="58"/>
                    <a:pt x="165" y="58"/>
                    <a:pt x="165" y="58"/>
                  </a:cubicBezTo>
                  <a:cubicBezTo>
                    <a:pt x="179" y="43"/>
                    <a:pt x="179" y="43"/>
                    <a:pt x="179" y="43"/>
                  </a:cubicBezTo>
                  <a:lnTo>
                    <a:pt x="194" y="58"/>
                  </a:lnTo>
                  <a:close/>
                  <a:moveTo>
                    <a:pt x="160" y="24"/>
                  </a:moveTo>
                  <a:cubicBezTo>
                    <a:pt x="175" y="38"/>
                    <a:pt x="175" y="38"/>
                    <a:pt x="175" y="38"/>
                  </a:cubicBezTo>
                  <a:cubicBezTo>
                    <a:pt x="160" y="53"/>
                    <a:pt x="160" y="53"/>
                    <a:pt x="160" y="53"/>
                  </a:cubicBezTo>
                  <a:cubicBezTo>
                    <a:pt x="146" y="38"/>
                    <a:pt x="146" y="38"/>
                    <a:pt x="146" y="38"/>
                  </a:cubicBezTo>
                  <a:lnTo>
                    <a:pt x="160" y="24"/>
                  </a:lnTo>
                  <a:close/>
                  <a:moveTo>
                    <a:pt x="155" y="58"/>
                  </a:moveTo>
                  <a:cubicBezTo>
                    <a:pt x="141" y="72"/>
                    <a:pt x="141" y="72"/>
                    <a:pt x="141" y="72"/>
                  </a:cubicBezTo>
                  <a:cubicBezTo>
                    <a:pt x="126" y="58"/>
                    <a:pt x="126" y="58"/>
                    <a:pt x="126" y="58"/>
                  </a:cubicBezTo>
                  <a:cubicBezTo>
                    <a:pt x="141" y="43"/>
                    <a:pt x="141" y="43"/>
                    <a:pt x="141" y="43"/>
                  </a:cubicBezTo>
                  <a:lnTo>
                    <a:pt x="155" y="58"/>
                  </a:lnTo>
                  <a:close/>
                  <a:moveTo>
                    <a:pt x="121" y="53"/>
                  </a:moveTo>
                  <a:cubicBezTo>
                    <a:pt x="107" y="38"/>
                    <a:pt x="107" y="38"/>
                    <a:pt x="107" y="38"/>
                  </a:cubicBezTo>
                  <a:cubicBezTo>
                    <a:pt x="121" y="24"/>
                    <a:pt x="121" y="24"/>
                    <a:pt x="121" y="24"/>
                  </a:cubicBezTo>
                  <a:cubicBezTo>
                    <a:pt x="136" y="38"/>
                    <a:pt x="136" y="38"/>
                    <a:pt x="136" y="38"/>
                  </a:cubicBezTo>
                  <a:lnTo>
                    <a:pt x="121" y="5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5"/>
            <p:cNvSpPr/>
            <p:nvPr/>
          </p:nvSpPr>
          <p:spPr>
            <a:xfrm>
              <a:off x="3794125" y="5153025"/>
              <a:ext cx="36513" cy="368299"/>
            </a:xfrm>
            <a:custGeom>
              <a:rect b="b" l="l" r="r" t="t"/>
              <a:pathLst>
                <a:path extrusionOk="0" h="1180" w="116">
                  <a:moveTo>
                    <a:pt x="0" y="590"/>
                  </a:moveTo>
                  <a:cubicBezTo>
                    <a:pt x="0" y="621"/>
                    <a:pt x="24" y="646"/>
                    <a:pt x="55" y="648"/>
                  </a:cubicBezTo>
                  <a:cubicBezTo>
                    <a:pt x="55" y="748"/>
                    <a:pt x="55" y="748"/>
                    <a:pt x="55" y="748"/>
                  </a:cubicBezTo>
                  <a:cubicBezTo>
                    <a:pt x="15" y="788"/>
                    <a:pt x="15" y="788"/>
                    <a:pt x="15" y="788"/>
                  </a:cubicBezTo>
                  <a:cubicBezTo>
                    <a:pt x="34" y="808"/>
                    <a:pt x="34" y="808"/>
                    <a:pt x="34" y="808"/>
                  </a:cubicBezTo>
                  <a:cubicBezTo>
                    <a:pt x="15" y="827"/>
                    <a:pt x="15" y="827"/>
                    <a:pt x="15" y="827"/>
                  </a:cubicBezTo>
                  <a:cubicBezTo>
                    <a:pt x="34" y="846"/>
                    <a:pt x="34" y="846"/>
                    <a:pt x="34" y="846"/>
                  </a:cubicBezTo>
                  <a:cubicBezTo>
                    <a:pt x="15" y="866"/>
                    <a:pt x="15" y="866"/>
                    <a:pt x="15" y="866"/>
                  </a:cubicBezTo>
                  <a:cubicBezTo>
                    <a:pt x="34" y="885"/>
                    <a:pt x="34" y="885"/>
                    <a:pt x="34" y="885"/>
                  </a:cubicBezTo>
                  <a:cubicBezTo>
                    <a:pt x="15" y="904"/>
                    <a:pt x="15" y="904"/>
                    <a:pt x="15" y="904"/>
                  </a:cubicBezTo>
                  <a:cubicBezTo>
                    <a:pt x="34" y="924"/>
                    <a:pt x="34" y="924"/>
                    <a:pt x="34" y="924"/>
                  </a:cubicBezTo>
                  <a:cubicBezTo>
                    <a:pt x="15" y="943"/>
                    <a:pt x="15" y="943"/>
                    <a:pt x="15" y="943"/>
                  </a:cubicBezTo>
                  <a:cubicBezTo>
                    <a:pt x="34" y="962"/>
                    <a:pt x="34" y="962"/>
                    <a:pt x="34" y="962"/>
                  </a:cubicBezTo>
                  <a:cubicBezTo>
                    <a:pt x="15" y="982"/>
                    <a:pt x="15" y="982"/>
                    <a:pt x="15" y="982"/>
                  </a:cubicBezTo>
                  <a:cubicBezTo>
                    <a:pt x="34" y="1001"/>
                    <a:pt x="34" y="1001"/>
                    <a:pt x="34" y="1001"/>
                  </a:cubicBezTo>
                  <a:cubicBezTo>
                    <a:pt x="15" y="1020"/>
                    <a:pt x="15" y="1020"/>
                    <a:pt x="15" y="1020"/>
                  </a:cubicBezTo>
                  <a:cubicBezTo>
                    <a:pt x="34" y="1040"/>
                    <a:pt x="34" y="1040"/>
                    <a:pt x="34" y="1040"/>
                  </a:cubicBezTo>
                  <a:cubicBezTo>
                    <a:pt x="15" y="1059"/>
                    <a:pt x="15" y="1059"/>
                    <a:pt x="15" y="1059"/>
                  </a:cubicBezTo>
                  <a:cubicBezTo>
                    <a:pt x="34" y="1078"/>
                    <a:pt x="34" y="1078"/>
                    <a:pt x="34" y="1078"/>
                  </a:cubicBezTo>
                  <a:cubicBezTo>
                    <a:pt x="15" y="1098"/>
                    <a:pt x="15" y="1098"/>
                    <a:pt x="15" y="1098"/>
                  </a:cubicBezTo>
                  <a:cubicBezTo>
                    <a:pt x="34" y="1117"/>
                    <a:pt x="34" y="1117"/>
                    <a:pt x="34" y="1117"/>
                  </a:cubicBezTo>
                  <a:cubicBezTo>
                    <a:pt x="15" y="1136"/>
                    <a:pt x="15" y="1136"/>
                    <a:pt x="15"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2" y="748"/>
                    <a:pt x="62" y="748"/>
                    <a:pt x="62" y="748"/>
                  </a:cubicBezTo>
                  <a:cubicBezTo>
                    <a:pt x="62" y="648"/>
                    <a:pt x="62" y="648"/>
                    <a:pt x="62" y="648"/>
                  </a:cubicBezTo>
                  <a:cubicBezTo>
                    <a:pt x="92" y="646"/>
                    <a:pt x="116" y="621"/>
                    <a:pt x="116" y="590"/>
                  </a:cubicBezTo>
                  <a:cubicBezTo>
                    <a:pt x="116" y="559"/>
                    <a:pt x="92" y="534"/>
                    <a:pt x="62" y="532"/>
                  </a:cubicBezTo>
                  <a:cubicBezTo>
                    <a:pt x="62" y="431"/>
                    <a:pt x="62" y="431"/>
                    <a:pt x="62"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5" y="43"/>
                    <a:pt x="15" y="43"/>
                    <a:pt x="15" y="43"/>
                  </a:cubicBezTo>
                  <a:cubicBezTo>
                    <a:pt x="34" y="63"/>
                    <a:pt x="34" y="63"/>
                    <a:pt x="34" y="63"/>
                  </a:cubicBezTo>
                  <a:cubicBezTo>
                    <a:pt x="15" y="82"/>
                    <a:pt x="15" y="82"/>
                    <a:pt x="15" y="82"/>
                  </a:cubicBezTo>
                  <a:cubicBezTo>
                    <a:pt x="34" y="101"/>
                    <a:pt x="34" y="101"/>
                    <a:pt x="34" y="101"/>
                  </a:cubicBezTo>
                  <a:cubicBezTo>
                    <a:pt x="15" y="121"/>
                    <a:pt x="15" y="121"/>
                    <a:pt x="15" y="121"/>
                  </a:cubicBezTo>
                  <a:cubicBezTo>
                    <a:pt x="34" y="140"/>
                    <a:pt x="34" y="140"/>
                    <a:pt x="34" y="140"/>
                  </a:cubicBezTo>
                  <a:cubicBezTo>
                    <a:pt x="15" y="159"/>
                    <a:pt x="15" y="159"/>
                    <a:pt x="15" y="159"/>
                  </a:cubicBezTo>
                  <a:cubicBezTo>
                    <a:pt x="34" y="179"/>
                    <a:pt x="34" y="179"/>
                    <a:pt x="34" y="179"/>
                  </a:cubicBezTo>
                  <a:cubicBezTo>
                    <a:pt x="15" y="198"/>
                    <a:pt x="15" y="198"/>
                    <a:pt x="15" y="198"/>
                  </a:cubicBezTo>
                  <a:cubicBezTo>
                    <a:pt x="34" y="217"/>
                    <a:pt x="34" y="217"/>
                    <a:pt x="34" y="217"/>
                  </a:cubicBezTo>
                  <a:cubicBezTo>
                    <a:pt x="15" y="237"/>
                    <a:pt x="15" y="237"/>
                    <a:pt x="15" y="237"/>
                  </a:cubicBezTo>
                  <a:cubicBezTo>
                    <a:pt x="34" y="256"/>
                    <a:pt x="34" y="256"/>
                    <a:pt x="34" y="256"/>
                  </a:cubicBezTo>
                  <a:cubicBezTo>
                    <a:pt x="15" y="275"/>
                    <a:pt x="15" y="275"/>
                    <a:pt x="15" y="275"/>
                  </a:cubicBezTo>
                  <a:cubicBezTo>
                    <a:pt x="34" y="295"/>
                    <a:pt x="34" y="295"/>
                    <a:pt x="34" y="295"/>
                  </a:cubicBezTo>
                  <a:cubicBezTo>
                    <a:pt x="15" y="314"/>
                    <a:pt x="15" y="314"/>
                    <a:pt x="15" y="314"/>
                  </a:cubicBezTo>
                  <a:cubicBezTo>
                    <a:pt x="34" y="333"/>
                    <a:pt x="34" y="333"/>
                    <a:pt x="34" y="333"/>
                  </a:cubicBezTo>
                  <a:cubicBezTo>
                    <a:pt x="15" y="353"/>
                    <a:pt x="15" y="353"/>
                    <a:pt x="15" y="353"/>
                  </a:cubicBezTo>
                  <a:cubicBezTo>
                    <a:pt x="34" y="372"/>
                    <a:pt x="34" y="372"/>
                    <a:pt x="34" y="372"/>
                  </a:cubicBezTo>
                  <a:cubicBezTo>
                    <a:pt x="15" y="391"/>
                    <a:pt x="15" y="391"/>
                    <a:pt x="15"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5" y="552"/>
                    <a:pt x="25" y="552"/>
                    <a:pt x="25" y="552"/>
                  </a:cubicBezTo>
                  <a:cubicBezTo>
                    <a:pt x="33" y="544"/>
                    <a:pt x="43" y="540"/>
                    <a:pt x="55" y="539"/>
                  </a:cubicBezTo>
                  <a:close/>
                  <a:moveTo>
                    <a:pt x="20" y="556"/>
                  </a:moveTo>
                  <a:cubicBezTo>
                    <a:pt x="50" y="586"/>
                    <a:pt x="50" y="586"/>
                    <a:pt x="50" y="586"/>
                  </a:cubicBezTo>
                  <a:cubicBezTo>
                    <a:pt x="7" y="586"/>
                    <a:pt x="7" y="586"/>
                    <a:pt x="7" y="586"/>
                  </a:cubicBezTo>
                  <a:cubicBezTo>
                    <a:pt x="8" y="575"/>
                    <a:pt x="13" y="565"/>
                    <a:pt x="20" y="556"/>
                  </a:cubicBezTo>
                  <a:close/>
                  <a:moveTo>
                    <a:pt x="7" y="593"/>
                  </a:moveTo>
                  <a:cubicBezTo>
                    <a:pt x="50" y="593"/>
                    <a:pt x="50" y="593"/>
                    <a:pt x="50" y="593"/>
                  </a:cubicBezTo>
                  <a:cubicBezTo>
                    <a:pt x="20" y="623"/>
                    <a:pt x="20" y="623"/>
                    <a:pt x="20" y="623"/>
                  </a:cubicBezTo>
                  <a:cubicBezTo>
                    <a:pt x="13" y="615"/>
                    <a:pt x="8" y="605"/>
                    <a:pt x="7" y="593"/>
                  </a:cubicBezTo>
                  <a:close/>
                  <a:moveTo>
                    <a:pt x="25" y="628"/>
                  </a:moveTo>
                  <a:cubicBezTo>
                    <a:pt x="55" y="598"/>
                    <a:pt x="55" y="598"/>
                    <a:pt x="55" y="598"/>
                  </a:cubicBezTo>
                  <a:cubicBezTo>
                    <a:pt x="55" y="641"/>
                    <a:pt x="55" y="641"/>
                    <a:pt x="55" y="641"/>
                  </a:cubicBezTo>
                  <a:cubicBezTo>
                    <a:pt x="43" y="640"/>
                    <a:pt x="33" y="635"/>
                    <a:pt x="25"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4" y="1078"/>
                  </a:moveTo>
                  <a:cubicBezTo>
                    <a:pt x="58" y="1064"/>
                    <a:pt x="58" y="1064"/>
                    <a:pt x="58" y="1064"/>
                  </a:cubicBezTo>
                  <a:cubicBezTo>
                    <a:pt x="73" y="1078"/>
                    <a:pt x="73" y="1078"/>
                    <a:pt x="73" y="1078"/>
                  </a:cubicBezTo>
                  <a:cubicBezTo>
                    <a:pt x="58" y="1093"/>
                    <a:pt x="58" y="1093"/>
                    <a:pt x="58" y="1093"/>
                  </a:cubicBezTo>
                  <a:lnTo>
                    <a:pt x="44" y="1078"/>
                  </a:lnTo>
                  <a:close/>
                  <a:moveTo>
                    <a:pt x="73" y="1117"/>
                  </a:moveTo>
                  <a:cubicBezTo>
                    <a:pt x="58" y="1131"/>
                    <a:pt x="58" y="1131"/>
                    <a:pt x="58" y="1131"/>
                  </a:cubicBezTo>
                  <a:cubicBezTo>
                    <a:pt x="44" y="1117"/>
                    <a:pt x="44" y="1117"/>
                    <a:pt x="44" y="1117"/>
                  </a:cubicBezTo>
                  <a:cubicBezTo>
                    <a:pt x="58" y="1103"/>
                    <a:pt x="58" y="1103"/>
                    <a:pt x="58" y="1103"/>
                  </a:cubicBezTo>
                  <a:lnTo>
                    <a:pt x="73" y="1117"/>
                  </a:lnTo>
                  <a:close/>
                  <a:moveTo>
                    <a:pt x="44" y="1040"/>
                  </a:moveTo>
                  <a:cubicBezTo>
                    <a:pt x="58" y="1025"/>
                    <a:pt x="58" y="1025"/>
                    <a:pt x="58" y="1025"/>
                  </a:cubicBezTo>
                  <a:cubicBezTo>
                    <a:pt x="73" y="1040"/>
                    <a:pt x="73" y="1040"/>
                    <a:pt x="73" y="1040"/>
                  </a:cubicBezTo>
                  <a:cubicBezTo>
                    <a:pt x="58" y="1054"/>
                    <a:pt x="58" y="1054"/>
                    <a:pt x="58" y="1054"/>
                  </a:cubicBezTo>
                  <a:lnTo>
                    <a:pt x="44" y="1040"/>
                  </a:lnTo>
                  <a:close/>
                  <a:moveTo>
                    <a:pt x="44" y="1001"/>
                  </a:moveTo>
                  <a:cubicBezTo>
                    <a:pt x="58" y="987"/>
                    <a:pt x="58" y="987"/>
                    <a:pt x="58" y="987"/>
                  </a:cubicBezTo>
                  <a:cubicBezTo>
                    <a:pt x="73" y="1001"/>
                    <a:pt x="73" y="1001"/>
                    <a:pt x="73" y="1001"/>
                  </a:cubicBezTo>
                  <a:cubicBezTo>
                    <a:pt x="58" y="1016"/>
                    <a:pt x="58" y="1016"/>
                    <a:pt x="58" y="1016"/>
                  </a:cubicBezTo>
                  <a:lnTo>
                    <a:pt x="44" y="1001"/>
                  </a:lnTo>
                  <a:close/>
                  <a:moveTo>
                    <a:pt x="44" y="962"/>
                  </a:moveTo>
                  <a:cubicBezTo>
                    <a:pt x="58" y="948"/>
                    <a:pt x="58" y="948"/>
                    <a:pt x="58" y="948"/>
                  </a:cubicBezTo>
                  <a:cubicBezTo>
                    <a:pt x="73" y="962"/>
                    <a:pt x="73" y="962"/>
                    <a:pt x="73" y="962"/>
                  </a:cubicBezTo>
                  <a:cubicBezTo>
                    <a:pt x="58" y="977"/>
                    <a:pt x="58" y="977"/>
                    <a:pt x="58" y="977"/>
                  </a:cubicBezTo>
                  <a:lnTo>
                    <a:pt x="44" y="962"/>
                  </a:lnTo>
                  <a:close/>
                  <a:moveTo>
                    <a:pt x="44" y="924"/>
                  </a:moveTo>
                  <a:cubicBezTo>
                    <a:pt x="58" y="909"/>
                    <a:pt x="58" y="909"/>
                    <a:pt x="58" y="909"/>
                  </a:cubicBezTo>
                  <a:cubicBezTo>
                    <a:pt x="73" y="924"/>
                    <a:pt x="73" y="924"/>
                    <a:pt x="73" y="924"/>
                  </a:cubicBezTo>
                  <a:cubicBezTo>
                    <a:pt x="58" y="938"/>
                    <a:pt x="58" y="938"/>
                    <a:pt x="58" y="938"/>
                  </a:cubicBezTo>
                  <a:lnTo>
                    <a:pt x="44" y="924"/>
                  </a:lnTo>
                  <a:close/>
                  <a:moveTo>
                    <a:pt x="44" y="885"/>
                  </a:moveTo>
                  <a:cubicBezTo>
                    <a:pt x="58" y="871"/>
                    <a:pt x="58" y="871"/>
                    <a:pt x="58" y="871"/>
                  </a:cubicBezTo>
                  <a:cubicBezTo>
                    <a:pt x="73" y="885"/>
                    <a:pt x="73" y="885"/>
                    <a:pt x="73" y="885"/>
                  </a:cubicBezTo>
                  <a:cubicBezTo>
                    <a:pt x="58" y="900"/>
                    <a:pt x="58" y="900"/>
                    <a:pt x="58" y="900"/>
                  </a:cubicBezTo>
                  <a:lnTo>
                    <a:pt x="44" y="885"/>
                  </a:lnTo>
                  <a:close/>
                  <a:moveTo>
                    <a:pt x="44" y="846"/>
                  </a:moveTo>
                  <a:cubicBezTo>
                    <a:pt x="58" y="832"/>
                    <a:pt x="58" y="832"/>
                    <a:pt x="58" y="832"/>
                  </a:cubicBezTo>
                  <a:cubicBezTo>
                    <a:pt x="73" y="846"/>
                    <a:pt x="73" y="846"/>
                    <a:pt x="73" y="846"/>
                  </a:cubicBezTo>
                  <a:cubicBezTo>
                    <a:pt x="58" y="861"/>
                    <a:pt x="58" y="861"/>
                    <a:pt x="58" y="861"/>
                  </a:cubicBezTo>
                  <a:lnTo>
                    <a:pt x="44" y="846"/>
                  </a:lnTo>
                  <a:close/>
                  <a:moveTo>
                    <a:pt x="44" y="808"/>
                  </a:moveTo>
                  <a:cubicBezTo>
                    <a:pt x="58" y="793"/>
                    <a:pt x="58" y="793"/>
                    <a:pt x="58" y="793"/>
                  </a:cubicBezTo>
                  <a:cubicBezTo>
                    <a:pt x="73" y="808"/>
                    <a:pt x="73" y="808"/>
                    <a:pt x="73" y="808"/>
                  </a:cubicBezTo>
                  <a:cubicBezTo>
                    <a:pt x="58" y="822"/>
                    <a:pt x="58" y="822"/>
                    <a:pt x="58" y="822"/>
                  </a:cubicBezTo>
                  <a:lnTo>
                    <a:pt x="44"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8" y="1122"/>
                    <a:pt x="78" y="1122"/>
                    <a:pt x="78" y="1122"/>
                  </a:cubicBezTo>
                  <a:lnTo>
                    <a:pt x="92" y="1136"/>
                  </a:lnTo>
                  <a:close/>
                  <a:moveTo>
                    <a:pt x="92" y="1098"/>
                  </a:moveTo>
                  <a:cubicBezTo>
                    <a:pt x="78" y="1112"/>
                    <a:pt x="78" y="1112"/>
                    <a:pt x="78" y="1112"/>
                  </a:cubicBezTo>
                  <a:cubicBezTo>
                    <a:pt x="63" y="1098"/>
                    <a:pt x="63" y="1098"/>
                    <a:pt x="63" y="1098"/>
                  </a:cubicBezTo>
                  <a:cubicBezTo>
                    <a:pt x="78" y="1083"/>
                    <a:pt x="78" y="1083"/>
                    <a:pt x="78" y="1083"/>
                  </a:cubicBezTo>
                  <a:lnTo>
                    <a:pt x="92" y="1098"/>
                  </a:lnTo>
                  <a:close/>
                  <a:moveTo>
                    <a:pt x="92" y="1059"/>
                  </a:moveTo>
                  <a:cubicBezTo>
                    <a:pt x="78" y="1074"/>
                    <a:pt x="78" y="1074"/>
                    <a:pt x="78" y="1074"/>
                  </a:cubicBezTo>
                  <a:cubicBezTo>
                    <a:pt x="63" y="1059"/>
                    <a:pt x="63" y="1059"/>
                    <a:pt x="63" y="1059"/>
                  </a:cubicBezTo>
                  <a:cubicBezTo>
                    <a:pt x="78" y="1045"/>
                    <a:pt x="78" y="1045"/>
                    <a:pt x="78" y="1045"/>
                  </a:cubicBezTo>
                  <a:lnTo>
                    <a:pt x="92" y="1059"/>
                  </a:lnTo>
                  <a:close/>
                  <a:moveTo>
                    <a:pt x="92" y="1020"/>
                  </a:moveTo>
                  <a:cubicBezTo>
                    <a:pt x="78" y="1035"/>
                    <a:pt x="78" y="1035"/>
                    <a:pt x="78" y="1035"/>
                  </a:cubicBezTo>
                  <a:cubicBezTo>
                    <a:pt x="63" y="1020"/>
                    <a:pt x="63" y="1020"/>
                    <a:pt x="63" y="1020"/>
                  </a:cubicBezTo>
                  <a:cubicBezTo>
                    <a:pt x="78" y="1006"/>
                    <a:pt x="78" y="1006"/>
                    <a:pt x="78" y="1006"/>
                  </a:cubicBezTo>
                  <a:lnTo>
                    <a:pt x="92" y="1020"/>
                  </a:lnTo>
                  <a:close/>
                  <a:moveTo>
                    <a:pt x="92" y="982"/>
                  </a:moveTo>
                  <a:cubicBezTo>
                    <a:pt x="78" y="996"/>
                    <a:pt x="78" y="996"/>
                    <a:pt x="78" y="996"/>
                  </a:cubicBezTo>
                  <a:cubicBezTo>
                    <a:pt x="63" y="982"/>
                    <a:pt x="63" y="982"/>
                    <a:pt x="63" y="982"/>
                  </a:cubicBezTo>
                  <a:cubicBezTo>
                    <a:pt x="78" y="967"/>
                    <a:pt x="78" y="967"/>
                    <a:pt x="78" y="967"/>
                  </a:cubicBezTo>
                  <a:lnTo>
                    <a:pt x="92" y="982"/>
                  </a:lnTo>
                  <a:close/>
                  <a:moveTo>
                    <a:pt x="92" y="943"/>
                  </a:moveTo>
                  <a:cubicBezTo>
                    <a:pt x="78" y="958"/>
                    <a:pt x="78" y="958"/>
                    <a:pt x="78" y="958"/>
                  </a:cubicBezTo>
                  <a:cubicBezTo>
                    <a:pt x="63" y="943"/>
                    <a:pt x="63" y="943"/>
                    <a:pt x="63" y="943"/>
                  </a:cubicBezTo>
                  <a:cubicBezTo>
                    <a:pt x="78" y="929"/>
                    <a:pt x="78" y="929"/>
                    <a:pt x="78" y="929"/>
                  </a:cubicBezTo>
                  <a:lnTo>
                    <a:pt x="92" y="943"/>
                  </a:lnTo>
                  <a:close/>
                  <a:moveTo>
                    <a:pt x="92" y="904"/>
                  </a:moveTo>
                  <a:cubicBezTo>
                    <a:pt x="78" y="919"/>
                    <a:pt x="78" y="919"/>
                    <a:pt x="78" y="919"/>
                  </a:cubicBezTo>
                  <a:cubicBezTo>
                    <a:pt x="63" y="904"/>
                    <a:pt x="63" y="904"/>
                    <a:pt x="63" y="904"/>
                  </a:cubicBezTo>
                  <a:cubicBezTo>
                    <a:pt x="78" y="890"/>
                    <a:pt x="78" y="890"/>
                    <a:pt x="78" y="890"/>
                  </a:cubicBezTo>
                  <a:lnTo>
                    <a:pt x="92" y="904"/>
                  </a:lnTo>
                  <a:close/>
                  <a:moveTo>
                    <a:pt x="92" y="866"/>
                  </a:moveTo>
                  <a:cubicBezTo>
                    <a:pt x="78" y="880"/>
                    <a:pt x="78" y="880"/>
                    <a:pt x="78" y="880"/>
                  </a:cubicBezTo>
                  <a:cubicBezTo>
                    <a:pt x="63" y="866"/>
                    <a:pt x="63" y="866"/>
                    <a:pt x="63" y="866"/>
                  </a:cubicBezTo>
                  <a:cubicBezTo>
                    <a:pt x="78" y="851"/>
                    <a:pt x="78" y="851"/>
                    <a:pt x="78" y="851"/>
                  </a:cubicBezTo>
                  <a:lnTo>
                    <a:pt x="92" y="866"/>
                  </a:lnTo>
                  <a:close/>
                  <a:moveTo>
                    <a:pt x="92" y="827"/>
                  </a:moveTo>
                  <a:cubicBezTo>
                    <a:pt x="78" y="842"/>
                    <a:pt x="78" y="842"/>
                    <a:pt x="78" y="842"/>
                  </a:cubicBezTo>
                  <a:cubicBezTo>
                    <a:pt x="63" y="827"/>
                    <a:pt x="63" y="827"/>
                    <a:pt x="63" y="827"/>
                  </a:cubicBezTo>
                  <a:cubicBezTo>
                    <a:pt x="78" y="813"/>
                    <a:pt x="78" y="813"/>
                    <a:pt x="78" y="813"/>
                  </a:cubicBezTo>
                  <a:lnTo>
                    <a:pt x="92" y="827"/>
                  </a:lnTo>
                  <a:close/>
                  <a:moveTo>
                    <a:pt x="62" y="641"/>
                  </a:moveTo>
                  <a:cubicBezTo>
                    <a:pt x="62" y="598"/>
                    <a:pt x="62" y="598"/>
                    <a:pt x="62" y="598"/>
                  </a:cubicBezTo>
                  <a:cubicBezTo>
                    <a:pt x="92" y="628"/>
                    <a:pt x="92" y="628"/>
                    <a:pt x="92" y="628"/>
                  </a:cubicBezTo>
                  <a:cubicBezTo>
                    <a:pt x="84" y="635"/>
                    <a:pt x="73" y="640"/>
                    <a:pt x="62" y="641"/>
                  </a:cubicBezTo>
                  <a:close/>
                  <a:moveTo>
                    <a:pt x="97" y="623"/>
                  </a:moveTo>
                  <a:cubicBezTo>
                    <a:pt x="67" y="593"/>
                    <a:pt x="67" y="593"/>
                    <a:pt x="67" y="593"/>
                  </a:cubicBezTo>
                  <a:cubicBezTo>
                    <a:pt x="109" y="593"/>
                    <a:pt x="109" y="593"/>
                    <a:pt x="109" y="593"/>
                  </a:cubicBezTo>
                  <a:cubicBezTo>
                    <a:pt x="108" y="605"/>
                    <a:pt x="104" y="615"/>
                    <a:pt x="97" y="623"/>
                  </a:cubicBezTo>
                  <a:close/>
                  <a:moveTo>
                    <a:pt x="109" y="586"/>
                  </a:moveTo>
                  <a:cubicBezTo>
                    <a:pt x="67" y="586"/>
                    <a:pt x="67" y="586"/>
                    <a:pt x="67" y="586"/>
                  </a:cubicBezTo>
                  <a:cubicBezTo>
                    <a:pt x="97" y="556"/>
                    <a:pt x="97" y="556"/>
                    <a:pt x="97" y="556"/>
                  </a:cubicBezTo>
                  <a:cubicBezTo>
                    <a:pt x="104" y="565"/>
                    <a:pt x="108" y="575"/>
                    <a:pt x="109" y="586"/>
                  </a:cubicBezTo>
                  <a:close/>
                  <a:moveTo>
                    <a:pt x="92" y="552"/>
                  </a:moveTo>
                  <a:cubicBezTo>
                    <a:pt x="62" y="582"/>
                    <a:pt x="62" y="582"/>
                    <a:pt x="62" y="582"/>
                  </a:cubicBezTo>
                  <a:cubicBezTo>
                    <a:pt x="62" y="539"/>
                    <a:pt x="62" y="539"/>
                    <a:pt x="62" y="539"/>
                  </a:cubicBezTo>
                  <a:cubicBezTo>
                    <a:pt x="73" y="540"/>
                    <a:pt x="84" y="544"/>
                    <a:pt x="92" y="552"/>
                  </a:cubicBezTo>
                  <a:close/>
                  <a:moveTo>
                    <a:pt x="92" y="353"/>
                  </a:moveTo>
                  <a:cubicBezTo>
                    <a:pt x="78" y="367"/>
                    <a:pt x="78" y="367"/>
                    <a:pt x="78" y="367"/>
                  </a:cubicBezTo>
                  <a:cubicBezTo>
                    <a:pt x="63" y="353"/>
                    <a:pt x="63" y="353"/>
                    <a:pt x="63" y="353"/>
                  </a:cubicBezTo>
                  <a:cubicBezTo>
                    <a:pt x="78" y="338"/>
                    <a:pt x="78" y="338"/>
                    <a:pt x="78" y="338"/>
                  </a:cubicBezTo>
                  <a:lnTo>
                    <a:pt x="92" y="353"/>
                  </a:lnTo>
                  <a:close/>
                  <a:moveTo>
                    <a:pt x="73" y="101"/>
                  </a:moveTo>
                  <a:cubicBezTo>
                    <a:pt x="58" y="116"/>
                    <a:pt x="58" y="116"/>
                    <a:pt x="58" y="116"/>
                  </a:cubicBezTo>
                  <a:cubicBezTo>
                    <a:pt x="44" y="101"/>
                    <a:pt x="44" y="101"/>
                    <a:pt x="44" y="101"/>
                  </a:cubicBezTo>
                  <a:cubicBezTo>
                    <a:pt x="58" y="87"/>
                    <a:pt x="58" y="87"/>
                    <a:pt x="58" y="87"/>
                  </a:cubicBezTo>
                  <a:lnTo>
                    <a:pt x="73" y="101"/>
                  </a:lnTo>
                  <a:close/>
                  <a:moveTo>
                    <a:pt x="44" y="63"/>
                  </a:moveTo>
                  <a:cubicBezTo>
                    <a:pt x="58" y="48"/>
                    <a:pt x="58" y="48"/>
                    <a:pt x="58" y="48"/>
                  </a:cubicBezTo>
                  <a:cubicBezTo>
                    <a:pt x="73" y="63"/>
                    <a:pt x="73" y="63"/>
                    <a:pt x="73" y="63"/>
                  </a:cubicBezTo>
                  <a:cubicBezTo>
                    <a:pt x="58" y="77"/>
                    <a:pt x="58" y="77"/>
                    <a:pt x="58" y="77"/>
                  </a:cubicBezTo>
                  <a:lnTo>
                    <a:pt x="44" y="63"/>
                  </a:lnTo>
                  <a:close/>
                  <a:moveTo>
                    <a:pt x="73" y="140"/>
                  </a:moveTo>
                  <a:cubicBezTo>
                    <a:pt x="58" y="155"/>
                    <a:pt x="58" y="155"/>
                    <a:pt x="58" y="155"/>
                  </a:cubicBezTo>
                  <a:cubicBezTo>
                    <a:pt x="44" y="140"/>
                    <a:pt x="44" y="140"/>
                    <a:pt x="44" y="140"/>
                  </a:cubicBezTo>
                  <a:cubicBezTo>
                    <a:pt x="58" y="126"/>
                    <a:pt x="58" y="126"/>
                    <a:pt x="58" y="126"/>
                  </a:cubicBezTo>
                  <a:lnTo>
                    <a:pt x="73" y="140"/>
                  </a:lnTo>
                  <a:close/>
                  <a:moveTo>
                    <a:pt x="73" y="179"/>
                  </a:moveTo>
                  <a:cubicBezTo>
                    <a:pt x="58" y="193"/>
                    <a:pt x="58" y="193"/>
                    <a:pt x="58" y="193"/>
                  </a:cubicBezTo>
                  <a:cubicBezTo>
                    <a:pt x="44" y="179"/>
                    <a:pt x="44" y="179"/>
                    <a:pt x="44" y="179"/>
                  </a:cubicBezTo>
                  <a:cubicBezTo>
                    <a:pt x="58" y="164"/>
                    <a:pt x="58" y="164"/>
                    <a:pt x="58" y="164"/>
                  </a:cubicBezTo>
                  <a:lnTo>
                    <a:pt x="73" y="179"/>
                  </a:lnTo>
                  <a:close/>
                  <a:moveTo>
                    <a:pt x="73" y="217"/>
                  </a:moveTo>
                  <a:cubicBezTo>
                    <a:pt x="58" y="232"/>
                    <a:pt x="58" y="232"/>
                    <a:pt x="58" y="232"/>
                  </a:cubicBezTo>
                  <a:cubicBezTo>
                    <a:pt x="44" y="217"/>
                    <a:pt x="44" y="217"/>
                    <a:pt x="44" y="217"/>
                  </a:cubicBezTo>
                  <a:cubicBezTo>
                    <a:pt x="58" y="203"/>
                    <a:pt x="58" y="203"/>
                    <a:pt x="58" y="203"/>
                  </a:cubicBezTo>
                  <a:lnTo>
                    <a:pt x="73" y="217"/>
                  </a:lnTo>
                  <a:close/>
                  <a:moveTo>
                    <a:pt x="73" y="256"/>
                  </a:moveTo>
                  <a:cubicBezTo>
                    <a:pt x="58" y="271"/>
                    <a:pt x="58" y="271"/>
                    <a:pt x="58" y="271"/>
                  </a:cubicBezTo>
                  <a:cubicBezTo>
                    <a:pt x="44" y="256"/>
                    <a:pt x="44" y="256"/>
                    <a:pt x="44" y="256"/>
                  </a:cubicBezTo>
                  <a:cubicBezTo>
                    <a:pt x="58" y="242"/>
                    <a:pt x="58" y="242"/>
                    <a:pt x="58" y="242"/>
                  </a:cubicBezTo>
                  <a:lnTo>
                    <a:pt x="73" y="256"/>
                  </a:lnTo>
                  <a:close/>
                  <a:moveTo>
                    <a:pt x="73" y="295"/>
                  </a:moveTo>
                  <a:cubicBezTo>
                    <a:pt x="58" y="309"/>
                    <a:pt x="58" y="309"/>
                    <a:pt x="58" y="309"/>
                  </a:cubicBezTo>
                  <a:cubicBezTo>
                    <a:pt x="44" y="295"/>
                    <a:pt x="44" y="295"/>
                    <a:pt x="44" y="295"/>
                  </a:cubicBezTo>
                  <a:cubicBezTo>
                    <a:pt x="58" y="280"/>
                    <a:pt x="58" y="280"/>
                    <a:pt x="58" y="280"/>
                  </a:cubicBezTo>
                  <a:lnTo>
                    <a:pt x="73" y="295"/>
                  </a:lnTo>
                  <a:close/>
                  <a:moveTo>
                    <a:pt x="73" y="333"/>
                  </a:moveTo>
                  <a:cubicBezTo>
                    <a:pt x="58" y="348"/>
                    <a:pt x="58" y="348"/>
                    <a:pt x="58" y="348"/>
                  </a:cubicBezTo>
                  <a:cubicBezTo>
                    <a:pt x="44" y="333"/>
                    <a:pt x="44" y="333"/>
                    <a:pt x="44" y="333"/>
                  </a:cubicBezTo>
                  <a:cubicBezTo>
                    <a:pt x="58" y="319"/>
                    <a:pt x="58" y="319"/>
                    <a:pt x="58" y="319"/>
                  </a:cubicBezTo>
                  <a:lnTo>
                    <a:pt x="73" y="333"/>
                  </a:lnTo>
                  <a:close/>
                  <a:moveTo>
                    <a:pt x="73" y="372"/>
                  </a:moveTo>
                  <a:cubicBezTo>
                    <a:pt x="58" y="387"/>
                    <a:pt x="58" y="387"/>
                    <a:pt x="58" y="387"/>
                  </a:cubicBezTo>
                  <a:cubicBezTo>
                    <a:pt x="44" y="372"/>
                    <a:pt x="44" y="372"/>
                    <a:pt x="44" y="372"/>
                  </a:cubicBezTo>
                  <a:cubicBezTo>
                    <a:pt x="58" y="358"/>
                    <a:pt x="58" y="358"/>
                    <a:pt x="58" y="358"/>
                  </a:cubicBezTo>
                  <a:lnTo>
                    <a:pt x="73" y="372"/>
                  </a:lnTo>
                  <a:close/>
                  <a:moveTo>
                    <a:pt x="92" y="314"/>
                  </a:moveTo>
                  <a:cubicBezTo>
                    <a:pt x="78" y="329"/>
                    <a:pt x="78" y="329"/>
                    <a:pt x="78" y="329"/>
                  </a:cubicBezTo>
                  <a:cubicBezTo>
                    <a:pt x="63" y="314"/>
                    <a:pt x="63" y="314"/>
                    <a:pt x="63" y="314"/>
                  </a:cubicBezTo>
                  <a:cubicBezTo>
                    <a:pt x="78" y="300"/>
                    <a:pt x="78" y="300"/>
                    <a:pt x="78" y="300"/>
                  </a:cubicBezTo>
                  <a:lnTo>
                    <a:pt x="92" y="314"/>
                  </a:lnTo>
                  <a:close/>
                  <a:moveTo>
                    <a:pt x="92" y="275"/>
                  </a:moveTo>
                  <a:cubicBezTo>
                    <a:pt x="78" y="290"/>
                    <a:pt x="78" y="290"/>
                    <a:pt x="78" y="290"/>
                  </a:cubicBezTo>
                  <a:cubicBezTo>
                    <a:pt x="63" y="275"/>
                    <a:pt x="63" y="275"/>
                    <a:pt x="63" y="275"/>
                  </a:cubicBezTo>
                  <a:cubicBezTo>
                    <a:pt x="78" y="261"/>
                    <a:pt x="78" y="261"/>
                    <a:pt x="78" y="261"/>
                  </a:cubicBezTo>
                  <a:lnTo>
                    <a:pt x="92" y="275"/>
                  </a:lnTo>
                  <a:close/>
                  <a:moveTo>
                    <a:pt x="92" y="237"/>
                  </a:moveTo>
                  <a:cubicBezTo>
                    <a:pt x="78" y="251"/>
                    <a:pt x="78" y="251"/>
                    <a:pt x="78" y="251"/>
                  </a:cubicBezTo>
                  <a:cubicBezTo>
                    <a:pt x="63" y="237"/>
                    <a:pt x="63" y="237"/>
                    <a:pt x="63" y="237"/>
                  </a:cubicBezTo>
                  <a:cubicBezTo>
                    <a:pt x="78" y="222"/>
                    <a:pt x="78" y="222"/>
                    <a:pt x="78" y="222"/>
                  </a:cubicBezTo>
                  <a:lnTo>
                    <a:pt x="92" y="237"/>
                  </a:lnTo>
                  <a:close/>
                  <a:moveTo>
                    <a:pt x="92" y="198"/>
                  </a:moveTo>
                  <a:cubicBezTo>
                    <a:pt x="78" y="213"/>
                    <a:pt x="78" y="213"/>
                    <a:pt x="78" y="213"/>
                  </a:cubicBezTo>
                  <a:cubicBezTo>
                    <a:pt x="63" y="198"/>
                    <a:pt x="63" y="198"/>
                    <a:pt x="63" y="198"/>
                  </a:cubicBezTo>
                  <a:cubicBezTo>
                    <a:pt x="78" y="184"/>
                    <a:pt x="78" y="184"/>
                    <a:pt x="78" y="184"/>
                  </a:cubicBezTo>
                  <a:lnTo>
                    <a:pt x="92" y="198"/>
                  </a:lnTo>
                  <a:close/>
                  <a:moveTo>
                    <a:pt x="92" y="159"/>
                  </a:moveTo>
                  <a:cubicBezTo>
                    <a:pt x="78" y="174"/>
                    <a:pt x="78" y="174"/>
                    <a:pt x="78" y="174"/>
                  </a:cubicBezTo>
                  <a:cubicBezTo>
                    <a:pt x="63" y="159"/>
                    <a:pt x="63" y="159"/>
                    <a:pt x="63" y="159"/>
                  </a:cubicBezTo>
                  <a:cubicBezTo>
                    <a:pt x="78" y="145"/>
                    <a:pt x="78" y="145"/>
                    <a:pt x="78" y="145"/>
                  </a:cubicBezTo>
                  <a:lnTo>
                    <a:pt x="92" y="159"/>
                  </a:lnTo>
                  <a:close/>
                  <a:moveTo>
                    <a:pt x="92" y="121"/>
                  </a:moveTo>
                  <a:cubicBezTo>
                    <a:pt x="78" y="135"/>
                    <a:pt x="78" y="135"/>
                    <a:pt x="78" y="135"/>
                  </a:cubicBezTo>
                  <a:cubicBezTo>
                    <a:pt x="63" y="121"/>
                    <a:pt x="63" y="121"/>
                    <a:pt x="63" y="121"/>
                  </a:cubicBezTo>
                  <a:cubicBezTo>
                    <a:pt x="78" y="106"/>
                    <a:pt x="78" y="106"/>
                    <a:pt x="78" y="106"/>
                  </a:cubicBezTo>
                  <a:lnTo>
                    <a:pt x="92" y="121"/>
                  </a:lnTo>
                  <a:close/>
                  <a:moveTo>
                    <a:pt x="92" y="82"/>
                  </a:moveTo>
                  <a:cubicBezTo>
                    <a:pt x="78" y="97"/>
                    <a:pt x="78" y="97"/>
                    <a:pt x="78" y="97"/>
                  </a:cubicBezTo>
                  <a:cubicBezTo>
                    <a:pt x="63" y="82"/>
                    <a:pt x="63" y="82"/>
                    <a:pt x="63" y="82"/>
                  </a:cubicBezTo>
                  <a:cubicBezTo>
                    <a:pt x="78" y="68"/>
                    <a:pt x="78" y="68"/>
                    <a:pt x="78" y="68"/>
                  </a:cubicBezTo>
                  <a:lnTo>
                    <a:pt x="92" y="82"/>
                  </a:lnTo>
                  <a:close/>
                  <a:moveTo>
                    <a:pt x="24" y="43"/>
                  </a:moveTo>
                  <a:cubicBezTo>
                    <a:pt x="58" y="10"/>
                    <a:pt x="58" y="10"/>
                    <a:pt x="58" y="10"/>
                  </a:cubicBezTo>
                  <a:cubicBezTo>
                    <a:pt x="92" y="43"/>
                    <a:pt x="92" y="43"/>
                    <a:pt x="92" y="43"/>
                  </a:cubicBezTo>
                  <a:cubicBezTo>
                    <a:pt x="78" y="58"/>
                    <a:pt x="78" y="58"/>
                    <a:pt x="78"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8" y="377"/>
                    <a:pt x="78" y="377"/>
                    <a:pt x="78"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8" y="803"/>
                    <a:pt x="78" y="803"/>
                    <a:pt x="78"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5"/>
            <p:cNvSpPr/>
            <p:nvPr/>
          </p:nvSpPr>
          <p:spPr>
            <a:xfrm>
              <a:off x="5265738" y="6057900"/>
              <a:ext cx="71438" cy="58738"/>
            </a:xfrm>
            <a:custGeom>
              <a:rect b="b" l="l" r="r" t="t"/>
              <a:pathLst>
                <a:path extrusionOk="0" h="37" w="45">
                  <a:moveTo>
                    <a:pt x="2" y="37"/>
                  </a:moveTo>
                  <a:lnTo>
                    <a:pt x="24" y="24"/>
                  </a:lnTo>
                  <a:lnTo>
                    <a:pt x="45" y="37"/>
                  </a:lnTo>
                  <a:lnTo>
                    <a:pt x="45" y="0"/>
                  </a:lnTo>
                  <a:lnTo>
                    <a:pt x="24" y="13"/>
                  </a:lnTo>
                  <a:lnTo>
                    <a:pt x="2" y="0"/>
                  </a:lnTo>
                  <a:lnTo>
                    <a:pt x="2" y="1"/>
                  </a:lnTo>
                  <a:lnTo>
                    <a:pt x="0" y="0"/>
                  </a:lnTo>
                  <a:lnTo>
                    <a:pt x="0" y="37"/>
                  </a:lnTo>
                  <a:lnTo>
                    <a:pt x="2" y="36"/>
                  </a:lnTo>
                  <a:lnTo>
                    <a:pt x="2" y="37"/>
                  </a:lnTo>
                  <a:close/>
                  <a:moveTo>
                    <a:pt x="6" y="19"/>
                  </a:moveTo>
                  <a:lnTo>
                    <a:pt x="15" y="19"/>
                  </a:lnTo>
                  <a:lnTo>
                    <a:pt x="21" y="23"/>
                  </a:lnTo>
                  <a:lnTo>
                    <a:pt x="17" y="26"/>
                  </a:lnTo>
                  <a:lnTo>
                    <a:pt x="6" y="19"/>
                  </a:lnTo>
                  <a:close/>
                  <a:moveTo>
                    <a:pt x="19" y="19"/>
                  </a:moveTo>
                  <a:lnTo>
                    <a:pt x="28" y="19"/>
                  </a:lnTo>
                  <a:lnTo>
                    <a:pt x="24" y="22"/>
                  </a:lnTo>
                  <a:lnTo>
                    <a:pt x="19" y="19"/>
                  </a:lnTo>
                  <a:close/>
                  <a:moveTo>
                    <a:pt x="30" y="26"/>
                  </a:moveTo>
                  <a:lnTo>
                    <a:pt x="26" y="23"/>
                  </a:lnTo>
                  <a:lnTo>
                    <a:pt x="33" y="19"/>
                  </a:lnTo>
                  <a:lnTo>
                    <a:pt x="38" y="19"/>
                  </a:lnTo>
                  <a:lnTo>
                    <a:pt x="41" y="19"/>
                  </a:lnTo>
                  <a:lnTo>
                    <a:pt x="30" y="26"/>
                  </a:lnTo>
                  <a:close/>
                  <a:moveTo>
                    <a:pt x="38" y="18"/>
                  </a:moveTo>
                  <a:lnTo>
                    <a:pt x="33" y="18"/>
                  </a:lnTo>
                  <a:lnTo>
                    <a:pt x="26" y="14"/>
                  </a:lnTo>
                  <a:lnTo>
                    <a:pt x="30" y="11"/>
                  </a:lnTo>
                  <a:lnTo>
                    <a:pt x="41" y="18"/>
                  </a:lnTo>
                  <a:lnTo>
                    <a:pt x="38" y="18"/>
                  </a:lnTo>
                  <a:close/>
                  <a:moveTo>
                    <a:pt x="28" y="18"/>
                  </a:moveTo>
                  <a:lnTo>
                    <a:pt x="19" y="18"/>
                  </a:lnTo>
                  <a:lnTo>
                    <a:pt x="24" y="15"/>
                  </a:lnTo>
                  <a:lnTo>
                    <a:pt x="28" y="18"/>
                  </a:lnTo>
                  <a:close/>
                  <a:moveTo>
                    <a:pt x="21" y="14"/>
                  </a:moveTo>
                  <a:lnTo>
                    <a:pt x="15" y="18"/>
                  </a:lnTo>
                  <a:lnTo>
                    <a:pt x="6" y="18"/>
                  </a:lnTo>
                  <a:lnTo>
                    <a:pt x="17" y="11"/>
                  </a:lnTo>
                  <a:lnTo>
                    <a:pt x="21" y="14"/>
                  </a:lnTo>
                  <a:close/>
                  <a:moveTo>
                    <a:pt x="15" y="10"/>
                  </a:moveTo>
                  <a:lnTo>
                    <a:pt x="3" y="17"/>
                  </a:lnTo>
                  <a:lnTo>
                    <a:pt x="3" y="3"/>
                  </a:lnTo>
                  <a:lnTo>
                    <a:pt x="15" y="10"/>
                  </a:lnTo>
                  <a:close/>
                  <a:moveTo>
                    <a:pt x="15" y="27"/>
                  </a:moveTo>
                  <a:lnTo>
                    <a:pt x="3" y="34"/>
                  </a:lnTo>
                  <a:lnTo>
                    <a:pt x="3" y="20"/>
                  </a:lnTo>
                  <a:lnTo>
                    <a:pt x="15" y="27"/>
                  </a:lnTo>
                  <a:close/>
                  <a:moveTo>
                    <a:pt x="44" y="35"/>
                  </a:moveTo>
                  <a:lnTo>
                    <a:pt x="38" y="31"/>
                  </a:lnTo>
                  <a:lnTo>
                    <a:pt x="38" y="30"/>
                  </a:lnTo>
                  <a:lnTo>
                    <a:pt x="32" y="27"/>
                  </a:lnTo>
                  <a:lnTo>
                    <a:pt x="38" y="24"/>
                  </a:lnTo>
                  <a:lnTo>
                    <a:pt x="38" y="23"/>
                  </a:lnTo>
                  <a:lnTo>
                    <a:pt x="44" y="19"/>
                  </a:lnTo>
                  <a:lnTo>
                    <a:pt x="44" y="35"/>
                  </a:lnTo>
                  <a:close/>
                  <a:moveTo>
                    <a:pt x="44" y="18"/>
                  </a:moveTo>
                  <a:lnTo>
                    <a:pt x="38" y="14"/>
                  </a:lnTo>
                  <a:lnTo>
                    <a:pt x="38" y="13"/>
                  </a:lnTo>
                  <a:lnTo>
                    <a:pt x="32" y="10"/>
                  </a:lnTo>
                  <a:lnTo>
                    <a:pt x="38" y="7"/>
                  </a:lnTo>
                  <a:lnTo>
                    <a:pt x="38" y="6"/>
                  </a:lnTo>
                  <a:lnTo>
                    <a:pt x="44" y="2"/>
                  </a:lnTo>
                  <a:lnTo>
                    <a:pt x="44" y="18"/>
                  </a:lnTo>
                  <a:close/>
                  <a:moveTo>
                    <a:pt x="2" y="2"/>
                  </a:moveTo>
                  <a:lnTo>
                    <a:pt x="2" y="2"/>
                  </a:lnTo>
                  <a:lnTo>
                    <a:pt x="2" y="18"/>
                  </a:lnTo>
                  <a:lnTo>
                    <a:pt x="2" y="18"/>
                  </a:lnTo>
                  <a:lnTo>
                    <a:pt x="2" y="2"/>
                  </a:lnTo>
                  <a:close/>
                  <a:moveTo>
                    <a:pt x="2" y="35"/>
                  </a:moveTo>
                  <a:lnTo>
                    <a:pt x="2" y="19"/>
                  </a:lnTo>
                  <a:lnTo>
                    <a:pt x="2" y="19"/>
                  </a:lnTo>
                  <a:lnTo>
                    <a:pt x="2" y="35"/>
                  </a:lnTo>
                  <a:lnTo>
                    <a:pt x="2" y="3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5"/>
            <p:cNvSpPr/>
            <p:nvPr/>
          </p:nvSpPr>
          <p:spPr>
            <a:xfrm>
              <a:off x="5062538" y="6097588"/>
              <a:ext cx="28575" cy="28575"/>
            </a:xfrm>
            <a:custGeom>
              <a:rect b="b" l="l" r="r" t="t"/>
              <a:pathLst>
                <a:path extrusionOk="0" h="92" w="93">
                  <a:moveTo>
                    <a:pt x="46" y="0"/>
                  </a:moveTo>
                  <a:cubicBezTo>
                    <a:pt x="21" y="0"/>
                    <a:pt x="0" y="20"/>
                    <a:pt x="0" y="46"/>
                  </a:cubicBezTo>
                  <a:cubicBezTo>
                    <a:pt x="0" y="71"/>
                    <a:pt x="21" y="92"/>
                    <a:pt x="46" y="92"/>
                  </a:cubicBezTo>
                  <a:cubicBezTo>
                    <a:pt x="72" y="92"/>
                    <a:pt x="93" y="71"/>
                    <a:pt x="93" y="46"/>
                  </a:cubicBezTo>
                  <a:cubicBezTo>
                    <a:pt x="93" y="20"/>
                    <a:pt x="72" y="0"/>
                    <a:pt x="46" y="0"/>
                  </a:cubicBezTo>
                  <a:close/>
                  <a:moveTo>
                    <a:pt x="16" y="20"/>
                  </a:moveTo>
                  <a:cubicBezTo>
                    <a:pt x="38" y="42"/>
                    <a:pt x="38" y="42"/>
                    <a:pt x="38" y="42"/>
                  </a:cubicBezTo>
                  <a:cubicBezTo>
                    <a:pt x="7" y="42"/>
                    <a:pt x="7" y="42"/>
                    <a:pt x="7" y="42"/>
                  </a:cubicBezTo>
                  <a:cubicBezTo>
                    <a:pt x="8" y="34"/>
                    <a:pt x="11" y="26"/>
                    <a:pt x="16" y="20"/>
                  </a:cubicBezTo>
                  <a:close/>
                  <a:moveTo>
                    <a:pt x="7" y="49"/>
                  </a:moveTo>
                  <a:cubicBezTo>
                    <a:pt x="38" y="49"/>
                    <a:pt x="38" y="49"/>
                    <a:pt x="38" y="49"/>
                  </a:cubicBezTo>
                  <a:cubicBezTo>
                    <a:pt x="16" y="71"/>
                    <a:pt x="16" y="71"/>
                    <a:pt x="16" y="71"/>
                  </a:cubicBezTo>
                  <a:cubicBezTo>
                    <a:pt x="11" y="65"/>
                    <a:pt x="8" y="57"/>
                    <a:pt x="7" y="49"/>
                  </a:cubicBezTo>
                  <a:close/>
                  <a:moveTo>
                    <a:pt x="43" y="85"/>
                  </a:moveTo>
                  <a:cubicBezTo>
                    <a:pt x="35" y="84"/>
                    <a:pt x="27" y="81"/>
                    <a:pt x="21" y="76"/>
                  </a:cubicBezTo>
                  <a:cubicBezTo>
                    <a:pt x="43" y="54"/>
                    <a:pt x="43" y="54"/>
                    <a:pt x="43" y="54"/>
                  </a:cubicBezTo>
                  <a:lnTo>
                    <a:pt x="43" y="85"/>
                  </a:lnTo>
                  <a:close/>
                  <a:moveTo>
                    <a:pt x="43" y="37"/>
                  </a:moveTo>
                  <a:cubicBezTo>
                    <a:pt x="21" y="16"/>
                    <a:pt x="21" y="16"/>
                    <a:pt x="21" y="16"/>
                  </a:cubicBezTo>
                  <a:cubicBezTo>
                    <a:pt x="27" y="11"/>
                    <a:pt x="35" y="7"/>
                    <a:pt x="43" y="7"/>
                  </a:cubicBezTo>
                  <a:lnTo>
                    <a:pt x="43" y="37"/>
                  </a:lnTo>
                  <a:close/>
                  <a:moveTo>
                    <a:pt x="50" y="7"/>
                  </a:moveTo>
                  <a:cubicBezTo>
                    <a:pt x="58" y="7"/>
                    <a:pt x="66" y="11"/>
                    <a:pt x="72" y="16"/>
                  </a:cubicBezTo>
                  <a:cubicBezTo>
                    <a:pt x="50" y="37"/>
                    <a:pt x="50" y="37"/>
                    <a:pt x="50" y="37"/>
                  </a:cubicBezTo>
                  <a:lnTo>
                    <a:pt x="50" y="7"/>
                  </a:lnTo>
                  <a:close/>
                  <a:moveTo>
                    <a:pt x="50" y="85"/>
                  </a:moveTo>
                  <a:cubicBezTo>
                    <a:pt x="50" y="54"/>
                    <a:pt x="50" y="54"/>
                    <a:pt x="50" y="54"/>
                  </a:cubicBezTo>
                  <a:cubicBezTo>
                    <a:pt x="72" y="76"/>
                    <a:pt x="72" y="76"/>
                    <a:pt x="72" y="76"/>
                  </a:cubicBezTo>
                  <a:cubicBezTo>
                    <a:pt x="66" y="81"/>
                    <a:pt x="58" y="84"/>
                    <a:pt x="50" y="85"/>
                  </a:cubicBezTo>
                  <a:close/>
                  <a:moveTo>
                    <a:pt x="77" y="71"/>
                  </a:moveTo>
                  <a:cubicBezTo>
                    <a:pt x="55" y="49"/>
                    <a:pt x="55" y="49"/>
                    <a:pt x="55" y="49"/>
                  </a:cubicBezTo>
                  <a:cubicBezTo>
                    <a:pt x="86" y="49"/>
                    <a:pt x="86" y="49"/>
                    <a:pt x="86" y="49"/>
                  </a:cubicBezTo>
                  <a:cubicBezTo>
                    <a:pt x="85" y="57"/>
                    <a:pt x="82" y="65"/>
                    <a:pt x="77" y="71"/>
                  </a:cubicBezTo>
                  <a:close/>
                  <a:moveTo>
                    <a:pt x="55" y="42"/>
                  </a:moveTo>
                  <a:cubicBezTo>
                    <a:pt x="77" y="20"/>
                    <a:pt x="77" y="20"/>
                    <a:pt x="77" y="20"/>
                  </a:cubicBezTo>
                  <a:cubicBezTo>
                    <a:pt x="82" y="26"/>
                    <a:pt x="85" y="34"/>
                    <a:pt x="86" y="42"/>
                  </a:cubicBezTo>
                  <a:lnTo>
                    <a:pt x="55"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5"/>
            <p:cNvSpPr/>
            <p:nvPr/>
          </p:nvSpPr>
          <p:spPr>
            <a:xfrm>
              <a:off x="3732213" y="4481513"/>
              <a:ext cx="3065471" cy="1693856"/>
            </a:xfrm>
            <a:custGeom>
              <a:rect b="b" l="l" r="r" t="t"/>
              <a:pathLst>
                <a:path extrusionOk="0" h="5418" w="9811">
                  <a:moveTo>
                    <a:pt x="5100" y="0"/>
                  </a:moveTo>
                  <a:cubicBezTo>
                    <a:pt x="4711" y="0"/>
                    <a:pt x="4711" y="0"/>
                    <a:pt x="4711" y="0"/>
                  </a:cubicBezTo>
                  <a:cubicBezTo>
                    <a:pt x="0" y="0"/>
                    <a:pt x="0" y="0"/>
                    <a:pt x="0" y="0"/>
                  </a:cubicBezTo>
                  <a:cubicBezTo>
                    <a:pt x="0" y="5418"/>
                    <a:pt x="0" y="5418"/>
                    <a:pt x="0" y="5418"/>
                  </a:cubicBezTo>
                  <a:cubicBezTo>
                    <a:pt x="4711" y="5418"/>
                    <a:pt x="4711" y="5418"/>
                    <a:pt x="4711" y="5418"/>
                  </a:cubicBezTo>
                  <a:cubicBezTo>
                    <a:pt x="5100" y="5418"/>
                    <a:pt x="5100" y="5418"/>
                    <a:pt x="5100" y="5418"/>
                  </a:cubicBezTo>
                  <a:cubicBezTo>
                    <a:pt x="9811" y="5418"/>
                    <a:pt x="9811" y="5418"/>
                    <a:pt x="9811" y="5418"/>
                  </a:cubicBezTo>
                  <a:cubicBezTo>
                    <a:pt x="9811" y="0"/>
                    <a:pt x="9811" y="0"/>
                    <a:pt x="9811" y="0"/>
                  </a:cubicBezTo>
                  <a:lnTo>
                    <a:pt x="5100" y="0"/>
                  </a:lnTo>
                  <a:close/>
                  <a:moveTo>
                    <a:pt x="5433" y="65"/>
                  </a:moveTo>
                  <a:cubicBezTo>
                    <a:pt x="9661" y="65"/>
                    <a:pt x="9661" y="65"/>
                    <a:pt x="9661" y="65"/>
                  </a:cubicBezTo>
                  <a:cubicBezTo>
                    <a:pt x="9692" y="65"/>
                    <a:pt x="9718" y="90"/>
                    <a:pt x="9719" y="121"/>
                  </a:cubicBezTo>
                  <a:cubicBezTo>
                    <a:pt x="5433" y="121"/>
                    <a:pt x="5433" y="121"/>
                    <a:pt x="5433" y="121"/>
                  </a:cubicBezTo>
                  <a:lnTo>
                    <a:pt x="5433" y="65"/>
                  </a:lnTo>
                  <a:close/>
                  <a:moveTo>
                    <a:pt x="4650" y="5142"/>
                  </a:moveTo>
                  <a:cubicBezTo>
                    <a:pt x="4650" y="5221"/>
                    <a:pt x="4650" y="5221"/>
                    <a:pt x="4650" y="5221"/>
                  </a:cubicBezTo>
                  <a:cubicBezTo>
                    <a:pt x="4582" y="5181"/>
                    <a:pt x="4582" y="5181"/>
                    <a:pt x="4582" y="5181"/>
                  </a:cubicBezTo>
                  <a:lnTo>
                    <a:pt x="4650" y="5142"/>
                  </a:lnTo>
                  <a:close/>
                  <a:moveTo>
                    <a:pt x="4575" y="5177"/>
                  </a:moveTo>
                  <a:cubicBezTo>
                    <a:pt x="4514" y="5141"/>
                    <a:pt x="4514" y="5141"/>
                    <a:pt x="4514" y="5141"/>
                  </a:cubicBezTo>
                  <a:cubicBezTo>
                    <a:pt x="4637" y="5141"/>
                    <a:pt x="4637" y="5141"/>
                    <a:pt x="4637" y="5141"/>
                  </a:cubicBezTo>
                  <a:lnTo>
                    <a:pt x="4575" y="5177"/>
                  </a:lnTo>
                  <a:close/>
                  <a:moveTo>
                    <a:pt x="4637" y="5134"/>
                  </a:moveTo>
                  <a:cubicBezTo>
                    <a:pt x="4514" y="5134"/>
                    <a:pt x="4514" y="5134"/>
                    <a:pt x="4514" y="5134"/>
                  </a:cubicBezTo>
                  <a:cubicBezTo>
                    <a:pt x="4575" y="5099"/>
                    <a:pt x="4575" y="5099"/>
                    <a:pt x="4575" y="5099"/>
                  </a:cubicBezTo>
                  <a:lnTo>
                    <a:pt x="4637" y="5134"/>
                  </a:lnTo>
                  <a:close/>
                  <a:moveTo>
                    <a:pt x="4582" y="5095"/>
                  </a:moveTo>
                  <a:cubicBezTo>
                    <a:pt x="4650" y="5055"/>
                    <a:pt x="4650" y="5055"/>
                    <a:pt x="4650" y="5055"/>
                  </a:cubicBezTo>
                  <a:cubicBezTo>
                    <a:pt x="4650" y="5134"/>
                    <a:pt x="4650" y="5134"/>
                    <a:pt x="4650" y="5134"/>
                  </a:cubicBezTo>
                  <a:lnTo>
                    <a:pt x="4582" y="5095"/>
                  </a:lnTo>
                  <a:close/>
                  <a:moveTo>
                    <a:pt x="4500" y="5134"/>
                  </a:moveTo>
                  <a:cubicBezTo>
                    <a:pt x="4387" y="5134"/>
                    <a:pt x="4387" y="5134"/>
                    <a:pt x="4387" y="5134"/>
                  </a:cubicBezTo>
                  <a:cubicBezTo>
                    <a:pt x="4387" y="4993"/>
                    <a:pt x="4387" y="4993"/>
                    <a:pt x="4387" y="4993"/>
                  </a:cubicBezTo>
                  <a:cubicBezTo>
                    <a:pt x="4451" y="4993"/>
                    <a:pt x="4451" y="4993"/>
                    <a:pt x="4451" y="4993"/>
                  </a:cubicBezTo>
                  <a:cubicBezTo>
                    <a:pt x="4454" y="5052"/>
                    <a:pt x="4502" y="5098"/>
                    <a:pt x="4562" y="5098"/>
                  </a:cubicBezTo>
                  <a:cubicBezTo>
                    <a:pt x="4562" y="5098"/>
                    <a:pt x="4562" y="5098"/>
                    <a:pt x="4562" y="5098"/>
                  </a:cubicBezTo>
                  <a:lnTo>
                    <a:pt x="4500" y="5134"/>
                  </a:lnTo>
                  <a:close/>
                  <a:moveTo>
                    <a:pt x="4500" y="5141"/>
                  </a:moveTo>
                  <a:cubicBezTo>
                    <a:pt x="4562" y="5177"/>
                    <a:pt x="4562" y="5177"/>
                    <a:pt x="4562" y="5177"/>
                  </a:cubicBezTo>
                  <a:cubicBezTo>
                    <a:pt x="4562" y="5177"/>
                    <a:pt x="4562" y="5177"/>
                    <a:pt x="4562" y="5177"/>
                  </a:cubicBezTo>
                  <a:cubicBezTo>
                    <a:pt x="4502" y="5177"/>
                    <a:pt x="4453" y="5225"/>
                    <a:pt x="4451" y="5285"/>
                  </a:cubicBezTo>
                  <a:cubicBezTo>
                    <a:pt x="4387" y="5285"/>
                    <a:pt x="4387" y="5285"/>
                    <a:pt x="4387" y="5285"/>
                  </a:cubicBezTo>
                  <a:cubicBezTo>
                    <a:pt x="4387" y="5141"/>
                    <a:pt x="4387" y="5141"/>
                    <a:pt x="4387" y="5141"/>
                  </a:cubicBezTo>
                  <a:lnTo>
                    <a:pt x="4500" y="5141"/>
                  </a:lnTo>
                  <a:close/>
                  <a:moveTo>
                    <a:pt x="4562" y="5184"/>
                  </a:moveTo>
                  <a:cubicBezTo>
                    <a:pt x="4574" y="5184"/>
                    <a:pt x="4574" y="5184"/>
                    <a:pt x="4574" y="5184"/>
                  </a:cubicBezTo>
                  <a:cubicBezTo>
                    <a:pt x="4657" y="5233"/>
                    <a:pt x="4657" y="5233"/>
                    <a:pt x="4657" y="5233"/>
                  </a:cubicBezTo>
                  <a:cubicBezTo>
                    <a:pt x="4657" y="5043"/>
                    <a:pt x="4657" y="5043"/>
                    <a:pt x="4657" y="5043"/>
                  </a:cubicBezTo>
                  <a:cubicBezTo>
                    <a:pt x="4574" y="5091"/>
                    <a:pt x="4574" y="5091"/>
                    <a:pt x="4574" y="5091"/>
                  </a:cubicBezTo>
                  <a:cubicBezTo>
                    <a:pt x="4562" y="5091"/>
                    <a:pt x="4562" y="5091"/>
                    <a:pt x="4562" y="5091"/>
                  </a:cubicBezTo>
                  <a:cubicBezTo>
                    <a:pt x="4506" y="5091"/>
                    <a:pt x="4461" y="5048"/>
                    <a:pt x="4458" y="4993"/>
                  </a:cubicBezTo>
                  <a:cubicBezTo>
                    <a:pt x="4906" y="4992"/>
                    <a:pt x="4906" y="4992"/>
                    <a:pt x="4906" y="4992"/>
                  </a:cubicBezTo>
                  <a:cubicBezTo>
                    <a:pt x="5353" y="4993"/>
                    <a:pt x="5353" y="4993"/>
                    <a:pt x="5353" y="4993"/>
                  </a:cubicBezTo>
                  <a:cubicBezTo>
                    <a:pt x="5351" y="5048"/>
                    <a:pt x="5305" y="5091"/>
                    <a:pt x="5250" y="5091"/>
                  </a:cubicBezTo>
                  <a:cubicBezTo>
                    <a:pt x="5237" y="5091"/>
                    <a:pt x="5237" y="5091"/>
                    <a:pt x="5237" y="5091"/>
                  </a:cubicBezTo>
                  <a:cubicBezTo>
                    <a:pt x="5154" y="5043"/>
                    <a:pt x="5154" y="5043"/>
                    <a:pt x="5154" y="5043"/>
                  </a:cubicBezTo>
                  <a:cubicBezTo>
                    <a:pt x="5154" y="5233"/>
                    <a:pt x="5154" y="5233"/>
                    <a:pt x="5154" y="5233"/>
                  </a:cubicBezTo>
                  <a:cubicBezTo>
                    <a:pt x="5237" y="5184"/>
                    <a:pt x="5237" y="5184"/>
                    <a:pt x="5237" y="5184"/>
                  </a:cubicBezTo>
                  <a:cubicBezTo>
                    <a:pt x="5250" y="5184"/>
                    <a:pt x="5250" y="5184"/>
                    <a:pt x="5250" y="5184"/>
                  </a:cubicBezTo>
                  <a:cubicBezTo>
                    <a:pt x="5306" y="5184"/>
                    <a:pt x="5352" y="5229"/>
                    <a:pt x="5353" y="5285"/>
                  </a:cubicBezTo>
                  <a:cubicBezTo>
                    <a:pt x="5100" y="5285"/>
                    <a:pt x="5100" y="5285"/>
                    <a:pt x="5100" y="5285"/>
                  </a:cubicBezTo>
                  <a:cubicBezTo>
                    <a:pt x="4711" y="5285"/>
                    <a:pt x="4711" y="5285"/>
                    <a:pt x="4711" y="5285"/>
                  </a:cubicBezTo>
                  <a:cubicBezTo>
                    <a:pt x="4458" y="5285"/>
                    <a:pt x="4458" y="5285"/>
                    <a:pt x="4458" y="5285"/>
                  </a:cubicBezTo>
                  <a:cubicBezTo>
                    <a:pt x="4459" y="5229"/>
                    <a:pt x="4505" y="5184"/>
                    <a:pt x="4562" y="5184"/>
                  </a:cubicBezTo>
                  <a:close/>
                  <a:moveTo>
                    <a:pt x="5174" y="5141"/>
                  </a:moveTo>
                  <a:cubicBezTo>
                    <a:pt x="5297" y="5141"/>
                    <a:pt x="5297" y="5141"/>
                    <a:pt x="5297" y="5141"/>
                  </a:cubicBezTo>
                  <a:cubicBezTo>
                    <a:pt x="5236" y="5177"/>
                    <a:pt x="5236" y="5177"/>
                    <a:pt x="5236" y="5177"/>
                  </a:cubicBezTo>
                  <a:lnTo>
                    <a:pt x="5174" y="5141"/>
                  </a:lnTo>
                  <a:close/>
                  <a:moveTo>
                    <a:pt x="5229" y="5181"/>
                  </a:moveTo>
                  <a:cubicBezTo>
                    <a:pt x="5161" y="5221"/>
                    <a:pt x="5161" y="5221"/>
                    <a:pt x="5161" y="5221"/>
                  </a:cubicBezTo>
                  <a:cubicBezTo>
                    <a:pt x="5161" y="5142"/>
                    <a:pt x="5161" y="5142"/>
                    <a:pt x="5161" y="5142"/>
                  </a:cubicBezTo>
                  <a:lnTo>
                    <a:pt x="5229" y="5181"/>
                  </a:lnTo>
                  <a:close/>
                  <a:moveTo>
                    <a:pt x="5161" y="5134"/>
                  </a:moveTo>
                  <a:cubicBezTo>
                    <a:pt x="5161" y="5055"/>
                    <a:pt x="5161" y="5055"/>
                    <a:pt x="5161" y="5055"/>
                  </a:cubicBezTo>
                  <a:cubicBezTo>
                    <a:pt x="5229" y="5095"/>
                    <a:pt x="5229" y="5095"/>
                    <a:pt x="5229" y="5095"/>
                  </a:cubicBezTo>
                  <a:lnTo>
                    <a:pt x="5161" y="5134"/>
                  </a:lnTo>
                  <a:close/>
                  <a:moveTo>
                    <a:pt x="5174" y="5134"/>
                  </a:moveTo>
                  <a:cubicBezTo>
                    <a:pt x="5236" y="5099"/>
                    <a:pt x="5236" y="5099"/>
                    <a:pt x="5236" y="5099"/>
                  </a:cubicBezTo>
                  <a:cubicBezTo>
                    <a:pt x="5297" y="5134"/>
                    <a:pt x="5297" y="5134"/>
                    <a:pt x="5297" y="5134"/>
                  </a:cubicBezTo>
                  <a:lnTo>
                    <a:pt x="5174" y="5134"/>
                  </a:lnTo>
                  <a:close/>
                  <a:moveTo>
                    <a:pt x="5250" y="5177"/>
                  </a:moveTo>
                  <a:cubicBezTo>
                    <a:pt x="5249" y="5177"/>
                    <a:pt x="5249" y="5177"/>
                    <a:pt x="5249" y="5177"/>
                  </a:cubicBezTo>
                  <a:cubicBezTo>
                    <a:pt x="5311" y="5141"/>
                    <a:pt x="5311" y="5141"/>
                    <a:pt x="5311" y="5141"/>
                  </a:cubicBezTo>
                  <a:cubicBezTo>
                    <a:pt x="5424" y="5141"/>
                    <a:pt x="5424" y="5141"/>
                    <a:pt x="5424" y="5141"/>
                  </a:cubicBezTo>
                  <a:cubicBezTo>
                    <a:pt x="5424" y="5285"/>
                    <a:pt x="5424" y="5285"/>
                    <a:pt x="5424" y="5285"/>
                  </a:cubicBezTo>
                  <a:cubicBezTo>
                    <a:pt x="5360" y="5285"/>
                    <a:pt x="5360" y="5285"/>
                    <a:pt x="5360" y="5285"/>
                  </a:cubicBezTo>
                  <a:cubicBezTo>
                    <a:pt x="5359" y="5225"/>
                    <a:pt x="5310" y="5177"/>
                    <a:pt x="5250" y="5177"/>
                  </a:cubicBezTo>
                  <a:close/>
                  <a:moveTo>
                    <a:pt x="5311" y="5134"/>
                  </a:moveTo>
                  <a:cubicBezTo>
                    <a:pt x="5249" y="5098"/>
                    <a:pt x="5249" y="5098"/>
                    <a:pt x="5249" y="5098"/>
                  </a:cubicBezTo>
                  <a:cubicBezTo>
                    <a:pt x="5250" y="5098"/>
                    <a:pt x="5250" y="5098"/>
                    <a:pt x="5250" y="5098"/>
                  </a:cubicBezTo>
                  <a:cubicBezTo>
                    <a:pt x="5309" y="5098"/>
                    <a:pt x="5357" y="5052"/>
                    <a:pt x="5360" y="4993"/>
                  </a:cubicBezTo>
                  <a:cubicBezTo>
                    <a:pt x="5424" y="4993"/>
                    <a:pt x="5424" y="4993"/>
                    <a:pt x="5424" y="4993"/>
                  </a:cubicBezTo>
                  <a:cubicBezTo>
                    <a:pt x="5424" y="5134"/>
                    <a:pt x="5424" y="5134"/>
                    <a:pt x="5424" y="5134"/>
                  </a:cubicBezTo>
                  <a:lnTo>
                    <a:pt x="5311" y="5134"/>
                  </a:lnTo>
                  <a:close/>
                  <a:moveTo>
                    <a:pt x="5100" y="4986"/>
                  </a:moveTo>
                  <a:cubicBezTo>
                    <a:pt x="5100" y="4985"/>
                    <a:pt x="5100" y="4985"/>
                    <a:pt x="5100" y="4985"/>
                  </a:cubicBezTo>
                  <a:cubicBezTo>
                    <a:pt x="4906" y="4985"/>
                    <a:pt x="4906" y="4985"/>
                    <a:pt x="4906" y="4985"/>
                  </a:cubicBezTo>
                  <a:cubicBezTo>
                    <a:pt x="4711" y="4985"/>
                    <a:pt x="4711" y="4985"/>
                    <a:pt x="4711" y="4985"/>
                  </a:cubicBezTo>
                  <a:cubicBezTo>
                    <a:pt x="4711" y="4986"/>
                    <a:pt x="4711" y="4986"/>
                    <a:pt x="4711" y="4986"/>
                  </a:cubicBezTo>
                  <a:cubicBezTo>
                    <a:pt x="472" y="4993"/>
                    <a:pt x="472" y="4993"/>
                    <a:pt x="472" y="4993"/>
                  </a:cubicBezTo>
                  <a:cubicBezTo>
                    <a:pt x="470" y="4943"/>
                    <a:pt x="430" y="4903"/>
                    <a:pt x="381" y="4901"/>
                  </a:cubicBezTo>
                  <a:cubicBezTo>
                    <a:pt x="381" y="521"/>
                    <a:pt x="381" y="521"/>
                    <a:pt x="381" y="521"/>
                  </a:cubicBezTo>
                  <a:cubicBezTo>
                    <a:pt x="430" y="519"/>
                    <a:pt x="470" y="479"/>
                    <a:pt x="472" y="430"/>
                  </a:cubicBezTo>
                  <a:cubicBezTo>
                    <a:pt x="4711" y="430"/>
                    <a:pt x="4711" y="430"/>
                    <a:pt x="4711" y="430"/>
                  </a:cubicBezTo>
                  <a:cubicBezTo>
                    <a:pt x="5100" y="430"/>
                    <a:pt x="5100" y="430"/>
                    <a:pt x="5100" y="430"/>
                  </a:cubicBezTo>
                  <a:cubicBezTo>
                    <a:pt x="9339" y="430"/>
                    <a:pt x="9339" y="430"/>
                    <a:pt x="9339" y="430"/>
                  </a:cubicBezTo>
                  <a:cubicBezTo>
                    <a:pt x="9341" y="479"/>
                    <a:pt x="9381" y="519"/>
                    <a:pt x="9430" y="521"/>
                  </a:cubicBezTo>
                  <a:cubicBezTo>
                    <a:pt x="9430" y="4901"/>
                    <a:pt x="9430" y="4901"/>
                    <a:pt x="9430" y="4901"/>
                  </a:cubicBezTo>
                  <a:cubicBezTo>
                    <a:pt x="9381" y="4903"/>
                    <a:pt x="9341" y="4943"/>
                    <a:pt x="9339" y="4993"/>
                  </a:cubicBezTo>
                  <a:lnTo>
                    <a:pt x="5100" y="4986"/>
                  </a:lnTo>
                  <a:close/>
                  <a:moveTo>
                    <a:pt x="259" y="128"/>
                  </a:moveTo>
                  <a:cubicBezTo>
                    <a:pt x="139" y="514"/>
                    <a:pt x="139" y="514"/>
                    <a:pt x="139" y="514"/>
                  </a:cubicBezTo>
                  <a:cubicBezTo>
                    <a:pt x="138" y="514"/>
                    <a:pt x="138" y="514"/>
                    <a:pt x="138" y="514"/>
                  </a:cubicBezTo>
                  <a:cubicBezTo>
                    <a:pt x="138" y="4908"/>
                    <a:pt x="138" y="4908"/>
                    <a:pt x="138" y="4908"/>
                  </a:cubicBezTo>
                  <a:cubicBezTo>
                    <a:pt x="139" y="4908"/>
                    <a:pt x="139" y="4908"/>
                    <a:pt x="139" y="4908"/>
                  </a:cubicBezTo>
                  <a:cubicBezTo>
                    <a:pt x="256" y="5285"/>
                    <a:pt x="256" y="5285"/>
                    <a:pt x="256" y="5285"/>
                  </a:cubicBezTo>
                  <a:cubicBezTo>
                    <a:pt x="92" y="5285"/>
                    <a:pt x="92" y="5285"/>
                    <a:pt x="92" y="5285"/>
                  </a:cubicBezTo>
                  <a:cubicBezTo>
                    <a:pt x="92" y="128"/>
                    <a:pt x="92" y="128"/>
                    <a:pt x="92" y="128"/>
                  </a:cubicBezTo>
                  <a:lnTo>
                    <a:pt x="259" y="128"/>
                  </a:lnTo>
                  <a:close/>
                  <a:moveTo>
                    <a:pt x="92" y="121"/>
                  </a:moveTo>
                  <a:cubicBezTo>
                    <a:pt x="93" y="90"/>
                    <a:pt x="119" y="65"/>
                    <a:pt x="150" y="65"/>
                  </a:cubicBezTo>
                  <a:cubicBezTo>
                    <a:pt x="4379" y="65"/>
                    <a:pt x="4379" y="65"/>
                    <a:pt x="4379" y="65"/>
                  </a:cubicBezTo>
                  <a:cubicBezTo>
                    <a:pt x="4379" y="121"/>
                    <a:pt x="4379" y="121"/>
                    <a:pt x="4379" y="121"/>
                  </a:cubicBezTo>
                  <a:lnTo>
                    <a:pt x="92" y="121"/>
                  </a:lnTo>
                  <a:close/>
                  <a:moveTo>
                    <a:pt x="256" y="197"/>
                  </a:moveTo>
                  <a:cubicBezTo>
                    <a:pt x="256" y="514"/>
                    <a:pt x="256" y="514"/>
                    <a:pt x="256" y="514"/>
                  </a:cubicBezTo>
                  <a:cubicBezTo>
                    <a:pt x="208" y="514"/>
                    <a:pt x="208" y="514"/>
                    <a:pt x="208" y="514"/>
                  </a:cubicBezTo>
                  <a:lnTo>
                    <a:pt x="256" y="197"/>
                  </a:lnTo>
                  <a:close/>
                  <a:moveTo>
                    <a:pt x="201" y="514"/>
                  </a:moveTo>
                  <a:cubicBezTo>
                    <a:pt x="146" y="514"/>
                    <a:pt x="146" y="514"/>
                    <a:pt x="146" y="514"/>
                  </a:cubicBezTo>
                  <a:cubicBezTo>
                    <a:pt x="253" y="168"/>
                    <a:pt x="253" y="168"/>
                    <a:pt x="253" y="168"/>
                  </a:cubicBezTo>
                  <a:lnTo>
                    <a:pt x="201" y="514"/>
                  </a:lnTo>
                  <a:close/>
                  <a:moveTo>
                    <a:pt x="146" y="4908"/>
                  </a:moveTo>
                  <a:cubicBezTo>
                    <a:pt x="201" y="4908"/>
                    <a:pt x="201" y="4908"/>
                    <a:pt x="201" y="4908"/>
                  </a:cubicBezTo>
                  <a:cubicBezTo>
                    <a:pt x="253" y="5254"/>
                    <a:pt x="253" y="5254"/>
                    <a:pt x="253" y="5254"/>
                  </a:cubicBezTo>
                  <a:lnTo>
                    <a:pt x="146" y="4908"/>
                  </a:lnTo>
                  <a:close/>
                  <a:moveTo>
                    <a:pt x="208" y="4908"/>
                  </a:moveTo>
                  <a:cubicBezTo>
                    <a:pt x="256" y="4908"/>
                    <a:pt x="256" y="4908"/>
                    <a:pt x="256" y="4908"/>
                  </a:cubicBezTo>
                  <a:cubicBezTo>
                    <a:pt x="256" y="5225"/>
                    <a:pt x="256" y="5225"/>
                    <a:pt x="256" y="5225"/>
                  </a:cubicBezTo>
                  <a:lnTo>
                    <a:pt x="208" y="4908"/>
                  </a:lnTo>
                  <a:close/>
                  <a:moveTo>
                    <a:pt x="145" y="4901"/>
                  </a:moveTo>
                  <a:cubicBezTo>
                    <a:pt x="145" y="521"/>
                    <a:pt x="145" y="521"/>
                    <a:pt x="145" y="521"/>
                  </a:cubicBezTo>
                  <a:cubicBezTo>
                    <a:pt x="374" y="521"/>
                    <a:pt x="374" y="521"/>
                    <a:pt x="374" y="521"/>
                  </a:cubicBezTo>
                  <a:cubicBezTo>
                    <a:pt x="374" y="4901"/>
                    <a:pt x="374" y="4901"/>
                    <a:pt x="374" y="4901"/>
                  </a:cubicBezTo>
                  <a:lnTo>
                    <a:pt x="145" y="4901"/>
                  </a:lnTo>
                  <a:close/>
                  <a:moveTo>
                    <a:pt x="4711" y="218"/>
                  </a:moveTo>
                  <a:cubicBezTo>
                    <a:pt x="4771" y="218"/>
                    <a:pt x="4771" y="218"/>
                    <a:pt x="4771" y="218"/>
                  </a:cubicBezTo>
                  <a:cubicBezTo>
                    <a:pt x="5041" y="218"/>
                    <a:pt x="5041" y="218"/>
                    <a:pt x="5041" y="218"/>
                  </a:cubicBezTo>
                  <a:cubicBezTo>
                    <a:pt x="5100" y="218"/>
                    <a:pt x="5100" y="218"/>
                    <a:pt x="5100" y="218"/>
                  </a:cubicBezTo>
                  <a:cubicBezTo>
                    <a:pt x="5342" y="218"/>
                    <a:pt x="5342" y="218"/>
                    <a:pt x="5342" y="218"/>
                  </a:cubicBezTo>
                  <a:cubicBezTo>
                    <a:pt x="5358" y="218"/>
                    <a:pt x="5358" y="218"/>
                    <a:pt x="5358" y="218"/>
                  </a:cubicBezTo>
                  <a:cubicBezTo>
                    <a:pt x="9523" y="218"/>
                    <a:pt x="9523" y="218"/>
                    <a:pt x="9523" y="218"/>
                  </a:cubicBezTo>
                  <a:cubicBezTo>
                    <a:pt x="9431" y="514"/>
                    <a:pt x="9431" y="514"/>
                    <a:pt x="9431" y="514"/>
                  </a:cubicBezTo>
                  <a:cubicBezTo>
                    <a:pt x="9384" y="513"/>
                    <a:pt x="9346" y="474"/>
                    <a:pt x="9346" y="426"/>
                  </a:cubicBezTo>
                  <a:cubicBezTo>
                    <a:pt x="9346" y="423"/>
                    <a:pt x="9346" y="423"/>
                    <a:pt x="9346" y="423"/>
                  </a:cubicBezTo>
                  <a:cubicBezTo>
                    <a:pt x="5100" y="423"/>
                    <a:pt x="5100" y="423"/>
                    <a:pt x="5100" y="423"/>
                  </a:cubicBezTo>
                  <a:cubicBezTo>
                    <a:pt x="4711" y="423"/>
                    <a:pt x="4711" y="423"/>
                    <a:pt x="4711" y="423"/>
                  </a:cubicBezTo>
                  <a:cubicBezTo>
                    <a:pt x="465" y="423"/>
                    <a:pt x="465" y="423"/>
                    <a:pt x="465" y="423"/>
                  </a:cubicBezTo>
                  <a:cubicBezTo>
                    <a:pt x="465" y="426"/>
                    <a:pt x="465" y="426"/>
                    <a:pt x="465" y="426"/>
                  </a:cubicBezTo>
                  <a:cubicBezTo>
                    <a:pt x="465" y="474"/>
                    <a:pt x="427" y="513"/>
                    <a:pt x="380" y="514"/>
                  </a:cubicBezTo>
                  <a:cubicBezTo>
                    <a:pt x="288" y="218"/>
                    <a:pt x="288" y="218"/>
                    <a:pt x="288" y="218"/>
                  </a:cubicBezTo>
                  <a:cubicBezTo>
                    <a:pt x="4453" y="218"/>
                    <a:pt x="4453" y="218"/>
                    <a:pt x="4453" y="218"/>
                  </a:cubicBezTo>
                  <a:cubicBezTo>
                    <a:pt x="4469" y="218"/>
                    <a:pt x="4469" y="218"/>
                    <a:pt x="4469" y="218"/>
                  </a:cubicBezTo>
                  <a:lnTo>
                    <a:pt x="4711" y="218"/>
                  </a:lnTo>
                  <a:close/>
                  <a:moveTo>
                    <a:pt x="4417" y="128"/>
                  </a:moveTo>
                  <a:cubicBezTo>
                    <a:pt x="4711" y="128"/>
                    <a:pt x="4711" y="128"/>
                    <a:pt x="4711" y="128"/>
                  </a:cubicBezTo>
                  <a:cubicBezTo>
                    <a:pt x="5100" y="128"/>
                    <a:pt x="5100" y="128"/>
                    <a:pt x="5100" y="128"/>
                  </a:cubicBezTo>
                  <a:cubicBezTo>
                    <a:pt x="5394" y="128"/>
                    <a:pt x="5394" y="128"/>
                    <a:pt x="5394" y="128"/>
                  </a:cubicBezTo>
                  <a:cubicBezTo>
                    <a:pt x="5360" y="141"/>
                    <a:pt x="5337" y="174"/>
                    <a:pt x="5335" y="211"/>
                  </a:cubicBezTo>
                  <a:cubicBezTo>
                    <a:pt x="5100" y="211"/>
                    <a:pt x="5100" y="211"/>
                    <a:pt x="5100" y="211"/>
                  </a:cubicBezTo>
                  <a:cubicBezTo>
                    <a:pt x="5041" y="211"/>
                    <a:pt x="5041" y="211"/>
                    <a:pt x="5041" y="211"/>
                  </a:cubicBezTo>
                  <a:cubicBezTo>
                    <a:pt x="4771" y="211"/>
                    <a:pt x="4771" y="211"/>
                    <a:pt x="4771" y="211"/>
                  </a:cubicBezTo>
                  <a:cubicBezTo>
                    <a:pt x="4711" y="211"/>
                    <a:pt x="4711" y="211"/>
                    <a:pt x="4711" y="211"/>
                  </a:cubicBezTo>
                  <a:cubicBezTo>
                    <a:pt x="4476" y="211"/>
                    <a:pt x="4476" y="211"/>
                    <a:pt x="4476" y="211"/>
                  </a:cubicBezTo>
                  <a:cubicBezTo>
                    <a:pt x="4475" y="174"/>
                    <a:pt x="4451" y="141"/>
                    <a:pt x="4417" y="128"/>
                  </a:cubicBezTo>
                  <a:close/>
                  <a:moveTo>
                    <a:pt x="9494" y="514"/>
                  </a:moveTo>
                  <a:cubicBezTo>
                    <a:pt x="9438" y="514"/>
                    <a:pt x="9438" y="514"/>
                    <a:pt x="9438" y="514"/>
                  </a:cubicBezTo>
                  <a:cubicBezTo>
                    <a:pt x="9546" y="168"/>
                    <a:pt x="9546" y="168"/>
                    <a:pt x="9546" y="168"/>
                  </a:cubicBezTo>
                  <a:lnTo>
                    <a:pt x="9494" y="514"/>
                  </a:lnTo>
                  <a:close/>
                  <a:moveTo>
                    <a:pt x="9548" y="197"/>
                  </a:moveTo>
                  <a:cubicBezTo>
                    <a:pt x="9548" y="514"/>
                    <a:pt x="9548" y="514"/>
                    <a:pt x="9548" y="514"/>
                  </a:cubicBezTo>
                  <a:cubicBezTo>
                    <a:pt x="9501" y="514"/>
                    <a:pt x="9501" y="514"/>
                    <a:pt x="9501" y="514"/>
                  </a:cubicBezTo>
                  <a:lnTo>
                    <a:pt x="9548" y="197"/>
                  </a:lnTo>
                  <a:close/>
                  <a:moveTo>
                    <a:pt x="9501" y="5134"/>
                  </a:moveTo>
                  <a:cubicBezTo>
                    <a:pt x="5431" y="5134"/>
                    <a:pt x="5431" y="5134"/>
                    <a:pt x="5431" y="5134"/>
                  </a:cubicBezTo>
                  <a:cubicBezTo>
                    <a:pt x="5431" y="4993"/>
                    <a:pt x="5431" y="4993"/>
                    <a:pt x="5431" y="4993"/>
                  </a:cubicBezTo>
                  <a:cubicBezTo>
                    <a:pt x="9346" y="5000"/>
                    <a:pt x="9346" y="5000"/>
                    <a:pt x="9346" y="5000"/>
                  </a:cubicBezTo>
                  <a:cubicBezTo>
                    <a:pt x="9346" y="4996"/>
                    <a:pt x="9346" y="4996"/>
                    <a:pt x="9346" y="4996"/>
                  </a:cubicBezTo>
                  <a:cubicBezTo>
                    <a:pt x="9346" y="4949"/>
                    <a:pt x="9384" y="4910"/>
                    <a:pt x="9431" y="4908"/>
                  </a:cubicBezTo>
                  <a:lnTo>
                    <a:pt x="9501" y="5134"/>
                  </a:lnTo>
                  <a:close/>
                  <a:moveTo>
                    <a:pt x="9438" y="4908"/>
                  </a:moveTo>
                  <a:cubicBezTo>
                    <a:pt x="9493" y="4908"/>
                    <a:pt x="9493" y="4908"/>
                    <a:pt x="9493" y="4908"/>
                  </a:cubicBezTo>
                  <a:cubicBezTo>
                    <a:pt x="9546" y="5254"/>
                    <a:pt x="9546" y="5254"/>
                    <a:pt x="9546" y="5254"/>
                  </a:cubicBezTo>
                  <a:lnTo>
                    <a:pt x="9438" y="4908"/>
                  </a:lnTo>
                  <a:close/>
                  <a:moveTo>
                    <a:pt x="373" y="514"/>
                  </a:moveTo>
                  <a:cubicBezTo>
                    <a:pt x="318" y="514"/>
                    <a:pt x="318" y="514"/>
                    <a:pt x="318" y="514"/>
                  </a:cubicBezTo>
                  <a:cubicBezTo>
                    <a:pt x="266" y="168"/>
                    <a:pt x="266" y="168"/>
                    <a:pt x="266" y="168"/>
                  </a:cubicBezTo>
                  <a:lnTo>
                    <a:pt x="373" y="514"/>
                  </a:lnTo>
                  <a:close/>
                  <a:moveTo>
                    <a:pt x="311" y="514"/>
                  </a:moveTo>
                  <a:cubicBezTo>
                    <a:pt x="263" y="514"/>
                    <a:pt x="263" y="514"/>
                    <a:pt x="263" y="514"/>
                  </a:cubicBezTo>
                  <a:cubicBezTo>
                    <a:pt x="263" y="197"/>
                    <a:pt x="263" y="197"/>
                    <a:pt x="263" y="197"/>
                  </a:cubicBezTo>
                  <a:lnTo>
                    <a:pt x="311" y="514"/>
                  </a:lnTo>
                  <a:close/>
                  <a:moveTo>
                    <a:pt x="373" y="4908"/>
                  </a:moveTo>
                  <a:cubicBezTo>
                    <a:pt x="266" y="5254"/>
                    <a:pt x="266" y="5254"/>
                    <a:pt x="266" y="5254"/>
                  </a:cubicBezTo>
                  <a:cubicBezTo>
                    <a:pt x="318" y="4908"/>
                    <a:pt x="318" y="4908"/>
                    <a:pt x="318" y="4908"/>
                  </a:cubicBezTo>
                  <a:lnTo>
                    <a:pt x="373" y="4908"/>
                  </a:lnTo>
                  <a:close/>
                  <a:moveTo>
                    <a:pt x="263" y="4908"/>
                  </a:moveTo>
                  <a:cubicBezTo>
                    <a:pt x="311" y="4908"/>
                    <a:pt x="311" y="4908"/>
                    <a:pt x="311" y="4908"/>
                  </a:cubicBezTo>
                  <a:cubicBezTo>
                    <a:pt x="263" y="5225"/>
                    <a:pt x="263" y="5225"/>
                    <a:pt x="263" y="5225"/>
                  </a:cubicBezTo>
                  <a:lnTo>
                    <a:pt x="263" y="4908"/>
                  </a:lnTo>
                  <a:close/>
                  <a:moveTo>
                    <a:pt x="308" y="5141"/>
                  </a:moveTo>
                  <a:cubicBezTo>
                    <a:pt x="4380" y="5141"/>
                    <a:pt x="4380" y="5141"/>
                    <a:pt x="4380" y="5141"/>
                  </a:cubicBezTo>
                  <a:cubicBezTo>
                    <a:pt x="4380" y="5285"/>
                    <a:pt x="4380" y="5285"/>
                    <a:pt x="4380" y="5285"/>
                  </a:cubicBezTo>
                  <a:cubicBezTo>
                    <a:pt x="263" y="5285"/>
                    <a:pt x="263" y="5285"/>
                    <a:pt x="263" y="5285"/>
                  </a:cubicBezTo>
                  <a:lnTo>
                    <a:pt x="308" y="5141"/>
                  </a:lnTo>
                  <a:close/>
                  <a:moveTo>
                    <a:pt x="310" y="5134"/>
                  </a:moveTo>
                  <a:cubicBezTo>
                    <a:pt x="380" y="4908"/>
                    <a:pt x="380" y="4908"/>
                    <a:pt x="380" y="4908"/>
                  </a:cubicBezTo>
                  <a:cubicBezTo>
                    <a:pt x="427" y="4910"/>
                    <a:pt x="465" y="4949"/>
                    <a:pt x="465" y="4996"/>
                  </a:cubicBezTo>
                  <a:cubicBezTo>
                    <a:pt x="465" y="5000"/>
                    <a:pt x="465" y="5000"/>
                    <a:pt x="465" y="5000"/>
                  </a:cubicBezTo>
                  <a:cubicBezTo>
                    <a:pt x="4380" y="4993"/>
                    <a:pt x="4380" y="4993"/>
                    <a:pt x="4380" y="4993"/>
                  </a:cubicBezTo>
                  <a:cubicBezTo>
                    <a:pt x="4380" y="5134"/>
                    <a:pt x="4380" y="5134"/>
                    <a:pt x="4380" y="5134"/>
                  </a:cubicBezTo>
                  <a:lnTo>
                    <a:pt x="310" y="5134"/>
                  </a:lnTo>
                  <a:close/>
                  <a:moveTo>
                    <a:pt x="5431" y="5141"/>
                  </a:moveTo>
                  <a:cubicBezTo>
                    <a:pt x="9503" y="5141"/>
                    <a:pt x="9503" y="5141"/>
                    <a:pt x="9503" y="5141"/>
                  </a:cubicBezTo>
                  <a:cubicBezTo>
                    <a:pt x="9548" y="5285"/>
                    <a:pt x="9548" y="5285"/>
                    <a:pt x="9548" y="5285"/>
                  </a:cubicBezTo>
                  <a:cubicBezTo>
                    <a:pt x="5431" y="5285"/>
                    <a:pt x="5431" y="5285"/>
                    <a:pt x="5431" y="5285"/>
                  </a:cubicBezTo>
                  <a:lnTo>
                    <a:pt x="5431" y="5141"/>
                  </a:lnTo>
                  <a:close/>
                  <a:moveTo>
                    <a:pt x="9500" y="4908"/>
                  </a:moveTo>
                  <a:cubicBezTo>
                    <a:pt x="9548" y="4908"/>
                    <a:pt x="9548" y="4908"/>
                    <a:pt x="9548" y="4908"/>
                  </a:cubicBezTo>
                  <a:cubicBezTo>
                    <a:pt x="9548" y="5225"/>
                    <a:pt x="9548" y="5225"/>
                    <a:pt x="9548" y="5225"/>
                  </a:cubicBezTo>
                  <a:lnTo>
                    <a:pt x="9500" y="4908"/>
                  </a:lnTo>
                  <a:close/>
                  <a:moveTo>
                    <a:pt x="9437" y="4901"/>
                  </a:moveTo>
                  <a:cubicBezTo>
                    <a:pt x="9437" y="521"/>
                    <a:pt x="9437" y="521"/>
                    <a:pt x="9437" y="521"/>
                  </a:cubicBezTo>
                  <a:cubicBezTo>
                    <a:pt x="9666" y="521"/>
                    <a:pt x="9666" y="521"/>
                    <a:pt x="9666" y="521"/>
                  </a:cubicBezTo>
                  <a:cubicBezTo>
                    <a:pt x="9666" y="4901"/>
                    <a:pt x="9666" y="4901"/>
                    <a:pt x="9666" y="4901"/>
                  </a:cubicBezTo>
                  <a:lnTo>
                    <a:pt x="9437" y="4901"/>
                  </a:lnTo>
                  <a:close/>
                  <a:moveTo>
                    <a:pt x="9603" y="514"/>
                  </a:moveTo>
                  <a:cubicBezTo>
                    <a:pt x="9555" y="514"/>
                    <a:pt x="9555" y="514"/>
                    <a:pt x="9555" y="514"/>
                  </a:cubicBezTo>
                  <a:cubicBezTo>
                    <a:pt x="9555" y="197"/>
                    <a:pt x="9555" y="197"/>
                    <a:pt x="9555" y="197"/>
                  </a:cubicBezTo>
                  <a:lnTo>
                    <a:pt x="9603" y="514"/>
                  </a:lnTo>
                  <a:close/>
                  <a:moveTo>
                    <a:pt x="9558" y="168"/>
                  </a:moveTo>
                  <a:cubicBezTo>
                    <a:pt x="9665" y="514"/>
                    <a:pt x="9665" y="514"/>
                    <a:pt x="9665" y="514"/>
                  </a:cubicBezTo>
                  <a:cubicBezTo>
                    <a:pt x="9610" y="514"/>
                    <a:pt x="9610" y="514"/>
                    <a:pt x="9610" y="514"/>
                  </a:cubicBezTo>
                  <a:lnTo>
                    <a:pt x="9558" y="168"/>
                  </a:lnTo>
                  <a:close/>
                  <a:moveTo>
                    <a:pt x="9665" y="4908"/>
                  </a:moveTo>
                  <a:cubicBezTo>
                    <a:pt x="9558" y="5254"/>
                    <a:pt x="9558" y="5254"/>
                    <a:pt x="9558" y="5254"/>
                  </a:cubicBezTo>
                  <a:cubicBezTo>
                    <a:pt x="9610" y="4908"/>
                    <a:pt x="9610" y="4908"/>
                    <a:pt x="9610" y="4908"/>
                  </a:cubicBezTo>
                  <a:lnTo>
                    <a:pt x="9665" y="4908"/>
                  </a:lnTo>
                  <a:close/>
                  <a:moveTo>
                    <a:pt x="9555" y="4908"/>
                  </a:moveTo>
                  <a:cubicBezTo>
                    <a:pt x="9603" y="4908"/>
                    <a:pt x="9603" y="4908"/>
                    <a:pt x="9603" y="4908"/>
                  </a:cubicBezTo>
                  <a:cubicBezTo>
                    <a:pt x="9555" y="5225"/>
                    <a:pt x="9555" y="5225"/>
                    <a:pt x="9555" y="5225"/>
                  </a:cubicBezTo>
                  <a:lnTo>
                    <a:pt x="9555" y="4908"/>
                  </a:lnTo>
                  <a:close/>
                  <a:moveTo>
                    <a:pt x="9672" y="4908"/>
                  </a:moveTo>
                  <a:cubicBezTo>
                    <a:pt x="9673" y="4908"/>
                    <a:pt x="9673" y="4908"/>
                    <a:pt x="9673" y="4908"/>
                  </a:cubicBezTo>
                  <a:cubicBezTo>
                    <a:pt x="9673" y="514"/>
                    <a:pt x="9673" y="514"/>
                    <a:pt x="9673" y="514"/>
                  </a:cubicBezTo>
                  <a:cubicBezTo>
                    <a:pt x="9672" y="514"/>
                    <a:pt x="9672" y="514"/>
                    <a:pt x="9672" y="514"/>
                  </a:cubicBezTo>
                  <a:cubicBezTo>
                    <a:pt x="9552" y="128"/>
                    <a:pt x="9552" y="128"/>
                    <a:pt x="9552" y="128"/>
                  </a:cubicBezTo>
                  <a:cubicBezTo>
                    <a:pt x="9719" y="128"/>
                    <a:pt x="9719" y="128"/>
                    <a:pt x="9719" y="128"/>
                  </a:cubicBezTo>
                  <a:cubicBezTo>
                    <a:pt x="9719" y="5285"/>
                    <a:pt x="9719" y="5285"/>
                    <a:pt x="9719" y="5285"/>
                  </a:cubicBezTo>
                  <a:cubicBezTo>
                    <a:pt x="9555" y="5285"/>
                    <a:pt x="9555" y="5285"/>
                    <a:pt x="9555" y="5285"/>
                  </a:cubicBezTo>
                  <a:lnTo>
                    <a:pt x="9672" y="4908"/>
                  </a:lnTo>
                  <a:close/>
                  <a:moveTo>
                    <a:pt x="5433" y="128"/>
                  </a:moveTo>
                  <a:cubicBezTo>
                    <a:pt x="9551" y="128"/>
                    <a:pt x="9551" y="128"/>
                    <a:pt x="9551" y="128"/>
                  </a:cubicBezTo>
                  <a:cubicBezTo>
                    <a:pt x="9525" y="212"/>
                    <a:pt x="9525" y="212"/>
                    <a:pt x="9525" y="212"/>
                  </a:cubicBezTo>
                  <a:cubicBezTo>
                    <a:pt x="9525" y="211"/>
                    <a:pt x="9525" y="211"/>
                    <a:pt x="9525" y="211"/>
                  </a:cubicBezTo>
                  <a:cubicBezTo>
                    <a:pt x="5358" y="211"/>
                    <a:pt x="5358" y="211"/>
                    <a:pt x="5358" y="211"/>
                  </a:cubicBezTo>
                  <a:cubicBezTo>
                    <a:pt x="5342" y="211"/>
                    <a:pt x="5342" y="211"/>
                    <a:pt x="5342" y="211"/>
                  </a:cubicBezTo>
                  <a:cubicBezTo>
                    <a:pt x="5344" y="165"/>
                    <a:pt x="5382" y="128"/>
                    <a:pt x="5429" y="128"/>
                  </a:cubicBezTo>
                  <a:lnTo>
                    <a:pt x="5433" y="128"/>
                  </a:lnTo>
                  <a:close/>
                  <a:moveTo>
                    <a:pt x="4386" y="7"/>
                  </a:moveTo>
                  <a:cubicBezTo>
                    <a:pt x="4711" y="7"/>
                    <a:pt x="4711" y="7"/>
                    <a:pt x="4711" y="7"/>
                  </a:cubicBezTo>
                  <a:cubicBezTo>
                    <a:pt x="5100" y="7"/>
                    <a:pt x="5100" y="7"/>
                    <a:pt x="5100" y="7"/>
                  </a:cubicBezTo>
                  <a:cubicBezTo>
                    <a:pt x="5426" y="7"/>
                    <a:pt x="5426" y="7"/>
                    <a:pt x="5426" y="7"/>
                  </a:cubicBezTo>
                  <a:cubicBezTo>
                    <a:pt x="5426" y="58"/>
                    <a:pt x="5426" y="58"/>
                    <a:pt x="5426" y="58"/>
                  </a:cubicBezTo>
                  <a:cubicBezTo>
                    <a:pt x="5100" y="58"/>
                    <a:pt x="5100" y="58"/>
                    <a:pt x="5100" y="58"/>
                  </a:cubicBezTo>
                  <a:cubicBezTo>
                    <a:pt x="4711" y="58"/>
                    <a:pt x="4711" y="58"/>
                    <a:pt x="4711" y="58"/>
                  </a:cubicBezTo>
                  <a:cubicBezTo>
                    <a:pt x="4386" y="58"/>
                    <a:pt x="4386" y="58"/>
                    <a:pt x="4386" y="58"/>
                  </a:cubicBezTo>
                  <a:lnTo>
                    <a:pt x="4386" y="7"/>
                  </a:lnTo>
                  <a:close/>
                  <a:moveTo>
                    <a:pt x="4386" y="65"/>
                  </a:moveTo>
                  <a:cubicBezTo>
                    <a:pt x="4711" y="65"/>
                    <a:pt x="4711" y="65"/>
                    <a:pt x="4711" y="65"/>
                  </a:cubicBezTo>
                  <a:cubicBezTo>
                    <a:pt x="5100" y="65"/>
                    <a:pt x="5100" y="65"/>
                    <a:pt x="5100" y="65"/>
                  </a:cubicBezTo>
                  <a:cubicBezTo>
                    <a:pt x="5426" y="65"/>
                    <a:pt x="5426" y="65"/>
                    <a:pt x="5426" y="65"/>
                  </a:cubicBezTo>
                  <a:cubicBezTo>
                    <a:pt x="5426" y="121"/>
                    <a:pt x="5426" y="121"/>
                    <a:pt x="5426" y="121"/>
                  </a:cubicBezTo>
                  <a:cubicBezTo>
                    <a:pt x="5100" y="121"/>
                    <a:pt x="5100" y="121"/>
                    <a:pt x="5100" y="121"/>
                  </a:cubicBezTo>
                  <a:cubicBezTo>
                    <a:pt x="4711" y="121"/>
                    <a:pt x="4711" y="121"/>
                    <a:pt x="4711" y="121"/>
                  </a:cubicBezTo>
                  <a:cubicBezTo>
                    <a:pt x="4386" y="121"/>
                    <a:pt x="4386" y="121"/>
                    <a:pt x="4386" y="121"/>
                  </a:cubicBezTo>
                  <a:lnTo>
                    <a:pt x="4386" y="65"/>
                  </a:lnTo>
                  <a:close/>
                  <a:moveTo>
                    <a:pt x="4469" y="211"/>
                  </a:moveTo>
                  <a:cubicBezTo>
                    <a:pt x="4453" y="211"/>
                    <a:pt x="4453" y="211"/>
                    <a:pt x="4453" y="211"/>
                  </a:cubicBezTo>
                  <a:cubicBezTo>
                    <a:pt x="286" y="211"/>
                    <a:pt x="286" y="211"/>
                    <a:pt x="286" y="211"/>
                  </a:cubicBezTo>
                  <a:cubicBezTo>
                    <a:pt x="286" y="212"/>
                    <a:pt x="286" y="212"/>
                    <a:pt x="286" y="212"/>
                  </a:cubicBezTo>
                  <a:cubicBezTo>
                    <a:pt x="260" y="128"/>
                    <a:pt x="260" y="128"/>
                    <a:pt x="260" y="128"/>
                  </a:cubicBezTo>
                  <a:cubicBezTo>
                    <a:pt x="4379" y="128"/>
                    <a:pt x="4379" y="128"/>
                    <a:pt x="4379" y="128"/>
                  </a:cubicBezTo>
                  <a:cubicBezTo>
                    <a:pt x="4382" y="128"/>
                    <a:pt x="4382" y="128"/>
                    <a:pt x="4382" y="128"/>
                  </a:cubicBezTo>
                  <a:cubicBezTo>
                    <a:pt x="4429" y="128"/>
                    <a:pt x="4467" y="165"/>
                    <a:pt x="4469" y="211"/>
                  </a:cubicBezTo>
                  <a:close/>
                  <a:moveTo>
                    <a:pt x="7" y="7"/>
                  </a:moveTo>
                  <a:cubicBezTo>
                    <a:pt x="4379" y="7"/>
                    <a:pt x="4379" y="7"/>
                    <a:pt x="4379" y="7"/>
                  </a:cubicBezTo>
                  <a:cubicBezTo>
                    <a:pt x="4379" y="58"/>
                    <a:pt x="4379" y="58"/>
                    <a:pt x="4379" y="58"/>
                  </a:cubicBezTo>
                  <a:cubicBezTo>
                    <a:pt x="150" y="58"/>
                    <a:pt x="150" y="58"/>
                    <a:pt x="150" y="58"/>
                  </a:cubicBezTo>
                  <a:cubicBezTo>
                    <a:pt x="115" y="58"/>
                    <a:pt x="86" y="86"/>
                    <a:pt x="85" y="121"/>
                  </a:cubicBezTo>
                  <a:cubicBezTo>
                    <a:pt x="7" y="121"/>
                    <a:pt x="7" y="121"/>
                    <a:pt x="7" y="121"/>
                  </a:cubicBezTo>
                  <a:lnTo>
                    <a:pt x="7" y="7"/>
                  </a:lnTo>
                  <a:close/>
                  <a:moveTo>
                    <a:pt x="7" y="5411"/>
                  </a:moveTo>
                  <a:cubicBezTo>
                    <a:pt x="7" y="128"/>
                    <a:pt x="7" y="128"/>
                    <a:pt x="7" y="128"/>
                  </a:cubicBezTo>
                  <a:cubicBezTo>
                    <a:pt x="85" y="128"/>
                    <a:pt x="85" y="128"/>
                    <a:pt x="85" y="128"/>
                  </a:cubicBezTo>
                  <a:cubicBezTo>
                    <a:pt x="85" y="5291"/>
                    <a:pt x="85" y="5291"/>
                    <a:pt x="85" y="5291"/>
                  </a:cubicBezTo>
                  <a:cubicBezTo>
                    <a:pt x="204" y="5411"/>
                    <a:pt x="204" y="5411"/>
                    <a:pt x="204" y="5411"/>
                  </a:cubicBezTo>
                  <a:lnTo>
                    <a:pt x="7" y="5411"/>
                  </a:lnTo>
                  <a:close/>
                  <a:moveTo>
                    <a:pt x="5100" y="5411"/>
                  </a:moveTo>
                  <a:cubicBezTo>
                    <a:pt x="4711" y="5411"/>
                    <a:pt x="4711" y="5411"/>
                    <a:pt x="4711" y="5411"/>
                  </a:cubicBezTo>
                  <a:cubicBezTo>
                    <a:pt x="214" y="5411"/>
                    <a:pt x="214" y="5411"/>
                    <a:pt x="214" y="5411"/>
                  </a:cubicBezTo>
                  <a:cubicBezTo>
                    <a:pt x="95" y="5292"/>
                    <a:pt x="95" y="5292"/>
                    <a:pt x="95" y="5292"/>
                  </a:cubicBezTo>
                  <a:cubicBezTo>
                    <a:pt x="258" y="5292"/>
                    <a:pt x="258" y="5292"/>
                    <a:pt x="258" y="5292"/>
                  </a:cubicBezTo>
                  <a:cubicBezTo>
                    <a:pt x="260" y="5297"/>
                    <a:pt x="260" y="5297"/>
                    <a:pt x="260" y="5297"/>
                  </a:cubicBezTo>
                  <a:cubicBezTo>
                    <a:pt x="261" y="5292"/>
                    <a:pt x="261" y="5292"/>
                    <a:pt x="261" y="5292"/>
                  </a:cubicBezTo>
                  <a:cubicBezTo>
                    <a:pt x="4711" y="5292"/>
                    <a:pt x="4711" y="5292"/>
                    <a:pt x="4711" y="5292"/>
                  </a:cubicBezTo>
                  <a:cubicBezTo>
                    <a:pt x="5100" y="5292"/>
                    <a:pt x="5100" y="5292"/>
                    <a:pt x="5100" y="5292"/>
                  </a:cubicBezTo>
                  <a:cubicBezTo>
                    <a:pt x="9550" y="5292"/>
                    <a:pt x="9550" y="5292"/>
                    <a:pt x="9550" y="5292"/>
                  </a:cubicBezTo>
                  <a:cubicBezTo>
                    <a:pt x="9552" y="5297"/>
                    <a:pt x="9552" y="5297"/>
                    <a:pt x="9552" y="5297"/>
                  </a:cubicBezTo>
                  <a:cubicBezTo>
                    <a:pt x="9553" y="5292"/>
                    <a:pt x="9553" y="5292"/>
                    <a:pt x="9553" y="5292"/>
                  </a:cubicBezTo>
                  <a:cubicBezTo>
                    <a:pt x="9716" y="5292"/>
                    <a:pt x="9716" y="5292"/>
                    <a:pt x="9716" y="5292"/>
                  </a:cubicBezTo>
                  <a:cubicBezTo>
                    <a:pt x="9597" y="5411"/>
                    <a:pt x="9597" y="5411"/>
                    <a:pt x="9597" y="5411"/>
                  </a:cubicBezTo>
                  <a:lnTo>
                    <a:pt x="5100" y="5411"/>
                  </a:lnTo>
                  <a:close/>
                  <a:moveTo>
                    <a:pt x="9804" y="5411"/>
                  </a:moveTo>
                  <a:cubicBezTo>
                    <a:pt x="9607" y="5411"/>
                    <a:pt x="9607" y="5411"/>
                    <a:pt x="9607" y="5411"/>
                  </a:cubicBezTo>
                  <a:cubicBezTo>
                    <a:pt x="9726" y="5291"/>
                    <a:pt x="9726" y="5291"/>
                    <a:pt x="9726" y="5291"/>
                  </a:cubicBezTo>
                  <a:cubicBezTo>
                    <a:pt x="9726" y="128"/>
                    <a:pt x="9726" y="128"/>
                    <a:pt x="9726" y="128"/>
                  </a:cubicBezTo>
                  <a:cubicBezTo>
                    <a:pt x="9804" y="128"/>
                    <a:pt x="9804" y="128"/>
                    <a:pt x="9804" y="128"/>
                  </a:cubicBezTo>
                  <a:lnTo>
                    <a:pt x="9804" y="5411"/>
                  </a:lnTo>
                  <a:close/>
                  <a:moveTo>
                    <a:pt x="9804" y="121"/>
                  </a:moveTo>
                  <a:cubicBezTo>
                    <a:pt x="9726" y="121"/>
                    <a:pt x="9726" y="121"/>
                    <a:pt x="9726" y="121"/>
                  </a:cubicBezTo>
                  <a:cubicBezTo>
                    <a:pt x="9725" y="86"/>
                    <a:pt x="9696" y="58"/>
                    <a:pt x="9661" y="58"/>
                  </a:cubicBezTo>
                  <a:cubicBezTo>
                    <a:pt x="5433" y="58"/>
                    <a:pt x="5433" y="58"/>
                    <a:pt x="5433" y="58"/>
                  </a:cubicBezTo>
                  <a:cubicBezTo>
                    <a:pt x="5433" y="7"/>
                    <a:pt x="5433" y="7"/>
                    <a:pt x="5433" y="7"/>
                  </a:cubicBezTo>
                  <a:cubicBezTo>
                    <a:pt x="9804" y="7"/>
                    <a:pt x="9804" y="7"/>
                    <a:pt x="9804" y="7"/>
                  </a:cubicBezTo>
                  <a:lnTo>
                    <a:pt x="9804" y="12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5"/>
            <p:cNvSpPr/>
            <p:nvPr/>
          </p:nvSpPr>
          <p:spPr>
            <a:xfrm>
              <a:off x="6696075" y="4657725"/>
              <a:ext cx="41275"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5"/>
            <p:cNvSpPr/>
            <p:nvPr/>
          </p:nvSpPr>
          <p:spPr>
            <a:xfrm>
              <a:off x="6702425" y="4664075"/>
              <a:ext cx="30163" cy="244474"/>
            </a:xfrm>
            <a:custGeom>
              <a:rect b="b" l="l" r="r" t="t"/>
              <a:pathLst>
                <a:path extrusionOk="0" h="781" w="97">
                  <a:moveTo>
                    <a:pt x="49" y="0"/>
                  </a:moveTo>
                  <a:cubicBezTo>
                    <a:pt x="22" y="0"/>
                    <a:pt x="1" y="22"/>
                    <a:pt x="1" y="48"/>
                  </a:cubicBezTo>
                  <a:cubicBezTo>
                    <a:pt x="1" y="491"/>
                    <a:pt x="1" y="491"/>
                    <a:pt x="1" y="491"/>
                  </a:cubicBezTo>
                  <a:cubicBezTo>
                    <a:pt x="0" y="687"/>
                    <a:pt x="0" y="687"/>
                    <a:pt x="0" y="687"/>
                  </a:cubicBezTo>
                  <a:cubicBezTo>
                    <a:pt x="0" y="733"/>
                    <a:pt x="0" y="733"/>
                    <a:pt x="0" y="733"/>
                  </a:cubicBezTo>
                  <a:cubicBezTo>
                    <a:pt x="0" y="760"/>
                    <a:pt x="21" y="781"/>
                    <a:pt x="48" y="781"/>
                  </a:cubicBezTo>
                  <a:cubicBezTo>
                    <a:pt x="75" y="781"/>
                    <a:pt x="97" y="760"/>
                    <a:pt x="97" y="733"/>
                  </a:cubicBezTo>
                  <a:cubicBezTo>
                    <a:pt x="97" y="687"/>
                    <a:pt x="97" y="687"/>
                    <a:pt x="97" y="687"/>
                  </a:cubicBezTo>
                  <a:cubicBezTo>
                    <a:pt x="97" y="491"/>
                    <a:pt x="97" y="491"/>
                    <a:pt x="97" y="491"/>
                  </a:cubicBezTo>
                  <a:cubicBezTo>
                    <a:pt x="97" y="48"/>
                    <a:pt x="97" y="48"/>
                    <a:pt x="97" y="48"/>
                  </a:cubicBezTo>
                  <a:cubicBezTo>
                    <a:pt x="97" y="22"/>
                    <a:pt x="76" y="0"/>
                    <a:pt x="49" y="0"/>
                  </a:cubicBezTo>
                  <a:close/>
                  <a:moveTo>
                    <a:pt x="91" y="491"/>
                  </a:moveTo>
                  <a:cubicBezTo>
                    <a:pt x="90" y="687"/>
                    <a:pt x="90" y="687"/>
                    <a:pt x="90" y="687"/>
                  </a:cubicBezTo>
                  <a:cubicBezTo>
                    <a:pt x="90" y="733"/>
                    <a:pt x="90" y="733"/>
                    <a:pt x="90" y="733"/>
                  </a:cubicBezTo>
                  <a:cubicBezTo>
                    <a:pt x="90" y="756"/>
                    <a:pt x="71" y="774"/>
                    <a:pt x="48" y="774"/>
                  </a:cubicBezTo>
                  <a:cubicBezTo>
                    <a:pt x="25" y="774"/>
                    <a:pt x="7" y="756"/>
                    <a:pt x="7" y="733"/>
                  </a:cubicBezTo>
                  <a:cubicBezTo>
                    <a:pt x="7" y="687"/>
                    <a:pt x="7" y="687"/>
                    <a:pt x="7" y="687"/>
                  </a:cubicBezTo>
                  <a:cubicBezTo>
                    <a:pt x="7" y="491"/>
                    <a:pt x="7" y="491"/>
                    <a:pt x="7" y="491"/>
                  </a:cubicBezTo>
                  <a:cubicBezTo>
                    <a:pt x="7" y="48"/>
                    <a:pt x="7" y="48"/>
                    <a:pt x="7" y="48"/>
                  </a:cubicBezTo>
                  <a:cubicBezTo>
                    <a:pt x="7" y="25"/>
                    <a:pt x="26" y="7"/>
                    <a:pt x="49" y="7"/>
                  </a:cubicBezTo>
                  <a:cubicBezTo>
                    <a:pt x="72" y="7"/>
                    <a:pt x="91" y="25"/>
                    <a:pt x="91" y="48"/>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5"/>
            <p:cNvSpPr/>
            <p:nvPr/>
          </p:nvSpPr>
          <p:spPr>
            <a:xfrm>
              <a:off x="6707188" y="4670425"/>
              <a:ext cx="19050" cy="231775"/>
            </a:xfrm>
            <a:custGeom>
              <a:rect b="b" l="l" r="r" t="t"/>
              <a:pathLst>
                <a:path extrusionOk="0" h="743" w="61">
                  <a:moveTo>
                    <a:pt x="31" y="0"/>
                  </a:moveTo>
                  <a:cubicBezTo>
                    <a:pt x="15" y="0"/>
                    <a:pt x="1" y="14"/>
                    <a:pt x="1" y="30"/>
                  </a:cubicBezTo>
                  <a:cubicBezTo>
                    <a:pt x="1" y="472"/>
                    <a:pt x="1" y="472"/>
                    <a:pt x="1" y="472"/>
                  </a:cubicBezTo>
                  <a:cubicBezTo>
                    <a:pt x="0" y="668"/>
                    <a:pt x="0" y="668"/>
                    <a:pt x="0" y="668"/>
                  </a:cubicBezTo>
                  <a:cubicBezTo>
                    <a:pt x="0" y="713"/>
                    <a:pt x="0" y="713"/>
                    <a:pt x="0" y="713"/>
                  </a:cubicBezTo>
                  <a:cubicBezTo>
                    <a:pt x="0" y="729"/>
                    <a:pt x="14" y="743"/>
                    <a:pt x="30" y="743"/>
                  </a:cubicBezTo>
                  <a:cubicBezTo>
                    <a:pt x="47" y="743"/>
                    <a:pt x="60" y="729"/>
                    <a:pt x="60" y="713"/>
                  </a:cubicBezTo>
                  <a:cubicBezTo>
                    <a:pt x="60" y="668"/>
                    <a:pt x="60" y="668"/>
                    <a:pt x="60" y="668"/>
                  </a:cubicBezTo>
                  <a:cubicBezTo>
                    <a:pt x="61" y="472"/>
                    <a:pt x="61" y="472"/>
                    <a:pt x="61" y="472"/>
                  </a:cubicBezTo>
                  <a:cubicBezTo>
                    <a:pt x="61" y="30"/>
                    <a:pt x="61" y="30"/>
                    <a:pt x="61" y="30"/>
                  </a:cubicBezTo>
                  <a:cubicBezTo>
                    <a:pt x="61" y="14"/>
                    <a:pt x="47" y="0"/>
                    <a:pt x="31" y="0"/>
                  </a:cubicBezTo>
                  <a:close/>
                  <a:moveTo>
                    <a:pt x="54" y="472"/>
                  </a:moveTo>
                  <a:cubicBezTo>
                    <a:pt x="53" y="668"/>
                    <a:pt x="53" y="668"/>
                    <a:pt x="53" y="668"/>
                  </a:cubicBezTo>
                  <a:cubicBezTo>
                    <a:pt x="53" y="713"/>
                    <a:pt x="53" y="713"/>
                    <a:pt x="53" y="713"/>
                  </a:cubicBezTo>
                  <a:cubicBezTo>
                    <a:pt x="53" y="726"/>
                    <a:pt x="43" y="736"/>
                    <a:pt x="30" y="736"/>
                  </a:cubicBezTo>
                  <a:cubicBezTo>
                    <a:pt x="18" y="736"/>
                    <a:pt x="7" y="726"/>
                    <a:pt x="7" y="713"/>
                  </a:cubicBezTo>
                  <a:cubicBezTo>
                    <a:pt x="7" y="668"/>
                    <a:pt x="7" y="668"/>
                    <a:pt x="7" y="668"/>
                  </a:cubicBezTo>
                  <a:cubicBezTo>
                    <a:pt x="8" y="472"/>
                    <a:pt x="8" y="472"/>
                    <a:pt x="8" y="472"/>
                  </a:cubicBezTo>
                  <a:cubicBezTo>
                    <a:pt x="8" y="30"/>
                    <a:pt x="8" y="30"/>
                    <a:pt x="8" y="30"/>
                  </a:cubicBezTo>
                  <a:cubicBezTo>
                    <a:pt x="8" y="18"/>
                    <a:pt x="18" y="7"/>
                    <a:pt x="31" y="7"/>
                  </a:cubicBezTo>
                  <a:cubicBezTo>
                    <a:pt x="44" y="7"/>
                    <a:pt x="54" y="18"/>
                    <a:pt x="54" y="30"/>
                  </a:cubicBezTo>
                  <a:lnTo>
                    <a:pt x="54" y="4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5"/>
            <p:cNvSpPr/>
            <p:nvPr/>
          </p:nvSpPr>
          <p:spPr>
            <a:xfrm>
              <a:off x="6696075" y="5735638"/>
              <a:ext cx="41275"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5"/>
            <p:cNvSpPr/>
            <p:nvPr/>
          </p:nvSpPr>
          <p:spPr>
            <a:xfrm>
              <a:off x="6702425" y="5741988"/>
              <a:ext cx="30163" cy="244475"/>
            </a:xfrm>
            <a:custGeom>
              <a:rect b="b" l="l" r="r" t="t"/>
              <a:pathLst>
                <a:path extrusionOk="0" h="782" w="97">
                  <a:moveTo>
                    <a:pt x="49" y="0"/>
                  </a:moveTo>
                  <a:cubicBezTo>
                    <a:pt x="22" y="0"/>
                    <a:pt x="1" y="22"/>
                    <a:pt x="1" y="49"/>
                  </a:cubicBezTo>
                  <a:cubicBezTo>
                    <a:pt x="1" y="491"/>
                    <a:pt x="1" y="491"/>
                    <a:pt x="1" y="491"/>
                  </a:cubicBezTo>
                  <a:cubicBezTo>
                    <a:pt x="0" y="687"/>
                    <a:pt x="0" y="687"/>
                    <a:pt x="0" y="687"/>
                  </a:cubicBezTo>
                  <a:cubicBezTo>
                    <a:pt x="0" y="733"/>
                    <a:pt x="0" y="733"/>
                    <a:pt x="0" y="733"/>
                  </a:cubicBezTo>
                  <a:cubicBezTo>
                    <a:pt x="0" y="760"/>
                    <a:pt x="21" y="782"/>
                    <a:pt x="48" y="782"/>
                  </a:cubicBezTo>
                  <a:cubicBezTo>
                    <a:pt x="75" y="782"/>
                    <a:pt x="97" y="760"/>
                    <a:pt x="97" y="733"/>
                  </a:cubicBezTo>
                  <a:cubicBezTo>
                    <a:pt x="97" y="687"/>
                    <a:pt x="97" y="687"/>
                    <a:pt x="97" y="687"/>
                  </a:cubicBezTo>
                  <a:cubicBezTo>
                    <a:pt x="97" y="491"/>
                    <a:pt x="97" y="491"/>
                    <a:pt x="97" y="491"/>
                  </a:cubicBezTo>
                  <a:cubicBezTo>
                    <a:pt x="97" y="49"/>
                    <a:pt x="97" y="49"/>
                    <a:pt x="97" y="49"/>
                  </a:cubicBezTo>
                  <a:cubicBezTo>
                    <a:pt x="97" y="22"/>
                    <a:pt x="76" y="0"/>
                    <a:pt x="49" y="0"/>
                  </a:cubicBezTo>
                  <a:close/>
                  <a:moveTo>
                    <a:pt x="91" y="491"/>
                  </a:moveTo>
                  <a:cubicBezTo>
                    <a:pt x="90" y="687"/>
                    <a:pt x="90" y="687"/>
                    <a:pt x="90" y="687"/>
                  </a:cubicBezTo>
                  <a:cubicBezTo>
                    <a:pt x="90" y="733"/>
                    <a:pt x="90" y="733"/>
                    <a:pt x="90" y="733"/>
                  </a:cubicBezTo>
                  <a:cubicBezTo>
                    <a:pt x="90" y="756"/>
                    <a:pt x="71" y="775"/>
                    <a:pt x="48" y="775"/>
                  </a:cubicBezTo>
                  <a:cubicBezTo>
                    <a:pt x="25" y="775"/>
                    <a:pt x="7" y="756"/>
                    <a:pt x="7" y="733"/>
                  </a:cubicBezTo>
                  <a:cubicBezTo>
                    <a:pt x="7" y="687"/>
                    <a:pt x="7" y="687"/>
                    <a:pt x="7" y="687"/>
                  </a:cubicBezTo>
                  <a:cubicBezTo>
                    <a:pt x="7" y="491"/>
                    <a:pt x="7" y="491"/>
                    <a:pt x="7" y="491"/>
                  </a:cubicBezTo>
                  <a:cubicBezTo>
                    <a:pt x="7" y="49"/>
                    <a:pt x="7" y="49"/>
                    <a:pt x="7" y="49"/>
                  </a:cubicBezTo>
                  <a:cubicBezTo>
                    <a:pt x="7" y="26"/>
                    <a:pt x="26" y="7"/>
                    <a:pt x="49" y="7"/>
                  </a:cubicBezTo>
                  <a:cubicBezTo>
                    <a:pt x="72" y="7"/>
                    <a:pt x="91" y="26"/>
                    <a:pt x="91" y="49"/>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5"/>
            <p:cNvSpPr/>
            <p:nvPr/>
          </p:nvSpPr>
          <p:spPr>
            <a:xfrm>
              <a:off x="6707188" y="5748338"/>
              <a:ext cx="19050" cy="231775"/>
            </a:xfrm>
            <a:custGeom>
              <a:rect b="b" l="l" r="r" t="t"/>
              <a:pathLst>
                <a:path extrusionOk="0" h="742" w="61">
                  <a:moveTo>
                    <a:pt x="31" y="0"/>
                  </a:moveTo>
                  <a:cubicBezTo>
                    <a:pt x="15" y="0"/>
                    <a:pt x="1" y="13"/>
                    <a:pt x="1" y="30"/>
                  </a:cubicBezTo>
                  <a:cubicBezTo>
                    <a:pt x="1" y="471"/>
                    <a:pt x="1" y="471"/>
                    <a:pt x="1" y="471"/>
                  </a:cubicBezTo>
                  <a:cubicBezTo>
                    <a:pt x="0" y="667"/>
                    <a:pt x="0" y="667"/>
                    <a:pt x="0" y="667"/>
                  </a:cubicBezTo>
                  <a:cubicBezTo>
                    <a:pt x="0" y="712"/>
                    <a:pt x="0" y="712"/>
                    <a:pt x="0" y="712"/>
                  </a:cubicBezTo>
                  <a:cubicBezTo>
                    <a:pt x="0" y="729"/>
                    <a:pt x="14" y="742"/>
                    <a:pt x="30" y="742"/>
                  </a:cubicBezTo>
                  <a:cubicBezTo>
                    <a:pt x="47" y="742"/>
                    <a:pt x="60" y="729"/>
                    <a:pt x="60" y="712"/>
                  </a:cubicBezTo>
                  <a:cubicBezTo>
                    <a:pt x="60" y="667"/>
                    <a:pt x="60" y="667"/>
                    <a:pt x="60" y="667"/>
                  </a:cubicBezTo>
                  <a:cubicBezTo>
                    <a:pt x="61" y="471"/>
                    <a:pt x="61" y="471"/>
                    <a:pt x="61" y="471"/>
                  </a:cubicBezTo>
                  <a:cubicBezTo>
                    <a:pt x="61" y="30"/>
                    <a:pt x="61" y="30"/>
                    <a:pt x="61" y="30"/>
                  </a:cubicBezTo>
                  <a:cubicBezTo>
                    <a:pt x="61" y="13"/>
                    <a:pt x="47" y="0"/>
                    <a:pt x="31" y="0"/>
                  </a:cubicBezTo>
                  <a:close/>
                  <a:moveTo>
                    <a:pt x="54" y="471"/>
                  </a:moveTo>
                  <a:cubicBezTo>
                    <a:pt x="53" y="667"/>
                    <a:pt x="53" y="667"/>
                    <a:pt x="53" y="667"/>
                  </a:cubicBezTo>
                  <a:cubicBezTo>
                    <a:pt x="53" y="712"/>
                    <a:pt x="53" y="712"/>
                    <a:pt x="53" y="712"/>
                  </a:cubicBezTo>
                  <a:cubicBezTo>
                    <a:pt x="53" y="725"/>
                    <a:pt x="43" y="735"/>
                    <a:pt x="30" y="735"/>
                  </a:cubicBezTo>
                  <a:cubicBezTo>
                    <a:pt x="18" y="735"/>
                    <a:pt x="7" y="725"/>
                    <a:pt x="7" y="712"/>
                  </a:cubicBezTo>
                  <a:cubicBezTo>
                    <a:pt x="7" y="667"/>
                    <a:pt x="7" y="667"/>
                    <a:pt x="7" y="667"/>
                  </a:cubicBezTo>
                  <a:cubicBezTo>
                    <a:pt x="8" y="471"/>
                    <a:pt x="8" y="471"/>
                    <a:pt x="8" y="471"/>
                  </a:cubicBezTo>
                  <a:cubicBezTo>
                    <a:pt x="8" y="30"/>
                    <a:pt x="8" y="30"/>
                    <a:pt x="8" y="30"/>
                  </a:cubicBezTo>
                  <a:cubicBezTo>
                    <a:pt x="8" y="17"/>
                    <a:pt x="18" y="7"/>
                    <a:pt x="31" y="7"/>
                  </a:cubicBezTo>
                  <a:cubicBezTo>
                    <a:pt x="44" y="7"/>
                    <a:pt x="54" y="17"/>
                    <a:pt x="54" y="30"/>
                  </a:cubicBezTo>
                  <a:lnTo>
                    <a:pt x="54" y="47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5"/>
            <p:cNvSpPr/>
            <p:nvPr/>
          </p:nvSpPr>
          <p:spPr>
            <a:xfrm>
              <a:off x="6699250" y="5153025"/>
              <a:ext cx="34925" cy="368299"/>
            </a:xfrm>
            <a:custGeom>
              <a:rect b="b" l="l" r="r" t="t"/>
              <a:pathLst>
                <a:path extrusionOk="0" h="1180" w="116">
                  <a:moveTo>
                    <a:pt x="0" y="590"/>
                  </a:moveTo>
                  <a:cubicBezTo>
                    <a:pt x="0" y="621"/>
                    <a:pt x="24" y="646"/>
                    <a:pt x="55" y="648"/>
                  </a:cubicBezTo>
                  <a:cubicBezTo>
                    <a:pt x="55" y="748"/>
                    <a:pt x="55" y="748"/>
                    <a:pt x="55" y="748"/>
                  </a:cubicBezTo>
                  <a:cubicBezTo>
                    <a:pt x="14" y="788"/>
                    <a:pt x="14" y="788"/>
                    <a:pt x="14" y="788"/>
                  </a:cubicBezTo>
                  <a:cubicBezTo>
                    <a:pt x="34" y="808"/>
                    <a:pt x="34" y="808"/>
                    <a:pt x="34" y="808"/>
                  </a:cubicBezTo>
                  <a:cubicBezTo>
                    <a:pt x="14" y="827"/>
                    <a:pt x="14" y="827"/>
                    <a:pt x="14" y="827"/>
                  </a:cubicBezTo>
                  <a:cubicBezTo>
                    <a:pt x="34" y="846"/>
                    <a:pt x="34" y="846"/>
                    <a:pt x="34" y="846"/>
                  </a:cubicBezTo>
                  <a:cubicBezTo>
                    <a:pt x="14" y="866"/>
                    <a:pt x="14" y="866"/>
                    <a:pt x="14" y="866"/>
                  </a:cubicBezTo>
                  <a:cubicBezTo>
                    <a:pt x="34" y="885"/>
                    <a:pt x="34" y="885"/>
                    <a:pt x="34" y="885"/>
                  </a:cubicBezTo>
                  <a:cubicBezTo>
                    <a:pt x="14" y="904"/>
                    <a:pt x="14" y="904"/>
                    <a:pt x="14" y="904"/>
                  </a:cubicBezTo>
                  <a:cubicBezTo>
                    <a:pt x="34" y="924"/>
                    <a:pt x="34" y="924"/>
                    <a:pt x="34" y="924"/>
                  </a:cubicBezTo>
                  <a:cubicBezTo>
                    <a:pt x="14" y="943"/>
                    <a:pt x="14" y="943"/>
                    <a:pt x="14" y="943"/>
                  </a:cubicBezTo>
                  <a:cubicBezTo>
                    <a:pt x="34" y="962"/>
                    <a:pt x="34" y="962"/>
                    <a:pt x="34" y="962"/>
                  </a:cubicBezTo>
                  <a:cubicBezTo>
                    <a:pt x="14" y="982"/>
                    <a:pt x="14" y="982"/>
                    <a:pt x="14" y="982"/>
                  </a:cubicBezTo>
                  <a:cubicBezTo>
                    <a:pt x="34" y="1001"/>
                    <a:pt x="34" y="1001"/>
                    <a:pt x="34" y="1001"/>
                  </a:cubicBezTo>
                  <a:cubicBezTo>
                    <a:pt x="14" y="1020"/>
                    <a:pt x="14" y="1020"/>
                    <a:pt x="14" y="1020"/>
                  </a:cubicBezTo>
                  <a:cubicBezTo>
                    <a:pt x="34" y="1040"/>
                    <a:pt x="34" y="1040"/>
                    <a:pt x="34" y="1040"/>
                  </a:cubicBezTo>
                  <a:cubicBezTo>
                    <a:pt x="14" y="1059"/>
                    <a:pt x="14" y="1059"/>
                    <a:pt x="14" y="1059"/>
                  </a:cubicBezTo>
                  <a:cubicBezTo>
                    <a:pt x="34" y="1078"/>
                    <a:pt x="34" y="1078"/>
                    <a:pt x="34" y="1078"/>
                  </a:cubicBezTo>
                  <a:cubicBezTo>
                    <a:pt x="14" y="1098"/>
                    <a:pt x="14" y="1098"/>
                    <a:pt x="14" y="1098"/>
                  </a:cubicBezTo>
                  <a:cubicBezTo>
                    <a:pt x="34" y="1117"/>
                    <a:pt x="34" y="1117"/>
                    <a:pt x="34" y="1117"/>
                  </a:cubicBezTo>
                  <a:cubicBezTo>
                    <a:pt x="14" y="1136"/>
                    <a:pt x="14" y="1136"/>
                    <a:pt x="14"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1" y="748"/>
                    <a:pt x="61" y="748"/>
                    <a:pt x="61" y="748"/>
                  </a:cubicBezTo>
                  <a:cubicBezTo>
                    <a:pt x="61" y="648"/>
                    <a:pt x="61" y="648"/>
                    <a:pt x="61" y="648"/>
                  </a:cubicBezTo>
                  <a:cubicBezTo>
                    <a:pt x="92" y="646"/>
                    <a:pt x="116" y="621"/>
                    <a:pt x="116" y="590"/>
                  </a:cubicBezTo>
                  <a:cubicBezTo>
                    <a:pt x="116" y="559"/>
                    <a:pt x="92" y="534"/>
                    <a:pt x="61" y="532"/>
                  </a:cubicBezTo>
                  <a:cubicBezTo>
                    <a:pt x="61" y="431"/>
                    <a:pt x="61" y="431"/>
                    <a:pt x="61"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4" y="43"/>
                    <a:pt x="14" y="43"/>
                    <a:pt x="14" y="43"/>
                  </a:cubicBezTo>
                  <a:cubicBezTo>
                    <a:pt x="34" y="63"/>
                    <a:pt x="34" y="63"/>
                    <a:pt x="34" y="63"/>
                  </a:cubicBezTo>
                  <a:cubicBezTo>
                    <a:pt x="14" y="82"/>
                    <a:pt x="14" y="82"/>
                    <a:pt x="14" y="82"/>
                  </a:cubicBezTo>
                  <a:cubicBezTo>
                    <a:pt x="34" y="101"/>
                    <a:pt x="34" y="101"/>
                    <a:pt x="34" y="101"/>
                  </a:cubicBezTo>
                  <a:cubicBezTo>
                    <a:pt x="14" y="121"/>
                    <a:pt x="14" y="121"/>
                    <a:pt x="14" y="121"/>
                  </a:cubicBezTo>
                  <a:cubicBezTo>
                    <a:pt x="34" y="140"/>
                    <a:pt x="34" y="140"/>
                    <a:pt x="34" y="140"/>
                  </a:cubicBezTo>
                  <a:cubicBezTo>
                    <a:pt x="14" y="159"/>
                    <a:pt x="14" y="159"/>
                    <a:pt x="14" y="159"/>
                  </a:cubicBezTo>
                  <a:cubicBezTo>
                    <a:pt x="34" y="179"/>
                    <a:pt x="34" y="179"/>
                    <a:pt x="34" y="179"/>
                  </a:cubicBezTo>
                  <a:cubicBezTo>
                    <a:pt x="14" y="198"/>
                    <a:pt x="14" y="198"/>
                    <a:pt x="14" y="198"/>
                  </a:cubicBezTo>
                  <a:cubicBezTo>
                    <a:pt x="34" y="217"/>
                    <a:pt x="34" y="217"/>
                    <a:pt x="34" y="217"/>
                  </a:cubicBezTo>
                  <a:cubicBezTo>
                    <a:pt x="14" y="237"/>
                    <a:pt x="14" y="237"/>
                    <a:pt x="14" y="237"/>
                  </a:cubicBezTo>
                  <a:cubicBezTo>
                    <a:pt x="34" y="256"/>
                    <a:pt x="34" y="256"/>
                    <a:pt x="34" y="256"/>
                  </a:cubicBezTo>
                  <a:cubicBezTo>
                    <a:pt x="14" y="275"/>
                    <a:pt x="14" y="275"/>
                    <a:pt x="14" y="275"/>
                  </a:cubicBezTo>
                  <a:cubicBezTo>
                    <a:pt x="34" y="295"/>
                    <a:pt x="34" y="295"/>
                    <a:pt x="34" y="295"/>
                  </a:cubicBezTo>
                  <a:cubicBezTo>
                    <a:pt x="14" y="314"/>
                    <a:pt x="14" y="314"/>
                    <a:pt x="14" y="314"/>
                  </a:cubicBezTo>
                  <a:cubicBezTo>
                    <a:pt x="34" y="333"/>
                    <a:pt x="34" y="333"/>
                    <a:pt x="34" y="333"/>
                  </a:cubicBezTo>
                  <a:cubicBezTo>
                    <a:pt x="14" y="353"/>
                    <a:pt x="14" y="353"/>
                    <a:pt x="14" y="353"/>
                  </a:cubicBezTo>
                  <a:cubicBezTo>
                    <a:pt x="34" y="372"/>
                    <a:pt x="34" y="372"/>
                    <a:pt x="34" y="372"/>
                  </a:cubicBezTo>
                  <a:cubicBezTo>
                    <a:pt x="14" y="391"/>
                    <a:pt x="14" y="391"/>
                    <a:pt x="14"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4" y="552"/>
                    <a:pt x="24" y="552"/>
                    <a:pt x="24" y="552"/>
                  </a:cubicBezTo>
                  <a:cubicBezTo>
                    <a:pt x="33" y="544"/>
                    <a:pt x="43" y="540"/>
                    <a:pt x="55" y="539"/>
                  </a:cubicBezTo>
                  <a:close/>
                  <a:moveTo>
                    <a:pt x="20" y="556"/>
                  </a:moveTo>
                  <a:cubicBezTo>
                    <a:pt x="50" y="586"/>
                    <a:pt x="50" y="586"/>
                    <a:pt x="50" y="586"/>
                  </a:cubicBezTo>
                  <a:cubicBezTo>
                    <a:pt x="7" y="586"/>
                    <a:pt x="7" y="586"/>
                    <a:pt x="7" y="586"/>
                  </a:cubicBezTo>
                  <a:cubicBezTo>
                    <a:pt x="8" y="575"/>
                    <a:pt x="12" y="565"/>
                    <a:pt x="20" y="556"/>
                  </a:cubicBezTo>
                  <a:close/>
                  <a:moveTo>
                    <a:pt x="7" y="593"/>
                  </a:moveTo>
                  <a:cubicBezTo>
                    <a:pt x="50" y="593"/>
                    <a:pt x="50" y="593"/>
                    <a:pt x="50" y="593"/>
                  </a:cubicBezTo>
                  <a:cubicBezTo>
                    <a:pt x="20" y="623"/>
                    <a:pt x="20" y="623"/>
                    <a:pt x="20" y="623"/>
                  </a:cubicBezTo>
                  <a:cubicBezTo>
                    <a:pt x="12" y="615"/>
                    <a:pt x="8" y="605"/>
                    <a:pt x="7" y="593"/>
                  </a:cubicBezTo>
                  <a:close/>
                  <a:moveTo>
                    <a:pt x="24" y="628"/>
                  </a:moveTo>
                  <a:cubicBezTo>
                    <a:pt x="55" y="598"/>
                    <a:pt x="55" y="598"/>
                    <a:pt x="55" y="598"/>
                  </a:cubicBezTo>
                  <a:cubicBezTo>
                    <a:pt x="55" y="641"/>
                    <a:pt x="55" y="641"/>
                    <a:pt x="55" y="641"/>
                  </a:cubicBezTo>
                  <a:cubicBezTo>
                    <a:pt x="43" y="640"/>
                    <a:pt x="33" y="635"/>
                    <a:pt x="24"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3" y="1078"/>
                  </a:moveTo>
                  <a:cubicBezTo>
                    <a:pt x="58" y="1064"/>
                    <a:pt x="58" y="1064"/>
                    <a:pt x="58" y="1064"/>
                  </a:cubicBezTo>
                  <a:cubicBezTo>
                    <a:pt x="72" y="1078"/>
                    <a:pt x="72" y="1078"/>
                    <a:pt x="72" y="1078"/>
                  </a:cubicBezTo>
                  <a:cubicBezTo>
                    <a:pt x="58" y="1093"/>
                    <a:pt x="58" y="1093"/>
                    <a:pt x="58" y="1093"/>
                  </a:cubicBezTo>
                  <a:lnTo>
                    <a:pt x="43" y="1078"/>
                  </a:lnTo>
                  <a:close/>
                  <a:moveTo>
                    <a:pt x="72" y="1117"/>
                  </a:moveTo>
                  <a:cubicBezTo>
                    <a:pt x="58" y="1131"/>
                    <a:pt x="58" y="1131"/>
                    <a:pt x="58" y="1131"/>
                  </a:cubicBezTo>
                  <a:cubicBezTo>
                    <a:pt x="43" y="1117"/>
                    <a:pt x="43" y="1117"/>
                    <a:pt x="43" y="1117"/>
                  </a:cubicBezTo>
                  <a:cubicBezTo>
                    <a:pt x="58" y="1103"/>
                    <a:pt x="58" y="1103"/>
                    <a:pt x="58" y="1103"/>
                  </a:cubicBezTo>
                  <a:lnTo>
                    <a:pt x="72" y="1117"/>
                  </a:lnTo>
                  <a:close/>
                  <a:moveTo>
                    <a:pt x="43" y="1040"/>
                  </a:moveTo>
                  <a:cubicBezTo>
                    <a:pt x="58" y="1025"/>
                    <a:pt x="58" y="1025"/>
                    <a:pt x="58" y="1025"/>
                  </a:cubicBezTo>
                  <a:cubicBezTo>
                    <a:pt x="72" y="1040"/>
                    <a:pt x="72" y="1040"/>
                    <a:pt x="72" y="1040"/>
                  </a:cubicBezTo>
                  <a:cubicBezTo>
                    <a:pt x="58" y="1054"/>
                    <a:pt x="58" y="1054"/>
                    <a:pt x="58" y="1054"/>
                  </a:cubicBezTo>
                  <a:lnTo>
                    <a:pt x="43" y="1040"/>
                  </a:lnTo>
                  <a:close/>
                  <a:moveTo>
                    <a:pt x="43" y="1001"/>
                  </a:moveTo>
                  <a:cubicBezTo>
                    <a:pt x="58" y="987"/>
                    <a:pt x="58" y="987"/>
                    <a:pt x="58" y="987"/>
                  </a:cubicBezTo>
                  <a:cubicBezTo>
                    <a:pt x="72" y="1001"/>
                    <a:pt x="72" y="1001"/>
                    <a:pt x="72" y="1001"/>
                  </a:cubicBezTo>
                  <a:cubicBezTo>
                    <a:pt x="58" y="1016"/>
                    <a:pt x="58" y="1016"/>
                    <a:pt x="58" y="1016"/>
                  </a:cubicBezTo>
                  <a:lnTo>
                    <a:pt x="43" y="1001"/>
                  </a:lnTo>
                  <a:close/>
                  <a:moveTo>
                    <a:pt x="43" y="962"/>
                  </a:moveTo>
                  <a:cubicBezTo>
                    <a:pt x="58" y="948"/>
                    <a:pt x="58" y="948"/>
                    <a:pt x="58" y="948"/>
                  </a:cubicBezTo>
                  <a:cubicBezTo>
                    <a:pt x="72" y="962"/>
                    <a:pt x="72" y="962"/>
                    <a:pt x="72" y="962"/>
                  </a:cubicBezTo>
                  <a:cubicBezTo>
                    <a:pt x="58" y="977"/>
                    <a:pt x="58" y="977"/>
                    <a:pt x="58" y="977"/>
                  </a:cubicBezTo>
                  <a:lnTo>
                    <a:pt x="43" y="962"/>
                  </a:lnTo>
                  <a:close/>
                  <a:moveTo>
                    <a:pt x="43" y="924"/>
                  </a:moveTo>
                  <a:cubicBezTo>
                    <a:pt x="58" y="909"/>
                    <a:pt x="58" y="909"/>
                    <a:pt x="58" y="909"/>
                  </a:cubicBezTo>
                  <a:cubicBezTo>
                    <a:pt x="72" y="924"/>
                    <a:pt x="72" y="924"/>
                    <a:pt x="72" y="924"/>
                  </a:cubicBezTo>
                  <a:cubicBezTo>
                    <a:pt x="58" y="938"/>
                    <a:pt x="58" y="938"/>
                    <a:pt x="58" y="938"/>
                  </a:cubicBezTo>
                  <a:lnTo>
                    <a:pt x="43" y="924"/>
                  </a:lnTo>
                  <a:close/>
                  <a:moveTo>
                    <a:pt x="43" y="885"/>
                  </a:moveTo>
                  <a:cubicBezTo>
                    <a:pt x="58" y="871"/>
                    <a:pt x="58" y="871"/>
                    <a:pt x="58" y="871"/>
                  </a:cubicBezTo>
                  <a:cubicBezTo>
                    <a:pt x="72" y="885"/>
                    <a:pt x="72" y="885"/>
                    <a:pt x="72" y="885"/>
                  </a:cubicBezTo>
                  <a:cubicBezTo>
                    <a:pt x="58" y="900"/>
                    <a:pt x="58" y="900"/>
                    <a:pt x="58" y="900"/>
                  </a:cubicBezTo>
                  <a:lnTo>
                    <a:pt x="43" y="885"/>
                  </a:lnTo>
                  <a:close/>
                  <a:moveTo>
                    <a:pt x="43" y="846"/>
                  </a:moveTo>
                  <a:cubicBezTo>
                    <a:pt x="58" y="832"/>
                    <a:pt x="58" y="832"/>
                    <a:pt x="58" y="832"/>
                  </a:cubicBezTo>
                  <a:cubicBezTo>
                    <a:pt x="72" y="846"/>
                    <a:pt x="72" y="846"/>
                    <a:pt x="72" y="846"/>
                  </a:cubicBezTo>
                  <a:cubicBezTo>
                    <a:pt x="58" y="861"/>
                    <a:pt x="58" y="861"/>
                    <a:pt x="58" y="861"/>
                  </a:cubicBezTo>
                  <a:lnTo>
                    <a:pt x="43" y="846"/>
                  </a:lnTo>
                  <a:close/>
                  <a:moveTo>
                    <a:pt x="43" y="808"/>
                  </a:moveTo>
                  <a:cubicBezTo>
                    <a:pt x="58" y="793"/>
                    <a:pt x="58" y="793"/>
                    <a:pt x="58" y="793"/>
                  </a:cubicBezTo>
                  <a:cubicBezTo>
                    <a:pt x="72" y="808"/>
                    <a:pt x="72" y="808"/>
                    <a:pt x="72" y="808"/>
                  </a:cubicBezTo>
                  <a:cubicBezTo>
                    <a:pt x="58" y="822"/>
                    <a:pt x="58" y="822"/>
                    <a:pt x="58" y="822"/>
                  </a:cubicBezTo>
                  <a:lnTo>
                    <a:pt x="43"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7" y="1122"/>
                    <a:pt x="77" y="1122"/>
                    <a:pt x="77" y="1122"/>
                  </a:cubicBezTo>
                  <a:lnTo>
                    <a:pt x="92" y="1136"/>
                  </a:lnTo>
                  <a:close/>
                  <a:moveTo>
                    <a:pt x="92" y="1098"/>
                  </a:moveTo>
                  <a:cubicBezTo>
                    <a:pt x="77" y="1112"/>
                    <a:pt x="77" y="1112"/>
                    <a:pt x="77" y="1112"/>
                  </a:cubicBezTo>
                  <a:cubicBezTo>
                    <a:pt x="63" y="1098"/>
                    <a:pt x="63" y="1098"/>
                    <a:pt x="63" y="1098"/>
                  </a:cubicBezTo>
                  <a:cubicBezTo>
                    <a:pt x="77" y="1083"/>
                    <a:pt x="77" y="1083"/>
                    <a:pt x="77" y="1083"/>
                  </a:cubicBezTo>
                  <a:lnTo>
                    <a:pt x="92" y="1098"/>
                  </a:lnTo>
                  <a:close/>
                  <a:moveTo>
                    <a:pt x="92" y="1059"/>
                  </a:moveTo>
                  <a:cubicBezTo>
                    <a:pt x="77" y="1074"/>
                    <a:pt x="77" y="1074"/>
                    <a:pt x="77" y="1074"/>
                  </a:cubicBezTo>
                  <a:cubicBezTo>
                    <a:pt x="63" y="1059"/>
                    <a:pt x="63" y="1059"/>
                    <a:pt x="63" y="1059"/>
                  </a:cubicBezTo>
                  <a:cubicBezTo>
                    <a:pt x="77" y="1045"/>
                    <a:pt x="77" y="1045"/>
                    <a:pt x="77" y="1045"/>
                  </a:cubicBezTo>
                  <a:lnTo>
                    <a:pt x="92" y="1059"/>
                  </a:lnTo>
                  <a:close/>
                  <a:moveTo>
                    <a:pt x="92" y="1020"/>
                  </a:moveTo>
                  <a:cubicBezTo>
                    <a:pt x="77" y="1035"/>
                    <a:pt x="77" y="1035"/>
                    <a:pt x="77" y="1035"/>
                  </a:cubicBezTo>
                  <a:cubicBezTo>
                    <a:pt x="63" y="1020"/>
                    <a:pt x="63" y="1020"/>
                    <a:pt x="63" y="1020"/>
                  </a:cubicBezTo>
                  <a:cubicBezTo>
                    <a:pt x="77" y="1006"/>
                    <a:pt x="77" y="1006"/>
                    <a:pt x="77" y="1006"/>
                  </a:cubicBezTo>
                  <a:lnTo>
                    <a:pt x="92" y="1020"/>
                  </a:lnTo>
                  <a:close/>
                  <a:moveTo>
                    <a:pt x="92" y="982"/>
                  </a:moveTo>
                  <a:cubicBezTo>
                    <a:pt x="77" y="996"/>
                    <a:pt x="77" y="996"/>
                    <a:pt x="77" y="996"/>
                  </a:cubicBezTo>
                  <a:cubicBezTo>
                    <a:pt x="63" y="982"/>
                    <a:pt x="63" y="982"/>
                    <a:pt x="63" y="982"/>
                  </a:cubicBezTo>
                  <a:cubicBezTo>
                    <a:pt x="77" y="967"/>
                    <a:pt x="77" y="967"/>
                    <a:pt x="77" y="967"/>
                  </a:cubicBezTo>
                  <a:lnTo>
                    <a:pt x="92" y="982"/>
                  </a:lnTo>
                  <a:close/>
                  <a:moveTo>
                    <a:pt x="92" y="943"/>
                  </a:moveTo>
                  <a:cubicBezTo>
                    <a:pt x="77" y="958"/>
                    <a:pt x="77" y="958"/>
                    <a:pt x="77" y="958"/>
                  </a:cubicBezTo>
                  <a:cubicBezTo>
                    <a:pt x="63" y="943"/>
                    <a:pt x="63" y="943"/>
                    <a:pt x="63" y="943"/>
                  </a:cubicBezTo>
                  <a:cubicBezTo>
                    <a:pt x="77" y="929"/>
                    <a:pt x="77" y="929"/>
                    <a:pt x="77" y="929"/>
                  </a:cubicBezTo>
                  <a:lnTo>
                    <a:pt x="92" y="943"/>
                  </a:lnTo>
                  <a:close/>
                  <a:moveTo>
                    <a:pt x="92" y="904"/>
                  </a:moveTo>
                  <a:cubicBezTo>
                    <a:pt x="77" y="919"/>
                    <a:pt x="77" y="919"/>
                    <a:pt x="77" y="919"/>
                  </a:cubicBezTo>
                  <a:cubicBezTo>
                    <a:pt x="63" y="904"/>
                    <a:pt x="63" y="904"/>
                    <a:pt x="63" y="904"/>
                  </a:cubicBezTo>
                  <a:cubicBezTo>
                    <a:pt x="77" y="890"/>
                    <a:pt x="77" y="890"/>
                    <a:pt x="77" y="890"/>
                  </a:cubicBezTo>
                  <a:lnTo>
                    <a:pt x="92" y="904"/>
                  </a:lnTo>
                  <a:close/>
                  <a:moveTo>
                    <a:pt x="92" y="866"/>
                  </a:moveTo>
                  <a:cubicBezTo>
                    <a:pt x="77" y="880"/>
                    <a:pt x="77" y="880"/>
                    <a:pt x="77" y="880"/>
                  </a:cubicBezTo>
                  <a:cubicBezTo>
                    <a:pt x="63" y="866"/>
                    <a:pt x="63" y="866"/>
                    <a:pt x="63" y="866"/>
                  </a:cubicBezTo>
                  <a:cubicBezTo>
                    <a:pt x="77" y="851"/>
                    <a:pt x="77" y="851"/>
                    <a:pt x="77" y="851"/>
                  </a:cubicBezTo>
                  <a:lnTo>
                    <a:pt x="92" y="866"/>
                  </a:lnTo>
                  <a:close/>
                  <a:moveTo>
                    <a:pt x="92" y="827"/>
                  </a:moveTo>
                  <a:cubicBezTo>
                    <a:pt x="77" y="842"/>
                    <a:pt x="77" y="842"/>
                    <a:pt x="77" y="842"/>
                  </a:cubicBezTo>
                  <a:cubicBezTo>
                    <a:pt x="63" y="827"/>
                    <a:pt x="63" y="827"/>
                    <a:pt x="63" y="827"/>
                  </a:cubicBezTo>
                  <a:cubicBezTo>
                    <a:pt x="77" y="813"/>
                    <a:pt x="77" y="813"/>
                    <a:pt x="77" y="813"/>
                  </a:cubicBezTo>
                  <a:lnTo>
                    <a:pt x="92" y="827"/>
                  </a:lnTo>
                  <a:close/>
                  <a:moveTo>
                    <a:pt x="61" y="641"/>
                  </a:moveTo>
                  <a:cubicBezTo>
                    <a:pt x="61" y="598"/>
                    <a:pt x="61" y="598"/>
                    <a:pt x="61" y="598"/>
                  </a:cubicBezTo>
                  <a:cubicBezTo>
                    <a:pt x="91" y="628"/>
                    <a:pt x="91" y="628"/>
                    <a:pt x="91" y="628"/>
                  </a:cubicBezTo>
                  <a:cubicBezTo>
                    <a:pt x="83" y="635"/>
                    <a:pt x="73" y="640"/>
                    <a:pt x="61" y="641"/>
                  </a:cubicBezTo>
                  <a:close/>
                  <a:moveTo>
                    <a:pt x="96" y="623"/>
                  </a:moveTo>
                  <a:cubicBezTo>
                    <a:pt x="66" y="593"/>
                    <a:pt x="66" y="593"/>
                    <a:pt x="66" y="593"/>
                  </a:cubicBezTo>
                  <a:cubicBezTo>
                    <a:pt x="109" y="593"/>
                    <a:pt x="109" y="593"/>
                    <a:pt x="109" y="593"/>
                  </a:cubicBezTo>
                  <a:cubicBezTo>
                    <a:pt x="108" y="605"/>
                    <a:pt x="103" y="615"/>
                    <a:pt x="96" y="623"/>
                  </a:cubicBezTo>
                  <a:close/>
                  <a:moveTo>
                    <a:pt x="109" y="586"/>
                  </a:moveTo>
                  <a:cubicBezTo>
                    <a:pt x="66" y="586"/>
                    <a:pt x="66" y="586"/>
                    <a:pt x="66" y="586"/>
                  </a:cubicBezTo>
                  <a:cubicBezTo>
                    <a:pt x="96" y="556"/>
                    <a:pt x="96" y="556"/>
                    <a:pt x="96" y="556"/>
                  </a:cubicBezTo>
                  <a:cubicBezTo>
                    <a:pt x="103" y="565"/>
                    <a:pt x="108" y="575"/>
                    <a:pt x="109" y="586"/>
                  </a:cubicBezTo>
                  <a:close/>
                  <a:moveTo>
                    <a:pt x="91" y="552"/>
                  </a:moveTo>
                  <a:cubicBezTo>
                    <a:pt x="61" y="582"/>
                    <a:pt x="61" y="582"/>
                    <a:pt x="61" y="582"/>
                  </a:cubicBezTo>
                  <a:cubicBezTo>
                    <a:pt x="61" y="539"/>
                    <a:pt x="61" y="539"/>
                    <a:pt x="61" y="539"/>
                  </a:cubicBezTo>
                  <a:cubicBezTo>
                    <a:pt x="73" y="540"/>
                    <a:pt x="83" y="544"/>
                    <a:pt x="91" y="552"/>
                  </a:cubicBezTo>
                  <a:close/>
                  <a:moveTo>
                    <a:pt x="92" y="353"/>
                  </a:moveTo>
                  <a:cubicBezTo>
                    <a:pt x="77" y="367"/>
                    <a:pt x="77" y="367"/>
                    <a:pt x="77" y="367"/>
                  </a:cubicBezTo>
                  <a:cubicBezTo>
                    <a:pt x="63" y="353"/>
                    <a:pt x="63" y="353"/>
                    <a:pt x="63" y="353"/>
                  </a:cubicBezTo>
                  <a:cubicBezTo>
                    <a:pt x="77" y="338"/>
                    <a:pt x="77" y="338"/>
                    <a:pt x="77" y="338"/>
                  </a:cubicBezTo>
                  <a:lnTo>
                    <a:pt x="92" y="353"/>
                  </a:lnTo>
                  <a:close/>
                  <a:moveTo>
                    <a:pt x="72" y="101"/>
                  </a:moveTo>
                  <a:cubicBezTo>
                    <a:pt x="58" y="116"/>
                    <a:pt x="58" y="116"/>
                    <a:pt x="58" y="116"/>
                  </a:cubicBezTo>
                  <a:cubicBezTo>
                    <a:pt x="43" y="101"/>
                    <a:pt x="43" y="101"/>
                    <a:pt x="43" y="101"/>
                  </a:cubicBezTo>
                  <a:cubicBezTo>
                    <a:pt x="58" y="87"/>
                    <a:pt x="58" y="87"/>
                    <a:pt x="58" y="87"/>
                  </a:cubicBezTo>
                  <a:lnTo>
                    <a:pt x="72" y="101"/>
                  </a:lnTo>
                  <a:close/>
                  <a:moveTo>
                    <a:pt x="43" y="63"/>
                  </a:moveTo>
                  <a:cubicBezTo>
                    <a:pt x="58" y="48"/>
                    <a:pt x="58" y="48"/>
                    <a:pt x="58" y="48"/>
                  </a:cubicBezTo>
                  <a:cubicBezTo>
                    <a:pt x="72" y="63"/>
                    <a:pt x="72" y="63"/>
                    <a:pt x="72" y="63"/>
                  </a:cubicBezTo>
                  <a:cubicBezTo>
                    <a:pt x="58" y="77"/>
                    <a:pt x="58" y="77"/>
                    <a:pt x="58" y="77"/>
                  </a:cubicBezTo>
                  <a:lnTo>
                    <a:pt x="43" y="63"/>
                  </a:lnTo>
                  <a:close/>
                  <a:moveTo>
                    <a:pt x="72" y="140"/>
                  </a:moveTo>
                  <a:cubicBezTo>
                    <a:pt x="58" y="155"/>
                    <a:pt x="58" y="155"/>
                    <a:pt x="58" y="155"/>
                  </a:cubicBezTo>
                  <a:cubicBezTo>
                    <a:pt x="43" y="140"/>
                    <a:pt x="43" y="140"/>
                    <a:pt x="43" y="140"/>
                  </a:cubicBezTo>
                  <a:cubicBezTo>
                    <a:pt x="58" y="126"/>
                    <a:pt x="58" y="126"/>
                    <a:pt x="58" y="126"/>
                  </a:cubicBezTo>
                  <a:lnTo>
                    <a:pt x="72" y="140"/>
                  </a:lnTo>
                  <a:close/>
                  <a:moveTo>
                    <a:pt x="72" y="179"/>
                  </a:moveTo>
                  <a:cubicBezTo>
                    <a:pt x="58" y="193"/>
                    <a:pt x="58" y="193"/>
                    <a:pt x="58" y="193"/>
                  </a:cubicBezTo>
                  <a:cubicBezTo>
                    <a:pt x="43" y="179"/>
                    <a:pt x="43" y="179"/>
                    <a:pt x="43" y="179"/>
                  </a:cubicBezTo>
                  <a:cubicBezTo>
                    <a:pt x="58" y="164"/>
                    <a:pt x="58" y="164"/>
                    <a:pt x="58" y="164"/>
                  </a:cubicBezTo>
                  <a:lnTo>
                    <a:pt x="72" y="179"/>
                  </a:lnTo>
                  <a:close/>
                  <a:moveTo>
                    <a:pt x="72" y="217"/>
                  </a:moveTo>
                  <a:cubicBezTo>
                    <a:pt x="58" y="232"/>
                    <a:pt x="58" y="232"/>
                    <a:pt x="58" y="232"/>
                  </a:cubicBezTo>
                  <a:cubicBezTo>
                    <a:pt x="43" y="217"/>
                    <a:pt x="43" y="217"/>
                    <a:pt x="43" y="217"/>
                  </a:cubicBezTo>
                  <a:cubicBezTo>
                    <a:pt x="58" y="203"/>
                    <a:pt x="58" y="203"/>
                    <a:pt x="58" y="203"/>
                  </a:cubicBezTo>
                  <a:lnTo>
                    <a:pt x="72" y="217"/>
                  </a:lnTo>
                  <a:close/>
                  <a:moveTo>
                    <a:pt x="72" y="256"/>
                  </a:moveTo>
                  <a:cubicBezTo>
                    <a:pt x="58" y="271"/>
                    <a:pt x="58" y="271"/>
                    <a:pt x="58" y="271"/>
                  </a:cubicBezTo>
                  <a:cubicBezTo>
                    <a:pt x="43" y="256"/>
                    <a:pt x="43" y="256"/>
                    <a:pt x="43" y="256"/>
                  </a:cubicBezTo>
                  <a:cubicBezTo>
                    <a:pt x="58" y="242"/>
                    <a:pt x="58" y="242"/>
                    <a:pt x="58" y="242"/>
                  </a:cubicBezTo>
                  <a:lnTo>
                    <a:pt x="72" y="256"/>
                  </a:lnTo>
                  <a:close/>
                  <a:moveTo>
                    <a:pt x="72" y="295"/>
                  </a:moveTo>
                  <a:cubicBezTo>
                    <a:pt x="58" y="309"/>
                    <a:pt x="58" y="309"/>
                    <a:pt x="58" y="309"/>
                  </a:cubicBezTo>
                  <a:cubicBezTo>
                    <a:pt x="43" y="295"/>
                    <a:pt x="43" y="295"/>
                    <a:pt x="43" y="295"/>
                  </a:cubicBezTo>
                  <a:cubicBezTo>
                    <a:pt x="58" y="280"/>
                    <a:pt x="58" y="280"/>
                    <a:pt x="58" y="280"/>
                  </a:cubicBezTo>
                  <a:lnTo>
                    <a:pt x="72" y="295"/>
                  </a:lnTo>
                  <a:close/>
                  <a:moveTo>
                    <a:pt x="72" y="333"/>
                  </a:moveTo>
                  <a:cubicBezTo>
                    <a:pt x="58" y="348"/>
                    <a:pt x="58" y="348"/>
                    <a:pt x="58" y="348"/>
                  </a:cubicBezTo>
                  <a:cubicBezTo>
                    <a:pt x="43" y="333"/>
                    <a:pt x="43" y="333"/>
                    <a:pt x="43" y="333"/>
                  </a:cubicBezTo>
                  <a:cubicBezTo>
                    <a:pt x="58" y="319"/>
                    <a:pt x="58" y="319"/>
                    <a:pt x="58" y="319"/>
                  </a:cubicBezTo>
                  <a:lnTo>
                    <a:pt x="72" y="333"/>
                  </a:lnTo>
                  <a:close/>
                  <a:moveTo>
                    <a:pt x="72" y="372"/>
                  </a:moveTo>
                  <a:cubicBezTo>
                    <a:pt x="58" y="387"/>
                    <a:pt x="58" y="387"/>
                    <a:pt x="58" y="387"/>
                  </a:cubicBezTo>
                  <a:cubicBezTo>
                    <a:pt x="43" y="372"/>
                    <a:pt x="43" y="372"/>
                    <a:pt x="43" y="372"/>
                  </a:cubicBezTo>
                  <a:cubicBezTo>
                    <a:pt x="58" y="358"/>
                    <a:pt x="58" y="358"/>
                    <a:pt x="58" y="358"/>
                  </a:cubicBezTo>
                  <a:lnTo>
                    <a:pt x="72" y="372"/>
                  </a:lnTo>
                  <a:close/>
                  <a:moveTo>
                    <a:pt x="92" y="314"/>
                  </a:moveTo>
                  <a:cubicBezTo>
                    <a:pt x="77" y="329"/>
                    <a:pt x="77" y="329"/>
                    <a:pt x="77" y="329"/>
                  </a:cubicBezTo>
                  <a:cubicBezTo>
                    <a:pt x="63" y="314"/>
                    <a:pt x="63" y="314"/>
                    <a:pt x="63" y="314"/>
                  </a:cubicBezTo>
                  <a:cubicBezTo>
                    <a:pt x="77" y="300"/>
                    <a:pt x="77" y="300"/>
                    <a:pt x="77" y="300"/>
                  </a:cubicBezTo>
                  <a:lnTo>
                    <a:pt x="92" y="314"/>
                  </a:lnTo>
                  <a:close/>
                  <a:moveTo>
                    <a:pt x="92" y="275"/>
                  </a:moveTo>
                  <a:cubicBezTo>
                    <a:pt x="77" y="290"/>
                    <a:pt x="77" y="290"/>
                    <a:pt x="77" y="290"/>
                  </a:cubicBezTo>
                  <a:cubicBezTo>
                    <a:pt x="63" y="275"/>
                    <a:pt x="63" y="275"/>
                    <a:pt x="63" y="275"/>
                  </a:cubicBezTo>
                  <a:cubicBezTo>
                    <a:pt x="77" y="261"/>
                    <a:pt x="77" y="261"/>
                    <a:pt x="77" y="261"/>
                  </a:cubicBezTo>
                  <a:lnTo>
                    <a:pt x="92" y="275"/>
                  </a:lnTo>
                  <a:close/>
                  <a:moveTo>
                    <a:pt x="92" y="237"/>
                  </a:moveTo>
                  <a:cubicBezTo>
                    <a:pt x="77" y="251"/>
                    <a:pt x="77" y="251"/>
                    <a:pt x="77" y="251"/>
                  </a:cubicBezTo>
                  <a:cubicBezTo>
                    <a:pt x="63" y="237"/>
                    <a:pt x="63" y="237"/>
                    <a:pt x="63" y="237"/>
                  </a:cubicBezTo>
                  <a:cubicBezTo>
                    <a:pt x="77" y="222"/>
                    <a:pt x="77" y="222"/>
                    <a:pt x="77" y="222"/>
                  </a:cubicBezTo>
                  <a:lnTo>
                    <a:pt x="92" y="237"/>
                  </a:lnTo>
                  <a:close/>
                  <a:moveTo>
                    <a:pt x="92" y="198"/>
                  </a:moveTo>
                  <a:cubicBezTo>
                    <a:pt x="77" y="213"/>
                    <a:pt x="77" y="213"/>
                    <a:pt x="77" y="213"/>
                  </a:cubicBezTo>
                  <a:cubicBezTo>
                    <a:pt x="63" y="198"/>
                    <a:pt x="63" y="198"/>
                    <a:pt x="63" y="198"/>
                  </a:cubicBezTo>
                  <a:cubicBezTo>
                    <a:pt x="77" y="184"/>
                    <a:pt x="77" y="184"/>
                    <a:pt x="77" y="184"/>
                  </a:cubicBezTo>
                  <a:lnTo>
                    <a:pt x="92" y="198"/>
                  </a:lnTo>
                  <a:close/>
                  <a:moveTo>
                    <a:pt x="92" y="159"/>
                  </a:moveTo>
                  <a:cubicBezTo>
                    <a:pt x="77" y="174"/>
                    <a:pt x="77" y="174"/>
                    <a:pt x="77" y="174"/>
                  </a:cubicBezTo>
                  <a:cubicBezTo>
                    <a:pt x="63" y="159"/>
                    <a:pt x="63" y="159"/>
                    <a:pt x="63" y="159"/>
                  </a:cubicBezTo>
                  <a:cubicBezTo>
                    <a:pt x="77" y="145"/>
                    <a:pt x="77" y="145"/>
                    <a:pt x="77" y="145"/>
                  </a:cubicBezTo>
                  <a:lnTo>
                    <a:pt x="92" y="159"/>
                  </a:lnTo>
                  <a:close/>
                  <a:moveTo>
                    <a:pt x="92" y="121"/>
                  </a:moveTo>
                  <a:cubicBezTo>
                    <a:pt x="77" y="135"/>
                    <a:pt x="77" y="135"/>
                    <a:pt x="77" y="135"/>
                  </a:cubicBezTo>
                  <a:cubicBezTo>
                    <a:pt x="63" y="121"/>
                    <a:pt x="63" y="121"/>
                    <a:pt x="63" y="121"/>
                  </a:cubicBezTo>
                  <a:cubicBezTo>
                    <a:pt x="77" y="106"/>
                    <a:pt x="77" y="106"/>
                    <a:pt x="77" y="106"/>
                  </a:cubicBezTo>
                  <a:lnTo>
                    <a:pt x="92" y="121"/>
                  </a:lnTo>
                  <a:close/>
                  <a:moveTo>
                    <a:pt x="92" y="82"/>
                  </a:moveTo>
                  <a:cubicBezTo>
                    <a:pt x="77" y="97"/>
                    <a:pt x="77" y="97"/>
                    <a:pt x="77" y="97"/>
                  </a:cubicBezTo>
                  <a:cubicBezTo>
                    <a:pt x="63" y="82"/>
                    <a:pt x="63" y="82"/>
                    <a:pt x="63" y="82"/>
                  </a:cubicBezTo>
                  <a:cubicBezTo>
                    <a:pt x="77" y="68"/>
                    <a:pt x="77" y="68"/>
                    <a:pt x="77" y="68"/>
                  </a:cubicBezTo>
                  <a:lnTo>
                    <a:pt x="92" y="82"/>
                  </a:lnTo>
                  <a:close/>
                  <a:moveTo>
                    <a:pt x="24" y="43"/>
                  </a:moveTo>
                  <a:cubicBezTo>
                    <a:pt x="58" y="10"/>
                    <a:pt x="58" y="10"/>
                    <a:pt x="58" y="10"/>
                  </a:cubicBezTo>
                  <a:cubicBezTo>
                    <a:pt x="92" y="43"/>
                    <a:pt x="92" y="43"/>
                    <a:pt x="92" y="43"/>
                  </a:cubicBezTo>
                  <a:cubicBezTo>
                    <a:pt x="77" y="58"/>
                    <a:pt x="77" y="58"/>
                    <a:pt x="77"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7" y="377"/>
                    <a:pt x="77" y="377"/>
                    <a:pt x="77"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7" y="803"/>
                    <a:pt x="77" y="803"/>
                    <a:pt x="77"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5"/>
            <p:cNvSpPr/>
            <p:nvPr/>
          </p:nvSpPr>
          <p:spPr>
            <a:xfrm>
              <a:off x="5191125" y="6057900"/>
              <a:ext cx="73025" cy="58738"/>
            </a:xfrm>
            <a:custGeom>
              <a:rect b="b" l="l" r="r" t="t"/>
              <a:pathLst>
                <a:path extrusionOk="0" h="37" w="46">
                  <a:moveTo>
                    <a:pt x="44" y="37"/>
                  </a:moveTo>
                  <a:lnTo>
                    <a:pt x="44" y="36"/>
                  </a:lnTo>
                  <a:lnTo>
                    <a:pt x="46" y="37"/>
                  </a:lnTo>
                  <a:lnTo>
                    <a:pt x="46" y="0"/>
                  </a:lnTo>
                  <a:lnTo>
                    <a:pt x="44" y="1"/>
                  </a:lnTo>
                  <a:lnTo>
                    <a:pt x="44" y="0"/>
                  </a:lnTo>
                  <a:lnTo>
                    <a:pt x="22" y="13"/>
                  </a:lnTo>
                  <a:lnTo>
                    <a:pt x="0" y="0"/>
                  </a:lnTo>
                  <a:lnTo>
                    <a:pt x="0" y="37"/>
                  </a:lnTo>
                  <a:lnTo>
                    <a:pt x="22" y="24"/>
                  </a:lnTo>
                  <a:lnTo>
                    <a:pt x="44" y="37"/>
                  </a:lnTo>
                  <a:close/>
                  <a:moveTo>
                    <a:pt x="24" y="23"/>
                  </a:moveTo>
                  <a:lnTo>
                    <a:pt x="31" y="19"/>
                  </a:lnTo>
                  <a:lnTo>
                    <a:pt x="40" y="19"/>
                  </a:lnTo>
                  <a:lnTo>
                    <a:pt x="29" y="26"/>
                  </a:lnTo>
                  <a:lnTo>
                    <a:pt x="24" y="23"/>
                  </a:lnTo>
                  <a:close/>
                  <a:moveTo>
                    <a:pt x="31" y="27"/>
                  </a:moveTo>
                  <a:lnTo>
                    <a:pt x="43" y="20"/>
                  </a:lnTo>
                  <a:lnTo>
                    <a:pt x="43" y="34"/>
                  </a:lnTo>
                  <a:lnTo>
                    <a:pt x="31" y="27"/>
                  </a:lnTo>
                  <a:close/>
                  <a:moveTo>
                    <a:pt x="31" y="10"/>
                  </a:moveTo>
                  <a:lnTo>
                    <a:pt x="43" y="3"/>
                  </a:lnTo>
                  <a:lnTo>
                    <a:pt x="43" y="17"/>
                  </a:lnTo>
                  <a:lnTo>
                    <a:pt x="31" y="10"/>
                  </a:lnTo>
                  <a:close/>
                  <a:moveTo>
                    <a:pt x="40" y="18"/>
                  </a:moveTo>
                  <a:lnTo>
                    <a:pt x="31" y="18"/>
                  </a:lnTo>
                  <a:lnTo>
                    <a:pt x="24" y="14"/>
                  </a:lnTo>
                  <a:lnTo>
                    <a:pt x="29" y="11"/>
                  </a:lnTo>
                  <a:lnTo>
                    <a:pt x="40" y="18"/>
                  </a:lnTo>
                  <a:close/>
                  <a:moveTo>
                    <a:pt x="27" y="18"/>
                  </a:moveTo>
                  <a:lnTo>
                    <a:pt x="18" y="18"/>
                  </a:lnTo>
                  <a:lnTo>
                    <a:pt x="22" y="15"/>
                  </a:lnTo>
                  <a:lnTo>
                    <a:pt x="27" y="18"/>
                  </a:lnTo>
                  <a:close/>
                  <a:moveTo>
                    <a:pt x="16" y="11"/>
                  </a:moveTo>
                  <a:lnTo>
                    <a:pt x="20" y="14"/>
                  </a:lnTo>
                  <a:lnTo>
                    <a:pt x="13" y="18"/>
                  </a:lnTo>
                  <a:lnTo>
                    <a:pt x="8" y="18"/>
                  </a:lnTo>
                  <a:lnTo>
                    <a:pt x="4" y="18"/>
                  </a:lnTo>
                  <a:lnTo>
                    <a:pt x="16" y="11"/>
                  </a:lnTo>
                  <a:close/>
                  <a:moveTo>
                    <a:pt x="8" y="19"/>
                  </a:moveTo>
                  <a:lnTo>
                    <a:pt x="13" y="19"/>
                  </a:lnTo>
                  <a:lnTo>
                    <a:pt x="20" y="23"/>
                  </a:lnTo>
                  <a:lnTo>
                    <a:pt x="16" y="26"/>
                  </a:lnTo>
                  <a:lnTo>
                    <a:pt x="4" y="19"/>
                  </a:lnTo>
                  <a:lnTo>
                    <a:pt x="8" y="19"/>
                  </a:lnTo>
                  <a:close/>
                  <a:moveTo>
                    <a:pt x="18" y="19"/>
                  </a:moveTo>
                  <a:lnTo>
                    <a:pt x="27" y="19"/>
                  </a:lnTo>
                  <a:lnTo>
                    <a:pt x="22" y="22"/>
                  </a:lnTo>
                  <a:lnTo>
                    <a:pt x="18" y="19"/>
                  </a:lnTo>
                  <a:close/>
                  <a:moveTo>
                    <a:pt x="44" y="35"/>
                  </a:moveTo>
                  <a:lnTo>
                    <a:pt x="44" y="35"/>
                  </a:lnTo>
                  <a:lnTo>
                    <a:pt x="44" y="19"/>
                  </a:lnTo>
                  <a:lnTo>
                    <a:pt x="44" y="19"/>
                  </a:lnTo>
                  <a:lnTo>
                    <a:pt x="44" y="35"/>
                  </a:lnTo>
                  <a:close/>
                  <a:moveTo>
                    <a:pt x="44" y="2"/>
                  </a:moveTo>
                  <a:lnTo>
                    <a:pt x="44" y="18"/>
                  </a:lnTo>
                  <a:lnTo>
                    <a:pt x="44" y="18"/>
                  </a:lnTo>
                  <a:lnTo>
                    <a:pt x="44" y="2"/>
                  </a:lnTo>
                  <a:lnTo>
                    <a:pt x="44" y="2"/>
                  </a:lnTo>
                  <a:close/>
                  <a:moveTo>
                    <a:pt x="2" y="2"/>
                  </a:moveTo>
                  <a:lnTo>
                    <a:pt x="8" y="6"/>
                  </a:lnTo>
                  <a:lnTo>
                    <a:pt x="8" y="7"/>
                  </a:lnTo>
                  <a:lnTo>
                    <a:pt x="14" y="10"/>
                  </a:lnTo>
                  <a:lnTo>
                    <a:pt x="8" y="13"/>
                  </a:lnTo>
                  <a:lnTo>
                    <a:pt x="8" y="14"/>
                  </a:lnTo>
                  <a:lnTo>
                    <a:pt x="2" y="18"/>
                  </a:lnTo>
                  <a:lnTo>
                    <a:pt x="2" y="2"/>
                  </a:lnTo>
                  <a:close/>
                  <a:moveTo>
                    <a:pt x="2" y="19"/>
                  </a:moveTo>
                  <a:lnTo>
                    <a:pt x="8" y="23"/>
                  </a:lnTo>
                  <a:lnTo>
                    <a:pt x="8" y="24"/>
                  </a:lnTo>
                  <a:lnTo>
                    <a:pt x="14" y="27"/>
                  </a:lnTo>
                  <a:lnTo>
                    <a:pt x="8" y="30"/>
                  </a:lnTo>
                  <a:lnTo>
                    <a:pt x="8" y="31"/>
                  </a:lnTo>
                  <a:lnTo>
                    <a:pt x="2" y="35"/>
                  </a:lnTo>
                  <a:lnTo>
                    <a:pt x="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5"/>
            <p:cNvSpPr/>
            <p:nvPr/>
          </p:nvSpPr>
          <p:spPr>
            <a:xfrm>
              <a:off x="5438775" y="6097588"/>
              <a:ext cx="28575" cy="28575"/>
            </a:xfrm>
            <a:custGeom>
              <a:rect b="b" l="l" r="r" t="t"/>
              <a:pathLst>
                <a:path extrusionOk="0" h="92" w="92">
                  <a:moveTo>
                    <a:pt x="46" y="0"/>
                  </a:moveTo>
                  <a:cubicBezTo>
                    <a:pt x="20" y="0"/>
                    <a:pt x="0" y="20"/>
                    <a:pt x="0" y="46"/>
                  </a:cubicBezTo>
                  <a:cubicBezTo>
                    <a:pt x="0" y="71"/>
                    <a:pt x="20" y="92"/>
                    <a:pt x="46" y="92"/>
                  </a:cubicBezTo>
                  <a:cubicBezTo>
                    <a:pt x="71" y="92"/>
                    <a:pt x="92" y="71"/>
                    <a:pt x="92" y="46"/>
                  </a:cubicBezTo>
                  <a:cubicBezTo>
                    <a:pt x="92" y="20"/>
                    <a:pt x="71" y="0"/>
                    <a:pt x="46" y="0"/>
                  </a:cubicBezTo>
                  <a:close/>
                  <a:moveTo>
                    <a:pt x="16" y="20"/>
                  </a:moveTo>
                  <a:cubicBezTo>
                    <a:pt x="37" y="42"/>
                    <a:pt x="37" y="42"/>
                    <a:pt x="37" y="42"/>
                  </a:cubicBezTo>
                  <a:cubicBezTo>
                    <a:pt x="7" y="42"/>
                    <a:pt x="7" y="42"/>
                    <a:pt x="7" y="42"/>
                  </a:cubicBezTo>
                  <a:cubicBezTo>
                    <a:pt x="7" y="34"/>
                    <a:pt x="11" y="26"/>
                    <a:pt x="16" y="20"/>
                  </a:cubicBezTo>
                  <a:close/>
                  <a:moveTo>
                    <a:pt x="7" y="49"/>
                  </a:moveTo>
                  <a:cubicBezTo>
                    <a:pt x="37" y="49"/>
                    <a:pt x="37" y="49"/>
                    <a:pt x="37" y="49"/>
                  </a:cubicBezTo>
                  <a:cubicBezTo>
                    <a:pt x="16" y="71"/>
                    <a:pt x="16" y="71"/>
                    <a:pt x="16" y="71"/>
                  </a:cubicBezTo>
                  <a:cubicBezTo>
                    <a:pt x="11" y="65"/>
                    <a:pt x="7" y="57"/>
                    <a:pt x="7" y="49"/>
                  </a:cubicBezTo>
                  <a:close/>
                  <a:moveTo>
                    <a:pt x="42" y="85"/>
                  </a:moveTo>
                  <a:cubicBezTo>
                    <a:pt x="34" y="84"/>
                    <a:pt x="27" y="81"/>
                    <a:pt x="21" y="76"/>
                  </a:cubicBezTo>
                  <a:cubicBezTo>
                    <a:pt x="42" y="54"/>
                    <a:pt x="42" y="54"/>
                    <a:pt x="42" y="54"/>
                  </a:cubicBezTo>
                  <a:lnTo>
                    <a:pt x="42" y="85"/>
                  </a:lnTo>
                  <a:close/>
                  <a:moveTo>
                    <a:pt x="42" y="37"/>
                  </a:moveTo>
                  <a:cubicBezTo>
                    <a:pt x="21" y="16"/>
                    <a:pt x="21" y="16"/>
                    <a:pt x="21" y="16"/>
                  </a:cubicBezTo>
                  <a:cubicBezTo>
                    <a:pt x="27" y="11"/>
                    <a:pt x="34" y="7"/>
                    <a:pt x="42" y="7"/>
                  </a:cubicBezTo>
                  <a:lnTo>
                    <a:pt x="42" y="37"/>
                  </a:lnTo>
                  <a:close/>
                  <a:moveTo>
                    <a:pt x="49" y="7"/>
                  </a:moveTo>
                  <a:cubicBezTo>
                    <a:pt x="57" y="7"/>
                    <a:pt x="65" y="11"/>
                    <a:pt x="71" y="16"/>
                  </a:cubicBezTo>
                  <a:cubicBezTo>
                    <a:pt x="49" y="37"/>
                    <a:pt x="49" y="37"/>
                    <a:pt x="49" y="37"/>
                  </a:cubicBezTo>
                  <a:lnTo>
                    <a:pt x="49" y="7"/>
                  </a:lnTo>
                  <a:close/>
                  <a:moveTo>
                    <a:pt x="49" y="85"/>
                  </a:moveTo>
                  <a:cubicBezTo>
                    <a:pt x="49" y="54"/>
                    <a:pt x="49" y="54"/>
                    <a:pt x="49" y="54"/>
                  </a:cubicBezTo>
                  <a:cubicBezTo>
                    <a:pt x="71" y="76"/>
                    <a:pt x="71" y="76"/>
                    <a:pt x="71" y="76"/>
                  </a:cubicBezTo>
                  <a:cubicBezTo>
                    <a:pt x="65" y="81"/>
                    <a:pt x="57" y="84"/>
                    <a:pt x="49" y="85"/>
                  </a:cubicBezTo>
                  <a:close/>
                  <a:moveTo>
                    <a:pt x="76" y="71"/>
                  </a:moveTo>
                  <a:cubicBezTo>
                    <a:pt x="54" y="49"/>
                    <a:pt x="54" y="49"/>
                    <a:pt x="54" y="49"/>
                  </a:cubicBezTo>
                  <a:cubicBezTo>
                    <a:pt x="85" y="49"/>
                    <a:pt x="85" y="49"/>
                    <a:pt x="85" y="49"/>
                  </a:cubicBezTo>
                  <a:cubicBezTo>
                    <a:pt x="84" y="57"/>
                    <a:pt x="81" y="65"/>
                    <a:pt x="76" y="71"/>
                  </a:cubicBezTo>
                  <a:close/>
                  <a:moveTo>
                    <a:pt x="54" y="42"/>
                  </a:moveTo>
                  <a:cubicBezTo>
                    <a:pt x="76" y="20"/>
                    <a:pt x="76" y="20"/>
                    <a:pt x="76" y="20"/>
                  </a:cubicBezTo>
                  <a:cubicBezTo>
                    <a:pt x="81" y="26"/>
                    <a:pt x="84" y="34"/>
                    <a:pt x="85" y="42"/>
                  </a:cubicBezTo>
                  <a:lnTo>
                    <a:pt x="54"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6" name="Google Shape;686;p25"/>
          <p:cNvSpPr txBox="1"/>
          <p:nvPr>
            <p:ph type="title"/>
          </p:nvPr>
        </p:nvSpPr>
        <p:spPr>
          <a:xfrm>
            <a:off x="720000" y="539500"/>
            <a:ext cx="7704000" cy="613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87" name="Google Shape;687;p25"/>
          <p:cNvSpPr txBox="1"/>
          <p:nvPr>
            <p:ph idx="1" type="subTitle"/>
          </p:nvPr>
        </p:nvSpPr>
        <p:spPr>
          <a:xfrm>
            <a:off x="2110311" y="2186325"/>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8" name="Google Shape;688;p25"/>
          <p:cNvSpPr txBox="1"/>
          <p:nvPr>
            <p:ph idx="2" type="subTitle"/>
          </p:nvPr>
        </p:nvSpPr>
        <p:spPr>
          <a:xfrm>
            <a:off x="5055489" y="2186325"/>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9" name="Google Shape;689;p25"/>
          <p:cNvSpPr txBox="1"/>
          <p:nvPr>
            <p:ph idx="3" type="subTitle"/>
          </p:nvPr>
        </p:nvSpPr>
        <p:spPr>
          <a:xfrm>
            <a:off x="2110311" y="382920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0" name="Google Shape;690;p25"/>
          <p:cNvSpPr txBox="1"/>
          <p:nvPr>
            <p:ph idx="4" type="subTitle"/>
          </p:nvPr>
        </p:nvSpPr>
        <p:spPr>
          <a:xfrm>
            <a:off x="5055489" y="382920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1" name="Google Shape;691;p25"/>
          <p:cNvSpPr txBox="1"/>
          <p:nvPr>
            <p:ph idx="5" type="subTitle"/>
          </p:nvPr>
        </p:nvSpPr>
        <p:spPr>
          <a:xfrm>
            <a:off x="2110300" y="1848700"/>
            <a:ext cx="1978200" cy="38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692" name="Google Shape;692;p25"/>
          <p:cNvSpPr txBox="1"/>
          <p:nvPr>
            <p:ph idx="6" type="subTitle"/>
          </p:nvPr>
        </p:nvSpPr>
        <p:spPr>
          <a:xfrm>
            <a:off x="2110313" y="3525850"/>
            <a:ext cx="1978200" cy="38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693" name="Google Shape;693;p25"/>
          <p:cNvSpPr txBox="1"/>
          <p:nvPr>
            <p:ph idx="7" type="subTitle"/>
          </p:nvPr>
        </p:nvSpPr>
        <p:spPr>
          <a:xfrm>
            <a:off x="5055475" y="1848700"/>
            <a:ext cx="1978200" cy="38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694" name="Google Shape;694;p25"/>
          <p:cNvSpPr txBox="1"/>
          <p:nvPr>
            <p:ph idx="8" type="subTitle"/>
          </p:nvPr>
        </p:nvSpPr>
        <p:spPr>
          <a:xfrm>
            <a:off x="5055488" y="3525850"/>
            <a:ext cx="1978200" cy="38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7_1">
    <p:spTree>
      <p:nvGrpSpPr>
        <p:cNvPr id="695" name="Shape 695"/>
        <p:cNvGrpSpPr/>
        <p:nvPr/>
      </p:nvGrpSpPr>
      <p:grpSpPr>
        <a:xfrm>
          <a:off x="0" y="0"/>
          <a:ext cx="0" cy="0"/>
          <a:chOff x="0" y="0"/>
          <a:chExt cx="0" cy="0"/>
        </a:xfrm>
      </p:grpSpPr>
      <p:grpSp>
        <p:nvGrpSpPr>
          <p:cNvPr id="696" name="Google Shape;696;p26"/>
          <p:cNvGrpSpPr/>
          <p:nvPr/>
        </p:nvGrpSpPr>
        <p:grpSpPr>
          <a:xfrm>
            <a:off x="105422" y="98747"/>
            <a:ext cx="8948744" cy="4946019"/>
            <a:chOff x="590550" y="714375"/>
            <a:chExt cx="3176580" cy="1752602"/>
          </a:xfrm>
        </p:grpSpPr>
        <p:sp>
          <p:nvSpPr>
            <p:cNvPr id="697" name="Google Shape;697;p26"/>
            <p:cNvSpPr/>
            <p:nvPr/>
          </p:nvSpPr>
          <p:spPr>
            <a:xfrm>
              <a:off x="1947863" y="723900"/>
              <a:ext cx="193674" cy="50800"/>
            </a:xfrm>
            <a:custGeom>
              <a:rect b="b" l="l" r="r" t="t"/>
              <a:pathLst>
                <a:path extrusionOk="0" h="163" w="621">
                  <a:moveTo>
                    <a:pt x="81" y="163"/>
                  </a:moveTo>
                  <a:cubicBezTo>
                    <a:pt x="621" y="163"/>
                    <a:pt x="621" y="163"/>
                    <a:pt x="621" y="163"/>
                  </a:cubicBezTo>
                  <a:cubicBezTo>
                    <a:pt x="621" y="156"/>
                    <a:pt x="621" y="156"/>
                    <a:pt x="621" y="156"/>
                  </a:cubicBezTo>
                  <a:cubicBezTo>
                    <a:pt x="81" y="156"/>
                    <a:pt x="81" y="156"/>
                    <a:pt x="81" y="156"/>
                  </a:cubicBezTo>
                  <a:cubicBezTo>
                    <a:pt x="40" y="156"/>
                    <a:pt x="7" y="123"/>
                    <a:pt x="7" y="82"/>
                  </a:cubicBezTo>
                  <a:cubicBezTo>
                    <a:pt x="7" y="41"/>
                    <a:pt x="40" y="7"/>
                    <a:pt x="81" y="7"/>
                  </a:cubicBezTo>
                  <a:cubicBezTo>
                    <a:pt x="621" y="7"/>
                    <a:pt x="621" y="7"/>
                    <a:pt x="621" y="7"/>
                  </a:cubicBezTo>
                  <a:cubicBezTo>
                    <a:pt x="621" y="0"/>
                    <a:pt x="621" y="0"/>
                    <a:pt x="621" y="0"/>
                  </a:cubicBezTo>
                  <a:cubicBezTo>
                    <a:pt x="81" y="0"/>
                    <a:pt x="81" y="0"/>
                    <a:pt x="81" y="0"/>
                  </a:cubicBezTo>
                  <a:cubicBezTo>
                    <a:pt x="36" y="0"/>
                    <a:pt x="0" y="37"/>
                    <a:pt x="0" y="82"/>
                  </a:cubicBezTo>
                  <a:cubicBezTo>
                    <a:pt x="0" y="127"/>
                    <a:pt x="36" y="163"/>
                    <a:pt x="81" y="1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6"/>
            <p:cNvSpPr/>
            <p:nvPr/>
          </p:nvSpPr>
          <p:spPr>
            <a:xfrm>
              <a:off x="1954213" y="731838"/>
              <a:ext cx="187325" cy="36513"/>
            </a:xfrm>
            <a:custGeom>
              <a:rect b="b" l="l" r="r" t="t"/>
              <a:pathLst>
                <a:path extrusionOk="0" h="117" w="598">
                  <a:moveTo>
                    <a:pt x="0" y="58"/>
                  </a:moveTo>
                  <a:cubicBezTo>
                    <a:pt x="0" y="90"/>
                    <a:pt x="26" y="117"/>
                    <a:pt x="58" y="117"/>
                  </a:cubicBezTo>
                  <a:cubicBezTo>
                    <a:pt x="598" y="117"/>
                    <a:pt x="598" y="117"/>
                    <a:pt x="598" y="117"/>
                  </a:cubicBezTo>
                  <a:cubicBezTo>
                    <a:pt x="598" y="109"/>
                    <a:pt x="598" y="109"/>
                    <a:pt x="598" y="109"/>
                  </a:cubicBezTo>
                  <a:cubicBezTo>
                    <a:pt x="58" y="109"/>
                    <a:pt x="58" y="109"/>
                    <a:pt x="58" y="109"/>
                  </a:cubicBezTo>
                  <a:cubicBezTo>
                    <a:pt x="30" y="109"/>
                    <a:pt x="7" y="86"/>
                    <a:pt x="7" y="58"/>
                  </a:cubicBezTo>
                  <a:cubicBezTo>
                    <a:pt x="7" y="30"/>
                    <a:pt x="30" y="7"/>
                    <a:pt x="58" y="7"/>
                  </a:cubicBezTo>
                  <a:cubicBezTo>
                    <a:pt x="598" y="7"/>
                    <a:pt x="598" y="7"/>
                    <a:pt x="598" y="7"/>
                  </a:cubicBezTo>
                  <a:cubicBezTo>
                    <a:pt x="598" y="0"/>
                    <a:pt x="598" y="0"/>
                    <a:pt x="598" y="0"/>
                  </a:cubicBezTo>
                  <a:cubicBezTo>
                    <a:pt x="58" y="0"/>
                    <a:pt x="58" y="0"/>
                    <a:pt x="58" y="0"/>
                  </a:cubicBezTo>
                  <a:cubicBezTo>
                    <a:pt x="26" y="0"/>
                    <a:pt x="0" y="26"/>
                    <a:pt x="0"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6"/>
            <p:cNvSpPr/>
            <p:nvPr/>
          </p:nvSpPr>
          <p:spPr>
            <a:xfrm>
              <a:off x="1962150" y="738188"/>
              <a:ext cx="179388" cy="23813"/>
            </a:xfrm>
            <a:custGeom>
              <a:rect b="b" l="l" r="r" t="t"/>
              <a:pathLst>
                <a:path extrusionOk="0" h="72" w="574">
                  <a:moveTo>
                    <a:pt x="0" y="36"/>
                  </a:moveTo>
                  <a:cubicBezTo>
                    <a:pt x="0" y="56"/>
                    <a:pt x="16" y="72"/>
                    <a:pt x="35" y="72"/>
                  </a:cubicBezTo>
                  <a:cubicBezTo>
                    <a:pt x="574" y="72"/>
                    <a:pt x="574" y="72"/>
                    <a:pt x="574" y="72"/>
                  </a:cubicBezTo>
                  <a:cubicBezTo>
                    <a:pt x="574" y="65"/>
                    <a:pt x="574" y="65"/>
                    <a:pt x="574" y="65"/>
                  </a:cubicBezTo>
                  <a:cubicBezTo>
                    <a:pt x="35" y="65"/>
                    <a:pt x="35" y="65"/>
                    <a:pt x="35" y="65"/>
                  </a:cubicBezTo>
                  <a:cubicBezTo>
                    <a:pt x="20" y="65"/>
                    <a:pt x="7" y="52"/>
                    <a:pt x="7" y="36"/>
                  </a:cubicBezTo>
                  <a:cubicBezTo>
                    <a:pt x="7" y="20"/>
                    <a:pt x="20" y="8"/>
                    <a:pt x="35" y="8"/>
                  </a:cubicBezTo>
                  <a:cubicBezTo>
                    <a:pt x="574" y="8"/>
                    <a:pt x="574" y="8"/>
                    <a:pt x="574" y="8"/>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6"/>
            <p:cNvSpPr/>
            <p:nvPr/>
          </p:nvSpPr>
          <p:spPr>
            <a:xfrm>
              <a:off x="2152650" y="723900"/>
              <a:ext cx="52388" cy="50800"/>
            </a:xfrm>
            <a:custGeom>
              <a:rect b="b" l="l" r="r" t="t"/>
              <a:pathLst>
                <a:path extrusionOk="0" h="163" w="163">
                  <a:moveTo>
                    <a:pt x="81" y="163"/>
                  </a:moveTo>
                  <a:cubicBezTo>
                    <a:pt x="81" y="163"/>
                    <a:pt x="82" y="163"/>
                    <a:pt x="82" y="163"/>
                  </a:cubicBezTo>
                  <a:cubicBezTo>
                    <a:pt x="82" y="163"/>
                    <a:pt x="82" y="163"/>
                    <a:pt x="82" y="163"/>
                  </a:cubicBezTo>
                  <a:cubicBezTo>
                    <a:pt x="127" y="163"/>
                    <a:pt x="163" y="126"/>
                    <a:pt x="163" y="82"/>
                  </a:cubicBezTo>
                  <a:cubicBezTo>
                    <a:pt x="163" y="37"/>
                    <a:pt x="127" y="0"/>
                    <a:pt x="82" y="0"/>
                  </a:cubicBezTo>
                  <a:cubicBezTo>
                    <a:pt x="82" y="0"/>
                    <a:pt x="82" y="0"/>
                    <a:pt x="82" y="0"/>
                  </a:cubicBezTo>
                  <a:cubicBezTo>
                    <a:pt x="82" y="0"/>
                    <a:pt x="81" y="0"/>
                    <a:pt x="81" y="0"/>
                  </a:cubicBezTo>
                  <a:cubicBezTo>
                    <a:pt x="37" y="0"/>
                    <a:pt x="0" y="37"/>
                    <a:pt x="0" y="82"/>
                  </a:cubicBezTo>
                  <a:cubicBezTo>
                    <a:pt x="0" y="126"/>
                    <a:pt x="37" y="163"/>
                    <a:pt x="81" y="163"/>
                  </a:cubicBezTo>
                  <a:close/>
                  <a:moveTo>
                    <a:pt x="136" y="131"/>
                  </a:moveTo>
                  <a:cubicBezTo>
                    <a:pt x="91" y="85"/>
                    <a:pt x="91" y="85"/>
                    <a:pt x="91" y="85"/>
                  </a:cubicBezTo>
                  <a:cubicBezTo>
                    <a:pt x="155" y="85"/>
                    <a:pt x="155" y="85"/>
                    <a:pt x="155" y="85"/>
                  </a:cubicBezTo>
                  <a:cubicBezTo>
                    <a:pt x="154" y="103"/>
                    <a:pt x="147" y="119"/>
                    <a:pt x="136" y="131"/>
                  </a:cubicBezTo>
                  <a:close/>
                  <a:moveTo>
                    <a:pt x="155" y="78"/>
                  </a:moveTo>
                  <a:cubicBezTo>
                    <a:pt x="91" y="78"/>
                    <a:pt x="91" y="78"/>
                    <a:pt x="91" y="78"/>
                  </a:cubicBezTo>
                  <a:cubicBezTo>
                    <a:pt x="136" y="32"/>
                    <a:pt x="136" y="32"/>
                    <a:pt x="136" y="32"/>
                  </a:cubicBezTo>
                  <a:cubicBezTo>
                    <a:pt x="147" y="44"/>
                    <a:pt x="154" y="60"/>
                    <a:pt x="155" y="78"/>
                  </a:cubicBezTo>
                  <a:close/>
                  <a:moveTo>
                    <a:pt x="85" y="8"/>
                  </a:moveTo>
                  <a:cubicBezTo>
                    <a:pt x="103" y="9"/>
                    <a:pt x="119" y="16"/>
                    <a:pt x="131" y="27"/>
                  </a:cubicBezTo>
                  <a:cubicBezTo>
                    <a:pt x="85" y="72"/>
                    <a:pt x="85" y="72"/>
                    <a:pt x="85" y="72"/>
                  </a:cubicBezTo>
                  <a:lnTo>
                    <a:pt x="85" y="8"/>
                  </a:lnTo>
                  <a:close/>
                  <a:moveTo>
                    <a:pt x="85" y="91"/>
                  </a:moveTo>
                  <a:cubicBezTo>
                    <a:pt x="131" y="136"/>
                    <a:pt x="131" y="136"/>
                    <a:pt x="131" y="136"/>
                  </a:cubicBezTo>
                  <a:cubicBezTo>
                    <a:pt x="119" y="148"/>
                    <a:pt x="103" y="155"/>
                    <a:pt x="85" y="156"/>
                  </a:cubicBezTo>
                  <a:lnTo>
                    <a:pt x="85" y="91"/>
                  </a:lnTo>
                  <a:close/>
                  <a:moveTo>
                    <a:pt x="78" y="156"/>
                  </a:moveTo>
                  <a:cubicBezTo>
                    <a:pt x="60" y="155"/>
                    <a:pt x="44" y="148"/>
                    <a:pt x="32" y="136"/>
                  </a:cubicBezTo>
                  <a:cubicBezTo>
                    <a:pt x="78" y="91"/>
                    <a:pt x="78" y="91"/>
                    <a:pt x="78" y="91"/>
                  </a:cubicBezTo>
                  <a:lnTo>
                    <a:pt x="78" y="156"/>
                  </a:lnTo>
                  <a:close/>
                  <a:moveTo>
                    <a:pt x="78" y="8"/>
                  </a:moveTo>
                  <a:cubicBezTo>
                    <a:pt x="78" y="72"/>
                    <a:pt x="78" y="72"/>
                    <a:pt x="78" y="72"/>
                  </a:cubicBezTo>
                  <a:cubicBezTo>
                    <a:pt x="32" y="27"/>
                    <a:pt x="32" y="27"/>
                    <a:pt x="32" y="27"/>
                  </a:cubicBezTo>
                  <a:cubicBezTo>
                    <a:pt x="44" y="16"/>
                    <a:pt x="60" y="9"/>
                    <a:pt x="78" y="8"/>
                  </a:cubicBezTo>
                  <a:close/>
                  <a:moveTo>
                    <a:pt x="27" y="32"/>
                  </a:moveTo>
                  <a:cubicBezTo>
                    <a:pt x="73" y="78"/>
                    <a:pt x="73" y="78"/>
                    <a:pt x="73" y="78"/>
                  </a:cubicBezTo>
                  <a:cubicBezTo>
                    <a:pt x="8" y="78"/>
                    <a:pt x="8" y="78"/>
                    <a:pt x="8" y="78"/>
                  </a:cubicBezTo>
                  <a:cubicBezTo>
                    <a:pt x="9" y="60"/>
                    <a:pt x="16" y="44"/>
                    <a:pt x="27" y="32"/>
                  </a:cubicBezTo>
                  <a:close/>
                  <a:moveTo>
                    <a:pt x="73" y="85"/>
                  </a:moveTo>
                  <a:cubicBezTo>
                    <a:pt x="27" y="131"/>
                    <a:pt x="27" y="131"/>
                    <a:pt x="27" y="131"/>
                  </a:cubicBezTo>
                  <a:cubicBezTo>
                    <a:pt x="16" y="119"/>
                    <a:pt x="9" y="103"/>
                    <a:pt x="8" y="85"/>
                  </a:cubicBezTo>
                  <a:lnTo>
                    <a:pt x="73" y="8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6"/>
            <p:cNvSpPr/>
            <p:nvPr/>
          </p:nvSpPr>
          <p:spPr>
            <a:xfrm>
              <a:off x="611188" y="1441450"/>
              <a:ext cx="52388" cy="298450"/>
            </a:xfrm>
            <a:custGeom>
              <a:rect b="b" l="l" r="r" t="t"/>
              <a:pathLst>
                <a:path extrusionOk="0" h="951" w="163">
                  <a:moveTo>
                    <a:pt x="81" y="0"/>
                  </a:moveTo>
                  <a:cubicBezTo>
                    <a:pt x="36" y="0"/>
                    <a:pt x="0" y="37"/>
                    <a:pt x="0" y="82"/>
                  </a:cubicBez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lose/>
                  <a:moveTo>
                    <a:pt x="155" y="447"/>
                  </a:move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lnTo>
                    <a:pt x="155" y="44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6"/>
            <p:cNvSpPr/>
            <p:nvPr/>
          </p:nvSpPr>
          <p:spPr>
            <a:xfrm>
              <a:off x="619125" y="1449388"/>
              <a:ext cx="36513" cy="282575"/>
            </a:xfrm>
            <a:custGeom>
              <a:rect b="b" l="l" r="r" t="t"/>
              <a:pathLst>
                <a:path extrusionOk="0" h="905" w="117">
                  <a:moveTo>
                    <a:pt x="59" y="0"/>
                  </a:moveTo>
                  <a:cubicBezTo>
                    <a:pt x="26" y="0"/>
                    <a:pt x="0" y="27"/>
                    <a:pt x="0" y="59"/>
                  </a:cubicBez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lose/>
                  <a:moveTo>
                    <a:pt x="110" y="424"/>
                  </a:move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ubicBezTo>
                    <a:pt x="87" y="8"/>
                    <a:pt x="110" y="31"/>
                    <a:pt x="110" y="59"/>
                  </a:cubicBezTo>
                  <a:lnTo>
                    <a:pt x="110" y="4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6"/>
            <p:cNvSpPr/>
            <p:nvPr/>
          </p:nvSpPr>
          <p:spPr>
            <a:xfrm>
              <a:off x="625475" y="1457325"/>
              <a:ext cx="22225" cy="266701"/>
            </a:xfrm>
            <a:custGeom>
              <a:rect b="b" l="l" r="r" t="t"/>
              <a:pathLst>
                <a:path extrusionOk="0" h="857" w="71">
                  <a:moveTo>
                    <a:pt x="36" y="0"/>
                  </a:move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lose/>
                  <a:moveTo>
                    <a:pt x="64" y="400"/>
                  </a:moveTo>
                  <a:cubicBezTo>
                    <a:pt x="64" y="457"/>
                    <a:pt x="64" y="457"/>
                    <a:pt x="64" y="457"/>
                  </a:cubicBezTo>
                  <a:cubicBezTo>
                    <a:pt x="64" y="821"/>
                    <a:pt x="64" y="821"/>
                    <a:pt x="64" y="821"/>
                  </a:cubicBezTo>
                  <a:cubicBezTo>
                    <a:pt x="64" y="837"/>
                    <a:pt x="51" y="850"/>
                    <a:pt x="36" y="850"/>
                  </a:cubicBezTo>
                  <a:cubicBezTo>
                    <a:pt x="20" y="850"/>
                    <a:pt x="7" y="837"/>
                    <a:pt x="7" y="821"/>
                  </a:cubicBezTo>
                  <a:cubicBezTo>
                    <a:pt x="7" y="457"/>
                    <a:pt x="7" y="457"/>
                    <a:pt x="7" y="457"/>
                  </a:cubicBezTo>
                  <a:cubicBezTo>
                    <a:pt x="7" y="400"/>
                    <a:pt x="7" y="400"/>
                    <a:pt x="7" y="400"/>
                  </a:cubicBezTo>
                  <a:cubicBezTo>
                    <a:pt x="7" y="36"/>
                    <a:pt x="7" y="36"/>
                    <a:pt x="7" y="36"/>
                  </a:cubicBezTo>
                  <a:cubicBezTo>
                    <a:pt x="7" y="20"/>
                    <a:pt x="20" y="7"/>
                    <a:pt x="36" y="7"/>
                  </a:cubicBezTo>
                  <a:cubicBezTo>
                    <a:pt x="51" y="7"/>
                    <a:pt x="64" y="20"/>
                    <a:pt x="64" y="36"/>
                  </a:cubicBezTo>
                  <a:lnTo>
                    <a:pt x="64" y="4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6"/>
            <p:cNvSpPr/>
            <p:nvPr/>
          </p:nvSpPr>
          <p:spPr>
            <a:xfrm>
              <a:off x="2216150" y="723900"/>
              <a:ext cx="193674" cy="50800"/>
            </a:xfrm>
            <a:custGeom>
              <a:rect b="b" l="l" r="r" t="t"/>
              <a:pathLst>
                <a:path extrusionOk="0" h="163" w="621">
                  <a:moveTo>
                    <a:pt x="621" y="82"/>
                  </a:moveTo>
                  <a:cubicBezTo>
                    <a:pt x="621" y="37"/>
                    <a:pt x="585" y="0"/>
                    <a:pt x="540" y="0"/>
                  </a:cubicBezTo>
                  <a:cubicBezTo>
                    <a:pt x="0" y="0"/>
                    <a:pt x="0" y="0"/>
                    <a:pt x="0" y="0"/>
                  </a:cubicBezTo>
                  <a:cubicBezTo>
                    <a:pt x="0" y="7"/>
                    <a:pt x="0" y="7"/>
                    <a:pt x="0" y="7"/>
                  </a:cubicBezTo>
                  <a:cubicBezTo>
                    <a:pt x="540" y="7"/>
                    <a:pt x="540" y="7"/>
                    <a:pt x="540" y="7"/>
                  </a:cubicBezTo>
                  <a:cubicBezTo>
                    <a:pt x="581" y="7"/>
                    <a:pt x="614" y="41"/>
                    <a:pt x="614" y="82"/>
                  </a:cubicBezTo>
                  <a:cubicBezTo>
                    <a:pt x="614" y="123"/>
                    <a:pt x="581" y="156"/>
                    <a:pt x="540" y="156"/>
                  </a:cubicBezTo>
                  <a:cubicBezTo>
                    <a:pt x="0" y="156"/>
                    <a:pt x="0" y="156"/>
                    <a:pt x="0" y="156"/>
                  </a:cubicBezTo>
                  <a:cubicBezTo>
                    <a:pt x="0" y="163"/>
                    <a:pt x="0" y="163"/>
                    <a:pt x="0" y="163"/>
                  </a:cubicBezTo>
                  <a:cubicBezTo>
                    <a:pt x="540" y="163"/>
                    <a:pt x="540" y="163"/>
                    <a:pt x="540" y="163"/>
                  </a:cubicBezTo>
                  <a:cubicBezTo>
                    <a:pt x="585" y="163"/>
                    <a:pt x="621" y="127"/>
                    <a:pt x="62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6"/>
            <p:cNvSpPr/>
            <p:nvPr/>
          </p:nvSpPr>
          <p:spPr>
            <a:xfrm>
              <a:off x="2216150" y="731838"/>
              <a:ext cx="187325" cy="36513"/>
            </a:xfrm>
            <a:custGeom>
              <a:rect b="b" l="l" r="r" t="t"/>
              <a:pathLst>
                <a:path extrusionOk="0" h="117" w="598">
                  <a:moveTo>
                    <a:pt x="598" y="58"/>
                  </a:moveTo>
                  <a:cubicBezTo>
                    <a:pt x="598" y="26"/>
                    <a:pt x="572" y="0"/>
                    <a:pt x="540" y="0"/>
                  </a:cubicBezTo>
                  <a:cubicBezTo>
                    <a:pt x="0" y="0"/>
                    <a:pt x="0" y="0"/>
                    <a:pt x="0" y="0"/>
                  </a:cubicBezTo>
                  <a:cubicBezTo>
                    <a:pt x="0" y="7"/>
                    <a:pt x="0" y="7"/>
                    <a:pt x="0" y="7"/>
                  </a:cubicBezTo>
                  <a:cubicBezTo>
                    <a:pt x="540" y="7"/>
                    <a:pt x="540" y="7"/>
                    <a:pt x="540" y="7"/>
                  </a:cubicBezTo>
                  <a:cubicBezTo>
                    <a:pt x="568" y="7"/>
                    <a:pt x="591" y="30"/>
                    <a:pt x="591" y="58"/>
                  </a:cubicBezTo>
                  <a:cubicBezTo>
                    <a:pt x="591" y="86"/>
                    <a:pt x="568" y="109"/>
                    <a:pt x="540" y="109"/>
                  </a:cubicBezTo>
                  <a:cubicBezTo>
                    <a:pt x="0" y="109"/>
                    <a:pt x="0" y="109"/>
                    <a:pt x="0" y="109"/>
                  </a:cubicBezTo>
                  <a:cubicBezTo>
                    <a:pt x="0" y="117"/>
                    <a:pt x="0" y="117"/>
                    <a:pt x="0" y="117"/>
                  </a:cubicBezTo>
                  <a:cubicBezTo>
                    <a:pt x="540" y="117"/>
                    <a:pt x="540" y="117"/>
                    <a:pt x="540" y="117"/>
                  </a:cubicBezTo>
                  <a:cubicBezTo>
                    <a:pt x="572" y="117"/>
                    <a:pt x="598" y="90"/>
                    <a:pt x="598"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6"/>
            <p:cNvSpPr/>
            <p:nvPr/>
          </p:nvSpPr>
          <p:spPr>
            <a:xfrm>
              <a:off x="2216150" y="738188"/>
              <a:ext cx="179388" cy="23813"/>
            </a:xfrm>
            <a:custGeom>
              <a:rect b="b" l="l" r="r" t="t"/>
              <a:pathLst>
                <a:path extrusionOk="0" h="72" w="574">
                  <a:moveTo>
                    <a:pt x="574" y="36"/>
                  </a:moveTo>
                  <a:cubicBezTo>
                    <a:pt x="574" y="16"/>
                    <a:pt x="558" y="0"/>
                    <a:pt x="539" y="0"/>
                  </a:cubicBezTo>
                  <a:cubicBezTo>
                    <a:pt x="0" y="0"/>
                    <a:pt x="0" y="0"/>
                    <a:pt x="0" y="0"/>
                  </a:cubicBezTo>
                  <a:cubicBezTo>
                    <a:pt x="0" y="8"/>
                    <a:pt x="0" y="8"/>
                    <a:pt x="0" y="8"/>
                  </a:cubicBezTo>
                  <a:cubicBezTo>
                    <a:pt x="539" y="8"/>
                    <a:pt x="539" y="8"/>
                    <a:pt x="539" y="8"/>
                  </a:cubicBezTo>
                  <a:cubicBezTo>
                    <a:pt x="555" y="8"/>
                    <a:pt x="567" y="20"/>
                    <a:pt x="567" y="36"/>
                  </a:cubicBezTo>
                  <a:cubicBezTo>
                    <a:pt x="567" y="52"/>
                    <a:pt x="555" y="65"/>
                    <a:pt x="539" y="65"/>
                  </a:cubicBezTo>
                  <a:cubicBezTo>
                    <a:pt x="0" y="65"/>
                    <a:pt x="0" y="65"/>
                    <a:pt x="0" y="65"/>
                  </a:cubicBezTo>
                  <a:cubicBezTo>
                    <a:pt x="0" y="72"/>
                    <a:pt x="0" y="72"/>
                    <a:pt x="0" y="72"/>
                  </a:cubicBezTo>
                  <a:cubicBezTo>
                    <a:pt x="539" y="72"/>
                    <a:pt x="539" y="72"/>
                    <a:pt x="539" y="72"/>
                  </a:cubicBezTo>
                  <a:cubicBezTo>
                    <a:pt x="558" y="72"/>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6"/>
            <p:cNvSpPr/>
            <p:nvPr/>
          </p:nvSpPr>
          <p:spPr>
            <a:xfrm>
              <a:off x="590550" y="714375"/>
              <a:ext cx="3176580" cy="1752602"/>
            </a:xfrm>
            <a:custGeom>
              <a:rect b="b" l="l" r="r" t="t"/>
              <a:pathLst>
                <a:path extrusionOk="0" h="5609" w="10164">
                  <a:moveTo>
                    <a:pt x="10017" y="2277"/>
                  </a:moveTo>
                  <a:cubicBezTo>
                    <a:pt x="9937" y="2277"/>
                    <a:pt x="9872" y="2212"/>
                    <a:pt x="9872" y="2132"/>
                  </a:cubicBezTo>
                  <a:cubicBezTo>
                    <a:pt x="9872" y="1926"/>
                    <a:pt x="9872" y="1926"/>
                    <a:pt x="9872" y="1926"/>
                  </a:cubicBezTo>
                  <a:cubicBezTo>
                    <a:pt x="9872" y="1925"/>
                    <a:pt x="9872" y="1925"/>
                    <a:pt x="9872" y="1925"/>
                  </a:cubicBezTo>
                  <a:cubicBezTo>
                    <a:pt x="9871" y="1925"/>
                    <a:pt x="9871" y="1925"/>
                    <a:pt x="9871" y="1925"/>
                  </a:cubicBezTo>
                  <a:cubicBezTo>
                    <a:pt x="9871" y="293"/>
                    <a:pt x="9871" y="293"/>
                    <a:pt x="9871" y="293"/>
                  </a:cubicBezTo>
                  <a:cubicBezTo>
                    <a:pt x="9871" y="252"/>
                    <a:pt x="9838" y="219"/>
                    <a:pt x="9797" y="219"/>
                  </a:cubicBezTo>
                  <a:cubicBezTo>
                    <a:pt x="9769" y="218"/>
                    <a:pt x="9769" y="218"/>
                    <a:pt x="9769" y="218"/>
                  </a:cubicBezTo>
                  <a:cubicBezTo>
                    <a:pt x="9769" y="85"/>
                    <a:pt x="9769" y="85"/>
                    <a:pt x="9769" y="85"/>
                  </a:cubicBezTo>
                  <a:cubicBezTo>
                    <a:pt x="9770" y="80"/>
                    <a:pt x="9770" y="80"/>
                    <a:pt x="9770" y="80"/>
                  </a:cubicBezTo>
                  <a:cubicBezTo>
                    <a:pt x="9769" y="80"/>
                    <a:pt x="9769" y="80"/>
                    <a:pt x="9769" y="80"/>
                  </a:cubicBezTo>
                  <a:cubicBezTo>
                    <a:pt x="9769" y="79"/>
                    <a:pt x="9769" y="79"/>
                    <a:pt x="9769" y="79"/>
                  </a:cubicBezTo>
                  <a:cubicBezTo>
                    <a:pt x="9761" y="79"/>
                    <a:pt x="9761" y="79"/>
                    <a:pt x="9761" y="79"/>
                  </a:cubicBezTo>
                  <a:cubicBezTo>
                    <a:pt x="9761" y="80"/>
                    <a:pt x="9761" y="80"/>
                    <a:pt x="9761" y="80"/>
                  </a:cubicBezTo>
                  <a:cubicBezTo>
                    <a:pt x="5868" y="80"/>
                    <a:pt x="5868" y="80"/>
                    <a:pt x="5868" y="80"/>
                  </a:cubicBezTo>
                  <a:cubicBezTo>
                    <a:pt x="5868" y="0"/>
                    <a:pt x="5868" y="0"/>
                    <a:pt x="5868" y="0"/>
                  </a:cubicBezTo>
                  <a:cubicBezTo>
                    <a:pt x="5169" y="0"/>
                    <a:pt x="5169" y="0"/>
                    <a:pt x="5169" y="0"/>
                  </a:cubicBezTo>
                  <a:cubicBezTo>
                    <a:pt x="4994" y="0"/>
                    <a:pt x="4994" y="0"/>
                    <a:pt x="4994" y="0"/>
                  </a:cubicBezTo>
                  <a:cubicBezTo>
                    <a:pt x="4296" y="0"/>
                    <a:pt x="4296" y="0"/>
                    <a:pt x="4296" y="0"/>
                  </a:cubicBezTo>
                  <a:cubicBezTo>
                    <a:pt x="4296" y="80"/>
                    <a:pt x="4296" y="80"/>
                    <a:pt x="4296" y="80"/>
                  </a:cubicBezTo>
                  <a:cubicBezTo>
                    <a:pt x="402" y="80"/>
                    <a:pt x="402" y="80"/>
                    <a:pt x="402" y="80"/>
                  </a:cubicBezTo>
                  <a:cubicBezTo>
                    <a:pt x="402" y="79"/>
                    <a:pt x="402" y="79"/>
                    <a:pt x="402" y="79"/>
                  </a:cubicBezTo>
                  <a:cubicBezTo>
                    <a:pt x="395" y="79"/>
                    <a:pt x="395" y="79"/>
                    <a:pt x="395" y="79"/>
                  </a:cubicBezTo>
                  <a:cubicBezTo>
                    <a:pt x="395" y="80"/>
                    <a:pt x="395" y="80"/>
                    <a:pt x="395" y="80"/>
                  </a:cubicBezTo>
                  <a:cubicBezTo>
                    <a:pt x="393" y="80"/>
                    <a:pt x="393" y="80"/>
                    <a:pt x="393" y="80"/>
                  </a:cubicBezTo>
                  <a:cubicBezTo>
                    <a:pt x="395" y="85"/>
                    <a:pt x="395" y="85"/>
                    <a:pt x="395" y="85"/>
                  </a:cubicBezTo>
                  <a:cubicBezTo>
                    <a:pt x="395" y="218"/>
                    <a:pt x="395" y="218"/>
                    <a:pt x="395" y="218"/>
                  </a:cubicBezTo>
                  <a:cubicBezTo>
                    <a:pt x="366" y="219"/>
                    <a:pt x="366" y="219"/>
                    <a:pt x="366" y="219"/>
                  </a:cubicBezTo>
                  <a:cubicBezTo>
                    <a:pt x="325" y="219"/>
                    <a:pt x="292" y="252"/>
                    <a:pt x="292" y="293"/>
                  </a:cubicBezTo>
                  <a:cubicBezTo>
                    <a:pt x="292" y="1925"/>
                    <a:pt x="292" y="1925"/>
                    <a:pt x="292" y="1925"/>
                  </a:cubicBezTo>
                  <a:cubicBezTo>
                    <a:pt x="292" y="1925"/>
                    <a:pt x="292" y="1925"/>
                    <a:pt x="292" y="1925"/>
                  </a:cubicBezTo>
                  <a:cubicBezTo>
                    <a:pt x="292" y="1926"/>
                    <a:pt x="292" y="1926"/>
                    <a:pt x="292" y="1926"/>
                  </a:cubicBezTo>
                  <a:cubicBezTo>
                    <a:pt x="292" y="2132"/>
                    <a:pt x="292" y="2132"/>
                    <a:pt x="292" y="2132"/>
                  </a:cubicBezTo>
                  <a:cubicBezTo>
                    <a:pt x="292" y="2212"/>
                    <a:pt x="226" y="2277"/>
                    <a:pt x="146" y="2277"/>
                  </a:cubicBezTo>
                  <a:cubicBezTo>
                    <a:pt x="0" y="2277"/>
                    <a:pt x="0" y="2277"/>
                    <a:pt x="0" y="2277"/>
                  </a:cubicBezTo>
                  <a:cubicBezTo>
                    <a:pt x="0" y="2776"/>
                    <a:pt x="0" y="2776"/>
                    <a:pt x="0" y="2776"/>
                  </a:cubicBezTo>
                  <a:cubicBezTo>
                    <a:pt x="0" y="2780"/>
                    <a:pt x="0" y="2780"/>
                    <a:pt x="0" y="2780"/>
                  </a:cubicBezTo>
                  <a:cubicBezTo>
                    <a:pt x="0" y="2781"/>
                    <a:pt x="0" y="2781"/>
                    <a:pt x="0" y="2781"/>
                  </a:cubicBezTo>
                  <a:cubicBezTo>
                    <a:pt x="0" y="2828"/>
                    <a:pt x="0" y="2828"/>
                    <a:pt x="0" y="2828"/>
                  </a:cubicBezTo>
                  <a:cubicBezTo>
                    <a:pt x="0" y="2829"/>
                    <a:pt x="0" y="2829"/>
                    <a:pt x="0" y="2829"/>
                  </a:cubicBezTo>
                  <a:cubicBezTo>
                    <a:pt x="0" y="2833"/>
                    <a:pt x="0" y="2833"/>
                    <a:pt x="0" y="2833"/>
                  </a:cubicBezTo>
                  <a:cubicBezTo>
                    <a:pt x="0" y="3332"/>
                    <a:pt x="0" y="3332"/>
                    <a:pt x="0" y="3332"/>
                  </a:cubicBezTo>
                  <a:cubicBezTo>
                    <a:pt x="146" y="3332"/>
                    <a:pt x="146" y="3332"/>
                    <a:pt x="146" y="3332"/>
                  </a:cubicBezTo>
                  <a:cubicBezTo>
                    <a:pt x="226" y="3332"/>
                    <a:pt x="292" y="3397"/>
                    <a:pt x="292" y="3477"/>
                  </a:cubicBezTo>
                  <a:cubicBezTo>
                    <a:pt x="292" y="3683"/>
                    <a:pt x="292" y="3683"/>
                    <a:pt x="292" y="3683"/>
                  </a:cubicBezTo>
                  <a:cubicBezTo>
                    <a:pt x="292" y="3684"/>
                    <a:pt x="292" y="3684"/>
                    <a:pt x="292" y="3684"/>
                  </a:cubicBezTo>
                  <a:cubicBezTo>
                    <a:pt x="292" y="3684"/>
                    <a:pt x="292" y="3684"/>
                    <a:pt x="292" y="3684"/>
                  </a:cubicBezTo>
                  <a:cubicBezTo>
                    <a:pt x="292" y="5316"/>
                    <a:pt x="292" y="5316"/>
                    <a:pt x="292" y="5316"/>
                  </a:cubicBezTo>
                  <a:cubicBezTo>
                    <a:pt x="292" y="5357"/>
                    <a:pt x="325" y="5390"/>
                    <a:pt x="366" y="5390"/>
                  </a:cubicBezTo>
                  <a:cubicBezTo>
                    <a:pt x="395" y="5390"/>
                    <a:pt x="395" y="5390"/>
                    <a:pt x="395" y="5390"/>
                  </a:cubicBezTo>
                  <a:cubicBezTo>
                    <a:pt x="395" y="5524"/>
                    <a:pt x="395" y="5524"/>
                    <a:pt x="395" y="5524"/>
                  </a:cubicBezTo>
                  <a:cubicBezTo>
                    <a:pt x="393" y="5529"/>
                    <a:pt x="393" y="5529"/>
                    <a:pt x="393" y="5529"/>
                  </a:cubicBezTo>
                  <a:cubicBezTo>
                    <a:pt x="395" y="5529"/>
                    <a:pt x="395" y="5529"/>
                    <a:pt x="395" y="5529"/>
                  </a:cubicBezTo>
                  <a:cubicBezTo>
                    <a:pt x="395" y="5530"/>
                    <a:pt x="395" y="5530"/>
                    <a:pt x="395" y="5530"/>
                  </a:cubicBezTo>
                  <a:cubicBezTo>
                    <a:pt x="402" y="5530"/>
                    <a:pt x="402" y="5530"/>
                    <a:pt x="402" y="5530"/>
                  </a:cubicBezTo>
                  <a:cubicBezTo>
                    <a:pt x="402" y="5529"/>
                    <a:pt x="402" y="5529"/>
                    <a:pt x="402" y="5529"/>
                  </a:cubicBezTo>
                  <a:cubicBezTo>
                    <a:pt x="4296" y="5529"/>
                    <a:pt x="4296" y="5529"/>
                    <a:pt x="4296" y="5529"/>
                  </a:cubicBezTo>
                  <a:cubicBezTo>
                    <a:pt x="4296" y="5609"/>
                    <a:pt x="4296" y="5609"/>
                    <a:pt x="4296" y="5609"/>
                  </a:cubicBezTo>
                  <a:cubicBezTo>
                    <a:pt x="4994" y="5609"/>
                    <a:pt x="4994" y="5609"/>
                    <a:pt x="4994" y="5609"/>
                  </a:cubicBezTo>
                  <a:cubicBezTo>
                    <a:pt x="5169" y="5609"/>
                    <a:pt x="5169" y="5609"/>
                    <a:pt x="5169" y="5609"/>
                  </a:cubicBezTo>
                  <a:cubicBezTo>
                    <a:pt x="5868" y="5609"/>
                    <a:pt x="5868" y="5609"/>
                    <a:pt x="5868" y="5609"/>
                  </a:cubicBezTo>
                  <a:cubicBezTo>
                    <a:pt x="5868" y="5529"/>
                    <a:pt x="5868" y="5529"/>
                    <a:pt x="5868" y="5529"/>
                  </a:cubicBezTo>
                  <a:cubicBezTo>
                    <a:pt x="9761" y="5529"/>
                    <a:pt x="9761" y="5529"/>
                    <a:pt x="9761" y="5529"/>
                  </a:cubicBezTo>
                  <a:cubicBezTo>
                    <a:pt x="9761" y="5530"/>
                    <a:pt x="9761" y="5530"/>
                    <a:pt x="9761" y="5530"/>
                  </a:cubicBezTo>
                  <a:cubicBezTo>
                    <a:pt x="9769" y="5530"/>
                    <a:pt x="9769" y="5530"/>
                    <a:pt x="9769" y="5530"/>
                  </a:cubicBezTo>
                  <a:cubicBezTo>
                    <a:pt x="9769" y="5529"/>
                    <a:pt x="9769" y="5529"/>
                    <a:pt x="9769" y="5529"/>
                  </a:cubicBezTo>
                  <a:cubicBezTo>
                    <a:pt x="9770" y="5529"/>
                    <a:pt x="9770" y="5529"/>
                    <a:pt x="9770" y="5529"/>
                  </a:cubicBezTo>
                  <a:cubicBezTo>
                    <a:pt x="9769" y="5524"/>
                    <a:pt x="9769" y="5524"/>
                    <a:pt x="9769" y="5524"/>
                  </a:cubicBezTo>
                  <a:cubicBezTo>
                    <a:pt x="9769" y="5390"/>
                    <a:pt x="9769" y="5390"/>
                    <a:pt x="9769" y="5390"/>
                  </a:cubicBezTo>
                  <a:cubicBezTo>
                    <a:pt x="9797" y="5390"/>
                    <a:pt x="9797" y="5390"/>
                    <a:pt x="9797" y="5390"/>
                  </a:cubicBezTo>
                  <a:cubicBezTo>
                    <a:pt x="9838" y="5390"/>
                    <a:pt x="9871" y="5357"/>
                    <a:pt x="9871" y="5316"/>
                  </a:cubicBezTo>
                  <a:cubicBezTo>
                    <a:pt x="9871" y="3684"/>
                    <a:pt x="9871" y="3684"/>
                    <a:pt x="9871" y="3684"/>
                  </a:cubicBezTo>
                  <a:cubicBezTo>
                    <a:pt x="9872" y="3684"/>
                    <a:pt x="9872" y="3684"/>
                    <a:pt x="9872" y="3684"/>
                  </a:cubicBezTo>
                  <a:cubicBezTo>
                    <a:pt x="9872" y="3683"/>
                    <a:pt x="9872" y="3683"/>
                    <a:pt x="9872" y="3683"/>
                  </a:cubicBezTo>
                  <a:cubicBezTo>
                    <a:pt x="9872" y="3477"/>
                    <a:pt x="9872" y="3477"/>
                    <a:pt x="9872" y="3477"/>
                  </a:cubicBezTo>
                  <a:cubicBezTo>
                    <a:pt x="9872" y="3397"/>
                    <a:pt x="9937" y="3332"/>
                    <a:pt x="10017" y="3332"/>
                  </a:cubicBezTo>
                  <a:cubicBezTo>
                    <a:pt x="10164" y="3332"/>
                    <a:pt x="10164" y="3332"/>
                    <a:pt x="10164" y="3332"/>
                  </a:cubicBezTo>
                  <a:cubicBezTo>
                    <a:pt x="10164" y="2833"/>
                    <a:pt x="10164" y="2833"/>
                    <a:pt x="10164" y="2833"/>
                  </a:cubicBezTo>
                  <a:cubicBezTo>
                    <a:pt x="10164" y="2829"/>
                    <a:pt x="10164" y="2829"/>
                    <a:pt x="10164" y="2829"/>
                  </a:cubicBezTo>
                  <a:cubicBezTo>
                    <a:pt x="10164" y="2828"/>
                    <a:pt x="10164" y="2828"/>
                    <a:pt x="10164" y="2828"/>
                  </a:cubicBezTo>
                  <a:cubicBezTo>
                    <a:pt x="10164" y="2781"/>
                    <a:pt x="10164" y="2781"/>
                    <a:pt x="10164" y="2781"/>
                  </a:cubicBezTo>
                  <a:cubicBezTo>
                    <a:pt x="10164" y="2780"/>
                    <a:pt x="10164" y="2780"/>
                    <a:pt x="10164" y="2780"/>
                  </a:cubicBezTo>
                  <a:cubicBezTo>
                    <a:pt x="10164" y="2776"/>
                    <a:pt x="10164" y="2776"/>
                    <a:pt x="10164" y="2776"/>
                  </a:cubicBezTo>
                  <a:cubicBezTo>
                    <a:pt x="10164" y="2277"/>
                    <a:pt x="10164" y="2277"/>
                    <a:pt x="10164" y="2277"/>
                  </a:cubicBezTo>
                  <a:lnTo>
                    <a:pt x="10017" y="2277"/>
                  </a:lnTo>
                  <a:close/>
                  <a:moveTo>
                    <a:pt x="292" y="2776"/>
                  </a:moveTo>
                  <a:cubicBezTo>
                    <a:pt x="292" y="2833"/>
                    <a:pt x="292" y="2833"/>
                    <a:pt x="292" y="2833"/>
                  </a:cubicBezTo>
                  <a:cubicBezTo>
                    <a:pt x="292" y="3431"/>
                    <a:pt x="292" y="3431"/>
                    <a:pt x="292" y="3431"/>
                  </a:cubicBezTo>
                  <a:cubicBezTo>
                    <a:pt x="272" y="3370"/>
                    <a:pt x="214" y="3325"/>
                    <a:pt x="146" y="3325"/>
                  </a:cubicBezTo>
                  <a:cubicBezTo>
                    <a:pt x="7" y="3325"/>
                    <a:pt x="7" y="3325"/>
                    <a:pt x="7" y="3325"/>
                  </a:cubicBezTo>
                  <a:cubicBezTo>
                    <a:pt x="7" y="2833"/>
                    <a:pt x="7" y="2833"/>
                    <a:pt x="7" y="2833"/>
                  </a:cubicBezTo>
                  <a:cubicBezTo>
                    <a:pt x="7" y="2829"/>
                    <a:pt x="7" y="2829"/>
                    <a:pt x="7" y="2829"/>
                  </a:cubicBezTo>
                  <a:cubicBezTo>
                    <a:pt x="7" y="2828"/>
                    <a:pt x="7" y="2828"/>
                    <a:pt x="7" y="2828"/>
                  </a:cubicBezTo>
                  <a:cubicBezTo>
                    <a:pt x="7" y="2781"/>
                    <a:pt x="7" y="2781"/>
                    <a:pt x="7" y="2781"/>
                  </a:cubicBezTo>
                  <a:cubicBezTo>
                    <a:pt x="7" y="2780"/>
                    <a:pt x="7" y="2780"/>
                    <a:pt x="7" y="2780"/>
                  </a:cubicBezTo>
                  <a:cubicBezTo>
                    <a:pt x="7" y="2776"/>
                    <a:pt x="7" y="2776"/>
                    <a:pt x="7" y="2776"/>
                  </a:cubicBezTo>
                  <a:cubicBezTo>
                    <a:pt x="7" y="2284"/>
                    <a:pt x="7" y="2284"/>
                    <a:pt x="7" y="2284"/>
                  </a:cubicBezTo>
                  <a:cubicBezTo>
                    <a:pt x="146" y="2284"/>
                    <a:pt x="146" y="2284"/>
                    <a:pt x="146" y="2284"/>
                  </a:cubicBezTo>
                  <a:cubicBezTo>
                    <a:pt x="214" y="2284"/>
                    <a:pt x="272" y="2239"/>
                    <a:pt x="292" y="2178"/>
                  </a:cubicBezTo>
                  <a:lnTo>
                    <a:pt x="292" y="2776"/>
                  </a:lnTo>
                  <a:close/>
                  <a:moveTo>
                    <a:pt x="9769" y="2160"/>
                  </a:moveTo>
                  <a:cubicBezTo>
                    <a:pt x="9782" y="2160"/>
                    <a:pt x="9794" y="2166"/>
                    <a:pt x="9803" y="2174"/>
                  </a:cubicBezTo>
                  <a:cubicBezTo>
                    <a:pt x="9769" y="2209"/>
                    <a:pt x="9769" y="2209"/>
                    <a:pt x="9769" y="2209"/>
                  </a:cubicBezTo>
                  <a:lnTo>
                    <a:pt x="9769" y="2160"/>
                  </a:lnTo>
                  <a:close/>
                  <a:moveTo>
                    <a:pt x="9773" y="2214"/>
                  </a:moveTo>
                  <a:cubicBezTo>
                    <a:pt x="9808" y="2179"/>
                    <a:pt x="9808" y="2179"/>
                    <a:pt x="9808" y="2179"/>
                  </a:cubicBezTo>
                  <a:cubicBezTo>
                    <a:pt x="9817" y="2189"/>
                    <a:pt x="9822" y="2201"/>
                    <a:pt x="9823" y="2214"/>
                  </a:cubicBezTo>
                  <a:lnTo>
                    <a:pt x="9773" y="2214"/>
                  </a:lnTo>
                  <a:close/>
                  <a:moveTo>
                    <a:pt x="9823" y="2221"/>
                  </a:moveTo>
                  <a:cubicBezTo>
                    <a:pt x="9822" y="2235"/>
                    <a:pt x="9817" y="2247"/>
                    <a:pt x="9808" y="2257"/>
                  </a:cubicBezTo>
                  <a:cubicBezTo>
                    <a:pt x="9773" y="2221"/>
                    <a:pt x="9773" y="2221"/>
                    <a:pt x="9773" y="2221"/>
                  </a:cubicBezTo>
                  <a:lnTo>
                    <a:pt x="9823" y="2221"/>
                  </a:lnTo>
                  <a:close/>
                  <a:moveTo>
                    <a:pt x="9769" y="2227"/>
                  </a:moveTo>
                  <a:cubicBezTo>
                    <a:pt x="9803" y="2262"/>
                    <a:pt x="9803" y="2262"/>
                    <a:pt x="9803" y="2262"/>
                  </a:cubicBezTo>
                  <a:cubicBezTo>
                    <a:pt x="9794" y="2270"/>
                    <a:pt x="9782" y="2275"/>
                    <a:pt x="9769" y="2276"/>
                  </a:cubicBezTo>
                  <a:lnTo>
                    <a:pt x="9769" y="2227"/>
                  </a:lnTo>
                  <a:close/>
                  <a:moveTo>
                    <a:pt x="9765" y="2574"/>
                  </a:moveTo>
                  <a:cubicBezTo>
                    <a:pt x="9807" y="2616"/>
                    <a:pt x="9807" y="2616"/>
                    <a:pt x="9807" y="2616"/>
                  </a:cubicBezTo>
                  <a:cubicBezTo>
                    <a:pt x="9788" y="2634"/>
                    <a:pt x="9788" y="2634"/>
                    <a:pt x="9788" y="2634"/>
                  </a:cubicBezTo>
                  <a:cubicBezTo>
                    <a:pt x="9765" y="2611"/>
                    <a:pt x="9765" y="2611"/>
                    <a:pt x="9765" y="2611"/>
                  </a:cubicBezTo>
                  <a:cubicBezTo>
                    <a:pt x="9741" y="2634"/>
                    <a:pt x="9741" y="2634"/>
                    <a:pt x="9741" y="2634"/>
                  </a:cubicBezTo>
                  <a:cubicBezTo>
                    <a:pt x="9723" y="2616"/>
                    <a:pt x="9723" y="2616"/>
                    <a:pt x="9723" y="2616"/>
                  </a:cubicBezTo>
                  <a:lnTo>
                    <a:pt x="9765" y="2574"/>
                  </a:lnTo>
                  <a:close/>
                  <a:moveTo>
                    <a:pt x="9746" y="2875"/>
                  </a:moveTo>
                  <a:cubicBezTo>
                    <a:pt x="9765" y="2857"/>
                    <a:pt x="9765" y="2857"/>
                    <a:pt x="9765" y="2857"/>
                  </a:cubicBezTo>
                  <a:cubicBezTo>
                    <a:pt x="9783" y="2875"/>
                    <a:pt x="9783" y="2875"/>
                    <a:pt x="9783" y="2875"/>
                  </a:cubicBezTo>
                  <a:cubicBezTo>
                    <a:pt x="9765" y="2894"/>
                    <a:pt x="9765" y="2894"/>
                    <a:pt x="9765" y="2894"/>
                  </a:cubicBezTo>
                  <a:lnTo>
                    <a:pt x="9746" y="2875"/>
                  </a:lnTo>
                  <a:close/>
                  <a:moveTo>
                    <a:pt x="9783" y="2922"/>
                  </a:moveTo>
                  <a:cubicBezTo>
                    <a:pt x="9765" y="2941"/>
                    <a:pt x="9765" y="2941"/>
                    <a:pt x="9765" y="2941"/>
                  </a:cubicBezTo>
                  <a:cubicBezTo>
                    <a:pt x="9746" y="2922"/>
                    <a:pt x="9746" y="2922"/>
                    <a:pt x="9746" y="2922"/>
                  </a:cubicBezTo>
                  <a:cubicBezTo>
                    <a:pt x="9765" y="2904"/>
                    <a:pt x="9765" y="2904"/>
                    <a:pt x="9765" y="2904"/>
                  </a:cubicBezTo>
                  <a:lnTo>
                    <a:pt x="9783" y="2922"/>
                  </a:lnTo>
                  <a:close/>
                  <a:moveTo>
                    <a:pt x="9746" y="2828"/>
                  </a:moveTo>
                  <a:cubicBezTo>
                    <a:pt x="9765" y="2810"/>
                    <a:pt x="9765" y="2810"/>
                    <a:pt x="9765" y="2810"/>
                  </a:cubicBezTo>
                  <a:cubicBezTo>
                    <a:pt x="9783" y="2828"/>
                    <a:pt x="9783" y="2828"/>
                    <a:pt x="9783" y="2828"/>
                  </a:cubicBezTo>
                  <a:cubicBezTo>
                    <a:pt x="9765" y="2847"/>
                    <a:pt x="9765" y="2847"/>
                    <a:pt x="9765" y="2847"/>
                  </a:cubicBezTo>
                  <a:lnTo>
                    <a:pt x="9746" y="2828"/>
                  </a:lnTo>
                  <a:close/>
                  <a:moveTo>
                    <a:pt x="9746" y="2781"/>
                  </a:moveTo>
                  <a:cubicBezTo>
                    <a:pt x="9765" y="2762"/>
                    <a:pt x="9765" y="2762"/>
                    <a:pt x="9765" y="2762"/>
                  </a:cubicBezTo>
                  <a:cubicBezTo>
                    <a:pt x="9783" y="2781"/>
                    <a:pt x="9783" y="2781"/>
                    <a:pt x="9783" y="2781"/>
                  </a:cubicBezTo>
                  <a:cubicBezTo>
                    <a:pt x="9765" y="2799"/>
                    <a:pt x="9765" y="2799"/>
                    <a:pt x="9765" y="2799"/>
                  </a:cubicBezTo>
                  <a:lnTo>
                    <a:pt x="9746" y="2781"/>
                  </a:lnTo>
                  <a:close/>
                  <a:moveTo>
                    <a:pt x="9746" y="2734"/>
                  </a:moveTo>
                  <a:cubicBezTo>
                    <a:pt x="9765" y="2715"/>
                    <a:pt x="9765" y="2715"/>
                    <a:pt x="9765" y="2715"/>
                  </a:cubicBezTo>
                  <a:cubicBezTo>
                    <a:pt x="9783" y="2734"/>
                    <a:pt x="9783" y="2734"/>
                    <a:pt x="9783" y="2734"/>
                  </a:cubicBezTo>
                  <a:cubicBezTo>
                    <a:pt x="9765" y="2752"/>
                    <a:pt x="9765" y="2752"/>
                    <a:pt x="9765" y="2752"/>
                  </a:cubicBezTo>
                  <a:lnTo>
                    <a:pt x="9746" y="2734"/>
                  </a:lnTo>
                  <a:close/>
                  <a:moveTo>
                    <a:pt x="9746" y="2687"/>
                  </a:moveTo>
                  <a:cubicBezTo>
                    <a:pt x="9765" y="2668"/>
                    <a:pt x="9765" y="2668"/>
                    <a:pt x="9765" y="2668"/>
                  </a:cubicBezTo>
                  <a:cubicBezTo>
                    <a:pt x="9783" y="2687"/>
                    <a:pt x="9783" y="2687"/>
                    <a:pt x="9783" y="2687"/>
                  </a:cubicBezTo>
                  <a:cubicBezTo>
                    <a:pt x="9765" y="2705"/>
                    <a:pt x="9765" y="2705"/>
                    <a:pt x="9765" y="2705"/>
                  </a:cubicBezTo>
                  <a:lnTo>
                    <a:pt x="9746" y="2687"/>
                  </a:lnTo>
                  <a:close/>
                  <a:moveTo>
                    <a:pt x="9746" y="2640"/>
                  </a:moveTo>
                  <a:cubicBezTo>
                    <a:pt x="9765" y="2621"/>
                    <a:pt x="9765" y="2621"/>
                    <a:pt x="9765" y="2621"/>
                  </a:cubicBezTo>
                  <a:cubicBezTo>
                    <a:pt x="9783" y="2640"/>
                    <a:pt x="9783" y="2640"/>
                    <a:pt x="9783" y="2640"/>
                  </a:cubicBezTo>
                  <a:cubicBezTo>
                    <a:pt x="9765" y="2658"/>
                    <a:pt x="9765" y="2658"/>
                    <a:pt x="9765" y="2658"/>
                  </a:cubicBezTo>
                  <a:lnTo>
                    <a:pt x="9746" y="2640"/>
                  </a:lnTo>
                  <a:close/>
                  <a:moveTo>
                    <a:pt x="9760" y="2663"/>
                  </a:moveTo>
                  <a:cubicBezTo>
                    <a:pt x="9741" y="2682"/>
                    <a:pt x="9741" y="2682"/>
                    <a:pt x="9741" y="2682"/>
                  </a:cubicBezTo>
                  <a:cubicBezTo>
                    <a:pt x="9723" y="2663"/>
                    <a:pt x="9723" y="2663"/>
                    <a:pt x="9723" y="2663"/>
                  </a:cubicBezTo>
                  <a:cubicBezTo>
                    <a:pt x="9741" y="2645"/>
                    <a:pt x="9741" y="2645"/>
                    <a:pt x="9741" y="2645"/>
                  </a:cubicBezTo>
                  <a:lnTo>
                    <a:pt x="9760" y="2663"/>
                  </a:lnTo>
                  <a:close/>
                  <a:moveTo>
                    <a:pt x="9760" y="2710"/>
                  </a:moveTo>
                  <a:cubicBezTo>
                    <a:pt x="9741" y="2729"/>
                    <a:pt x="9741" y="2729"/>
                    <a:pt x="9741" y="2729"/>
                  </a:cubicBezTo>
                  <a:cubicBezTo>
                    <a:pt x="9723" y="2710"/>
                    <a:pt x="9723" y="2710"/>
                    <a:pt x="9723" y="2710"/>
                  </a:cubicBezTo>
                  <a:cubicBezTo>
                    <a:pt x="9741" y="2692"/>
                    <a:pt x="9741" y="2692"/>
                    <a:pt x="9741" y="2692"/>
                  </a:cubicBezTo>
                  <a:lnTo>
                    <a:pt x="9760" y="2710"/>
                  </a:lnTo>
                  <a:close/>
                  <a:moveTo>
                    <a:pt x="9760" y="2757"/>
                  </a:move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23" y="2757"/>
                    <a:pt x="9723" y="2757"/>
                    <a:pt x="9723" y="2757"/>
                  </a:cubicBezTo>
                  <a:cubicBezTo>
                    <a:pt x="9741" y="2739"/>
                    <a:pt x="9741" y="2739"/>
                    <a:pt x="9741" y="2739"/>
                  </a:cubicBezTo>
                  <a:lnTo>
                    <a:pt x="9760" y="2757"/>
                  </a:lnTo>
                  <a:close/>
                  <a:moveTo>
                    <a:pt x="9741" y="2786"/>
                  </a:moveTo>
                  <a:cubicBezTo>
                    <a:pt x="9760" y="2804"/>
                    <a:pt x="9760" y="2804"/>
                    <a:pt x="9760" y="2804"/>
                  </a:cubicBezTo>
                  <a:cubicBezTo>
                    <a:pt x="9741" y="2823"/>
                    <a:pt x="9741" y="2823"/>
                    <a:pt x="9741" y="2823"/>
                  </a:cubicBezTo>
                  <a:cubicBezTo>
                    <a:pt x="9723" y="2804"/>
                    <a:pt x="9723" y="2804"/>
                    <a:pt x="9723" y="2804"/>
                  </a:cubicBezTo>
                  <a:lnTo>
                    <a:pt x="9741" y="2786"/>
                  </a:lnTo>
                  <a:close/>
                  <a:moveTo>
                    <a:pt x="9741" y="2833"/>
                  </a:moveTo>
                  <a:cubicBezTo>
                    <a:pt x="9741" y="2833"/>
                    <a:pt x="9741" y="2833"/>
                    <a:pt x="9741" y="2833"/>
                  </a:cubicBezTo>
                  <a:cubicBezTo>
                    <a:pt x="9741" y="2833"/>
                    <a:pt x="9741" y="2833"/>
                    <a:pt x="9741" y="2833"/>
                  </a:cubicBezTo>
                  <a:cubicBezTo>
                    <a:pt x="9741" y="2833"/>
                    <a:pt x="9741" y="2833"/>
                    <a:pt x="9741" y="2833"/>
                  </a:cubicBezTo>
                  <a:cubicBezTo>
                    <a:pt x="9760" y="2852"/>
                    <a:pt x="9760" y="2852"/>
                    <a:pt x="9760" y="2852"/>
                  </a:cubicBezTo>
                  <a:cubicBezTo>
                    <a:pt x="9741" y="2870"/>
                    <a:pt x="9741" y="2870"/>
                    <a:pt x="9741" y="2870"/>
                  </a:cubicBezTo>
                  <a:cubicBezTo>
                    <a:pt x="9723" y="2852"/>
                    <a:pt x="9723" y="2852"/>
                    <a:pt x="9723" y="2852"/>
                  </a:cubicBezTo>
                  <a:cubicBezTo>
                    <a:pt x="9741" y="2833"/>
                    <a:pt x="9741" y="2833"/>
                    <a:pt x="9741" y="2833"/>
                  </a:cubicBezTo>
                  <a:close/>
                  <a:moveTo>
                    <a:pt x="9760" y="2899"/>
                  </a:moveTo>
                  <a:cubicBezTo>
                    <a:pt x="9741" y="2917"/>
                    <a:pt x="9741" y="2917"/>
                    <a:pt x="9741" y="2917"/>
                  </a:cubicBezTo>
                  <a:cubicBezTo>
                    <a:pt x="9723" y="2899"/>
                    <a:pt x="9723" y="2899"/>
                    <a:pt x="9723" y="2899"/>
                  </a:cubicBezTo>
                  <a:cubicBezTo>
                    <a:pt x="9741" y="2880"/>
                    <a:pt x="9741" y="2880"/>
                    <a:pt x="9741" y="2880"/>
                  </a:cubicBezTo>
                  <a:lnTo>
                    <a:pt x="9760" y="2899"/>
                  </a:lnTo>
                  <a:close/>
                  <a:moveTo>
                    <a:pt x="9760" y="2946"/>
                  </a:moveTo>
                  <a:cubicBezTo>
                    <a:pt x="9741" y="2964"/>
                    <a:pt x="9741" y="2964"/>
                    <a:pt x="9741" y="2964"/>
                  </a:cubicBezTo>
                  <a:cubicBezTo>
                    <a:pt x="9723" y="2946"/>
                    <a:pt x="9723" y="2946"/>
                    <a:pt x="9723" y="2946"/>
                  </a:cubicBezTo>
                  <a:cubicBezTo>
                    <a:pt x="9741" y="2927"/>
                    <a:pt x="9741" y="2927"/>
                    <a:pt x="9741" y="2927"/>
                  </a:cubicBezTo>
                  <a:lnTo>
                    <a:pt x="9760" y="2946"/>
                  </a:lnTo>
                  <a:close/>
                  <a:moveTo>
                    <a:pt x="9765" y="2951"/>
                  </a:moveTo>
                  <a:cubicBezTo>
                    <a:pt x="9783" y="2969"/>
                    <a:pt x="9783" y="2969"/>
                    <a:pt x="9783" y="2969"/>
                  </a:cubicBezTo>
                  <a:cubicBezTo>
                    <a:pt x="9765" y="2988"/>
                    <a:pt x="9765" y="2988"/>
                    <a:pt x="9765" y="2988"/>
                  </a:cubicBezTo>
                  <a:cubicBezTo>
                    <a:pt x="9746" y="2969"/>
                    <a:pt x="9746" y="2969"/>
                    <a:pt x="9746" y="2969"/>
                  </a:cubicBezTo>
                  <a:lnTo>
                    <a:pt x="9765" y="2951"/>
                  </a:lnTo>
                  <a:close/>
                  <a:moveTo>
                    <a:pt x="9770" y="2946"/>
                  </a:moveTo>
                  <a:cubicBezTo>
                    <a:pt x="9788" y="2927"/>
                    <a:pt x="9788" y="2927"/>
                    <a:pt x="9788" y="2927"/>
                  </a:cubicBezTo>
                  <a:cubicBezTo>
                    <a:pt x="9807" y="2946"/>
                    <a:pt x="9807" y="2946"/>
                    <a:pt x="9807" y="2946"/>
                  </a:cubicBezTo>
                  <a:cubicBezTo>
                    <a:pt x="9788" y="2964"/>
                    <a:pt x="9788" y="2964"/>
                    <a:pt x="9788" y="2964"/>
                  </a:cubicBezTo>
                  <a:lnTo>
                    <a:pt x="9770" y="2946"/>
                  </a:lnTo>
                  <a:close/>
                  <a:moveTo>
                    <a:pt x="9770" y="2899"/>
                  </a:moveTo>
                  <a:cubicBezTo>
                    <a:pt x="9788" y="2880"/>
                    <a:pt x="9788" y="2880"/>
                    <a:pt x="9788" y="2880"/>
                  </a:cubicBezTo>
                  <a:cubicBezTo>
                    <a:pt x="9807" y="2899"/>
                    <a:pt x="9807" y="2899"/>
                    <a:pt x="9807" y="2899"/>
                  </a:cubicBezTo>
                  <a:cubicBezTo>
                    <a:pt x="9788" y="2917"/>
                    <a:pt x="9788" y="2917"/>
                    <a:pt x="9788" y="2917"/>
                  </a:cubicBezTo>
                  <a:lnTo>
                    <a:pt x="9770" y="2899"/>
                  </a:lnTo>
                  <a:close/>
                  <a:moveTo>
                    <a:pt x="9770" y="2852"/>
                  </a:move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807" y="2852"/>
                    <a:pt x="9807" y="2852"/>
                    <a:pt x="9807" y="2852"/>
                  </a:cubicBezTo>
                  <a:cubicBezTo>
                    <a:pt x="9788" y="2870"/>
                    <a:pt x="9788" y="2870"/>
                    <a:pt x="9788" y="2870"/>
                  </a:cubicBezTo>
                  <a:lnTo>
                    <a:pt x="9770" y="2852"/>
                  </a:lnTo>
                  <a:close/>
                  <a:moveTo>
                    <a:pt x="9788" y="2823"/>
                  </a:moveTo>
                  <a:cubicBezTo>
                    <a:pt x="9770" y="2804"/>
                    <a:pt x="9770" y="2804"/>
                    <a:pt x="9770" y="2804"/>
                  </a:cubicBezTo>
                  <a:cubicBezTo>
                    <a:pt x="9788" y="2786"/>
                    <a:pt x="9788" y="2786"/>
                    <a:pt x="9788" y="2786"/>
                  </a:cubicBezTo>
                  <a:cubicBezTo>
                    <a:pt x="9807" y="2804"/>
                    <a:pt x="9807" y="2804"/>
                    <a:pt x="9807" y="2804"/>
                  </a:cubicBezTo>
                  <a:lnTo>
                    <a:pt x="9788" y="2823"/>
                  </a:lnTo>
                  <a:close/>
                  <a:moveTo>
                    <a:pt x="9788" y="2776"/>
                  </a:moveTo>
                  <a:cubicBezTo>
                    <a:pt x="9788" y="2776"/>
                    <a:pt x="9788" y="2776"/>
                    <a:pt x="9788" y="2776"/>
                  </a:cubicBezTo>
                  <a:cubicBezTo>
                    <a:pt x="9788" y="2776"/>
                    <a:pt x="9788" y="2776"/>
                    <a:pt x="9788" y="2776"/>
                  </a:cubicBezTo>
                  <a:cubicBezTo>
                    <a:pt x="9788" y="2776"/>
                    <a:pt x="9788" y="2776"/>
                    <a:pt x="9788" y="2776"/>
                  </a:cubicBezTo>
                  <a:cubicBezTo>
                    <a:pt x="9770" y="2757"/>
                    <a:pt x="9770" y="2757"/>
                    <a:pt x="9770" y="2757"/>
                  </a:cubicBezTo>
                  <a:cubicBezTo>
                    <a:pt x="9788" y="2739"/>
                    <a:pt x="9788" y="2739"/>
                    <a:pt x="9788" y="2739"/>
                  </a:cubicBezTo>
                  <a:cubicBezTo>
                    <a:pt x="9807" y="2757"/>
                    <a:pt x="9807" y="2757"/>
                    <a:pt x="9807" y="2757"/>
                  </a:cubicBezTo>
                  <a:cubicBezTo>
                    <a:pt x="9788" y="2776"/>
                    <a:pt x="9788" y="2776"/>
                    <a:pt x="9788" y="2776"/>
                  </a:cubicBezTo>
                  <a:close/>
                  <a:moveTo>
                    <a:pt x="9770" y="2710"/>
                  </a:moveTo>
                  <a:cubicBezTo>
                    <a:pt x="9788" y="2692"/>
                    <a:pt x="9788" y="2692"/>
                    <a:pt x="9788" y="2692"/>
                  </a:cubicBezTo>
                  <a:cubicBezTo>
                    <a:pt x="9807" y="2710"/>
                    <a:pt x="9807" y="2710"/>
                    <a:pt x="9807" y="2710"/>
                  </a:cubicBezTo>
                  <a:cubicBezTo>
                    <a:pt x="9788" y="2729"/>
                    <a:pt x="9788" y="2729"/>
                    <a:pt x="9788" y="2729"/>
                  </a:cubicBezTo>
                  <a:lnTo>
                    <a:pt x="9770" y="2710"/>
                  </a:lnTo>
                  <a:close/>
                  <a:moveTo>
                    <a:pt x="9770" y="2663"/>
                  </a:moveTo>
                  <a:cubicBezTo>
                    <a:pt x="9788" y="2645"/>
                    <a:pt x="9788" y="2645"/>
                    <a:pt x="9788" y="2645"/>
                  </a:cubicBezTo>
                  <a:cubicBezTo>
                    <a:pt x="9807" y="2663"/>
                    <a:pt x="9807" y="2663"/>
                    <a:pt x="9807" y="2663"/>
                  </a:cubicBezTo>
                  <a:cubicBezTo>
                    <a:pt x="9788" y="2682"/>
                    <a:pt x="9788" y="2682"/>
                    <a:pt x="9788" y="2682"/>
                  </a:cubicBezTo>
                  <a:lnTo>
                    <a:pt x="9770" y="2663"/>
                  </a:lnTo>
                  <a:close/>
                  <a:moveTo>
                    <a:pt x="9756" y="2214"/>
                  </a:moveTo>
                  <a:cubicBezTo>
                    <a:pt x="9706" y="2214"/>
                    <a:pt x="9706" y="2214"/>
                    <a:pt x="9706" y="2214"/>
                  </a:cubicBezTo>
                  <a:cubicBezTo>
                    <a:pt x="9707" y="2201"/>
                    <a:pt x="9712" y="2189"/>
                    <a:pt x="9721" y="2179"/>
                  </a:cubicBezTo>
                  <a:lnTo>
                    <a:pt x="9756" y="2214"/>
                  </a:lnTo>
                  <a:close/>
                  <a:moveTo>
                    <a:pt x="9726" y="2174"/>
                  </a:moveTo>
                  <a:cubicBezTo>
                    <a:pt x="9735" y="2166"/>
                    <a:pt x="9748" y="2160"/>
                    <a:pt x="9761" y="2160"/>
                  </a:cubicBezTo>
                  <a:cubicBezTo>
                    <a:pt x="9761" y="2209"/>
                    <a:pt x="9761" y="2209"/>
                    <a:pt x="9761" y="2209"/>
                  </a:cubicBezTo>
                  <a:lnTo>
                    <a:pt x="9726" y="2174"/>
                  </a:lnTo>
                  <a:close/>
                  <a:moveTo>
                    <a:pt x="9756" y="2221"/>
                  </a:moveTo>
                  <a:cubicBezTo>
                    <a:pt x="9721" y="2257"/>
                    <a:pt x="9721" y="2257"/>
                    <a:pt x="9721" y="2257"/>
                  </a:cubicBezTo>
                  <a:cubicBezTo>
                    <a:pt x="9712" y="2247"/>
                    <a:pt x="9707" y="2235"/>
                    <a:pt x="9706" y="2221"/>
                  </a:cubicBezTo>
                  <a:lnTo>
                    <a:pt x="9756" y="2221"/>
                  </a:lnTo>
                  <a:close/>
                  <a:moveTo>
                    <a:pt x="9761" y="2226"/>
                  </a:moveTo>
                  <a:cubicBezTo>
                    <a:pt x="9761" y="2276"/>
                    <a:pt x="9761" y="2276"/>
                    <a:pt x="9761" y="2276"/>
                  </a:cubicBezTo>
                  <a:cubicBezTo>
                    <a:pt x="9748" y="2275"/>
                    <a:pt x="9735" y="2270"/>
                    <a:pt x="9726" y="2262"/>
                  </a:cubicBezTo>
                  <a:lnTo>
                    <a:pt x="9761" y="2226"/>
                  </a:lnTo>
                  <a:close/>
                  <a:moveTo>
                    <a:pt x="9761" y="219"/>
                  </a:moveTo>
                  <a:cubicBezTo>
                    <a:pt x="9712" y="219"/>
                    <a:pt x="9712" y="219"/>
                    <a:pt x="9712" y="219"/>
                  </a:cubicBezTo>
                  <a:cubicBezTo>
                    <a:pt x="9761" y="102"/>
                    <a:pt x="9761" y="102"/>
                    <a:pt x="9761" y="102"/>
                  </a:cubicBezTo>
                  <a:lnTo>
                    <a:pt x="9761" y="219"/>
                  </a:lnTo>
                  <a:close/>
                  <a:moveTo>
                    <a:pt x="5867" y="198"/>
                  </a:moveTo>
                  <a:cubicBezTo>
                    <a:pt x="5867" y="87"/>
                    <a:pt x="5867" y="87"/>
                    <a:pt x="5867" y="87"/>
                  </a:cubicBezTo>
                  <a:cubicBezTo>
                    <a:pt x="9760" y="87"/>
                    <a:pt x="9760" y="87"/>
                    <a:pt x="9760" y="87"/>
                  </a:cubicBezTo>
                  <a:cubicBezTo>
                    <a:pt x="9704" y="219"/>
                    <a:pt x="9704" y="219"/>
                    <a:pt x="9704" y="219"/>
                  </a:cubicBezTo>
                  <a:cubicBezTo>
                    <a:pt x="5866" y="219"/>
                    <a:pt x="5866" y="219"/>
                    <a:pt x="5866" y="219"/>
                  </a:cubicBezTo>
                  <a:cubicBezTo>
                    <a:pt x="5867" y="212"/>
                    <a:pt x="5867" y="205"/>
                    <a:pt x="5867" y="198"/>
                  </a:cubicBezTo>
                  <a:close/>
                  <a:moveTo>
                    <a:pt x="9701" y="226"/>
                  </a:moveTo>
                  <a:cubicBezTo>
                    <a:pt x="9679" y="280"/>
                    <a:pt x="9679" y="280"/>
                    <a:pt x="9679" y="280"/>
                  </a:cubicBezTo>
                  <a:cubicBezTo>
                    <a:pt x="5843" y="280"/>
                    <a:pt x="5843" y="280"/>
                    <a:pt x="5843" y="280"/>
                  </a:cubicBezTo>
                  <a:cubicBezTo>
                    <a:pt x="5853" y="264"/>
                    <a:pt x="5861" y="246"/>
                    <a:pt x="5865" y="226"/>
                  </a:cubicBezTo>
                  <a:lnTo>
                    <a:pt x="9701" y="226"/>
                  </a:lnTo>
                  <a:close/>
                  <a:moveTo>
                    <a:pt x="5169" y="280"/>
                  </a:moveTo>
                  <a:cubicBezTo>
                    <a:pt x="4994" y="280"/>
                    <a:pt x="4994" y="280"/>
                    <a:pt x="4994" y="280"/>
                  </a:cubicBezTo>
                  <a:cubicBezTo>
                    <a:pt x="4329" y="280"/>
                    <a:pt x="4329" y="280"/>
                    <a:pt x="4329" y="280"/>
                  </a:cubicBezTo>
                  <a:cubicBezTo>
                    <a:pt x="4318" y="264"/>
                    <a:pt x="4310" y="246"/>
                    <a:pt x="4306" y="226"/>
                  </a:cubicBezTo>
                  <a:cubicBezTo>
                    <a:pt x="4994" y="226"/>
                    <a:pt x="4994" y="226"/>
                    <a:pt x="4994" y="226"/>
                  </a:cubicBezTo>
                  <a:cubicBezTo>
                    <a:pt x="5169" y="226"/>
                    <a:pt x="5169" y="226"/>
                    <a:pt x="5169" y="226"/>
                  </a:cubicBezTo>
                  <a:cubicBezTo>
                    <a:pt x="5857" y="226"/>
                    <a:pt x="5857" y="226"/>
                    <a:pt x="5857" y="226"/>
                  </a:cubicBezTo>
                  <a:cubicBezTo>
                    <a:pt x="5853" y="246"/>
                    <a:pt x="5846" y="264"/>
                    <a:pt x="5835" y="280"/>
                  </a:cubicBezTo>
                  <a:lnTo>
                    <a:pt x="5169" y="280"/>
                  </a:lnTo>
                  <a:close/>
                  <a:moveTo>
                    <a:pt x="5829" y="287"/>
                  </a:moveTo>
                  <a:cubicBezTo>
                    <a:pt x="5803" y="320"/>
                    <a:pt x="5762" y="342"/>
                    <a:pt x="5716" y="342"/>
                  </a:cubicBezTo>
                  <a:cubicBezTo>
                    <a:pt x="5169" y="342"/>
                    <a:pt x="5169" y="342"/>
                    <a:pt x="5169" y="342"/>
                  </a:cubicBezTo>
                  <a:cubicBezTo>
                    <a:pt x="4994" y="342"/>
                    <a:pt x="4994" y="342"/>
                    <a:pt x="4994" y="342"/>
                  </a:cubicBezTo>
                  <a:cubicBezTo>
                    <a:pt x="4447" y="342"/>
                    <a:pt x="4447" y="342"/>
                    <a:pt x="4447" y="342"/>
                  </a:cubicBezTo>
                  <a:cubicBezTo>
                    <a:pt x="4401" y="342"/>
                    <a:pt x="4360" y="320"/>
                    <a:pt x="4334" y="287"/>
                  </a:cubicBezTo>
                  <a:cubicBezTo>
                    <a:pt x="4994" y="287"/>
                    <a:pt x="4994" y="287"/>
                    <a:pt x="4994" y="287"/>
                  </a:cubicBezTo>
                  <a:cubicBezTo>
                    <a:pt x="5169" y="287"/>
                    <a:pt x="5169" y="287"/>
                    <a:pt x="5169" y="287"/>
                  </a:cubicBezTo>
                  <a:lnTo>
                    <a:pt x="5829" y="287"/>
                  </a:lnTo>
                  <a:close/>
                  <a:moveTo>
                    <a:pt x="4303" y="7"/>
                  </a:moveTo>
                  <a:cubicBezTo>
                    <a:pt x="4994" y="7"/>
                    <a:pt x="4994" y="7"/>
                    <a:pt x="4994" y="7"/>
                  </a:cubicBezTo>
                  <a:cubicBezTo>
                    <a:pt x="5169" y="7"/>
                    <a:pt x="5169" y="7"/>
                    <a:pt x="5169" y="7"/>
                  </a:cubicBezTo>
                  <a:cubicBezTo>
                    <a:pt x="5860" y="7"/>
                    <a:pt x="5860" y="7"/>
                    <a:pt x="5860" y="7"/>
                  </a:cubicBezTo>
                  <a:cubicBezTo>
                    <a:pt x="5860" y="80"/>
                    <a:pt x="5860" y="80"/>
                    <a:pt x="5860" y="80"/>
                  </a:cubicBezTo>
                  <a:cubicBezTo>
                    <a:pt x="5860" y="80"/>
                    <a:pt x="5860" y="80"/>
                    <a:pt x="5860" y="80"/>
                  </a:cubicBezTo>
                  <a:cubicBezTo>
                    <a:pt x="5860" y="198"/>
                    <a:pt x="5860" y="198"/>
                    <a:pt x="5860" y="198"/>
                  </a:cubicBezTo>
                  <a:cubicBezTo>
                    <a:pt x="5860" y="205"/>
                    <a:pt x="5860" y="212"/>
                    <a:pt x="5859" y="219"/>
                  </a:cubicBezTo>
                  <a:cubicBezTo>
                    <a:pt x="5169" y="219"/>
                    <a:pt x="5169" y="219"/>
                    <a:pt x="5169" y="219"/>
                  </a:cubicBezTo>
                  <a:cubicBezTo>
                    <a:pt x="4994" y="219"/>
                    <a:pt x="4994" y="219"/>
                    <a:pt x="4994" y="219"/>
                  </a:cubicBezTo>
                  <a:cubicBezTo>
                    <a:pt x="4305" y="219"/>
                    <a:pt x="4305" y="219"/>
                    <a:pt x="4305" y="219"/>
                  </a:cubicBezTo>
                  <a:cubicBezTo>
                    <a:pt x="4304" y="212"/>
                    <a:pt x="4303" y="205"/>
                    <a:pt x="4303" y="198"/>
                  </a:cubicBezTo>
                  <a:cubicBezTo>
                    <a:pt x="4303" y="80"/>
                    <a:pt x="4303" y="80"/>
                    <a:pt x="4303" y="80"/>
                  </a:cubicBezTo>
                  <a:cubicBezTo>
                    <a:pt x="4303" y="80"/>
                    <a:pt x="4303" y="80"/>
                    <a:pt x="4303" y="80"/>
                  </a:cubicBezTo>
                  <a:lnTo>
                    <a:pt x="4303" y="7"/>
                  </a:lnTo>
                  <a:close/>
                  <a:moveTo>
                    <a:pt x="4320" y="280"/>
                  </a:moveTo>
                  <a:cubicBezTo>
                    <a:pt x="485" y="280"/>
                    <a:pt x="485" y="280"/>
                    <a:pt x="485" y="280"/>
                  </a:cubicBezTo>
                  <a:cubicBezTo>
                    <a:pt x="462" y="226"/>
                    <a:pt x="462" y="226"/>
                    <a:pt x="462" y="226"/>
                  </a:cubicBezTo>
                  <a:cubicBezTo>
                    <a:pt x="4299" y="226"/>
                    <a:pt x="4299" y="226"/>
                    <a:pt x="4299" y="226"/>
                  </a:cubicBezTo>
                  <a:cubicBezTo>
                    <a:pt x="4302" y="246"/>
                    <a:pt x="4310" y="264"/>
                    <a:pt x="4320" y="280"/>
                  </a:cubicBezTo>
                  <a:close/>
                  <a:moveTo>
                    <a:pt x="4296" y="87"/>
                  </a:moveTo>
                  <a:cubicBezTo>
                    <a:pt x="4296" y="198"/>
                    <a:pt x="4296" y="198"/>
                    <a:pt x="4296" y="198"/>
                  </a:cubicBezTo>
                  <a:cubicBezTo>
                    <a:pt x="4296" y="205"/>
                    <a:pt x="4296" y="212"/>
                    <a:pt x="4297" y="219"/>
                  </a:cubicBezTo>
                  <a:cubicBezTo>
                    <a:pt x="459" y="219"/>
                    <a:pt x="459" y="219"/>
                    <a:pt x="459" y="219"/>
                  </a:cubicBezTo>
                  <a:cubicBezTo>
                    <a:pt x="404" y="87"/>
                    <a:pt x="404" y="87"/>
                    <a:pt x="404" y="87"/>
                  </a:cubicBezTo>
                  <a:lnTo>
                    <a:pt x="4296" y="87"/>
                  </a:lnTo>
                  <a:close/>
                  <a:moveTo>
                    <a:pt x="402" y="102"/>
                  </a:moveTo>
                  <a:cubicBezTo>
                    <a:pt x="451" y="219"/>
                    <a:pt x="451" y="219"/>
                    <a:pt x="451" y="219"/>
                  </a:cubicBezTo>
                  <a:cubicBezTo>
                    <a:pt x="402" y="219"/>
                    <a:pt x="402" y="219"/>
                    <a:pt x="402" y="219"/>
                  </a:cubicBezTo>
                  <a:lnTo>
                    <a:pt x="402" y="102"/>
                  </a:lnTo>
                  <a:close/>
                  <a:moveTo>
                    <a:pt x="402" y="226"/>
                  </a:moveTo>
                  <a:cubicBezTo>
                    <a:pt x="454" y="226"/>
                    <a:pt x="454" y="226"/>
                    <a:pt x="454" y="226"/>
                  </a:cubicBezTo>
                  <a:cubicBezTo>
                    <a:pt x="480" y="287"/>
                    <a:pt x="480" y="287"/>
                    <a:pt x="480" y="287"/>
                  </a:cubicBezTo>
                  <a:cubicBezTo>
                    <a:pt x="4325" y="287"/>
                    <a:pt x="4325" y="287"/>
                    <a:pt x="4325" y="287"/>
                  </a:cubicBezTo>
                  <a:cubicBezTo>
                    <a:pt x="4353" y="324"/>
                    <a:pt x="4397" y="349"/>
                    <a:pt x="4447" y="349"/>
                  </a:cubicBezTo>
                  <a:cubicBezTo>
                    <a:pt x="4994" y="349"/>
                    <a:pt x="4994" y="349"/>
                    <a:pt x="4994" y="349"/>
                  </a:cubicBezTo>
                  <a:cubicBezTo>
                    <a:pt x="5169" y="349"/>
                    <a:pt x="5169" y="349"/>
                    <a:pt x="5169" y="349"/>
                  </a:cubicBezTo>
                  <a:cubicBezTo>
                    <a:pt x="5716" y="349"/>
                    <a:pt x="5716" y="349"/>
                    <a:pt x="5716" y="349"/>
                  </a:cubicBezTo>
                  <a:cubicBezTo>
                    <a:pt x="5766" y="349"/>
                    <a:pt x="5811" y="324"/>
                    <a:pt x="5838" y="287"/>
                  </a:cubicBezTo>
                  <a:cubicBezTo>
                    <a:pt x="9683" y="287"/>
                    <a:pt x="9683" y="287"/>
                    <a:pt x="9683" y="287"/>
                  </a:cubicBezTo>
                  <a:cubicBezTo>
                    <a:pt x="9709" y="226"/>
                    <a:pt x="9709" y="226"/>
                    <a:pt x="9709" y="226"/>
                  </a:cubicBezTo>
                  <a:cubicBezTo>
                    <a:pt x="9761" y="226"/>
                    <a:pt x="9761" y="226"/>
                    <a:pt x="9761" y="226"/>
                  </a:cubicBezTo>
                  <a:cubicBezTo>
                    <a:pt x="9761" y="411"/>
                    <a:pt x="9761" y="411"/>
                    <a:pt x="9761" y="411"/>
                  </a:cubicBezTo>
                  <a:cubicBezTo>
                    <a:pt x="9670" y="411"/>
                    <a:pt x="9670" y="411"/>
                    <a:pt x="9670" y="411"/>
                  </a:cubicBezTo>
                  <a:cubicBezTo>
                    <a:pt x="9628" y="411"/>
                    <a:pt x="9628" y="411"/>
                    <a:pt x="9628" y="411"/>
                  </a:cubicBezTo>
                  <a:cubicBezTo>
                    <a:pt x="9627" y="377"/>
                    <a:pt x="9598" y="349"/>
                    <a:pt x="9563" y="349"/>
                  </a:cubicBezTo>
                  <a:cubicBezTo>
                    <a:pt x="9528" y="349"/>
                    <a:pt x="9499" y="377"/>
                    <a:pt x="9497" y="411"/>
                  </a:cubicBezTo>
                  <a:cubicBezTo>
                    <a:pt x="9440" y="411"/>
                    <a:pt x="9440" y="411"/>
                    <a:pt x="9440" y="411"/>
                  </a:cubicBezTo>
                  <a:cubicBezTo>
                    <a:pt x="6017" y="411"/>
                    <a:pt x="6017" y="411"/>
                    <a:pt x="6017" y="411"/>
                  </a:cubicBezTo>
                  <a:cubicBezTo>
                    <a:pt x="6016" y="377"/>
                    <a:pt x="5987" y="349"/>
                    <a:pt x="5952" y="349"/>
                  </a:cubicBezTo>
                  <a:cubicBezTo>
                    <a:pt x="5917" y="349"/>
                    <a:pt x="5888" y="377"/>
                    <a:pt x="5886" y="411"/>
                  </a:cubicBezTo>
                  <a:cubicBezTo>
                    <a:pt x="5169" y="411"/>
                    <a:pt x="5169" y="411"/>
                    <a:pt x="5169" y="411"/>
                  </a:cubicBezTo>
                  <a:cubicBezTo>
                    <a:pt x="4994" y="411"/>
                    <a:pt x="4994" y="411"/>
                    <a:pt x="4994" y="411"/>
                  </a:cubicBezTo>
                  <a:cubicBezTo>
                    <a:pt x="4277" y="411"/>
                    <a:pt x="4277" y="411"/>
                    <a:pt x="4277" y="411"/>
                  </a:cubicBezTo>
                  <a:cubicBezTo>
                    <a:pt x="4275" y="377"/>
                    <a:pt x="4246" y="349"/>
                    <a:pt x="4211" y="349"/>
                  </a:cubicBezTo>
                  <a:cubicBezTo>
                    <a:pt x="4176" y="349"/>
                    <a:pt x="4148" y="377"/>
                    <a:pt x="4146" y="411"/>
                  </a:cubicBezTo>
                  <a:cubicBezTo>
                    <a:pt x="724" y="411"/>
                    <a:pt x="724" y="411"/>
                    <a:pt x="724" y="411"/>
                  </a:cubicBezTo>
                  <a:cubicBezTo>
                    <a:pt x="666" y="411"/>
                    <a:pt x="666" y="411"/>
                    <a:pt x="666" y="411"/>
                  </a:cubicBezTo>
                  <a:cubicBezTo>
                    <a:pt x="664" y="377"/>
                    <a:pt x="635" y="349"/>
                    <a:pt x="600" y="349"/>
                  </a:cubicBezTo>
                  <a:cubicBezTo>
                    <a:pt x="565" y="349"/>
                    <a:pt x="537" y="377"/>
                    <a:pt x="535" y="411"/>
                  </a:cubicBezTo>
                  <a:cubicBezTo>
                    <a:pt x="493" y="411"/>
                    <a:pt x="493" y="411"/>
                    <a:pt x="493" y="411"/>
                  </a:cubicBezTo>
                  <a:cubicBezTo>
                    <a:pt x="402" y="411"/>
                    <a:pt x="402" y="411"/>
                    <a:pt x="402" y="411"/>
                  </a:cubicBezTo>
                  <a:lnTo>
                    <a:pt x="402" y="226"/>
                  </a:lnTo>
                  <a:close/>
                  <a:moveTo>
                    <a:pt x="9572" y="5197"/>
                  </a:moveTo>
                  <a:cubicBezTo>
                    <a:pt x="9621" y="5197"/>
                    <a:pt x="9621" y="5197"/>
                    <a:pt x="9621" y="5197"/>
                  </a:cubicBezTo>
                  <a:cubicBezTo>
                    <a:pt x="9620" y="5211"/>
                    <a:pt x="9615" y="5223"/>
                    <a:pt x="9607" y="5233"/>
                  </a:cubicBezTo>
                  <a:lnTo>
                    <a:pt x="9572" y="5197"/>
                  </a:lnTo>
                  <a:close/>
                  <a:moveTo>
                    <a:pt x="9602" y="5238"/>
                  </a:moveTo>
                  <a:cubicBezTo>
                    <a:pt x="9592" y="5246"/>
                    <a:pt x="9580" y="5251"/>
                    <a:pt x="9566" y="5252"/>
                  </a:cubicBezTo>
                  <a:cubicBezTo>
                    <a:pt x="9566" y="5203"/>
                    <a:pt x="9566" y="5203"/>
                    <a:pt x="9566" y="5203"/>
                  </a:cubicBezTo>
                  <a:lnTo>
                    <a:pt x="9602" y="5238"/>
                  </a:lnTo>
                  <a:close/>
                  <a:moveTo>
                    <a:pt x="9566" y="5185"/>
                  </a:moveTo>
                  <a:cubicBezTo>
                    <a:pt x="9566" y="5136"/>
                    <a:pt x="9566" y="5136"/>
                    <a:pt x="9566" y="5136"/>
                  </a:cubicBezTo>
                  <a:cubicBezTo>
                    <a:pt x="9580" y="5136"/>
                    <a:pt x="9592" y="5142"/>
                    <a:pt x="9602" y="5150"/>
                  </a:cubicBezTo>
                  <a:lnTo>
                    <a:pt x="9566" y="5185"/>
                  </a:lnTo>
                  <a:close/>
                  <a:moveTo>
                    <a:pt x="9572" y="5190"/>
                  </a:moveTo>
                  <a:cubicBezTo>
                    <a:pt x="9607" y="5155"/>
                    <a:pt x="9607" y="5155"/>
                    <a:pt x="9607" y="5155"/>
                  </a:cubicBezTo>
                  <a:cubicBezTo>
                    <a:pt x="9615" y="5165"/>
                    <a:pt x="9620" y="5177"/>
                    <a:pt x="9621" y="5190"/>
                  </a:cubicBezTo>
                  <a:lnTo>
                    <a:pt x="9572" y="5190"/>
                  </a:lnTo>
                  <a:close/>
                  <a:moveTo>
                    <a:pt x="9563" y="5128"/>
                  </a:moveTo>
                  <a:cubicBezTo>
                    <a:pt x="9528" y="5128"/>
                    <a:pt x="9499" y="5156"/>
                    <a:pt x="9497" y="5190"/>
                  </a:cubicBezTo>
                  <a:cubicBezTo>
                    <a:pt x="9447" y="5190"/>
                    <a:pt x="9447" y="5190"/>
                    <a:pt x="9447" y="5190"/>
                  </a:cubicBezTo>
                  <a:cubicBezTo>
                    <a:pt x="9447" y="5013"/>
                    <a:pt x="9447" y="5013"/>
                    <a:pt x="9447" y="5013"/>
                  </a:cubicBezTo>
                  <a:cubicBezTo>
                    <a:pt x="9468" y="5012"/>
                    <a:pt x="9484" y="4995"/>
                    <a:pt x="9486" y="4974"/>
                  </a:cubicBezTo>
                  <a:cubicBezTo>
                    <a:pt x="9663" y="4974"/>
                    <a:pt x="9663" y="4974"/>
                    <a:pt x="9663" y="4974"/>
                  </a:cubicBezTo>
                  <a:cubicBezTo>
                    <a:pt x="9663" y="5190"/>
                    <a:pt x="9663" y="5190"/>
                    <a:pt x="9663" y="5190"/>
                  </a:cubicBezTo>
                  <a:cubicBezTo>
                    <a:pt x="9628" y="5190"/>
                    <a:pt x="9628" y="5190"/>
                    <a:pt x="9628" y="5190"/>
                  </a:cubicBezTo>
                  <a:cubicBezTo>
                    <a:pt x="9627" y="5156"/>
                    <a:pt x="9598" y="5128"/>
                    <a:pt x="9563" y="5128"/>
                  </a:cubicBezTo>
                  <a:close/>
                  <a:moveTo>
                    <a:pt x="9554" y="5197"/>
                  </a:moveTo>
                  <a:cubicBezTo>
                    <a:pt x="9519" y="5233"/>
                    <a:pt x="9519" y="5233"/>
                    <a:pt x="9519" y="5233"/>
                  </a:cubicBezTo>
                  <a:cubicBezTo>
                    <a:pt x="9511" y="5223"/>
                    <a:pt x="9505" y="5211"/>
                    <a:pt x="9505" y="5197"/>
                  </a:cubicBezTo>
                  <a:lnTo>
                    <a:pt x="9554" y="5197"/>
                  </a:lnTo>
                  <a:close/>
                  <a:moveTo>
                    <a:pt x="9505" y="5190"/>
                  </a:moveTo>
                  <a:cubicBezTo>
                    <a:pt x="9505" y="5177"/>
                    <a:pt x="9511" y="5165"/>
                    <a:pt x="9519" y="5155"/>
                  </a:cubicBezTo>
                  <a:cubicBezTo>
                    <a:pt x="9554" y="5190"/>
                    <a:pt x="9554" y="5190"/>
                    <a:pt x="9554" y="5190"/>
                  </a:cubicBezTo>
                  <a:lnTo>
                    <a:pt x="9505" y="5190"/>
                  </a:lnTo>
                  <a:close/>
                  <a:moveTo>
                    <a:pt x="9559" y="5203"/>
                  </a:moveTo>
                  <a:cubicBezTo>
                    <a:pt x="9559" y="5252"/>
                    <a:pt x="9559" y="5252"/>
                    <a:pt x="9559" y="5252"/>
                  </a:cubicBezTo>
                  <a:cubicBezTo>
                    <a:pt x="9546" y="5251"/>
                    <a:pt x="9534" y="5246"/>
                    <a:pt x="9524" y="5238"/>
                  </a:cubicBezTo>
                  <a:lnTo>
                    <a:pt x="9559" y="5203"/>
                  </a:lnTo>
                  <a:close/>
                  <a:moveTo>
                    <a:pt x="9524" y="5150"/>
                  </a:moveTo>
                  <a:cubicBezTo>
                    <a:pt x="9534" y="5142"/>
                    <a:pt x="9546" y="5136"/>
                    <a:pt x="9559" y="5136"/>
                  </a:cubicBezTo>
                  <a:cubicBezTo>
                    <a:pt x="9559" y="5185"/>
                    <a:pt x="9559" y="5185"/>
                    <a:pt x="9559" y="5185"/>
                  </a:cubicBezTo>
                  <a:lnTo>
                    <a:pt x="9524" y="5150"/>
                  </a:lnTo>
                  <a:close/>
                  <a:moveTo>
                    <a:pt x="9479" y="4967"/>
                  </a:moveTo>
                  <a:cubicBezTo>
                    <a:pt x="9479" y="4971"/>
                    <a:pt x="9479" y="4971"/>
                    <a:pt x="9479" y="4971"/>
                  </a:cubicBezTo>
                  <a:cubicBezTo>
                    <a:pt x="9479" y="4990"/>
                    <a:pt x="9463" y="5006"/>
                    <a:pt x="9443" y="5006"/>
                  </a:cubicBezTo>
                  <a:cubicBezTo>
                    <a:pt x="9440" y="5006"/>
                    <a:pt x="9440" y="5006"/>
                    <a:pt x="9440" y="5006"/>
                  </a:cubicBezTo>
                  <a:cubicBezTo>
                    <a:pt x="9440" y="5087"/>
                    <a:pt x="9440" y="5087"/>
                    <a:pt x="9440" y="5087"/>
                  </a:cubicBezTo>
                  <a:cubicBezTo>
                    <a:pt x="5342" y="5087"/>
                    <a:pt x="5342" y="5087"/>
                    <a:pt x="5342" y="5087"/>
                  </a:cubicBezTo>
                  <a:cubicBezTo>
                    <a:pt x="5293" y="5038"/>
                    <a:pt x="5293" y="5038"/>
                    <a:pt x="5293" y="5038"/>
                  </a:cubicBezTo>
                  <a:cubicBezTo>
                    <a:pt x="5269" y="5062"/>
                    <a:pt x="5269" y="5062"/>
                    <a:pt x="5269" y="5062"/>
                  </a:cubicBezTo>
                  <a:cubicBezTo>
                    <a:pt x="5246" y="5038"/>
                    <a:pt x="5246" y="5038"/>
                    <a:pt x="5246" y="5038"/>
                  </a:cubicBezTo>
                  <a:cubicBezTo>
                    <a:pt x="5222" y="5062"/>
                    <a:pt x="5222" y="5062"/>
                    <a:pt x="5222" y="5062"/>
                  </a:cubicBezTo>
                  <a:cubicBezTo>
                    <a:pt x="5199" y="5038"/>
                    <a:pt x="5199" y="5038"/>
                    <a:pt x="5199" y="5038"/>
                  </a:cubicBezTo>
                  <a:cubicBezTo>
                    <a:pt x="5175" y="5062"/>
                    <a:pt x="5175" y="5062"/>
                    <a:pt x="5175" y="5062"/>
                  </a:cubicBezTo>
                  <a:cubicBezTo>
                    <a:pt x="5169" y="5056"/>
                    <a:pt x="5169" y="5056"/>
                    <a:pt x="5169" y="5056"/>
                  </a:cubicBezTo>
                  <a:cubicBezTo>
                    <a:pt x="5169" y="5054"/>
                    <a:pt x="5169" y="5054"/>
                    <a:pt x="5169" y="5054"/>
                  </a:cubicBezTo>
                  <a:cubicBezTo>
                    <a:pt x="5153" y="5038"/>
                    <a:pt x="5153" y="5038"/>
                    <a:pt x="5153" y="5038"/>
                  </a:cubicBezTo>
                  <a:cubicBezTo>
                    <a:pt x="5152" y="5039"/>
                    <a:pt x="5152" y="5039"/>
                    <a:pt x="5152" y="5039"/>
                  </a:cubicBezTo>
                  <a:cubicBezTo>
                    <a:pt x="5152" y="5038"/>
                    <a:pt x="5152" y="5038"/>
                    <a:pt x="5152" y="5038"/>
                  </a:cubicBezTo>
                  <a:cubicBezTo>
                    <a:pt x="5129" y="5061"/>
                    <a:pt x="5129" y="5061"/>
                    <a:pt x="5129" y="5061"/>
                  </a:cubicBezTo>
                  <a:cubicBezTo>
                    <a:pt x="5106" y="5038"/>
                    <a:pt x="5106" y="5038"/>
                    <a:pt x="5106" y="5038"/>
                  </a:cubicBezTo>
                  <a:cubicBezTo>
                    <a:pt x="5105" y="5039"/>
                    <a:pt x="5105" y="5039"/>
                    <a:pt x="5105" y="5039"/>
                  </a:cubicBezTo>
                  <a:cubicBezTo>
                    <a:pt x="5104" y="5038"/>
                    <a:pt x="5104" y="5038"/>
                    <a:pt x="5104" y="5038"/>
                  </a:cubicBezTo>
                  <a:cubicBezTo>
                    <a:pt x="5082" y="5061"/>
                    <a:pt x="5082" y="5061"/>
                    <a:pt x="5082" y="5061"/>
                  </a:cubicBezTo>
                  <a:cubicBezTo>
                    <a:pt x="5059" y="5038"/>
                    <a:pt x="5059" y="5038"/>
                    <a:pt x="5059" y="5038"/>
                  </a:cubicBezTo>
                  <a:cubicBezTo>
                    <a:pt x="5058" y="5039"/>
                    <a:pt x="5058" y="5039"/>
                    <a:pt x="5058" y="5039"/>
                  </a:cubicBezTo>
                  <a:cubicBezTo>
                    <a:pt x="5057" y="5038"/>
                    <a:pt x="5057" y="5038"/>
                    <a:pt x="5057" y="5038"/>
                  </a:cubicBezTo>
                  <a:cubicBezTo>
                    <a:pt x="5034" y="5061"/>
                    <a:pt x="5034" y="5061"/>
                    <a:pt x="5034" y="5061"/>
                  </a:cubicBezTo>
                  <a:cubicBezTo>
                    <a:pt x="5012" y="5038"/>
                    <a:pt x="5012" y="5038"/>
                    <a:pt x="5012" y="5038"/>
                  </a:cubicBezTo>
                  <a:cubicBezTo>
                    <a:pt x="5011" y="5039"/>
                    <a:pt x="5011" y="5039"/>
                    <a:pt x="5011" y="5039"/>
                  </a:cubicBezTo>
                  <a:cubicBezTo>
                    <a:pt x="5010" y="5038"/>
                    <a:pt x="5010" y="5038"/>
                    <a:pt x="5010" y="5038"/>
                  </a:cubicBezTo>
                  <a:cubicBezTo>
                    <a:pt x="4994" y="5054"/>
                    <a:pt x="4994" y="5054"/>
                    <a:pt x="4994" y="5054"/>
                  </a:cubicBezTo>
                  <a:cubicBezTo>
                    <a:pt x="4994" y="5056"/>
                    <a:pt x="4994" y="5056"/>
                    <a:pt x="4994" y="5056"/>
                  </a:cubicBezTo>
                  <a:cubicBezTo>
                    <a:pt x="4988" y="5062"/>
                    <a:pt x="4988" y="5062"/>
                    <a:pt x="4988" y="5062"/>
                  </a:cubicBezTo>
                  <a:cubicBezTo>
                    <a:pt x="4965" y="5038"/>
                    <a:pt x="4965" y="5038"/>
                    <a:pt x="4965" y="5038"/>
                  </a:cubicBezTo>
                  <a:cubicBezTo>
                    <a:pt x="4941" y="5062"/>
                    <a:pt x="4941" y="5062"/>
                    <a:pt x="4941" y="5062"/>
                  </a:cubicBezTo>
                  <a:cubicBezTo>
                    <a:pt x="4917" y="5038"/>
                    <a:pt x="4917" y="5038"/>
                    <a:pt x="4917" y="5038"/>
                  </a:cubicBezTo>
                  <a:cubicBezTo>
                    <a:pt x="4894" y="5062"/>
                    <a:pt x="4894" y="5062"/>
                    <a:pt x="4894" y="5062"/>
                  </a:cubicBezTo>
                  <a:cubicBezTo>
                    <a:pt x="4870" y="5038"/>
                    <a:pt x="4870" y="5038"/>
                    <a:pt x="4870" y="5038"/>
                  </a:cubicBezTo>
                  <a:cubicBezTo>
                    <a:pt x="4822" y="5087"/>
                    <a:pt x="4822" y="5087"/>
                    <a:pt x="4822" y="5087"/>
                  </a:cubicBezTo>
                  <a:cubicBezTo>
                    <a:pt x="724" y="5087"/>
                    <a:pt x="724" y="5087"/>
                    <a:pt x="724" y="5087"/>
                  </a:cubicBezTo>
                  <a:cubicBezTo>
                    <a:pt x="724" y="5006"/>
                    <a:pt x="724" y="5006"/>
                    <a:pt x="724" y="5006"/>
                  </a:cubicBezTo>
                  <a:cubicBezTo>
                    <a:pt x="720" y="5006"/>
                    <a:pt x="720" y="5006"/>
                    <a:pt x="720" y="5006"/>
                  </a:cubicBezTo>
                  <a:cubicBezTo>
                    <a:pt x="700" y="5006"/>
                    <a:pt x="684" y="4990"/>
                    <a:pt x="684" y="4971"/>
                  </a:cubicBezTo>
                  <a:cubicBezTo>
                    <a:pt x="684" y="4967"/>
                    <a:pt x="684" y="4967"/>
                    <a:pt x="684" y="4967"/>
                  </a:cubicBezTo>
                  <a:cubicBezTo>
                    <a:pt x="500" y="4967"/>
                    <a:pt x="500" y="4967"/>
                    <a:pt x="500" y="4967"/>
                  </a:cubicBezTo>
                  <a:cubicBezTo>
                    <a:pt x="500" y="2828"/>
                    <a:pt x="500" y="2828"/>
                    <a:pt x="500" y="2828"/>
                  </a:cubicBezTo>
                  <a:cubicBezTo>
                    <a:pt x="500" y="2781"/>
                    <a:pt x="500" y="2781"/>
                    <a:pt x="500" y="2781"/>
                  </a:cubicBezTo>
                  <a:cubicBezTo>
                    <a:pt x="500" y="642"/>
                    <a:pt x="500" y="642"/>
                    <a:pt x="500" y="642"/>
                  </a:cubicBezTo>
                  <a:cubicBezTo>
                    <a:pt x="684" y="642"/>
                    <a:pt x="684" y="642"/>
                    <a:pt x="684" y="642"/>
                  </a:cubicBezTo>
                  <a:cubicBezTo>
                    <a:pt x="684" y="638"/>
                    <a:pt x="684" y="638"/>
                    <a:pt x="684" y="638"/>
                  </a:cubicBezTo>
                  <a:cubicBezTo>
                    <a:pt x="684" y="619"/>
                    <a:pt x="700" y="603"/>
                    <a:pt x="720" y="603"/>
                  </a:cubicBezTo>
                  <a:cubicBezTo>
                    <a:pt x="724" y="603"/>
                    <a:pt x="724" y="603"/>
                    <a:pt x="724" y="603"/>
                  </a:cubicBezTo>
                  <a:cubicBezTo>
                    <a:pt x="724" y="522"/>
                    <a:pt x="724" y="522"/>
                    <a:pt x="724" y="522"/>
                  </a:cubicBezTo>
                  <a:cubicBezTo>
                    <a:pt x="4822" y="522"/>
                    <a:pt x="4822" y="522"/>
                    <a:pt x="4822" y="522"/>
                  </a:cubicBezTo>
                  <a:cubicBezTo>
                    <a:pt x="4870" y="571"/>
                    <a:pt x="4870" y="571"/>
                    <a:pt x="4870" y="571"/>
                  </a:cubicBezTo>
                  <a:cubicBezTo>
                    <a:pt x="4894" y="547"/>
                    <a:pt x="4894" y="547"/>
                    <a:pt x="4894" y="547"/>
                  </a:cubicBezTo>
                  <a:cubicBezTo>
                    <a:pt x="4917" y="571"/>
                    <a:pt x="4917" y="571"/>
                    <a:pt x="4917" y="571"/>
                  </a:cubicBezTo>
                  <a:cubicBezTo>
                    <a:pt x="4941" y="547"/>
                    <a:pt x="4941" y="547"/>
                    <a:pt x="4941" y="547"/>
                  </a:cubicBezTo>
                  <a:cubicBezTo>
                    <a:pt x="4965" y="571"/>
                    <a:pt x="4965" y="571"/>
                    <a:pt x="4965" y="571"/>
                  </a:cubicBezTo>
                  <a:cubicBezTo>
                    <a:pt x="4988" y="547"/>
                    <a:pt x="4988" y="547"/>
                    <a:pt x="4988" y="547"/>
                  </a:cubicBezTo>
                  <a:cubicBezTo>
                    <a:pt x="4994" y="553"/>
                    <a:pt x="4994" y="553"/>
                    <a:pt x="4994" y="553"/>
                  </a:cubicBezTo>
                  <a:cubicBezTo>
                    <a:pt x="4994" y="554"/>
                    <a:pt x="4994" y="554"/>
                    <a:pt x="4994" y="554"/>
                  </a:cubicBezTo>
                  <a:cubicBezTo>
                    <a:pt x="5010" y="571"/>
                    <a:pt x="5010" y="571"/>
                    <a:pt x="5010" y="571"/>
                  </a:cubicBezTo>
                  <a:cubicBezTo>
                    <a:pt x="5011" y="570"/>
                    <a:pt x="5011" y="570"/>
                    <a:pt x="5011" y="570"/>
                  </a:cubicBezTo>
                  <a:cubicBezTo>
                    <a:pt x="5012" y="571"/>
                    <a:pt x="5012" y="571"/>
                    <a:pt x="5012" y="571"/>
                  </a:cubicBezTo>
                  <a:cubicBezTo>
                    <a:pt x="5034" y="548"/>
                    <a:pt x="5034" y="548"/>
                    <a:pt x="5034" y="548"/>
                  </a:cubicBezTo>
                  <a:cubicBezTo>
                    <a:pt x="5057" y="571"/>
                    <a:pt x="5057" y="571"/>
                    <a:pt x="5057" y="571"/>
                  </a:cubicBezTo>
                  <a:cubicBezTo>
                    <a:pt x="5058" y="570"/>
                    <a:pt x="5058" y="570"/>
                    <a:pt x="5058" y="570"/>
                  </a:cubicBezTo>
                  <a:cubicBezTo>
                    <a:pt x="5059" y="571"/>
                    <a:pt x="5059" y="571"/>
                    <a:pt x="5059" y="571"/>
                  </a:cubicBezTo>
                  <a:cubicBezTo>
                    <a:pt x="5082" y="548"/>
                    <a:pt x="5082" y="548"/>
                    <a:pt x="5082" y="548"/>
                  </a:cubicBezTo>
                  <a:cubicBezTo>
                    <a:pt x="5104" y="571"/>
                    <a:pt x="5104" y="571"/>
                    <a:pt x="5104" y="571"/>
                  </a:cubicBezTo>
                  <a:cubicBezTo>
                    <a:pt x="5105" y="570"/>
                    <a:pt x="5105" y="570"/>
                    <a:pt x="5105" y="570"/>
                  </a:cubicBezTo>
                  <a:cubicBezTo>
                    <a:pt x="5106" y="571"/>
                    <a:pt x="5106" y="571"/>
                    <a:pt x="5106" y="571"/>
                  </a:cubicBezTo>
                  <a:cubicBezTo>
                    <a:pt x="5129" y="548"/>
                    <a:pt x="5129" y="548"/>
                    <a:pt x="5129" y="548"/>
                  </a:cubicBezTo>
                  <a:cubicBezTo>
                    <a:pt x="5152" y="571"/>
                    <a:pt x="5152" y="571"/>
                    <a:pt x="5152" y="571"/>
                  </a:cubicBezTo>
                  <a:cubicBezTo>
                    <a:pt x="5152" y="570"/>
                    <a:pt x="5152" y="570"/>
                    <a:pt x="5152" y="570"/>
                  </a:cubicBezTo>
                  <a:cubicBezTo>
                    <a:pt x="5153" y="571"/>
                    <a:pt x="5153" y="571"/>
                    <a:pt x="5153" y="571"/>
                  </a:cubicBezTo>
                  <a:cubicBezTo>
                    <a:pt x="5169" y="554"/>
                    <a:pt x="5169" y="554"/>
                    <a:pt x="5169" y="554"/>
                  </a:cubicBezTo>
                  <a:cubicBezTo>
                    <a:pt x="5169" y="553"/>
                    <a:pt x="5169" y="553"/>
                    <a:pt x="5169" y="553"/>
                  </a:cubicBezTo>
                  <a:cubicBezTo>
                    <a:pt x="5175" y="547"/>
                    <a:pt x="5175" y="547"/>
                    <a:pt x="5175" y="547"/>
                  </a:cubicBezTo>
                  <a:cubicBezTo>
                    <a:pt x="5199" y="571"/>
                    <a:pt x="5199" y="571"/>
                    <a:pt x="5199" y="571"/>
                  </a:cubicBezTo>
                  <a:cubicBezTo>
                    <a:pt x="5222" y="547"/>
                    <a:pt x="5222" y="547"/>
                    <a:pt x="5222" y="547"/>
                  </a:cubicBezTo>
                  <a:cubicBezTo>
                    <a:pt x="5246" y="571"/>
                    <a:pt x="5246" y="571"/>
                    <a:pt x="5246" y="571"/>
                  </a:cubicBezTo>
                  <a:cubicBezTo>
                    <a:pt x="5269" y="547"/>
                    <a:pt x="5269" y="547"/>
                    <a:pt x="5269" y="547"/>
                  </a:cubicBezTo>
                  <a:cubicBezTo>
                    <a:pt x="5293" y="571"/>
                    <a:pt x="5293" y="571"/>
                    <a:pt x="5293" y="571"/>
                  </a:cubicBezTo>
                  <a:cubicBezTo>
                    <a:pt x="5342" y="522"/>
                    <a:pt x="5342" y="522"/>
                    <a:pt x="5342" y="522"/>
                  </a:cubicBezTo>
                  <a:cubicBezTo>
                    <a:pt x="9440" y="522"/>
                    <a:pt x="9440" y="522"/>
                    <a:pt x="9440" y="522"/>
                  </a:cubicBezTo>
                  <a:cubicBezTo>
                    <a:pt x="9440" y="603"/>
                    <a:pt x="9440" y="603"/>
                    <a:pt x="9440" y="603"/>
                  </a:cubicBezTo>
                  <a:cubicBezTo>
                    <a:pt x="9443" y="603"/>
                    <a:pt x="9443" y="603"/>
                    <a:pt x="9443" y="603"/>
                  </a:cubicBezTo>
                  <a:cubicBezTo>
                    <a:pt x="9463" y="603"/>
                    <a:pt x="9479" y="619"/>
                    <a:pt x="9479" y="638"/>
                  </a:cubicBezTo>
                  <a:cubicBezTo>
                    <a:pt x="9479" y="642"/>
                    <a:pt x="9479" y="642"/>
                    <a:pt x="9479" y="642"/>
                  </a:cubicBezTo>
                  <a:cubicBezTo>
                    <a:pt x="9663" y="642"/>
                    <a:pt x="9663" y="642"/>
                    <a:pt x="9663" y="642"/>
                  </a:cubicBezTo>
                  <a:cubicBezTo>
                    <a:pt x="9663" y="2781"/>
                    <a:pt x="9663" y="2781"/>
                    <a:pt x="9663" y="2781"/>
                  </a:cubicBezTo>
                  <a:cubicBezTo>
                    <a:pt x="9663" y="2828"/>
                    <a:pt x="9663" y="2828"/>
                    <a:pt x="9663" y="2828"/>
                  </a:cubicBezTo>
                  <a:cubicBezTo>
                    <a:pt x="9663" y="4967"/>
                    <a:pt x="9663" y="4967"/>
                    <a:pt x="9663" y="4967"/>
                  </a:cubicBezTo>
                  <a:lnTo>
                    <a:pt x="9479" y="4967"/>
                  </a:lnTo>
                  <a:close/>
                  <a:moveTo>
                    <a:pt x="5961" y="5197"/>
                  </a:moveTo>
                  <a:cubicBezTo>
                    <a:pt x="6010" y="5197"/>
                    <a:pt x="6010" y="5197"/>
                    <a:pt x="6010" y="5197"/>
                  </a:cubicBezTo>
                  <a:cubicBezTo>
                    <a:pt x="6009" y="5211"/>
                    <a:pt x="6004" y="5223"/>
                    <a:pt x="5996" y="5233"/>
                  </a:cubicBezTo>
                  <a:lnTo>
                    <a:pt x="5961" y="5197"/>
                  </a:lnTo>
                  <a:close/>
                  <a:moveTo>
                    <a:pt x="5991" y="5238"/>
                  </a:moveTo>
                  <a:cubicBezTo>
                    <a:pt x="5981" y="5246"/>
                    <a:pt x="5969" y="5251"/>
                    <a:pt x="5956" y="5252"/>
                  </a:cubicBezTo>
                  <a:cubicBezTo>
                    <a:pt x="5956" y="5203"/>
                    <a:pt x="5956" y="5203"/>
                    <a:pt x="5956" y="5203"/>
                  </a:cubicBezTo>
                  <a:lnTo>
                    <a:pt x="5991" y="5238"/>
                  </a:lnTo>
                  <a:close/>
                  <a:moveTo>
                    <a:pt x="5956" y="5185"/>
                  </a:moveTo>
                  <a:cubicBezTo>
                    <a:pt x="5956" y="5136"/>
                    <a:pt x="5956" y="5136"/>
                    <a:pt x="5956" y="5136"/>
                  </a:cubicBezTo>
                  <a:cubicBezTo>
                    <a:pt x="5969" y="5136"/>
                    <a:pt x="5981" y="5142"/>
                    <a:pt x="5991" y="5150"/>
                  </a:cubicBezTo>
                  <a:lnTo>
                    <a:pt x="5956" y="5185"/>
                  </a:lnTo>
                  <a:close/>
                  <a:moveTo>
                    <a:pt x="5961" y="5190"/>
                  </a:moveTo>
                  <a:cubicBezTo>
                    <a:pt x="5996" y="5155"/>
                    <a:pt x="5996" y="5155"/>
                    <a:pt x="5996" y="5155"/>
                  </a:cubicBezTo>
                  <a:cubicBezTo>
                    <a:pt x="6004" y="5165"/>
                    <a:pt x="6009" y="5177"/>
                    <a:pt x="6010" y="5190"/>
                  </a:cubicBezTo>
                  <a:lnTo>
                    <a:pt x="5961" y="5190"/>
                  </a:lnTo>
                  <a:close/>
                  <a:moveTo>
                    <a:pt x="5952" y="5128"/>
                  </a:moveTo>
                  <a:cubicBezTo>
                    <a:pt x="5917" y="5128"/>
                    <a:pt x="5888" y="5156"/>
                    <a:pt x="5886" y="5190"/>
                  </a:cubicBezTo>
                  <a:cubicBezTo>
                    <a:pt x="5169" y="5190"/>
                    <a:pt x="5169" y="5190"/>
                    <a:pt x="5169" y="5190"/>
                  </a:cubicBezTo>
                  <a:cubicBezTo>
                    <a:pt x="4994" y="5190"/>
                    <a:pt x="4994" y="5190"/>
                    <a:pt x="4994" y="5190"/>
                  </a:cubicBezTo>
                  <a:cubicBezTo>
                    <a:pt x="4277" y="5190"/>
                    <a:pt x="4277" y="5190"/>
                    <a:pt x="4277" y="5190"/>
                  </a:cubicBezTo>
                  <a:cubicBezTo>
                    <a:pt x="4275" y="5156"/>
                    <a:pt x="4246" y="5128"/>
                    <a:pt x="4211" y="5128"/>
                  </a:cubicBezTo>
                  <a:cubicBezTo>
                    <a:pt x="4176" y="5128"/>
                    <a:pt x="4148" y="5156"/>
                    <a:pt x="4146" y="5190"/>
                  </a:cubicBezTo>
                  <a:cubicBezTo>
                    <a:pt x="724" y="5190"/>
                    <a:pt x="724" y="5190"/>
                    <a:pt x="724" y="5190"/>
                  </a:cubicBezTo>
                  <a:cubicBezTo>
                    <a:pt x="724" y="5094"/>
                    <a:pt x="724" y="5094"/>
                    <a:pt x="724" y="5094"/>
                  </a:cubicBezTo>
                  <a:cubicBezTo>
                    <a:pt x="4822" y="5094"/>
                    <a:pt x="4822" y="5094"/>
                    <a:pt x="4822" y="5094"/>
                  </a:cubicBezTo>
                  <a:cubicBezTo>
                    <a:pt x="4870" y="5143"/>
                    <a:pt x="4870" y="5143"/>
                    <a:pt x="4870" y="5143"/>
                  </a:cubicBezTo>
                  <a:cubicBezTo>
                    <a:pt x="4894" y="5119"/>
                    <a:pt x="4894" y="5119"/>
                    <a:pt x="4894" y="5119"/>
                  </a:cubicBezTo>
                  <a:cubicBezTo>
                    <a:pt x="4917" y="5143"/>
                    <a:pt x="4917" y="5143"/>
                    <a:pt x="4917" y="5143"/>
                  </a:cubicBezTo>
                  <a:cubicBezTo>
                    <a:pt x="4941" y="5119"/>
                    <a:pt x="4941" y="5119"/>
                    <a:pt x="4941" y="5119"/>
                  </a:cubicBezTo>
                  <a:cubicBezTo>
                    <a:pt x="4965" y="5143"/>
                    <a:pt x="4965" y="5143"/>
                    <a:pt x="4965" y="5143"/>
                  </a:cubicBezTo>
                  <a:cubicBezTo>
                    <a:pt x="4988" y="5119"/>
                    <a:pt x="4988" y="5119"/>
                    <a:pt x="4988" y="5119"/>
                  </a:cubicBezTo>
                  <a:cubicBezTo>
                    <a:pt x="4994" y="5125"/>
                    <a:pt x="4994" y="5125"/>
                    <a:pt x="4994" y="5125"/>
                  </a:cubicBezTo>
                  <a:cubicBezTo>
                    <a:pt x="4994" y="5126"/>
                    <a:pt x="4994" y="5126"/>
                    <a:pt x="4994" y="5126"/>
                  </a:cubicBezTo>
                  <a:cubicBezTo>
                    <a:pt x="5010" y="5143"/>
                    <a:pt x="5010" y="5143"/>
                    <a:pt x="5010" y="5143"/>
                  </a:cubicBezTo>
                  <a:cubicBezTo>
                    <a:pt x="5011" y="5142"/>
                    <a:pt x="5011" y="5142"/>
                    <a:pt x="5011" y="5142"/>
                  </a:cubicBezTo>
                  <a:cubicBezTo>
                    <a:pt x="5012" y="5143"/>
                    <a:pt x="5012" y="5143"/>
                    <a:pt x="5012" y="5143"/>
                  </a:cubicBezTo>
                  <a:cubicBezTo>
                    <a:pt x="5034" y="5120"/>
                    <a:pt x="5034" y="5120"/>
                    <a:pt x="5034" y="5120"/>
                  </a:cubicBezTo>
                  <a:cubicBezTo>
                    <a:pt x="5057" y="5143"/>
                    <a:pt x="5057" y="5143"/>
                    <a:pt x="5057" y="5143"/>
                  </a:cubicBezTo>
                  <a:cubicBezTo>
                    <a:pt x="5058" y="5142"/>
                    <a:pt x="5058" y="5142"/>
                    <a:pt x="5058" y="5142"/>
                  </a:cubicBezTo>
                  <a:cubicBezTo>
                    <a:pt x="5059" y="5143"/>
                    <a:pt x="5059" y="5143"/>
                    <a:pt x="5059" y="5143"/>
                  </a:cubicBezTo>
                  <a:cubicBezTo>
                    <a:pt x="5082" y="5120"/>
                    <a:pt x="5082" y="5120"/>
                    <a:pt x="5082" y="5120"/>
                  </a:cubicBezTo>
                  <a:cubicBezTo>
                    <a:pt x="5104" y="5143"/>
                    <a:pt x="5104" y="5143"/>
                    <a:pt x="5104" y="5143"/>
                  </a:cubicBezTo>
                  <a:cubicBezTo>
                    <a:pt x="5105" y="5142"/>
                    <a:pt x="5105" y="5142"/>
                    <a:pt x="5105" y="5142"/>
                  </a:cubicBezTo>
                  <a:cubicBezTo>
                    <a:pt x="5106" y="5143"/>
                    <a:pt x="5106" y="5143"/>
                    <a:pt x="5106" y="5143"/>
                  </a:cubicBezTo>
                  <a:cubicBezTo>
                    <a:pt x="5129" y="5120"/>
                    <a:pt x="5129" y="5120"/>
                    <a:pt x="5129" y="5120"/>
                  </a:cubicBezTo>
                  <a:cubicBezTo>
                    <a:pt x="5152" y="5143"/>
                    <a:pt x="5152" y="5143"/>
                    <a:pt x="5152" y="5143"/>
                  </a:cubicBezTo>
                  <a:cubicBezTo>
                    <a:pt x="5152" y="5142"/>
                    <a:pt x="5152" y="5142"/>
                    <a:pt x="5152" y="5142"/>
                  </a:cubicBezTo>
                  <a:cubicBezTo>
                    <a:pt x="5153" y="5143"/>
                    <a:pt x="5153" y="5143"/>
                    <a:pt x="5153" y="5143"/>
                  </a:cubicBezTo>
                  <a:cubicBezTo>
                    <a:pt x="5169" y="5126"/>
                    <a:pt x="5169" y="5126"/>
                    <a:pt x="5169" y="5126"/>
                  </a:cubicBezTo>
                  <a:cubicBezTo>
                    <a:pt x="5169" y="5125"/>
                    <a:pt x="5169" y="5125"/>
                    <a:pt x="5169" y="5125"/>
                  </a:cubicBezTo>
                  <a:cubicBezTo>
                    <a:pt x="5175" y="5119"/>
                    <a:pt x="5175" y="5119"/>
                    <a:pt x="5175" y="5119"/>
                  </a:cubicBezTo>
                  <a:cubicBezTo>
                    <a:pt x="5199" y="5143"/>
                    <a:pt x="5199" y="5143"/>
                    <a:pt x="5199" y="5143"/>
                  </a:cubicBezTo>
                  <a:cubicBezTo>
                    <a:pt x="5222" y="5119"/>
                    <a:pt x="5222" y="5119"/>
                    <a:pt x="5222" y="5119"/>
                  </a:cubicBezTo>
                  <a:cubicBezTo>
                    <a:pt x="5246" y="5143"/>
                    <a:pt x="5246" y="5143"/>
                    <a:pt x="5246" y="5143"/>
                  </a:cubicBezTo>
                  <a:cubicBezTo>
                    <a:pt x="5269" y="5119"/>
                    <a:pt x="5269" y="5119"/>
                    <a:pt x="5269" y="5119"/>
                  </a:cubicBezTo>
                  <a:cubicBezTo>
                    <a:pt x="5293" y="5143"/>
                    <a:pt x="5293" y="5143"/>
                    <a:pt x="5293" y="5143"/>
                  </a:cubicBezTo>
                  <a:cubicBezTo>
                    <a:pt x="5342" y="5094"/>
                    <a:pt x="5342" y="5094"/>
                    <a:pt x="5342" y="5094"/>
                  </a:cubicBezTo>
                  <a:cubicBezTo>
                    <a:pt x="9440" y="5094"/>
                    <a:pt x="9440" y="5094"/>
                    <a:pt x="9440" y="5094"/>
                  </a:cubicBezTo>
                  <a:cubicBezTo>
                    <a:pt x="9440" y="5190"/>
                    <a:pt x="9440" y="5190"/>
                    <a:pt x="9440" y="5190"/>
                  </a:cubicBezTo>
                  <a:cubicBezTo>
                    <a:pt x="6017" y="5190"/>
                    <a:pt x="6017" y="5190"/>
                    <a:pt x="6017" y="5190"/>
                  </a:cubicBezTo>
                  <a:cubicBezTo>
                    <a:pt x="6016" y="5156"/>
                    <a:pt x="5987" y="5128"/>
                    <a:pt x="5952" y="5128"/>
                  </a:cubicBezTo>
                  <a:close/>
                  <a:moveTo>
                    <a:pt x="5943" y="5197"/>
                  </a:moveTo>
                  <a:cubicBezTo>
                    <a:pt x="5908" y="5233"/>
                    <a:pt x="5908" y="5233"/>
                    <a:pt x="5908" y="5233"/>
                  </a:cubicBezTo>
                  <a:cubicBezTo>
                    <a:pt x="5900" y="5223"/>
                    <a:pt x="5894" y="5211"/>
                    <a:pt x="5894" y="5197"/>
                  </a:cubicBezTo>
                  <a:lnTo>
                    <a:pt x="5943" y="5197"/>
                  </a:lnTo>
                  <a:close/>
                  <a:moveTo>
                    <a:pt x="5894" y="5190"/>
                  </a:moveTo>
                  <a:cubicBezTo>
                    <a:pt x="5894" y="5177"/>
                    <a:pt x="5900" y="5165"/>
                    <a:pt x="5908" y="5155"/>
                  </a:cubicBezTo>
                  <a:cubicBezTo>
                    <a:pt x="5943" y="5190"/>
                    <a:pt x="5943" y="5190"/>
                    <a:pt x="5943" y="5190"/>
                  </a:cubicBezTo>
                  <a:lnTo>
                    <a:pt x="5894" y="5190"/>
                  </a:lnTo>
                  <a:close/>
                  <a:moveTo>
                    <a:pt x="5948" y="5203"/>
                  </a:moveTo>
                  <a:cubicBezTo>
                    <a:pt x="5948" y="5252"/>
                    <a:pt x="5948" y="5252"/>
                    <a:pt x="5948" y="5252"/>
                  </a:cubicBezTo>
                  <a:cubicBezTo>
                    <a:pt x="5935" y="5251"/>
                    <a:pt x="5923" y="5246"/>
                    <a:pt x="5913" y="5238"/>
                  </a:cubicBezTo>
                  <a:lnTo>
                    <a:pt x="5948" y="5203"/>
                  </a:lnTo>
                  <a:close/>
                  <a:moveTo>
                    <a:pt x="5913" y="5150"/>
                  </a:moveTo>
                  <a:cubicBezTo>
                    <a:pt x="5923" y="5142"/>
                    <a:pt x="5935" y="5136"/>
                    <a:pt x="5948" y="5136"/>
                  </a:cubicBezTo>
                  <a:cubicBezTo>
                    <a:pt x="5948" y="5185"/>
                    <a:pt x="5948" y="5185"/>
                    <a:pt x="5948" y="5185"/>
                  </a:cubicBezTo>
                  <a:lnTo>
                    <a:pt x="5913" y="5150"/>
                  </a:lnTo>
                  <a:close/>
                  <a:moveTo>
                    <a:pt x="4220" y="5197"/>
                  </a:moveTo>
                  <a:cubicBezTo>
                    <a:pt x="4270" y="5197"/>
                    <a:pt x="4270" y="5197"/>
                    <a:pt x="4270" y="5197"/>
                  </a:cubicBezTo>
                  <a:cubicBezTo>
                    <a:pt x="4269" y="5211"/>
                    <a:pt x="4263" y="5223"/>
                    <a:pt x="4255" y="5233"/>
                  </a:cubicBezTo>
                  <a:lnTo>
                    <a:pt x="4220" y="5197"/>
                  </a:lnTo>
                  <a:close/>
                  <a:moveTo>
                    <a:pt x="4250" y="5238"/>
                  </a:moveTo>
                  <a:cubicBezTo>
                    <a:pt x="4240" y="5246"/>
                    <a:pt x="4228" y="5251"/>
                    <a:pt x="4215" y="5252"/>
                  </a:cubicBezTo>
                  <a:cubicBezTo>
                    <a:pt x="4215" y="5203"/>
                    <a:pt x="4215" y="5203"/>
                    <a:pt x="4215" y="5203"/>
                  </a:cubicBezTo>
                  <a:lnTo>
                    <a:pt x="4250" y="5238"/>
                  </a:lnTo>
                  <a:close/>
                  <a:moveTo>
                    <a:pt x="4215" y="5185"/>
                  </a:moveTo>
                  <a:cubicBezTo>
                    <a:pt x="4215" y="5136"/>
                    <a:pt x="4215" y="5136"/>
                    <a:pt x="4215" y="5136"/>
                  </a:cubicBezTo>
                  <a:cubicBezTo>
                    <a:pt x="4228" y="5136"/>
                    <a:pt x="4240" y="5142"/>
                    <a:pt x="4250" y="5150"/>
                  </a:cubicBezTo>
                  <a:lnTo>
                    <a:pt x="4215" y="5185"/>
                  </a:lnTo>
                  <a:close/>
                  <a:moveTo>
                    <a:pt x="4220" y="5190"/>
                  </a:moveTo>
                  <a:cubicBezTo>
                    <a:pt x="4255" y="5155"/>
                    <a:pt x="4255" y="5155"/>
                    <a:pt x="4255" y="5155"/>
                  </a:cubicBezTo>
                  <a:cubicBezTo>
                    <a:pt x="4263" y="5165"/>
                    <a:pt x="4269" y="5177"/>
                    <a:pt x="4270" y="5190"/>
                  </a:cubicBezTo>
                  <a:lnTo>
                    <a:pt x="4220" y="5190"/>
                  </a:lnTo>
                  <a:close/>
                  <a:moveTo>
                    <a:pt x="4203" y="5197"/>
                  </a:moveTo>
                  <a:cubicBezTo>
                    <a:pt x="4168" y="5233"/>
                    <a:pt x="4168" y="5233"/>
                    <a:pt x="4168" y="5233"/>
                  </a:cubicBezTo>
                  <a:cubicBezTo>
                    <a:pt x="4159" y="5223"/>
                    <a:pt x="4154" y="5211"/>
                    <a:pt x="4153" y="5197"/>
                  </a:cubicBezTo>
                  <a:lnTo>
                    <a:pt x="4203" y="5197"/>
                  </a:lnTo>
                  <a:close/>
                  <a:moveTo>
                    <a:pt x="4153" y="5190"/>
                  </a:moveTo>
                  <a:cubicBezTo>
                    <a:pt x="4154" y="5177"/>
                    <a:pt x="4159" y="5165"/>
                    <a:pt x="4168" y="5155"/>
                  </a:cubicBezTo>
                  <a:cubicBezTo>
                    <a:pt x="4203" y="5190"/>
                    <a:pt x="4203" y="5190"/>
                    <a:pt x="4203" y="5190"/>
                  </a:cubicBezTo>
                  <a:lnTo>
                    <a:pt x="4153" y="5190"/>
                  </a:lnTo>
                  <a:close/>
                  <a:moveTo>
                    <a:pt x="4208" y="5203"/>
                  </a:moveTo>
                  <a:cubicBezTo>
                    <a:pt x="4208" y="5252"/>
                    <a:pt x="4208" y="5252"/>
                    <a:pt x="4208" y="5252"/>
                  </a:cubicBezTo>
                  <a:cubicBezTo>
                    <a:pt x="4194" y="5251"/>
                    <a:pt x="4182" y="5246"/>
                    <a:pt x="4173" y="5238"/>
                  </a:cubicBezTo>
                  <a:lnTo>
                    <a:pt x="4208" y="5203"/>
                  </a:lnTo>
                  <a:close/>
                  <a:moveTo>
                    <a:pt x="4173" y="5150"/>
                  </a:moveTo>
                  <a:cubicBezTo>
                    <a:pt x="4182" y="5142"/>
                    <a:pt x="4194" y="5136"/>
                    <a:pt x="4208" y="5136"/>
                  </a:cubicBezTo>
                  <a:cubicBezTo>
                    <a:pt x="4208" y="5185"/>
                    <a:pt x="4208" y="5185"/>
                    <a:pt x="4208" y="5185"/>
                  </a:cubicBezTo>
                  <a:lnTo>
                    <a:pt x="4173" y="5150"/>
                  </a:lnTo>
                  <a:close/>
                  <a:moveTo>
                    <a:pt x="5288" y="5090"/>
                  </a:moveTo>
                  <a:cubicBezTo>
                    <a:pt x="5269" y="5109"/>
                    <a:pt x="5269" y="5109"/>
                    <a:pt x="5269" y="5109"/>
                  </a:cubicBezTo>
                  <a:cubicBezTo>
                    <a:pt x="5251" y="5090"/>
                    <a:pt x="5251" y="5090"/>
                    <a:pt x="5251" y="5090"/>
                  </a:cubicBezTo>
                  <a:cubicBezTo>
                    <a:pt x="5269" y="5072"/>
                    <a:pt x="5269" y="5072"/>
                    <a:pt x="5269" y="5072"/>
                  </a:cubicBezTo>
                  <a:lnTo>
                    <a:pt x="5288" y="5090"/>
                  </a:lnTo>
                  <a:close/>
                  <a:moveTo>
                    <a:pt x="5274" y="5067"/>
                  </a:moveTo>
                  <a:cubicBezTo>
                    <a:pt x="5293" y="5048"/>
                    <a:pt x="5293" y="5048"/>
                    <a:pt x="5293" y="5048"/>
                  </a:cubicBezTo>
                  <a:cubicBezTo>
                    <a:pt x="5335" y="5090"/>
                    <a:pt x="5335" y="5090"/>
                    <a:pt x="5335" y="5090"/>
                  </a:cubicBezTo>
                  <a:cubicBezTo>
                    <a:pt x="5293" y="5132"/>
                    <a:pt x="5293" y="5132"/>
                    <a:pt x="5293" y="5132"/>
                  </a:cubicBezTo>
                  <a:cubicBezTo>
                    <a:pt x="5274" y="5114"/>
                    <a:pt x="5274" y="5114"/>
                    <a:pt x="5274" y="5114"/>
                  </a:cubicBezTo>
                  <a:cubicBezTo>
                    <a:pt x="5298" y="5090"/>
                    <a:pt x="5298" y="5090"/>
                    <a:pt x="5298" y="5090"/>
                  </a:cubicBezTo>
                  <a:lnTo>
                    <a:pt x="5274" y="5067"/>
                  </a:lnTo>
                  <a:close/>
                  <a:moveTo>
                    <a:pt x="5264" y="5114"/>
                  </a:moveTo>
                  <a:cubicBezTo>
                    <a:pt x="5246" y="5132"/>
                    <a:pt x="5246" y="5132"/>
                    <a:pt x="5246" y="5132"/>
                  </a:cubicBezTo>
                  <a:cubicBezTo>
                    <a:pt x="5227" y="5114"/>
                    <a:pt x="5227" y="5114"/>
                    <a:pt x="5227" y="5114"/>
                  </a:cubicBezTo>
                  <a:cubicBezTo>
                    <a:pt x="5246" y="5095"/>
                    <a:pt x="5246" y="5095"/>
                    <a:pt x="5246" y="5095"/>
                  </a:cubicBezTo>
                  <a:lnTo>
                    <a:pt x="5264" y="5114"/>
                  </a:lnTo>
                  <a:close/>
                  <a:moveTo>
                    <a:pt x="5246" y="5085"/>
                  </a:moveTo>
                  <a:cubicBezTo>
                    <a:pt x="5227" y="5067"/>
                    <a:pt x="5227" y="5067"/>
                    <a:pt x="5227" y="5067"/>
                  </a:cubicBezTo>
                  <a:cubicBezTo>
                    <a:pt x="5246" y="5048"/>
                    <a:pt x="5246" y="5048"/>
                    <a:pt x="5246" y="5048"/>
                  </a:cubicBezTo>
                  <a:cubicBezTo>
                    <a:pt x="5264" y="5067"/>
                    <a:pt x="5264" y="5067"/>
                    <a:pt x="5264" y="5067"/>
                  </a:cubicBezTo>
                  <a:lnTo>
                    <a:pt x="5246" y="5085"/>
                  </a:lnTo>
                  <a:close/>
                  <a:moveTo>
                    <a:pt x="5241" y="5090"/>
                  </a:moveTo>
                  <a:cubicBezTo>
                    <a:pt x="5222" y="5109"/>
                    <a:pt x="5222" y="5109"/>
                    <a:pt x="5222" y="5109"/>
                  </a:cubicBezTo>
                  <a:cubicBezTo>
                    <a:pt x="5204" y="5090"/>
                    <a:pt x="5204" y="5090"/>
                    <a:pt x="5204" y="5090"/>
                  </a:cubicBezTo>
                  <a:cubicBezTo>
                    <a:pt x="5222" y="5072"/>
                    <a:pt x="5222" y="5072"/>
                    <a:pt x="5222" y="5072"/>
                  </a:cubicBezTo>
                  <a:lnTo>
                    <a:pt x="5241" y="5090"/>
                  </a:lnTo>
                  <a:close/>
                  <a:moveTo>
                    <a:pt x="5217" y="5114"/>
                  </a:moveTo>
                  <a:cubicBezTo>
                    <a:pt x="5199" y="5132"/>
                    <a:pt x="5199" y="5132"/>
                    <a:pt x="5199" y="5132"/>
                  </a:cubicBezTo>
                  <a:cubicBezTo>
                    <a:pt x="5180" y="5114"/>
                    <a:pt x="5180" y="5114"/>
                    <a:pt x="5180" y="5114"/>
                  </a:cubicBezTo>
                  <a:cubicBezTo>
                    <a:pt x="5199" y="5095"/>
                    <a:pt x="5199" y="5095"/>
                    <a:pt x="5199" y="5095"/>
                  </a:cubicBezTo>
                  <a:lnTo>
                    <a:pt x="5217" y="5114"/>
                  </a:lnTo>
                  <a:close/>
                  <a:moveTo>
                    <a:pt x="5199" y="5085"/>
                  </a:moveTo>
                  <a:cubicBezTo>
                    <a:pt x="5180" y="5067"/>
                    <a:pt x="5180" y="5067"/>
                    <a:pt x="5180" y="5067"/>
                  </a:cubicBezTo>
                  <a:cubicBezTo>
                    <a:pt x="5199" y="5048"/>
                    <a:pt x="5199" y="5048"/>
                    <a:pt x="5199" y="5048"/>
                  </a:cubicBezTo>
                  <a:cubicBezTo>
                    <a:pt x="5217" y="5067"/>
                    <a:pt x="5217" y="5067"/>
                    <a:pt x="5217" y="5067"/>
                  </a:cubicBezTo>
                  <a:lnTo>
                    <a:pt x="5199" y="5085"/>
                  </a:lnTo>
                  <a:close/>
                  <a:moveTo>
                    <a:pt x="5194" y="5090"/>
                  </a:moveTo>
                  <a:cubicBezTo>
                    <a:pt x="5175" y="5109"/>
                    <a:pt x="5175" y="5109"/>
                    <a:pt x="5175" y="5109"/>
                  </a:cubicBezTo>
                  <a:cubicBezTo>
                    <a:pt x="5169" y="5103"/>
                    <a:pt x="5169" y="5103"/>
                    <a:pt x="5169" y="5103"/>
                  </a:cubicBezTo>
                  <a:cubicBezTo>
                    <a:pt x="5169" y="5102"/>
                    <a:pt x="5169" y="5102"/>
                    <a:pt x="5169" y="5102"/>
                  </a:cubicBezTo>
                  <a:cubicBezTo>
                    <a:pt x="5158" y="5090"/>
                    <a:pt x="5158" y="5090"/>
                    <a:pt x="5158" y="5090"/>
                  </a:cubicBezTo>
                  <a:cubicBezTo>
                    <a:pt x="5169" y="5079"/>
                    <a:pt x="5169" y="5079"/>
                    <a:pt x="5169" y="5079"/>
                  </a:cubicBezTo>
                  <a:cubicBezTo>
                    <a:pt x="5169" y="5078"/>
                    <a:pt x="5169" y="5078"/>
                    <a:pt x="5169" y="5078"/>
                  </a:cubicBezTo>
                  <a:cubicBezTo>
                    <a:pt x="5175" y="5072"/>
                    <a:pt x="5175" y="5072"/>
                    <a:pt x="5175" y="5072"/>
                  </a:cubicBezTo>
                  <a:lnTo>
                    <a:pt x="5194" y="5090"/>
                  </a:lnTo>
                  <a:close/>
                  <a:moveTo>
                    <a:pt x="5170" y="5114"/>
                  </a:moveTo>
                  <a:cubicBezTo>
                    <a:pt x="5152" y="5132"/>
                    <a:pt x="5152" y="5132"/>
                    <a:pt x="5152" y="5132"/>
                  </a:cubicBezTo>
                  <a:cubicBezTo>
                    <a:pt x="5135" y="5114"/>
                    <a:pt x="5135" y="5114"/>
                    <a:pt x="5135" y="5114"/>
                  </a:cubicBezTo>
                  <a:cubicBezTo>
                    <a:pt x="5152" y="5096"/>
                    <a:pt x="5152" y="5096"/>
                    <a:pt x="5152" y="5096"/>
                  </a:cubicBezTo>
                  <a:lnTo>
                    <a:pt x="5170" y="5114"/>
                  </a:lnTo>
                  <a:close/>
                  <a:moveTo>
                    <a:pt x="5152" y="5085"/>
                  </a:moveTo>
                  <a:cubicBezTo>
                    <a:pt x="5135" y="5067"/>
                    <a:pt x="5135" y="5067"/>
                    <a:pt x="5135" y="5067"/>
                  </a:cubicBezTo>
                  <a:cubicBezTo>
                    <a:pt x="5152" y="5049"/>
                    <a:pt x="5152" y="5049"/>
                    <a:pt x="5152" y="5049"/>
                  </a:cubicBezTo>
                  <a:cubicBezTo>
                    <a:pt x="5170" y="5067"/>
                    <a:pt x="5170" y="5067"/>
                    <a:pt x="5170" y="5067"/>
                  </a:cubicBezTo>
                  <a:lnTo>
                    <a:pt x="5152" y="5085"/>
                  </a:lnTo>
                  <a:close/>
                  <a:moveTo>
                    <a:pt x="5146" y="5090"/>
                  </a:moveTo>
                  <a:cubicBezTo>
                    <a:pt x="5129" y="5108"/>
                    <a:pt x="5129" y="5108"/>
                    <a:pt x="5129" y="5108"/>
                  </a:cubicBezTo>
                  <a:cubicBezTo>
                    <a:pt x="5111" y="5090"/>
                    <a:pt x="5111" y="5090"/>
                    <a:pt x="5111" y="5090"/>
                  </a:cubicBezTo>
                  <a:cubicBezTo>
                    <a:pt x="5129" y="5073"/>
                    <a:pt x="5129" y="5073"/>
                    <a:pt x="5129" y="5073"/>
                  </a:cubicBezTo>
                  <a:lnTo>
                    <a:pt x="5146" y="5090"/>
                  </a:lnTo>
                  <a:close/>
                  <a:moveTo>
                    <a:pt x="5123" y="5114"/>
                  </a:moveTo>
                  <a:cubicBezTo>
                    <a:pt x="5105" y="5132"/>
                    <a:pt x="5105" y="5132"/>
                    <a:pt x="5105" y="5132"/>
                  </a:cubicBezTo>
                  <a:cubicBezTo>
                    <a:pt x="5087" y="5114"/>
                    <a:pt x="5087" y="5114"/>
                    <a:pt x="5087" y="5114"/>
                  </a:cubicBezTo>
                  <a:cubicBezTo>
                    <a:pt x="5105" y="5096"/>
                    <a:pt x="5105" y="5096"/>
                    <a:pt x="5105" y="5096"/>
                  </a:cubicBezTo>
                  <a:lnTo>
                    <a:pt x="5123" y="5114"/>
                  </a:lnTo>
                  <a:close/>
                  <a:moveTo>
                    <a:pt x="5105" y="5085"/>
                  </a:moveTo>
                  <a:cubicBezTo>
                    <a:pt x="5087" y="5067"/>
                    <a:pt x="5087" y="5067"/>
                    <a:pt x="5087" y="5067"/>
                  </a:cubicBezTo>
                  <a:cubicBezTo>
                    <a:pt x="5105" y="5049"/>
                    <a:pt x="5105" y="5049"/>
                    <a:pt x="5105" y="5049"/>
                  </a:cubicBezTo>
                  <a:cubicBezTo>
                    <a:pt x="5123" y="5067"/>
                    <a:pt x="5123" y="5067"/>
                    <a:pt x="5123" y="5067"/>
                  </a:cubicBezTo>
                  <a:lnTo>
                    <a:pt x="5105" y="5085"/>
                  </a:lnTo>
                  <a:close/>
                  <a:moveTo>
                    <a:pt x="5099" y="5090"/>
                  </a:moveTo>
                  <a:cubicBezTo>
                    <a:pt x="5082" y="5108"/>
                    <a:pt x="5082" y="5108"/>
                    <a:pt x="5082" y="5108"/>
                  </a:cubicBezTo>
                  <a:cubicBezTo>
                    <a:pt x="5064" y="5090"/>
                    <a:pt x="5064" y="5090"/>
                    <a:pt x="5064" y="5090"/>
                  </a:cubicBezTo>
                  <a:cubicBezTo>
                    <a:pt x="5082" y="5073"/>
                    <a:pt x="5082" y="5073"/>
                    <a:pt x="5082" y="5073"/>
                  </a:cubicBezTo>
                  <a:lnTo>
                    <a:pt x="5099" y="5090"/>
                  </a:lnTo>
                  <a:close/>
                  <a:moveTo>
                    <a:pt x="5076" y="5114"/>
                  </a:moveTo>
                  <a:cubicBezTo>
                    <a:pt x="5058" y="5132"/>
                    <a:pt x="5058" y="5132"/>
                    <a:pt x="5058" y="5132"/>
                  </a:cubicBezTo>
                  <a:cubicBezTo>
                    <a:pt x="5040" y="5114"/>
                    <a:pt x="5040" y="5114"/>
                    <a:pt x="5040" y="5114"/>
                  </a:cubicBezTo>
                  <a:cubicBezTo>
                    <a:pt x="5058" y="5096"/>
                    <a:pt x="5058" y="5096"/>
                    <a:pt x="5058" y="5096"/>
                  </a:cubicBezTo>
                  <a:lnTo>
                    <a:pt x="5076" y="5114"/>
                  </a:lnTo>
                  <a:close/>
                  <a:moveTo>
                    <a:pt x="5058" y="5085"/>
                  </a:moveTo>
                  <a:cubicBezTo>
                    <a:pt x="5040" y="5067"/>
                    <a:pt x="5040" y="5067"/>
                    <a:pt x="5040" y="5067"/>
                  </a:cubicBezTo>
                  <a:cubicBezTo>
                    <a:pt x="5058" y="5049"/>
                    <a:pt x="5058" y="5049"/>
                    <a:pt x="5058" y="5049"/>
                  </a:cubicBezTo>
                  <a:cubicBezTo>
                    <a:pt x="5076" y="5067"/>
                    <a:pt x="5076" y="5067"/>
                    <a:pt x="5076" y="5067"/>
                  </a:cubicBezTo>
                  <a:lnTo>
                    <a:pt x="5058" y="5085"/>
                  </a:lnTo>
                  <a:close/>
                  <a:moveTo>
                    <a:pt x="5052" y="5090"/>
                  </a:moveTo>
                  <a:cubicBezTo>
                    <a:pt x="5034" y="5108"/>
                    <a:pt x="5034" y="5108"/>
                    <a:pt x="5034" y="5108"/>
                  </a:cubicBezTo>
                  <a:cubicBezTo>
                    <a:pt x="5017" y="5090"/>
                    <a:pt x="5017" y="5090"/>
                    <a:pt x="5017" y="5090"/>
                  </a:cubicBezTo>
                  <a:cubicBezTo>
                    <a:pt x="5034" y="5073"/>
                    <a:pt x="5034" y="5073"/>
                    <a:pt x="5034" y="5073"/>
                  </a:cubicBezTo>
                  <a:lnTo>
                    <a:pt x="5052" y="5090"/>
                  </a:lnTo>
                  <a:close/>
                  <a:moveTo>
                    <a:pt x="5029" y="5114"/>
                  </a:moveTo>
                  <a:cubicBezTo>
                    <a:pt x="5011" y="5132"/>
                    <a:pt x="5011" y="5132"/>
                    <a:pt x="5011" y="5132"/>
                  </a:cubicBezTo>
                  <a:cubicBezTo>
                    <a:pt x="4993" y="5114"/>
                    <a:pt x="4993" y="5114"/>
                    <a:pt x="4993" y="5114"/>
                  </a:cubicBezTo>
                  <a:cubicBezTo>
                    <a:pt x="5011" y="5096"/>
                    <a:pt x="5011" y="5096"/>
                    <a:pt x="5011" y="5096"/>
                  </a:cubicBezTo>
                  <a:lnTo>
                    <a:pt x="5029" y="5114"/>
                  </a:lnTo>
                  <a:close/>
                  <a:moveTo>
                    <a:pt x="5011" y="5085"/>
                  </a:moveTo>
                  <a:cubicBezTo>
                    <a:pt x="4993" y="5067"/>
                    <a:pt x="4993" y="5067"/>
                    <a:pt x="4993" y="5067"/>
                  </a:cubicBezTo>
                  <a:cubicBezTo>
                    <a:pt x="5011" y="5049"/>
                    <a:pt x="5011" y="5049"/>
                    <a:pt x="5011" y="5049"/>
                  </a:cubicBezTo>
                  <a:cubicBezTo>
                    <a:pt x="5029" y="5067"/>
                    <a:pt x="5029" y="5067"/>
                    <a:pt x="5029" y="5067"/>
                  </a:cubicBezTo>
                  <a:lnTo>
                    <a:pt x="5011" y="5085"/>
                  </a:lnTo>
                  <a:close/>
                  <a:moveTo>
                    <a:pt x="4994" y="5078"/>
                  </a:moveTo>
                  <a:cubicBezTo>
                    <a:pt x="4994" y="5079"/>
                    <a:pt x="4994" y="5079"/>
                    <a:pt x="4994" y="5079"/>
                  </a:cubicBezTo>
                  <a:cubicBezTo>
                    <a:pt x="5005" y="5090"/>
                    <a:pt x="5005" y="5090"/>
                    <a:pt x="5005" y="5090"/>
                  </a:cubicBezTo>
                  <a:cubicBezTo>
                    <a:pt x="4994" y="5102"/>
                    <a:pt x="4994" y="5102"/>
                    <a:pt x="4994" y="5102"/>
                  </a:cubicBezTo>
                  <a:cubicBezTo>
                    <a:pt x="4994" y="5103"/>
                    <a:pt x="4994" y="5103"/>
                    <a:pt x="4994" y="5103"/>
                  </a:cubicBezTo>
                  <a:cubicBezTo>
                    <a:pt x="4988" y="5109"/>
                    <a:pt x="4988" y="5109"/>
                    <a:pt x="4988" y="5109"/>
                  </a:cubicBezTo>
                  <a:cubicBezTo>
                    <a:pt x="4970" y="5090"/>
                    <a:pt x="4970" y="5090"/>
                    <a:pt x="4970" y="5090"/>
                  </a:cubicBezTo>
                  <a:cubicBezTo>
                    <a:pt x="4988" y="5072"/>
                    <a:pt x="4988" y="5072"/>
                    <a:pt x="4988" y="5072"/>
                  </a:cubicBezTo>
                  <a:lnTo>
                    <a:pt x="4994" y="5078"/>
                  </a:lnTo>
                  <a:close/>
                  <a:moveTo>
                    <a:pt x="4983" y="5114"/>
                  </a:moveTo>
                  <a:cubicBezTo>
                    <a:pt x="4965" y="5132"/>
                    <a:pt x="4965" y="5132"/>
                    <a:pt x="4965" y="5132"/>
                  </a:cubicBezTo>
                  <a:cubicBezTo>
                    <a:pt x="4946" y="5114"/>
                    <a:pt x="4946" y="5114"/>
                    <a:pt x="4946" y="5114"/>
                  </a:cubicBezTo>
                  <a:cubicBezTo>
                    <a:pt x="4965" y="5095"/>
                    <a:pt x="4965" y="5095"/>
                    <a:pt x="4965" y="5095"/>
                  </a:cubicBezTo>
                  <a:lnTo>
                    <a:pt x="4983" y="5114"/>
                  </a:lnTo>
                  <a:close/>
                  <a:moveTo>
                    <a:pt x="4965" y="5085"/>
                  </a:moveTo>
                  <a:cubicBezTo>
                    <a:pt x="4946" y="5067"/>
                    <a:pt x="4946" y="5067"/>
                    <a:pt x="4946" y="5067"/>
                  </a:cubicBezTo>
                  <a:cubicBezTo>
                    <a:pt x="4965" y="5048"/>
                    <a:pt x="4965" y="5048"/>
                    <a:pt x="4965" y="5048"/>
                  </a:cubicBezTo>
                  <a:cubicBezTo>
                    <a:pt x="4983" y="5067"/>
                    <a:pt x="4983" y="5067"/>
                    <a:pt x="4983" y="5067"/>
                  </a:cubicBezTo>
                  <a:lnTo>
                    <a:pt x="4965" y="5085"/>
                  </a:lnTo>
                  <a:close/>
                  <a:moveTo>
                    <a:pt x="4960" y="5090"/>
                  </a:moveTo>
                  <a:cubicBezTo>
                    <a:pt x="4941" y="5109"/>
                    <a:pt x="4941" y="5109"/>
                    <a:pt x="4941" y="5109"/>
                  </a:cubicBezTo>
                  <a:cubicBezTo>
                    <a:pt x="4923" y="5090"/>
                    <a:pt x="4923" y="5090"/>
                    <a:pt x="4923" y="5090"/>
                  </a:cubicBezTo>
                  <a:cubicBezTo>
                    <a:pt x="4941" y="5072"/>
                    <a:pt x="4941" y="5072"/>
                    <a:pt x="4941" y="5072"/>
                  </a:cubicBezTo>
                  <a:lnTo>
                    <a:pt x="4960" y="5090"/>
                  </a:lnTo>
                  <a:close/>
                  <a:moveTo>
                    <a:pt x="4936" y="5114"/>
                  </a:moveTo>
                  <a:cubicBezTo>
                    <a:pt x="4917" y="5132"/>
                    <a:pt x="4917" y="5132"/>
                    <a:pt x="4917" y="5132"/>
                  </a:cubicBezTo>
                  <a:cubicBezTo>
                    <a:pt x="4899" y="5114"/>
                    <a:pt x="4899" y="5114"/>
                    <a:pt x="4899" y="5114"/>
                  </a:cubicBezTo>
                  <a:cubicBezTo>
                    <a:pt x="4917" y="5095"/>
                    <a:pt x="4917" y="5095"/>
                    <a:pt x="4917" y="5095"/>
                  </a:cubicBezTo>
                  <a:lnTo>
                    <a:pt x="4936" y="5114"/>
                  </a:lnTo>
                  <a:close/>
                  <a:moveTo>
                    <a:pt x="4917" y="5085"/>
                  </a:moveTo>
                  <a:cubicBezTo>
                    <a:pt x="4899" y="5067"/>
                    <a:pt x="4899" y="5067"/>
                    <a:pt x="4899" y="5067"/>
                  </a:cubicBezTo>
                  <a:cubicBezTo>
                    <a:pt x="4917" y="5048"/>
                    <a:pt x="4917" y="5048"/>
                    <a:pt x="4917" y="5048"/>
                  </a:cubicBezTo>
                  <a:cubicBezTo>
                    <a:pt x="4936" y="5067"/>
                    <a:pt x="4936" y="5067"/>
                    <a:pt x="4936" y="5067"/>
                  </a:cubicBezTo>
                  <a:lnTo>
                    <a:pt x="4917" y="5085"/>
                  </a:lnTo>
                  <a:close/>
                  <a:moveTo>
                    <a:pt x="4912" y="5090"/>
                  </a:moveTo>
                  <a:cubicBezTo>
                    <a:pt x="4894" y="5109"/>
                    <a:pt x="4894" y="5109"/>
                    <a:pt x="4894" y="5109"/>
                  </a:cubicBezTo>
                  <a:cubicBezTo>
                    <a:pt x="4875" y="5090"/>
                    <a:pt x="4875" y="5090"/>
                    <a:pt x="4875" y="5090"/>
                  </a:cubicBezTo>
                  <a:cubicBezTo>
                    <a:pt x="4894" y="5072"/>
                    <a:pt x="4894" y="5072"/>
                    <a:pt x="4894" y="5072"/>
                  </a:cubicBezTo>
                  <a:lnTo>
                    <a:pt x="4912" y="5090"/>
                  </a:lnTo>
                  <a:close/>
                  <a:moveTo>
                    <a:pt x="4865" y="5090"/>
                  </a:moveTo>
                  <a:cubicBezTo>
                    <a:pt x="4889" y="5114"/>
                    <a:pt x="4889" y="5114"/>
                    <a:pt x="4889" y="5114"/>
                  </a:cubicBezTo>
                  <a:cubicBezTo>
                    <a:pt x="4870" y="5132"/>
                    <a:pt x="4870" y="5132"/>
                    <a:pt x="4870" y="5132"/>
                  </a:cubicBezTo>
                  <a:cubicBezTo>
                    <a:pt x="4828" y="5090"/>
                    <a:pt x="4828" y="5090"/>
                    <a:pt x="4828" y="5090"/>
                  </a:cubicBezTo>
                  <a:cubicBezTo>
                    <a:pt x="4870" y="5048"/>
                    <a:pt x="4870" y="5048"/>
                    <a:pt x="4870" y="5048"/>
                  </a:cubicBezTo>
                  <a:cubicBezTo>
                    <a:pt x="4889" y="5067"/>
                    <a:pt x="4889" y="5067"/>
                    <a:pt x="4889" y="5067"/>
                  </a:cubicBezTo>
                  <a:lnTo>
                    <a:pt x="4865" y="5090"/>
                  </a:lnTo>
                  <a:close/>
                  <a:moveTo>
                    <a:pt x="609" y="5197"/>
                  </a:moveTo>
                  <a:cubicBezTo>
                    <a:pt x="659" y="5197"/>
                    <a:pt x="659" y="5197"/>
                    <a:pt x="659" y="5197"/>
                  </a:cubicBezTo>
                  <a:cubicBezTo>
                    <a:pt x="658" y="5211"/>
                    <a:pt x="652" y="5223"/>
                    <a:pt x="644" y="5233"/>
                  </a:cubicBezTo>
                  <a:lnTo>
                    <a:pt x="609" y="5197"/>
                  </a:lnTo>
                  <a:close/>
                  <a:moveTo>
                    <a:pt x="639" y="5238"/>
                  </a:moveTo>
                  <a:cubicBezTo>
                    <a:pt x="630" y="5246"/>
                    <a:pt x="617" y="5251"/>
                    <a:pt x="604" y="5252"/>
                  </a:cubicBezTo>
                  <a:cubicBezTo>
                    <a:pt x="604" y="5203"/>
                    <a:pt x="604" y="5203"/>
                    <a:pt x="604" y="5203"/>
                  </a:cubicBezTo>
                  <a:lnTo>
                    <a:pt x="639" y="5238"/>
                  </a:lnTo>
                  <a:close/>
                  <a:moveTo>
                    <a:pt x="604" y="5185"/>
                  </a:moveTo>
                  <a:cubicBezTo>
                    <a:pt x="604" y="5136"/>
                    <a:pt x="604" y="5136"/>
                    <a:pt x="604" y="5136"/>
                  </a:cubicBezTo>
                  <a:cubicBezTo>
                    <a:pt x="617" y="5136"/>
                    <a:pt x="630" y="5142"/>
                    <a:pt x="639" y="5150"/>
                  </a:cubicBezTo>
                  <a:lnTo>
                    <a:pt x="604" y="5185"/>
                  </a:lnTo>
                  <a:close/>
                  <a:moveTo>
                    <a:pt x="609" y="5190"/>
                  </a:moveTo>
                  <a:cubicBezTo>
                    <a:pt x="644" y="5155"/>
                    <a:pt x="644" y="5155"/>
                    <a:pt x="644" y="5155"/>
                  </a:cubicBezTo>
                  <a:cubicBezTo>
                    <a:pt x="652" y="5165"/>
                    <a:pt x="658" y="5177"/>
                    <a:pt x="659" y="5190"/>
                  </a:cubicBezTo>
                  <a:lnTo>
                    <a:pt x="609" y="5190"/>
                  </a:lnTo>
                  <a:close/>
                  <a:moveTo>
                    <a:pt x="600" y="5128"/>
                  </a:moveTo>
                  <a:cubicBezTo>
                    <a:pt x="565" y="5128"/>
                    <a:pt x="537" y="5156"/>
                    <a:pt x="535" y="5190"/>
                  </a:cubicBezTo>
                  <a:cubicBezTo>
                    <a:pt x="500" y="5190"/>
                    <a:pt x="500" y="5190"/>
                    <a:pt x="500" y="5190"/>
                  </a:cubicBezTo>
                  <a:cubicBezTo>
                    <a:pt x="500" y="4974"/>
                    <a:pt x="500" y="4974"/>
                    <a:pt x="500" y="4974"/>
                  </a:cubicBezTo>
                  <a:cubicBezTo>
                    <a:pt x="677" y="4974"/>
                    <a:pt x="677" y="4974"/>
                    <a:pt x="677" y="4974"/>
                  </a:cubicBezTo>
                  <a:cubicBezTo>
                    <a:pt x="679" y="4995"/>
                    <a:pt x="696" y="5012"/>
                    <a:pt x="716" y="5013"/>
                  </a:cubicBezTo>
                  <a:cubicBezTo>
                    <a:pt x="716" y="5190"/>
                    <a:pt x="716" y="5190"/>
                    <a:pt x="716" y="5190"/>
                  </a:cubicBezTo>
                  <a:cubicBezTo>
                    <a:pt x="666" y="5190"/>
                    <a:pt x="666" y="5190"/>
                    <a:pt x="666" y="5190"/>
                  </a:cubicBezTo>
                  <a:cubicBezTo>
                    <a:pt x="664" y="5156"/>
                    <a:pt x="635" y="5128"/>
                    <a:pt x="600" y="5128"/>
                  </a:cubicBezTo>
                  <a:close/>
                  <a:moveTo>
                    <a:pt x="592" y="5197"/>
                  </a:moveTo>
                  <a:cubicBezTo>
                    <a:pt x="557" y="5233"/>
                    <a:pt x="557" y="5233"/>
                    <a:pt x="557" y="5233"/>
                  </a:cubicBezTo>
                  <a:cubicBezTo>
                    <a:pt x="548" y="5223"/>
                    <a:pt x="543" y="5211"/>
                    <a:pt x="542" y="5197"/>
                  </a:cubicBezTo>
                  <a:lnTo>
                    <a:pt x="592" y="5197"/>
                  </a:lnTo>
                  <a:close/>
                  <a:moveTo>
                    <a:pt x="542" y="5190"/>
                  </a:moveTo>
                  <a:cubicBezTo>
                    <a:pt x="543" y="5177"/>
                    <a:pt x="548" y="5165"/>
                    <a:pt x="557" y="5155"/>
                  </a:cubicBezTo>
                  <a:cubicBezTo>
                    <a:pt x="592" y="5190"/>
                    <a:pt x="592" y="5190"/>
                    <a:pt x="592" y="5190"/>
                  </a:cubicBezTo>
                  <a:lnTo>
                    <a:pt x="542" y="5190"/>
                  </a:lnTo>
                  <a:close/>
                  <a:moveTo>
                    <a:pt x="597" y="5203"/>
                  </a:moveTo>
                  <a:cubicBezTo>
                    <a:pt x="597" y="5252"/>
                    <a:pt x="597" y="5252"/>
                    <a:pt x="597" y="5252"/>
                  </a:cubicBezTo>
                  <a:cubicBezTo>
                    <a:pt x="583" y="5251"/>
                    <a:pt x="571" y="5246"/>
                    <a:pt x="562" y="5238"/>
                  </a:cubicBezTo>
                  <a:lnTo>
                    <a:pt x="597" y="5203"/>
                  </a:lnTo>
                  <a:close/>
                  <a:moveTo>
                    <a:pt x="562" y="5150"/>
                  </a:moveTo>
                  <a:cubicBezTo>
                    <a:pt x="571" y="5142"/>
                    <a:pt x="583" y="5136"/>
                    <a:pt x="597" y="5136"/>
                  </a:cubicBezTo>
                  <a:cubicBezTo>
                    <a:pt x="597" y="5185"/>
                    <a:pt x="597" y="5185"/>
                    <a:pt x="597" y="5185"/>
                  </a:cubicBezTo>
                  <a:lnTo>
                    <a:pt x="562" y="5150"/>
                  </a:lnTo>
                  <a:close/>
                  <a:moveTo>
                    <a:pt x="592" y="411"/>
                  </a:moveTo>
                  <a:cubicBezTo>
                    <a:pt x="542" y="411"/>
                    <a:pt x="542" y="411"/>
                    <a:pt x="542" y="411"/>
                  </a:cubicBezTo>
                  <a:cubicBezTo>
                    <a:pt x="543" y="398"/>
                    <a:pt x="548" y="386"/>
                    <a:pt x="557" y="376"/>
                  </a:cubicBezTo>
                  <a:lnTo>
                    <a:pt x="592" y="411"/>
                  </a:lnTo>
                  <a:close/>
                  <a:moveTo>
                    <a:pt x="562" y="371"/>
                  </a:moveTo>
                  <a:cubicBezTo>
                    <a:pt x="571" y="363"/>
                    <a:pt x="583" y="358"/>
                    <a:pt x="597" y="357"/>
                  </a:cubicBezTo>
                  <a:cubicBezTo>
                    <a:pt x="597" y="406"/>
                    <a:pt x="597" y="406"/>
                    <a:pt x="597" y="406"/>
                  </a:cubicBezTo>
                  <a:lnTo>
                    <a:pt x="562" y="371"/>
                  </a:lnTo>
                  <a:close/>
                  <a:moveTo>
                    <a:pt x="597" y="424"/>
                  </a:moveTo>
                  <a:cubicBezTo>
                    <a:pt x="597" y="473"/>
                    <a:pt x="597" y="473"/>
                    <a:pt x="597" y="473"/>
                  </a:cubicBezTo>
                  <a:cubicBezTo>
                    <a:pt x="583" y="473"/>
                    <a:pt x="571" y="467"/>
                    <a:pt x="562" y="459"/>
                  </a:cubicBezTo>
                  <a:lnTo>
                    <a:pt x="597" y="424"/>
                  </a:lnTo>
                  <a:close/>
                  <a:moveTo>
                    <a:pt x="592" y="419"/>
                  </a:moveTo>
                  <a:cubicBezTo>
                    <a:pt x="557" y="454"/>
                    <a:pt x="557" y="454"/>
                    <a:pt x="557" y="454"/>
                  </a:cubicBezTo>
                  <a:cubicBezTo>
                    <a:pt x="548" y="444"/>
                    <a:pt x="543" y="432"/>
                    <a:pt x="542" y="419"/>
                  </a:cubicBezTo>
                  <a:lnTo>
                    <a:pt x="592" y="419"/>
                  </a:lnTo>
                  <a:close/>
                  <a:moveTo>
                    <a:pt x="600" y="481"/>
                  </a:moveTo>
                  <a:cubicBezTo>
                    <a:pt x="635" y="481"/>
                    <a:pt x="664" y="453"/>
                    <a:pt x="666" y="419"/>
                  </a:cubicBezTo>
                  <a:cubicBezTo>
                    <a:pt x="716" y="419"/>
                    <a:pt x="716" y="419"/>
                    <a:pt x="716" y="419"/>
                  </a:cubicBezTo>
                  <a:cubicBezTo>
                    <a:pt x="716" y="596"/>
                    <a:pt x="716" y="596"/>
                    <a:pt x="716" y="596"/>
                  </a:cubicBezTo>
                  <a:cubicBezTo>
                    <a:pt x="696" y="597"/>
                    <a:pt x="679" y="614"/>
                    <a:pt x="677" y="635"/>
                  </a:cubicBezTo>
                  <a:cubicBezTo>
                    <a:pt x="500" y="635"/>
                    <a:pt x="500" y="635"/>
                    <a:pt x="500" y="635"/>
                  </a:cubicBezTo>
                  <a:cubicBezTo>
                    <a:pt x="500" y="419"/>
                    <a:pt x="500" y="419"/>
                    <a:pt x="500" y="419"/>
                  </a:cubicBezTo>
                  <a:cubicBezTo>
                    <a:pt x="535" y="419"/>
                    <a:pt x="535" y="419"/>
                    <a:pt x="535" y="419"/>
                  </a:cubicBezTo>
                  <a:cubicBezTo>
                    <a:pt x="537" y="453"/>
                    <a:pt x="565" y="481"/>
                    <a:pt x="600" y="481"/>
                  </a:cubicBezTo>
                  <a:close/>
                  <a:moveTo>
                    <a:pt x="609" y="411"/>
                  </a:moveTo>
                  <a:cubicBezTo>
                    <a:pt x="644" y="376"/>
                    <a:pt x="644" y="376"/>
                    <a:pt x="644" y="376"/>
                  </a:cubicBezTo>
                  <a:cubicBezTo>
                    <a:pt x="652" y="386"/>
                    <a:pt x="658" y="398"/>
                    <a:pt x="659" y="411"/>
                  </a:cubicBezTo>
                  <a:lnTo>
                    <a:pt x="609" y="411"/>
                  </a:lnTo>
                  <a:close/>
                  <a:moveTo>
                    <a:pt x="659" y="419"/>
                  </a:moveTo>
                  <a:cubicBezTo>
                    <a:pt x="658" y="432"/>
                    <a:pt x="652" y="444"/>
                    <a:pt x="644" y="454"/>
                  </a:cubicBezTo>
                  <a:cubicBezTo>
                    <a:pt x="609" y="419"/>
                    <a:pt x="609" y="419"/>
                    <a:pt x="609" y="419"/>
                  </a:cubicBezTo>
                  <a:lnTo>
                    <a:pt x="659" y="419"/>
                  </a:lnTo>
                  <a:close/>
                  <a:moveTo>
                    <a:pt x="604" y="406"/>
                  </a:moveTo>
                  <a:cubicBezTo>
                    <a:pt x="604" y="357"/>
                    <a:pt x="604" y="357"/>
                    <a:pt x="604" y="357"/>
                  </a:cubicBezTo>
                  <a:cubicBezTo>
                    <a:pt x="617" y="358"/>
                    <a:pt x="630" y="363"/>
                    <a:pt x="639" y="371"/>
                  </a:cubicBezTo>
                  <a:lnTo>
                    <a:pt x="604" y="406"/>
                  </a:lnTo>
                  <a:close/>
                  <a:moveTo>
                    <a:pt x="639" y="459"/>
                  </a:moveTo>
                  <a:cubicBezTo>
                    <a:pt x="630" y="467"/>
                    <a:pt x="617" y="473"/>
                    <a:pt x="604" y="473"/>
                  </a:cubicBezTo>
                  <a:cubicBezTo>
                    <a:pt x="604" y="424"/>
                    <a:pt x="604" y="424"/>
                    <a:pt x="604" y="424"/>
                  </a:cubicBezTo>
                  <a:lnTo>
                    <a:pt x="639" y="459"/>
                  </a:lnTo>
                  <a:close/>
                  <a:moveTo>
                    <a:pt x="4203" y="411"/>
                  </a:moveTo>
                  <a:cubicBezTo>
                    <a:pt x="4153" y="411"/>
                    <a:pt x="4153" y="411"/>
                    <a:pt x="4153" y="411"/>
                  </a:cubicBezTo>
                  <a:cubicBezTo>
                    <a:pt x="4154" y="398"/>
                    <a:pt x="4159" y="386"/>
                    <a:pt x="4168" y="376"/>
                  </a:cubicBezTo>
                  <a:lnTo>
                    <a:pt x="4203" y="411"/>
                  </a:lnTo>
                  <a:close/>
                  <a:moveTo>
                    <a:pt x="4173" y="371"/>
                  </a:moveTo>
                  <a:cubicBezTo>
                    <a:pt x="4182" y="363"/>
                    <a:pt x="4194" y="358"/>
                    <a:pt x="4208" y="357"/>
                  </a:cubicBezTo>
                  <a:cubicBezTo>
                    <a:pt x="4208" y="406"/>
                    <a:pt x="4208" y="406"/>
                    <a:pt x="4208" y="406"/>
                  </a:cubicBezTo>
                  <a:lnTo>
                    <a:pt x="4173" y="371"/>
                  </a:lnTo>
                  <a:close/>
                  <a:moveTo>
                    <a:pt x="4208" y="424"/>
                  </a:moveTo>
                  <a:cubicBezTo>
                    <a:pt x="4208" y="473"/>
                    <a:pt x="4208" y="473"/>
                    <a:pt x="4208" y="473"/>
                  </a:cubicBezTo>
                  <a:cubicBezTo>
                    <a:pt x="4194" y="473"/>
                    <a:pt x="4182" y="467"/>
                    <a:pt x="4173" y="459"/>
                  </a:cubicBezTo>
                  <a:lnTo>
                    <a:pt x="4208" y="424"/>
                  </a:lnTo>
                  <a:close/>
                  <a:moveTo>
                    <a:pt x="4203" y="419"/>
                  </a:moveTo>
                  <a:cubicBezTo>
                    <a:pt x="4168" y="454"/>
                    <a:pt x="4168" y="454"/>
                    <a:pt x="4168" y="454"/>
                  </a:cubicBezTo>
                  <a:cubicBezTo>
                    <a:pt x="4159" y="444"/>
                    <a:pt x="4154" y="432"/>
                    <a:pt x="4153" y="419"/>
                  </a:cubicBezTo>
                  <a:lnTo>
                    <a:pt x="4203" y="419"/>
                  </a:lnTo>
                  <a:close/>
                  <a:moveTo>
                    <a:pt x="4211" y="481"/>
                  </a:moveTo>
                  <a:cubicBezTo>
                    <a:pt x="4246" y="481"/>
                    <a:pt x="4275" y="453"/>
                    <a:pt x="4277" y="419"/>
                  </a:cubicBezTo>
                  <a:cubicBezTo>
                    <a:pt x="4994" y="419"/>
                    <a:pt x="4994" y="419"/>
                    <a:pt x="4994" y="419"/>
                  </a:cubicBezTo>
                  <a:cubicBezTo>
                    <a:pt x="5169" y="419"/>
                    <a:pt x="5169" y="419"/>
                    <a:pt x="5169" y="419"/>
                  </a:cubicBezTo>
                  <a:cubicBezTo>
                    <a:pt x="5886" y="419"/>
                    <a:pt x="5886" y="419"/>
                    <a:pt x="5886" y="419"/>
                  </a:cubicBezTo>
                  <a:cubicBezTo>
                    <a:pt x="5888" y="453"/>
                    <a:pt x="5917" y="481"/>
                    <a:pt x="5952" y="481"/>
                  </a:cubicBezTo>
                  <a:cubicBezTo>
                    <a:pt x="5987" y="481"/>
                    <a:pt x="6016" y="453"/>
                    <a:pt x="6017" y="419"/>
                  </a:cubicBezTo>
                  <a:cubicBezTo>
                    <a:pt x="9440" y="419"/>
                    <a:pt x="9440" y="419"/>
                    <a:pt x="9440" y="419"/>
                  </a:cubicBezTo>
                  <a:cubicBezTo>
                    <a:pt x="9440" y="515"/>
                    <a:pt x="9440" y="515"/>
                    <a:pt x="9440" y="515"/>
                  </a:cubicBezTo>
                  <a:cubicBezTo>
                    <a:pt x="5342" y="515"/>
                    <a:pt x="5342" y="515"/>
                    <a:pt x="5342" y="515"/>
                  </a:cubicBezTo>
                  <a:cubicBezTo>
                    <a:pt x="5293" y="466"/>
                    <a:pt x="5293" y="466"/>
                    <a:pt x="5293" y="466"/>
                  </a:cubicBezTo>
                  <a:cubicBezTo>
                    <a:pt x="5269" y="490"/>
                    <a:pt x="5269" y="490"/>
                    <a:pt x="5269" y="490"/>
                  </a:cubicBezTo>
                  <a:cubicBezTo>
                    <a:pt x="5246" y="466"/>
                    <a:pt x="5246" y="466"/>
                    <a:pt x="5246" y="466"/>
                  </a:cubicBezTo>
                  <a:cubicBezTo>
                    <a:pt x="5222" y="490"/>
                    <a:pt x="5222" y="490"/>
                    <a:pt x="5222" y="490"/>
                  </a:cubicBezTo>
                  <a:cubicBezTo>
                    <a:pt x="5199" y="466"/>
                    <a:pt x="5199" y="466"/>
                    <a:pt x="5199" y="466"/>
                  </a:cubicBezTo>
                  <a:cubicBezTo>
                    <a:pt x="5175" y="490"/>
                    <a:pt x="5175" y="490"/>
                    <a:pt x="5175" y="490"/>
                  </a:cubicBezTo>
                  <a:cubicBezTo>
                    <a:pt x="5169" y="484"/>
                    <a:pt x="5169" y="484"/>
                    <a:pt x="5169" y="484"/>
                  </a:cubicBezTo>
                  <a:cubicBezTo>
                    <a:pt x="5169" y="483"/>
                    <a:pt x="5169" y="483"/>
                    <a:pt x="5169" y="483"/>
                  </a:cubicBezTo>
                  <a:cubicBezTo>
                    <a:pt x="5153" y="466"/>
                    <a:pt x="5153" y="466"/>
                    <a:pt x="5153" y="466"/>
                  </a:cubicBezTo>
                  <a:cubicBezTo>
                    <a:pt x="5152" y="467"/>
                    <a:pt x="5152" y="467"/>
                    <a:pt x="5152" y="467"/>
                  </a:cubicBezTo>
                  <a:cubicBezTo>
                    <a:pt x="5152" y="466"/>
                    <a:pt x="5152" y="466"/>
                    <a:pt x="5152" y="466"/>
                  </a:cubicBezTo>
                  <a:cubicBezTo>
                    <a:pt x="5129" y="489"/>
                    <a:pt x="5129" y="489"/>
                    <a:pt x="5129" y="489"/>
                  </a:cubicBezTo>
                  <a:cubicBezTo>
                    <a:pt x="5106" y="466"/>
                    <a:pt x="5106" y="466"/>
                    <a:pt x="5106" y="466"/>
                  </a:cubicBezTo>
                  <a:cubicBezTo>
                    <a:pt x="5105" y="467"/>
                    <a:pt x="5105" y="467"/>
                    <a:pt x="5105" y="467"/>
                  </a:cubicBezTo>
                  <a:cubicBezTo>
                    <a:pt x="5104" y="466"/>
                    <a:pt x="5104" y="466"/>
                    <a:pt x="5104" y="466"/>
                  </a:cubicBezTo>
                  <a:cubicBezTo>
                    <a:pt x="5082" y="489"/>
                    <a:pt x="5082" y="489"/>
                    <a:pt x="5082" y="489"/>
                  </a:cubicBezTo>
                  <a:cubicBezTo>
                    <a:pt x="5059" y="466"/>
                    <a:pt x="5059" y="466"/>
                    <a:pt x="5059" y="466"/>
                  </a:cubicBezTo>
                  <a:cubicBezTo>
                    <a:pt x="5058" y="467"/>
                    <a:pt x="5058" y="467"/>
                    <a:pt x="5058" y="467"/>
                  </a:cubicBezTo>
                  <a:cubicBezTo>
                    <a:pt x="5057" y="466"/>
                    <a:pt x="5057" y="466"/>
                    <a:pt x="5057" y="466"/>
                  </a:cubicBezTo>
                  <a:cubicBezTo>
                    <a:pt x="5034" y="489"/>
                    <a:pt x="5034" y="489"/>
                    <a:pt x="5034" y="489"/>
                  </a:cubicBezTo>
                  <a:cubicBezTo>
                    <a:pt x="5012" y="466"/>
                    <a:pt x="5012" y="466"/>
                    <a:pt x="5012" y="466"/>
                  </a:cubicBezTo>
                  <a:cubicBezTo>
                    <a:pt x="5011" y="467"/>
                    <a:pt x="5011" y="467"/>
                    <a:pt x="5011" y="467"/>
                  </a:cubicBezTo>
                  <a:cubicBezTo>
                    <a:pt x="5010" y="466"/>
                    <a:pt x="5010" y="466"/>
                    <a:pt x="5010" y="466"/>
                  </a:cubicBezTo>
                  <a:cubicBezTo>
                    <a:pt x="4994" y="483"/>
                    <a:pt x="4994" y="483"/>
                    <a:pt x="4994" y="483"/>
                  </a:cubicBezTo>
                  <a:cubicBezTo>
                    <a:pt x="4994" y="484"/>
                    <a:pt x="4994" y="484"/>
                    <a:pt x="4994" y="484"/>
                  </a:cubicBezTo>
                  <a:cubicBezTo>
                    <a:pt x="4988" y="490"/>
                    <a:pt x="4988" y="490"/>
                    <a:pt x="4988" y="490"/>
                  </a:cubicBezTo>
                  <a:cubicBezTo>
                    <a:pt x="4965" y="466"/>
                    <a:pt x="4965" y="466"/>
                    <a:pt x="4965" y="466"/>
                  </a:cubicBezTo>
                  <a:cubicBezTo>
                    <a:pt x="4941" y="490"/>
                    <a:pt x="4941" y="490"/>
                    <a:pt x="4941" y="490"/>
                  </a:cubicBezTo>
                  <a:cubicBezTo>
                    <a:pt x="4917" y="466"/>
                    <a:pt x="4917" y="466"/>
                    <a:pt x="4917" y="466"/>
                  </a:cubicBezTo>
                  <a:cubicBezTo>
                    <a:pt x="4894" y="490"/>
                    <a:pt x="4894" y="490"/>
                    <a:pt x="4894" y="490"/>
                  </a:cubicBezTo>
                  <a:cubicBezTo>
                    <a:pt x="4870" y="466"/>
                    <a:pt x="4870" y="466"/>
                    <a:pt x="4870" y="466"/>
                  </a:cubicBezTo>
                  <a:cubicBezTo>
                    <a:pt x="4822" y="515"/>
                    <a:pt x="4822" y="515"/>
                    <a:pt x="4822" y="515"/>
                  </a:cubicBezTo>
                  <a:cubicBezTo>
                    <a:pt x="724" y="515"/>
                    <a:pt x="724" y="515"/>
                    <a:pt x="724" y="515"/>
                  </a:cubicBezTo>
                  <a:cubicBezTo>
                    <a:pt x="724" y="419"/>
                    <a:pt x="724" y="419"/>
                    <a:pt x="724" y="419"/>
                  </a:cubicBezTo>
                  <a:cubicBezTo>
                    <a:pt x="4146" y="419"/>
                    <a:pt x="4146" y="419"/>
                    <a:pt x="4146" y="419"/>
                  </a:cubicBezTo>
                  <a:cubicBezTo>
                    <a:pt x="4148" y="453"/>
                    <a:pt x="4176" y="481"/>
                    <a:pt x="4211" y="481"/>
                  </a:cubicBezTo>
                  <a:close/>
                  <a:moveTo>
                    <a:pt x="4220" y="411"/>
                  </a:moveTo>
                  <a:cubicBezTo>
                    <a:pt x="4255" y="376"/>
                    <a:pt x="4255" y="376"/>
                    <a:pt x="4255" y="376"/>
                  </a:cubicBezTo>
                  <a:cubicBezTo>
                    <a:pt x="4263" y="386"/>
                    <a:pt x="4269" y="398"/>
                    <a:pt x="4270" y="411"/>
                  </a:cubicBezTo>
                  <a:lnTo>
                    <a:pt x="4220" y="411"/>
                  </a:lnTo>
                  <a:close/>
                  <a:moveTo>
                    <a:pt x="4270" y="419"/>
                  </a:moveTo>
                  <a:cubicBezTo>
                    <a:pt x="4269" y="432"/>
                    <a:pt x="4263" y="444"/>
                    <a:pt x="4255" y="454"/>
                  </a:cubicBezTo>
                  <a:cubicBezTo>
                    <a:pt x="4220" y="419"/>
                    <a:pt x="4220" y="419"/>
                    <a:pt x="4220" y="419"/>
                  </a:cubicBezTo>
                  <a:lnTo>
                    <a:pt x="4270" y="419"/>
                  </a:lnTo>
                  <a:close/>
                  <a:moveTo>
                    <a:pt x="4215" y="406"/>
                  </a:moveTo>
                  <a:cubicBezTo>
                    <a:pt x="4215" y="357"/>
                    <a:pt x="4215" y="357"/>
                    <a:pt x="4215" y="357"/>
                  </a:cubicBezTo>
                  <a:cubicBezTo>
                    <a:pt x="4228" y="358"/>
                    <a:pt x="4240" y="363"/>
                    <a:pt x="4250" y="371"/>
                  </a:cubicBezTo>
                  <a:lnTo>
                    <a:pt x="4215" y="406"/>
                  </a:lnTo>
                  <a:close/>
                  <a:moveTo>
                    <a:pt x="4250" y="459"/>
                  </a:moveTo>
                  <a:cubicBezTo>
                    <a:pt x="4240" y="467"/>
                    <a:pt x="4228" y="473"/>
                    <a:pt x="4215" y="473"/>
                  </a:cubicBezTo>
                  <a:cubicBezTo>
                    <a:pt x="4215" y="424"/>
                    <a:pt x="4215" y="424"/>
                    <a:pt x="4215" y="424"/>
                  </a:cubicBezTo>
                  <a:lnTo>
                    <a:pt x="4250" y="459"/>
                  </a:lnTo>
                  <a:close/>
                  <a:moveTo>
                    <a:pt x="5943" y="411"/>
                  </a:moveTo>
                  <a:cubicBezTo>
                    <a:pt x="5894" y="411"/>
                    <a:pt x="5894" y="411"/>
                    <a:pt x="5894" y="411"/>
                  </a:cubicBezTo>
                  <a:cubicBezTo>
                    <a:pt x="5894" y="398"/>
                    <a:pt x="5900" y="386"/>
                    <a:pt x="5908" y="376"/>
                  </a:cubicBezTo>
                  <a:lnTo>
                    <a:pt x="5943" y="411"/>
                  </a:lnTo>
                  <a:close/>
                  <a:moveTo>
                    <a:pt x="5913" y="371"/>
                  </a:moveTo>
                  <a:cubicBezTo>
                    <a:pt x="5923" y="363"/>
                    <a:pt x="5935" y="358"/>
                    <a:pt x="5948" y="357"/>
                  </a:cubicBezTo>
                  <a:cubicBezTo>
                    <a:pt x="5948" y="406"/>
                    <a:pt x="5948" y="406"/>
                    <a:pt x="5948" y="406"/>
                  </a:cubicBezTo>
                  <a:lnTo>
                    <a:pt x="5913" y="371"/>
                  </a:lnTo>
                  <a:close/>
                  <a:moveTo>
                    <a:pt x="5948" y="424"/>
                  </a:moveTo>
                  <a:cubicBezTo>
                    <a:pt x="5948" y="473"/>
                    <a:pt x="5948" y="473"/>
                    <a:pt x="5948" y="473"/>
                  </a:cubicBezTo>
                  <a:cubicBezTo>
                    <a:pt x="5935" y="473"/>
                    <a:pt x="5923" y="467"/>
                    <a:pt x="5913" y="459"/>
                  </a:cubicBezTo>
                  <a:lnTo>
                    <a:pt x="5948" y="424"/>
                  </a:lnTo>
                  <a:close/>
                  <a:moveTo>
                    <a:pt x="5943" y="419"/>
                  </a:moveTo>
                  <a:cubicBezTo>
                    <a:pt x="5908" y="454"/>
                    <a:pt x="5908" y="454"/>
                    <a:pt x="5908" y="454"/>
                  </a:cubicBezTo>
                  <a:cubicBezTo>
                    <a:pt x="5900" y="444"/>
                    <a:pt x="5894" y="432"/>
                    <a:pt x="5894" y="419"/>
                  </a:cubicBezTo>
                  <a:lnTo>
                    <a:pt x="5943" y="419"/>
                  </a:lnTo>
                  <a:close/>
                  <a:moveTo>
                    <a:pt x="5961" y="411"/>
                  </a:moveTo>
                  <a:cubicBezTo>
                    <a:pt x="5996" y="376"/>
                    <a:pt x="5996" y="376"/>
                    <a:pt x="5996" y="376"/>
                  </a:cubicBezTo>
                  <a:cubicBezTo>
                    <a:pt x="6004" y="386"/>
                    <a:pt x="6009" y="398"/>
                    <a:pt x="6010" y="411"/>
                  </a:cubicBezTo>
                  <a:lnTo>
                    <a:pt x="5961" y="411"/>
                  </a:lnTo>
                  <a:close/>
                  <a:moveTo>
                    <a:pt x="6010" y="419"/>
                  </a:moveTo>
                  <a:cubicBezTo>
                    <a:pt x="6009" y="432"/>
                    <a:pt x="6004" y="444"/>
                    <a:pt x="5996" y="454"/>
                  </a:cubicBezTo>
                  <a:cubicBezTo>
                    <a:pt x="5961" y="419"/>
                    <a:pt x="5961" y="419"/>
                    <a:pt x="5961" y="419"/>
                  </a:cubicBezTo>
                  <a:lnTo>
                    <a:pt x="6010" y="419"/>
                  </a:lnTo>
                  <a:close/>
                  <a:moveTo>
                    <a:pt x="5956" y="406"/>
                  </a:moveTo>
                  <a:cubicBezTo>
                    <a:pt x="5956" y="357"/>
                    <a:pt x="5956" y="357"/>
                    <a:pt x="5956" y="357"/>
                  </a:cubicBezTo>
                  <a:cubicBezTo>
                    <a:pt x="5969" y="358"/>
                    <a:pt x="5981" y="363"/>
                    <a:pt x="5991" y="371"/>
                  </a:cubicBezTo>
                  <a:lnTo>
                    <a:pt x="5956" y="406"/>
                  </a:lnTo>
                  <a:close/>
                  <a:moveTo>
                    <a:pt x="5991" y="459"/>
                  </a:moveTo>
                  <a:cubicBezTo>
                    <a:pt x="5981" y="467"/>
                    <a:pt x="5969" y="473"/>
                    <a:pt x="5956" y="473"/>
                  </a:cubicBezTo>
                  <a:cubicBezTo>
                    <a:pt x="5956" y="424"/>
                    <a:pt x="5956" y="424"/>
                    <a:pt x="5956" y="424"/>
                  </a:cubicBezTo>
                  <a:lnTo>
                    <a:pt x="5991" y="459"/>
                  </a:lnTo>
                  <a:close/>
                  <a:moveTo>
                    <a:pt x="4875" y="519"/>
                  </a:moveTo>
                  <a:cubicBezTo>
                    <a:pt x="4894" y="500"/>
                    <a:pt x="4894" y="500"/>
                    <a:pt x="4894" y="500"/>
                  </a:cubicBezTo>
                  <a:cubicBezTo>
                    <a:pt x="4912" y="519"/>
                    <a:pt x="4912" y="519"/>
                    <a:pt x="4912" y="519"/>
                  </a:cubicBezTo>
                  <a:cubicBezTo>
                    <a:pt x="4894" y="537"/>
                    <a:pt x="4894" y="537"/>
                    <a:pt x="4894" y="537"/>
                  </a:cubicBezTo>
                  <a:lnTo>
                    <a:pt x="4875" y="519"/>
                  </a:lnTo>
                  <a:close/>
                  <a:moveTo>
                    <a:pt x="4889" y="542"/>
                  </a:moveTo>
                  <a:cubicBezTo>
                    <a:pt x="4870" y="561"/>
                    <a:pt x="4870" y="561"/>
                    <a:pt x="4870" y="561"/>
                  </a:cubicBezTo>
                  <a:cubicBezTo>
                    <a:pt x="4828" y="519"/>
                    <a:pt x="4828" y="519"/>
                    <a:pt x="4828" y="519"/>
                  </a:cubicBezTo>
                  <a:cubicBezTo>
                    <a:pt x="4870" y="476"/>
                    <a:pt x="4870" y="476"/>
                    <a:pt x="4870" y="476"/>
                  </a:cubicBezTo>
                  <a:cubicBezTo>
                    <a:pt x="4889" y="495"/>
                    <a:pt x="4889" y="495"/>
                    <a:pt x="4889" y="495"/>
                  </a:cubicBezTo>
                  <a:cubicBezTo>
                    <a:pt x="4865" y="519"/>
                    <a:pt x="4865" y="519"/>
                    <a:pt x="4865" y="519"/>
                  </a:cubicBezTo>
                  <a:lnTo>
                    <a:pt x="4889" y="542"/>
                  </a:lnTo>
                  <a:close/>
                  <a:moveTo>
                    <a:pt x="4899" y="495"/>
                  </a:moveTo>
                  <a:cubicBezTo>
                    <a:pt x="4917" y="476"/>
                    <a:pt x="4917" y="476"/>
                    <a:pt x="4917" y="476"/>
                  </a:cubicBezTo>
                  <a:cubicBezTo>
                    <a:pt x="4936" y="495"/>
                    <a:pt x="4936" y="495"/>
                    <a:pt x="4936" y="495"/>
                  </a:cubicBezTo>
                  <a:cubicBezTo>
                    <a:pt x="4917" y="513"/>
                    <a:pt x="4917" y="513"/>
                    <a:pt x="4917" y="513"/>
                  </a:cubicBezTo>
                  <a:lnTo>
                    <a:pt x="4899" y="495"/>
                  </a:lnTo>
                  <a:close/>
                  <a:moveTo>
                    <a:pt x="4917" y="524"/>
                  </a:moveTo>
                  <a:cubicBezTo>
                    <a:pt x="4936" y="542"/>
                    <a:pt x="4936" y="542"/>
                    <a:pt x="4936" y="542"/>
                  </a:cubicBezTo>
                  <a:cubicBezTo>
                    <a:pt x="4917" y="561"/>
                    <a:pt x="4917" y="561"/>
                    <a:pt x="4917" y="561"/>
                  </a:cubicBezTo>
                  <a:cubicBezTo>
                    <a:pt x="4899" y="542"/>
                    <a:pt x="4899" y="542"/>
                    <a:pt x="4899" y="542"/>
                  </a:cubicBezTo>
                  <a:lnTo>
                    <a:pt x="4917" y="524"/>
                  </a:lnTo>
                  <a:close/>
                  <a:moveTo>
                    <a:pt x="4923" y="519"/>
                  </a:moveTo>
                  <a:cubicBezTo>
                    <a:pt x="4941" y="500"/>
                    <a:pt x="4941" y="500"/>
                    <a:pt x="4941" y="500"/>
                  </a:cubicBezTo>
                  <a:cubicBezTo>
                    <a:pt x="4960" y="519"/>
                    <a:pt x="4960" y="519"/>
                    <a:pt x="4960" y="519"/>
                  </a:cubicBezTo>
                  <a:cubicBezTo>
                    <a:pt x="4941" y="537"/>
                    <a:pt x="4941" y="537"/>
                    <a:pt x="4941" y="537"/>
                  </a:cubicBezTo>
                  <a:lnTo>
                    <a:pt x="4923" y="519"/>
                  </a:lnTo>
                  <a:close/>
                  <a:moveTo>
                    <a:pt x="4946" y="495"/>
                  </a:moveTo>
                  <a:cubicBezTo>
                    <a:pt x="4965" y="476"/>
                    <a:pt x="4965" y="476"/>
                    <a:pt x="4965" y="476"/>
                  </a:cubicBezTo>
                  <a:cubicBezTo>
                    <a:pt x="4983" y="495"/>
                    <a:pt x="4983" y="495"/>
                    <a:pt x="4983" y="495"/>
                  </a:cubicBezTo>
                  <a:cubicBezTo>
                    <a:pt x="4965" y="513"/>
                    <a:pt x="4965" y="513"/>
                    <a:pt x="4965" y="513"/>
                  </a:cubicBezTo>
                  <a:lnTo>
                    <a:pt x="4946" y="495"/>
                  </a:lnTo>
                  <a:close/>
                  <a:moveTo>
                    <a:pt x="4965" y="524"/>
                  </a:moveTo>
                  <a:cubicBezTo>
                    <a:pt x="4983" y="542"/>
                    <a:pt x="4983" y="542"/>
                    <a:pt x="4983" y="542"/>
                  </a:cubicBezTo>
                  <a:cubicBezTo>
                    <a:pt x="4965" y="561"/>
                    <a:pt x="4965" y="561"/>
                    <a:pt x="4965" y="561"/>
                  </a:cubicBezTo>
                  <a:cubicBezTo>
                    <a:pt x="4946" y="542"/>
                    <a:pt x="4946" y="542"/>
                    <a:pt x="4946" y="542"/>
                  </a:cubicBezTo>
                  <a:lnTo>
                    <a:pt x="4965" y="524"/>
                  </a:lnTo>
                  <a:close/>
                  <a:moveTo>
                    <a:pt x="4970" y="519"/>
                  </a:moveTo>
                  <a:cubicBezTo>
                    <a:pt x="4988" y="500"/>
                    <a:pt x="4988" y="500"/>
                    <a:pt x="4988" y="500"/>
                  </a:cubicBezTo>
                  <a:cubicBezTo>
                    <a:pt x="4994" y="506"/>
                    <a:pt x="4994" y="506"/>
                    <a:pt x="4994" y="506"/>
                  </a:cubicBezTo>
                  <a:cubicBezTo>
                    <a:pt x="4994" y="507"/>
                    <a:pt x="4994" y="507"/>
                    <a:pt x="4994" y="507"/>
                  </a:cubicBezTo>
                  <a:cubicBezTo>
                    <a:pt x="5005" y="519"/>
                    <a:pt x="5005" y="519"/>
                    <a:pt x="5005" y="519"/>
                  </a:cubicBezTo>
                  <a:cubicBezTo>
                    <a:pt x="4994" y="530"/>
                    <a:pt x="4994" y="530"/>
                    <a:pt x="4994" y="530"/>
                  </a:cubicBezTo>
                  <a:cubicBezTo>
                    <a:pt x="4994" y="531"/>
                    <a:pt x="4994" y="531"/>
                    <a:pt x="4994" y="531"/>
                  </a:cubicBezTo>
                  <a:cubicBezTo>
                    <a:pt x="4988" y="537"/>
                    <a:pt x="4988" y="537"/>
                    <a:pt x="4988" y="537"/>
                  </a:cubicBezTo>
                  <a:lnTo>
                    <a:pt x="4970" y="519"/>
                  </a:lnTo>
                  <a:close/>
                  <a:moveTo>
                    <a:pt x="4993" y="495"/>
                  </a:moveTo>
                  <a:cubicBezTo>
                    <a:pt x="5011" y="477"/>
                    <a:pt x="5011" y="477"/>
                    <a:pt x="5011" y="477"/>
                  </a:cubicBezTo>
                  <a:cubicBezTo>
                    <a:pt x="5029" y="495"/>
                    <a:pt x="5029" y="495"/>
                    <a:pt x="5029" y="495"/>
                  </a:cubicBezTo>
                  <a:cubicBezTo>
                    <a:pt x="5011" y="513"/>
                    <a:pt x="5011" y="513"/>
                    <a:pt x="5011" y="513"/>
                  </a:cubicBezTo>
                  <a:lnTo>
                    <a:pt x="4993" y="495"/>
                  </a:lnTo>
                  <a:close/>
                  <a:moveTo>
                    <a:pt x="5011" y="524"/>
                  </a:moveTo>
                  <a:cubicBezTo>
                    <a:pt x="5029" y="542"/>
                    <a:pt x="5029" y="542"/>
                    <a:pt x="5029" y="542"/>
                  </a:cubicBezTo>
                  <a:cubicBezTo>
                    <a:pt x="5011" y="560"/>
                    <a:pt x="5011" y="560"/>
                    <a:pt x="5011" y="560"/>
                  </a:cubicBezTo>
                  <a:cubicBezTo>
                    <a:pt x="4993" y="542"/>
                    <a:pt x="4993" y="542"/>
                    <a:pt x="4993" y="542"/>
                  </a:cubicBezTo>
                  <a:lnTo>
                    <a:pt x="5011" y="524"/>
                  </a:lnTo>
                  <a:close/>
                  <a:moveTo>
                    <a:pt x="5017" y="519"/>
                  </a:moveTo>
                  <a:cubicBezTo>
                    <a:pt x="5034" y="501"/>
                    <a:pt x="5034" y="501"/>
                    <a:pt x="5034" y="501"/>
                  </a:cubicBezTo>
                  <a:cubicBezTo>
                    <a:pt x="5052" y="519"/>
                    <a:pt x="5052" y="519"/>
                    <a:pt x="5052" y="519"/>
                  </a:cubicBezTo>
                  <a:cubicBezTo>
                    <a:pt x="5034" y="536"/>
                    <a:pt x="5034" y="536"/>
                    <a:pt x="5034" y="536"/>
                  </a:cubicBezTo>
                  <a:lnTo>
                    <a:pt x="5017" y="519"/>
                  </a:lnTo>
                  <a:close/>
                  <a:moveTo>
                    <a:pt x="5040" y="495"/>
                  </a:moveTo>
                  <a:cubicBezTo>
                    <a:pt x="5058" y="477"/>
                    <a:pt x="5058" y="477"/>
                    <a:pt x="5058" y="477"/>
                  </a:cubicBezTo>
                  <a:cubicBezTo>
                    <a:pt x="5076" y="495"/>
                    <a:pt x="5076" y="495"/>
                    <a:pt x="5076" y="495"/>
                  </a:cubicBezTo>
                  <a:cubicBezTo>
                    <a:pt x="5058" y="513"/>
                    <a:pt x="5058" y="513"/>
                    <a:pt x="5058" y="513"/>
                  </a:cubicBezTo>
                  <a:lnTo>
                    <a:pt x="5040" y="495"/>
                  </a:lnTo>
                  <a:close/>
                  <a:moveTo>
                    <a:pt x="5058" y="524"/>
                  </a:moveTo>
                  <a:cubicBezTo>
                    <a:pt x="5076" y="542"/>
                    <a:pt x="5076" y="542"/>
                    <a:pt x="5076" y="542"/>
                  </a:cubicBezTo>
                  <a:cubicBezTo>
                    <a:pt x="5058" y="560"/>
                    <a:pt x="5058" y="560"/>
                    <a:pt x="5058" y="560"/>
                  </a:cubicBezTo>
                  <a:cubicBezTo>
                    <a:pt x="5040" y="542"/>
                    <a:pt x="5040" y="542"/>
                    <a:pt x="5040" y="542"/>
                  </a:cubicBezTo>
                  <a:lnTo>
                    <a:pt x="5058" y="524"/>
                  </a:lnTo>
                  <a:close/>
                  <a:moveTo>
                    <a:pt x="5064" y="519"/>
                  </a:moveTo>
                  <a:cubicBezTo>
                    <a:pt x="5082" y="501"/>
                    <a:pt x="5082" y="501"/>
                    <a:pt x="5082" y="501"/>
                  </a:cubicBezTo>
                  <a:cubicBezTo>
                    <a:pt x="5099" y="519"/>
                    <a:pt x="5099" y="519"/>
                    <a:pt x="5099" y="519"/>
                  </a:cubicBezTo>
                  <a:cubicBezTo>
                    <a:pt x="5082" y="536"/>
                    <a:pt x="5082" y="536"/>
                    <a:pt x="5082" y="536"/>
                  </a:cubicBezTo>
                  <a:lnTo>
                    <a:pt x="5064" y="519"/>
                  </a:lnTo>
                  <a:close/>
                  <a:moveTo>
                    <a:pt x="5087" y="495"/>
                  </a:moveTo>
                  <a:cubicBezTo>
                    <a:pt x="5105" y="477"/>
                    <a:pt x="5105" y="477"/>
                    <a:pt x="5105" y="477"/>
                  </a:cubicBezTo>
                  <a:cubicBezTo>
                    <a:pt x="5123" y="495"/>
                    <a:pt x="5123" y="495"/>
                    <a:pt x="5123" y="495"/>
                  </a:cubicBezTo>
                  <a:cubicBezTo>
                    <a:pt x="5105" y="513"/>
                    <a:pt x="5105" y="513"/>
                    <a:pt x="5105" y="513"/>
                  </a:cubicBezTo>
                  <a:lnTo>
                    <a:pt x="5087" y="495"/>
                  </a:lnTo>
                  <a:close/>
                  <a:moveTo>
                    <a:pt x="5105" y="524"/>
                  </a:moveTo>
                  <a:cubicBezTo>
                    <a:pt x="5123" y="542"/>
                    <a:pt x="5123" y="542"/>
                    <a:pt x="5123" y="542"/>
                  </a:cubicBezTo>
                  <a:cubicBezTo>
                    <a:pt x="5105" y="560"/>
                    <a:pt x="5105" y="560"/>
                    <a:pt x="5105" y="560"/>
                  </a:cubicBezTo>
                  <a:cubicBezTo>
                    <a:pt x="5087" y="542"/>
                    <a:pt x="5087" y="542"/>
                    <a:pt x="5087" y="542"/>
                  </a:cubicBezTo>
                  <a:lnTo>
                    <a:pt x="5105" y="524"/>
                  </a:lnTo>
                  <a:close/>
                  <a:moveTo>
                    <a:pt x="5111" y="519"/>
                  </a:moveTo>
                  <a:cubicBezTo>
                    <a:pt x="5129" y="501"/>
                    <a:pt x="5129" y="501"/>
                    <a:pt x="5129" y="501"/>
                  </a:cubicBezTo>
                  <a:cubicBezTo>
                    <a:pt x="5146" y="519"/>
                    <a:pt x="5146" y="519"/>
                    <a:pt x="5146" y="519"/>
                  </a:cubicBezTo>
                  <a:cubicBezTo>
                    <a:pt x="5129" y="536"/>
                    <a:pt x="5129" y="536"/>
                    <a:pt x="5129" y="536"/>
                  </a:cubicBezTo>
                  <a:lnTo>
                    <a:pt x="5111" y="519"/>
                  </a:lnTo>
                  <a:close/>
                  <a:moveTo>
                    <a:pt x="5135" y="495"/>
                  </a:moveTo>
                  <a:cubicBezTo>
                    <a:pt x="5152" y="477"/>
                    <a:pt x="5152" y="477"/>
                    <a:pt x="5152" y="477"/>
                  </a:cubicBezTo>
                  <a:cubicBezTo>
                    <a:pt x="5170" y="495"/>
                    <a:pt x="5170" y="495"/>
                    <a:pt x="5170" y="495"/>
                  </a:cubicBezTo>
                  <a:cubicBezTo>
                    <a:pt x="5152" y="513"/>
                    <a:pt x="5152" y="513"/>
                    <a:pt x="5152" y="513"/>
                  </a:cubicBezTo>
                  <a:lnTo>
                    <a:pt x="5135" y="495"/>
                  </a:lnTo>
                  <a:close/>
                  <a:moveTo>
                    <a:pt x="5152" y="524"/>
                  </a:moveTo>
                  <a:cubicBezTo>
                    <a:pt x="5170" y="542"/>
                    <a:pt x="5170" y="542"/>
                    <a:pt x="5170" y="542"/>
                  </a:cubicBezTo>
                  <a:cubicBezTo>
                    <a:pt x="5152" y="560"/>
                    <a:pt x="5152" y="560"/>
                    <a:pt x="5152" y="560"/>
                  </a:cubicBezTo>
                  <a:cubicBezTo>
                    <a:pt x="5135" y="542"/>
                    <a:pt x="5135" y="542"/>
                    <a:pt x="5135" y="542"/>
                  </a:cubicBezTo>
                  <a:lnTo>
                    <a:pt x="5152" y="524"/>
                  </a:lnTo>
                  <a:close/>
                  <a:moveTo>
                    <a:pt x="5169" y="531"/>
                  </a:moveTo>
                  <a:cubicBezTo>
                    <a:pt x="5169" y="530"/>
                    <a:pt x="5169" y="530"/>
                    <a:pt x="5169" y="530"/>
                  </a:cubicBezTo>
                  <a:cubicBezTo>
                    <a:pt x="5158" y="519"/>
                    <a:pt x="5158" y="519"/>
                    <a:pt x="5158" y="519"/>
                  </a:cubicBezTo>
                  <a:cubicBezTo>
                    <a:pt x="5169" y="507"/>
                    <a:pt x="5169" y="507"/>
                    <a:pt x="5169" y="507"/>
                  </a:cubicBezTo>
                  <a:cubicBezTo>
                    <a:pt x="5169" y="506"/>
                    <a:pt x="5169" y="506"/>
                    <a:pt x="5169" y="506"/>
                  </a:cubicBezTo>
                  <a:cubicBezTo>
                    <a:pt x="5175" y="500"/>
                    <a:pt x="5175" y="500"/>
                    <a:pt x="5175" y="500"/>
                  </a:cubicBezTo>
                  <a:cubicBezTo>
                    <a:pt x="5194" y="519"/>
                    <a:pt x="5194" y="519"/>
                    <a:pt x="5194" y="519"/>
                  </a:cubicBezTo>
                  <a:cubicBezTo>
                    <a:pt x="5175" y="537"/>
                    <a:pt x="5175" y="537"/>
                    <a:pt x="5175" y="537"/>
                  </a:cubicBezTo>
                  <a:lnTo>
                    <a:pt x="5169" y="531"/>
                  </a:lnTo>
                  <a:close/>
                  <a:moveTo>
                    <a:pt x="5180" y="495"/>
                  </a:moveTo>
                  <a:cubicBezTo>
                    <a:pt x="5199" y="476"/>
                    <a:pt x="5199" y="476"/>
                    <a:pt x="5199" y="476"/>
                  </a:cubicBezTo>
                  <a:cubicBezTo>
                    <a:pt x="5217" y="495"/>
                    <a:pt x="5217" y="495"/>
                    <a:pt x="5217" y="495"/>
                  </a:cubicBezTo>
                  <a:cubicBezTo>
                    <a:pt x="5199" y="513"/>
                    <a:pt x="5199" y="513"/>
                    <a:pt x="5199" y="513"/>
                  </a:cubicBezTo>
                  <a:lnTo>
                    <a:pt x="5180" y="495"/>
                  </a:lnTo>
                  <a:close/>
                  <a:moveTo>
                    <a:pt x="5199" y="524"/>
                  </a:moveTo>
                  <a:cubicBezTo>
                    <a:pt x="5217" y="542"/>
                    <a:pt x="5217" y="542"/>
                    <a:pt x="5217" y="542"/>
                  </a:cubicBezTo>
                  <a:cubicBezTo>
                    <a:pt x="5199" y="561"/>
                    <a:pt x="5199" y="561"/>
                    <a:pt x="5199" y="561"/>
                  </a:cubicBezTo>
                  <a:cubicBezTo>
                    <a:pt x="5180" y="542"/>
                    <a:pt x="5180" y="542"/>
                    <a:pt x="5180" y="542"/>
                  </a:cubicBezTo>
                  <a:lnTo>
                    <a:pt x="5199" y="524"/>
                  </a:lnTo>
                  <a:close/>
                  <a:moveTo>
                    <a:pt x="5204" y="519"/>
                  </a:moveTo>
                  <a:cubicBezTo>
                    <a:pt x="5222" y="500"/>
                    <a:pt x="5222" y="500"/>
                    <a:pt x="5222" y="500"/>
                  </a:cubicBezTo>
                  <a:cubicBezTo>
                    <a:pt x="5241" y="519"/>
                    <a:pt x="5241" y="519"/>
                    <a:pt x="5241" y="519"/>
                  </a:cubicBezTo>
                  <a:cubicBezTo>
                    <a:pt x="5222" y="537"/>
                    <a:pt x="5222" y="537"/>
                    <a:pt x="5222" y="537"/>
                  </a:cubicBezTo>
                  <a:lnTo>
                    <a:pt x="5204" y="519"/>
                  </a:lnTo>
                  <a:close/>
                  <a:moveTo>
                    <a:pt x="5227" y="495"/>
                  </a:moveTo>
                  <a:cubicBezTo>
                    <a:pt x="5246" y="476"/>
                    <a:pt x="5246" y="476"/>
                    <a:pt x="5246" y="476"/>
                  </a:cubicBezTo>
                  <a:cubicBezTo>
                    <a:pt x="5264" y="495"/>
                    <a:pt x="5264" y="495"/>
                    <a:pt x="5264" y="495"/>
                  </a:cubicBezTo>
                  <a:cubicBezTo>
                    <a:pt x="5246" y="513"/>
                    <a:pt x="5246" y="513"/>
                    <a:pt x="5246" y="513"/>
                  </a:cubicBezTo>
                  <a:lnTo>
                    <a:pt x="5227" y="495"/>
                  </a:lnTo>
                  <a:close/>
                  <a:moveTo>
                    <a:pt x="5246" y="524"/>
                  </a:moveTo>
                  <a:cubicBezTo>
                    <a:pt x="5264" y="542"/>
                    <a:pt x="5264" y="542"/>
                    <a:pt x="5264" y="542"/>
                  </a:cubicBezTo>
                  <a:cubicBezTo>
                    <a:pt x="5246" y="561"/>
                    <a:pt x="5246" y="561"/>
                    <a:pt x="5246" y="561"/>
                  </a:cubicBezTo>
                  <a:cubicBezTo>
                    <a:pt x="5227" y="542"/>
                    <a:pt x="5227" y="542"/>
                    <a:pt x="5227" y="542"/>
                  </a:cubicBezTo>
                  <a:lnTo>
                    <a:pt x="5246" y="524"/>
                  </a:lnTo>
                  <a:close/>
                  <a:moveTo>
                    <a:pt x="5251" y="519"/>
                  </a:moveTo>
                  <a:cubicBezTo>
                    <a:pt x="5269" y="500"/>
                    <a:pt x="5269" y="500"/>
                    <a:pt x="5269" y="500"/>
                  </a:cubicBezTo>
                  <a:cubicBezTo>
                    <a:pt x="5288" y="519"/>
                    <a:pt x="5288" y="519"/>
                    <a:pt x="5288" y="519"/>
                  </a:cubicBezTo>
                  <a:cubicBezTo>
                    <a:pt x="5269" y="537"/>
                    <a:pt x="5269" y="537"/>
                    <a:pt x="5269" y="537"/>
                  </a:cubicBezTo>
                  <a:lnTo>
                    <a:pt x="5251" y="519"/>
                  </a:lnTo>
                  <a:close/>
                  <a:moveTo>
                    <a:pt x="5298" y="519"/>
                  </a:moveTo>
                  <a:cubicBezTo>
                    <a:pt x="5274" y="495"/>
                    <a:pt x="5274" y="495"/>
                    <a:pt x="5274" y="495"/>
                  </a:cubicBezTo>
                  <a:cubicBezTo>
                    <a:pt x="5293" y="476"/>
                    <a:pt x="5293" y="476"/>
                    <a:pt x="5293" y="476"/>
                  </a:cubicBezTo>
                  <a:cubicBezTo>
                    <a:pt x="5335" y="519"/>
                    <a:pt x="5335" y="519"/>
                    <a:pt x="5335" y="519"/>
                  </a:cubicBezTo>
                  <a:cubicBezTo>
                    <a:pt x="5293" y="561"/>
                    <a:pt x="5293" y="561"/>
                    <a:pt x="5293" y="561"/>
                  </a:cubicBezTo>
                  <a:cubicBezTo>
                    <a:pt x="5274" y="542"/>
                    <a:pt x="5274" y="542"/>
                    <a:pt x="5274" y="542"/>
                  </a:cubicBezTo>
                  <a:lnTo>
                    <a:pt x="5298" y="519"/>
                  </a:lnTo>
                  <a:close/>
                  <a:moveTo>
                    <a:pt x="9554" y="411"/>
                  </a:moveTo>
                  <a:cubicBezTo>
                    <a:pt x="9505" y="411"/>
                    <a:pt x="9505" y="411"/>
                    <a:pt x="9505" y="411"/>
                  </a:cubicBezTo>
                  <a:cubicBezTo>
                    <a:pt x="9505" y="398"/>
                    <a:pt x="9511" y="386"/>
                    <a:pt x="9519" y="376"/>
                  </a:cubicBezTo>
                  <a:lnTo>
                    <a:pt x="9554" y="411"/>
                  </a:lnTo>
                  <a:close/>
                  <a:moveTo>
                    <a:pt x="9524" y="371"/>
                  </a:moveTo>
                  <a:cubicBezTo>
                    <a:pt x="9534" y="363"/>
                    <a:pt x="9546" y="358"/>
                    <a:pt x="9559" y="357"/>
                  </a:cubicBezTo>
                  <a:cubicBezTo>
                    <a:pt x="9559" y="406"/>
                    <a:pt x="9559" y="406"/>
                    <a:pt x="9559" y="406"/>
                  </a:cubicBezTo>
                  <a:lnTo>
                    <a:pt x="9524" y="371"/>
                  </a:lnTo>
                  <a:close/>
                  <a:moveTo>
                    <a:pt x="9559" y="424"/>
                  </a:moveTo>
                  <a:cubicBezTo>
                    <a:pt x="9559" y="473"/>
                    <a:pt x="9559" y="473"/>
                    <a:pt x="9559" y="473"/>
                  </a:cubicBezTo>
                  <a:cubicBezTo>
                    <a:pt x="9546" y="473"/>
                    <a:pt x="9534" y="467"/>
                    <a:pt x="9524" y="459"/>
                  </a:cubicBezTo>
                  <a:lnTo>
                    <a:pt x="9559" y="424"/>
                  </a:lnTo>
                  <a:close/>
                  <a:moveTo>
                    <a:pt x="9554" y="419"/>
                  </a:moveTo>
                  <a:cubicBezTo>
                    <a:pt x="9519" y="454"/>
                    <a:pt x="9519" y="454"/>
                    <a:pt x="9519" y="454"/>
                  </a:cubicBezTo>
                  <a:cubicBezTo>
                    <a:pt x="9511" y="444"/>
                    <a:pt x="9505" y="432"/>
                    <a:pt x="9505" y="419"/>
                  </a:cubicBezTo>
                  <a:lnTo>
                    <a:pt x="9554" y="419"/>
                  </a:lnTo>
                  <a:close/>
                  <a:moveTo>
                    <a:pt x="9563" y="481"/>
                  </a:moveTo>
                  <a:cubicBezTo>
                    <a:pt x="9598" y="481"/>
                    <a:pt x="9627" y="453"/>
                    <a:pt x="9628" y="419"/>
                  </a:cubicBezTo>
                  <a:cubicBezTo>
                    <a:pt x="9663" y="419"/>
                    <a:pt x="9663" y="419"/>
                    <a:pt x="9663" y="419"/>
                  </a:cubicBezTo>
                  <a:cubicBezTo>
                    <a:pt x="9663" y="635"/>
                    <a:pt x="9663" y="635"/>
                    <a:pt x="9663" y="635"/>
                  </a:cubicBezTo>
                  <a:cubicBezTo>
                    <a:pt x="9486" y="635"/>
                    <a:pt x="9486" y="635"/>
                    <a:pt x="9486" y="635"/>
                  </a:cubicBezTo>
                  <a:cubicBezTo>
                    <a:pt x="9484" y="614"/>
                    <a:pt x="9468" y="597"/>
                    <a:pt x="9447" y="596"/>
                  </a:cubicBezTo>
                  <a:cubicBezTo>
                    <a:pt x="9447" y="419"/>
                    <a:pt x="9447" y="419"/>
                    <a:pt x="9447" y="419"/>
                  </a:cubicBezTo>
                  <a:cubicBezTo>
                    <a:pt x="9497" y="419"/>
                    <a:pt x="9497" y="419"/>
                    <a:pt x="9497" y="419"/>
                  </a:cubicBezTo>
                  <a:cubicBezTo>
                    <a:pt x="9499" y="453"/>
                    <a:pt x="9528" y="481"/>
                    <a:pt x="9563" y="481"/>
                  </a:cubicBezTo>
                  <a:close/>
                  <a:moveTo>
                    <a:pt x="9572" y="411"/>
                  </a:moveTo>
                  <a:cubicBezTo>
                    <a:pt x="9607" y="376"/>
                    <a:pt x="9607" y="376"/>
                    <a:pt x="9607" y="376"/>
                  </a:cubicBezTo>
                  <a:cubicBezTo>
                    <a:pt x="9615" y="386"/>
                    <a:pt x="9620" y="398"/>
                    <a:pt x="9621" y="411"/>
                  </a:cubicBezTo>
                  <a:lnTo>
                    <a:pt x="9572" y="411"/>
                  </a:lnTo>
                  <a:close/>
                  <a:moveTo>
                    <a:pt x="9621" y="419"/>
                  </a:moveTo>
                  <a:cubicBezTo>
                    <a:pt x="9620" y="432"/>
                    <a:pt x="9615" y="444"/>
                    <a:pt x="9607" y="454"/>
                  </a:cubicBezTo>
                  <a:cubicBezTo>
                    <a:pt x="9572" y="419"/>
                    <a:pt x="9572" y="419"/>
                    <a:pt x="9572" y="419"/>
                  </a:cubicBezTo>
                  <a:lnTo>
                    <a:pt x="9621" y="419"/>
                  </a:lnTo>
                  <a:close/>
                  <a:moveTo>
                    <a:pt x="9566" y="406"/>
                  </a:moveTo>
                  <a:cubicBezTo>
                    <a:pt x="9566" y="357"/>
                    <a:pt x="9566" y="357"/>
                    <a:pt x="9566" y="357"/>
                  </a:cubicBezTo>
                  <a:cubicBezTo>
                    <a:pt x="9580" y="358"/>
                    <a:pt x="9592" y="363"/>
                    <a:pt x="9602" y="371"/>
                  </a:cubicBezTo>
                  <a:lnTo>
                    <a:pt x="9566" y="406"/>
                  </a:lnTo>
                  <a:close/>
                  <a:moveTo>
                    <a:pt x="9602" y="459"/>
                  </a:moveTo>
                  <a:cubicBezTo>
                    <a:pt x="9592" y="467"/>
                    <a:pt x="9580" y="473"/>
                    <a:pt x="9566" y="473"/>
                  </a:cubicBezTo>
                  <a:cubicBezTo>
                    <a:pt x="9566" y="424"/>
                    <a:pt x="9566" y="424"/>
                    <a:pt x="9566" y="424"/>
                  </a:cubicBezTo>
                  <a:lnTo>
                    <a:pt x="9602" y="459"/>
                  </a:lnTo>
                  <a:close/>
                  <a:moveTo>
                    <a:pt x="402" y="419"/>
                  </a:moveTo>
                  <a:cubicBezTo>
                    <a:pt x="493" y="419"/>
                    <a:pt x="493" y="419"/>
                    <a:pt x="493" y="419"/>
                  </a:cubicBezTo>
                  <a:cubicBezTo>
                    <a:pt x="493" y="638"/>
                    <a:pt x="493" y="638"/>
                    <a:pt x="493" y="638"/>
                  </a:cubicBezTo>
                  <a:cubicBezTo>
                    <a:pt x="493" y="638"/>
                    <a:pt x="493" y="638"/>
                    <a:pt x="493" y="638"/>
                  </a:cubicBezTo>
                  <a:cubicBezTo>
                    <a:pt x="493" y="2781"/>
                    <a:pt x="493" y="2781"/>
                    <a:pt x="493" y="2781"/>
                  </a:cubicBezTo>
                  <a:cubicBezTo>
                    <a:pt x="493" y="2828"/>
                    <a:pt x="493" y="2828"/>
                    <a:pt x="493" y="2828"/>
                  </a:cubicBezTo>
                  <a:cubicBezTo>
                    <a:pt x="493" y="4971"/>
                    <a:pt x="493" y="4971"/>
                    <a:pt x="493" y="4971"/>
                  </a:cubicBezTo>
                  <a:cubicBezTo>
                    <a:pt x="493" y="4971"/>
                    <a:pt x="493" y="4971"/>
                    <a:pt x="493" y="4971"/>
                  </a:cubicBezTo>
                  <a:cubicBezTo>
                    <a:pt x="493" y="5190"/>
                    <a:pt x="493" y="5190"/>
                    <a:pt x="493" y="5190"/>
                  </a:cubicBezTo>
                  <a:cubicBezTo>
                    <a:pt x="402" y="5190"/>
                    <a:pt x="402" y="5190"/>
                    <a:pt x="402" y="5190"/>
                  </a:cubicBezTo>
                  <a:cubicBezTo>
                    <a:pt x="402" y="3457"/>
                    <a:pt x="402" y="3457"/>
                    <a:pt x="402" y="3457"/>
                  </a:cubicBezTo>
                  <a:cubicBezTo>
                    <a:pt x="437" y="3455"/>
                    <a:pt x="464" y="3426"/>
                    <a:pt x="464" y="3391"/>
                  </a:cubicBezTo>
                  <a:cubicBezTo>
                    <a:pt x="464" y="3356"/>
                    <a:pt x="437" y="3327"/>
                    <a:pt x="402" y="3326"/>
                  </a:cubicBezTo>
                  <a:cubicBezTo>
                    <a:pt x="402" y="3042"/>
                    <a:pt x="402" y="3042"/>
                    <a:pt x="402" y="3042"/>
                  </a:cubicBezTo>
                  <a:cubicBezTo>
                    <a:pt x="451" y="2993"/>
                    <a:pt x="451" y="2993"/>
                    <a:pt x="451" y="2993"/>
                  </a:cubicBezTo>
                  <a:cubicBezTo>
                    <a:pt x="427" y="2969"/>
                    <a:pt x="427" y="2969"/>
                    <a:pt x="427" y="2969"/>
                  </a:cubicBezTo>
                  <a:cubicBezTo>
                    <a:pt x="451" y="2946"/>
                    <a:pt x="451" y="2946"/>
                    <a:pt x="451" y="2946"/>
                  </a:cubicBezTo>
                  <a:cubicBezTo>
                    <a:pt x="427" y="2922"/>
                    <a:pt x="427" y="2922"/>
                    <a:pt x="427" y="2922"/>
                  </a:cubicBezTo>
                  <a:cubicBezTo>
                    <a:pt x="451" y="2899"/>
                    <a:pt x="451" y="2899"/>
                    <a:pt x="451" y="2899"/>
                  </a:cubicBezTo>
                  <a:cubicBezTo>
                    <a:pt x="427" y="2875"/>
                    <a:pt x="427" y="2875"/>
                    <a:pt x="427" y="2875"/>
                  </a:cubicBezTo>
                  <a:cubicBezTo>
                    <a:pt x="451" y="2852"/>
                    <a:pt x="451" y="2852"/>
                    <a:pt x="451" y="2852"/>
                  </a:cubicBezTo>
                  <a:cubicBezTo>
                    <a:pt x="427" y="2828"/>
                    <a:pt x="427" y="2828"/>
                    <a:pt x="427" y="2828"/>
                  </a:cubicBezTo>
                  <a:cubicBezTo>
                    <a:pt x="451" y="2805"/>
                    <a:pt x="451" y="2805"/>
                    <a:pt x="451" y="2805"/>
                  </a:cubicBezTo>
                  <a:cubicBezTo>
                    <a:pt x="451" y="2804"/>
                    <a:pt x="451" y="2804"/>
                    <a:pt x="451" y="2804"/>
                  </a:cubicBezTo>
                  <a:cubicBezTo>
                    <a:pt x="451" y="2804"/>
                    <a:pt x="451" y="2804"/>
                    <a:pt x="451" y="2804"/>
                  </a:cubicBezTo>
                  <a:cubicBezTo>
                    <a:pt x="427" y="2781"/>
                    <a:pt x="427" y="2781"/>
                    <a:pt x="427" y="2781"/>
                  </a:cubicBezTo>
                  <a:cubicBezTo>
                    <a:pt x="451" y="2757"/>
                    <a:pt x="451" y="2757"/>
                    <a:pt x="451" y="2757"/>
                  </a:cubicBezTo>
                  <a:cubicBezTo>
                    <a:pt x="427" y="2734"/>
                    <a:pt x="427" y="2734"/>
                    <a:pt x="427" y="2734"/>
                  </a:cubicBezTo>
                  <a:cubicBezTo>
                    <a:pt x="451" y="2710"/>
                    <a:pt x="451" y="2710"/>
                    <a:pt x="451" y="2710"/>
                  </a:cubicBezTo>
                  <a:cubicBezTo>
                    <a:pt x="427" y="2687"/>
                    <a:pt x="427" y="2687"/>
                    <a:pt x="427" y="2687"/>
                  </a:cubicBezTo>
                  <a:cubicBezTo>
                    <a:pt x="451" y="2663"/>
                    <a:pt x="451" y="2663"/>
                    <a:pt x="451" y="2663"/>
                  </a:cubicBezTo>
                  <a:cubicBezTo>
                    <a:pt x="427" y="2640"/>
                    <a:pt x="427" y="2640"/>
                    <a:pt x="427" y="2640"/>
                  </a:cubicBezTo>
                  <a:cubicBezTo>
                    <a:pt x="451" y="2616"/>
                    <a:pt x="451" y="2616"/>
                    <a:pt x="451" y="2616"/>
                  </a:cubicBezTo>
                  <a:cubicBezTo>
                    <a:pt x="402" y="2567"/>
                    <a:pt x="402" y="2567"/>
                    <a:pt x="402" y="2567"/>
                  </a:cubicBezTo>
                  <a:cubicBezTo>
                    <a:pt x="402" y="2283"/>
                    <a:pt x="402" y="2283"/>
                    <a:pt x="402" y="2283"/>
                  </a:cubicBezTo>
                  <a:cubicBezTo>
                    <a:pt x="437" y="2281"/>
                    <a:pt x="464" y="2253"/>
                    <a:pt x="464" y="2218"/>
                  </a:cubicBezTo>
                  <a:cubicBezTo>
                    <a:pt x="464" y="2183"/>
                    <a:pt x="437" y="2154"/>
                    <a:pt x="402" y="2152"/>
                  </a:cubicBezTo>
                  <a:lnTo>
                    <a:pt x="402" y="419"/>
                  </a:lnTo>
                  <a:close/>
                  <a:moveTo>
                    <a:pt x="407" y="3388"/>
                  </a:moveTo>
                  <a:cubicBezTo>
                    <a:pt x="442" y="3352"/>
                    <a:pt x="442" y="3352"/>
                    <a:pt x="442" y="3352"/>
                  </a:cubicBezTo>
                  <a:cubicBezTo>
                    <a:pt x="451" y="3362"/>
                    <a:pt x="456" y="3374"/>
                    <a:pt x="457" y="3388"/>
                  </a:cubicBezTo>
                  <a:lnTo>
                    <a:pt x="407" y="3388"/>
                  </a:lnTo>
                  <a:close/>
                  <a:moveTo>
                    <a:pt x="457" y="3395"/>
                  </a:moveTo>
                  <a:cubicBezTo>
                    <a:pt x="456" y="3408"/>
                    <a:pt x="451" y="3420"/>
                    <a:pt x="442" y="3430"/>
                  </a:cubicBezTo>
                  <a:cubicBezTo>
                    <a:pt x="407" y="3395"/>
                    <a:pt x="407" y="3395"/>
                    <a:pt x="407" y="3395"/>
                  </a:cubicBezTo>
                  <a:lnTo>
                    <a:pt x="457" y="3395"/>
                  </a:lnTo>
                  <a:close/>
                  <a:moveTo>
                    <a:pt x="402" y="3382"/>
                  </a:moveTo>
                  <a:cubicBezTo>
                    <a:pt x="402" y="3333"/>
                    <a:pt x="402" y="3333"/>
                    <a:pt x="402" y="3333"/>
                  </a:cubicBezTo>
                  <a:cubicBezTo>
                    <a:pt x="416" y="3334"/>
                    <a:pt x="428" y="3339"/>
                    <a:pt x="437" y="3347"/>
                  </a:cubicBezTo>
                  <a:lnTo>
                    <a:pt x="402" y="3382"/>
                  </a:lnTo>
                  <a:close/>
                  <a:moveTo>
                    <a:pt x="437" y="3435"/>
                  </a:moveTo>
                  <a:cubicBezTo>
                    <a:pt x="428" y="3443"/>
                    <a:pt x="416" y="3449"/>
                    <a:pt x="402" y="3449"/>
                  </a:cubicBezTo>
                  <a:cubicBezTo>
                    <a:pt x="402" y="3400"/>
                    <a:pt x="402" y="3400"/>
                    <a:pt x="402" y="3400"/>
                  </a:cubicBezTo>
                  <a:lnTo>
                    <a:pt x="437" y="3435"/>
                  </a:lnTo>
                  <a:close/>
                  <a:moveTo>
                    <a:pt x="417" y="2734"/>
                  </a:moveTo>
                  <a:cubicBezTo>
                    <a:pt x="399" y="2752"/>
                    <a:pt x="399" y="2752"/>
                    <a:pt x="399" y="2752"/>
                  </a:cubicBezTo>
                  <a:cubicBezTo>
                    <a:pt x="380" y="2734"/>
                    <a:pt x="380" y="2734"/>
                    <a:pt x="380" y="2734"/>
                  </a:cubicBezTo>
                  <a:cubicBezTo>
                    <a:pt x="399" y="2715"/>
                    <a:pt x="399" y="2715"/>
                    <a:pt x="399" y="2715"/>
                  </a:cubicBezTo>
                  <a:lnTo>
                    <a:pt x="417" y="2734"/>
                  </a:lnTo>
                  <a:close/>
                  <a:moveTo>
                    <a:pt x="380" y="2687"/>
                  </a:moveTo>
                  <a:cubicBezTo>
                    <a:pt x="399" y="2668"/>
                    <a:pt x="399" y="2668"/>
                    <a:pt x="399" y="2668"/>
                  </a:cubicBezTo>
                  <a:cubicBezTo>
                    <a:pt x="417" y="2687"/>
                    <a:pt x="417" y="2687"/>
                    <a:pt x="417" y="2687"/>
                  </a:cubicBezTo>
                  <a:cubicBezTo>
                    <a:pt x="399" y="2705"/>
                    <a:pt x="399" y="2705"/>
                    <a:pt x="399" y="2705"/>
                  </a:cubicBezTo>
                  <a:lnTo>
                    <a:pt x="380" y="2687"/>
                  </a:lnTo>
                  <a:close/>
                  <a:moveTo>
                    <a:pt x="417" y="2781"/>
                  </a:moveTo>
                  <a:cubicBezTo>
                    <a:pt x="399" y="2799"/>
                    <a:pt x="399" y="2799"/>
                    <a:pt x="399" y="2799"/>
                  </a:cubicBezTo>
                  <a:cubicBezTo>
                    <a:pt x="380" y="2781"/>
                    <a:pt x="380" y="2781"/>
                    <a:pt x="380" y="2781"/>
                  </a:cubicBezTo>
                  <a:cubicBezTo>
                    <a:pt x="399" y="2762"/>
                    <a:pt x="399" y="2762"/>
                    <a:pt x="399" y="2762"/>
                  </a:cubicBezTo>
                  <a:lnTo>
                    <a:pt x="417" y="2781"/>
                  </a:lnTo>
                  <a:close/>
                  <a:moveTo>
                    <a:pt x="417" y="2828"/>
                  </a:moveTo>
                  <a:cubicBezTo>
                    <a:pt x="399" y="2847"/>
                    <a:pt x="399" y="2847"/>
                    <a:pt x="399" y="2847"/>
                  </a:cubicBezTo>
                  <a:cubicBezTo>
                    <a:pt x="380" y="2828"/>
                    <a:pt x="380" y="2828"/>
                    <a:pt x="380" y="2828"/>
                  </a:cubicBezTo>
                  <a:cubicBezTo>
                    <a:pt x="399" y="2810"/>
                    <a:pt x="399" y="2810"/>
                    <a:pt x="399" y="2810"/>
                  </a:cubicBezTo>
                  <a:lnTo>
                    <a:pt x="417" y="2828"/>
                  </a:lnTo>
                  <a:close/>
                  <a:moveTo>
                    <a:pt x="417" y="2875"/>
                  </a:moveTo>
                  <a:cubicBezTo>
                    <a:pt x="399" y="2894"/>
                    <a:pt x="399" y="2894"/>
                    <a:pt x="399" y="2894"/>
                  </a:cubicBezTo>
                  <a:cubicBezTo>
                    <a:pt x="380" y="2875"/>
                    <a:pt x="380" y="2875"/>
                    <a:pt x="380" y="2875"/>
                  </a:cubicBezTo>
                  <a:cubicBezTo>
                    <a:pt x="399" y="2857"/>
                    <a:pt x="399" y="2857"/>
                    <a:pt x="399" y="2857"/>
                  </a:cubicBezTo>
                  <a:lnTo>
                    <a:pt x="417" y="2875"/>
                  </a:lnTo>
                  <a:close/>
                  <a:moveTo>
                    <a:pt x="417" y="2922"/>
                  </a:moveTo>
                  <a:cubicBezTo>
                    <a:pt x="399" y="2941"/>
                    <a:pt x="399" y="2941"/>
                    <a:pt x="399" y="2941"/>
                  </a:cubicBezTo>
                  <a:cubicBezTo>
                    <a:pt x="380" y="2922"/>
                    <a:pt x="380" y="2922"/>
                    <a:pt x="380" y="2922"/>
                  </a:cubicBezTo>
                  <a:cubicBezTo>
                    <a:pt x="399" y="2904"/>
                    <a:pt x="399" y="2904"/>
                    <a:pt x="399" y="2904"/>
                  </a:cubicBezTo>
                  <a:lnTo>
                    <a:pt x="417" y="2922"/>
                  </a:lnTo>
                  <a:close/>
                  <a:moveTo>
                    <a:pt x="404" y="2899"/>
                  </a:moveTo>
                  <a:cubicBezTo>
                    <a:pt x="422" y="2880"/>
                    <a:pt x="422" y="2880"/>
                    <a:pt x="422" y="2880"/>
                  </a:cubicBezTo>
                  <a:cubicBezTo>
                    <a:pt x="441" y="2899"/>
                    <a:pt x="441" y="2899"/>
                    <a:pt x="441" y="2899"/>
                  </a:cubicBezTo>
                  <a:cubicBezTo>
                    <a:pt x="422" y="2917"/>
                    <a:pt x="422" y="2917"/>
                    <a:pt x="422" y="2917"/>
                  </a:cubicBezTo>
                  <a:lnTo>
                    <a:pt x="404" y="2899"/>
                  </a:lnTo>
                  <a:close/>
                  <a:moveTo>
                    <a:pt x="404" y="2852"/>
                  </a:moveTo>
                  <a:cubicBezTo>
                    <a:pt x="422" y="2833"/>
                    <a:pt x="422" y="2833"/>
                    <a:pt x="422" y="2833"/>
                  </a:cubicBezTo>
                  <a:cubicBezTo>
                    <a:pt x="422" y="2833"/>
                    <a:pt x="422" y="2833"/>
                    <a:pt x="422" y="2833"/>
                  </a:cubicBezTo>
                  <a:cubicBezTo>
                    <a:pt x="422" y="2833"/>
                    <a:pt x="422" y="2833"/>
                    <a:pt x="422" y="2833"/>
                  </a:cubicBezTo>
                  <a:cubicBezTo>
                    <a:pt x="422" y="2833"/>
                    <a:pt x="422" y="2833"/>
                    <a:pt x="422" y="2833"/>
                  </a:cubicBezTo>
                  <a:cubicBezTo>
                    <a:pt x="423" y="2833"/>
                    <a:pt x="423" y="2833"/>
                    <a:pt x="423" y="2833"/>
                  </a:cubicBezTo>
                  <a:cubicBezTo>
                    <a:pt x="441" y="2852"/>
                    <a:pt x="441" y="2852"/>
                    <a:pt x="441" y="2852"/>
                  </a:cubicBezTo>
                  <a:cubicBezTo>
                    <a:pt x="422" y="2870"/>
                    <a:pt x="422" y="2870"/>
                    <a:pt x="422" y="2870"/>
                  </a:cubicBezTo>
                  <a:lnTo>
                    <a:pt x="404" y="2852"/>
                  </a:lnTo>
                  <a:close/>
                  <a:moveTo>
                    <a:pt x="422" y="2823"/>
                  </a:moveTo>
                  <a:cubicBezTo>
                    <a:pt x="404" y="2804"/>
                    <a:pt x="404" y="2804"/>
                    <a:pt x="404" y="2804"/>
                  </a:cubicBezTo>
                  <a:cubicBezTo>
                    <a:pt x="422" y="2786"/>
                    <a:pt x="422" y="2786"/>
                    <a:pt x="422" y="2786"/>
                  </a:cubicBezTo>
                  <a:cubicBezTo>
                    <a:pt x="441" y="2804"/>
                    <a:pt x="441" y="2804"/>
                    <a:pt x="441" y="2804"/>
                  </a:cubicBezTo>
                  <a:lnTo>
                    <a:pt x="422" y="2823"/>
                  </a:lnTo>
                  <a:close/>
                  <a:moveTo>
                    <a:pt x="422" y="2776"/>
                  </a:moveTo>
                  <a:cubicBezTo>
                    <a:pt x="422" y="2776"/>
                    <a:pt x="422" y="2776"/>
                    <a:pt x="422" y="2776"/>
                  </a:cubicBezTo>
                  <a:cubicBezTo>
                    <a:pt x="422" y="2776"/>
                    <a:pt x="422" y="2776"/>
                    <a:pt x="422" y="2776"/>
                  </a:cubicBezTo>
                  <a:cubicBezTo>
                    <a:pt x="422" y="2776"/>
                    <a:pt x="422" y="2776"/>
                    <a:pt x="422" y="2776"/>
                  </a:cubicBezTo>
                  <a:cubicBezTo>
                    <a:pt x="404" y="2757"/>
                    <a:pt x="404" y="2757"/>
                    <a:pt x="404" y="2757"/>
                  </a:cubicBezTo>
                  <a:cubicBezTo>
                    <a:pt x="422" y="2739"/>
                    <a:pt x="422" y="2739"/>
                    <a:pt x="422" y="2739"/>
                  </a:cubicBezTo>
                  <a:cubicBezTo>
                    <a:pt x="441" y="2757"/>
                    <a:pt x="441" y="2757"/>
                    <a:pt x="441" y="2757"/>
                  </a:cubicBezTo>
                  <a:cubicBezTo>
                    <a:pt x="423" y="2776"/>
                    <a:pt x="423" y="2776"/>
                    <a:pt x="423" y="2776"/>
                  </a:cubicBezTo>
                  <a:lnTo>
                    <a:pt x="422" y="2776"/>
                  </a:lnTo>
                  <a:close/>
                  <a:moveTo>
                    <a:pt x="404" y="2710"/>
                  </a:moveTo>
                  <a:cubicBezTo>
                    <a:pt x="422" y="2692"/>
                    <a:pt x="422" y="2692"/>
                    <a:pt x="422" y="2692"/>
                  </a:cubicBezTo>
                  <a:cubicBezTo>
                    <a:pt x="441" y="2710"/>
                    <a:pt x="441" y="2710"/>
                    <a:pt x="441" y="2710"/>
                  </a:cubicBezTo>
                  <a:cubicBezTo>
                    <a:pt x="422" y="2729"/>
                    <a:pt x="422" y="2729"/>
                    <a:pt x="422" y="2729"/>
                  </a:cubicBezTo>
                  <a:lnTo>
                    <a:pt x="404" y="2710"/>
                  </a:lnTo>
                  <a:close/>
                  <a:moveTo>
                    <a:pt x="404" y="2663"/>
                  </a:moveTo>
                  <a:cubicBezTo>
                    <a:pt x="422" y="2645"/>
                    <a:pt x="422" y="2645"/>
                    <a:pt x="422" y="2645"/>
                  </a:cubicBezTo>
                  <a:cubicBezTo>
                    <a:pt x="441" y="2663"/>
                    <a:pt x="441" y="2663"/>
                    <a:pt x="441" y="2663"/>
                  </a:cubicBezTo>
                  <a:cubicBezTo>
                    <a:pt x="422" y="2682"/>
                    <a:pt x="422" y="2682"/>
                    <a:pt x="422" y="2682"/>
                  </a:cubicBezTo>
                  <a:lnTo>
                    <a:pt x="404" y="2663"/>
                  </a:lnTo>
                  <a:close/>
                  <a:moveTo>
                    <a:pt x="399" y="2658"/>
                  </a:moveTo>
                  <a:cubicBezTo>
                    <a:pt x="380" y="2640"/>
                    <a:pt x="380" y="2640"/>
                    <a:pt x="380" y="2640"/>
                  </a:cubicBezTo>
                  <a:cubicBezTo>
                    <a:pt x="399" y="2621"/>
                    <a:pt x="399" y="2621"/>
                    <a:pt x="399" y="2621"/>
                  </a:cubicBezTo>
                  <a:cubicBezTo>
                    <a:pt x="417" y="2640"/>
                    <a:pt x="417" y="2640"/>
                    <a:pt x="417" y="2640"/>
                  </a:cubicBezTo>
                  <a:lnTo>
                    <a:pt x="399" y="2658"/>
                  </a:lnTo>
                  <a:close/>
                  <a:moveTo>
                    <a:pt x="394" y="2663"/>
                  </a:moveTo>
                  <a:cubicBezTo>
                    <a:pt x="375" y="2682"/>
                    <a:pt x="375" y="2682"/>
                    <a:pt x="375" y="2682"/>
                  </a:cubicBezTo>
                  <a:cubicBezTo>
                    <a:pt x="357" y="2663"/>
                    <a:pt x="357" y="2663"/>
                    <a:pt x="357" y="2663"/>
                  </a:cubicBezTo>
                  <a:cubicBezTo>
                    <a:pt x="375" y="2645"/>
                    <a:pt x="375" y="2645"/>
                    <a:pt x="375" y="2645"/>
                  </a:cubicBezTo>
                  <a:lnTo>
                    <a:pt x="394" y="2663"/>
                  </a:lnTo>
                  <a:close/>
                  <a:moveTo>
                    <a:pt x="394" y="2710"/>
                  </a:moveTo>
                  <a:cubicBezTo>
                    <a:pt x="375" y="2729"/>
                    <a:pt x="375" y="2729"/>
                    <a:pt x="375" y="2729"/>
                  </a:cubicBezTo>
                  <a:cubicBezTo>
                    <a:pt x="357" y="2710"/>
                    <a:pt x="357" y="2710"/>
                    <a:pt x="357" y="2710"/>
                  </a:cubicBezTo>
                  <a:cubicBezTo>
                    <a:pt x="375" y="2692"/>
                    <a:pt x="375" y="2692"/>
                    <a:pt x="375" y="2692"/>
                  </a:cubicBezTo>
                  <a:lnTo>
                    <a:pt x="394" y="2710"/>
                  </a:lnTo>
                  <a:close/>
                  <a:moveTo>
                    <a:pt x="394" y="2757"/>
                  </a:move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57" y="2757"/>
                    <a:pt x="357" y="2757"/>
                    <a:pt x="357" y="2757"/>
                  </a:cubicBezTo>
                  <a:cubicBezTo>
                    <a:pt x="375" y="2739"/>
                    <a:pt x="375" y="2739"/>
                    <a:pt x="375" y="2739"/>
                  </a:cubicBezTo>
                  <a:lnTo>
                    <a:pt x="394" y="2757"/>
                  </a:lnTo>
                  <a:close/>
                  <a:moveTo>
                    <a:pt x="375" y="2786"/>
                  </a:moveTo>
                  <a:cubicBezTo>
                    <a:pt x="394" y="2804"/>
                    <a:pt x="394" y="2804"/>
                    <a:pt x="394" y="2804"/>
                  </a:cubicBezTo>
                  <a:cubicBezTo>
                    <a:pt x="375" y="2823"/>
                    <a:pt x="375" y="2823"/>
                    <a:pt x="375" y="2823"/>
                  </a:cubicBezTo>
                  <a:cubicBezTo>
                    <a:pt x="357" y="2804"/>
                    <a:pt x="357" y="2804"/>
                    <a:pt x="357" y="2804"/>
                  </a:cubicBezTo>
                  <a:lnTo>
                    <a:pt x="375" y="2786"/>
                  </a:lnTo>
                  <a:close/>
                  <a:moveTo>
                    <a:pt x="375" y="2833"/>
                  </a:moveTo>
                  <a:cubicBezTo>
                    <a:pt x="375" y="2833"/>
                    <a:pt x="375" y="2833"/>
                    <a:pt x="375" y="2833"/>
                  </a:cubicBezTo>
                  <a:cubicBezTo>
                    <a:pt x="375" y="2833"/>
                    <a:pt x="375" y="2833"/>
                    <a:pt x="375" y="2833"/>
                  </a:cubicBezTo>
                  <a:cubicBezTo>
                    <a:pt x="375" y="2833"/>
                    <a:pt x="375" y="2833"/>
                    <a:pt x="375" y="2833"/>
                  </a:cubicBezTo>
                  <a:cubicBezTo>
                    <a:pt x="394" y="2852"/>
                    <a:pt x="394" y="2852"/>
                    <a:pt x="394" y="2852"/>
                  </a:cubicBezTo>
                  <a:cubicBezTo>
                    <a:pt x="375" y="2870"/>
                    <a:pt x="375" y="2870"/>
                    <a:pt x="375" y="2870"/>
                  </a:cubicBezTo>
                  <a:cubicBezTo>
                    <a:pt x="357" y="2852"/>
                    <a:pt x="357" y="2852"/>
                    <a:pt x="357" y="2852"/>
                  </a:cubicBezTo>
                  <a:cubicBezTo>
                    <a:pt x="375" y="2833"/>
                    <a:pt x="375" y="2833"/>
                    <a:pt x="375" y="2833"/>
                  </a:cubicBezTo>
                  <a:close/>
                  <a:moveTo>
                    <a:pt x="394" y="2899"/>
                  </a:moveTo>
                  <a:cubicBezTo>
                    <a:pt x="375" y="2917"/>
                    <a:pt x="375" y="2917"/>
                    <a:pt x="375" y="2917"/>
                  </a:cubicBezTo>
                  <a:cubicBezTo>
                    <a:pt x="357" y="2899"/>
                    <a:pt x="357" y="2899"/>
                    <a:pt x="357" y="2899"/>
                  </a:cubicBezTo>
                  <a:cubicBezTo>
                    <a:pt x="375" y="2880"/>
                    <a:pt x="375" y="2880"/>
                    <a:pt x="375" y="2880"/>
                  </a:cubicBezTo>
                  <a:lnTo>
                    <a:pt x="394" y="2899"/>
                  </a:lnTo>
                  <a:close/>
                  <a:moveTo>
                    <a:pt x="394" y="2946"/>
                  </a:moveTo>
                  <a:cubicBezTo>
                    <a:pt x="375" y="2964"/>
                    <a:pt x="375" y="2964"/>
                    <a:pt x="375" y="2964"/>
                  </a:cubicBezTo>
                  <a:cubicBezTo>
                    <a:pt x="357" y="2946"/>
                    <a:pt x="357" y="2946"/>
                    <a:pt x="357" y="2946"/>
                  </a:cubicBezTo>
                  <a:cubicBezTo>
                    <a:pt x="375" y="2927"/>
                    <a:pt x="375" y="2927"/>
                    <a:pt x="375" y="2927"/>
                  </a:cubicBezTo>
                  <a:lnTo>
                    <a:pt x="394" y="2946"/>
                  </a:lnTo>
                  <a:close/>
                  <a:moveTo>
                    <a:pt x="399" y="2951"/>
                  </a:moveTo>
                  <a:cubicBezTo>
                    <a:pt x="417" y="2969"/>
                    <a:pt x="417" y="2969"/>
                    <a:pt x="417" y="2969"/>
                  </a:cubicBezTo>
                  <a:cubicBezTo>
                    <a:pt x="399" y="2988"/>
                    <a:pt x="399" y="2988"/>
                    <a:pt x="399" y="2988"/>
                  </a:cubicBezTo>
                  <a:cubicBezTo>
                    <a:pt x="380" y="2969"/>
                    <a:pt x="380" y="2969"/>
                    <a:pt x="380" y="2969"/>
                  </a:cubicBezTo>
                  <a:lnTo>
                    <a:pt x="399" y="2951"/>
                  </a:lnTo>
                  <a:close/>
                  <a:moveTo>
                    <a:pt x="404" y="2946"/>
                  </a:moveTo>
                  <a:cubicBezTo>
                    <a:pt x="422" y="2927"/>
                    <a:pt x="422" y="2927"/>
                    <a:pt x="422" y="2927"/>
                  </a:cubicBezTo>
                  <a:cubicBezTo>
                    <a:pt x="441" y="2946"/>
                    <a:pt x="441" y="2946"/>
                    <a:pt x="441" y="2946"/>
                  </a:cubicBezTo>
                  <a:cubicBezTo>
                    <a:pt x="422" y="2964"/>
                    <a:pt x="422" y="2964"/>
                    <a:pt x="422" y="2964"/>
                  </a:cubicBezTo>
                  <a:lnTo>
                    <a:pt x="404" y="2946"/>
                  </a:lnTo>
                  <a:close/>
                  <a:moveTo>
                    <a:pt x="407" y="2214"/>
                  </a:moveTo>
                  <a:cubicBezTo>
                    <a:pt x="442" y="2179"/>
                    <a:pt x="442" y="2179"/>
                    <a:pt x="442" y="2179"/>
                  </a:cubicBezTo>
                  <a:cubicBezTo>
                    <a:pt x="451" y="2189"/>
                    <a:pt x="456" y="2201"/>
                    <a:pt x="457" y="2214"/>
                  </a:cubicBezTo>
                  <a:lnTo>
                    <a:pt x="407" y="2214"/>
                  </a:lnTo>
                  <a:close/>
                  <a:moveTo>
                    <a:pt x="457" y="2221"/>
                  </a:moveTo>
                  <a:cubicBezTo>
                    <a:pt x="456" y="2235"/>
                    <a:pt x="451" y="2247"/>
                    <a:pt x="442" y="2257"/>
                  </a:cubicBezTo>
                  <a:cubicBezTo>
                    <a:pt x="407" y="2221"/>
                    <a:pt x="407" y="2221"/>
                    <a:pt x="407" y="2221"/>
                  </a:cubicBezTo>
                  <a:lnTo>
                    <a:pt x="457" y="2221"/>
                  </a:lnTo>
                  <a:close/>
                  <a:moveTo>
                    <a:pt x="402" y="2209"/>
                  </a:moveTo>
                  <a:cubicBezTo>
                    <a:pt x="402" y="2160"/>
                    <a:pt x="402" y="2160"/>
                    <a:pt x="402" y="2160"/>
                  </a:cubicBezTo>
                  <a:cubicBezTo>
                    <a:pt x="416" y="2160"/>
                    <a:pt x="428" y="2166"/>
                    <a:pt x="437" y="2174"/>
                  </a:cubicBezTo>
                  <a:lnTo>
                    <a:pt x="402" y="2209"/>
                  </a:lnTo>
                  <a:close/>
                  <a:moveTo>
                    <a:pt x="437" y="2262"/>
                  </a:moveTo>
                  <a:cubicBezTo>
                    <a:pt x="428" y="2270"/>
                    <a:pt x="416" y="2275"/>
                    <a:pt x="402" y="2276"/>
                  </a:cubicBezTo>
                  <a:cubicBezTo>
                    <a:pt x="402" y="2226"/>
                    <a:pt x="402" y="2226"/>
                    <a:pt x="402" y="2226"/>
                  </a:cubicBezTo>
                  <a:lnTo>
                    <a:pt x="437" y="2262"/>
                  </a:lnTo>
                  <a:close/>
                  <a:moveTo>
                    <a:pt x="441" y="2616"/>
                  </a:moveTo>
                  <a:cubicBezTo>
                    <a:pt x="422" y="2634"/>
                    <a:pt x="422" y="2634"/>
                    <a:pt x="422" y="2634"/>
                  </a:cubicBezTo>
                  <a:cubicBezTo>
                    <a:pt x="399" y="2611"/>
                    <a:pt x="399" y="2611"/>
                    <a:pt x="399" y="2611"/>
                  </a:cubicBezTo>
                  <a:cubicBezTo>
                    <a:pt x="375" y="2634"/>
                    <a:pt x="375" y="2634"/>
                    <a:pt x="375" y="2634"/>
                  </a:cubicBezTo>
                  <a:cubicBezTo>
                    <a:pt x="357" y="2616"/>
                    <a:pt x="357" y="2616"/>
                    <a:pt x="357" y="2616"/>
                  </a:cubicBezTo>
                  <a:cubicBezTo>
                    <a:pt x="399" y="2574"/>
                    <a:pt x="399" y="2574"/>
                    <a:pt x="399" y="2574"/>
                  </a:cubicBezTo>
                  <a:lnTo>
                    <a:pt x="441" y="2616"/>
                  </a:lnTo>
                  <a:close/>
                  <a:moveTo>
                    <a:pt x="395" y="3449"/>
                  </a:moveTo>
                  <a:cubicBezTo>
                    <a:pt x="381" y="3449"/>
                    <a:pt x="369" y="3443"/>
                    <a:pt x="360" y="3435"/>
                  </a:cubicBezTo>
                  <a:cubicBezTo>
                    <a:pt x="395" y="3400"/>
                    <a:pt x="395" y="3400"/>
                    <a:pt x="395" y="3400"/>
                  </a:cubicBezTo>
                  <a:lnTo>
                    <a:pt x="395" y="3449"/>
                  </a:lnTo>
                  <a:close/>
                  <a:moveTo>
                    <a:pt x="390" y="3395"/>
                  </a:moveTo>
                  <a:cubicBezTo>
                    <a:pt x="355" y="3430"/>
                    <a:pt x="355" y="3430"/>
                    <a:pt x="355" y="3430"/>
                  </a:cubicBezTo>
                  <a:cubicBezTo>
                    <a:pt x="347" y="3420"/>
                    <a:pt x="341" y="3408"/>
                    <a:pt x="340" y="3395"/>
                  </a:cubicBezTo>
                  <a:lnTo>
                    <a:pt x="390" y="3395"/>
                  </a:lnTo>
                  <a:close/>
                  <a:moveTo>
                    <a:pt x="340" y="3388"/>
                  </a:moveTo>
                  <a:cubicBezTo>
                    <a:pt x="341" y="3374"/>
                    <a:pt x="347" y="3362"/>
                    <a:pt x="355" y="3352"/>
                  </a:cubicBezTo>
                  <a:cubicBezTo>
                    <a:pt x="390" y="3388"/>
                    <a:pt x="390" y="3388"/>
                    <a:pt x="390" y="3388"/>
                  </a:cubicBezTo>
                  <a:lnTo>
                    <a:pt x="340" y="3388"/>
                  </a:lnTo>
                  <a:close/>
                  <a:moveTo>
                    <a:pt x="395" y="3382"/>
                  </a:moveTo>
                  <a:cubicBezTo>
                    <a:pt x="360" y="3347"/>
                    <a:pt x="360" y="3347"/>
                    <a:pt x="360" y="3347"/>
                  </a:cubicBezTo>
                  <a:cubicBezTo>
                    <a:pt x="369" y="3339"/>
                    <a:pt x="381" y="3334"/>
                    <a:pt x="395" y="3333"/>
                  </a:cubicBezTo>
                  <a:lnTo>
                    <a:pt x="395" y="3382"/>
                  </a:lnTo>
                  <a:close/>
                  <a:moveTo>
                    <a:pt x="395" y="3326"/>
                  </a:moveTo>
                  <a:cubicBezTo>
                    <a:pt x="361" y="3327"/>
                    <a:pt x="333" y="3356"/>
                    <a:pt x="333" y="3391"/>
                  </a:cubicBezTo>
                  <a:cubicBezTo>
                    <a:pt x="333" y="3426"/>
                    <a:pt x="360" y="3455"/>
                    <a:pt x="395" y="3457"/>
                  </a:cubicBezTo>
                  <a:cubicBezTo>
                    <a:pt x="395" y="5383"/>
                    <a:pt x="395" y="5383"/>
                    <a:pt x="395" y="5383"/>
                  </a:cubicBezTo>
                  <a:cubicBezTo>
                    <a:pt x="366" y="5383"/>
                    <a:pt x="366" y="5383"/>
                    <a:pt x="366" y="5383"/>
                  </a:cubicBezTo>
                  <a:cubicBezTo>
                    <a:pt x="329" y="5383"/>
                    <a:pt x="299" y="5353"/>
                    <a:pt x="299" y="5316"/>
                  </a:cubicBezTo>
                  <a:cubicBezTo>
                    <a:pt x="299" y="3616"/>
                    <a:pt x="299" y="3616"/>
                    <a:pt x="299" y="3616"/>
                  </a:cubicBezTo>
                  <a:cubicBezTo>
                    <a:pt x="299" y="3616"/>
                    <a:pt x="299" y="3616"/>
                    <a:pt x="299" y="3616"/>
                  </a:cubicBezTo>
                  <a:cubicBezTo>
                    <a:pt x="299" y="3477"/>
                    <a:pt x="299" y="3477"/>
                    <a:pt x="299" y="3477"/>
                  </a:cubicBezTo>
                  <a:cubicBezTo>
                    <a:pt x="299" y="2833"/>
                    <a:pt x="299" y="2833"/>
                    <a:pt x="299" y="2833"/>
                  </a:cubicBezTo>
                  <a:cubicBezTo>
                    <a:pt x="299" y="2776"/>
                    <a:pt x="299" y="2776"/>
                    <a:pt x="299" y="2776"/>
                  </a:cubicBezTo>
                  <a:cubicBezTo>
                    <a:pt x="299" y="2132"/>
                    <a:pt x="299" y="2132"/>
                    <a:pt x="299" y="2132"/>
                  </a:cubicBezTo>
                  <a:cubicBezTo>
                    <a:pt x="299" y="1993"/>
                    <a:pt x="299" y="1993"/>
                    <a:pt x="299" y="1993"/>
                  </a:cubicBezTo>
                  <a:cubicBezTo>
                    <a:pt x="299" y="1993"/>
                    <a:pt x="299" y="1993"/>
                    <a:pt x="299" y="1993"/>
                  </a:cubicBezTo>
                  <a:cubicBezTo>
                    <a:pt x="299" y="293"/>
                    <a:pt x="299" y="293"/>
                    <a:pt x="299" y="293"/>
                  </a:cubicBezTo>
                  <a:cubicBezTo>
                    <a:pt x="299" y="256"/>
                    <a:pt x="329" y="226"/>
                    <a:pt x="366" y="226"/>
                  </a:cubicBezTo>
                  <a:cubicBezTo>
                    <a:pt x="395" y="226"/>
                    <a:pt x="395" y="226"/>
                    <a:pt x="395" y="226"/>
                  </a:cubicBezTo>
                  <a:cubicBezTo>
                    <a:pt x="395" y="2152"/>
                    <a:pt x="395" y="2152"/>
                    <a:pt x="395" y="2152"/>
                  </a:cubicBezTo>
                  <a:cubicBezTo>
                    <a:pt x="360" y="2154"/>
                    <a:pt x="333" y="2183"/>
                    <a:pt x="333" y="2218"/>
                  </a:cubicBezTo>
                  <a:cubicBezTo>
                    <a:pt x="333" y="2253"/>
                    <a:pt x="361" y="2281"/>
                    <a:pt x="395" y="2283"/>
                  </a:cubicBezTo>
                  <a:cubicBezTo>
                    <a:pt x="395" y="2567"/>
                    <a:pt x="395" y="2567"/>
                    <a:pt x="395" y="2567"/>
                  </a:cubicBezTo>
                  <a:cubicBezTo>
                    <a:pt x="346" y="2616"/>
                    <a:pt x="346" y="2616"/>
                    <a:pt x="346" y="2616"/>
                  </a:cubicBezTo>
                  <a:cubicBezTo>
                    <a:pt x="370" y="2640"/>
                    <a:pt x="370" y="2640"/>
                    <a:pt x="370" y="2640"/>
                  </a:cubicBezTo>
                  <a:cubicBezTo>
                    <a:pt x="346" y="2663"/>
                    <a:pt x="346" y="2663"/>
                    <a:pt x="346" y="2663"/>
                  </a:cubicBezTo>
                  <a:cubicBezTo>
                    <a:pt x="370" y="2687"/>
                    <a:pt x="370" y="2687"/>
                    <a:pt x="370" y="2687"/>
                  </a:cubicBezTo>
                  <a:cubicBezTo>
                    <a:pt x="346" y="2710"/>
                    <a:pt x="346" y="2710"/>
                    <a:pt x="346" y="2710"/>
                  </a:cubicBezTo>
                  <a:cubicBezTo>
                    <a:pt x="370" y="2734"/>
                    <a:pt x="370" y="2734"/>
                    <a:pt x="370" y="2734"/>
                  </a:cubicBezTo>
                  <a:cubicBezTo>
                    <a:pt x="346" y="2757"/>
                    <a:pt x="346" y="2757"/>
                    <a:pt x="346" y="2757"/>
                  </a:cubicBezTo>
                  <a:cubicBezTo>
                    <a:pt x="370" y="2781"/>
                    <a:pt x="370" y="2781"/>
                    <a:pt x="370" y="2781"/>
                  </a:cubicBezTo>
                  <a:cubicBezTo>
                    <a:pt x="346" y="2804"/>
                    <a:pt x="346" y="2804"/>
                    <a:pt x="346" y="2804"/>
                  </a:cubicBezTo>
                  <a:cubicBezTo>
                    <a:pt x="346" y="2804"/>
                    <a:pt x="346" y="2804"/>
                    <a:pt x="346" y="2804"/>
                  </a:cubicBezTo>
                  <a:cubicBezTo>
                    <a:pt x="346" y="2805"/>
                    <a:pt x="346" y="2805"/>
                    <a:pt x="346" y="2805"/>
                  </a:cubicBezTo>
                  <a:cubicBezTo>
                    <a:pt x="370" y="2828"/>
                    <a:pt x="370" y="2828"/>
                    <a:pt x="370" y="2828"/>
                  </a:cubicBezTo>
                  <a:cubicBezTo>
                    <a:pt x="346" y="2852"/>
                    <a:pt x="346" y="2852"/>
                    <a:pt x="346" y="2852"/>
                  </a:cubicBezTo>
                  <a:cubicBezTo>
                    <a:pt x="370" y="2875"/>
                    <a:pt x="370" y="2875"/>
                    <a:pt x="370" y="2875"/>
                  </a:cubicBezTo>
                  <a:cubicBezTo>
                    <a:pt x="346" y="2899"/>
                    <a:pt x="346" y="2899"/>
                    <a:pt x="346" y="2899"/>
                  </a:cubicBezTo>
                  <a:cubicBezTo>
                    <a:pt x="370" y="2922"/>
                    <a:pt x="370" y="2922"/>
                    <a:pt x="370" y="2922"/>
                  </a:cubicBezTo>
                  <a:cubicBezTo>
                    <a:pt x="346" y="2946"/>
                    <a:pt x="346" y="2946"/>
                    <a:pt x="346" y="2946"/>
                  </a:cubicBezTo>
                  <a:cubicBezTo>
                    <a:pt x="370" y="2969"/>
                    <a:pt x="370" y="2969"/>
                    <a:pt x="370" y="2969"/>
                  </a:cubicBezTo>
                  <a:cubicBezTo>
                    <a:pt x="346" y="2993"/>
                    <a:pt x="346" y="2993"/>
                    <a:pt x="346" y="2993"/>
                  </a:cubicBezTo>
                  <a:cubicBezTo>
                    <a:pt x="395" y="3042"/>
                    <a:pt x="395" y="3042"/>
                    <a:pt x="395" y="3042"/>
                  </a:cubicBezTo>
                  <a:lnTo>
                    <a:pt x="395" y="3326"/>
                  </a:lnTo>
                  <a:close/>
                  <a:moveTo>
                    <a:pt x="390" y="2221"/>
                  </a:moveTo>
                  <a:cubicBezTo>
                    <a:pt x="355" y="2257"/>
                    <a:pt x="355" y="2257"/>
                    <a:pt x="355" y="2257"/>
                  </a:cubicBezTo>
                  <a:cubicBezTo>
                    <a:pt x="347" y="2247"/>
                    <a:pt x="341" y="2235"/>
                    <a:pt x="340" y="2221"/>
                  </a:cubicBezTo>
                  <a:lnTo>
                    <a:pt x="390" y="2221"/>
                  </a:lnTo>
                  <a:close/>
                  <a:moveTo>
                    <a:pt x="340" y="2214"/>
                  </a:moveTo>
                  <a:cubicBezTo>
                    <a:pt x="341" y="2201"/>
                    <a:pt x="347" y="2189"/>
                    <a:pt x="355" y="2179"/>
                  </a:cubicBezTo>
                  <a:cubicBezTo>
                    <a:pt x="390" y="2214"/>
                    <a:pt x="390" y="2214"/>
                    <a:pt x="390" y="2214"/>
                  </a:cubicBezTo>
                  <a:lnTo>
                    <a:pt x="340" y="2214"/>
                  </a:lnTo>
                  <a:close/>
                  <a:moveTo>
                    <a:pt x="395" y="2227"/>
                  </a:moveTo>
                  <a:cubicBezTo>
                    <a:pt x="395" y="2276"/>
                    <a:pt x="395" y="2276"/>
                    <a:pt x="395" y="2276"/>
                  </a:cubicBezTo>
                  <a:cubicBezTo>
                    <a:pt x="381" y="2275"/>
                    <a:pt x="369" y="2270"/>
                    <a:pt x="360" y="2262"/>
                  </a:cubicBezTo>
                  <a:lnTo>
                    <a:pt x="395" y="2227"/>
                  </a:lnTo>
                  <a:close/>
                  <a:moveTo>
                    <a:pt x="360" y="2174"/>
                  </a:moveTo>
                  <a:cubicBezTo>
                    <a:pt x="369" y="2166"/>
                    <a:pt x="381" y="2160"/>
                    <a:pt x="395" y="2160"/>
                  </a:cubicBezTo>
                  <a:cubicBezTo>
                    <a:pt x="395" y="2209"/>
                    <a:pt x="395" y="2209"/>
                    <a:pt x="395" y="2209"/>
                  </a:cubicBezTo>
                  <a:lnTo>
                    <a:pt x="360" y="2174"/>
                  </a:lnTo>
                  <a:close/>
                  <a:moveTo>
                    <a:pt x="399" y="3035"/>
                  </a:moveTo>
                  <a:cubicBezTo>
                    <a:pt x="357" y="2993"/>
                    <a:pt x="357" y="2993"/>
                    <a:pt x="357" y="2993"/>
                  </a:cubicBezTo>
                  <a:cubicBezTo>
                    <a:pt x="375" y="2974"/>
                    <a:pt x="375" y="2974"/>
                    <a:pt x="375" y="2974"/>
                  </a:cubicBezTo>
                  <a:cubicBezTo>
                    <a:pt x="399" y="2998"/>
                    <a:pt x="399" y="2998"/>
                    <a:pt x="399" y="2998"/>
                  </a:cubicBezTo>
                  <a:cubicBezTo>
                    <a:pt x="422" y="2974"/>
                    <a:pt x="422" y="2974"/>
                    <a:pt x="422" y="2974"/>
                  </a:cubicBezTo>
                  <a:cubicBezTo>
                    <a:pt x="441" y="2993"/>
                    <a:pt x="441" y="2993"/>
                    <a:pt x="441" y="2993"/>
                  </a:cubicBezTo>
                  <a:lnTo>
                    <a:pt x="399" y="3035"/>
                  </a:lnTo>
                  <a:close/>
                  <a:moveTo>
                    <a:pt x="402" y="5390"/>
                  </a:moveTo>
                  <a:cubicBezTo>
                    <a:pt x="451" y="5390"/>
                    <a:pt x="451" y="5390"/>
                    <a:pt x="451" y="5390"/>
                  </a:cubicBezTo>
                  <a:cubicBezTo>
                    <a:pt x="402" y="5507"/>
                    <a:pt x="402" y="5507"/>
                    <a:pt x="402" y="5507"/>
                  </a:cubicBezTo>
                  <a:lnTo>
                    <a:pt x="402" y="5390"/>
                  </a:lnTo>
                  <a:close/>
                  <a:moveTo>
                    <a:pt x="4296" y="5411"/>
                  </a:moveTo>
                  <a:cubicBezTo>
                    <a:pt x="4296" y="5522"/>
                    <a:pt x="4296" y="5522"/>
                    <a:pt x="4296" y="5522"/>
                  </a:cubicBezTo>
                  <a:cubicBezTo>
                    <a:pt x="404" y="5522"/>
                    <a:pt x="404" y="5522"/>
                    <a:pt x="404" y="5522"/>
                  </a:cubicBezTo>
                  <a:cubicBezTo>
                    <a:pt x="459" y="5390"/>
                    <a:pt x="459" y="5390"/>
                    <a:pt x="459" y="5390"/>
                  </a:cubicBezTo>
                  <a:cubicBezTo>
                    <a:pt x="4297" y="5390"/>
                    <a:pt x="4297" y="5390"/>
                    <a:pt x="4297" y="5390"/>
                  </a:cubicBezTo>
                  <a:cubicBezTo>
                    <a:pt x="4296" y="5397"/>
                    <a:pt x="4296" y="5404"/>
                    <a:pt x="4296" y="5411"/>
                  </a:cubicBezTo>
                  <a:close/>
                  <a:moveTo>
                    <a:pt x="462" y="5383"/>
                  </a:moveTo>
                  <a:cubicBezTo>
                    <a:pt x="485" y="5329"/>
                    <a:pt x="485" y="5329"/>
                    <a:pt x="485" y="5329"/>
                  </a:cubicBezTo>
                  <a:cubicBezTo>
                    <a:pt x="4320" y="5329"/>
                    <a:pt x="4320" y="5329"/>
                    <a:pt x="4320" y="5329"/>
                  </a:cubicBezTo>
                  <a:cubicBezTo>
                    <a:pt x="4310" y="5345"/>
                    <a:pt x="4302" y="5363"/>
                    <a:pt x="4299" y="5383"/>
                  </a:cubicBezTo>
                  <a:lnTo>
                    <a:pt x="462" y="5383"/>
                  </a:lnTo>
                  <a:close/>
                  <a:moveTo>
                    <a:pt x="4994" y="5329"/>
                  </a:moveTo>
                  <a:cubicBezTo>
                    <a:pt x="5169" y="5329"/>
                    <a:pt x="5169" y="5329"/>
                    <a:pt x="5169" y="5329"/>
                  </a:cubicBezTo>
                  <a:cubicBezTo>
                    <a:pt x="5835" y="5329"/>
                    <a:pt x="5835" y="5329"/>
                    <a:pt x="5835" y="5329"/>
                  </a:cubicBezTo>
                  <a:cubicBezTo>
                    <a:pt x="5846" y="5345"/>
                    <a:pt x="5853" y="5363"/>
                    <a:pt x="5857" y="5383"/>
                  </a:cubicBezTo>
                  <a:cubicBezTo>
                    <a:pt x="5169" y="5383"/>
                    <a:pt x="5169" y="5383"/>
                    <a:pt x="5169" y="5383"/>
                  </a:cubicBezTo>
                  <a:cubicBezTo>
                    <a:pt x="4994" y="5383"/>
                    <a:pt x="4994" y="5383"/>
                    <a:pt x="4994" y="5383"/>
                  </a:cubicBezTo>
                  <a:cubicBezTo>
                    <a:pt x="4306" y="5383"/>
                    <a:pt x="4306" y="5383"/>
                    <a:pt x="4306" y="5383"/>
                  </a:cubicBezTo>
                  <a:cubicBezTo>
                    <a:pt x="4310" y="5363"/>
                    <a:pt x="4318" y="5345"/>
                    <a:pt x="4329" y="5329"/>
                  </a:cubicBezTo>
                  <a:lnTo>
                    <a:pt x="4994" y="5329"/>
                  </a:lnTo>
                  <a:close/>
                  <a:moveTo>
                    <a:pt x="4334" y="5322"/>
                  </a:moveTo>
                  <a:cubicBezTo>
                    <a:pt x="4360" y="5289"/>
                    <a:pt x="4401" y="5267"/>
                    <a:pt x="4447" y="5267"/>
                  </a:cubicBezTo>
                  <a:cubicBezTo>
                    <a:pt x="4994" y="5267"/>
                    <a:pt x="4994" y="5267"/>
                    <a:pt x="4994" y="5267"/>
                  </a:cubicBezTo>
                  <a:cubicBezTo>
                    <a:pt x="5169" y="5267"/>
                    <a:pt x="5169" y="5267"/>
                    <a:pt x="5169" y="5267"/>
                  </a:cubicBezTo>
                  <a:cubicBezTo>
                    <a:pt x="5716" y="5267"/>
                    <a:pt x="5716" y="5267"/>
                    <a:pt x="5716" y="5267"/>
                  </a:cubicBezTo>
                  <a:cubicBezTo>
                    <a:pt x="5762" y="5267"/>
                    <a:pt x="5803" y="5289"/>
                    <a:pt x="5829" y="5322"/>
                  </a:cubicBezTo>
                  <a:cubicBezTo>
                    <a:pt x="5169" y="5322"/>
                    <a:pt x="5169" y="5322"/>
                    <a:pt x="5169" y="5322"/>
                  </a:cubicBezTo>
                  <a:cubicBezTo>
                    <a:pt x="4994" y="5322"/>
                    <a:pt x="4994" y="5322"/>
                    <a:pt x="4994" y="5322"/>
                  </a:cubicBezTo>
                  <a:lnTo>
                    <a:pt x="4334" y="5322"/>
                  </a:lnTo>
                  <a:close/>
                  <a:moveTo>
                    <a:pt x="5860" y="5602"/>
                  </a:moveTo>
                  <a:cubicBezTo>
                    <a:pt x="5169" y="5602"/>
                    <a:pt x="5169" y="5602"/>
                    <a:pt x="5169" y="5602"/>
                  </a:cubicBezTo>
                  <a:cubicBezTo>
                    <a:pt x="4994" y="5602"/>
                    <a:pt x="4994" y="5602"/>
                    <a:pt x="4994" y="5602"/>
                  </a:cubicBezTo>
                  <a:cubicBezTo>
                    <a:pt x="4303" y="5602"/>
                    <a:pt x="4303" y="5602"/>
                    <a:pt x="4303" y="5602"/>
                  </a:cubicBezTo>
                  <a:cubicBezTo>
                    <a:pt x="4303" y="5529"/>
                    <a:pt x="4303" y="5529"/>
                    <a:pt x="4303" y="5529"/>
                  </a:cubicBezTo>
                  <a:cubicBezTo>
                    <a:pt x="4303" y="5529"/>
                    <a:pt x="4303" y="5529"/>
                    <a:pt x="4303" y="5529"/>
                  </a:cubicBezTo>
                  <a:cubicBezTo>
                    <a:pt x="4303" y="5411"/>
                    <a:pt x="4303" y="5411"/>
                    <a:pt x="4303" y="5411"/>
                  </a:cubicBezTo>
                  <a:cubicBezTo>
                    <a:pt x="4303" y="5404"/>
                    <a:pt x="4304" y="5397"/>
                    <a:pt x="4305" y="5390"/>
                  </a:cubicBezTo>
                  <a:cubicBezTo>
                    <a:pt x="4994" y="5390"/>
                    <a:pt x="4994" y="5390"/>
                    <a:pt x="4994" y="5390"/>
                  </a:cubicBezTo>
                  <a:cubicBezTo>
                    <a:pt x="5169" y="5390"/>
                    <a:pt x="5169" y="5390"/>
                    <a:pt x="5169" y="5390"/>
                  </a:cubicBezTo>
                  <a:cubicBezTo>
                    <a:pt x="5859" y="5390"/>
                    <a:pt x="5859" y="5390"/>
                    <a:pt x="5859" y="5390"/>
                  </a:cubicBezTo>
                  <a:cubicBezTo>
                    <a:pt x="5860" y="5397"/>
                    <a:pt x="5860" y="5404"/>
                    <a:pt x="5860" y="5411"/>
                  </a:cubicBezTo>
                  <a:cubicBezTo>
                    <a:pt x="5860" y="5529"/>
                    <a:pt x="5860" y="5529"/>
                    <a:pt x="5860" y="5529"/>
                  </a:cubicBezTo>
                  <a:cubicBezTo>
                    <a:pt x="5860" y="5529"/>
                    <a:pt x="5860" y="5529"/>
                    <a:pt x="5860" y="5529"/>
                  </a:cubicBezTo>
                  <a:lnTo>
                    <a:pt x="5860" y="5602"/>
                  </a:lnTo>
                  <a:close/>
                  <a:moveTo>
                    <a:pt x="5843" y="5329"/>
                  </a:moveTo>
                  <a:cubicBezTo>
                    <a:pt x="9679" y="5329"/>
                    <a:pt x="9679" y="5329"/>
                    <a:pt x="9679" y="5329"/>
                  </a:cubicBezTo>
                  <a:cubicBezTo>
                    <a:pt x="9701" y="5383"/>
                    <a:pt x="9701" y="5383"/>
                    <a:pt x="9701" y="5383"/>
                  </a:cubicBezTo>
                  <a:cubicBezTo>
                    <a:pt x="5865" y="5383"/>
                    <a:pt x="5865" y="5383"/>
                    <a:pt x="5865" y="5383"/>
                  </a:cubicBezTo>
                  <a:cubicBezTo>
                    <a:pt x="5861" y="5363"/>
                    <a:pt x="5853" y="5345"/>
                    <a:pt x="5843" y="5329"/>
                  </a:cubicBezTo>
                  <a:close/>
                  <a:moveTo>
                    <a:pt x="5867" y="5522"/>
                  </a:moveTo>
                  <a:cubicBezTo>
                    <a:pt x="5867" y="5411"/>
                    <a:pt x="5867" y="5411"/>
                    <a:pt x="5867" y="5411"/>
                  </a:cubicBezTo>
                  <a:cubicBezTo>
                    <a:pt x="5867" y="5404"/>
                    <a:pt x="5867" y="5397"/>
                    <a:pt x="5866" y="5390"/>
                  </a:cubicBezTo>
                  <a:cubicBezTo>
                    <a:pt x="9704" y="5390"/>
                    <a:pt x="9704" y="5390"/>
                    <a:pt x="9704" y="5390"/>
                  </a:cubicBezTo>
                  <a:cubicBezTo>
                    <a:pt x="9760" y="5522"/>
                    <a:pt x="9760" y="5522"/>
                    <a:pt x="9760" y="5522"/>
                  </a:cubicBezTo>
                  <a:lnTo>
                    <a:pt x="5867" y="5522"/>
                  </a:lnTo>
                  <a:close/>
                  <a:moveTo>
                    <a:pt x="9761" y="5507"/>
                  </a:moveTo>
                  <a:cubicBezTo>
                    <a:pt x="9712" y="5390"/>
                    <a:pt x="9712" y="5390"/>
                    <a:pt x="9712" y="5390"/>
                  </a:cubicBezTo>
                  <a:cubicBezTo>
                    <a:pt x="9761" y="5390"/>
                    <a:pt x="9761" y="5390"/>
                    <a:pt x="9761" y="5390"/>
                  </a:cubicBezTo>
                  <a:lnTo>
                    <a:pt x="9761" y="5507"/>
                  </a:lnTo>
                  <a:close/>
                  <a:moveTo>
                    <a:pt x="9761" y="5383"/>
                  </a:moveTo>
                  <a:cubicBezTo>
                    <a:pt x="9709" y="5383"/>
                    <a:pt x="9709" y="5383"/>
                    <a:pt x="9709" y="5383"/>
                  </a:cubicBezTo>
                  <a:cubicBezTo>
                    <a:pt x="9683" y="5322"/>
                    <a:pt x="9683" y="5322"/>
                    <a:pt x="9683" y="5322"/>
                  </a:cubicBezTo>
                  <a:cubicBezTo>
                    <a:pt x="5838" y="5322"/>
                    <a:pt x="5838" y="5322"/>
                    <a:pt x="5838" y="5322"/>
                  </a:cubicBezTo>
                  <a:cubicBezTo>
                    <a:pt x="5811" y="5285"/>
                    <a:pt x="5766" y="5260"/>
                    <a:pt x="5716" y="5260"/>
                  </a:cubicBezTo>
                  <a:cubicBezTo>
                    <a:pt x="5169" y="5260"/>
                    <a:pt x="5169" y="5260"/>
                    <a:pt x="5169" y="5260"/>
                  </a:cubicBezTo>
                  <a:cubicBezTo>
                    <a:pt x="4994" y="5260"/>
                    <a:pt x="4994" y="5260"/>
                    <a:pt x="4994" y="5260"/>
                  </a:cubicBezTo>
                  <a:cubicBezTo>
                    <a:pt x="4447" y="5260"/>
                    <a:pt x="4447" y="5260"/>
                    <a:pt x="4447" y="5260"/>
                  </a:cubicBezTo>
                  <a:cubicBezTo>
                    <a:pt x="4397" y="5260"/>
                    <a:pt x="4353" y="5285"/>
                    <a:pt x="4325" y="5322"/>
                  </a:cubicBezTo>
                  <a:cubicBezTo>
                    <a:pt x="480" y="5322"/>
                    <a:pt x="480" y="5322"/>
                    <a:pt x="480" y="5322"/>
                  </a:cubicBezTo>
                  <a:cubicBezTo>
                    <a:pt x="454" y="5383"/>
                    <a:pt x="454" y="5383"/>
                    <a:pt x="454" y="5383"/>
                  </a:cubicBezTo>
                  <a:cubicBezTo>
                    <a:pt x="402" y="5383"/>
                    <a:pt x="402" y="5383"/>
                    <a:pt x="402" y="5383"/>
                  </a:cubicBezTo>
                  <a:cubicBezTo>
                    <a:pt x="402" y="5197"/>
                    <a:pt x="402" y="5197"/>
                    <a:pt x="402" y="5197"/>
                  </a:cubicBezTo>
                  <a:cubicBezTo>
                    <a:pt x="493" y="5197"/>
                    <a:pt x="493" y="5197"/>
                    <a:pt x="493" y="5197"/>
                  </a:cubicBezTo>
                  <a:cubicBezTo>
                    <a:pt x="535" y="5197"/>
                    <a:pt x="535" y="5197"/>
                    <a:pt x="535" y="5197"/>
                  </a:cubicBezTo>
                  <a:cubicBezTo>
                    <a:pt x="537" y="5232"/>
                    <a:pt x="565" y="5259"/>
                    <a:pt x="600" y="5259"/>
                  </a:cubicBezTo>
                  <a:cubicBezTo>
                    <a:pt x="635" y="5259"/>
                    <a:pt x="664" y="5232"/>
                    <a:pt x="666" y="5197"/>
                  </a:cubicBezTo>
                  <a:cubicBezTo>
                    <a:pt x="724" y="5197"/>
                    <a:pt x="724" y="5197"/>
                    <a:pt x="724" y="5197"/>
                  </a:cubicBezTo>
                  <a:cubicBezTo>
                    <a:pt x="4146" y="5197"/>
                    <a:pt x="4146" y="5197"/>
                    <a:pt x="4146" y="5197"/>
                  </a:cubicBezTo>
                  <a:cubicBezTo>
                    <a:pt x="4148" y="5232"/>
                    <a:pt x="4176" y="5259"/>
                    <a:pt x="4211" y="5259"/>
                  </a:cubicBezTo>
                  <a:cubicBezTo>
                    <a:pt x="4246" y="5259"/>
                    <a:pt x="4275" y="5232"/>
                    <a:pt x="4277" y="5197"/>
                  </a:cubicBezTo>
                  <a:cubicBezTo>
                    <a:pt x="4994" y="5197"/>
                    <a:pt x="4994" y="5197"/>
                    <a:pt x="4994" y="5197"/>
                  </a:cubicBezTo>
                  <a:cubicBezTo>
                    <a:pt x="5169" y="5197"/>
                    <a:pt x="5169" y="5197"/>
                    <a:pt x="5169" y="5197"/>
                  </a:cubicBezTo>
                  <a:cubicBezTo>
                    <a:pt x="5886" y="5197"/>
                    <a:pt x="5886" y="5197"/>
                    <a:pt x="5886" y="5197"/>
                  </a:cubicBezTo>
                  <a:cubicBezTo>
                    <a:pt x="5888" y="5232"/>
                    <a:pt x="5917" y="5259"/>
                    <a:pt x="5952" y="5259"/>
                  </a:cubicBezTo>
                  <a:cubicBezTo>
                    <a:pt x="5987" y="5259"/>
                    <a:pt x="6016" y="5232"/>
                    <a:pt x="6017" y="5197"/>
                  </a:cubicBezTo>
                  <a:cubicBezTo>
                    <a:pt x="9440" y="5197"/>
                    <a:pt x="9440" y="5197"/>
                    <a:pt x="9440" y="5197"/>
                  </a:cubicBezTo>
                  <a:cubicBezTo>
                    <a:pt x="9497" y="5197"/>
                    <a:pt x="9497" y="5197"/>
                    <a:pt x="9497" y="5197"/>
                  </a:cubicBezTo>
                  <a:cubicBezTo>
                    <a:pt x="9499" y="5232"/>
                    <a:pt x="9528" y="5259"/>
                    <a:pt x="9563" y="5259"/>
                  </a:cubicBezTo>
                  <a:cubicBezTo>
                    <a:pt x="9598" y="5259"/>
                    <a:pt x="9627" y="5232"/>
                    <a:pt x="9628" y="5197"/>
                  </a:cubicBezTo>
                  <a:cubicBezTo>
                    <a:pt x="9670" y="5197"/>
                    <a:pt x="9670" y="5197"/>
                    <a:pt x="9670" y="5197"/>
                  </a:cubicBezTo>
                  <a:cubicBezTo>
                    <a:pt x="9761" y="5197"/>
                    <a:pt x="9761" y="5197"/>
                    <a:pt x="9761" y="5197"/>
                  </a:cubicBezTo>
                  <a:lnTo>
                    <a:pt x="9761" y="5383"/>
                  </a:lnTo>
                  <a:close/>
                  <a:moveTo>
                    <a:pt x="9761" y="5190"/>
                  </a:moveTo>
                  <a:cubicBezTo>
                    <a:pt x="9670" y="5190"/>
                    <a:pt x="9670" y="5190"/>
                    <a:pt x="9670" y="5190"/>
                  </a:cubicBezTo>
                  <a:cubicBezTo>
                    <a:pt x="9670" y="4971"/>
                    <a:pt x="9670" y="4971"/>
                    <a:pt x="9670" y="4971"/>
                  </a:cubicBezTo>
                  <a:cubicBezTo>
                    <a:pt x="9670" y="4971"/>
                    <a:pt x="9670" y="4971"/>
                    <a:pt x="9670" y="4971"/>
                  </a:cubicBezTo>
                  <a:cubicBezTo>
                    <a:pt x="9670" y="2828"/>
                    <a:pt x="9670" y="2828"/>
                    <a:pt x="9670" y="2828"/>
                  </a:cubicBezTo>
                  <a:cubicBezTo>
                    <a:pt x="9670" y="2781"/>
                    <a:pt x="9670" y="2781"/>
                    <a:pt x="9670" y="2781"/>
                  </a:cubicBezTo>
                  <a:cubicBezTo>
                    <a:pt x="9670" y="638"/>
                    <a:pt x="9670" y="638"/>
                    <a:pt x="9670" y="638"/>
                  </a:cubicBezTo>
                  <a:cubicBezTo>
                    <a:pt x="9670" y="638"/>
                    <a:pt x="9670" y="638"/>
                    <a:pt x="9670" y="638"/>
                  </a:cubicBezTo>
                  <a:cubicBezTo>
                    <a:pt x="9670" y="419"/>
                    <a:pt x="9670" y="419"/>
                    <a:pt x="9670" y="419"/>
                  </a:cubicBezTo>
                  <a:cubicBezTo>
                    <a:pt x="9761" y="419"/>
                    <a:pt x="9761" y="419"/>
                    <a:pt x="9761" y="419"/>
                  </a:cubicBezTo>
                  <a:cubicBezTo>
                    <a:pt x="9761" y="2152"/>
                    <a:pt x="9761" y="2152"/>
                    <a:pt x="9761" y="2152"/>
                  </a:cubicBezTo>
                  <a:cubicBezTo>
                    <a:pt x="9727" y="2154"/>
                    <a:pt x="9699" y="2183"/>
                    <a:pt x="9699" y="2218"/>
                  </a:cubicBezTo>
                  <a:cubicBezTo>
                    <a:pt x="9699" y="2253"/>
                    <a:pt x="9727" y="2281"/>
                    <a:pt x="9761" y="2283"/>
                  </a:cubicBezTo>
                  <a:cubicBezTo>
                    <a:pt x="9761" y="2567"/>
                    <a:pt x="9761" y="2567"/>
                    <a:pt x="9761" y="2567"/>
                  </a:cubicBezTo>
                  <a:cubicBezTo>
                    <a:pt x="9712" y="2616"/>
                    <a:pt x="9712" y="2616"/>
                    <a:pt x="9712" y="2616"/>
                  </a:cubicBezTo>
                  <a:cubicBezTo>
                    <a:pt x="9736" y="2640"/>
                    <a:pt x="9736" y="2640"/>
                    <a:pt x="9736" y="2640"/>
                  </a:cubicBezTo>
                  <a:cubicBezTo>
                    <a:pt x="9712" y="2663"/>
                    <a:pt x="9712" y="2663"/>
                    <a:pt x="9712" y="2663"/>
                  </a:cubicBezTo>
                  <a:cubicBezTo>
                    <a:pt x="9736" y="2687"/>
                    <a:pt x="9736" y="2687"/>
                    <a:pt x="9736" y="2687"/>
                  </a:cubicBezTo>
                  <a:cubicBezTo>
                    <a:pt x="9712" y="2710"/>
                    <a:pt x="9712" y="2710"/>
                    <a:pt x="9712" y="2710"/>
                  </a:cubicBezTo>
                  <a:cubicBezTo>
                    <a:pt x="9736" y="2734"/>
                    <a:pt x="9736" y="2734"/>
                    <a:pt x="9736" y="2734"/>
                  </a:cubicBezTo>
                  <a:cubicBezTo>
                    <a:pt x="9712" y="2757"/>
                    <a:pt x="9712" y="2757"/>
                    <a:pt x="9712" y="2757"/>
                  </a:cubicBezTo>
                  <a:cubicBezTo>
                    <a:pt x="9736" y="2781"/>
                    <a:pt x="9736" y="2781"/>
                    <a:pt x="9736" y="2781"/>
                  </a:cubicBezTo>
                  <a:cubicBezTo>
                    <a:pt x="9712" y="2804"/>
                    <a:pt x="9712" y="2804"/>
                    <a:pt x="9712" y="2804"/>
                  </a:cubicBezTo>
                  <a:cubicBezTo>
                    <a:pt x="9712" y="2804"/>
                    <a:pt x="9712" y="2804"/>
                    <a:pt x="9712" y="2804"/>
                  </a:cubicBezTo>
                  <a:cubicBezTo>
                    <a:pt x="9712" y="2805"/>
                    <a:pt x="9712" y="2805"/>
                    <a:pt x="9712" y="2805"/>
                  </a:cubicBezTo>
                  <a:cubicBezTo>
                    <a:pt x="9736" y="2828"/>
                    <a:pt x="9736" y="2828"/>
                    <a:pt x="9736" y="2828"/>
                  </a:cubicBezTo>
                  <a:cubicBezTo>
                    <a:pt x="9712" y="2852"/>
                    <a:pt x="9712" y="2852"/>
                    <a:pt x="9712" y="2852"/>
                  </a:cubicBezTo>
                  <a:cubicBezTo>
                    <a:pt x="9736" y="2875"/>
                    <a:pt x="9736" y="2875"/>
                    <a:pt x="9736" y="2875"/>
                  </a:cubicBezTo>
                  <a:cubicBezTo>
                    <a:pt x="9712" y="2899"/>
                    <a:pt x="9712" y="2899"/>
                    <a:pt x="9712" y="2899"/>
                  </a:cubicBezTo>
                  <a:cubicBezTo>
                    <a:pt x="9736" y="2922"/>
                    <a:pt x="9736" y="2922"/>
                    <a:pt x="9736" y="2922"/>
                  </a:cubicBezTo>
                  <a:cubicBezTo>
                    <a:pt x="9712" y="2946"/>
                    <a:pt x="9712" y="2946"/>
                    <a:pt x="9712" y="2946"/>
                  </a:cubicBezTo>
                  <a:cubicBezTo>
                    <a:pt x="9736" y="2969"/>
                    <a:pt x="9736" y="2969"/>
                    <a:pt x="9736" y="2969"/>
                  </a:cubicBezTo>
                  <a:cubicBezTo>
                    <a:pt x="9712" y="2993"/>
                    <a:pt x="9712" y="2993"/>
                    <a:pt x="9712" y="2993"/>
                  </a:cubicBezTo>
                  <a:cubicBezTo>
                    <a:pt x="9761" y="3042"/>
                    <a:pt x="9761" y="3042"/>
                    <a:pt x="9761" y="3042"/>
                  </a:cubicBezTo>
                  <a:cubicBezTo>
                    <a:pt x="9761" y="3326"/>
                    <a:pt x="9761" y="3326"/>
                    <a:pt x="9761" y="3326"/>
                  </a:cubicBezTo>
                  <a:cubicBezTo>
                    <a:pt x="9727" y="3327"/>
                    <a:pt x="9699" y="3356"/>
                    <a:pt x="9699" y="3391"/>
                  </a:cubicBezTo>
                  <a:cubicBezTo>
                    <a:pt x="9699" y="3426"/>
                    <a:pt x="9727" y="3455"/>
                    <a:pt x="9761" y="3457"/>
                  </a:cubicBezTo>
                  <a:lnTo>
                    <a:pt x="9761" y="5190"/>
                  </a:lnTo>
                  <a:close/>
                  <a:moveTo>
                    <a:pt x="9756" y="3395"/>
                  </a:moveTo>
                  <a:cubicBezTo>
                    <a:pt x="9721" y="3430"/>
                    <a:pt x="9721" y="3430"/>
                    <a:pt x="9721" y="3430"/>
                  </a:cubicBezTo>
                  <a:cubicBezTo>
                    <a:pt x="9712" y="3420"/>
                    <a:pt x="9707" y="3408"/>
                    <a:pt x="9706" y="3395"/>
                  </a:cubicBezTo>
                  <a:lnTo>
                    <a:pt x="9756" y="3395"/>
                  </a:lnTo>
                  <a:close/>
                  <a:moveTo>
                    <a:pt x="9706" y="3388"/>
                  </a:moveTo>
                  <a:cubicBezTo>
                    <a:pt x="9707" y="3374"/>
                    <a:pt x="9712" y="3362"/>
                    <a:pt x="9721" y="3352"/>
                  </a:cubicBezTo>
                  <a:cubicBezTo>
                    <a:pt x="9756" y="3388"/>
                    <a:pt x="9756" y="3388"/>
                    <a:pt x="9756" y="3388"/>
                  </a:cubicBezTo>
                  <a:lnTo>
                    <a:pt x="9706" y="3388"/>
                  </a:lnTo>
                  <a:close/>
                  <a:moveTo>
                    <a:pt x="9761" y="3400"/>
                  </a:moveTo>
                  <a:cubicBezTo>
                    <a:pt x="9761" y="3449"/>
                    <a:pt x="9761" y="3449"/>
                    <a:pt x="9761" y="3449"/>
                  </a:cubicBezTo>
                  <a:cubicBezTo>
                    <a:pt x="9748" y="3449"/>
                    <a:pt x="9735" y="3443"/>
                    <a:pt x="9726" y="3435"/>
                  </a:cubicBezTo>
                  <a:lnTo>
                    <a:pt x="9761" y="3400"/>
                  </a:lnTo>
                  <a:close/>
                  <a:moveTo>
                    <a:pt x="9726" y="3347"/>
                  </a:moveTo>
                  <a:cubicBezTo>
                    <a:pt x="9735" y="3339"/>
                    <a:pt x="9748" y="3334"/>
                    <a:pt x="9761" y="3333"/>
                  </a:cubicBezTo>
                  <a:cubicBezTo>
                    <a:pt x="9761" y="3382"/>
                    <a:pt x="9761" y="3382"/>
                    <a:pt x="9761" y="3382"/>
                  </a:cubicBezTo>
                  <a:lnTo>
                    <a:pt x="9726" y="3347"/>
                  </a:lnTo>
                  <a:close/>
                  <a:moveTo>
                    <a:pt x="9723" y="2993"/>
                  </a:moveTo>
                  <a:cubicBezTo>
                    <a:pt x="9741" y="2974"/>
                    <a:pt x="9741" y="2974"/>
                    <a:pt x="9741" y="2974"/>
                  </a:cubicBezTo>
                  <a:cubicBezTo>
                    <a:pt x="9765" y="2998"/>
                    <a:pt x="9765" y="2998"/>
                    <a:pt x="9765" y="2998"/>
                  </a:cubicBezTo>
                  <a:cubicBezTo>
                    <a:pt x="9788" y="2974"/>
                    <a:pt x="9788" y="2974"/>
                    <a:pt x="9788" y="2974"/>
                  </a:cubicBezTo>
                  <a:cubicBezTo>
                    <a:pt x="9807" y="2993"/>
                    <a:pt x="9807" y="2993"/>
                    <a:pt x="9807" y="2993"/>
                  </a:cubicBezTo>
                  <a:cubicBezTo>
                    <a:pt x="9765" y="3035"/>
                    <a:pt x="9765" y="3035"/>
                    <a:pt x="9765" y="3035"/>
                  </a:cubicBezTo>
                  <a:lnTo>
                    <a:pt x="9723" y="2993"/>
                  </a:lnTo>
                  <a:close/>
                  <a:moveTo>
                    <a:pt x="9865" y="2132"/>
                  </a:moveTo>
                  <a:cubicBezTo>
                    <a:pt x="9865" y="2776"/>
                    <a:pt x="9865" y="2776"/>
                    <a:pt x="9865" y="2776"/>
                  </a:cubicBezTo>
                  <a:cubicBezTo>
                    <a:pt x="9865" y="2833"/>
                    <a:pt x="9865" y="2833"/>
                    <a:pt x="9865" y="2833"/>
                  </a:cubicBezTo>
                  <a:cubicBezTo>
                    <a:pt x="9865" y="3477"/>
                    <a:pt x="9865" y="3477"/>
                    <a:pt x="9865" y="3477"/>
                  </a:cubicBezTo>
                  <a:cubicBezTo>
                    <a:pt x="9865" y="3616"/>
                    <a:pt x="9865" y="3616"/>
                    <a:pt x="9865" y="3616"/>
                  </a:cubicBezTo>
                  <a:cubicBezTo>
                    <a:pt x="9864" y="3616"/>
                    <a:pt x="9864" y="3616"/>
                    <a:pt x="9864" y="3616"/>
                  </a:cubicBezTo>
                  <a:cubicBezTo>
                    <a:pt x="9864" y="5316"/>
                    <a:pt x="9864" y="5316"/>
                    <a:pt x="9864" y="5316"/>
                  </a:cubicBezTo>
                  <a:cubicBezTo>
                    <a:pt x="9864" y="5353"/>
                    <a:pt x="9834" y="5383"/>
                    <a:pt x="9797" y="5383"/>
                  </a:cubicBezTo>
                  <a:cubicBezTo>
                    <a:pt x="9769" y="5383"/>
                    <a:pt x="9769" y="5383"/>
                    <a:pt x="9769" y="5383"/>
                  </a:cubicBezTo>
                  <a:cubicBezTo>
                    <a:pt x="9769" y="3457"/>
                    <a:pt x="9769" y="3457"/>
                    <a:pt x="9769" y="3457"/>
                  </a:cubicBezTo>
                  <a:cubicBezTo>
                    <a:pt x="9803" y="3455"/>
                    <a:pt x="9830" y="3426"/>
                    <a:pt x="9830" y="3391"/>
                  </a:cubicBezTo>
                  <a:cubicBezTo>
                    <a:pt x="9830" y="3356"/>
                    <a:pt x="9803" y="3327"/>
                    <a:pt x="9768" y="3326"/>
                  </a:cubicBezTo>
                  <a:cubicBezTo>
                    <a:pt x="9768" y="3042"/>
                    <a:pt x="9768" y="3042"/>
                    <a:pt x="9768" y="3042"/>
                  </a:cubicBezTo>
                  <a:cubicBezTo>
                    <a:pt x="9817" y="2993"/>
                    <a:pt x="9817" y="2993"/>
                    <a:pt x="9817" y="2993"/>
                  </a:cubicBezTo>
                  <a:cubicBezTo>
                    <a:pt x="9793" y="2969"/>
                    <a:pt x="9793" y="2969"/>
                    <a:pt x="9793" y="2969"/>
                  </a:cubicBezTo>
                  <a:cubicBezTo>
                    <a:pt x="9817" y="2946"/>
                    <a:pt x="9817" y="2946"/>
                    <a:pt x="9817" y="2946"/>
                  </a:cubicBezTo>
                  <a:cubicBezTo>
                    <a:pt x="9793" y="2922"/>
                    <a:pt x="9793" y="2922"/>
                    <a:pt x="9793" y="2922"/>
                  </a:cubicBezTo>
                  <a:cubicBezTo>
                    <a:pt x="9817" y="2899"/>
                    <a:pt x="9817" y="2899"/>
                    <a:pt x="9817" y="2899"/>
                  </a:cubicBezTo>
                  <a:cubicBezTo>
                    <a:pt x="9793" y="2875"/>
                    <a:pt x="9793" y="2875"/>
                    <a:pt x="9793" y="2875"/>
                  </a:cubicBezTo>
                  <a:cubicBezTo>
                    <a:pt x="9817" y="2852"/>
                    <a:pt x="9817" y="2852"/>
                    <a:pt x="9817" y="2852"/>
                  </a:cubicBezTo>
                  <a:cubicBezTo>
                    <a:pt x="9793" y="2828"/>
                    <a:pt x="9793" y="2828"/>
                    <a:pt x="9793" y="2828"/>
                  </a:cubicBezTo>
                  <a:cubicBezTo>
                    <a:pt x="9817" y="2805"/>
                    <a:pt x="9817" y="2805"/>
                    <a:pt x="9817" y="2805"/>
                  </a:cubicBezTo>
                  <a:cubicBezTo>
                    <a:pt x="9817" y="2804"/>
                    <a:pt x="9817" y="2804"/>
                    <a:pt x="9817" y="2804"/>
                  </a:cubicBezTo>
                  <a:cubicBezTo>
                    <a:pt x="9817" y="2804"/>
                    <a:pt x="9817" y="2804"/>
                    <a:pt x="9817" y="2804"/>
                  </a:cubicBezTo>
                  <a:cubicBezTo>
                    <a:pt x="9793" y="2781"/>
                    <a:pt x="9793" y="2781"/>
                    <a:pt x="9793" y="2781"/>
                  </a:cubicBezTo>
                  <a:cubicBezTo>
                    <a:pt x="9817" y="2757"/>
                    <a:pt x="9817" y="2757"/>
                    <a:pt x="9817" y="2757"/>
                  </a:cubicBezTo>
                  <a:cubicBezTo>
                    <a:pt x="9793" y="2734"/>
                    <a:pt x="9793" y="2734"/>
                    <a:pt x="9793" y="2734"/>
                  </a:cubicBezTo>
                  <a:cubicBezTo>
                    <a:pt x="9817" y="2710"/>
                    <a:pt x="9817" y="2710"/>
                    <a:pt x="9817" y="2710"/>
                  </a:cubicBezTo>
                  <a:cubicBezTo>
                    <a:pt x="9793" y="2687"/>
                    <a:pt x="9793" y="2687"/>
                    <a:pt x="9793" y="2687"/>
                  </a:cubicBezTo>
                  <a:cubicBezTo>
                    <a:pt x="9817" y="2663"/>
                    <a:pt x="9817" y="2663"/>
                    <a:pt x="9817" y="2663"/>
                  </a:cubicBezTo>
                  <a:cubicBezTo>
                    <a:pt x="9793" y="2640"/>
                    <a:pt x="9793" y="2640"/>
                    <a:pt x="9793" y="2640"/>
                  </a:cubicBezTo>
                  <a:cubicBezTo>
                    <a:pt x="9817" y="2616"/>
                    <a:pt x="9817" y="2616"/>
                    <a:pt x="9817" y="2616"/>
                  </a:cubicBezTo>
                  <a:cubicBezTo>
                    <a:pt x="9768" y="2567"/>
                    <a:pt x="9768" y="2567"/>
                    <a:pt x="9768" y="2567"/>
                  </a:cubicBezTo>
                  <a:cubicBezTo>
                    <a:pt x="9768" y="2283"/>
                    <a:pt x="9768" y="2283"/>
                    <a:pt x="9768" y="2283"/>
                  </a:cubicBezTo>
                  <a:cubicBezTo>
                    <a:pt x="9803" y="2281"/>
                    <a:pt x="9830" y="2253"/>
                    <a:pt x="9830" y="2218"/>
                  </a:cubicBezTo>
                  <a:cubicBezTo>
                    <a:pt x="9830" y="2183"/>
                    <a:pt x="9803" y="2154"/>
                    <a:pt x="9769" y="2152"/>
                  </a:cubicBezTo>
                  <a:cubicBezTo>
                    <a:pt x="9769" y="226"/>
                    <a:pt x="9769" y="226"/>
                    <a:pt x="9769" y="226"/>
                  </a:cubicBezTo>
                  <a:cubicBezTo>
                    <a:pt x="9797" y="226"/>
                    <a:pt x="9797" y="226"/>
                    <a:pt x="9797" y="226"/>
                  </a:cubicBezTo>
                  <a:cubicBezTo>
                    <a:pt x="9834" y="226"/>
                    <a:pt x="9864" y="256"/>
                    <a:pt x="9864" y="293"/>
                  </a:cubicBezTo>
                  <a:cubicBezTo>
                    <a:pt x="9864" y="1993"/>
                    <a:pt x="9864" y="1993"/>
                    <a:pt x="9864" y="1993"/>
                  </a:cubicBezTo>
                  <a:cubicBezTo>
                    <a:pt x="9865" y="1993"/>
                    <a:pt x="9865" y="1993"/>
                    <a:pt x="9865" y="1993"/>
                  </a:cubicBezTo>
                  <a:lnTo>
                    <a:pt x="9865" y="2132"/>
                  </a:lnTo>
                  <a:close/>
                  <a:moveTo>
                    <a:pt x="9773" y="3388"/>
                  </a:moveTo>
                  <a:cubicBezTo>
                    <a:pt x="9808" y="3352"/>
                    <a:pt x="9808" y="3352"/>
                    <a:pt x="9808" y="3352"/>
                  </a:cubicBezTo>
                  <a:cubicBezTo>
                    <a:pt x="9817" y="3362"/>
                    <a:pt x="9822" y="3374"/>
                    <a:pt x="9823" y="3388"/>
                  </a:cubicBezTo>
                  <a:lnTo>
                    <a:pt x="9773" y="3388"/>
                  </a:lnTo>
                  <a:close/>
                  <a:moveTo>
                    <a:pt x="9823" y="3395"/>
                  </a:moveTo>
                  <a:cubicBezTo>
                    <a:pt x="9822" y="3408"/>
                    <a:pt x="9817" y="3420"/>
                    <a:pt x="9808" y="3430"/>
                  </a:cubicBezTo>
                  <a:cubicBezTo>
                    <a:pt x="9773" y="3395"/>
                    <a:pt x="9773" y="3395"/>
                    <a:pt x="9773" y="3395"/>
                  </a:cubicBezTo>
                  <a:lnTo>
                    <a:pt x="9823" y="3395"/>
                  </a:lnTo>
                  <a:close/>
                  <a:moveTo>
                    <a:pt x="9769" y="3382"/>
                  </a:moveTo>
                  <a:cubicBezTo>
                    <a:pt x="9769" y="3333"/>
                    <a:pt x="9769" y="3333"/>
                    <a:pt x="9769" y="3333"/>
                  </a:cubicBezTo>
                  <a:cubicBezTo>
                    <a:pt x="9782" y="3334"/>
                    <a:pt x="9794" y="3339"/>
                    <a:pt x="9803" y="3347"/>
                  </a:cubicBezTo>
                  <a:lnTo>
                    <a:pt x="9769" y="3382"/>
                  </a:lnTo>
                  <a:close/>
                  <a:moveTo>
                    <a:pt x="9803" y="3435"/>
                  </a:moveTo>
                  <a:cubicBezTo>
                    <a:pt x="9794" y="3443"/>
                    <a:pt x="9782" y="3449"/>
                    <a:pt x="9769" y="3449"/>
                  </a:cubicBezTo>
                  <a:cubicBezTo>
                    <a:pt x="9769" y="3400"/>
                    <a:pt x="9769" y="3400"/>
                    <a:pt x="9769" y="3400"/>
                  </a:cubicBezTo>
                  <a:lnTo>
                    <a:pt x="9803" y="3435"/>
                  </a:lnTo>
                  <a:close/>
                  <a:moveTo>
                    <a:pt x="10157" y="2776"/>
                  </a:moveTo>
                  <a:cubicBezTo>
                    <a:pt x="10157" y="2780"/>
                    <a:pt x="10157" y="2780"/>
                    <a:pt x="10157" y="2780"/>
                  </a:cubicBezTo>
                  <a:cubicBezTo>
                    <a:pt x="10157" y="2781"/>
                    <a:pt x="10157" y="2781"/>
                    <a:pt x="10157" y="2781"/>
                  </a:cubicBezTo>
                  <a:cubicBezTo>
                    <a:pt x="10157" y="2828"/>
                    <a:pt x="10157" y="2828"/>
                    <a:pt x="10157" y="2828"/>
                  </a:cubicBezTo>
                  <a:cubicBezTo>
                    <a:pt x="10157" y="2829"/>
                    <a:pt x="10157" y="2829"/>
                    <a:pt x="10157" y="2829"/>
                  </a:cubicBezTo>
                  <a:cubicBezTo>
                    <a:pt x="10157" y="2833"/>
                    <a:pt x="10157" y="2833"/>
                    <a:pt x="10157" y="2833"/>
                  </a:cubicBezTo>
                  <a:cubicBezTo>
                    <a:pt x="10157" y="3325"/>
                    <a:pt x="10157" y="3325"/>
                    <a:pt x="10157" y="3325"/>
                  </a:cubicBezTo>
                  <a:cubicBezTo>
                    <a:pt x="10017" y="3325"/>
                    <a:pt x="10017" y="3325"/>
                    <a:pt x="10017" y="3325"/>
                  </a:cubicBezTo>
                  <a:cubicBezTo>
                    <a:pt x="9949" y="3325"/>
                    <a:pt x="9891" y="3370"/>
                    <a:pt x="9872" y="3431"/>
                  </a:cubicBezTo>
                  <a:cubicBezTo>
                    <a:pt x="9872" y="2833"/>
                    <a:pt x="9872" y="2833"/>
                    <a:pt x="9872" y="2833"/>
                  </a:cubicBezTo>
                  <a:cubicBezTo>
                    <a:pt x="9872" y="2776"/>
                    <a:pt x="9872" y="2776"/>
                    <a:pt x="9872" y="2776"/>
                  </a:cubicBezTo>
                  <a:cubicBezTo>
                    <a:pt x="9872" y="2178"/>
                    <a:pt x="9872" y="2178"/>
                    <a:pt x="9872" y="2178"/>
                  </a:cubicBezTo>
                  <a:cubicBezTo>
                    <a:pt x="9891" y="2239"/>
                    <a:pt x="9949" y="2284"/>
                    <a:pt x="10017" y="2284"/>
                  </a:cubicBezTo>
                  <a:cubicBezTo>
                    <a:pt x="10157" y="2284"/>
                    <a:pt x="10157" y="2284"/>
                    <a:pt x="10157" y="2284"/>
                  </a:cubicBezTo>
                  <a:lnTo>
                    <a:pt x="10157" y="277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6"/>
            <p:cNvSpPr/>
            <p:nvPr/>
          </p:nvSpPr>
          <p:spPr>
            <a:xfrm>
              <a:off x="3695700" y="1441450"/>
              <a:ext cx="50800" cy="298450"/>
            </a:xfrm>
            <a:custGeom>
              <a:rect b="b" l="l" r="r" t="t"/>
              <a:pathLst>
                <a:path extrusionOk="0" h="951" w="163">
                  <a:moveTo>
                    <a:pt x="0" y="82"/>
                  </a:move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ubicBezTo>
                    <a:pt x="36" y="0"/>
                    <a:pt x="0" y="37"/>
                    <a:pt x="0" y="82"/>
                  </a:cubicBezTo>
                  <a:close/>
                  <a:moveTo>
                    <a:pt x="155" y="82"/>
                  </a:moveTo>
                  <a:cubicBezTo>
                    <a:pt x="155" y="447"/>
                    <a:pt x="155" y="447"/>
                    <a:pt x="155" y="447"/>
                  </a:cubicBez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6"/>
            <p:cNvSpPr/>
            <p:nvPr/>
          </p:nvSpPr>
          <p:spPr>
            <a:xfrm>
              <a:off x="3702050" y="1449388"/>
              <a:ext cx="36513" cy="282575"/>
            </a:xfrm>
            <a:custGeom>
              <a:rect b="b" l="l" r="r" t="t"/>
              <a:pathLst>
                <a:path extrusionOk="0" h="905" w="117">
                  <a:moveTo>
                    <a:pt x="0" y="59"/>
                  </a:move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ubicBezTo>
                    <a:pt x="26" y="0"/>
                    <a:pt x="0" y="27"/>
                    <a:pt x="0" y="59"/>
                  </a:cubicBezTo>
                  <a:close/>
                  <a:moveTo>
                    <a:pt x="59" y="8"/>
                  </a:moveTo>
                  <a:cubicBezTo>
                    <a:pt x="87" y="8"/>
                    <a:pt x="110" y="31"/>
                    <a:pt x="110" y="59"/>
                  </a:cubicBezTo>
                  <a:cubicBezTo>
                    <a:pt x="110" y="424"/>
                    <a:pt x="110" y="424"/>
                    <a:pt x="110" y="424"/>
                  </a:cubicBez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6"/>
            <p:cNvSpPr/>
            <p:nvPr/>
          </p:nvSpPr>
          <p:spPr>
            <a:xfrm>
              <a:off x="3709988" y="1457325"/>
              <a:ext cx="22225" cy="266701"/>
            </a:xfrm>
            <a:custGeom>
              <a:rect b="b" l="l" r="r" t="t"/>
              <a:pathLst>
                <a:path extrusionOk="0" h="857" w="71">
                  <a:moveTo>
                    <a:pt x="36" y="857"/>
                  </a:move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lose/>
                  <a:moveTo>
                    <a:pt x="7" y="457"/>
                  </a:moveTo>
                  <a:cubicBezTo>
                    <a:pt x="7" y="400"/>
                    <a:pt x="7" y="400"/>
                    <a:pt x="7" y="400"/>
                  </a:cubicBezTo>
                  <a:cubicBezTo>
                    <a:pt x="7" y="36"/>
                    <a:pt x="7" y="36"/>
                    <a:pt x="7" y="36"/>
                  </a:cubicBezTo>
                  <a:cubicBezTo>
                    <a:pt x="7" y="20"/>
                    <a:pt x="20" y="7"/>
                    <a:pt x="36" y="7"/>
                  </a:cubicBezTo>
                  <a:cubicBezTo>
                    <a:pt x="51" y="7"/>
                    <a:pt x="64" y="20"/>
                    <a:pt x="64" y="36"/>
                  </a:cubicBezTo>
                  <a:cubicBezTo>
                    <a:pt x="64" y="400"/>
                    <a:pt x="64" y="400"/>
                    <a:pt x="64" y="400"/>
                  </a:cubicBezTo>
                  <a:cubicBezTo>
                    <a:pt x="64" y="457"/>
                    <a:pt x="64" y="457"/>
                    <a:pt x="64" y="457"/>
                  </a:cubicBezTo>
                  <a:cubicBezTo>
                    <a:pt x="64" y="821"/>
                    <a:pt x="64" y="821"/>
                    <a:pt x="64" y="821"/>
                  </a:cubicBezTo>
                  <a:cubicBezTo>
                    <a:pt x="64" y="837"/>
                    <a:pt x="51" y="850"/>
                    <a:pt x="36" y="850"/>
                  </a:cubicBezTo>
                  <a:cubicBezTo>
                    <a:pt x="20" y="850"/>
                    <a:pt x="7" y="837"/>
                    <a:pt x="7" y="821"/>
                  </a:cubicBezTo>
                  <a:lnTo>
                    <a:pt x="7" y="45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6"/>
            <p:cNvSpPr/>
            <p:nvPr/>
          </p:nvSpPr>
          <p:spPr>
            <a:xfrm>
              <a:off x="2216150" y="2406650"/>
              <a:ext cx="193674" cy="50800"/>
            </a:xfrm>
            <a:custGeom>
              <a:rect b="b" l="l" r="r" t="t"/>
              <a:pathLst>
                <a:path extrusionOk="0" h="163" w="621">
                  <a:moveTo>
                    <a:pt x="540" y="0"/>
                  </a:moveTo>
                  <a:cubicBezTo>
                    <a:pt x="0" y="0"/>
                    <a:pt x="0" y="0"/>
                    <a:pt x="0" y="0"/>
                  </a:cubicBezTo>
                  <a:cubicBezTo>
                    <a:pt x="0" y="7"/>
                    <a:pt x="0" y="7"/>
                    <a:pt x="0" y="7"/>
                  </a:cubicBezTo>
                  <a:cubicBezTo>
                    <a:pt x="540" y="7"/>
                    <a:pt x="540" y="7"/>
                    <a:pt x="540" y="7"/>
                  </a:cubicBezTo>
                  <a:cubicBezTo>
                    <a:pt x="581" y="7"/>
                    <a:pt x="614" y="40"/>
                    <a:pt x="614" y="81"/>
                  </a:cubicBezTo>
                  <a:cubicBezTo>
                    <a:pt x="614" y="122"/>
                    <a:pt x="581" y="156"/>
                    <a:pt x="540" y="156"/>
                  </a:cubicBezTo>
                  <a:cubicBezTo>
                    <a:pt x="0" y="156"/>
                    <a:pt x="0" y="156"/>
                    <a:pt x="0" y="156"/>
                  </a:cubicBezTo>
                  <a:cubicBezTo>
                    <a:pt x="0" y="163"/>
                    <a:pt x="0" y="163"/>
                    <a:pt x="0" y="163"/>
                  </a:cubicBezTo>
                  <a:cubicBezTo>
                    <a:pt x="540" y="163"/>
                    <a:pt x="540" y="163"/>
                    <a:pt x="540" y="163"/>
                  </a:cubicBezTo>
                  <a:cubicBezTo>
                    <a:pt x="585" y="163"/>
                    <a:pt x="621" y="126"/>
                    <a:pt x="621" y="81"/>
                  </a:cubicBezTo>
                  <a:cubicBezTo>
                    <a:pt x="621" y="36"/>
                    <a:pt x="585" y="0"/>
                    <a:pt x="54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6"/>
            <p:cNvSpPr/>
            <p:nvPr/>
          </p:nvSpPr>
          <p:spPr>
            <a:xfrm>
              <a:off x="2216150" y="2413000"/>
              <a:ext cx="187325" cy="36513"/>
            </a:xfrm>
            <a:custGeom>
              <a:rect b="b" l="l" r="r" t="t"/>
              <a:pathLst>
                <a:path extrusionOk="0" h="117" w="598">
                  <a:moveTo>
                    <a:pt x="598" y="59"/>
                  </a:moveTo>
                  <a:cubicBezTo>
                    <a:pt x="598" y="27"/>
                    <a:pt x="572" y="0"/>
                    <a:pt x="540" y="0"/>
                  </a:cubicBezTo>
                  <a:cubicBezTo>
                    <a:pt x="0" y="0"/>
                    <a:pt x="0" y="0"/>
                    <a:pt x="0" y="0"/>
                  </a:cubicBezTo>
                  <a:cubicBezTo>
                    <a:pt x="0" y="8"/>
                    <a:pt x="0" y="8"/>
                    <a:pt x="0" y="8"/>
                  </a:cubicBezTo>
                  <a:cubicBezTo>
                    <a:pt x="540" y="8"/>
                    <a:pt x="540" y="8"/>
                    <a:pt x="540" y="8"/>
                  </a:cubicBezTo>
                  <a:cubicBezTo>
                    <a:pt x="568" y="8"/>
                    <a:pt x="591" y="31"/>
                    <a:pt x="591" y="59"/>
                  </a:cubicBezTo>
                  <a:cubicBezTo>
                    <a:pt x="591" y="87"/>
                    <a:pt x="568" y="110"/>
                    <a:pt x="540" y="110"/>
                  </a:cubicBezTo>
                  <a:cubicBezTo>
                    <a:pt x="0" y="110"/>
                    <a:pt x="0" y="110"/>
                    <a:pt x="0" y="110"/>
                  </a:cubicBezTo>
                  <a:cubicBezTo>
                    <a:pt x="0" y="117"/>
                    <a:pt x="0" y="117"/>
                    <a:pt x="0" y="117"/>
                  </a:cubicBezTo>
                  <a:cubicBezTo>
                    <a:pt x="540" y="117"/>
                    <a:pt x="540" y="117"/>
                    <a:pt x="540" y="117"/>
                  </a:cubicBezTo>
                  <a:cubicBezTo>
                    <a:pt x="572" y="117"/>
                    <a:pt x="598" y="91"/>
                    <a:pt x="598"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6"/>
            <p:cNvSpPr/>
            <p:nvPr/>
          </p:nvSpPr>
          <p:spPr>
            <a:xfrm>
              <a:off x="2216150" y="2420938"/>
              <a:ext cx="179388" cy="22225"/>
            </a:xfrm>
            <a:custGeom>
              <a:rect b="b" l="l" r="r" t="t"/>
              <a:pathLst>
                <a:path extrusionOk="0" h="71" w="574">
                  <a:moveTo>
                    <a:pt x="574" y="36"/>
                  </a:moveTo>
                  <a:cubicBezTo>
                    <a:pt x="574" y="16"/>
                    <a:pt x="558" y="0"/>
                    <a:pt x="539" y="0"/>
                  </a:cubicBezTo>
                  <a:cubicBezTo>
                    <a:pt x="0" y="0"/>
                    <a:pt x="0" y="0"/>
                    <a:pt x="0" y="0"/>
                  </a:cubicBezTo>
                  <a:cubicBezTo>
                    <a:pt x="0" y="7"/>
                    <a:pt x="0" y="7"/>
                    <a:pt x="0" y="7"/>
                  </a:cubicBezTo>
                  <a:cubicBezTo>
                    <a:pt x="539" y="7"/>
                    <a:pt x="539" y="7"/>
                    <a:pt x="539" y="7"/>
                  </a:cubicBezTo>
                  <a:cubicBezTo>
                    <a:pt x="555" y="7"/>
                    <a:pt x="567" y="20"/>
                    <a:pt x="567" y="36"/>
                  </a:cubicBezTo>
                  <a:cubicBezTo>
                    <a:pt x="567" y="52"/>
                    <a:pt x="555" y="64"/>
                    <a:pt x="539" y="64"/>
                  </a:cubicBezTo>
                  <a:cubicBezTo>
                    <a:pt x="0" y="64"/>
                    <a:pt x="0" y="64"/>
                    <a:pt x="0" y="64"/>
                  </a:cubicBezTo>
                  <a:cubicBezTo>
                    <a:pt x="0" y="71"/>
                    <a:pt x="0" y="71"/>
                    <a:pt x="0" y="71"/>
                  </a:cubicBezTo>
                  <a:cubicBezTo>
                    <a:pt x="539" y="71"/>
                    <a:pt x="539" y="71"/>
                    <a:pt x="539" y="71"/>
                  </a:cubicBezTo>
                  <a:cubicBezTo>
                    <a:pt x="558" y="71"/>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6"/>
            <p:cNvSpPr/>
            <p:nvPr/>
          </p:nvSpPr>
          <p:spPr>
            <a:xfrm>
              <a:off x="2152650" y="2406650"/>
              <a:ext cx="52388" cy="50800"/>
            </a:xfrm>
            <a:custGeom>
              <a:rect b="b" l="l" r="r" t="t"/>
              <a:pathLst>
                <a:path extrusionOk="0" h="163" w="163">
                  <a:moveTo>
                    <a:pt x="82" y="0"/>
                  </a:moveTo>
                  <a:cubicBezTo>
                    <a:pt x="82" y="0"/>
                    <a:pt x="82" y="0"/>
                    <a:pt x="82" y="0"/>
                  </a:cubicBezTo>
                  <a:cubicBezTo>
                    <a:pt x="82" y="0"/>
                    <a:pt x="81" y="0"/>
                    <a:pt x="81" y="0"/>
                  </a:cubicBezTo>
                  <a:cubicBezTo>
                    <a:pt x="37" y="0"/>
                    <a:pt x="0" y="37"/>
                    <a:pt x="0" y="81"/>
                  </a:cubicBezTo>
                  <a:cubicBezTo>
                    <a:pt x="0" y="126"/>
                    <a:pt x="37" y="163"/>
                    <a:pt x="81" y="163"/>
                  </a:cubicBezTo>
                  <a:cubicBezTo>
                    <a:pt x="81" y="163"/>
                    <a:pt x="82" y="163"/>
                    <a:pt x="82" y="163"/>
                  </a:cubicBezTo>
                  <a:cubicBezTo>
                    <a:pt x="82" y="163"/>
                    <a:pt x="82" y="163"/>
                    <a:pt x="82" y="163"/>
                  </a:cubicBezTo>
                  <a:cubicBezTo>
                    <a:pt x="127" y="163"/>
                    <a:pt x="163" y="126"/>
                    <a:pt x="163" y="81"/>
                  </a:cubicBezTo>
                  <a:cubicBezTo>
                    <a:pt x="163" y="37"/>
                    <a:pt x="127" y="0"/>
                    <a:pt x="82" y="0"/>
                  </a:cubicBezTo>
                  <a:close/>
                  <a:moveTo>
                    <a:pt x="27" y="32"/>
                  </a:moveTo>
                  <a:cubicBezTo>
                    <a:pt x="73" y="78"/>
                    <a:pt x="73" y="78"/>
                    <a:pt x="73" y="78"/>
                  </a:cubicBezTo>
                  <a:cubicBezTo>
                    <a:pt x="8" y="78"/>
                    <a:pt x="8" y="78"/>
                    <a:pt x="8" y="78"/>
                  </a:cubicBezTo>
                  <a:cubicBezTo>
                    <a:pt x="9" y="60"/>
                    <a:pt x="16" y="44"/>
                    <a:pt x="27" y="32"/>
                  </a:cubicBezTo>
                  <a:close/>
                  <a:moveTo>
                    <a:pt x="8" y="85"/>
                  </a:moveTo>
                  <a:cubicBezTo>
                    <a:pt x="73" y="85"/>
                    <a:pt x="73" y="85"/>
                    <a:pt x="73" y="85"/>
                  </a:cubicBezTo>
                  <a:cubicBezTo>
                    <a:pt x="27" y="131"/>
                    <a:pt x="27" y="131"/>
                    <a:pt x="27" y="131"/>
                  </a:cubicBezTo>
                  <a:cubicBezTo>
                    <a:pt x="16" y="119"/>
                    <a:pt x="9" y="103"/>
                    <a:pt x="8" y="85"/>
                  </a:cubicBezTo>
                  <a:close/>
                  <a:moveTo>
                    <a:pt x="78" y="155"/>
                  </a:moveTo>
                  <a:cubicBezTo>
                    <a:pt x="60" y="154"/>
                    <a:pt x="44" y="147"/>
                    <a:pt x="32" y="136"/>
                  </a:cubicBezTo>
                  <a:cubicBezTo>
                    <a:pt x="78" y="90"/>
                    <a:pt x="78" y="90"/>
                    <a:pt x="78" y="90"/>
                  </a:cubicBezTo>
                  <a:lnTo>
                    <a:pt x="78" y="155"/>
                  </a:lnTo>
                  <a:close/>
                  <a:moveTo>
                    <a:pt x="78" y="72"/>
                  </a:moveTo>
                  <a:cubicBezTo>
                    <a:pt x="32" y="27"/>
                    <a:pt x="32" y="27"/>
                    <a:pt x="32" y="27"/>
                  </a:cubicBezTo>
                  <a:cubicBezTo>
                    <a:pt x="44" y="15"/>
                    <a:pt x="60" y="8"/>
                    <a:pt x="78" y="7"/>
                  </a:cubicBezTo>
                  <a:lnTo>
                    <a:pt x="78" y="72"/>
                  </a:lnTo>
                  <a:close/>
                  <a:moveTo>
                    <a:pt x="85" y="7"/>
                  </a:moveTo>
                  <a:cubicBezTo>
                    <a:pt x="103" y="8"/>
                    <a:pt x="119" y="15"/>
                    <a:pt x="131" y="27"/>
                  </a:cubicBezTo>
                  <a:cubicBezTo>
                    <a:pt x="85" y="72"/>
                    <a:pt x="85" y="72"/>
                    <a:pt x="85" y="72"/>
                  </a:cubicBezTo>
                  <a:lnTo>
                    <a:pt x="85" y="7"/>
                  </a:lnTo>
                  <a:close/>
                  <a:moveTo>
                    <a:pt x="85" y="155"/>
                  </a:moveTo>
                  <a:cubicBezTo>
                    <a:pt x="85" y="90"/>
                    <a:pt x="85" y="90"/>
                    <a:pt x="85" y="90"/>
                  </a:cubicBezTo>
                  <a:cubicBezTo>
                    <a:pt x="131" y="136"/>
                    <a:pt x="131" y="136"/>
                    <a:pt x="131" y="136"/>
                  </a:cubicBezTo>
                  <a:cubicBezTo>
                    <a:pt x="119" y="147"/>
                    <a:pt x="103" y="154"/>
                    <a:pt x="85" y="155"/>
                  </a:cubicBezTo>
                  <a:close/>
                  <a:moveTo>
                    <a:pt x="136" y="131"/>
                  </a:moveTo>
                  <a:cubicBezTo>
                    <a:pt x="91" y="85"/>
                    <a:pt x="91" y="85"/>
                    <a:pt x="91" y="85"/>
                  </a:cubicBezTo>
                  <a:cubicBezTo>
                    <a:pt x="155" y="85"/>
                    <a:pt x="155" y="85"/>
                    <a:pt x="155" y="85"/>
                  </a:cubicBezTo>
                  <a:cubicBezTo>
                    <a:pt x="154" y="103"/>
                    <a:pt x="147" y="119"/>
                    <a:pt x="136" y="131"/>
                  </a:cubicBezTo>
                  <a:close/>
                  <a:moveTo>
                    <a:pt x="91" y="78"/>
                  </a:moveTo>
                  <a:cubicBezTo>
                    <a:pt x="136" y="32"/>
                    <a:pt x="136" y="32"/>
                    <a:pt x="136" y="32"/>
                  </a:cubicBezTo>
                  <a:cubicBezTo>
                    <a:pt x="147" y="44"/>
                    <a:pt x="154" y="60"/>
                    <a:pt x="155" y="78"/>
                  </a:cubicBezTo>
                  <a:lnTo>
                    <a:pt x="91"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6"/>
            <p:cNvSpPr/>
            <p:nvPr/>
          </p:nvSpPr>
          <p:spPr>
            <a:xfrm>
              <a:off x="1947863" y="2406650"/>
              <a:ext cx="193674" cy="50800"/>
            </a:xfrm>
            <a:custGeom>
              <a:rect b="b" l="l" r="r" t="t"/>
              <a:pathLst>
                <a:path extrusionOk="0" h="163" w="621">
                  <a:moveTo>
                    <a:pt x="0" y="81"/>
                  </a:moveTo>
                  <a:cubicBezTo>
                    <a:pt x="0" y="126"/>
                    <a:pt x="36" y="163"/>
                    <a:pt x="81" y="163"/>
                  </a:cubicBezTo>
                  <a:cubicBezTo>
                    <a:pt x="621" y="163"/>
                    <a:pt x="621" y="163"/>
                    <a:pt x="621" y="163"/>
                  </a:cubicBezTo>
                  <a:cubicBezTo>
                    <a:pt x="621" y="156"/>
                    <a:pt x="621" y="156"/>
                    <a:pt x="621" y="156"/>
                  </a:cubicBezTo>
                  <a:cubicBezTo>
                    <a:pt x="81" y="156"/>
                    <a:pt x="81" y="156"/>
                    <a:pt x="81" y="156"/>
                  </a:cubicBezTo>
                  <a:cubicBezTo>
                    <a:pt x="40" y="156"/>
                    <a:pt x="7" y="122"/>
                    <a:pt x="7" y="81"/>
                  </a:cubicBezTo>
                  <a:cubicBezTo>
                    <a:pt x="7" y="40"/>
                    <a:pt x="40" y="7"/>
                    <a:pt x="81" y="7"/>
                  </a:cubicBezTo>
                  <a:cubicBezTo>
                    <a:pt x="621" y="7"/>
                    <a:pt x="621" y="7"/>
                    <a:pt x="621" y="7"/>
                  </a:cubicBezTo>
                  <a:cubicBezTo>
                    <a:pt x="621" y="0"/>
                    <a:pt x="621" y="0"/>
                    <a:pt x="621" y="0"/>
                  </a:cubicBezTo>
                  <a:cubicBezTo>
                    <a:pt x="81" y="0"/>
                    <a:pt x="81" y="0"/>
                    <a:pt x="81" y="0"/>
                  </a:cubicBezTo>
                  <a:cubicBezTo>
                    <a:pt x="36" y="0"/>
                    <a:pt x="0" y="36"/>
                    <a:pt x="0" y="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6"/>
            <p:cNvSpPr/>
            <p:nvPr/>
          </p:nvSpPr>
          <p:spPr>
            <a:xfrm>
              <a:off x="1954213" y="2413000"/>
              <a:ext cx="187325" cy="36513"/>
            </a:xfrm>
            <a:custGeom>
              <a:rect b="b" l="l" r="r" t="t"/>
              <a:pathLst>
                <a:path extrusionOk="0" h="117" w="598">
                  <a:moveTo>
                    <a:pt x="0" y="59"/>
                  </a:moveTo>
                  <a:cubicBezTo>
                    <a:pt x="0" y="91"/>
                    <a:pt x="26" y="117"/>
                    <a:pt x="58" y="117"/>
                  </a:cubicBezTo>
                  <a:cubicBezTo>
                    <a:pt x="598" y="117"/>
                    <a:pt x="598" y="117"/>
                    <a:pt x="598" y="117"/>
                  </a:cubicBezTo>
                  <a:cubicBezTo>
                    <a:pt x="598" y="110"/>
                    <a:pt x="598" y="110"/>
                    <a:pt x="598" y="110"/>
                  </a:cubicBezTo>
                  <a:cubicBezTo>
                    <a:pt x="58" y="110"/>
                    <a:pt x="58" y="110"/>
                    <a:pt x="58" y="110"/>
                  </a:cubicBezTo>
                  <a:cubicBezTo>
                    <a:pt x="30" y="110"/>
                    <a:pt x="7" y="87"/>
                    <a:pt x="7" y="59"/>
                  </a:cubicBezTo>
                  <a:cubicBezTo>
                    <a:pt x="7" y="31"/>
                    <a:pt x="30" y="8"/>
                    <a:pt x="58" y="8"/>
                  </a:cubicBezTo>
                  <a:cubicBezTo>
                    <a:pt x="598" y="8"/>
                    <a:pt x="598" y="8"/>
                    <a:pt x="598" y="8"/>
                  </a:cubicBezTo>
                  <a:cubicBezTo>
                    <a:pt x="598" y="0"/>
                    <a:pt x="598" y="0"/>
                    <a:pt x="598" y="0"/>
                  </a:cubicBezTo>
                  <a:cubicBezTo>
                    <a:pt x="58" y="0"/>
                    <a:pt x="58" y="0"/>
                    <a:pt x="58" y="0"/>
                  </a:cubicBezTo>
                  <a:cubicBezTo>
                    <a:pt x="26" y="0"/>
                    <a:pt x="0" y="27"/>
                    <a:pt x="0"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6"/>
            <p:cNvSpPr/>
            <p:nvPr/>
          </p:nvSpPr>
          <p:spPr>
            <a:xfrm>
              <a:off x="1962150" y="2420938"/>
              <a:ext cx="179388" cy="22225"/>
            </a:xfrm>
            <a:custGeom>
              <a:rect b="b" l="l" r="r" t="t"/>
              <a:pathLst>
                <a:path extrusionOk="0" h="71" w="574">
                  <a:moveTo>
                    <a:pt x="0" y="36"/>
                  </a:moveTo>
                  <a:cubicBezTo>
                    <a:pt x="0" y="56"/>
                    <a:pt x="16" y="71"/>
                    <a:pt x="35" y="71"/>
                  </a:cubicBezTo>
                  <a:cubicBezTo>
                    <a:pt x="574" y="71"/>
                    <a:pt x="574" y="71"/>
                    <a:pt x="574" y="71"/>
                  </a:cubicBezTo>
                  <a:cubicBezTo>
                    <a:pt x="574" y="64"/>
                    <a:pt x="574" y="64"/>
                    <a:pt x="574" y="64"/>
                  </a:cubicBezTo>
                  <a:cubicBezTo>
                    <a:pt x="35" y="64"/>
                    <a:pt x="35" y="64"/>
                    <a:pt x="35" y="64"/>
                  </a:cubicBezTo>
                  <a:cubicBezTo>
                    <a:pt x="20" y="64"/>
                    <a:pt x="7" y="52"/>
                    <a:pt x="7" y="36"/>
                  </a:cubicBezTo>
                  <a:cubicBezTo>
                    <a:pt x="7" y="20"/>
                    <a:pt x="20" y="7"/>
                    <a:pt x="35" y="7"/>
                  </a:cubicBezTo>
                  <a:cubicBezTo>
                    <a:pt x="574" y="7"/>
                    <a:pt x="574" y="7"/>
                    <a:pt x="574" y="7"/>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8" name="Google Shape;718;p26"/>
          <p:cNvSpPr txBox="1"/>
          <p:nvPr>
            <p:ph type="title"/>
          </p:nvPr>
        </p:nvSpPr>
        <p:spPr>
          <a:xfrm>
            <a:off x="720000" y="539500"/>
            <a:ext cx="7704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19" name="Google Shape;719;p26"/>
          <p:cNvSpPr txBox="1"/>
          <p:nvPr>
            <p:ph idx="1" type="subTitle"/>
          </p:nvPr>
        </p:nvSpPr>
        <p:spPr>
          <a:xfrm>
            <a:off x="1108627" y="22250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0" name="Google Shape;720;p26"/>
          <p:cNvSpPr txBox="1"/>
          <p:nvPr>
            <p:ph idx="2" type="subTitle"/>
          </p:nvPr>
        </p:nvSpPr>
        <p:spPr>
          <a:xfrm>
            <a:off x="3579000" y="22250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1" name="Google Shape;721;p26"/>
          <p:cNvSpPr txBox="1"/>
          <p:nvPr>
            <p:ph idx="3" type="subTitle"/>
          </p:nvPr>
        </p:nvSpPr>
        <p:spPr>
          <a:xfrm>
            <a:off x="2343814" y="3874925"/>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2" name="Google Shape;722;p26"/>
          <p:cNvSpPr txBox="1"/>
          <p:nvPr>
            <p:ph idx="4" type="subTitle"/>
          </p:nvPr>
        </p:nvSpPr>
        <p:spPr>
          <a:xfrm>
            <a:off x="4814188" y="3874925"/>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3" name="Google Shape;723;p26"/>
          <p:cNvSpPr txBox="1"/>
          <p:nvPr>
            <p:ph idx="5" type="subTitle"/>
          </p:nvPr>
        </p:nvSpPr>
        <p:spPr>
          <a:xfrm>
            <a:off x="6049373" y="22250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4" name="Google Shape;724;p26"/>
          <p:cNvSpPr txBox="1"/>
          <p:nvPr>
            <p:ph idx="6" type="subTitle"/>
          </p:nvPr>
        </p:nvSpPr>
        <p:spPr>
          <a:xfrm>
            <a:off x="1109525" y="1958575"/>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725" name="Google Shape;725;p26"/>
          <p:cNvSpPr txBox="1"/>
          <p:nvPr>
            <p:ph idx="7" type="subTitle"/>
          </p:nvPr>
        </p:nvSpPr>
        <p:spPr>
          <a:xfrm>
            <a:off x="3579900" y="1958575"/>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726" name="Google Shape;726;p26"/>
          <p:cNvSpPr txBox="1"/>
          <p:nvPr>
            <p:ph idx="8" type="subTitle"/>
          </p:nvPr>
        </p:nvSpPr>
        <p:spPr>
          <a:xfrm>
            <a:off x="6050274" y="1958575"/>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727" name="Google Shape;727;p26"/>
          <p:cNvSpPr txBox="1"/>
          <p:nvPr>
            <p:ph idx="9" type="subTitle"/>
          </p:nvPr>
        </p:nvSpPr>
        <p:spPr>
          <a:xfrm>
            <a:off x="2344713" y="3634750"/>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728" name="Google Shape;728;p26"/>
          <p:cNvSpPr txBox="1"/>
          <p:nvPr>
            <p:ph idx="13" type="subTitle"/>
          </p:nvPr>
        </p:nvSpPr>
        <p:spPr>
          <a:xfrm>
            <a:off x="4815087" y="3634750"/>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29" name="Shape 729"/>
        <p:cNvGrpSpPr/>
        <p:nvPr/>
      </p:nvGrpSpPr>
      <p:grpSpPr>
        <a:xfrm>
          <a:off x="0" y="0"/>
          <a:ext cx="0" cy="0"/>
          <a:chOff x="0" y="0"/>
          <a:chExt cx="0" cy="0"/>
        </a:xfrm>
      </p:grpSpPr>
      <p:grpSp>
        <p:nvGrpSpPr>
          <p:cNvPr id="730" name="Google Shape;730;p27"/>
          <p:cNvGrpSpPr/>
          <p:nvPr/>
        </p:nvGrpSpPr>
        <p:grpSpPr>
          <a:xfrm>
            <a:off x="105401" y="98858"/>
            <a:ext cx="8933204" cy="4946086"/>
            <a:chOff x="590550" y="2525713"/>
            <a:chExt cx="3178171" cy="1771648"/>
          </a:xfrm>
        </p:grpSpPr>
        <p:sp>
          <p:nvSpPr>
            <p:cNvPr id="731" name="Google Shape;731;p27"/>
            <p:cNvSpPr/>
            <p:nvPr/>
          </p:nvSpPr>
          <p:spPr>
            <a:xfrm>
              <a:off x="650875" y="2936875"/>
              <a:ext cx="52388" cy="236539"/>
            </a:xfrm>
            <a:custGeom>
              <a:rect b="b" l="l" r="r" t="t"/>
              <a:pathLst>
                <a:path extrusionOk="0" h="759" w="170">
                  <a:moveTo>
                    <a:pt x="27" y="216"/>
                  </a:moveTo>
                  <a:cubicBezTo>
                    <a:pt x="76" y="205"/>
                    <a:pt x="113" y="161"/>
                    <a:pt x="113" y="109"/>
                  </a:cubicBezTo>
                  <a:cubicBezTo>
                    <a:pt x="113" y="49"/>
                    <a:pt x="63" y="0"/>
                    <a:pt x="3" y="0"/>
                  </a:cubicBezTo>
                  <a:cubicBezTo>
                    <a:pt x="0" y="0"/>
                    <a:pt x="0" y="0"/>
                    <a:pt x="0" y="0"/>
                  </a:cubicBezTo>
                  <a:cubicBezTo>
                    <a:pt x="0" y="214"/>
                    <a:pt x="0" y="214"/>
                    <a:pt x="0" y="214"/>
                  </a:cubicBezTo>
                  <a:cubicBezTo>
                    <a:pt x="0" y="219"/>
                    <a:pt x="0" y="219"/>
                    <a:pt x="0" y="219"/>
                  </a:cubicBezTo>
                  <a:cubicBezTo>
                    <a:pt x="0" y="540"/>
                    <a:pt x="0" y="540"/>
                    <a:pt x="0" y="540"/>
                  </a:cubicBezTo>
                  <a:cubicBezTo>
                    <a:pt x="0" y="548"/>
                    <a:pt x="0" y="548"/>
                    <a:pt x="0" y="548"/>
                  </a:cubicBezTo>
                  <a:cubicBezTo>
                    <a:pt x="0" y="759"/>
                    <a:pt x="0" y="759"/>
                    <a:pt x="0" y="759"/>
                  </a:cubicBezTo>
                  <a:cubicBezTo>
                    <a:pt x="3" y="759"/>
                    <a:pt x="3" y="759"/>
                    <a:pt x="3" y="759"/>
                  </a:cubicBezTo>
                  <a:cubicBezTo>
                    <a:pt x="63" y="759"/>
                    <a:pt x="113" y="710"/>
                    <a:pt x="113" y="650"/>
                  </a:cubicBezTo>
                  <a:cubicBezTo>
                    <a:pt x="113" y="601"/>
                    <a:pt x="80" y="559"/>
                    <a:pt x="36" y="545"/>
                  </a:cubicBezTo>
                  <a:cubicBezTo>
                    <a:pt x="112" y="530"/>
                    <a:pt x="170" y="462"/>
                    <a:pt x="170" y="381"/>
                  </a:cubicBezTo>
                  <a:cubicBezTo>
                    <a:pt x="170" y="297"/>
                    <a:pt x="108" y="228"/>
                    <a:pt x="27" y="216"/>
                  </a:cubicBezTo>
                  <a:close/>
                  <a:moveTo>
                    <a:pt x="78" y="179"/>
                  </a:moveTo>
                  <a:cubicBezTo>
                    <a:pt x="12" y="113"/>
                    <a:pt x="12" y="113"/>
                    <a:pt x="12" y="113"/>
                  </a:cubicBezTo>
                  <a:cubicBezTo>
                    <a:pt x="105" y="113"/>
                    <a:pt x="105" y="113"/>
                    <a:pt x="105" y="113"/>
                  </a:cubicBezTo>
                  <a:cubicBezTo>
                    <a:pt x="104" y="138"/>
                    <a:pt x="94" y="161"/>
                    <a:pt x="78" y="179"/>
                  </a:cubicBezTo>
                  <a:close/>
                  <a:moveTo>
                    <a:pt x="105" y="106"/>
                  </a:moveTo>
                  <a:cubicBezTo>
                    <a:pt x="12" y="106"/>
                    <a:pt x="12" y="106"/>
                    <a:pt x="12" y="106"/>
                  </a:cubicBezTo>
                  <a:cubicBezTo>
                    <a:pt x="78" y="39"/>
                    <a:pt x="78" y="39"/>
                    <a:pt x="78" y="39"/>
                  </a:cubicBezTo>
                  <a:cubicBezTo>
                    <a:pt x="94" y="57"/>
                    <a:pt x="104" y="80"/>
                    <a:pt x="105" y="106"/>
                  </a:cubicBezTo>
                  <a:close/>
                  <a:moveTo>
                    <a:pt x="7" y="7"/>
                  </a:moveTo>
                  <a:cubicBezTo>
                    <a:pt x="32" y="8"/>
                    <a:pt x="55" y="18"/>
                    <a:pt x="73" y="34"/>
                  </a:cubicBezTo>
                  <a:cubicBezTo>
                    <a:pt x="7" y="101"/>
                    <a:pt x="7" y="101"/>
                    <a:pt x="7" y="101"/>
                  </a:cubicBezTo>
                  <a:lnTo>
                    <a:pt x="7" y="7"/>
                  </a:lnTo>
                  <a:close/>
                  <a:moveTo>
                    <a:pt x="7" y="118"/>
                  </a:moveTo>
                  <a:cubicBezTo>
                    <a:pt x="73" y="184"/>
                    <a:pt x="73" y="184"/>
                    <a:pt x="73" y="184"/>
                  </a:cubicBezTo>
                  <a:cubicBezTo>
                    <a:pt x="55" y="200"/>
                    <a:pt x="32" y="210"/>
                    <a:pt x="7" y="211"/>
                  </a:cubicBezTo>
                  <a:lnTo>
                    <a:pt x="7" y="118"/>
                  </a:lnTo>
                  <a:close/>
                  <a:moveTo>
                    <a:pt x="7" y="221"/>
                  </a:moveTo>
                  <a:cubicBezTo>
                    <a:pt x="48" y="222"/>
                    <a:pt x="86" y="239"/>
                    <a:pt x="114" y="266"/>
                  </a:cubicBezTo>
                  <a:cubicBezTo>
                    <a:pt x="7" y="373"/>
                    <a:pt x="7" y="373"/>
                    <a:pt x="7" y="373"/>
                  </a:cubicBezTo>
                  <a:lnTo>
                    <a:pt x="7" y="221"/>
                  </a:lnTo>
                  <a:close/>
                  <a:moveTo>
                    <a:pt x="7" y="752"/>
                  </a:moveTo>
                  <a:cubicBezTo>
                    <a:pt x="7" y="658"/>
                    <a:pt x="7" y="658"/>
                    <a:pt x="7" y="658"/>
                  </a:cubicBezTo>
                  <a:cubicBezTo>
                    <a:pt x="73" y="724"/>
                    <a:pt x="73" y="724"/>
                    <a:pt x="73" y="724"/>
                  </a:cubicBezTo>
                  <a:cubicBezTo>
                    <a:pt x="55" y="741"/>
                    <a:pt x="32" y="751"/>
                    <a:pt x="7" y="752"/>
                  </a:cubicBezTo>
                  <a:close/>
                  <a:moveTo>
                    <a:pt x="78" y="719"/>
                  </a:moveTo>
                  <a:cubicBezTo>
                    <a:pt x="12" y="653"/>
                    <a:pt x="12" y="653"/>
                    <a:pt x="12" y="653"/>
                  </a:cubicBezTo>
                  <a:cubicBezTo>
                    <a:pt x="105" y="653"/>
                    <a:pt x="105" y="653"/>
                    <a:pt x="105" y="653"/>
                  </a:cubicBezTo>
                  <a:cubicBezTo>
                    <a:pt x="104" y="679"/>
                    <a:pt x="94" y="702"/>
                    <a:pt x="78" y="719"/>
                  </a:cubicBezTo>
                  <a:close/>
                  <a:moveTo>
                    <a:pt x="105" y="646"/>
                  </a:moveTo>
                  <a:cubicBezTo>
                    <a:pt x="12" y="646"/>
                    <a:pt x="12" y="646"/>
                    <a:pt x="12" y="646"/>
                  </a:cubicBezTo>
                  <a:cubicBezTo>
                    <a:pt x="78" y="580"/>
                    <a:pt x="78" y="580"/>
                    <a:pt x="78" y="580"/>
                  </a:cubicBezTo>
                  <a:cubicBezTo>
                    <a:pt x="94" y="597"/>
                    <a:pt x="104" y="621"/>
                    <a:pt x="105" y="646"/>
                  </a:cubicBezTo>
                  <a:close/>
                  <a:moveTo>
                    <a:pt x="73" y="575"/>
                  </a:moveTo>
                  <a:cubicBezTo>
                    <a:pt x="7" y="641"/>
                    <a:pt x="7" y="641"/>
                    <a:pt x="7" y="641"/>
                  </a:cubicBezTo>
                  <a:cubicBezTo>
                    <a:pt x="7" y="548"/>
                    <a:pt x="7" y="548"/>
                    <a:pt x="7" y="548"/>
                  </a:cubicBezTo>
                  <a:cubicBezTo>
                    <a:pt x="9" y="548"/>
                    <a:pt x="11" y="548"/>
                    <a:pt x="14" y="548"/>
                  </a:cubicBezTo>
                  <a:cubicBezTo>
                    <a:pt x="36" y="550"/>
                    <a:pt x="57" y="560"/>
                    <a:pt x="73" y="575"/>
                  </a:cubicBezTo>
                  <a:close/>
                  <a:moveTo>
                    <a:pt x="14" y="541"/>
                  </a:moveTo>
                  <a:cubicBezTo>
                    <a:pt x="12" y="541"/>
                    <a:pt x="9" y="540"/>
                    <a:pt x="7" y="540"/>
                  </a:cubicBezTo>
                  <a:cubicBezTo>
                    <a:pt x="7" y="390"/>
                    <a:pt x="7" y="390"/>
                    <a:pt x="7" y="390"/>
                  </a:cubicBezTo>
                  <a:cubicBezTo>
                    <a:pt x="114" y="497"/>
                    <a:pt x="114" y="497"/>
                    <a:pt x="114" y="497"/>
                  </a:cubicBezTo>
                  <a:cubicBezTo>
                    <a:pt x="87" y="522"/>
                    <a:pt x="52" y="538"/>
                    <a:pt x="14" y="541"/>
                  </a:cubicBezTo>
                  <a:close/>
                  <a:moveTo>
                    <a:pt x="119" y="492"/>
                  </a:moveTo>
                  <a:cubicBezTo>
                    <a:pt x="12" y="385"/>
                    <a:pt x="12" y="385"/>
                    <a:pt x="12" y="385"/>
                  </a:cubicBezTo>
                  <a:cubicBezTo>
                    <a:pt x="163" y="385"/>
                    <a:pt x="163" y="385"/>
                    <a:pt x="163" y="385"/>
                  </a:cubicBezTo>
                  <a:cubicBezTo>
                    <a:pt x="162" y="426"/>
                    <a:pt x="145" y="464"/>
                    <a:pt x="119" y="492"/>
                  </a:cubicBezTo>
                  <a:close/>
                  <a:moveTo>
                    <a:pt x="12" y="378"/>
                  </a:moveTo>
                  <a:cubicBezTo>
                    <a:pt x="119" y="271"/>
                    <a:pt x="119" y="271"/>
                    <a:pt x="119" y="271"/>
                  </a:cubicBezTo>
                  <a:cubicBezTo>
                    <a:pt x="145" y="299"/>
                    <a:pt x="162" y="336"/>
                    <a:pt x="163" y="378"/>
                  </a:cubicBezTo>
                  <a:lnTo>
                    <a:pt x="12" y="3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7"/>
            <p:cNvSpPr/>
            <p:nvPr/>
          </p:nvSpPr>
          <p:spPr>
            <a:xfrm>
              <a:off x="609600"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7"/>
            <p:cNvSpPr/>
            <p:nvPr/>
          </p:nvSpPr>
          <p:spPr>
            <a:xfrm>
              <a:off x="649288" y="2686050"/>
              <a:ext cx="46038" cy="174625"/>
            </a:xfrm>
            <a:custGeom>
              <a:rect b="b" l="l" r="r" t="t"/>
              <a:pathLst>
                <a:path extrusionOk="0" h="110" w="29">
                  <a:moveTo>
                    <a:pt x="29" y="0"/>
                  </a:moveTo>
                  <a:lnTo>
                    <a:pt x="0" y="0"/>
                  </a:lnTo>
                  <a:lnTo>
                    <a:pt x="29" y="110"/>
                  </a:lnTo>
                  <a:lnTo>
                    <a:pt x="29" y="0"/>
                  </a:lnTo>
                  <a:close/>
                  <a:moveTo>
                    <a:pt x="28" y="99"/>
                  </a:moveTo>
                  <a:lnTo>
                    <a:pt x="2" y="2"/>
                  </a:lnTo>
                  <a:lnTo>
                    <a:pt x="28" y="2"/>
                  </a:lnTo>
                  <a:lnTo>
                    <a:pt x="28" y="9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7"/>
            <p:cNvSpPr/>
            <p:nvPr/>
          </p:nvSpPr>
          <p:spPr>
            <a:xfrm>
              <a:off x="1858963"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7"/>
            <p:cNvSpPr/>
            <p:nvPr/>
          </p:nvSpPr>
          <p:spPr>
            <a:xfrm>
              <a:off x="18589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7"/>
            <p:cNvSpPr/>
            <p:nvPr/>
          </p:nvSpPr>
          <p:spPr>
            <a:xfrm>
              <a:off x="1858963"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7"/>
            <p:cNvSpPr/>
            <p:nvPr/>
          </p:nvSpPr>
          <p:spPr>
            <a:xfrm>
              <a:off x="649288"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7"/>
            <p:cNvSpPr/>
            <p:nvPr/>
          </p:nvSpPr>
          <p:spPr>
            <a:xfrm>
              <a:off x="64928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7"/>
            <p:cNvSpPr/>
            <p:nvPr/>
          </p:nvSpPr>
          <p:spPr>
            <a:xfrm>
              <a:off x="649288"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7"/>
            <p:cNvSpPr/>
            <p:nvPr/>
          </p:nvSpPr>
          <p:spPr>
            <a:xfrm>
              <a:off x="590550" y="2525713"/>
              <a:ext cx="3178171" cy="1771648"/>
            </a:xfrm>
            <a:custGeom>
              <a:rect b="b" l="l" r="r" t="t"/>
              <a:pathLst>
                <a:path extrusionOk="0" h="5669" w="10166">
                  <a:moveTo>
                    <a:pt x="5817" y="1"/>
                  </a:moveTo>
                  <a:cubicBezTo>
                    <a:pt x="5815" y="0"/>
                    <a:pt x="5815" y="0"/>
                    <a:pt x="5815" y="0"/>
                  </a:cubicBezTo>
                  <a:cubicBezTo>
                    <a:pt x="5814" y="1"/>
                    <a:pt x="5814" y="1"/>
                    <a:pt x="5814" y="1"/>
                  </a:cubicBezTo>
                  <a:cubicBezTo>
                    <a:pt x="5243" y="1"/>
                    <a:pt x="5243" y="1"/>
                    <a:pt x="5243" y="1"/>
                  </a:cubicBezTo>
                  <a:cubicBezTo>
                    <a:pt x="4923" y="1"/>
                    <a:pt x="4923" y="1"/>
                    <a:pt x="4923" y="1"/>
                  </a:cubicBezTo>
                  <a:cubicBezTo>
                    <a:pt x="4352" y="1"/>
                    <a:pt x="4352" y="1"/>
                    <a:pt x="4352" y="1"/>
                  </a:cubicBezTo>
                  <a:cubicBezTo>
                    <a:pt x="4350" y="0"/>
                    <a:pt x="4350" y="0"/>
                    <a:pt x="4350" y="0"/>
                  </a:cubicBezTo>
                  <a:cubicBezTo>
                    <a:pt x="4349" y="1"/>
                    <a:pt x="4349" y="1"/>
                    <a:pt x="4349" y="1"/>
                  </a:cubicBezTo>
                  <a:cubicBezTo>
                    <a:pt x="0" y="1"/>
                    <a:pt x="0" y="1"/>
                    <a:pt x="0" y="1"/>
                  </a:cubicBezTo>
                  <a:cubicBezTo>
                    <a:pt x="0" y="2614"/>
                    <a:pt x="0" y="2614"/>
                    <a:pt x="0" y="2614"/>
                  </a:cubicBezTo>
                  <a:cubicBezTo>
                    <a:pt x="0" y="3055"/>
                    <a:pt x="0" y="3055"/>
                    <a:pt x="0" y="3055"/>
                  </a:cubicBezTo>
                  <a:cubicBezTo>
                    <a:pt x="0" y="5668"/>
                    <a:pt x="0" y="5668"/>
                    <a:pt x="0" y="5668"/>
                  </a:cubicBezTo>
                  <a:cubicBezTo>
                    <a:pt x="4349" y="5668"/>
                    <a:pt x="4349" y="5668"/>
                    <a:pt x="4349" y="5668"/>
                  </a:cubicBezTo>
                  <a:cubicBezTo>
                    <a:pt x="4350" y="5669"/>
                    <a:pt x="4350" y="5669"/>
                    <a:pt x="4350" y="5669"/>
                  </a:cubicBezTo>
                  <a:cubicBezTo>
                    <a:pt x="4352" y="5668"/>
                    <a:pt x="4352" y="5668"/>
                    <a:pt x="4352" y="5668"/>
                  </a:cubicBezTo>
                  <a:cubicBezTo>
                    <a:pt x="4923" y="5668"/>
                    <a:pt x="4923" y="5668"/>
                    <a:pt x="4923" y="5668"/>
                  </a:cubicBezTo>
                  <a:cubicBezTo>
                    <a:pt x="5243" y="5668"/>
                    <a:pt x="5243" y="5668"/>
                    <a:pt x="5243" y="5668"/>
                  </a:cubicBezTo>
                  <a:cubicBezTo>
                    <a:pt x="5814" y="5668"/>
                    <a:pt x="5814" y="5668"/>
                    <a:pt x="5814" y="5668"/>
                  </a:cubicBezTo>
                  <a:cubicBezTo>
                    <a:pt x="5815" y="5669"/>
                    <a:pt x="5815" y="5669"/>
                    <a:pt x="5815" y="5669"/>
                  </a:cubicBezTo>
                  <a:cubicBezTo>
                    <a:pt x="5817" y="5668"/>
                    <a:pt x="5817" y="5668"/>
                    <a:pt x="5817" y="5668"/>
                  </a:cubicBezTo>
                  <a:cubicBezTo>
                    <a:pt x="10166" y="5668"/>
                    <a:pt x="10166" y="5668"/>
                    <a:pt x="10166" y="5668"/>
                  </a:cubicBezTo>
                  <a:cubicBezTo>
                    <a:pt x="10166" y="3055"/>
                    <a:pt x="10166" y="3055"/>
                    <a:pt x="10166" y="3055"/>
                  </a:cubicBezTo>
                  <a:cubicBezTo>
                    <a:pt x="10166" y="2614"/>
                    <a:pt x="10166" y="2614"/>
                    <a:pt x="10166" y="2614"/>
                  </a:cubicBezTo>
                  <a:cubicBezTo>
                    <a:pt x="10166" y="1"/>
                    <a:pt x="10166" y="1"/>
                    <a:pt x="10166" y="1"/>
                  </a:cubicBezTo>
                  <a:lnTo>
                    <a:pt x="5817" y="1"/>
                  </a:lnTo>
                  <a:close/>
                  <a:moveTo>
                    <a:pt x="10159" y="8"/>
                  </a:moveTo>
                  <a:cubicBezTo>
                    <a:pt x="10159" y="2157"/>
                    <a:pt x="10159" y="2157"/>
                    <a:pt x="10159" y="2157"/>
                  </a:cubicBezTo>
                  <a:cubicBezTo>
                    <a:pt x="10046" y="2157"/>
                    <a:pt x="10046" y="2157"/>
                    <a:pt x="10046" y="2157"/>
                  </a:cubicBezTo>
                  <a:cubicBezTo>
                    <a:pt x="10046" y="465"/>
                    <a:pt x="10046" y="465"/>
                    <a:pt x="10046" y="465"/>
                  </a:cubicBezTo>
                  <a:cubicBezTo>
                    <a:pt x="10109" y="465"/>
                    <a:pt x="10109" y="465"/>
                    <a:pt x="10109" y="465"/>
                  </a:cubicBezTo>
                  <a:cubicBezTo>
                    <a:pt x="10109" y="251"/>
                    <a:pt x="10109" y="251"/>
                    <a:pt x="10109" y="251"/>
                  </a:cubicBezTo>
                  <a:cubicBezTo>
                    <a:pt x="9974" y="117"/>
                    <a:pt x="9974" y="117"/>
                    <a:pt x="9974" y="117"/>
                  </a:cubicBezTo>
                  <a:cubicBezTo>
                    <a:pt x="5932" y="117"/>
                    <a:pt x="5932" y="117"/>
                    <a:pt x="5932" y="117"/>
                  </a:cubicBezTo>
                  <a:cubicBezTo>
                    <a:pt x="5824" y="8"/>
                    <a:pt x="5824" y="8"/>
                    <a:pt x="5824" y="8"/>
                  </a:cubicBezTo>
                  <a:lnTo>
                    <a:pt x="10159" y="8"/>
                  </a:lnTo>
                  <a:close/>
                  <a:moveTo>
                    <a:pt x="5821" y="5433"/>
                  </a:moveTo>
                  <a:cubicBezTo>
                    <a:pt x="5850" y="5404"/>
                    <a:pt x="5889" y="5389"/>
                    <a:pt x="5927" y="5389"/>
                  </a:cubicBezTo>
                  <a:cubicBezTo>
                    <a:pt x="5927" y="5540"/>
                    <a:pt x="5927" y="5540"/>
                    <a:pt x="5927" y="5540"/>
                  </a:cubicBezTo>
                  <a:lnTo>
                    <a:pt x="5821" y="5433"/>
                  </a:lnTo>
                  <a:close/>
                  <a:moveTo>
                    <a:pt x="5922" y="5545"/>
                  </a:moveTo>
                  <a:cubicBezTo>
                    <a:pt x="5771" y="5545"/>
                    <a:pt x="5771" y="5545"/>
                    <a:pt x="5771" y="5545"/>
                  </a:cubicBezTo>
                  <a:cubicBezTo>
                    <a:pt x="5772" y="5506"/>
                    <a:pt x="5787" y="5468"/>
                    <a:pt x="5815" y="5438"/>
                  </a:cubicBezTo>
                  <a:lnTo>
                    <a:pt x="5922" y="5545"/>
                  </a:lnTo>
                  <a:close/>
                  <a:moveTo>
                    <a:pt x="5813" y="5430"/>
                  </a:moveTo>
                  <a:cubicBezTo>
                    <a:pt x="5781" y="5462"/>
                    <a:pt x="5765" y="5503"/>
                    <a:pt x="5764" y="5545"/>
                  </a:cubicBezTo>
                  <a:cubicBezTo>
                    <a:pt x="5720" y="5545"/>
                    <a:pt x="5720" y="5545"/>
                    <a:pt x="5720" y="5545"/>
                  </a:cubicBezTo>
                  <a:cubicBezTo>
                    <a:pt x="5720" y="5545"/>
                    <a:pt x="5720" y="5545"/>
                    <a:pt x="5720" y="5545"/>
                  </a:cubicBezTo>
                  <a:cubicBezTo>
                    <a:pt x="5345" y="5545"/>
                    <a:pt x="5345" y="5545"/>
                    <a:pt x="5345" y="5545"/>
                  </a:cubicBezTo>
                  <a:cubicBezTo>
                    <a:pt x="5296" y="5496"/>
                    <a:pt x="5296" y="5496"/>
                    <a:pt x="5296" y="5496"/>
                  </a:cubicBezTo>
                  <a:cubicBezTo>
                    <a:pt x="5272" y="5520"/>
                    <a:pt x="5272" y="5520"/>
                    <a:pt x="5272" y="5520"/>
                  </a:cubicBezTo>
                  <a:cubicBezTo>
                    <a:pt x="5249" y="5496"/>
                    <a:pt x="5249" y="5496"/>
                    <a:pt x="5249" y="5496"/>
                  </a:cubicBezTo>
                  <a:cubicBezTo>
                    <a:pt x="5243" y="5502"/>
                    <a:pt x="5243" y="5502"/>
                    <a:pt x="5243" y="5502"/>
                  </a:cubicBezTo>
                  <a:cubicBezTo>
                    <a:pt x="5243" y="5501"/>
                    <a:pt x="5243" y="5501"/>
                    <a:pt x="5243" y="5501"/>
                  </a:cubicBezTo>
                  <a:cubicBezTo>
                    <a:pt x="5225" y="5519"/>
                    <a:pt x="5225" y="5519"/>
                    <a:pt x="5225" y="5519"/>
                  </a:cubicBezTo>
                  <a:cubicBezTo>
                    <a:pt x="5201" y="5496"/>
                    <a:pt x="5201" y="5496"/>
                    <a:pt x="5201" y="5496"/>
                  </a:cubicBezTo>
                  <a:cubicBezTo>
                    <a:pt x="5201" y="5496"/>
                    <a:pt x="5201" y="5496"/>
                    <a:pt x="5201" y="5496"/>
                  </a:cubicBezTo>
                  <a:cubicBezTo>
                    <a:pt x="5201" y="5496"/>
                    <a:pt x="5201" y="5496"/>
                    <a:pt x="5201" y="5496"/>
                  </a:cubicBezTo>
                  <a:cubicBezTo>
                    <a:pt x="5177" y="5519"/>
                    <a:pt x="5177" y="5519"/>
                    <a:pt x="5177" y="5519"/>
                  </a:cubicBezTo>
                  <a:cubicBezTo>
                    <a:pt x="5154" y="5496"/>
                    <a:pt x="5154" y="5496"/>
                    <a:pt x="5154" y="5496"/>
                  </a:cubicBezTo>
                  <a:cubicBezTo>
                    <a:pt x="5154" y="5496"/>
                    <a:pt x="5154" y="5496"/>
                    <a:pt x="5154" y="5496"/>
                  </a:cubicBezTo>
                  <a:cubicBezTo>
                    <a:pt x="5154" y="5496"/>
                    <a:pt x="5154" y="5496"/>
                    <a:pt x="5154" y="5496"/>
                  </a:cubicBezTo>
                  <a:cubicBezTo>
                    <a:pt x="5130" y="5519"/>
                    <a:pt x="5130" y="5519"/>
                    <a:pt x="5130" y="5519"/>
                  </a:cubicBezTo>
                  <a:cubicBezTo>
                    <a:pt x="5107" y="5496"/>
                    <a:pt x="5107" y="5496"/>
                    <a:pt x="5107" y="5496"/>
                  </a:cubicBezTo>
                  <a:cubicBezTo>
                    <a:pt x="5107" y="5496"/>
                    <a:pt x="5107" y="5496"/>
                    <a:pt x="5107" y="5496"/>
                  </a:cubicBezTo>
                  <a:cubicBezTo>
                    <a:pt x="5106" y="5496"/>
                    <a:pt x="5106" y="5496"/>
                    <a:pt x="5106" y="5496"/>
                  </a:cubicBezTo>
                  <a:cubicBezTo>
                    <a:pt x="5083" y="5519"/>
                    <a:pt x="5083" y="5519"/>
                    <a:pt x="5083" y="5519"/>
                  </a:cubicBezTo>
                  <a:cubicBezTo>
                    <a:pt x="5060" y="5496"/>
                    <a:pt x="5060" y="5496"/>
                    <a:pt x="5060" y="5496"/>
                  </a:cubicBezTo>
                  <a:cubicBezTo>
                    <a:pt x="5059" y="5496"/>
                    <a:pt x="5059" y="5496"/>
                    <a:pt x="5059" y="5496"/>
                  </a:cubicBezTo>
                  <a:cubicBezTo>
                    <a:pt x="5059" y="5496"/>
                    <a:pt x="5059" y="5496"/>
                    <a:pt x="5059" y="5496"/>
                  </a:cubicBezTo>
                  <a:cubicBezTo>
                    <a:pt x="5036" y="5519"/>
                    <a:pt x="5036" y="5519"/>
                    <a:pt x="5036" y="5519"/>
                  </a:cubicBezTo>
                  <a:cubicBezTo>
                    <a:pt x="5012" y="5496"/>
                    <a:pt x="5012" y="5496"/>
                    <a:pt x="5012" y="5496"/>
                  </a:cubicBezTo>
                  <a:cubicBezTo>
                    <a:pt x="5012" y="5496"/>
                    <a:pt x="5012" y="5496"/>
                    <a:pt x="5012" y="5496"/>
                  </a:cubicBezTo>
                  <a:cubicBezTo>
                    <a:pt x="5012" y="5496"/>
                    <a:pt x="5012" y="5496"/>
                    <a:pt x="5012" y="5496"/>
                  </a:cubicBezTo>
                  <a:cubicBezTo>
                    <a:pt x="4988" y="5519"/>
                    <a:pt x="4988" y="5519"/>
                    <a:pt x="4988" y="5519"/>
                  </a:cubicBezTo>
                  <a:cubicBezTo>
                    <a:pt x="4965" y="5496"/>
                    <a:pt x="4965" y="5496"/>
                    <a:pt x="4965" y="5496"/>
                  </a:cubicBezTo>
                  <a:cubicBezTo>
                    <a:pt x="4965" y="5496"/>
                    <a:pt x="4965" y="5496"/>
                    <a:pt x="4965" y="5496"/>
                  </a:cubicBezTo>
                  <a:cubicBezTo>
                    <a:pt x="4964" y="5496"/>
                    <a:pt x="4964" y="5496"/>
                    <a:pt x="4964" y="5496"/>
                  </a:cubicBezTo>
                  <a:cubicBezTo>
                    <a:pt x="4941" y="5519"/>
                    <a:pt x="4941" y="5519"/>
                    <a:pt x="4941" y="5519"/>
                  </a:cubicBezTo>
                  <a:cubicBezTo>
                    <a:pt x="4923" y="5501"/>
                    <a:pt x="4923" y="5501"/>
                    <a:pt x="4923" y="5501"/>
                  </a:cubicBezTo>
                  <a:cubicBezTo>
                    <a:pt x="4923" y="5502"/>
                    <a:pt x="4923" y="5502"/>
                    <a:pt x="4923" y="5502"/>
                  </a:cubicBezTo>
                  <a:cubicBezTo>
                    <a:pt x="4917" y="5496"/>
                    <a:pt x="4917" y="5496"/>
                    <a:pt x="4917" y="5496"/>
                  </a:cubicBezTo>
                  <a:cubicBezTo>
                    <a:pt x="4894" y="5520"/>
                    <a:pt x="4894" y="5520"/>
                    <a:pt x="4894" y="5520"/>
                  </a:cubicBezTo>
                  <a:cubicBezTo>
                    <a:pt x="4870" y="5496"/>
                    <a:pt x="4870" y="5496"/>
                    <a:pt x="4870" y="5496"/>
                  </a:cubicBezTo>
                  <a:cubicBezTo>
                    <a:pt x="4821" y="5545"/>
                    <a:pt x="4821" y="5545"/>
                    <a:pt x="4821" y="5545"/>
                  </a:cubicBezTo>
                  <a:cubicBezTo>
                    <a:pt x="4445" y="5545"/>
                    <a:pt x="4445" y="5545"/>
                    <a:pt x="4445" y="5545"/>
                  </a:cubicBezTo>
                  <a:cubicBezTo>
                    <a:pt x="4445" y="5545"/>
                    <a:pt x="4445" y="5545"/>
                    <a:pt x="4445" y="5545"/>
                  </a:cubicBezTo>
                  <a:cubicBezTo>
                    <a:pt x="4402" y="5545"/>
                    <a:pt x="4402" y="5545"/>
                    <a:pt x="4402" y="5545"/>
                  </a:cubicBezTo>
                  <a:cubicBezTo>
                    <a:pt x="4401" y="5503"/>
                    <a:pt x="4385" y="5462"/>
                    <a:pt x="4353" y="5430"/>
                  </a:cubicBezTo>
                  <a:cubicBezTo>
                    <a:pt x="4320" y="5398"/>
                    <a:pt x="4278" y="5381"/>
                    <a:pt x="4235" y="5381"/>
                  </a:cubicBezTo>
                  <a:cubicBezTo>
                    <a:pt x="4192" y="5381"/>
                    <a:pt x="4150" y="5397"/>
                    <a:pt x="4118" y="5429"/>
                  </a:cubicBezTo>
                  <a:cubicBezTo>
                    <a:pt x="197" y="5429"/>
                    <a:pt x="197" y="5429"/>
                    <a:pt x="197" y="5429"/>
                  </a:cubicBezTo>
                  <a:cubicBezTo>
                    <a:pt x="195" y="5391"/>
                    <a:pt x="165" y="5360"/>
                    <a:pt x="127" y="5359"/>
                  </a:cubicBezTo>
                  <a:cubicBezTo>
                    <a:pt x="127" y="5211"/>
                    <a:pt x="127" y="5211"/>
                    <a:pt x="127" y="5211"/>
                  </a:cubicBezTo>
                  <a:cubicBezTo>
                    <a:pt x="4212" y="5211"/>
                    <a:pt x="4212" y="5211"/>
                    <a:pt x="4212" y="5211"/>
                  </a:cubicBezTo>
                  <a:cubicBezTo>
                    <a:pt x="4275" y="5211"/>
                    <a:pt x="4326" y="5262"/>
                    <a:pt x="4326" y="5325"/>
                  </a:cubicBezTo>
                  <a:cubicBezTo>
                    <a:pt x="4326" y="5329"/>
                    <a:pt x="4326" y="5329"/>
                    <a:pt x="4326" y="5329"/>
                  </a:cubicBezTo>
                  <a:cubicBezTo>
                    <a:pt x="4430" y="5329"/>
                    <a:pt x="4430" y="5329"/>
                    <a:pt x="4430" y="5329"/>
                  </a:cubicBezTo>
                  <a:cubicBezTo>
                    <a:pt x="4431" y="5394"/>
                    <a:pt x="4485" y="5448"/>
                    <a:pt x="4551" y="5448"/>
                  </a:cubicBezTo>
                  <a:cubicBezTo>
                    <a:pt x="4923" y="5448"/>
                    <a:pt x="4923" y="5448"/>
                    <a:pt x="4923" y="5448"/>
                  </a:cubicBezTo>
                  <a:cubicBezTo>
                    <a:pt x="5243" y="5448"/>
                    <a:pt x="5243" y="5448"/>
                    <a:pt x="5243" y="5448"/>
                  </a:cubicBezTo>
                  <a:cubicBezTo>
                    <a:pt x="5614" y="5448"/>
                    <a:pt x="5614" y="5448"/>
                    <a:pt x="5614" y="5448"/>
                  </a:cubicBezTo>
                  <a:cubicBezTo>
                    <a:pt x="5681" y="5448"/>
                    <a:pt x="5735" y="5394"/>
                    <a:pt x="5736" y="5329"/>
                  </a:cubicBezTo>
                  <a:cubicBezTo>
                    <a:pt x="5840" y="5329"/>
                    <a:pt x="5840" y="5329"/>
                    <a:pt x="5840" y="5329"/>
                  </a:cubicBezTo>
                  <a:cubicBezTo>
                    <a:pt x="5840" y="5325"/>
                    <a:pt x="5840" y="5325"/>
                    <a:pt x="5840" y="5325"/>
                  </a:cubicBezTo>
                  <a:cubicBezTo>
                    <a:pt x="5840" y="5262"/>
                    <a:pt x="5891" y="5211"/>
                    <a:pt x="5954" y="5211"/>
                  </a:cubicBezTo>
                  <a:cubicBezTo>
                    <a:pt x="10039" y="5211"/>
                    <a:pt x="10039" y="5211"/>
                    <a:pt x="10039" y="5211"/>
                  </a:cubicBezTo>
                  <a:cubicBezTo>
                    <a:pt x="10039" y="5359"/>
                    <a:pt x="10039" y="5359"/>
                    <a:pt x="10039" y="5359"/>
                  </a:cubicBezTo>
                  <a:cubicBezTo>
                    <a:pt x="10001" y="5360"/>
                    <a:pt x="9970" y="5391"/>
                    <a:pt x="9969" y="5429"/>
                  </a:cubicBezTo>
                  <a:cubicBezTo>
                    <a:pt x="6048" y="5429"/>
                    <a:pt x="6048" y="5429"/>
                    <a:pt x="6048" y="5429"/>
                  </a:cubicBezTo>
                  <a:cubicBezTo>
                    <a:pt x="6016" y="5397"/>
                    <a:pt x="5973" y="5381"/>
                    <a:pt x="5931" y="5381"/>
                  </a:cubicBezTo>
                  <a:cubicBezTo>
                    <a:pt x="5888" y="5381"/>
                    <a:pt x="5845" y="5398"/>
                    <a:pt x="5813" y="5430"/>
                  </a:cubicBezTo>
                  <a:close/>
                  <a:moveTo>
                    <a:pt x="4875" y="5548"/>
                  </a:moveTo>
                  <a:cubicBezTo>
                    <a:pt x="4894" y="5530"/>
                    <a:pt x="4894" y="5530"/>
                    <a:pt x="4894" y="5530"/>
                  </a:cubicBezTo>
                  <a:cubicBezTo>
                    <a:pt x="4912" y="5548"/>
                    <a:pt x="4912" y="5548"/>
                    <a:pt x="4912" y="5548"/>
                  </a:cubicBezTo>
                  <a:cubicBezTo>
                    <a:pt x="4894" y="5567"/>
                    <a:pt x="4894" y="5567"/>
                    <a:pt x="4894" y="5567"/>
                  </a:cubicBezTo>
                  <a:lnTo>
                    <a:pt x="4875" y="5548"/>
                  </a:lnTo>
                  <a:close/>
                  <a:moveTo>
                    <a:pt x="4889" y="5572"/>
                  </a:moveTo>
                  <a:cubicBezTo>
                    <a:pt x="4870" y="5591"/>
                    <a:pt x="4870" y="5591"/>
                    <a:pt x="4870" y="5591"/>
                  </a:cubicBezTo>
                  <a:cubicBezTo>
                    <a:pt x="4828" y="5548"/>
                    <a:pt x="4828" y="5548"/>
                    <a:pt x="4828" y="5548"/>
                  </a:cubicBezTo>
                  <a:cubicBezTo>
                    <a:pt x="4870" y="5506"/>
                    <a:pt x="4870" y="5506"/>
                    <a:pt x="4870" y="5506"/>
                  </a:cubicBezTo>
                  <a:cubicBezTo>
                    <a:pt x="4889" y="5525"/>
                    <a:pt x="4889" y="5525"/>
                    <a:pt x="4889" y="5525"/>
                  </a:cubicBezTo>
                  <a:cubicBezTo>
                    <a:pt x="4865" y="5548"/>
                    <a:pt x="4865" y="5548"/>
                    <a:pt x="4865" y="5548"/>
                  </a:cubicBezTo>
                  <a:lnTo>
                    <a:pt x="4889" y="5572"/>
                  </a:lnTo>
                  <a:close/>
                  <a:moveTo>
                    <a:pt x="4936" y="5525"/>
                  </a:moveTo>
                  <a:cubicBezTo>
                    <a:pt x="4917" y="5543"/>
                    <a:pt x="4917" y="5543"/>
                    <a:pt x="4917" y="5543"/>
                  </a:cubicBezTo>
                  <a:cubicBezTo>
                    <a:pt x="4899" y="5525"/>
                    <a:pt x="4899" y="5525"/>
                    <a:pt x="4899" y="5525"/>
                  </a:cubicBezTo>
                  <a:cubicBezTo>
                    <a:pt x="4917" y="5506"/>
                    <a:pt x="4917" y="5506"/>
                    <a:pt x="4917" y="5506"/>
                  </a:cubicBezTo>
                  <a:lnTo>
                    <a:pt x="4936" y="5525"/>
                  </a:lnTo>
                  <a:close/>
                  <a:moveTo>
                    <a:pt x="4917" y="5553"/>
                  </a:moveTo>
                  <a:cubicBezTo>
                    <a:pt x="4936" y="5572"/>
                    <a:pt x="4936" y="5572"/>
                    <a:pt x="4936" y="5572"/>
                  </a:cubicBezTo>
                  <a:cubicBezTo>
                    <a:pt x="4917" y="5591"/>
                    <a:pt x="4917" y="5591"/>
                    <a:pt x="4917" y="5591"/>
                  </a:cubicBezTo>
                  <a:cubicBezTo>
                    <a:pt x="4899" y="5572"/>
                    <a:pt x="4899" y="5572"/>
                    <a:pt x="4899" y="5572"/>
                  </a:cubicBezTo>
                  <a:lnTo>
                    <a:pt x="4917" y="5553"/>
                  </a:lnTo>
                  <a:close/>
                  <a:moveTo>
                    <a:pt x="4923" y="5548"/>
                  </a:moveTo>
                  <a:cubicBezTo>
                    <a:pt x="4923" y="5549"/>
                    <a:pt x="4923" y="5549"/>
                    <a:pt x="4923" y="5549"/>
                  </a:cubicBezTo>
                  <a:cubicBezTo>
                    <a:pt x="4922" y="5548"/>
                    <a:pt x="4922" y="5548"/>
                    <a:pt x="4922" y="5548"/>
                  </a:cubicBezTo>
                  <a:cubicBezTo>
                    <a:pt x="4923" y="5548"/>
                    <a:pt x="4923" y="5548"/>
                    <a:pt x="4923" y="5548"/>
                  </a:cubicBezTo>
                  <a:cubicBezTo>
                    <a:pt x="4923" y="5548"/>
                    <a:pt x="4923" y="5548"/>
                    <a:pt x="4923" y="5548"/>
                  </a:cubicBezTo>
                  <a:cubicBezTo>
                    <a:pt x="4941" y="5530"/>
                    <a:pt x="4941" y="5530"/>
                    <a:pt x="4941" y="5530"/>
                  </a:cubicBezTo>
                  <a:cubicBezTo>
                    <a:pt x="4959" y="5548"/>
                    <a:pt x="4959" y="5548"/>
                    <a:pt x="4959" y="5548"/>
                  </a:cubicBezTo>
                  <a:cubicBezTo>
                    <a:pt x="4941" y="5567"/>
                    <a:pt x="4941" y="5567"/>
                    <a:pt x="4941" y="5567"/>
                  </a:cubicBezTo>
                  <a:lnTo>
                    <a:pt x="4923" y="5548"/>
                  </a:lnTo>
                  <a:close/>
                  <a:moveTo>
                    <a:pt x="4983" y="5525"/>
                  </a:moveTo>
                  <a:cubicBezTo>
                    <a:pt x="4965" y="5543"/>
                    <a:pt x="4965" y="5543"/>
                    <a:pt x="4965" y="5543"/>
                  </a:cubicBezTo>
                  <a:cubicBezTo>
                    <a:pt x="4946" y="5525"/>
                    <a:pt x="4946" y="5525"/>
                    <a:pt x="4946" y="5525"/>
                  </a:cubicBezTo>
                  <a:cubicBezTo>
                    <a:pt x="4965" y="5506"/>
                    <a:pt x="4965" y="5506"/>
                    <a:pt x="4965" y="5506"/>
                  </a:cubicBezTo>
                  <a:lnTo>
                    <a:pt x="4983" y="5525"/>
                  </a:lnTo>
                  <a:close/>
                  <a:moveTo>
                    <a:pt x="4946" y="5572"/>
                  </a:moveTo>
                  <a:cubicBezTo>
                    <a:pt x="4965" y="5554"/>
                    <a:pt x="4965" y="5554"/>
                    <a:pt x="4965" y="5554"/>
                  </a:cubicBezTo>
                  <a:cubicBezTo>
                    <a:pt x="4983" y="5572"/>
                    <a:pt x="4983" y="5572"/>
                    <a:pt x="4983" y="5572"/>
                  </a:cubicBezTo>
                  <a:cubicBezTo>
                    <a:pt x="4965" y="5590"/>
                    <a:pt x="4965" y="5590"/>
                    <a:pt x="4965" y="5590"/>
                  </a:cubicBezTo>
                  <a:lnTo>
                    <a:pt x="4946" y="5572"/>
                  </a:lnTo>
                  <a:close/>
                  <a:moveTo>
                    <a:pt x="4970" y="5548"/>
                  </a:moveTo>
                  <a:cubicBezTo>
                    <a:pt x="4988" y="5530"/>
                    <a:pt x="4988" y="5530"/>
                    <a:pt x="4988" y="5530"/>
                  </a:cubicBezTo>
                  <a:cubicBezTo>
                    <a:pt x="5007" y="5548"/>
                    <a:pt x="5007" y="5548"/>
                    <a:pt x="5007" y="5548"/>
                  </a:cubicBezTo>
                  <a:cubicBezTo>
                    <a:pt x="4988" y="5567"/>
                    <a:pt x="4988" y="5567"/>
                    <a:pt x="4988" y="5567"/>
                  </a:cubicBezTo>
                  <a:lnTo>
                    <a:pt x="4970" y="5548"/>
                  </a:lnTo>
                  <a:close/>
                  <a:moveTo>
                    <a:pt x="5030" y="5525"/>
                  </a:moveTo>
                  <a:cubicBezTo>
                    <a:pt x="5012" y="5543"/>
                    <a:pt x="5012" y="5543"/>
                    <a:pt x="5012" y="5543"/>
                  </a:cubicBezTo>
                  <a:cubicBezTo>
                    <a:pt x="4994" y="5525"/>
                    <a:pt x="4994" y="5525"/>
                    <a:pt x="4994" y="5525"/>
                  </a:cubicBezTo>
                  <a:cubicBezTo>
                    <a:pt x="5012" y="5506"/>
                    <a:pt x="5012" y="5506"/>
                    <a:pt x="5012" y="5506"/>
                  </a:cubicBezTo>
                  <a:lnTo>
                    <a:pt x="5030" y="5525"/>
                  </a:lnTo>
                  <a:close/>
                  <a:moveTo>
                    <a:pt x="4994" y="5572"/>
                  </a:moveTo>
                  <a:cubicBezTo>
                    <a:pt x="5012" y="5554"/>
                    <a:pt x="5012" y="5554"/>
                    <a:pt x="5012" y="5554"/>
                  </a:cubicBezTo>
                  <a:cubicBezTo>
                    <a:pt x="5030" y="5572"/>
                    <a:pt x="5030" y="5572"/>
                    <a:pt x="5030" y="5572"/>
                  </a:cubicBezTo>
                  <a:cubicBezTo>
                    <a:pt x="5012" y="5590"/>
                    <a:pt x="5012" y="5590"/>
                    <a:pt x="5012" y="5590"/>
                  </a:cubicBezTo>
                  <a:lnTo>
                    <a:pt x="4994" y="5572"/>
                  </a:lnTo>
                  <a:close/>
                  <a:moveTo>
                    <a:pt x="5017" y="5548"/>
                  </a:moveTo>
                  <a:cubicBezTo>
                    <a:pt x="5036" y="5530"/>
                    <a:pt x="5036" y="5530"/>
                    <a:pt x="5036" y="5530"/>
                  </a:cubicBezTo>
                  <a:cubicBezTo>
                    <a:pt x="5054" y="5548"/>
                    <a:pt x="5054" y="5548"/>
                    <a:pt x="5054" y="5548"/>
                  </a:cubicBezTo>
                  <a:cubicBezTo>
                    <a:pt x="5036" y="5567"/>
                    <a:pt x="5036" y="5567"/>
                    <a:pt x="5036" y="5567"/>
                  </a:cubicBezTo>
                  <a:lnTo>
                    <a:pt x="5017" y="5548"/>
                  </a:lnTo>
                  <a:close/>
                  <a:moveTo>
                    <a:pt x="5078" y="5525"/>
                  </a:moveTo>
                  <a:cubicBezTo>
                    <a:pt x="5059" y="5543"/>
                    <a:pt x="5059" y="5543"/>
                    <a:pt x="5059" y="5543"/>
                  </a:cubicBezTo>
                  <a:cubicBezTo>
                    <a:pt x="5041" y="5525"/>
                    <a:pt x="5041" y="5525"/>
                    <a:pt x="5041" y="5525"/>
                  </a:cubicBezTo>
                  <a:cubicBezTo>
                    <a:pt x="5059" y="5506"/>
                    <a:pt x="5059" y="5506"/>
                    <a:pt x="5059" y="5506"/>
                  </a:cubicBezTo>
                  <a:lnTo>
                    <a:pt x="5078" y="5525"/>
                  </a:lnTo>
                  <a:close/>
                  <a:moveTo>
                    <a:pt x="5041" y="5572"/>
                  </a:moveTo>
                  <a:cubicBezTo>
                    <a:pt x="5059" y="5554"/>
                    <a:pt x="5059" y="5554"/>
                    <a:pt x="5059" y="5554"/>
                  </a:cubicBezTo>
                  <a:cubicBezTo>
                    <a:pt x="5078" y="5572"/>
                    <a:pt x="5078" y="5572"/>
                    <a:pt x="5078" y="5572"/>
                  </a:cubicBezTo>
                  <a:cubicBezTo>
                    <a:pt x="5059" y="5590"/>
                    <a:pt x="5059" y="5590"/>
                    <a:pt x="5059" y="5590"/>
                  </a:cubicBezTo>
                  <a:lnTo>
                    <a:pt x="5041" y="5572"/>
                  </a:lnTo>
                  <a:close/>
                  <a:moveTo>
                    <a:pt x="5065" y="5548"/>
                  </a:moveTo>
                  <a:cubicBezTo>
                    <a:pt x="5083" y="5530"/>
                    <a:pt x="5083" y="5530"/>
                    <a:pt x="5083" y="5530"/>
                  </a:cubicBezTo>
                  <a:cubicBezTo>
                    <a:pt x="5101" y="5548"/>
                    <a:pt x="5101" y="5548"/>
                    <a:pt x="5101" y="5548"/>
                  </a:cubicBezTo>
                  <a:cubicBezTo>
                    <a:pt x="5083" y="5567"/>
                    <a:pt x="5083" y="5567"/>
                    <a:pt x="5083" y="5567"/>
                  </a:cubicBezTo>
                  <a:lnTo>
                    <a:pt x="5065" y="5548"/>
                  </a:lnTo>
                  <a:close/>
                  <a:moveTo>
                    <a:pt x="5125" y="5525"/>
                  </a:moveTo>
                  <a:cubicBezTo>
                    <a:pt x="5107" y="5543"/>
                    <a:pt x="5107" y="5543"/>
                    <a:pt x="5107" y="5543"/>
                  </a:cubicBezTo>
                  <a:cubicBezTo>
                    <a:pt x="5088" y="5525"/>
                    <a:pt x="5088" y="5525"/>
                    <a:pt x="5088" y="5525"/>
                  </a:cubicBezTo>
                  <a:cubicBezTo>
                    <a:pt x="5107" y="5506"/>
                    <a:pt x="5107" y="5506"/>
                    <a:pt x="5107" y="5506"/>
                  </a:cubicBezTo>
                  <a:lnTo>
                    <a:pt x="5125" y="5525"/>
                  </a:lnTo>
                  <a:close/>
                  <a:moveTo>
                    <a:pt x="5088" y="5572"/>
                  </a:moveTo>
                  <a:cubicBezTo>
                    <a:pt x="5107" y="5554"/>
                    <a:pt x="5107" y="5554"/>
                    <a:pt x="5107" y="5554"/>
                  </a:cubicBezTo>
                  <a:cubicBezTo>
                    <a:pt x="5125" y="5572"/>
                    <a:pt x="5125" y="5572"/>
                    <a:pt x="5125" y="5572"/>
                  </a:cubicBezTo>
                  <a:cubicBezTo>
                    <a:pt x="5107" y="5590"/>
                    <a:pt x="5107" y="5590"/>
                    <a:pt x="5107" y="5590"/>
                  </a:cubicBezTo>
                  <a:lnTo>
                    <a:pt x="5088" y="5572"/>
                  </a:lnTo>
                  <a:close/>
                  <a:moveTo>
                    <a:pt x="5112" y="5548"/>
                  </a:moveTo>
                  <a:cubicBezTo>
                    <a:pt x="5130" y="5530"/>
                    <a:pt x="5130" y="5530"/>
                    <a:pt x="5130" y="5530"/>
                  </a:cubicBezTo>
                  <a:cubicBezTo>
                    <a:pt x="5148" y="5548"/>
                    <a:pt x="5148" y="5548"/>
                    <a:pt x="5148" y="5548"/>
                  </a:cubicBezTo>
                  <a:cubicBezTo>
                    <a:pt x="5130" y="5567"/>
                    <a:pt x="5130" y="5567"/>
                    <a:pt x="5130" y="5567"/>
                  </a:cubicBezTo>
                  <a:lnTo>
                    <a:pt x="5112" y="5548"/>
                  </a:lnTo>
                  <a:close/>
                  <a:moveTo>
                    <a:pt x="5172" y="5525"/>
                  </a:moveTo>
                  <a:cubicBezTo>
                    <a:pt x="5154" y="5543"/>
                    <a:pt x="5154" y="5543"/>
                    <a:pt x="5154" y="5543"/>
                  </a:cubicBezTo>
                  <a:cubicBezTo>
                    <a:pt x="5135" y="5525"/>
                    <a:pt x="5135" y="5525"/>
                    <a:pt x="5135" y="5525"/>
                  </a:cubicBezTo>
                  <a:cubicBezTo>
                    <a:pt x="5154" y="5506"/>
                    <a:pt x="5154" y="5506"/>
                    <a:pt x="5154" y="5506"/>
                  </a:cubicBezTo>
                  <a:lnTo>
                    <a:pt x="5172" y="5525"/>
                  </a:lnTo>
                  <a:close/>
                  <a:moveTo>
                    <a:pt x="5135" y="5572"/>
                  </a:moveTo>
                  <a:cubicBezTo>
                    <a:pt x="5154" y="5554"/>
                    <a:pt x="5154" y="5554"/>
                    <a:pt x="5154" y="5554"/>
                  </a:cubicBezTo>
                  <a:cubicBezTo>
                    <a:pt x="5172" y="5572"/>
                    <a:pt x="5172" y="5572"/>
                    <a:pt x="5172" y="5572"/>
                  </a:cubicBezTo>
                  <a:cubicBezTo>
                    <a:pt x="5154" y="5590"/>
                    <a:pt x="5154" y="5590"/>
                    <a:pt x="5154" y="5590"/>
                  </a:cubicBezTo>
                  <a:lnTo>
                    <a:pt x="5135" y="5572"/>
                  </a:lnTo>
                  <a:close/>
                  <a:moveTo>
                    <a:pt x="5159" y="5548"/>
                  </a:moveTo>
                  <a:cubicBezTo>
                    <a:pt x="5177" y="5530"/>
                    <a:pt x="5177" y="5530"/>
                    <a:pt x="5177" y="5530"/>
                  </a:cubicBezTo>
                  <a:cubicBezTo>
                    <a:pt x="5196" y="5548"/>
                    <a:pt x="5196" y="5548"/>
                    <a:pt x="5196" y="5548"/>
                  </a:cubicBezTo>
                  <a:cubicBezTo>
                    <a:pt x="5177" y="5567"/>
                    <a:pt x="5177" y="5567"/>
                    <a:pt x="5177" y="5567"/>
                  </a:cubicBezTo>
                  <a:lnTo>
                    <a:pt x="5159" y="5548"/>
                  </a:lnTo>
                  <a:close/>
                  <a:moveTo>
                    <a:pt x="5219" y="5525"/>
                  </a:moveTo>
                  <a:cubicBezTo>
                    <a:pt x="5201" y="5543"/>
                    <a:pt x="5201" y="5543"/>
                    <a:pt x="5201" y="5543"/>
                  </a:cubicBezTo>
                  <a:cubicBezTo>
                    <a:pt x="5183" y="5525"/>
                    <a:pt x="5183" y="5525"/>
                    <a:pt x="5183" y="5525"/>
                  </a:cubicBezTo>
                  <a:cubicBezTo>
                    <a:pt x="5201" y="5506"/>
                    <a:pt x="5201" y="5506"/>
                    <a:pt x="5201" y="5506"/>
                  </a:cubicBezTo>
                  <a:lnTo>
                    <a:pt x="5219" y="5525"/>
                  </a:lnTo>
                  <a:close/>
                  <a:moveTo>
                    <a:pt x="5183" y="5572"/>
                  </a:moveTo>
                  <a:cubicBezTo>
                    <a:pt x="5201" y="5554"/>
                    <a:pt x="5201" y="5554"/>
                    <a:pt x="5201" y="5554"/>
                  </a:cubicBezTo>
                  <a:cubicBezTo>
                    <a:pt x="5219" y="5572"/>
                    <a:pt x="5219" y="5572"/>
                    <a:pt x="5219" y="5572"/>
                  </a:cubicBezTo>
                  <a:cubicBezTo>
                    <a:pt x="5201" y="5590"/>
                    <a:pt x="5201" y="5590"/>
                    <a:pt x="5201" y="5590"/>
                  </a:cubicBezTo>
                  <a:lnTo>
                    <a:pt x="5183" y="5572"/>
                  </a:lnTo>
                  <a:close/>
                  <a:moveTo>
                    <a:pt x="5206" y="5548"/>
                  </a:moveTo>
                  <a:cubicBezTo>
                    <a:pt x="5225" y="5530"/>
                    <a:pt x="5225" y="5530"/>
                    <a:pt x="5225" y="5530"/>
                  </a:cubicBezTo>
                  <a:cubicBezTo>
                    <a:pt x="5243" y="5548"/>
                    <a:pt x="5243" y="5548"/>
                    <a:pt x="5243" y="5548"/>
                  </a:cubicBezTo>
                  <a:cubicBezTo>
                    <a:pt x="5243" y="5548"/>
                    <a:pt x="5243" y="5548"/>
                    <a:pt x="5243" y="5548"/>
                  </a:cubicBezTo>
                  <a:cubicBezTo>
                    <a:pt x="5244" y="5548"/>
                    <a:pt x="5244" y="5548"/>
                    <a:pt x="5244" y="5548"/>
                  </a:cubicBezTo>
                  <a:cubicBezTo>
                    <a:pt x="5243" y="5549"/>
                    <a:pt x="5243" y="5549"/>
                    <a:pt x="5243" y="5549"/>
                  </a:cubicBezTo>
                  <a:cubicBezTo>
                    <a:pt x="5243" y="5548"/>
                    <a:pt x="5243" y="5548"/>
                    <a:pt x="5243" y="5548"/>
                  </a:cubicBezTo>
                  <a:cubicBezTo>
                    <a:pt x="5225" y="5567"/>
                    <a:pt x="5225" y="5567"/>
                    <a:pt x="5225" y="5567"/>
                  </a:cubicBezTo>
                  <a:lnTo>
                    <a:pt x="5206" y="5548"/>
                  </a:lnTo>
                  <a:close/>
                  <a:moveTo>
                    <a:pt x="5230" y="5525"/>
                  </a:moveTo>
                  <a:cubicBezTo>
                    <a:pt x="5249" y="5506"/>
                    <a:pt x="5249" y="5506"/>
                    <a:pt x="5249" y="5506"/>
                  </a:cubicBezTo>
                  <a:cubicBezTo>
                    <a:pt x="5267" y="5525"/>
                    <a:pt x="5267" y="5525"/>
                    <a:pt x="5267" y="5525"/>
                  </a:cubicBezTo>
                  <a:cubicBezTo>
                    <a:pt x="5249" y="5543"/>
                    <a:pt x="5249" y="5543"/>
                    <a:pt x="5249" y="5543"/>
                  </a:cubicBezTo>
                  <a:lnTo>
                    <a:pt x="5230" y="5525"/>
                  </a:lnTo>
                  <a:close/>
                  <a:moveTo>
                    <a:pt x="5230" y="5572"/>
                  </a:moveTo>
                  <a:cubicBezTo>
                    <a:pt x="5249" y="5553"/>
                    <a:pt x="5249" y="5553"/>
                    <a:pt x="5249" y="5553"/>
                  </a:cubicBezTo>
                  <a:cubicBezTo>
                    <a:pt x="5267" y="5572"/>
                    <a:pt x="5267" y="5572"/>
                    <a:pt x="5267" y="5572"/>
                  </a:cubicBezTo>
                  <a:cubicBezTo>
                    <a:pt x="5249" y="5591"/>
                    <a:pt x="5249" y="5591"/>
                    <a:pt x="5249" y="5591"/>
                  </a:cubicBezTo>
                  <a:lnTo>
                    <a:pt x="5230" y="5572"/>
                  </a:lnTo>
                  <a:close/>
                  <a:moveTo>
                    <a:pt x="5254" y="5548"/>
                  </a:moveTo>
                  <a:cubicBezTo>
                    <a:pt x="5272" y="5530"/>
                    <a:pt x="5272" y="5530"/>
                    <a:pt x="5272" y="5530"/>
                  </a:cubicBezTo>
                  <a:cubicBezTo>
                    <a:pt x="5291" y="5548"/>
                    <a:pt x="5291" y="5548"/>
                    <a:pt x="5291" y="5548"/>
                  </a:cubicBezTo>
                  <a:cubicBezTo>
                    <a:pt x="5272" y="5567"/>
                    <a:pt x="5272" y="5567"/>
                    <a:pt x="5272" y="5567"/>
                  </a:cubicBezTo>
                  <a:lnTo>
                    <a:pt x="5254" y="5548"/>
                  </a:lnTo>
                  <a:close/>
                  <a:moveTo>
                    <a:pt x="5301" y="5548"/>
                  </a:moveTo>
                  <a:cubicBezTo>
                    <a:pt x="5277" y="5525"/>
                    <a:pt x="5277" y="5525"/>
                    <a:pt x="5277" y="5525"/>
                  </a:cubicBezTo>
                  <a:cubicBezTo>
                    <a:pt x="5296" y="5506"/>
                    <a:pt x="5296" y="5506"/>
                    <a:pt x="5296" y="5506"/>
                  </a:cubicBezTo>
                  <a:cubicBezTo>
                    <a:pt x="5338" y="5548"/>
                    <a:pt x="5338" y="5548"/>
                    <a:pt x="5338" y="5548"/>
                  </a:cubicBezTo>
                  <a:cubicBezTo>
                    <a:pt x="5296" y="5591"/>
                    <a:pt x="5296" y="5591"/>
                    <a:pt x="5296" y="5591"/>
                  </a:cubicBezTo>
                  <a:cubicBezTo>
                    <a:pt x="5277" y="5572"/>
                    <a:pt x="5277" y="5572"/>
                    <a:pt x="5277" y="5572"/>
                  </a:cubicBezTo>
                  <a:lnTo>
                    <a:pt x="5301" y="5548"/>
                  </a:lnTo>
                  <a:close/>
                  <a:moveTo>
                    <a:pt x="4350" y="5438"/>
                  </a:moveTo>
                  <a:cubicBezTo>
                    <a:pt x="4379" y="5468"/>
                    <a:pt x="4394" y="5506"/>
                    <a:pt x="4395" y="5545"/>
                  </a:cubicBezTo>
                  <a:cubicBezTo>
                    <a:pt x="4243" y="5545"/>
                    <a:pt x="4243" y="5545"/>
                    <a:pt x="4243" y="5545"/>
                  </a:cubicBezTo>
                  <a:lnTo>
                    <a:pt x="4350" y="5438"/>
                  </a:lnTo>
                  <a:close/>
                  <a:moveTo>
                    <a:pt x="4238" y="5540"/>
                  </a:moveTo>
                  <a:cubicBezTo>
                    <a:pt x="4238" y="5389"/>
                    <a:pt x="4238" y="5389"/>
                    <a:pt x="4238" y="5389"/>
                  </a:cubicBezTo>
                  <a:cubicBezTo>
                    <a:pt x="4277" y="5389"/>
                    <a:pt x="4315" y="5404"/>
                    <a:pt x="4345" y="5433"/>
                  </a:cubicBezTo>
                  <a:lnTo>
                    <a:pt x="4238" y="5540"/>
                  </a:lnTo>
                  <a:close/>
                  <a:moveTo>
                    <a:pt x="123" y="5366"/>
                  </a:moveTo>
                  <a:cubicBezTo>
                    <a:pt x="160" y="5366"/>
                    <a:pt x="190" y="5396"/>
                    <a:pt x="190" y="5433"/>
                  </a:cubicBezTo>
                  <a:cubicBezTo>
                    <a:pt x="190" y="5436"/>
                    <a:pt x="190" y="5436"/>
                    <a:pt x="190" y="5436"/>
                  </a:cubicBezTo>
                  <a:cubicBezTo>
                    <a:pt x="4118" y="5436"/>
                    <a:pt x="4118" y="5436"/>
                    <a:pt x="4118" y="5436"/>
                  </a:cubicBezTo>
                  <a:cubicBezTo>
                    <a:pt x="4226" y="5545"/>
                    <a:pt x="4226" y="5545"/>
                    <a:pt x="4226" y="5545"/>
                  </a:cubicBezTo>
                  <a:cubicBezTo>
                    <a:pt x="194" y="5545"/>
                    <a:pt x="194" y="5545"/>
                    <a:pt x="194" y="5545"/>
                  </a:cubicBezTo>
                  <a:cubicBezTo>
                    <a:pt x="64" y="5414"/>
                    <a:pt x="64" y="5414"/>
                    <a:pt x="64" y="5414"/>
                  </a:cubicBezTo>
                  <a:cubicBezTo>
                    <a:pt x="64" y="5211"/>
                    <a:pt x="64" y="5211"/>
                    <a:pt x="64" y="5211"/>
                  </a:cubicBezTo>
                  <a:cubicBezTo>
                    <a:pt x="119" y="5211"/>
                    <a:pt x="119" y="5211"/>
                    <a:pt x="119" y="5211"/>
                  </a:cubicBezTo>
                  <a:cubicBezTo>
                    <a:pt x="119" y="5366"/>
                    <a:pt x="119" y="5366"/>
                    <a:pt x="119" y="5366"/>
                  </a:cubicBezTo>
                  <a:lnTo>
                    <a:pt x="123" y="5366"/>
                  </a:lnTo>
                  <a:close/>
                  <a:moveTo>
                    <a:pt x="4345" y="236"/>
                  </a:moveTo>
                  <a:cubicBezTo>
                    <a:pt x="4315" y="264"/>
                    <a:pt x="4277" y="279"/>
                    <a:pt x="4238" y="280"/>
                  </a:cubicBezTo>
                  <a:cubicBezTo>
                    <a:pt x="4238" y="129"/>
                    <a:pt x="4238" y="129"/>
                    <a:pt x="4238" y="129"/>
                  </a:cubicBezTo>
                  <a:lnTo>
                    <a:pt x="4345" y="236"/>
                  </a:lnTo>
                  <a:close/>
                  <a:moveTo>
                    <a:pt x="4243" y="124"/>
                  </a:moveTo>
                  <a:cubicBezTo>
                    <a:pt x="4395" y="124"/>
                    <a:pt x="4395" y="124"/>
                    <a:pt x="4395" y="124"/>
                  </a:cubicBezTo>
                  <a:cubicBezTo>
                    <a:pt x="4394" y="162"/>
                    <a:pt x="4379" y="201"/>
                    <a:pt x="4350" y="231"/>
                  </a:cubicBezTo>
                  <a:lnTo>
                    <a:pt x="4243" y="124"/>
                  </a:lnTo>
                  <a:close/>
                  <a:moveTo>
                    <a:pt x="4353" y="238"/>
                  </a:moveTo>
                  <a:cubicBezTo>
                    <a:pt x="4385" y="207"/>
                    <a:pt x="4401" y="165"/>
                    <a:pt x="4402" y="124"/>
                  </a:cubicBezTo>
                  <a:cubicBezTo>
                    <a:pt x="4445" y="124"/>
                    <a:pt x="4445" y="124"/>
                    <a:pt x="4445" y="124"/>
                  </a:cubicBezTo>
                  <a:cubicBezTo>
                    <a:pt x="4445" y="124"/>
                    <a:pt x="4445" y="124"/>
                    <a:pt x="4445" y="124"/>
                  </a:cubicBezTo>
                  <a:cubicBezTo>
                    <a:pt x="4821" y="124"/>
                    <a:pt x="4821" y="124"/>
                    <a:pt x="4821" y="124"/>
                  </a:cubicBezTo>
                  <a:cubicBezTo>
                    <a:pt x="4870" y="173"/>
                    <a:pt x="4870" y="173"/>
                    <a:pt x="4870" y="173"/>
                  </a:cubicBezTo>
                  <a:cubicBezTo>
                    <a:pt x="4894" y="149"/>
                    <a:pt x="4894" y="149"/>
                    <a:pt x="4894" y="149"/>
                  </a:cubicBezTo>
                  <a:cubicBezTo>
                    <a:pt x="4917" y="173"/>
                    <a:pt x="4917" y="173"/>
                    <a:pt x="4917" y="173"/>
                  </a:cubicBezTo>
                  <a:cubicBezTo>
                    <a:pt x="4923" y="167"/>
                    <a:pt x="4923" y="167"/>
                    <a:pt x="4923" y="167"/>
                  </a:cubicBezTo>
                  <a:cubicBezTo>
                    <a:pt x="4923" y="167"/>
                    <a:pt x="4923" y="167"/>
                    <a:pt x="4923" y="167"/>
                  </a:cubicBezTo>
                  <a:cubicBezTo>
                    <a:pt x="4941" y="149"/>
                    <a:pt x="4941" y="149"/>
                    <a:pt x="4941" y="149"/>
                  </a:cubicBezTo>
                  <a:cubicBezTo>
                    <a:pt x="4964" y="173"/>
                    <a:pt x="4964" y="173"/>
                    <a:pt x="4964" y="173"/>
                  </a:cubicBezTo>
                  <a:cubicBezTo>
                    <a:pt x="4965" y="172"/>
                    <a:pt x="4965" y="172"/>
                    <a:pt x="4965" y="172"/>
                  </a:cubicBezTo>
                  <a:cubicBezTo>
                    <a:pt x="4965" y="173"/>
                    <a:pt x="4965" y="173"/>
                    <a:pt x="4965" y="173"/>
                  </a:cubicBezTo>
                  <a:cubicBezTo>
                    <a:pt x="4988" y="149"/>
                    <a:pt x="4988" y="149"/>
                    <a:pt x="4988" y="149"/>
                  </a:cubicBezTo>
                  <a:cubicBezTo>
                    <a:pt x="5012" y="173"/>
                    <a:pt x="5012" y="173"/>
                    <a:pt x="5012" y="173"/>
                  </a:cubicBezTo>
                  <a:cubicBezTo>
                    <a:pt x="5012" y="172"/>
                    <a:pt x="5012" y="172"/>
                    <a:pt x="5012" y="172"/>
                  </a:cubicBezTo>
                  <a:cubicBezTo>
                    <a:pt x="5012" y="173"/>
                    <a:pt x="5012" y="173"/>
                    <a:pt x="5012" y="173"/>
                  </a:cubicBezTo>
                  <a:cubicBezTo>
                    <a:pt x="5036" y="149"/>
                    <a:pt x="5036" y="149"/>
                    <a:pt x="5036" y="149"/>
                  </a:cubicBezTo>
                  <a:cubicBezTo>
                    <a:pt x="5059" y="173"/>
                    <a:pt x="5059" y="173"/>
                    <a:pt x="5059" y="173"/>
                  </a:cubicBezTo>
                  <a:cubicBezTo>
                    <a:pt x="5059" y="172"/>
                    <a:pt x="5059" y="172"/>
                    <a:pt x="5059" y="172"/>
                  </a:cubicBezTo>
                  <a:cubicBezTo>
                    <a:pt x="5060" y="173"/>
                    <a:pt x="5060" y="173"/>
                    <a:pt x="5060" y="173"/>
                  </a:cubicBezTo>
                  <a:cubicBezTo>
                    <a:pt x="5083" y="149"/>
                    <a:pt x="5083" y="149"/>
                    <a:pt x="5083" y="149"/>
                  </a:cubicBezTo>
                  <a:cubicBezTo>
                    <a:pt x="5106" y="173"/>
                    <a:pt x="5106" y="173"/>
                    <a:pt x="5106" y="173"/>
                  </a:cubicBezTo>
                  <a:cubicBezTo>
                    <a:pt x="5107" y="172"/>
                    <a:pt x="5107" y="172"/>
                    <a:pt x="5107" y="172"/>
                  </a:cubicBezTo>
                  <a:cubicBezTo>
                    <a:pt x="5107" y="173"/>
                    <a:pt x="5107" y="173"/>
                    <a:pt x="5107" y="173"/>
                  </a:cubicBezTo>
                  <a:cubicBezTo>
                    <a:pt x="5130" y="149"/>
                    <a:pt x="5130" y="149"/>
                    <a:pt x="5130" y="149"/>
                  </a:cubicBezTo>
                  <a:cubicBezTo>
                    <a:pt x="5154" y="173"/>
                    <a:pt x="5154" y="173"/>
                    <a:pt x="5154" y="173"/>
                  </a:cubicBezTo>
                  <a:cubicBezTo>
                    <a:pt x="5154" y="172"/>
                    <a:pt x="5154" y="172"/>
                    <a:pt x="5154" y="172"/>
                  </a:cubicBezTo>
                  <a:cubicBezTo>
                    <a:pt x="5154" y="173"/>
                    <a:pt x="5154" y="173"/>
                    <a:pt x="5154" y="173"/>
                  </a:cubicBezTo>
                  <a:cubicBezTo>
                    <a:pt x="5177" y="149"/>
                    <a:pt x="5177" y="149"/>
                    <a:pt x="5177" y="149"/>
                  </a:cubicBezTo>
                  <a:cubicBezTo>
                    <a:pt x="5201" y="173"/>
                    <a:pt x="5201" y="173"/>
                    <a:pt x="5201" y="173"/>
                  </a:cubicBezTo>
                  <a:cubicBezTo>
                    <a:pt x="5201" y="172"/>
                    <a:pt x="5201" y="172"/>
                    <a:pt x="5201" y="172"/>
                  </a:cubicBezTo>
                  <a:cubicBezTo>
                    <a:pt x="5201" y="173"/>
                    <a:pt x="5201" y="173"/>
                    <a:pt x="5201" y="173"/>
                  </a:cubicBezTo>
                  <a:cubicBezTo>
                    <a:pt x="5225" y="149"/>
                    <a:pt x="5225" y="149"/>
                    <a:pt x="5225" y="149"/>
                  </a:cubicBezTo>
                  <a:cubicBezTo>
                    <a:pt x="5243" y="167"/>
                    <a:pt x="5243" y="167"/>
                    <a:pt x="5243" y="167"/>
                  </a:cubicBezTo>
                  <a:cubicBezTo>
                    <a:pt x="5243" y="167"/>
                    <a:pt x="5243" y="167"/>
                    <a:pt x="5243" y="167"/>
                  </a:cubicBezTo>
                  <a:cubicBezTo>
                    <a:pt x="5249" y="173"/>
                    <a:pt x="5249" y="173"/>
                    <a:pt x="5249" y="173"/>
                  </a:cubicBezTo>
                  <a:cubicBezTo>
                    <a:pt x="5272" y="149"/>
                    <a:pt x="5272" y="149"/>
                    <a:pt x="5272" y="149"/>
                  </a:cubicBezTo>
                  <a:cubicBezTo>
                    <a:pt x="5296" y="173"/>
                    <a:pt x="5296" y="173"/>
                    <a:pt x="5296" y="173"/>
                  </a:cubicBezTo>
                  <a:cubicBezTo>
                    <a:pt x="5345" y="124"/>
                    <a:pt x="5345" y="124"/>
                    <a:pt x="5345" y="124"/>
                  </a:cubicBezTo>
                  <a:cubicBezTo>
                    <a:pt x="5720" y="124"/>
                    <a:pt x="5720" y="124"/>
                    <a:pt x="5720" y="124"/>
                  </a:cubicBezTo>
                  <a:cubicBezTo>
                    <a:pt x="5720" y="124"/>
                    <a:pt x="5720" y="124"/>
                    <a:pt x="5720" y="124"/>
                  </a:cubicBezTo>
                  <a:cubicBezTo>
                    <a:pt x="5764" y="124"/>
                    <a:pt x="5764" y="124"/>
                    <a:pt x="5764" y="124"/>
                  </a:cubicBezTo>
                  <a:cubicBezTo>
                    <a:pt x="5765" y="165"/>
                    <a:pt x="5781" y="207"/>
                    <a:pt x="5813" y="238"/>
                  </a:cubicBezTo>
                  <a:cubicBezTo>
                    <a:pt x="5845" y="271"/>
                    <a:pt x="5888" y="287"/>
                    <a:pt x="5931" y="287"/>
                  </a:cubicBezTo>
                  <a:cubicBezTo>
                    <a:pt x="5973" y="287"/>
                    <a:pt x="6016" y="271"/>
                    <a:pt x="6048" y="239"/>
                  </a:cubicBezTo>
                  <a:cubicBezTo>
                    <a:pt x="9969" y="239"/>
                    <a:pt x="9969" y="239"/>
                    <a:pt x="9969" y="239"/>
                  </a:cubicBezTo>
                  <a:cubicBezTo>
                    <a:pt x="9970" y="278"/>
                    <a:pt x="10001" y="308"/>
                    <a:pt x="10039" y="310"/>
                  </a:cubicBezTo>
                  <a:cubicBezTo>
                    <a:pt x="10039" y="457"/>
                    <a:pt x="10039" y="457"/>
                    <a:pt x="10039" y="457"/>
                  </a:cubicBezTo>
                  <a:cubicBezTo>
                    <a:pt x="5954" y="457"/>
                    <a:pt x="5954" y="457"/>
                    <a:pt x="5954" y="457"/>
                  </a:cubicBezTo>
                  <a:cubicBezTo>
                    <a:pt x="5891" y="457"/>
                    <a:pt x="5840" y="406"/>
                    <a:pt x="5840" y="344"/>
                  </a:cubicBezTo>
                  <a:cubicBezTo>
                    <a:pt x="5840" y="340"/>
                    <a:pt x="5840" y="340"/>
                    <a:pt x="5840" y="340"/>
                  </a:cubicBezTo>
                  <a:cubicBezTo>
                    <a:pt x="5736" y="340"/>
                    <a:pt x="5736" y="340"/>
                    <a:pt x="5736" y="340"/>
                  </a:cubicBezTo>
                  <a:cubicBezTo>
                    <a:pt x="5735" y="274"/>
                    <a:pt x="5681" y="221"/>
                    <a:pt x="5614" y="221"/>
                  </a:cubicBezTo>
                  <a:cubicBezTo>
                    <a:pt x="5243" y="221"/>
                    <a:pt x="5243" y="221"/>
                    <a:pt x="5243" y="221"/>
                  </a:cubicBezTo>
                  <a:cubicBezTo>
                    <a:pt x="4923" y="221"/>
                    <a:pt x="4923" y="221"/>
                    <a:pt x="4923" y="221"/>
                  </a:cubicBezTo>
                  <a:cubicBezTo>
                    <a:pt x="4551" y="221"/>
                    <a:pt x="4551" y="221"/>
                    <a:pt x="4551" y="221"/>
                  </a:cubicBezTo>
                  <a:cubicBezTo>
                    <a:pt x="4485" y="221"/>
                    <a:pt x="4431" y="274"/>
                    <a:pt x="4430" y="340"/>
                  </a:cubicBezTo>
                  <a:cubicBezTo>
                    <a:pt x="4326" y="340"/>
                    <a:pt x="4326" y="340"/>
                    <a:pt x="4326" y="340"/>
                  </a:cubicBezTo>
                  <a:cubicBezTo>
                    <a:pt x="4326" y="344"/>
                    <a:pt x="4326" y="344"/>
                    <a:pt x="4326" y="344"/>
                  </a:cubicBezTo>
                  <a:cubicBezTo>
                    <a:pt x="4326" y="406"/>
                    <a:pt x="4275" y="457"/>
                    <a:pt x="4212" y="457"/>
                  </a:cubicBezTo>
                  <a:cubicBezTo>
                    <a:pt x="127" y="457"/>
                    <a:pt x="127" y="457"/>
                    <a:pt x="127" y="457"/>
                  </a:cubicBezTo>
                  <a:cubicBezTo>
                    <a:pt x="127" y="310"/>
                    <a:pt x="127" y="310"/>
                    <a:pt x="127" y="310"/>
                  </a:cubicBezTo>
                  <a:cubicBezTo>
                    <a:pt x="165" y="308"/>
                    <a:pt x="195" y="278"/>
                    <a:pt x="197" y="239"/>
                  </a:cubicBezTo>
                  <a:cubicBezTo>
                    <a:pt x="4118" y="239"/>
                    <a:pt x="4118" y="239"/>
                    <a:pt x="4118" y="239"/>
                  </a:cubicBezTo>
                  <a:cubicBezTo>
                    <a:pt x="4150" y="271"/>
                    <a:pt x="4192" y="287"/>
                    <a:pt x="4235" y="287"/>
                  </a:cubicBezTo>
                  <a:cubicBezTo>
                    <a:pt x="4278" y="287"/>
                    <a:pt x="4320" y="271"/>
                    <a:pt x="4353" y="238"/>
                  </a:cubicBezTo>
                  <a:close/>
                  <a:moveTo>
                    <a:pt x="5291" y="120"/>
                  </a:moveTo>
                  <a:cubicBezTo>
                    <a:pt x="5272" y="139"/>
                    <a:pt x="5272" y="139"/>
                    <a:pt x="5272" y="139"/>
                  </a:cubicBezTo>
                  <a:cubicBezTo>
                    <a:pt x="5254" y="120"/>
                    <a:pt x="5254" y="120"/>
                    <a:pt x="5254" y="120"/>
                  </a:cubicBezTo>
                  <a:cubicBezTo>
                    <a:pt x="5272" y="102"/>
                    <a:pt x="5272" y="102"/>
                    <a:pt x="5272" y="102"/>
                  </a:cubicBezTo>
                  <a:lnTo>
                    <a:pt x="5291" y="120"/>
                  </a:lnTo>
                  <a:close/>
                  <a:moveTo>
                    <a:pt x="5277" y="97"/>
                  </a:moveTo>
                  <a:cubicBezTo>
                    <a:pt x="5296" y="78"/>
                    <a:pt x="5296" y="78"/>
                    <a:pt x="5296" y="78"/>
                  </a:cubicBezTo>
                  <a:cubicBezTo>
                    <a:pt x="5338" y="120"/>
                    <a:pt x="5338" y="120"/>
                    <a:pt x="5338" y="120"/>
                  </a:cubicBezTo>
                  <a:cubicBezTo>
                    <a:pt x="5296" y="162"/>
                    <a:pt x="5296" y="162"/>
                    <a:pt x="5296" y="162"/>
                  </a:cubicBezTo>
                  <a:cubicBezTo>
                    <a:pt x="5277" y="144"/>
                    <a:pt x="5277" y="144"/>
                    <a:pt x="5277" y="144"/>
                  </a:cubicBezTo>
                  <a:cubicBezTo>
                    <a:pt x="5301" y="120"/>
                    <a:pt x="5301" y="120"/>
                    <a:pt x="5301" y="120"/>
                  </a:cubicBezTo>
                  <a:lnTo>
                    <a:pt x="5277" y="97"/>
                  </a:lnTo>
                  <a:close/>
                  <a:moveTo>
                    <a:pt x="5230" y="144"/>
                  </a:moveTo>
                  <a:cubicBezTo>
                    <a:pt x="5249" y="125"/>
                    <a:pt x="5249" y="125"/>
                    <a:pt x="5249" y="125"/>
                  </a:cubicBezTo>
                  <a:cubicBezTo>
                    <a:pt x="5267" y="144"/>
                    <a:pt x="5267" y="144"/>
                    <a:pt x="5267" y="144"/>
                  </a:cubicBezTo>
                  <a:cubicBezTo>
                    <a:pt x="5249" y="162"/>
                    <a:pt x="5249" y="162"/>
                    <a:pt x="5249" y="162"/>
                  </a:cubicBezTo>
                  <a:lnTo>
                    <a:pt x="5230" y="144"/>
                  </a:lnTo>
                  <a:close/>
                  <a:moveTo>
                    <a:pt x="5249" y="115"/>
                  </a:moveTo>
                  <a:cubicBezTo>
                    <a:pt x="5230" y="97"/>
                    <a:pt x="5230" y="97"/>
                    <a:pt x="5230" y="97"/>
                  </a:cubicBezTo>
                  <a:cubicBezTo>
                    <a:pt x="5249" y="78"/>
                    <a:pt x="5249" y="78"/>
                    <a:pt x="5249" y="78"/>
                  </a:cubicBezTo>
                  <a:cubicBezTo>
                    <a:pt x="5267" y="97"/>
                    <a:pt x="5267" y="97"/>
                    <a:pt x="5267" y="97"/>
                  </a:cubicBezTo>
                  <a:lnTo>
                    <a:pt x="5249" y="115"/>
                  </a:lnTo>
                  <a:close/>
                  <a:moveTo>
                    <a:pt x="5243" y="120"/>
                  </a:moveTo>
                  <a:cubicBezTo>
                    <a:pt x="5243" y="120"/>
                    <a:pt x="5243" y="120"/>
                    <a:pt x="5243" y="120"/>
                  </a:cubicBezTo>
                  <a:cubicBezTo>
                    <a:pt x="5244" y="120"/>
                    <a:pt x="5244" y="120"/>
                    <a:pt x="5244" y="120"/>
                  </a:cubicBezTo>
                  <a:cubicBezTo>
                    <a:pt x="5243" y="121"/>
                    <a:pt x="5243" y="121"/>
                    <a:pt x="5243" y="121"/>
                  </a:cubicBezTo>
                  <a:cubicBezTo>
                    <a:pt x="5243" y="120"/>
                    <a:pt x="5243" y="120"/>
                    <a:pt x="5243" y="120"/>
                  </a:cubicBezTo>
                  <a:cubicBezTo>
                    <a:pt x="5225" y="139"/>
                    <a:pt x="5225" y="139"/>
                    <a:pt x="5225" y="139"/>
                  </a:cubicBezTo>
                  <a:cubicBezTo>
                    <a:pt x="5206" y="120"/>
                    <a:pt x="5206" y="120"/>
                    <a:pt x="5206" y="120"/>
                  </a:cubicBezTo>
                  <a:cubicBezTo>
                    <a:pt x="5225" y="102"/>
                    <a:pt x="5225" y="102"/>
                    <a:pt x="5225" y="102"/>
                  </a:cubicBezTo>
                  <a:lnTo>
                    <a:pt x="5243" y="120"/>
                  </a:lnTo>
                  <a:close/>
                  <a:moveTo>
                    <a:pt x="5183" y="144"/>
                  </a:moveTo>
                  <a:cubicBezTo>
                    <a:pt x="5201" y="126"/>
                    <a:pt x="5201" y="126"/>
                    <a:pt x="5201" y="126"/>
                  </a:cubicBezTo>
                  <a:cubicBezTo>
                    <a:pt x="5219" y="144"/>
                    <a:pt x="5219" y="144"/>
                    <a:pt x="5219" y="144"/>
                  </a:cubicBezTo>
                  <a:cubicBezTo>
                    <a:pt x="5201" y="162"/>
                    <a:pt x="5201" y="162"/>
                    <a:pt x="5201" y="162"/>
                  </a:cubicBezTo>
                  <a:lnTo>
                    <a:pt x="5183" y="144"/>
                  </a:lnTo>
                  <a:close/>
                  <a:moveTo>
                    <a:pt x="5219" y="97"/>
                  </a:moveTo>
                  <a:cubicBezTo>
                    <a:pt x="5201" y="115"/>
                    <a:pt x="5201" y="115"/>
                    <a:pt x="5201" y="115"/>
                  </a:cubicBezTo>
                  <a:cubicBezTo>
                    <a:pt x="5183" y="97"/>
                    <a:pt x="5183" y="97"/>
                    <a:pt x="5183" y="97"/>
                  </a:cubicBezTo>
                  <a:cubicBezTo>
                    <a:pt x="5201" y="78"/>
                    <a:pt x="5201" y="78"/>
                    <a:pt x="5201" y="78"/>
                  </a:cubicBezTo>
                  <a:lnTo>
                    <a:pt x="5219" y="97"/>
                  </a:lnTo>
                  <a:close/>
                  <a:moveTo>
                    <a:pt x="5196" y="120"/>
                  </a:moveTo>
                  <a:cubicBezTo>
                    <a:pt x="5177" y="139"/>
                    <a:pt x="5177" y="139"/>
                    <a:pt x="5177" y="139"/>
                  </a:cubicBezTo>
                  <a:cubicBezTo>
                    <a:pt x="5159" y="120"/>
                    <a:pt x="5159" y="120"/>
                    <a:pt x="5159" y="120"/>
                  </a:cubicBezTo>
                  <a:cubicBezTo>
                    <a:pt x="5177" y="102"/>
                    <a:pt x="5177" y="102"/>
                    <a:pt x="5177" y="102"/>
                  </a:cubicBezTo>
                  <a:lnTo>
                    <a:pt x="5196" y="120"/>
                  </a:lnTo>
                  <a:close/>
                  <a:moveTo>
                    <a:pt x="5135" y="144"/>
                  </a:moveTo>
                  <a:cubicBezTo>
                    <a:pt x="5154" y="126"/>
                    <a:pt x="5154" y="126"/>
                    <a:pt x="5154" y="126"/>
                  </a:cubicBezTo>
                  <a:cubicBezTo>
                    <a:pt x="5172" y="144"/>
                    <a:pt x="5172" y="144"/>
                    <a:pt x="5172" y="144"/>
                  </a:cubicBezTo>
                  <a:cubicBezTo>
                    <a:pt x="5154" y="162"/>
                    <a:pt x="5154" y="162"/>
                    <a:pt x="5154" y="162"/>
                  </a:cubicBezTo>
                  <a:lnTo>
                    <a:pt x="5135" y="144"/>
                  </a:lnTo>
                  <a:close/>
                  <a:moveTo>
                    <a:pt x="5172" y="97"/>
                  </a:moveTo>
                  <a:cubicBezTo>
                    <a:pt x="5154" y="115"/>
                    <a:pt x="5154" y="115"/>
                    <a:pt x="5154" y="115"/>
                  </a:cubicBezTo>
                  <a:cubicBezTo>
                    <a:pt x="5135" y="97"/>
                    <a:pt x="5135" y="97"/>
                    <a:pt x="5135" y="97"/>
                  </a:cubicBezTo>
                  <a:cubicBezTo>
                    <a:pt x="5154" y="78"/>
                    <a:pt x="5154" y="78"/>
                    <a:pt x="5154" y="78"/>
                  </a:cubicBezTo>
                  <a:lnTo>
                    <a:pt x="5172" y="97"/>
                  </a:lnTo>
                  <a:close/>
                  <a:moveTo>
                    <a:pt x="5148" y="120"/>
                  </a:moveTo>
                  <a:cubicBezTo>
                    <a:pt x="5130" y="139"/>
                    <a:pt x="5130" y="139"/>
                    <a:pt x="5130" y="139"/>
                  </a:cubicBezTo>
                  <a:cubicBezTo>
                    <a:pt x="5112" y="120"/>
                    <a:pt x="5112" y="120"/>
                    <a:pt x="5112" y="120"/>
                  </a:cubicBezTo>
                  <a:cubicBezTo>
                    <a:pt x="5130" y="102"/>
                    <a:pt x="5130" y="102"/>
                    <a:pt x="5130" y="102"/>
                  </a:cubicBezTo>
                  <a:lnTo>
                    <a:pt x="5148" y="120"/>
                  </a:lnTo>
                  <a:close/>
                  <a:moveTo>
                    <a:pt x="5088" y="144"/>
                  </a:moveTo>
                  <a:cubicBezTo>
                    <a:pt x="5107" y="126"/>
                    <a:pt x="5107" y="126"/>
                    <a:pt x="5107" y="126"/>
                  </a:cubicBezTo>
                  <a:cubicBezTo>
                    <a:pt x="5125" y="144"/>
                    <a:pt x="5125" y="144"/>
                    <a:pt x="5125" y="144"/>
                  </a:cubicBezTo>
                  <a:cubicBezTo>
                    <a:pt x="5107" y="162"/>
                    <a:pt x="5107" y="162"/>
                    <a:pt x="5107" y="162"/>
                  </a:cubicBezTo>
                  <a:lnTo>
                    <a:pt x="5088" y="144"/>
                  </a:lnTo>
                  <a:close/>
                  <a:moveTo>
                    <a:pt x="5125" y="97"/>
                  </a:moveTo>
                  <a:cubicBezTo>
                    <a:pt x="5107" y="115"/>
                    <a:pt x="5107" y="115"/>
                    <a:pt x="5107" y="115"/>
                  </a:cubicBezTo>
                  <a:cubicBezTo>
                    <a:pt x="5088" y="97"/>
                    <a:pt x="5088" y="97"/>
                    <a:pt x="5088" y="97"/>
                  </a:cubicBezTo>
                  <a:cubicBezTo>
                    <a:pt x="5107" y="78"/>
                    <a:pt x="5107" y="78"/>
                    <a:pt x="5107" y="78"/>
                  </a:cubicBezTo>
                  <a:lnTo>
                    <a:pt x="5125" y="97"/>
                  </a:lnTo>
                  <a:close/>
                  <a:moveTo>
                    <a:pt x="5101" y="120"/>
                  </a:moveTo>
                  <a:cubicBezTo>
                    <a:pt x="5083" y="139"/>
                    <a:pt x="5083" y="139"/>
                    <a:pt x="5083" y="139"/>
                  </a:cubicBezTo>
                  <a:cubicBezTo>
                    <a:pt x="5065" y="120"/>
                    <a:pt x="5065" y="120"/>
                    <a:pt x="5065" y="120"/>
                  </a:cubicBezTo>
                  <a:cubicBezTo>
                    <a:pt x="5083" y="102"/>
                    <a:pt x="5083" y="102"/>
                    <a:pt x="5083" y="102"/>
                  </a:cubicBezTo>
                  <a:lnTo>
                    <a:pt x="5101" y="120"/>
                  </a:lnTo>
                  <a:close/>
                  <a:moveTo>
                    <a:pt x="5041" y="144"/>
                  </a:moveTo>
                  <a:cubicBezTo>
                    <a:pt x="5059" y="126"/>
                    <a:pt x="5059" y="126"/>
                    <a:pt x="5059" y="126"/>
                  </a:cubicBezTo>
                  <a:cubicBezTo>
                    <a:pt x="5078" y="144"/>
                    <a:pt x="5078" y="144"/>
                    <a:pt x="5078" y="144"/>
                  </a:cubicBezTo>
                  <a:cubicBezTo>
                    <a:pt x="5059" y="162"/>
                    <a:pt x="5059" y="162"/>
                    <a:pt x="5059" y="162"/>
                  </a:cubicBezTo>
                  <a:lnTo>
                    <a:pt x="5041" y="144"/>
                  </a:lnTo>
                  <a:close/>
                  <a:moveTo>
                    <a:pt x="5078" y="97"/>
                  </a:moveTo>
                  <a:cubicBezTo>
                    <a:pt x="5059" y="115"/>
                    <a:pt x="5059" y="115"/>
                    <a:pt x="5059" y="115"/>
                  </a:cubicBezTo>
                  <a:cubicBezTo>
                    <a:pt x="5041" y="97"/>
                    <a:pt x="5041" y="97"/>
                    <a:pt x="5041" y="97"/>
                  </a:cubicBezTo>
                  <a:cubicBezTo>
                    <a:pt x="5059" y="78"/>
                    <a:pt x="5059" y="78"/>
                    <a:pt x="5059" y="78"/>
                  </a:cubicBezTo>
                  <a:lnTo>
                    <a:pt x="5078" y="97"/>
                  </a:lnTo>
                  <a:close/>
                  <a:moveTo>
                    <a:pt x="5054" y="120"/>
                  </a:moveTo>
                  <a:cubicBezTo>
                    <a:pt x="5036" y="139"/>
                    <a:pt x="5036" y="139"/>
                    <a:pt x="5036" y="139"/>
                  </a:cubicBezTo>
                  <a:cubicBezTo>
                    <a:pt x="5017" y="120"/>
                    <a:pt x="5017" y="120"/>
                    <a:pt x="5017" y="120"/>
                  </a:cubicBezTo>
                  <a:cubicBezTo>
                    <a:pt x="5036" y="102"/>
                    <a:pt x="5036" y="102"/>
                    <a:pt x="5036" y="102"/>
                  </a:cubicBezTo>
                  <a:lnTo>
                    <a:pt x="5054" y="120"/>
                  </a:lnTo>
                  <a:close/>
                  <a:moveTo>
                    <a:pt x="4994" y="144"/>
                  </a:moveTo>
                  <a:cubicBezTo>
                    <a:pt x="5012" y="126"/>
                    <a:pt x="5012" y="126"/>
                    <a:pt x="5012" y="126"/>
                  </a:cubicBezTo>
                  <a:cubicBezTo>
                    <a:pt x="5030" y="144"/>
                    <a:pt x="5030" y="144"/>
                    <a:pt x="5030" y="144"/>
                  </a:cubicBezTo>
                  <a:cubicBezTo>
                    <a:pt x="5012" y="162"/>
                    <a:pt x="5012" y="162"/>
                    <a:pt x="5012" y="162"/>
                  </a:cubicBezTo>
                  <a:lnTo>
                    <a:pt x="4994" y="144"/>
                  </a:lnTo>
                  <a:close/>
                  <a:moveTo>
                    <a:pt x="5030" y="97"/>
                  </a:moveTo>
                  <a:cubicBezTo>
                    <a:pt x="5012" y="115"/>
                    <a:pt x="5012" y="115"/>
                    <a:pt x="5012" y="115"/>
                  </a:cubicBezTo>
                  <a:cubicBezTo>
                    <a:pt x="4994" y="97"/>
                    <a:pt x="4994" y="97"/>
                    <a:pt x="4994" y="97"/>
                  </a:cubicBezTo>
                  <a:cubicBezTo>
                    <a:pt x="5012" y="78"/>
                    <a:pt x="5012" y="78"/>
                    <a:pt x="5012" y="78"/>
                  </a:cubicBezTo>
                  <a:lnTo>
                    <a:pt x="5030" y="97"/>
                  </a:lnTo>
                  <a:close/>
                  <a:moveTo>
                    <a:pt x="5007" y="120"/>
                  </a:moveTo>
                  <a:cubicBezTo>
                    <a:pt x="4988" y="139"/>
                    <a:pt x="4988" y="139"/>
                    <a:pt x="4988" y="139"/>
                  </a:cubicBezTo>
                  <a:cubicBezTo>
                    <a:pt x="4970" y="120"/>
                    <a:pt x="4970" y="120"/>
                    <a:pt x="4970" y="120"/>
                  </a:cubicBezTo>
                  <a:cubicBezTo>
                    <a:pt x="4988" y="102"/>
                    <a:pt x="4988" y="102"/>
                    <a:pt x="4988" y="102"/>
                  </a:cubicBezTo>
                  <a:lnTo>
                    <a:pt x="5007" y="120"/>
                  </a:lnTo>
                  <a:close/>
                  <a:moveTo>
                    <a:pt x="4946" y="144"/>
                  </a:moveTo>
                  <a:cubicBezTo>
                    <a:pt x="4965" y="126"/>
                    <a:pt x="4965" y="126"/>
                    <a:pt x="4965" y="126"/>
                  </a:cubicBezTo>
                  <a:cubicBezTo>
                    <a:pt x="4983" y="144"/>
                    <a:pt x="4983" y="144"/>
                    <a:pt x="4983" y="144"/>
                  </a:cubicBezTo>
                  <a:cubicBezTo>
                    <a:pt x="4965" y="162"/>
                    <a:pt x="4965" y="162"/>
                    <a:pt x="4965" y="162"/>
                  </a:cubicBezTo>
                  <a:lnTo>
                    <a:pt x="4946" y="144"/>
                  </a:lnTo>
                  <a:close/>
                  <a:moveTo>
                    <a:pt x="4983" y="97"/>
                  </a:moveTo>
                  <a:cubicBezTo>
                    <a:pt x="4965" y="115"/>
                    <a:pt x="4965" y="115"/>
                    <a:pt x="4965" y="115"/>
                  </a:cubicBezTo>
                  <a:cubicBezTo>
                    <a:pt x="4946" y="97"/>
                    <a:pt x="4946" y="97"/>
                    <a:pt x="4946" y="97"/>
                  </a:cubicBezTo>
                  <a:cubicBezTo>
                    <a:pt x="4965" y="78"/>
                    <a:pt x="4965" y="78"/>
                    <a:pt x="4965" y="78"/>
                  </a:cubicBezTo>
                  <a:lnTo>
                    <a:pt x="4983" y="97"/>
                  </a:lnTo>
                  <a:close/>
                  <a:moveTo>
                    <a:pt x="4959" y="120"/>
                  </a:moveTo>
                  <a:cubicBezTo>
                    <a:pt x="4941" y="139"/>
                    <a:pt x="4941" y="139"/>
                    <a:pt x="4941" y="139"/>
                  </a:cubicBezTo>
                  <a:cubicBezTo>
                    <a:pt x="4923" y="120"/>
                    <a:pt x="4923" y="120"/>
                    <a:pt x="4923" y="120"/>
                  </a:cubicBezTo>
                  <a:cubicBezTo>
                    <a:pt x="4923" y="121"/>
                    <a:pt x="4923" y="121"/>
                    <a:pt x="4923" y="121"/>
                  </a:cubicBezTo>
                  <a:cubicBezTo>
                    <a:pt x="4922" y="120"/>
                    <a:pt x="4922" y="120"/>
                    <a:pt x="4922" y="120"/>
                  </a:cubicBezTo>
                  <a:cubicBezTo>
                    <a:pt x="4923" y="120"/>
                    <a:pt x="4923" y="120"/>
                    <a:pt x="4923" y="120"/>
                  </a:cubicBezTo>
                  <a:cubicBezTo>
                    <a:pt x="4923" y="120"/>
                    <a:pt x="4923" y="120"/>
                    <a:pt x="4923" y="120"/>
                  </a:cubicBezTo>
                  <a:cubicBezTo>
                    <a:pt x="4941" y="102"/>
                    <a:pt x="4941" y="102"/>
                    <a:pt x="4941" y="102"/>
                  </a:cubicBezTo>
                  <a:lnTo>
                    <a:pt x="4959" y="120"/>
                  </a:lnTo>
                  <a:close/>
                  <a:moveTo>
                    <a:pt x="4936" y="144"/>
                  </a:moveTo>
                  <a:cubicBezTo>
                    <a:pt x="4917" y="162"/>
                    <a:pt x="4917" y="162"/>
                    <a:pt x="4917" y="162"/>
                  </a:cubicBezTo>
                  <a:cubicBezTo>
                    <a:pt x="4899" y="144"/>
                    <a:pt x="4899" y="144"/>
                    <a:pt x="4899" y="144"/>
                  </a:cubicBezTo>
                  <a:cubicBezTo>
                    <a:pt x="4917" y="125"/>
                    <a:pt x="4917" y="125"/>
                    <a:pt x="4917" y="125"/>
                  </a:cubicBezTo>
                  <a:lnTo>
                    <a:pt x="4936" y="144"/>
                  </a:lnTo>
                  <a:close/>
                  <a:moveTo>
                    <a:pt x="4936" y="97"/>
                  </a:moveTo>
                  <a:cubicBezTo>
                    <a:pt x="4917" y="115"/>
                    <a:pt x="4917" y="115"/>
                    <a:pt x="4917" y="115"/>
                  </a:cubicBezTo>
                  <a:cubicBezTo>
                    <a:pt x="4899" y="97"/>
                    <a:pt x="4899" y="97"/>
                    <a:pt x="4899" y="97"/>
                  </a:cubicBezTo>
                  <a:cubicBezTo>
                    <a:pt x="4917" y="78"/>
                    <a:pt x="4917" y="78"/>
                    <a:pt x="4917" y="78"/>
                  </a:cubicBezTo>
                  <a:lnTo>
                    <a:pt x="4936" y="97"/>
                  </a:lnTo>
                  <a:close/>
                  <a:moveTo>
                    <a:pt x="4912" y="120"/>
                  </a:moveTo>
                  <a:cubicBezTo>
                    <a:pt x="4894" y="139"/>
                    <a:pt x="4894" y="139"/>
                    <a:pt x="4894" y="139"/>
                  </a:cubicBezTo>
                  <a:cubicBezTo>
                    <a:pt x="4875" y="120"/>
                    <a:pt x="4875" y="120"/>
                    <a:pt x="4875" y="120"/>
                  </a:cubicBezTo>
                  <a:cubicBezTo>
                    <a:pt x="4894" y="102"/>
                    <a:pt x="4894" y="102"/>
                    <a:pt x="4894" y="102"/>
                  </a:cubicBezTo>
                  <a:lnTo>
                    <a:pt x="4912" y="120"/>
                  </a:lnTo>
                  <a:close/>
                  <a:moveTo>
                    <a:pt x="4865" y="120"/>
                  </a:moveTo>
                  <a:cubicBezTo>
                    <a:pt x="4889" y="144"/>
                    <a:pt x="4889" y="144"/>
                    <a:pt x="4889" y="144"/>
                  </a:cubicBezTo>
                  <a:cubicBezTo>
                    <a:pt x="4870" y="162"/>
                    <a:pt x="4870" y="162"/>
                    <a:pt x="4870" y="162"/>
                  </a:cubicBezTo>
                  <a:cubicBezTo>
                    <a:pt x="4828" y="120"/>
                    <a:pt x="4828" y="120"/>
                    <a:pt x="4828" y="120"/>
                  </a:cubicBezTo>
                  <a:cubicBezTo>
                    <a:pt x="4870" y="78"/>
                    <a:pt x="4870" y="78"/>
                    <a:pt x="4870" y="78"/>
                  </a:cubicBezTo>
                  <a:cubicBezTo>
                    <a:pt x="4889" y="97"/>
                    <a:pt x="4889" y="97"/>
                    <a:pt x="4889" y="97"/>
                  </a:cubicBezTo>
                  <a:lnTo>
                    <a:pt x="4865" y="120"/>
                  </a:lnTo>
                  <a:close/>
                  <a:moveTo>
                    <a:pt x="5815" y="231"/>
                  </a:moveTo>
                  <a:cubicBezTo>
                    <a:pt x="5787" y="201"/>
                    <a:pt x="5772" y="162"/>
                    <a:pt x="5771" y="124"/>
                  </a:cubicBezTo>
                  <a:cubicBezTo>
                    <a:pt x="5922" y="124"/>
                    <a:pt x="5922" y="124"/>
                    <a:pt x="5922" y="124"/>
                  </a:cubicBezTo>
                  <a:lnTo>
                    <a:pt x="5815" y="231"/>
                  </a:lnTo>
                  <a:close/>
                  <a:moveTo>
                    <a:pt x="5927" y="129"/>
                  </a:moveTo>
                  <a:cubicBezTo>
                    <a:pt x="5927" y="280"/>
                    <a:pt x="5927" y="280"/>
                    <a:pt x="5927" y="280"/>
                  </a:cubicBezTo>
                  <a:cubicBezTo>
                    <a:pt x="5889" y="279"/>
                    <a:pt x="5850" y="264"/>
                    <a:pt x="5821" y="236"/>
                  </a:cubicBezTo>
                  <a:lnTo>
                    <a:pt x="5927" y="129"/>
                  </a:lnTo>
                  <a:close/>
                  <a:moveTo>
                    <a:pt x="5935" y="280"/>
                  </a:moveTo>
                  <a:cubicBezTo>
                    <a:pt x="5935" y="129"/>
                    <a:pt x="5935" y="129"/>
                    <a:pt x="5935" y="129"/>
                  </a:cubicBezTo>
                  <a:cubicBezTo>
                    <a:pt x="6042" y="236"/>
                    <a:pt x="6042" y="236"/>
                    <a:pt x="6042" y="236"/>
                  </a:cubicBezTo>
                  <a:cubicBezTo>
                    <a:pt x="6012" y="264"/>
                    <a:pt x="5973" y="279"/>
                    <a:pt x="5935" y="280"/>
                  </a:cubicBezTo>
                  <a:close/>
                  <a:moveTo>
                    <a:pt x="9843" y="2614"/>
                  </a:moveTo>
                  <a:cubicBezTo>
                    <a:pt x="9970" y="2194"/>
                    <a:pt x="9970" y="2194"/>
                    <a:pt x="9970" y="2194"/>
                  </a:cubicBezTo>
                  <a:cubicBezTo>
                    <a:pt x="9970" y="2434"/>
                    <a:pt x="9970" y="2434"/>
                    <a:pt x="9970" y="2434"/>
                  </a:cubicBezTo>
                  <a:cubicBezTo>
                    <a:pt x="9790" y="2791"/>
                    <a:pt x="9790" y="2791"/>
                    <a:pt x="9790" y="2791"/>
                  </a:cubicBezTo>
                  <a:cubicBezTo>
                    <a:pt x="9840" y="2623"/>
                    <a:pt x="9840" y="2623"/>
                    <a:pt x="9840" y="2623"/>
                  </a:cubicBezTo>
                  <a:cubicBezTo>
                    <a:pt x="9843" y="2614"/>
                    <a:pt x="9843" y="2614"/>
                    <a:pt x="9843" y="2614"/>
                  </a:cubicBezTo>
                  <a:close/>
                  <a:moveTo>
                    <a:pt x="9793" y="2802"/>
                  </a:moveTo>
                  <a:cubicBezTo>
                    <a:pt x="9890" y="2614"/>
                    <a:pt x="9890" y="2614"/>
                    <a:pt x="9890" y="2614"/>
                  </a:cubicBezTo>
                  <a:cubicBezTo>
                    <a:pt x="9887" y="2614"/>
                    <a:pt x="9887" y="2614"/>
                    <a:pt x="9887" y="2614"/>
                  </a:cubicBezTo>
                  <a:cubicBezTo>
                    <a:pt x="9970" y="2450"/>
                    <a:pt x="9970" y="2450"/>
                    <a:pt x="9970" y="2450"/>
                  </a:cubicBezTo>
                  <a:cubicBezTo>
                    <a:pt x="9970" y="2596"/>
                    <a:pt x="9970" y="2596"/>
                    <a:pt x="9970" y="2596"/>
                  </a:cubicBezTo>
                  <a:lnTo>
                    <a:pt x="9793" y="2802"/>
                  </a:lnTo>
                  <a:close/>
                  <a:moveTo>
                    <a:pt x="9811" y="2856"/>
                  </a:moveTo>
                  <a:cubicBezTo>
                    <a:pt x="9970" y="2942"/>
                    <a:pt x="9970" y="2942"/>
                    <a:pt x="9970" y="2942"/>
                  </a:cubicBezTo>
                  <a:cubicBezTo>
                    <a:pt x="9970" y="2944"/>
                    <a:pt x="9970" y="2944"/>
                    <a:pt x="9970" y="2944"/>
                  </a:cubicBezTo>
                  <a:lnTo>
                    <a:pt x="9811" y="2856"/>
                  </a:lnTo>
                  <a:close/>
                  <a:moveTo>
                    <a:pt x="9970" y="2952"/>
                  </a:moveTo>
                  <a:cubicBezTo>
                    <a:pt x="9970" y="3052"/>
                    <a:pt x="9970" y="3052"/>
                    <a:pt x="9970" y="3052"/>
                  </a:cubicBezTo>
                  <a:cubicBezTo>
                    <a:pt x="9799" y="2857"/>
                    <a:pt x="9799" y="2857"/>
                    <a:pt x="9799" y="2857"/>
                  </a:cubicBezTo>
                  <a:lnTo>
                    <a:pt x="9970" y="2952"/>
                  </a:lnTo>
                  <a:close/>
                  <a:moveTo>
                    <a:pt x="9803" y="2843"/>
                  </a:moveTo>
                  <a:cubicBezTo>
                    <a:pt x="9970" y="2843"/>
                    <a:pt x="9970" y="2843"/>
                    <a:pt x="9970" y="2843"/>
                  </a:cubicBezTo>
                  <a:cubicBezTo>
                    <a:pt x="9970" y="2934"/>
                    <a:pt x="9970" y="2934"/>
                    <a:pt x="9970" y="2934"/>
                  </a:cubicBezTo>
                  <a:lnTo>
                    <a:pt x="9803" y="2843"/>
                  </a:lnTo>
                  <a:close/>
                  <a:moveTo>
                    <a:pt x="9789" y="2836"/>
                  </a:moveTo>
                  <a:cubicBezTo>
                    <a:pt x="9787" y="2834"/>
                    <a:pt x="9787" y="2834"/>
                    <a:pt x="9787" y="2834"/>
                  </a:cubicBezTo>
                  <a:cubicBezTo>
                    <a:pt x="9789" y="2833"/>
                    <a:pt x="9789" y="2833"/>
                    <a:pt x="9789" y="2833"/>
                  </a:cubicBezTo>
                  <a:cubicBezTo>
                    <a:pt x="9970" y="2833"/>
                    <a:pt x="9970" y="2833"/>
                    <a:pt x="9970" y="2833"/>
                  </a:cubicBezTo>
                  <a:cubicBezTo>
                    <a:pt x="9970" y="2836"/>
                    <a:pt x="9970" y="2836"/>
                    <a:pt x="9970" y="2836"/>
                  </a:cubicBezTo>
                  <a:lnTo>
                    <a:pt x="9789" y="2836"/>
                  </a:lnTo>
                  <a:close/>
                  <a:moveTo>
                    <a:pt x="9803" y="2826"/>
                  </a:moveTo>
                  <a:cubicBezTo>
                    <a:pt x="9970" y="2735"/>
                    <a:pt x="9970" y="2735"/>
                    <a:pt x="9970" y="2735"/>
                  </a:cubicBezTo>
                  <a:cubicBezTo>
                    <a:pt x="9970" y="2826"/>
                    <a:pt x="9970" y="2826"/>
                    <a:pt x="9970" y="2826"/>
                  </a:cubicBezTo>
                  <a:lnTo>
                    <a:pt x="9803" y="2826"/>
                  </a:lnTo>
                  <a:close/>
                  <a:moveTo>
                    <a:pt x="9811" y="2813"/>
                  </a:moveTo>
                  <a:cubicBezTo>
                    <a:pt x="9970" y="2725"/>
                    <a:pt x="9970" y="2725"/>
                    <a:pt x="9970" y="2725"/>
                  </a:cubicBezTo>
                  <a:cubicBezTo>
                    <a:pt x="9970" y="2727"/>
                    <a:pt x="9970" y="2727"/>
                    <a:pt x="9970" y="2727"/>
                  </a:cubicBezTo>
                  <a:lnTo>
                    <a:pt x="9811" y="2813"/>
                  </a:lnTo>
                  <a:close/>
                  <a:moveTo>
                    <a:pt x="9799" y="2811"/>
                  </a:moveTo>
                  <a:cubicBezTo>
                    <a:pt x="9970" y="2617"/>
                    <a:pt x="9970" y="2617"/>
                    <a:pt x="9970" y="2617"/>
                  </a:cubicBezTo>
                  <a:cubicBezTo>
                    <a:pt x="9970" y="2717"/>
                    <a:pt x="9970" y="2717"/>
                    <a:pt x="9970" y="2717"/>
                  </a:cubicBezTo>
                  <a:lnTo>
                    <a:pt x="9799" y="2811"/>
                  </a:lnTo>
                  <a:close/>
                  <a:moveTo>
                    <a:pt x="9964" y="2614"/>
                  </a:moveTo>
                  <a:cubicBezTo>
                    <a:pt x="9970" y="2607"/>
                    <a:pt x="9970" y="2607"/>
                    <a:pt x="9970" y="2607"/>
                  </a:cubicBezTo>
                  <a:cubicBezTo>
                    <a:pt x="9970" y="2614"/>
                    <a:pt x="9970" y="2614"/>
                    <a:pt x="9970" y="2614"/>
                  </a:cubicBezTo>
                  <a:lnTo>
                    <a:pt x="9964" y="2614"/>
                  </a:lnTo>
                  <a:close/>
                  <a:moveTo>
                    <a:pt x="9840" y="3045"/>
                  </a:moveTo>
                  <a:cubicBezTo>
                    <a:pt x="9790" y="2878"/>
                    <a:pt x="9790" y="2878"/>
                    <a:pt x="9790" y="2878"/>
                  </a:cubicBezTo>
                  <a:cubicBezTo>
                    <a:pt x="9970" y="3235"/>
                    <a:pt x="9970" y="3235"/>
                    <a:pt x="9970" y="3235"/>
                  </a:cubicBezTo>
                  <a:cubicBezTo>
                    <a:pt x="9970" y="3474"/>
                    <a:pt x="9970" y="3474"/>
                    <a:pt x="9970" y="3474"/>
                  </a:cubicBezTo>
                  <a:cubicBezTo>
                    <a:pt x="9843" y="3055"/>
                    <a:pt x="9843" y="3055"/>
                    <a:pt x="9843" y="3055"/>
                  </a:cubicBezTo>
                  <a:cubicBezTo>
                    <a:pt x="9843" y="3055"/>
                    <a:pt x="9843" y="3055"/>
                    <a:pt x="9843" y="3055"/>
                  </a:cubicBezTo>
                  <a:lnTo>
                    <a:pt x="9840" y="3045"/>
                  </a:lnTo>
                  <a:close/>
                  <a:moveTo>
                    <a:pt x="9887" y="3055"/>
                  </a:moveTo>
                  <a:cubicBezTo>
                    <a:pt x="9890" y="3055"/>
                    <a:pt x="9890" y="3055"/>
                    <a:pt x="9890" y="3055"/>
                  </a:cubicBezTo>
                  <a:cubicBezTo>
                    <a:pt x="9793" y="2867"/>
                    <a:pt x="9793" y="2867"/>
                    <a:pt x="9793" y="2867"/>
                  </a:cubicBezTo>
                  <a:cubicBezTo>
                    <a:pt x="9970" y="3073"/>
                    <a:pt x="9970" y="3073"/>
                    <a:pt x="9970" y="3073"/>
                  </a:cubicBezTo>
                  <a:cubicBezTo>
                    <a:pt x="9970" y="3219"/>
                    <a:pt x="9970" y="3219"/>
                    <a:pt x="9970" y="3219"/>
                  </a:cubicBezTo>
                  <a:lnTo>
                    <a:pt x="9887" y="3055"/>
                  </a:lnTo>
                  <a:close/>
                  <a:moveTo>
                    <a:pt x="9964" y="3055"/>
                  </a:moveTo>
                  <a:cubicBezTo>
                    <a:pt x="9970" y="3055"/>
                    <a:pt x="9970" y="3055"/>
                    <a:pt x="9970" y="3055"/>
                  </a:cubicBezTo>
                  <a:cubicBezTo>
                    <a:pt x="9970" y="3062"/>
                    <a:pt x="9970" y="3062"/>
                    <a:pt x="9970" y="3062"/>
                  </a:cubicBezTo>
                  <a:lnTo>
                    <a:pt x="9964" y="3055"/>
                  </a:lnTo>
                  <a:close/>
                  <a:moveTo>
                    <a:pt x="9970" y="2157"/>
                  </a:moveTo>
                  <a:cubicBezTo>
                    <a:pt x="9970" y="2169"/>
                    <a:pt x="9970" y="2169"/>
                    <a:pt x="9970" y="2169"/>
                  </a:cubicBezTo>
                  <a:cubicBezTo>
                    <a:pt x="9833" y="2622"/>
                    <a:pt x="9833" y="2622"/>
                    <a:pt x="9833" y="2622"/>
                  </a:cubicBezTo>
                  <a:cubicBezTo>
                    <a:pt x="9770" y="2828"/>
                    <a:pt x="9770" y="2828"/>
                    <a:pt x="9770" y="2828"/>
                  </a:cubicBezTo>
                  <a:cubicBezTo>
                    <a:pt x="9765" y="2830"/>
                    <a:pt x="9765" y="2830"/>
                    <a:pt x="9765" y="2830"/>
                  </a:cubicBezTo>
                  <a:cubicBezTo>
                    <a:pt x="9768" y="2832"/>
                    <a:pt x="9768" y="2832"/>
                    <a:pt x="9768" y="2832"/>
                  </a:cubicBezTo>
                  <a:cubicBezTo>
                    <a:pt x="9768" y="2833"/>
                    <a:pt x="9768" y="2833"/>
                    <a:pt x="9768" y="2833"/>
                  </a:cubicBezTo>
                  <a:cubicBezTo>
                    <a:pt x="9768" y="2834"/>
                    <a:pt x="9768" y="2834"/>
                    <a:pt x="9768" y="2834"/>
                  </a:cubicBezTo>
                  <a:cubicBezTo>
                    <a:pt x="9768" y="2834"/>
                    <a:pt x="9768" y="2834"/>
                    <a:pt x="9768" y="2834"/>
                  </a:cubicBezTo>
                  <a:cubicBezTo>
                    <a:pt x="9768" y="2835"/>
                    <a:pt x="9768" y="2835"/>
                    <a:pt x="9768" y="2835"/>
                  </a:cubicBezTo>
                  <a:cubicBezTo>
                    <a:pt x="9768" y="2836"/>
                    <a:pt x="9768" y="2836"/>
                    <a:pt x="9768" y="2836"/>
                  </a:cubicBezTo>
                  <a:cubicBezTo>
                    <a:pt x="9768" y="2837"/>
                    <a:pt x="9768" y="2837"/>
                    <a:pt x="9768" y="2837"/>
                  </a:cubicBezTo>
                  <a:cubicBezTo>
                    <a:pt x="9765" y="2838"/>
                    <a:pt x="9765" y="2838"/>
                    <a:pt x="9765" y="2838"/>
                  </a:cubicBezTo>
                  <a:cubicBezTo>
                    <a:pt x="9770" y="2841"/>
                    <a:pt x="9770" y="2841"/>
                    <a:pt x="9770" y="2841"/>
                  </a:cubicBezTo>
                  <a:cubicBezTo>
                    <a:pt x="9833" y="3047"/>
                    <a:pt x="9833" y="3047"/>
                    <a:pt x="9833" y="3047"/>
                  </a:cubicBezTo>
                  <a:cubicBezTo>
                    <a:pt x="9970" y="3499"/>
                    <a:pt x="9970" y="3499"/>
                    <a:pt x="9970" y="3499"/>
                  </a:cubicBezTo>
                  <a:cubicBezTo>
                    <a:pt x="9970" y="3512"/>
                    <a:pt x="9970" y="3512"/>
                    <a:pt x="9970" y="3512"/>
                  </a:cubicBezTo>
                  <a:cubicBezTo>
                    <a:pt x="10039" y="3512"/>
                    <a:pt x="10039" y="3512"/>
                    <a:pt x="10039" y="3512"/>
                  </a:cubicBezTo>
                  <a:cubicBezTo>
                    <a:pt x="10039" y="5204"/>
                    <a:pt x="10039" y="5204"/>
                    <a:pt x="10039" y="5204"/>
                  </a:cubicBezTo>
                  <a:cubicBezTo>
                    <a:pt x="5954" y="5204"/>
                    <a:pt x="5954" y="5204"/>
                    <a:pt x="5954" y="5204"/>
                  </a:cubicBezTo>
                  <a:cubicBezTo>
                    <a:pt x="5888" y="5204"/>
                    <a:pt x="5835" y="5256"/>
                    <a:pt x="5833" y="5321"/>
                  </a:cubicBezTo>
                  <a:cubicBezTo>
                    <a:pt x="5736" y="5321"/>
                    <a:pt x="5736" y="5321"/>
                    <a:pt x="5736" y="5321"/>
                  </a:cubicBezTo>
                  <a:cubicBezTo>
                    <a:pt x="5734" y="5256"/>
                    <a:pt x="5680" y="5204"/>
                    <a:pt x="5614" y="5204"/>
                  </a:cubicBezTo>
                  <a:cubicBezTo>
                    <a:pt x="5249" y="5204"/>
                    <a:pt x="5249" y="5204"/>
                    <a:pt x="5249" y="5204"/>
                  </a:cubicBezTo>
                  <a:cubicBezTo>
                    <a:pt x="5249" y="5211"/>
                    <a:pt x="5249" y="5211"/>
                    <a:pt x="5249" y="5211"/>
                  </a:cubicBezTo>
                  <a:cubicBezTo>
                    <a:pt x="5614" y="5211"/>
                    <a:pt x="5614" y="5211"/>
                    <a:pt x="5614" y="5211"/>
                  </a:cubicBezTo>
                  <a:cubicBezTo>
                    <a:pt x="5676" y="5211"/>
                    <a:pt x="5727" y="5260"/>
                    <a:pt x="5729" y="5321"/>
                  </a:cubicBezTo>
                  <a:cubicBezTo>
                    <a:pt x="5701" y="5321"/>
                    <a:pt x="5701" y="5321"/>
                    <a:pt x="5701" y="5321"/>
                  </a:cubicBezTo>
                  <a:cubicBezTo>
                    <a:pt x="5699" y="5275"/>
                    <a:pt x="5661" y="5238"/>
                    <a:pt x="5614" y="5238"/>
                  </a:cubicBezTo>
                  <a:cubicBezTo>
                    <a:pt x="5249" y="5238"/>
                    <a:pt x="5249" y="5238"/>
                    <a:pt x="5249" y="5238"/>
                  </a:cubicBezTo>
                  <a:cubicBezTo>
                    <a:pt x="5249" y="5245"/>
                    <a:pt x="5249" y="5245"/>
                    <a:pt x="5249" y="5245"/>
                  </a:cubicBezTo>
                  <a:cubicBezTo>
                    <a:pt x="5614" y="5245"/>
                    <a:pt x="5614" y="5245"/>
                    <a:pt x="5614" y="5245"/>
                  </a:cubicBezTo>
                  <a:cubicBezTo>
                    <a:pt x="5657" y="5245"/>
                    <a:pt x="5692" y="5279"/>
                    <a:pt x="5694" y="5321"/>
                  </a:cubicBezTo>
                  <a:cubicBezTo>
                    <a:pt x="5665" y="5321"/>
                    <a:pt x="5665" y="5321"/>
                    <a:pt x="5665" y="5321"/>
                  </a:cubicBezTo>
                  <a:cubicBezTo>
                    <a:pt x="5663" y="5294"/>
                    <a:pt x="5640" y="5273"/>
                    <a:pt x="5612" y="5273"/>
                  </a:cubicBezTo>
                  <a:cubicBezTo>
                    <a:pt x="5249" y="5273"/>
                    <a:pt x="5249" y="5273"/>
                    <a:pt x="5249" y="5273"/>
                  </a:cubicBezTo>
                  <a:cubicBezTo>
                    <a:pt x="5249" y="5280"/>
                    <a:pt x="5249" y="5280"/>
                    <a:pt x="5249" y="5280"/>
                  </a:cubicBezTo>
                  <a:cubicBezTo>
                    <a:pt x="5612" y="5280"/>
                    <a:pt x="5612" y="5280"/>
                    <a:pt x="5612" y="5280"/>
                  </a:cubicBezTo>
                  <a:cubicBezTo>
                    <a:pt x="5636" y="5280"/>
                    <a:pt x="5656" y="5298"/>
                    <a:pt x="5657" y="5321"/>
                  </a:cubicBezTo>
                  <a:cubicBezTo>
                    <a:pt x="5249" y="5321"/>
                    <a:pt x="5249" y="5321"/>
                    <a:pt x="5249" y="5321"/>
                  </a:cubicBezTo>
                  <a:cubicBezTo>
                    <a:pt x="5249" y="5329"/>
                    <a:pt x="5249" y="5329"/>
                    <a:pt x="5249" y="5329"/>
                  </a:cubicBezTo>
                  <a:cubicBezTo>
                    <a:pt x="5657" y="5329"/>
                    <a:pt x="5657" y="5329"/>
                    <a:pt x="5657" y="5329"/>
                  </a:cubicBezTo>
                  <a:cubicBezTo>
                    <a:pt x="5656" y="5352"/>
                    <a:pt x="5636" y="5370"/>
                    <a:pt x="5612" y="5370"/>
                  </a:cubicBezTo>
                  <a:cubicBezTo>
                    <a:pt x="5249" y="5370"/>
                    <a:pt x="5249" y="5370"/>
                    <a:pt x="5249" y="5370"/>
                  </a:cubicBezTo>
                  <a:cubicBezTo>
                    <a:pt x="5249" y="5377"/>
                    <a:pt x="5249" y="5377"/>
                    <a:pt x="5249" y="5377"/>
                  </a:cubicBezTo>
                  <a:cubicBezTo>
                    <a:pt x="5612" y="5377"/>
                    <a:pt x="5612" y="5377"/>
                    <a:pt x="5612" y="5377"/>
                  </a:cubicBezTo>
                  <a:cubicBezTo>
                    <a:pt x="5640" y="5377"/>
                    <a:pt x="5663" y="5356"/>
                    <a:pt x="5665" y="5329"/>
                  </a:cubicBezTo>
                  <a:cubicBezTo>
                    <a:pt x="5694" y="5329"/>
                    <a:pt x="5694" y="5329"/>
                    <a:pt x="5694" y="5329"/>
                  </a:cubicBezTo>
                  <a:cubicBezTo>
                    <a:pt x="5692" y="5371"/>
                    <a:pt x="5657" y="5405"/>
                    <a:pt x="5614" y="5405"/>
                  </a:cubicBezTo>
                  <a:cubicBezTo>
                    <a:pt x="5249" y="5405"/>
                    <a:pt x="5249" y="5405"/>
                    <a:pt x="5249" y="5405"/>
                  </a:cubicBezTo>
                  <a:cubicBezTo>
                    <a:pt x="5249" y="5412"/>
                    <a:pt x="5249" y="5412"/>
                    <a:pt x="5249" y="5412"/>
                  </a:cubicBezTo>
                  <a:cubicBezTo>
                    <a:pt x="5614" y="5412"/>
                    <a:pt x="5614" y="5412"/>
                    <a:pt x="5614" y="5412"/>
                  </a:cubicBezTo>
                  <a:cubicBezTo>
                    <a:pt x="5661" y="5412"/>
                    <a:pt x="5699" y="5375"/>
                    <a:pt x="5701" y="5329"/>
                  </a:cubicBezTo>
                  <a:cubicBezTo>
                    <a:pt x="5729" y="5329"/>
                    <a:pt x="5729" y="5329"/>
                    <a:pt x="5729" y="5329"/>
                  </a:cubicBezTo>
                  <a:cubicBezTo>
                    <a:pt x="5727" y="5391"/>
                    <a:pt x="5677" y="5441"/>
                    <a:pt x="5614" y="5441"/>
                  </a:cubicBezTo>
                  <a:cubicBezTo>
                    <a:pt x="5243" y="5441"/>
                    <a:pt x="5243" y="5441"/>
                    <a:pt x="5243" y="5441"/>
                  </a:cubicBezTo>
                  <a:cubicBezTo>
                    <a:pt x="4923" y="5441"/>
                    <a:pt x="4923" y="5441"/>
                    <a:pt x="4923" y="5441"/>
                  </a:cubicBezTo>
                  <a:cubicBezTo>
                    <a:pt x="4551" y="5441"/>
                    <a:pt x="4551" y="5441"/>
                    <a:pt x="4551" y="5441"/>
                  </a:cubicBezTo>
                  <a:cubicBezTo>
                    <a:pt x="4489" y="5441"/>
                    <a:pt x="4438" y="5391"/>
                    <a:pt x="4437" y="5329"/>
                  </a:cubicBezTo>
                  <a:cubicBezTo>
                    <a:pt x="4465" y="5329"/>
                    <a:pt x="4465" y="5329"/>
                    <a:pt x="4465" y="5329"/>
                  </a:cubicBezTo>
                  <a:cubicBezTo>
                    <a:pt x="4467" y="5375"/>
                    <a:pt x="4505" y="5412"/>
                    <a:pt x="4552" y="5412"/>
                  </a:cubicBezTo>
                  <a:cubicBezTo>
                    <a:pt x="4917" y="5412"/>
                    <a:pt x="4917" y="5412"/>
                    <a:pt x="4917" y="5412"/>
                  </a:cubicBezTo>
                  <a:cubicBezTo>
                    <a:pt x="4917" y="5405"/>
                    <a:pt x="4917" y="5405"/>
                    <a:pt x="4917" y="5405"/>
                  </a:cubicBezTo>
                  <a:cubicBezTo>
                    <a:pt x="4552" y="5405"/>
                    <a:pt x="4552" y="5405"/>
                    <a:pt x="4552" y="5405"/>
                  </a:cubicBezTo>
                  <a:cubicBezTo>
                    <a:pt x="4509" y="5405"/>
                    <a:pt x="4474" y="5371"/>
                    <a:pt x="4472" y="5329"/>
                  </a:cubicBezTo>
                  <a:cubicBezTo>
                    <a:pt x="4501" y="5329"/>
                    <a:pt x="4501" y="5329"/>
                    <a:pt x="4501" y="5329"/>
                  </a:cubicBezTo>
                  <a:cubicBezTo>
                    <a:pt x="4503" y="5356"/>
                    <a:pt x="4526" y="5377"/>
                    <a:pt x="4553" y="5377"/>
                  </a:cubicBezTo>
                  <a:cubicBezTo>
                    <a:pt x="4917" y="5377"/>
                    <a:pt x="4917" y="5377"/>
                    <a:pt x="4917" y="5377"/>
                  </a:cubicBezTo>
                  <a:cubicBezTo>
                    <a:pt x="4917" y="5370"/>
                    <a:pt x="4917" y="5370"/>
                    <a:pt x="4917" y="5370"/>
                  </a:cubicBezTo>
                  <a:cubicBezTo>
                    <a:pt x="4553" y="5370"/>
                    <a:pt x="4553" y="5370"/>
                    <a:pt x="4553" y="5370"/>
                  </a:cubicBezTo>
                  <a:cubicBezTo>
                    <a:pt x="4530" y="5370"/>
                    <a:pt x="4510" y="5352"/>
                    <a:pt x="4508" y="5329"/>
                  </a:cubicBezTo>
                  <a:cubicBezTo>
                    <a:pt x="4917" y="5329"/>
                    <a:pt x="4917" y="5329"/>
                    <a:pt x="4917" y="5329"/>
                  </a:cubicBezTo>
                  <a:cubicBezTo>
                    <a:pt x="4917" y="5321"/>
                    <a:pt x="4917" y="5321"/>
                    <a:pt x="4917" y="5321"/>
                  </a:cubicBezTo>
                  <a:cubicBezTo>
                    <a:pt x="4508" y="5321"/>
                    <a:pt x="4508" y="5321"/>
                    <a:pt x="4508" y="5321"/>
                  </a:cubicBezTo>
                  <a:cubicBezTo>
                    <a:pt x="4510" y="5298"/>
                    <a:pt x="4530" y="5280"/>
                    <a:pt x="4553" y="5280"/>
                  </a:cubicBezTo>
                  <a:cubicBezTo>
                    <a:pt x="4917" y="5280"/>
                    <a:pt x="4917" y="5280"/>
                    <a:pt x="4917" y="5280"/>
                  </a:cubicBezTo>
                  <a:cubicBezTo>
                    <a:pt x="4917" y="5273"/>
                    <a:pt x="4917" y="5273"/>
                    <a:pt x="4917" y="5273"/>
                  </a:cubicBezTo>
                  <a:cubicBezTo>
                    <a:pt x="4553" y="5273"/>
                    <a:pt x="4553" y="5273"/>
                    <a:pt x="4553" y="5273"/>
                  </a:cubicBezTo>
                  <a:cubicBezTo>
                    <a:pt x="4526" y="5273"/>
                    <a:pt x="4503" y="5294"/>
                    <a:pt x="4501" y="5321"/>
                  </a:cubicBezTo>
                  <a:cubicBezTo>
                    <a:pt x="4472" y="5321"/>
                    <a:pt x="4472" y="5321"/>
                    <a:pt x="4472" y="5321"/>
                  </a:cubicBezTo>
                  <a:cubicBezTo>
                    <a:pt x="4474" y="5279"/>
                    <a:pt x="4509" y="5245"/>
                    <a:pt x="4552" y="5245"/>
                  </a:cubicBezTo>
                  <a:cubicBezTo>
                    <a:pt x="4917" y="5245"/>
                    <a:pt x="4917" y="5245"/>
                    <a:pt x="4917" y="5245"/>
                  </a:cubicBezTo>
                  <a:cubicBezTo>
                    <a:pt x="4917" y="5238"/>
                    <a:pt x="4917" y="5238"/>
                    <a:pt x="4917" y="5238"/>
                  </a:cubicBezTo>
                  <a:cubicBezTo>
                    <a:pt x="4552" y="5238"/>
                    <a:pt x="4552" y="5238"/>
                    <a:pt x="4552" y="5238"/>
                  </a:cubicBezTo>
                  <a:cubicBezTo>
                    <a:pt x="4505" y="5238"/>
                    <a:pt x="4467" y="5275"/>
                    <a:pt x="4465" y="5321"/>
                  </a:cubicBezTo>
                  <a:cubicBezTo>
                    <a:pt x="4437" y="5321"/>
                    <a:pt x="4437" y="5321"/>
                    <a:pt x="4437" y="5321"/>
                  </a:cubicBezTo>
                  <a:cubicBezTo>
                    <a:pt x="4439" y="5260"/>
                    <a:pt x="4490" y="5211"/>
                    <a:pt x="4551" y="5211"/>
                  </a:cubicBezTo>
                  <a:cubicBezTo>
                    <a:pt x="4917" y="5211"/>
                    <a:pt x="4917" y="5211"/>
                    <a:pt x="4917" y="5211"/>
                  </a:cubicBezTo>
                  <a:cubicBezTo>
                    <a:pt x="4917" y="5204"/>
                    <a:pt x="4917" y="5204"/>
                    <a:pt x="4917" y="5204"/>
                  </a:cubicBezTo>
                  <a:cubicBezTo>
                    <a:pt x="4551" y="5204"/>
                    <a:pt x="4551" y="5204"/>
                    <a:pt x="4551" y="5204"/>
                  </a:cubicBezTo>
                  <a:cubicBezTo>
                    <a:pt x="4486" y="5204"/>
                    <a:pt x="4432" y="5256"/>
                    <a:pt x="4430" y="5321"/>
                  </a:cubicBezTo>
                  <a:cubicBezTo>
                    <a:pt x="4333" y="5321"/>
                    <a:pt x="4333" y="5321"/>
                    <a:pt x="4333" y="5321"/>
                  </a:cubicBezTo>
                  <a:cubicBezTo>
                    <a:pt x="4331" y="5256"/>
                    <a:pt x="4277" y="5204"/>
                    <a:pt x="4212" y="5204"/>
                  </a:cubicBezTo>
                  <a:cubicBezTo>
                    <a:pt x="127" y="5204"/>
                    <a:pt x="127" y="5204"/>
                    <a:pt x="127" y="5204"/>
                  </a:cubicBezTo>
                  <a:cubicBezTo>
                    <a:pt x="127" y="3512"/>
                    <a:pt x="127" y="3512"/>
                    <a:pt x="127" y="3512"/>
                  </a:cubicBezTo>
                  <a:cubicBezTo>
                    <a:pt x="196" y="3512"/>
                    <a:pt x="196" y="3512"/>
                    <a:pt x="196" y="3512"/>
                  </a:cubicBezTo>
                  <a:cubicBezTo>
                    <a:pt x="196" y="3499"/>
                    <a:pt x="196" y="3499"/>
                    <a:pt x="196" y="3499"/>
                  </a:cubicBezTo>
                  <a:cubicBezTo>
                    <a:pt x="333" y="3047"/>
                    <a:pt x="333" y="3047"/>
                    <a:pt x="333" y="3047"/>
                  </a:cubicBezTo>
                  <a:cubicBezTo>
                    <a:pt x="396" y="2841"/>
                    <a:pt x="396" y="2841"/>
                    <a:pt x="396" y="2841"/>
                  </a:cubicBezTo>
                  <a:cubicBezTo>
                    <a:pt x="401" y="2838"/>
                    <a:pt x="401" y="2838"/>
                    <a:pt x="401" y="2838"/>
                  </a:cubicBezTo>
                  <a:cubicBezTo>
                    <a:pt x="398" y="2837"/>
                    <a:pt x="398" y="2837"/>
                    <a:pt x="398" y="2837"/>
                  </a:cubicBezTo>
                  <a:cubicBezTo>
                    <a:pt x="397" y="2836"/>
                    <a:pt x="397" y="2836"/>
                    <a:pt x="397" y="2836"/>
                  </a:cubicBezTo>
                  <a:cubicBezTo>
                    <a:pt x="398" y="2835"/>
                    <a:pt x="398" y="2835"/>
                    <a:pt x="398" y="2835"/>
                  </a:cubicBezTo>
                  <a:cubicBezTo>
                    <a:pt x="397" y="2834"/>
                    <a:pt x="397" y="2834"/>
                    <a:pt x="397" y="2834"/>
                  </a:cubicBezTo>
                  <a:cubicBezTo>
                    <a:pt x="398" y="2834"/>
                    <a:pt x="398" y="2834"/>
                    <a:pt x="398" y="2834"/>
                  </a:cubicBezTo>
                  <a:cubicBezTo>
                    <a:pt x="397" y="2833"/>
                    <a:pt x="397" y="2833"/>
                    <a:pt x="397" y="2833"/>
                  </a:cubicBezTo>
                  <a:cubicBezTo>
                    <a:pt x="398" y="2832"/>
                    <a:pt x="398" y="2832"/>
                    <a:pt x="398" y="2832"/>
                  </a:cubicBezTo>
                  <a:cubicBezTo>
                    <a:pt x="401" y="2830"/>
                    <a:pt x="401" y="2830"/>
                    <a:pt x="401" y="2830"/>
                  </a:cubicBezTo>
                  <a:cubicBezTo>
                    <a:pt x="396" y="2828"/>
                    <a:pt x="396" y="2828"/>
                    <a:pt x="396" y="2828"/>
                  </a:cubicBezTo>
                  <a:cubicBezTo>
                    <a:pt x="333" y="2622"/>
                    <a:pt x="333" y="2622"/>
                    <a:pt x="333" y="2622"/>
                  </a:cubicBezTo>
                  <a:cubicBezTo>
                    <a:pt x="196" y="2169"/>
                    <a:pt x="196" y="2169"/>
                    <a:pt x="196" y="2169"/>
                  </a:cubicBezTo>
                  <a:cubicBezTo>
                    <a:pt x="196" y="2157"/>
                    <a:pt x="196" y="2157"/>
                    <a:pt x="196" y="2157"/>
                  </a:cubicBezTo>
                  <a:cubicBezTo>
                    <a:pt x="127" y="2157"/>
                    <a:pt x="127" y="2157"/>
                    <a:pt x="127" y="2157"/>
                  </a:cubicBezTo>
                  <a:cubicBezTo>
                    <a:pt x="127" y="465"/>
                    <a:pt x="127" y="465"/>
                    <a:pt x="127" y="465"/>
                  </a:cubicBezTo>
                  <a:cubicBezTo>
                    <a:pt x="4212" y="465"/>
                    <a:pt x="4212" y="465"/>
                    <a:pt x="4212" y="465"/>
                  </a:cubicBezTo>
                  <a:cubicBezTo>
                    <a:pt x="4277" y="465"/>
                    <a:pt x="4331" y="412"/>
                    <a:pt x="4333" y="347"/>
                  </a:cubicBezTo>
                  <a:cubicBezTo>
                    <a:pt x="4430" y="347"/>
                    <a:pt x="4430" y="347"/>
                    <a:pt x="4430" y="347"/>
                  </a:cubicBezTo>
                  <a:cubicBezTo>
                    <a:pt x="4432" y="412"/>
                    <a:pt x="4486" y="465"/>
                    <a:pt x="4551" y="465"/>
                  </a:cubicBezTo>
                  <a:cubicBezTo>
                    <a:pt x="4917" y="465"/>
                    <a:pt x="4917" y="465"/>
                    <a:pt x="4917" y="465"/>
                  </a:cubicBezTo>
                  <a:cubicBezTo>
                    <a:pt x="4917" y="457"/>
                    <a:pt x="4917" y="457"/>
                    <a:pt x="4917" y="457"/>
                  </a:cubicBezTo>
                  <a:cubicBezTo>
                    <a:pt x="4551" y="457"/>
                    <a:pt x="4551" y="457"/>
                    <a:pt x="4551" y="457"/>
                  </a:cubicBezTo>
                  <a:cubicBezTo>
                    <a:pt x="4490" y="457"/>
                    <a:pt x="4439" y="408"/>
                    <a:pt x="4437" y="347"/>
                  </a:cubicBezTo>
                  <a:cubicBezTo>
                    <a:pt x="4465" y="347"/>
                    <a:pt x="4465" y="347"/>
                    <a:pt x="4465" y="347"/>
                  </a:cubicBezTo>
                  <a:cubicBezTo>
                    <a:pt x="4467" y="393"/>
                    <a:pt x="4505" y="430"/>
                    <a:pt x="4552" y="430"/>
                  </a:cubicBezTo>
                  <a:cubicBezTo>
                    <a:pt x="4917" y="430"/>
                    <a:pt x="4917" y="430"/>
                    <a:pt x="4917" y="430"/>
                  </a:cubicBezTo>
                  <a:cubicBezTo>
                    <a:pt x="4917" y="423"/>
                    <a:pt x="4917" y="423"/>
                    <a:pt x="4917" y="423"/>
                  </a:cubicBezTo>
                  <a:cubicBezTo>
                    <a:pt x="4552" y="423"/>
                    <a:pt x="4552" y="423"/>
                    <a:pt x="4552" y="423"/>
                  </a:cubicBezTo>
                  <a:cubicBezTo>
                    <a:pt x="4509" y="423"/>
                    <a:pt x="4474" y="389"/>
                    <a:pt x="4472" y="347"/>
                  </a:cubicBezTo>
                  <a:cubicBezTo>
                    <a:pt x="4501" y="347"/>
                    <a:pt x="4501" y="347"/>
                    <a:pt x="4501" y="347"/>
                  </a:cubicBezTo>
                  <a:cubicBezTo>
                    <a:pt x="4503" y="374"/>
                    <a:pt x="4526" y="396"/>
                    <a:pt x="4553" y="396"/>
                  </a:cubicBezTo>
                  <a:cubicBezTo>
                    <a:pt x="4917" y="396"/>
                    <a:pt x="4917" y="396"/>
                    <a:pt x="4917" y="396"/>
                  </a:cubicBezTo>
                  <a:cubicBezTo>
                    <a:pt x="4917" y="389"/>
                    <a:pt x="4917" y="389"/>
                    <a:pt x="4917" y="389"/>
                  </a:cubicBezTo>
                  <a:cubicBezTo>
                    <a:pt x="4553" y="389"/>
                    <a:pt x="4553" y="389"/>
                    <a:pt x="4553" y="389"/>
                  </a:cubicBezTo>
                  <a:cubicBezTo>
                    <a:pt x="4530" y="389"/>
                    <a:pt x="4510" y="370"/>
                    <a:pt x="4508" y="347"/>
                  </a:cubicBezTo>
                  <a:cubicBezTo>
                    <a:pt x="4917" y="347"/>
                    <a:pt x="4917" y="347"/>
                    <a:pt x="4917" y="347"/>
                  </a:cubicBezTo>
                  <a:cubicBezTo>
                    <a:pt x="4917" y="340"/>
                    <a:pt x="4917" y="340"/>
                    <a:pt x="4917" y="340"/>
                  </a:cubicBezTo>
                  <a:cubicBezTo>
                    <a:pt x="4508" y="340"/>
                    <a:pt x="4508" y="340"/>
                    <a:pt x="4508" y="340"/>
                  </a:cubicBezTo>
                  <a:cubicBezTo>
                    <a:pt x="4510" y="317"/>
                    <a:pt x="4530" y="298"/>
                    <a:pt x="4553" y="298"/>
                  </a:cubicBezTo>
                  <a:cubicBezTo>
                    <a:pt x="4917" y="298"/>
                    <a:pt x="4917" y="298"/>
                    <a:pt x="4917" y="298"/>
                  </a:cubicBezTo>
                  <a:cubicBezTo>
                    <a:pt x="4917" y="291"/>
                    <a:pt x="4917" y="291"/>
                    <a:pt x="4917" y="291"/>
                  </a:cubicBezTo>
                  <a:cubicBezTo>
                    <a:pt x="4553" y="291"/>
                    <a:pt x="4553" y="291"/>
                    <a:pt x="4553" y="291"/>
                  </a:cubicBezTo>
                  <a:cubicBezTo>
                    <a:pt x="4526" y="291"/>
                    <a:pt x="4503" y="313"/>
                    <a:pt x="4501" y="340"/>
                  </a:cubicBezTo>
                  <a:cubicBezTo>
                    <a:pt x="4472" y="340"/>
                    <a:pt x="4472" y="340"/>
                    <a:pt x="4472" y="340"/>
                  </a:cubicBezTo>
                  <a:cubicBezTo>
                    <a:pt x="4474" y="298"/>
                    <a:pt x="4509" y="264"/>
                    <a:pt x="4552" y="264"/>
                  </a:cubicBezTo>
                  <a:cubicBezTo>
                    <a:pt x="4917" y="264"/>
                    <a:pt x="4917" y="264"/>
                    <a:pt x="4917" y="264"/>
                  </a:cubicBezTo>
                  <a:cubicBezTo>
                    <a:pt x="4917" y="257"/>
                    <a:pt x="4917" y="257"/>
                    <a:pt x="4917" y="257"/>
                  </a:cubicBezTo>
                  <a:cubicBezTo>
                    <a:pt x="4552" y="257"/>
                    <a:pt x="4552" y="257"/>
                    <a:pt x="4552" y="257"/>
                  </a:cubicBezTo>
                  <a:cubicBezTo>
                    <a:pt x="4505" y="257"/>
                    <a:pt x="4467" y="294"/>
                    <a:pt x="4465" y="340"/>
                  </a:cubicBezTo>
                  <a:cubicBezTo>
                    <a:pt x="4437" y="340"/>
                    <a:pt x="4437" y="340"/>
                    <a:pt x="4437" y="340"/>
                  </a:cubicBezTo>
                  <a:cubicBezTo>
                    <a:pt x="4438" y="278"/>
                    <a:pt x="4489" y="228"/>
                    <a:pt x="4551" y="228"/>
                  </a:cubicBezTo>
                  <a:cubicBezTo>
                    <a:pt x="4923" y="228"/>
                    <a:pt x="4923" y="228"/>
                    <a:pt x="4923" y="228"/>
                  </a:cubicBezTo>
                  <a:cubicBezTo>
                    <a:pt x="5243" y="228"/>
                    <a:pt x="5243" y="228"/>
                    <a:pt x="5243" y="228"/>
                  </a:cubicBezTo>
                  <a:cubicBezTo>
                    <a:pt x="5614" y="228"/>
                    <a:pt x="5614" y="228"/>
                    <a:pt x="5614" y="228"/>
                  </a:cubicBezTo>
                  <a:cubicBezTo>
                    <a:pt x="5677" y="228"/>
                    <a:pt x="5727" y="278"/>
                    <a:pt x="5729" y="340"/>
                  </a:cubicBezTo>
                  <a:cubicBezTo>
                    <a:pt x="5701" y="340"/>
                    <a:pt x="5701" y="340"/>
                    <a:pt x="5701" y="340"/>
                  </a:cubicBezTo>
                  <a:cubicBezTo>
                    <a:pt x="5699" y="294"/>
                    <a:pt x="5661" y="257"/>
                    <a:pt x="5614" y="257"/>
                  </a:cubicBezTo>
                  <a:cubicBezTo>
                    <a:pt x="5249" y="257"/>
                    <a:pt x="5249" y="257"/>
                    <a:pt x="5249" y="257"/>
                  </a:cubicBezTo>
                  <a:cubicBezTo>
                    <a:pt x="5249" y="264"/>
                    <a:pt x="5249" y="264"/>
                    <a:pt x="5249" y="264"/>
                  </a:cubicBezTo>
                  <a:cubicBezTo>
                    <a:pt x="5614" y="264"/>
                    <a:pt x="5614" y="264"/>
                    <a:pt x="5614" y="264"/>
                  </a:cubicBezTo>
                  <a:cubicBezTo>
                    <a:pt x="5657" y="264"/>
                    <a:pt x="5692" y="298"/>
                    <a:pt x="5694" y="340"/>
                  </a:cubicBezTo>
                  <a:cubicBezTo>
                    <a:pt x="5665" y="340"/>
                    <a:pt x="5665" y="340"/>
                    <a:pt x="5665" y="340"/>
                  </a:cubicBezTo>
                  <a:cubicBezTo>
                    <a:pt x="5663" y="313"/>
                    <a:pt x="5640" y="291"/>
                    <a:pt x="5612" y="291"/>
                  </a:cubicBezTo>
                  <a:cubicBezTo>
                    <a:pt x="5249" y="291"/>
                    <a:pt x="5249" y="291"/>
                    <a:pt x="5249" y="291"/>
                  </a:cubicBezTo>
                  <a:cubicBezTo>
                    <a:pt x="5249" y="298"/>
                    <a:pt x="5249" y="298"/>
                    <a:pt x="5249" y="298"/>
                  </a:cubicBezTo>
                  <a:cubicBezTo>
                    <a:pt x="5612" y="298"/>
                    <a:pt x="5612" y="298"/>
                    <a:pt x="5612" y="298"/>
                  </a:cubicBezTo>
                  <a:cubicBezTo>
                    <a:pt x="5636" y="298"/>
                    <a:pt x="5656" y="317"/>
                    <a:pt x="5657" y="340"/>
                  </a:cubicBezTo>
                  <a:cubicBezTo>
                    <a:pt x="5249" y="340"/>
                    <a:pt x="5249" y="340"/>
                    <a:pt x="5249" y="340"/>
                  </a:cubicBezTo>
                  <a:cubicBezTo>
                    <a:pt x="5249" y="347"/>
                    <a:pt x="5249" y="347"/>
                    <a:pt x="5249" y="347"/>
                  </a:cubicBezTo>
                  <a:cubicBezTo>
                    <a:pt x="5657" y="347"/>
                    <a:pt x="5657" y="347"/>
                    <a:pt x="5657" y="347"/>
                  </a:cubicBezTo>
                  <a:cubicBezTo>
                    <a:pt x="5656" y="370"/>
                    <a:pt x="5636" y="389"/>
                    <a:pt x="5612" y="389"/>
                  </a:cubicBezTo>
                  <a:cubicBezTo>
                    <a:pt x="5249" y="389"/>
                    <a:pt x="5249" y="389"/>
                    <a:pt x="5249" y="389"/>
                  </a:cubicBezTo>
                  <a:cubicBezTo>
                    <a:pt x="5249" y="396"/>
                    <a:pt x="5249" y="396"/>
                    <a:pt x="5249" y="396"/>
                  </a:cubicBezTo>
                  <a:cubicBezTo>
                    <a:pt x="5612" y="396"/>
                    <a:pt x="5612" y="396"/>
                    <a:pt x="5612" y="396"/>
                  </a:cubicBezTo>
                  <a:cubicBezTo>
                    <a:pt x="5640" y="396"/>
                    <a:pt x="5663" y="374"/>
                    <a:pt x="5665" y="347"/>
                  </a:cubicBezTo>
                  <a:cubicBezTo>
                    <a:pt x="5694" y="347"/>
                    <a:pt x="5694" y="347"/>
                    <a:pt x="5694" y="347"/>
                  </a:cubicBezTo>
                  <a:cubicBezTo>
                    <a:pt x="5692" y="389"/>
                    <a:pt x="5657" y="423"/>
                    <a:pt x="5614" y="423"/>
                  </a:cubicBezTo>
                  <a:cubicBezTo>
                    <a:pt x="5249" y="423"/>
                    <a:pt x="5249" y="423"/>
                    <a:pt x="5249" y="423"/>
                  </a:cubicBezTo>
                  <a:cubicBezTo>
                    <a:pt x="5249" y="430"/>
                    <a:pt x="5249" y="430"/>
                    <a:pt x="5249" y="430"/>
                  </a:cubicBezTo>
                  <a:cubicBezTo>
                    <a:pt x="5614" y="430"/>
                    <a:pt x="5614" y="430"/>
                    <a:pt x="5614" y="430"/>
                  </a:cubicBezTo>
                  <a:cubicBezTo>
                    <a:pt x="5661" y="430"/>
                    <a:pt x="5699" y="393"/>
                    <a:pt x="5701" y="347"/>
                  </a:cubicBezTo>
                  <a:cubicBezTo>
                    <a:pt x="5729" y="347"/>
                    <a:pt x="5729" y="347"/>
                    <a:pt x="5729" y="347"/>
                  </a:cubicBezTo>
                  <a:cubicBezTo>
                    <a:pt x="5727" y="408"/>
                    <a:pt x="5676" y="457"/>
                    <a:pt x="5614" y="457"/>
                  </a:cubicBezTo>
                  <a:cubicBezTo>
                    <a:pt x="5249" y="457"/>
                    <a:pt x="5249" y="457"/>
                    <a:pt x="5249" y="457"/>
                  </a:cubicBezTo>
                  <a:cubicBezTo>
                    <a:pt x="5249" y="465"/>
                    <a:pt x="5249" y="465"/>
                    <a:pt x="5249" y="465"/>
                  </a:cubicBezTo>
                  <a:cubicBezTo>
                    <a:pt x="5614" y="465"/>
                    <a:pt x="5614" y="465"/>
                    <a:pt x="5614" y="465"/>
                  </a:cubicBezTo>
                  <a:cubicBezTo>
                    <a:pt x="5680" y="465"/>
                    <a:pt x="5734" y="412"/>
                    <a:pt x="5736" y="347"/>
                  </a:cubicBezTo>
                  <a:cubicBezTo>
                    <a:pt x="5833" y="347"/>
                    <a:pt x="5833" y="347"/>
                    <a:pt x="5833" y="347"/>
                  </a:cubicBezTo>
                  <a:cubicBezTo>
                    <a:pt x="5835" y="412"/>
                    <a:pt x="5888" y="465"/>
                    <a:pt x="5954" y="465"/>
                  </a:cubicBezTo>
                  <a:cubicBezTo>
                    <a:pt x="10039" y="465"/>
                    <a:pt x="10039" y="465"/>
                    <a:pt x="10039" y="465"/>
                  </a:cubicBezTo>
                  <a:cubicBezTo>
                    <a:pt x="10039" y="2157"/>
                    <a:pt x="10039" y="2157"/>
                    <a:pt x="10039" y="2157"/>
                  </a:cubicBezTo>
                  <a:lnTo>
                    <a:pt x="9970" y="2157"/>
                  </a:lnTo>
                  <a:close/>
                  <a:moveTo>
                    <a:pt x="323" y="3055"/>
                  </a:moveTo>
                  <a:cubicBezTo>
                    <a:pt x="196" y="3474"/>
                    <a:pt x="196" y="3474"/>
                    <a:pt x="196" y="3474"/>
                  </a:cubicBezTo>
                  <a:cubicBezTo>
                    <a:pt x="196" y="3235"/>
                    <a:pt x="196" y="3235"/>
                    <a:pt x="196" y="3235"/>
                  </a:cubicBezTo>
                  <a:cubicBezTo>
                    <a:pt x="376" y="2878"/>
                    <a:pt x="376" y="2878"/>
                    <a:pt x="376" y="2878"/>
                  </a:cubicBezTo>
                  <a:cubicBezTo>
                    <a:pt x="326" y="3045"/>
                    <a:pt x="326" y="3045"/>
                    <a:pt x="326" y="3045"/>
                  </a:cubicBezTo>
                  <a:cubicBezTo>
                    <a:pt x="323" y="3055"/>
                    <a:pt x="323" y="3055"/>
                    <a:pt x="323" y="3055"/>
                  </a:cubicBezTo>
                  <a:close/>
                  <a:moveTo>
                    <a:pt x="372" y="2867"/>
                  </a:moveTo>
                  <a:cubicBezTo>
                    <a:pt x="276" y="3055"/>
                    <a:pt x="276" y="3055"/>
                    <a:pt x="276" y="3055"/>
                  </a:cubicBezTo>
                  <a:cubicBezTo>
                    <a:pt x="279" y="3055"/>
                    <a:pt x="279" y="3055"/>
                    <a:pt x="279" y="3055"/>
                  </a:cubicBezTo>
                  <a:cubicBezTo>
                    <a:pt x="196" y="3219"/>
                    <a:pt x="196" y="3219"/>
                    <a:pt x="196" y="3219"/>
                  </a:cubicBezTo>
                  <a:cubicBezTo>
                    <a:pt x="196" y="3073"/>
                    <a:pt x="196" y="3073"/>
                    <a:pt x="196" y="3073"/>
                  </a:cubicBezTo>
                  <a:lnTo>
                    <a:pt x="372" y="2867"/>
                  </a:lnTo>
                  <a:close/>
                  <a:moveTo>
                    <a:pt x="354" y="2813"/>
                  </a:moveTo>
                  <a:cubicBezTo>
                    <a:pt x="196" y="2727"/>
                    <a:pt x="196" y="2727"/>
                    <a:pt x="196" y="2727"/>
                  </a:cubicBezTo>
                  <a:cubicBezTo>
                    <a:pt x="196" y="2725"/>
                    <a:pt x="196" y="2725"/>
                    <a:pt x="196" y="2725"/>
                  </a:cubicBezTo>
                  <a:lnTo>
                    <a:pt x="354" y="2813"/>
                  </a:lnTo>
                  <a:close/>
                  <a:moveTo>
                    <a:pt x="196" y="2717"/>
                  </a:moveTo>
                  <a:cubicBezTo>
                    <a:pt x="196" y="2617"/>
                    <a:pt x="196" y="2617"/>
                    <a:pt x="196" y="2617"/>
                  </a:cubicBezTo>
                  <a:cubicBezTo>
                    <a:pt x="367" y="2811"/>
                    <a:pt x="367" y="2811"/>
                    <a:pt x="367" y="2811"/>
                  </a:cubicBezTo>
                  <a:lnTo>
                    <a:pt x="196" y="2717"/>
                  </a:lnTo>
                  <a:close/>
                  <a:moveTo>
                    <a:pt x="363" y="2826"/>
                  </a:moveTo>
                  <a:cubicBezTo>
                    <a:pt x="196" y="2826"/>
                    <a:pt x="196" y="2826"/>
                    <a:pt x="196" y="2826"/>
                  </a:cubicBezTo>
                  <a:cubicBezTo>
                    <a:pt x="196" y="2735"/>
                    <a:pt x="196" y="2735"/>
                    <a:pt x="196" y="2735"/>
                  </a:cubicBezTo>
                  <a:lnTo>
                    <a:pt x="363" y="2826"/>
                  </a:lnTo>
                  <a:close/>
                  <a:moveTo>
                    <a:pt x="376" y="2833"/>
                  </a:moveTo>
                  <a:cubicBezTo>
                    <a:pt x="379" y="2834"/>
                    <a:pt x="379" y="2834"/>
                    <a:pt x="379" y="2834"/>
                  </a:cubicBezTo>
                  <a:cubicBezTo>
                    <a:pt x="376" y="2836"/>
                    <a:pt x="376" y="2836"/>
                    <a:pt x="376" y="2836"/>
                  </a:cubicBezTo>
                  <a:cubicBezTo>
                    <a:pt x="196" y="2836"/>
                    <a:pt x="196" y="2836"/>
                    <a:pt x="196" y="2836"/>
                  </a:cubicBezTo>
                  <a:cubicBezTo>
                    <a:pt x="196" y="2833"/>
                    <a:pt x="196" y="2833"/>
                    <a:pt x="196" y="2833"/>
                  </a:cubicBezTo>
                  <a:lnTo>
                    <a:pt x="376" y="2833"/>
                  </a:lnTo>
                  <a:close/>
                  <a:moveTo>
                    <a:pt x="363" y="2843"/>
                  </a:moveTo>
                  <a:cubicBezTo>
                    <a:pt x="196" y="2934"/>
                    <a:pt x="196" y="2934"/>
                    <a:pt x="196" y="2934"/>
                  </a:cubicBezTo>
                  <a:cubicBezTo>
                    <a:pt x="196" y="2843"/>
                    <a:pt x="196" y="2843"/>
                    <a:pt x="196" y="2843"/>
                  </a:cubicBezTo>
                  <a:lnTo>
                    <a:pt x="363" y="2843"/>
                  </a:lnTo>
                  <a:close/>
                  <a:moveTo>
                    <a:pt x="354" y="2856"/>
                  </a:moveTo>
                  <a:cubicBezTo>
                    <a:pt x="196" y="2944"/>
                    <a:pt x="196" y="2944"/>
                    <a:pt x="196" y="2944"/>
                  </a:cubicBezTo>
                  <a:cubicBezTo>
                    <a:pt x="196" y="2942"/>
                    <a:pt x="196" y="2942"/>
                    <a:pt x="196" y="2942"/>
                  </a:cubicBezTo>
                  <a:lnTo>
                    <a:pt x="354" y="2856"/>
                  </a:lnTo>
                  <a:close/>
                  <a:moveTo>
                    <a:pt x="367" y="2857"/>
                  </a:moveTo>
                  <a:cubicBezTo>
                    <a:pt x="196" y="3052"/>
                    <a:pt x="196" y="3052"/>
                    <a:pt x="196" y="3052"/>
                  </a:cubicBezTo>
                  <a:cubicBezTo>
                    <a:pt x="196" y="2952"/>
                    <a:pt x="196" y="2952"/>
                    <a:pt x="196" y="2952"/>
                  </a:cubicBezTo>
                  <a:lnTo>
                    <a:pt x="367" y="2857"/>
                  </a:lnTo>
                  <a:close/>
                  <a:moveTo>
                    <a:pt x="202" y="3055"/>
                  </a:moveTo>
                  <a:cubicBezTo>
                    <a:pt x="196" y="3062"/>
                    <a:pt x="196" y="3062"/>
                    <a:pt x="196" y="3062"/>
                  </a:cubicBezTo>
                  <a:cubicBezTo>
                    <a:pt x="196" y="3055"/>
                    <a:pt x="196" y="3055"/>
                    <a:pt x="196" y="3055"/>
                  </a:cubicBezTo>
                  <a:lnTo>
                    <a:pt x="202" y="3055"/>
                  </a:lnTo>
                  <a:close/>
                  <a:moveTo>
                    <a:pt x="326" y="2623"/>
                  </a:moveTo>
                  <a:cubicBezTo>
                    <a:pt x="376" y="2791"/>
                    <a:pt x="376" y="2791"/>
                    <a:pt x="376" y="2791"/>
                  </a:cubicBezTo>
                  <a:cubicBezTo>
                    <a:pt x="196" y="2434"/>
                    <a:pt x="196" y="2434"/>
                    <a:pt x="196" y="2434"/>
                  </a:cubicBezTo>
                  <a:cubicBezTo>
                    <a:pt x="196" y="2194"/>
                    <a:pt x="196" y="2194"/>
                    <a:pt x="196" y="2194"/>
                  </a:cubicBezTo>
                  <a:cubicBezTo>
                    <a:pt x="323" y="2614"/>
                    <a:pt x="323" y="2614"/>
                    <a:pt x="323" y="2614"/>
                  </a:cubicBezTo>
                  <a:cubicBezTo>
                    <a:pt x="323" y="2614"/>
                    <a:pt x="323" y="2614"/>
                    <a:pt x="323" y="2614"/>
                  </a:cubicBezTo>
                  <a:lnTo>
                    <a:pt x="326" y="2623"/>
                  </a:lnTo>
                  <a:close/>
                  <a:moveTo>
                    <a:pt x="279" y="2614"/>
                  </a:moveTo>
                  <a:cubicBezTo>
                    <a:pt x="276" y="2614"/>
                    <a:pt x="276" y="2614"/>
                    <a:pt x="276" y="2614"/>
                  </a:cubicBezTo>
                  <a:cubicBezTo>
                    <a:pt x="372" y="2802"/>
                    <a:pt x="372" y="2802"/>
                    <a:pt x="372" y="2802"/>
                  </a:cubicBezTo>
                  <a:cubicBezTo>
                    <a:pt x="196" y="2596"/>
                    <a:pt x="196" y="2596"/>
                    <a:pt x="196" y="2596"/>
                  </a:cubicBezTo>
                  <a:cubicBezTo>
                    <a:pt x="196" y="2450"/>
                    <a:pt x="196" y="2450"/>
                    <a:pt x="196" y="2450"/>
                  </a:cubicBezTo>
                  <a:lnTo>
                    <a:pt x="279" y="2614"/>
                  </a:lnTo>
                  <a:close/>
                  <a:moveTo>
                    <a:pt x="202" y="2614"/>
                  </a:moveTo>
                  <a:cubicBezTo>
                    <a:pt x="196" y="2614"/>
                    <a:pt x="196" y="2614"/>
                    <a:pt x="196" y="2614"/>
                  </a:cubicBezTo>
                  <a:cubicBezTo>
                    <a:pt x="196" y="2607"/>
                    <a:pt x="196" y="2607"/>
                    <a:pt x="196" y="2607"/>
                  </a:cubicBezTo>
                  <a:lnTo>
                    <a:pt x="202" y="2614"/>
                  </a:lnTo>
                  <a:close/>
                  <a:moveTo>
                    <a:pt x="4231" y="280"/>
                  </a:moveTo>
                  <a:cubicBezTo>
                    <a:pt x="4193" y="279"/>
                    <a:pt x="4154" y="264"/>
                    <a:pt x="4124" y="236"/>
                  </a:cubicBezTo>
                  <a:cubicBezTo>
                    <a:pt x="4231" y="129"/>
                    <a:pt x="4231" y="129"/>
                    <a:pt x="4231" y="129"/>
                  </a:cubicBezTo>
                  <a:lnTo>
                    <a:pt x="4231" y="280"/>
                  </a:lnTo>
                  <a:close/>
                  <a:moveTo>
                    <a:pt x="4118" y="232"/>
                  </a:moveTo>
                  <a:cubicBezTo>
                    <a:pt x="190" y="232"/>
                    <a:pt x="190" y="232"/>
                    <a:pt x="190" y="232"/>
                  </a:cubicBezTo>
                  <a:cubicBezTo>
                    <a:pt x="190" y="236"/>
                    <a:pt x="190" y="236"/>
                    <a:pt x="190" y="236"/>
                  </a:cubicBezTo>
                  <a:cubicBezTo>
                    <a:pt x="190" y="273"/>
                    <a:pt x="160" y="303"/>
                    <a:pt x="123" y="303"/>
                  </a:cubicBezTo>
                  <a:cubicBezTo>
                    <a:pt x="119" y="303"/>
                    <a:pt x="119" y="303"/>
                    <a:pt x="119" y="303"/>
                  </a:cubicBezTo>
                  <a:cubicBezTo>
                    <a:pt x="119" y="457"/>
                    <a:pt x="119" y="457"/>
                    <a:pt x="119" y="457"/>
                  </a:cubicBezTo>
                  <a:cubicBezTo>
                    <a:pt x="64" y="457"/>
                    <a:pt x="64" y="457"/>
                    <a:pt x="64" y="457"/>
                  </a:cubicBezTo>
                  <a:cubicBezTo>
                    <a:pt x="64" y="254"/>
                    <a:pt x="64" y="254"/>
                    <a:pt x="64" y="254"/>
                  </a:cubicBezTo>
                  <a:cubicBezTo>
                    <a:pt x="194" y="124"/>
                    <a:pt x="194" y="124"/>
                    <a:pt x="194" y="124"/>
                  </a:cubicBezTo>
                  <a:cubicBezTo>
                    <a:pt x="4226" y="124"/>
                    <a:pt x="4226" y="124"/>
                    <a:pt x="4226" y="124"/>
                  </a:cubicBezTo>
                  <a:lnTo>
                    <a:pt x="4118" y="232"/>
                  </a:lnTo>
                  <a:close/>
                  <a:moveTo>
                    <a:pt x="127" y="2614"/>
                  </a:moveTo>
                  <a:cubicBezTo>
                    <a:pt x="127" y="2164"/>
                    <a:pt x="127" y="2164"/>
                    <a:pt x="127" y="2164"/>
                  </a:cubicBezTo>
                  <a:cubicBezTo>
                    <a:pt x="187" y="2164"/>
                    <a:pt x="187" y="2164"/>
                    <a:pt x="187" y="2164"/>
                  </a:cubicBezTo>
                  <a:cubicBezTo>
                    <a:pt x="189" y="2170"/>
                    <a:pt x="189" y="2170"/>
                    <a:pt x="189" y="2170"/>
                  </a:cubicBezTo>
                  <a:cubicBezTo>
                    <a:pt x="189" y="2428"/>
                    <a:pt x="189" y="2428"/>
                    <a:pt x="189" y="2428"/>
                  </a:cubicBezTo>
                  <a:cubicBezTo>
                    <a:pt x="186" y="2429"/>
                    <a:pt x="186" y="2429"/>
                    <a:pt x="186" y="2429"/>
                  </a:cubicBezTo>
                  <a:cubicBezTo>
                    <a:pt x="189" y="2435"/>
                    <a:pt x="189" y="2435"/>
                    <a:pt x="189" y="2435"/>
                  </a:cubicBezTo>
                  <a:cubicBezTo>
                    <a:pt x="189" y="2593"/>
                    <a:pt x="189" y="2593"/>
                    <a:pt x="189" y="2593"/>
                  </a:cubicBezTo>
                  <a:cubicBezTo>
                    <a:pt x="186" y="2595"/>
                    <a:pt x="186" y="2595"/>
                    <a:pt x="186" y="2595"/>
                  </a:cubicBezTo>
                  <a:cubicBezTo>
                    <a:pt x="189" y="2599"/>
                    <a:pt x="189" y="2599"/>
                    <a:pt x="189" y="2599"/>
                  </a:cubicBezTo>
                  <a:cubicBezTo>
                    <a:pt x="189" y="2614"/>
                    <a:pt x="189" y="2614"/>
                    <a:pt x="189" y="2614"/>
                  </a:cubicBezTo>
                  <a:cubicBezTo>
                    <a:pt x="189" y="2717"/>
                    <a:pt x="189" y="2717"/>
                    <a:pt x="189" y="2717"/>
                  </a:cubicBezTo>
                  <a:cubicBezTo>
                    <a:pt x="187" y="2720"/>
                    <a:pt x="187" y="2720"/>
                    <a:pt x="187" y="2720"/>
                  </a:cubicBezTo>
                  <a:cubicBezTo>
                    <a:pt x="189" y="2721"/>
                    <a:pt x="189" y="2721"/>
                    <a:pt x="189" y="2721"/>
                  </a:cubicBezTo>
                  <a:cubicBezTo>
                    <a:pt x="189" y="2727"/>
                    <a:pt x="189" y="2727"/>
                    <a:pt x="189" y="2727"/>
                  </a:cubicBezTo>
                  <a:cubicBezTo>
                    <a:pt x="187" y="2730"/>
                    <a:pt x="187" y="2730"/>
                    <a:pt x="187" y="2730"/>
                  </a:cubicBezTo>
                  <a:cubicBezTo>
                    <a:pt x="189" y="2731"/>
                    <a:pt x="189" y="2731"/>
                    <a:pt x="189" y="2731"/>
                  </a:cubicBezTo>
                  <a:cubicBezTo>
                    <a:pt x="189" y="2826"/>
                    <a:pt x="189" y="2826"/>
                    <a:pt x="189" y="2826"/>
                  </a:cubicBezTo>
                  <a:cubicBezTo>
                    <a:pt x="189" y="2833"/>
                    <a:pt x="189" y="2833"/>
                    <a:pt x="189" y="2833"/>
                  </a:cubicBezTo>
                  <a:cubicBezTo>
                    <a:pt x="189" y="2836"/>
                    <a:pt x="189" y="2836"/>
                    <a:pt x="189" y="2836"/>
                  </a:cubicBezTo>
                  <a:cubicBezTo>
                    <a:pt x="189" y="2843"/>
                    <a:pt x="189" y="2843"/>
                    <a:pt x="189" y="2843"/>
                  </a:cubicBezTo>
                  <a:cubicBezTo>
                    <a:pt x="189" y="2937"/>
                    <a:pt x="189" y="2937"/>
                    <a:pt x="189" y="2937"/>
                  </a:cubicBezTo>
                  <a:cubicBezTo>
                    <a:pt x="187" y="2938"/>
                    <a:pt x="187" y="2938"/>
                    <a:pt x="187" y="2938"/>
                  </a:cubicBezTo>
                  <a:cubicBezTo>
                    <a:pt x="189" y="2942"/>
                    <a:pt x="189" y="2942"/>
                    <a:pt x="189" y="2942"/>
                  </a:cubicBezTo>
                  <a:cubicBezTo>
                    <a:pt x="189" y="2948"/>
                    <a:pt x="189" y="2948"/>
                    <a:pt x="189" y="2948"/>
                  </a:cubicBezTo>
                  <a:cubicBezTo>
                    <a:pt x="187" y="2949"/>
                    <a:pt x="187" y="2949"/>
                    <a:pt x="187" y="2949"/>
                  </a:cubicBezTo>
                  <a:cubicBezTo>
                    <a:pt x="189" y="2952"/>
                    <a:pt x="189" y="2952"/>
                    <a:pt x="189" y="2952"/>
                  </a:cubicBezTo>
                  <a:cubicBezTo>
                    <a:pt x="189" y="3055"/>
                    <a:pt x="189" y="3055"/>
                    <a:pt x="189" y="3055"/>
                  </a:cubicBezTo>
                  <a:cubicBezTo>
                    <a:pt x="189" y="3070"/>
                    <a:pt x="189" y="3070"/>
                    <a:pt x="189" y="3070"/>
                  </a:cubicBezTo>
                  <a:cubicBezTo>
                    <a:pt x="186" y="3073"/>
                    <a:pt x="186" y="3073"/>
                    <a:pt x="186" y="3073"/>
                  </a:cubicBezTo>
                  <a:cubicBezTo>
                    <a:pt x="189" y="3075"/>
                    <a:pt x="189" y="3075"/>
                    <a:pt x="189" y="3075"/>
                  </a:cubicBezTo>
                  <a:cubicBezTo>
                    <a:pt x="189" y="3233"/>
                    <a:pt x="189" y="3233"/>
                    <a:pt x="189" y="3233"/>
                  </a:cubicBezTo>
                  <a:cubicBezTo>
                    <a:pt x="186" y="3239"/>
                    <a:pt x="186" y="3239"/>
                    <a:pt x="186" y="3239"/>
                  </a:cubicBezTo>
                  <a:cubicBezTo>
                    <a:pt x="189" y="3241"/>
                    <a:pt x="189" y="3241"/>
                    <a:pt x="189" y="3241"/>
                  </a:cubicBezTo>
                  <a:cubicBezTo>
                    <a:pt x="189" y="3498"/>
                    <a:pt x="189" y="3498"/>
                    <a:pt x="189" y="3498"/>
                  </a:cubicBezTo>
                  <a:cubicBezTo>
                    <a:pt x="187" y="3505"/>
                    <a:pt x="187" y="3505"/>
                    <a:pt x="187" y="3505"/>
                  </a:cubicBezTo>
                  <a:cubicBezTo>
                    <a:pt x="127" y="3505"/>
                    <a:pt x="127" y="3505"/>
                    <a:pt x="127" y="3505"/>
                  </a:cubicBezTo>
                  <a:cubicBezTo>
                    <a:pt x="127" y="3055"/>
                    <a:pt x="127" y="3055"/>
                    <a:pt x="127" y="3055"/>
                  </a:cubicBezTo>
                  <a:lnTo>
                    <a:pt x="127" y="2614"/>
                  </a:lnTo>
                  <a:close/>
                  <a:moveTo>
                    <a:pt x="4124" y="5433"/>
                  </a:moveTo>
                  <a:cubicBezTo>
                    <a:pt x="4154" y="5404"/>
                    <a:pt x="4193" y="5389"/>
                    <a:pt x="4231" y="5389"/>
                  </a:cubicBezTo>
                  <a:cubicBezTo>
                    <a:pt x="4231" y="5540"/>
                    <a:pt x="4231" y="5540"/>
                    <a:pt x="4231" y="5540"/>
                  </a:cubicBezTo>
                  <a:lnTo>
                    <a:pt x="4124" y="5433"/>
                  </a:lnTo>
                  <a:close/>
                  <a:moveTo>
                    <a:pt x="5935" y="5389"/>
                  </a:moveTo>
                  <a:cubicBezTo>
                    <a:pt x="5973" y="5389"/>
                    <a:pt x="6012" y="5404"/>
                    <a:pt x="6042" y="5433"/>
                  </a:cubicBezTo>
                  <a:cubicBezTo>
                    <a:pt x="5935" y="5540"/>
                    <a:pt x="5935" y="5540"/>
                    <a:pt x="5935" y="5540"/>
                  </a:cubicBezTo>
                  <a:lnTo>
                    <a:pt x="5935" y="5389"/>
                  </a:lnTo>
                  <a:close/>
                  <a:moveTo>
                    <a:pt x="6048" y="5436"/>
                  </a:moveTo>
                  <a:cubicBezTo>
                    <a:pt x="9976" y="5436"/>
                    <a:pt x="9976" y="5436"/>
                    <a:pt x="9976" y="5436"/>
                  </a:cubicBezTo>
                  <a:cubicBezTo>
                    <a:pt x="9976" y="5433"/>
                    <a:pt x="9976" y="5433"/>
                    <a:pt x="9976" y="5433"/>
                  </a:cubicBezTo>
                  <a:cubicBezTo>
                    <a:pt x="9976" y="5396"/>
                    <a:pt x="10006" y="5366"/>
                    <a:pt x="10043" y="5366"/>
                  </a:cubicBezTo>
                  <a:cubicBezTo>
                    <a:pt x="10046" y="5366"/>
                    <a:pt x="10046" y="5366"/>
                    <a:pt x="10046" y="5366"/>
                  </a:cubicBezTo>
                  <a:cubicBezTo>
                    <a:pt x="10046" y="5211"/>
                    <a:pt x="10046" y="5211"/>
                    <a:pt x="10046" y="5211"/>
                  </a:cubicBezTo>
                  <a:cubicBezTo>
                    <a:pt x="10102" y="5211"/>
                    <a:pt x="10102" y="5211"/>
                    <a:pt x="10102" y="5211"/>
                  </a:cubicBezTo>
                  <a:cubicBezTo>
                    <a:pt x="10102" y="5414"/>
                    <a:pt x="10102" y="5414"/>
                    <a:pt x="10102" y="5414"/>
                  </a:cubicBezTo>
                  <a:cubicBezTo>
                    <a:pt x="9971" y="5545"/>
                    <a:pt x="9971" y="5545"/>
                    <a:pt x="9971" y="5545"/>
                  </a:cubicBezTo>
                  <a:cubicBezTo>
                    <a:pt x="5940" y="5545"/>
                    <a:pt x="5940" y="5545"/>
                    <a:pt x="5940" y="5545"/>
                  </a:cubicBezTo>
                  <a:lnTo>
                    <a:pt x="6048" y="5436"/>
                  </a:lnTo>
                  <a:close/>
                  <a:moveTo>
                    <a:pt x="10039" y="3055"/>
                  </a:moveTo>
                  <a:cubicBezTo>
                    <a:pt x="10039" y="3505"/>
                    <a:pt x="10039" y="3505"/>
                    <a:pt x="10039" y="3505"/>
                  </a:cubicBezTo>
                  <a:cubicBezTo>
                    <a:pt x="9979" y="3505"/>
                    <a:pt x="9979" y="3505"/>
                    <a:pt x="9979" y="3505"/>
                  </a:cubicBezTo>
                  <a:cubicBezTo>
                    <a:pt x="9977" y="3498"/>
                    <a:pt x="9977" y="3498"/>
                    <a:pt x="9977" y="3498"/>
                  </a:cubicBezTo>
                  <a:cubicBezTo>
                    <a:pt x="9977" y="3241"/>
                    <a:pt x="9977" y="3241"/>
                    <a:pt x="9977" y="3241"/>
                  </a:cubicBezTo>
                  <a:cubicBezTo>
                    <a:pt x="9980" y="3239"/>
                    <a:pt x="9980" y="3239"/>
                    <a:pt x="9980" y="3239"/>
                  </a:cubicBezTo>
                  <a:cubicBezTo>
                    <a:pt x="9977" y="3233"/>
                    <a:pt x="9977" y="3233"/>
                    <a:pt x="9977" y="3233"/>
                  </a:cubicBezTo>
                  <a:cubicBezTo>
                    <a:pt x="9977" y="3075"/>
                    <a:pt x="9977" y="3075"/>
                    <a:pt x="9977" y="3075"/>
                  </a:cubicBezTo>
                  <a:cubicBezTo>
                    <a:pt x="9979" y="3073"/>
                    <a:pt x="9979" y="3073"/>
                    <a:pt x="9979" y="3073"/>
                  </a:cubicBezTo>
                  <a:cubicBezTo>
                    <a:pt x="9977" y="3070"/>
                    <a:pt x="9977" y="3070"/>
                    <a:pt x="9977" y="3070"/>
                  </a:cubicBezTo>
                  <a:cubicBezTo>
                    <a:pt x="9977" y="3055"/>
                    <a:pt x="9977" y="3055"/>
                    <a:pt x="9977" y="3055"/>
                  </a:cubicBezTo>
                  <a:cubicBezTo>
                    <a:pt x="9977" y="2952"/>
                    <a:pt x="9977" y="2952"/>
                    <a:pt x="9977" y="2952"/>
                  </a:cubicBezTo>
                  <a:cubicBezTo>
                    <a:pt x="9978" y="2949"/>
                    <a:pt x="9978" y="2949"/>
                    <a:pt x="9978" y="2949"/>
                  </a:cubicBezTo>
                  <a:cubicBezTo>
                    <a:pt x="9977" y="2948"/>
                    <a:pt x="9977" y="2948"/>
                    <a:pt x="9977" y="2948"/>
                  </a:cubicBezTo>
                  <a:cubicBezTo>
                    <a:pt x="9977" y="2942"/>
                    <a:pt x="9977" y="2942"/>
                    <a:pt x="9977" y="2942"/>
                  </a:cubicBezTo>
                  <a:cubicBezTo>
                    <a:pt x="9978" y="2938"/>
                    <a:pt x="9978" y="2938"/>
                    <a:pt x="9978" y="2938"/>
                  </a:cubicBezTo>
                  <a:cubicBezTo>
                    <a:pt x="9977" y="2937"/>
                    <a:pt x="9977" y="2937"/>
                    <a:pt x="9977" y="2937"/>
                  </a:cubicBezTo>
                  <a:cubicBezTo>
                    <a:pt x="9977" y="2843"/>
                    <a:pt x="9977" y="2843"/>
                    <a:pt x="9977" y="2843"/>
                  </a:cubicBezTo>
                  <a:cubicBezTo>
                    <a:pt x="9977" y="2836"/>
                    <a:pt x="9977" y="2836"/>
                    <a:pt x="9977" y="2836"/>
                  </a:cubicBezTo>
                  <a:cubicBezTo>
                    <a:pt x="9977" y="2833"/>
                    <a:pt x="9977" y="2833"/>
                    <a:pt x="9977" y="2833"/>
                  </a:cubicBezTo>
                  <a:cubicBezTo>
                    <a:pt x="9977" y="2826"/>
                    <a:pt x="9977" y="2826"/>
                    <a:pt x="9977" y="2826"/>
                  </a:cubicBezTo>
                  <a:cubicBezTo>
                    <a:pt x="9977" y="2731"/>
                    <a:pt x="9977" y="2731"/>
                    <a:pt x="9977" y="2731"/>
                  </a:cubicBezTo>
                  <a:cubicBezTo>
                    <a:pt x="9978" y="2730"/>
                    <a:pt x="9978" y="2730"/>
                    <a:pt x="9978" y="2730"/>
                  </a:cubicBezTo>
                  <a:cubicBezTo>
                    <a:pt x="9977" y="2727"/>
                    <a:pt x="9977" y="2727"/>
                    <a:pt x="9977" y="2727"/>
                  </a:cubicBezTo>
                  <a:cubicBezTo>
                    <a:pt x="9977" y="2721"/>
                    <a:pt x="9977" y="2721"/>
                    <a:pt x="9977" y="2721"/>
                  </a:cubicBezTo>
                  <a:cubicBezTo>
                    <a:pt x="9978" y="2720"/>
                    <a:pt x="9978" y="2720"/>
                    <a:pt x="9978" y="2720"/>
                  </a:cubicBezTo>
                  <a:cubicBezTo>
                    <a:pt x="9977" y="2717"/>
                    <a:pt x="9977" y="2717"/>
                    <a:pt x="9977" y="2717"/>
                  </a:cubicBezTo>
                  <a:cubicBezTo>
                    <a:pt x="9977" y="2614"/>
                    <a:pt x="9977" y="2614"/>
                    <a:pt x="9977" y="2614"/>
                  </a:cubicBezTo>
                  <a:cubicBezTo>
                    <a:pt x="9977" y="2599"/>
                    <a:pt x="9977" y="2599"/>
                    <a:pt x="9977" y="2599"/>
                  </a:cubicBezTo>
                  <a:cubicBezTo>
                    <a:pt x="9979" y="2595"/>
                    <a:pt x="9979" y="2595"/>
                    <a:pt x="9979" y="2595"/>
                  </a:cubicBezTo>
                  <a:cubicBezTo>
                    <a:pt x="9977" y="2593"/>
                    <a:pt x="9977" y="2593"/>
                    <a:pt x="9977" y="2593"/>
                  </a:cubicBezTo>
                  <a:cubicBezTo>
                    <a:pt x="9977" y="2435"/>
                    <a:pt x="9977" y="2435"/>
                    <a:pt x="9977" y="2435"/>
                  </a:cubicBezTo>
                  <a:cubicBezTo>
                    <a:pt x="9980" y="2429"/>
                    <a:pt x="9980" y="2429"/>
                    <a:pt x="9980" y="2429"/>
                  </a:cubicBezTo>
                  <a:cubicBezTo>
                    <a:pt x="9977" y="2428"/>
                    <a:pt x="9977" y="2428"/>
                    <a:pt x="9977" y="2428"/>
                  </a:cubicBezTo>
                  <a:cubicBezTo>
                    <a:pt x="9977" y="2170"/>
                    <a:pt x="9977" y="2170"/>
                    <a:pt x="9977" y="2170"/>
                  </a:cubicBezTo>
                  <a:cubicBezTo>
                    <a:pt x="9979" y="2164"/>
                    <a:pt x="9979" y="2164"/>
                    <a:pt x="9979" y="2164"/>
                  </a:cubicBezTo>
                  <a:cubicBezTo>
                    <a:pt x="10039" y="2164"/>
                    <a:pt x="10039" y="2164"/>
                    <a:pt x="10039" y="2164"/>
                  </a:cubicBezTo>
                  <a:cubicBezTo>
                    <a:pt x="10039" y="2614"/>
                    <a:pt x="10039" y="2614"/>
                    <a:pt x="10039" y="2614"/>
                  </a:cubicBezTo>
                  <a:lnTo>
                    <a:pt x="10039" y="3055"/>
                  </a:lnTo>
                  <a:close/>
                  <a:moveTo>
                    <a:pt x="9976" y="236"/>
                  </a:moveTo>
                  <a:cubicBezTo>
                    <a:pt x="9976" y="232"/>
                    <a:pt x="9976" y="232"/>
                    <a:pt x="9976" y="232"/>
                  </a:cubicBezTo>
                  <a:cubicBezTo>
                    <a:pt x="6048" y="232"/>
                    <a:pt x="6048" y="232"/>
                    <a:pt x="6048" y="232"/>
                  </a:cubicBezTo>
                  <a:cubicBezTo>
                    <a:pt x="5940" y="124"/>
                    <a:pt x="5940" y="124"/>
                    <a:pt x="5940" y="124"/>
                  </a:cubicBezTo>
                  <a:cubicBezTo>
                    <a:pt x="9971" y="124"/>
                    <a:pt x="9971" y="124"/>
                    <a:pt x="9971" y="124"/>
                  </a:cubicBezTo>
                  <a:cubicBezTo>
                    <a:pt x="10102" y="254"/>
                    <a:pt x="10102" y="254"/>
                    <a:pt x="10102" y="254"/>
                  </a:cubicBezTo>
                  <a:cubicBezTo>
                    <a:pt x="10102" y="457"/>
                    <a:pt x="10102" y="457"/>
                    <a:pt x="10102" y="457"/>
                  </a:cubicBezTo>
                  <a:cubicBezTo>
                    <a:pt x="10046" y="457"/>
                    <a:pt x="10046" y="457"/>
                    <a:pt x="10046" y="457"/>
                  </a:cubicBezTo>
                  <a:cubicBezTo>
                    <a:pt x="10046" y="303"/>
                    <a:pt x="10046" y="303"/>
                    <a:pt x="10046" y="303"/>
                  </a:cubicBezTo>
                  <a:cubicBezTo>
                    <a:pt x="10043" y="303"/>
                    <a:pt x="10043" y="303"/>
                    <a:pt x="10043" y="303"/>
                  </a:cubicBezTo>
                  <a:cubicBezTo>
                    <a:pt x="10006" y="303"/>
                    <a:pt x="9976" y="273"/>
                    <a:pt x="9976" y="236"/>
                  </a:cubicBezTo>
                  <a:close/>
                  <a:moveTo>
                    <a:pt x="5815" y="10"/>
                  </a:moveTo>
                  <a:cubicBezTo>
                    <a:pt x="5922" y="117"/>
                    <a:pt x="5922" y="117"/>
                    <a:pt x="5922" y="117"/>
                  </a:cubicBezTo>
                  <a:cubicBezTo>
                    <a:pt x="5771" y="117"/>
                    <a:pt x="5771" y="117"/>
                    <a:pt x="5771" y="117"/>
                  </a:cubicBezTo>
                  <a:cubicBezTo>
                    <a:pt x="5772" y="78"/>
                    <a:pt x="5787" y="40"/>
                    <a:pt x="5815" y="10"/>
                  </a:cubicBezTo>
                  <a:close/>
                  <a:moveTo>
                    <a:pt x="4923" y="8"/>
                  </a:moveTo>
                  <a:cubicBezTo>
                    <a:pt x="5243" y="8"/>
                    <a:pt x="5243" y="8"/>
                    <a:pt x="5243" y="8"/>
                  </a:cubicBezTo>
                  <a:cubicBezTo>
                    <a:pt x="5807" y="8"/>
                    <a:pt x="5807" y="8"/>
                    <a:pt x="5807" y="8"/>
                  </a:cubicBezTo>
                  <a:cubicBezTo>
                    <a:pt x="5779" y="39"/>
                    <a:pt x="5765" y="78"/>
                    <a:pt x="5764" y="117"/>
                  </a:cubicBezTo>
                  <a:cubicBezTo>
                    <a:pt x="5720" y="117"/>
                    <a:pt x="5720" y="117"/>
                    <a:pt x="5720" y="117"/>
                  </a:cubicBezTo>
                  <a:cubicBezTo>
                    <a:pt x="5720" y="117"/>
                    <a:pt x="5720" y="117"/>
                    <a:pt x="5720" y="117"/>
                  </a:cubicBezTo>
                  <a:cubicBezTo>
                    <a:pt x="5345" y="117"/>
                    <a:pt x="5345" y="117"/>
                    <a:pt x="5345" y="117"/>
                  </a:cubicBezTo>
                  <a:cubicBezTo>
                    <a:pt x="5296" y="68"/>
                    <a:pt x="5296" y="68"/>
                    <a:pt x="5296" y="68"/>
                  </a:cubicBezTo>
                  <a:cubicBezTo>
                    <a:pt x="5272" y="92"/>
                    <a:pt x="5272" y="92"/>
                    <a:pt x="5272" y="92"/>
                  </a:cubicBezTo>
                  <a:cubicBezTo>
                    <a:pt x="5249" y="68"/>
                    <a:pt x="5249" y="68"/>
                    <a:pt x="5249" y="68"/>
                  </a:cubicBezTo>
                  <a:cubicBezTo>
                    <a:pt x="5243" y="74"/>
                    <a:pt x="5243" y="74"/>
                    <a:pt x="5243" y="74"/>
                  </a:cubicBezTo>
                  <a:cubicBezTo>
                    <a:pt x="5243" y="73"/>
                    <a:pt x="5243" y="73"/>
                    <a:pt x="5243" y="73"/>
                  </a:cubicBezTo>
                  <a:cubicBezTo>
                    <a:pt x="5225" y="91"/>
                    <a:pt x="5225" y="91"/>
                    <a:pt x="5225" y="91"/>
                  </a:cubicBezTo>
                  <a:cubicBezTo>
                    <a:pt x="5201" y="68"/>
                    <a:pt x="5201" y="68"/>
                    <a:pt x="5201" y="68"/>
                  </a:cubicBezTo>
                  <a:cubicBezTo>
                    <a:pt x="5201" y="68"/>
                    <a:pt x="5201" y="68"/>
                    <a:pt x="5201" y="68"/>
                  </a:cubicBezTo>
                  <a:cubicBezTo>
                    <a:pt x="5201" y="68"/>
                    <a:pt x="5201" y="68"/>
                    <a:pt x="5201" y="68"/>
                  </a:cubicBezTo>
                  <a:cubicBezTo>
                    <a:pt x="5177" y="91"/>
                    <a:pt x="5177" y="91"/>
                    <a:pt x="5177" y="91"/>
                  </a:cubicBezTo>
                  <a:cubicBezTo>
                    <a:pt x="5154" y="68"/>
                    <a:pt x="5154" y="68"/>
                    <a:pt x="5154" y="68"/>
                  </a:cubicBezTo>
                  <a:cubicBezTo>
                    <a:pt x="5154" y="68"/>
                    <a:pt x="5154" y="68"/>
                    <a:pt x="5154" y="68"/>
                  </a:cubicBezTo>
                  <a:cubicBezTo>
                    <a:pt x="5154" y="68"/>
                    <a:pt x="5154" y="68"/>
                    <a:pt x="5154" y="68"/>
                  </a:cubicBezTo>
                  <a:cubicBezTo>
                    <a:pt x="5130" y="91"/>
                    <a:pt x="5130" y="91"/>
                    <a:pt x="5130" y="91"/>
                  </a:cubicBezTo>
                  <a:cubicBezTo>
                    <a:pt x="5107" y="68"/>
                    <a:pt x="5107" y="68"/>
                    <a:pt x="5107" y="68"/>
                  </a:cubicBezTo>
                  <a:cubicBezTo>
                    <a:pt x="5107" y="68"/>
                    <a:pt x="5107" y="68"/>
                    <a:pt x="5107" y="68"/>
                  </a:cubicBezTo>
                  <a:cubicBezTo>
                    <a:pt x="5106" y="68"/>
                    <a:pt x="5106" y="68"/>
                    <a:pt x="5106" y="68"/>
                  </a:cubicBezTo>
                  <a:cubicBezTo>
                    <a:pt x="5083" y="91"/>
                    <a:pt x="5083" y="91"/>
                    <a:pt x="5083" y="91"/>
                  </a:cubicBezTo>
                  <a:cubicBezTo>
                    <a:pt x="5060" y="68"/>
                    <a:pt x="5060" y="68"/>
                    <a:pt x="5060" y="68"/>
                  </a:cubicBezTo>
                  <a:cubicBezTo>
                    <a:pt x="5059" y="68"/>
                    <a:pt x="5059" y="68"/>
                    <a:pt x="5059" y="68"/>
                  </a:cubicBezTo>
                  <a:cubicBezTo>
                    <a:pt x="5059" y="68"/>
                    <a:pt x="5059" y="68"/>
                    <a:pt x="5059" y="68"/>
                  </a:cubicBezTo>
                  <a:cubicBezTo>
                    <a:pt x="5036" y="91"/>
                    <a:pt x="5036" y="91"/>
                    <a:pt x="5036" y="91"/>
                  </a:cubicBezTo>
                  <a:cubicBezTo>
                    <a:pt x="5012" y="68"/>
                    <a:pt x="5012" y="68"/>
                    <a:pt x="5012" y="68"/>
                  </a:cubicBezTo>
                  <a:cubicBezTo>
                    <a:pt x="5012" y="68"/>
                    <a:pt x="5012" y="68"/>
                    <a:pt x="5012" y="68"/>
                  </a:cubicBezTo>
                  <a:cubicBezTo>
                    <a:pt x="5012" y="68"/>
                    <a:pt x="5012" y="68"/>
                    <a:pt x="5012" y="68"/>
                  </a:cubicBezTo>
                  <a:cubicBezTo>
                    <a:pt x="4988" y="91"/>
                    <a:pt x="4988" y="91"/>
                    <a:pt x="4988" y="91"/>
                  </a:cubicBezTo>
                  <a:cubicBezTo>
                    <a:pt x="4965" y="68"/>
                    <a:pt x="4965" y="68"/>
                    <a:pt x="4965" y="68"/>
                  </a:cubicBezTo>
                  <a:cubicBezTo>
                    <a:pt x="4965" y="68"/>
                    <a:pt x="4965" y="68"/>
                    <a:pt x="4965" y="68"/>
                  </a:cubicBezTo>
                  <a:cubicBezTo>
                    <a:pt x="4964" y="68"/>
                    <a:pt x="4964" y="68"/>
                    <a:pt x="4964" y="68"/>
                  </a:cubicBezTo>
                  <a:cubicBezTo>
                    <a:pt x="4941" y="91"/>
                    <a:pt x="4941" y="91"/>
                    <a:pt x="4941" y="91"/>
                  </a:cubicBezTo>
                  <a:cubicBezTo>
                    <a:pt x="4923" y="73"/>
                    <a:pt x="4923" y="73"/>
                    <a:pt x="4923" y="73"/>
                  </a:cubicBezTo>
                  <a:cubicBezTo>
                    <a:pt x="4923" y="74"/>
                    <a:pt x="4923" y="74"/>
                    <a:pt x="4923" y="74"/>
                  </a:cubicBezTo>
                  <a:cubicBezTo>
                    <a:pt x="4917" y="68"/>
                    <a:pt x="4917" y="68"/>
                    <a:pt x="4917" y="68"/>
                  </a:cubicBezTo>
                  <a:cubicBezTo>
                    <a:pt x="4894" y="92"/>
                    <a:pt x="4894" y="92"/>
                    <a:pt x="4894" y="92"/>
                  </a:cubicBezTo>
                  <a:cubicBezTo>
                    <a:pt x="4870" y="68"/>
                    <a:pt x="4870" y="68"/>
                    <a:pt x="4870" y="68"/>
                  </a:cubicBezTo>
                  <a:cubicBezTo>
                    <a:pt x="4821" y="117"/>
                    <a:pt x="4821" y="117"/>
                    <a:pt x="4821" y="117"/>
                  </a:cubicBezTo>
                  <a:cubicBezTo>
                    <a:pt x="4445" y="117"/>
                    <a:pt x="4445" y="117"/>
                    <a:pt x="4445" y="117"/>
                  </a:cubicBezTo>
                  <a:cubicBezTo>
                    <a:pt x="4445" y="117"/>
                    <a:pt x="4445" y="117"/>
                    <a:pt x="4445" y="117"/>
                  </a:cubicBezTo>
                  <a:cubicBezTo>
                    <a:pt x="4402" y="117"/>
                    <a:pt x="4402" y="117"/>
                    <a:pt x="4402" y="117"/>
                  </a:cubicBezTo>
                  <a:cubicBezTo>
                    <a:pt x="4401" y="78"/>
                    <a:pt x="4387" y="39"/>
                    <a:pt x="4359" y="8"/>
                  </a:cubicBezTo>
                  <a:lnTo>
                    <a:pt x="4923" y="8"/>
                  </a:lnTo>
                  <a:close/>
                  <a:moveTo>
                    <a:pt x="4350" y="10"/>
                  </a:moveTo>
                  <a:cubicBezTo>
                    <a:pt x="4379" y="40"/>
                    <a:pt x="4394" y="78"/>
                    <a:pt x="4395" y="117"/>
                  </a:cubicBezTo>
                  <a:cubicBezTo>
                    <a:pt x="4243" y="117"/>
                    <a:pt x="4243" y="117"/>
                    <a:pt x="4243" y="117"/>
                  </a:cubicBezTo>
                  <a:lnTo>
                    <a:pt x="4350" y="10"/>
                  </a:lnTo>
                  <a:close/>
                  <a:moveTo>
                    <a:pt x="7" y="8"/>
                  </a:moveTo>
                  <a:cubicBezTo>
                    <a:pt x="4342" y="8"/>
                    <a:pt x="4342" y="8"/>
                    <a:pt x="4342" y="8"/>
                  </a:cubicBezTo>
                  <a:cubicBezTo>
                    <a:pt x="4233" y="117"/>
                    <a:pt x="4233" y="117"/>
                    <a:pt x="4233" y="117"/>
                  </a:cubicBezTo>
                  <a:cubicBezTo>
                    <a:pt x="192" y="117"/>
                    <a:pt x="192" y="117"/>
                    <a:pt x="192" y="117"/>
                  </a:cubicBezTo>
                  <a:cubicBezTo>
                    <a:pt x="57" y="251"/>
                    <a:pt x="57" y="251"/>
                    <a:pt x="57" y="251"/>
                  </a:cubicBezTo>
                  <a:cubicBezTo>
                    <a:pt x="57" y="465"/>
                    <a:pt x="57" y="465"/>
                    <a:pt x="57" y="465"/>
                  </a:cubicBezTo>
                  <a:cubicBezTo>
                    <a:pt x="119" y="465"/>
                    <a:pt x="119" y="465"/>
                    <a:pt x="119" y="465"/>
                  </a:cubicBezTo>
                  <a:cubicBezTo>
                    <a:pt x="119" y="2157"/>
                    <a:pt x="119" y="2157"/>
                    <a:pt x="119" y="2157"/>
                  </a:cubicBezTo>
                  <a:cubicBezTo>
                    <a:pt x="7" y="2157"/>
                    <a:pt x="7" y="2157"/>
                    <a:pt x="7" y="2157"/>
                  </a:cubicBezTo>
                  <a:lnTo>
                    <a:pt x="7" y="8"/>
                  </a:lnTo>
                  <a:close/>
                  <a:moveTo>
                    <a:pt x="7" y="2614"/>
                  </a:moveTo>
                  <a:cubicBezTo>
                    <a:pt x="7" y="2164"/>
                    <a:pt x="7" y="2164"/>
                    <a:pt x="7" y="2164"/>
                  </a:cubicBezTo>
                  <a:cubicBezTo>
                    <a:pt x="119" y="2164"/>
                    <a:pt x="119" y="2164"/>
                    <a:pt x="119" y="2164"/>
                  </a:cubicBezTo>
                  <a:cubicBezTo>
                    <a:pt x="119" y="2614"/>
                    <a:pt x="119" y="2614"/>
                    <a:pt x="119" y="2614"/>
                  </a:cubicBezTo>
                  <a:cubicBezTo>
                    <a:pt x="119" y="3055"/>
                    <a:pt x="119" y="3055"/>
                    <a:pt x="119" y="3055"/>
                  </a:cubicBezTo>
                  <a:cubicBezTo>
                    <a:pt x="119" y="3505"/>
                    <a:pt x="119" y="3505"/>
                    <a:pt x="119" y="3505"/>
                  </a:cubicBezTo>
                  <a:cubicBezTo>
                    <a:pt x="7" y="3505"/>
                    <a:pt x="7" y="3505"/>
                    <a:pt x="7" y="3505"/>
                  </a:cubicBezTo>
                  <a:cubicBezTo>
                    <a:pt x="7" y="3055"/>
                    <a:pt x="7" y="3055"/>
                    <a:pt x="7" y="3055"/>
                  </a:cubicBezTo>
                  <a:lnTo>
                    <a:pt x="7" y="2614"/>
                  </a:lnTo>
                  <a:close/>
                  <a:moveTo>
                    <a:pt x="7" y="5660"/>
                  </a:moveTo>
                  <a:cubicBezTo>
                    <a:pt x="7" y="3512"/>
                    <a:pt x="7" y="3512"/>
                    <a:pt x="7" y="3512"/>
                  </a:cubicBezTo>
                  <a:cubicBezTo>
                    <a:pt x="119" y="3512"/>
                    <a:pt x="119" y="3512"/>
                    <a:pt x="119" y="3512"/>
                  </a:cubicBezTo>
                  <a:cubicBezTo>
                    <a:pt x="119" y="5204"/>
                    <a:pt x="119" y="5204"/>
                    <a:pt x="119" y="5204"/>
                  </a:cubicBezTo>
                  <a:cubicBezTo>
                    <a:pt x="57" y="5204"/>
                    <a:pt x="57" y="5204"/>
                    <a:pt x="57" y="5204"/>
                  </a:cubicBezTo>
                  <a:cubicBezTo>
                    <a:pt x="57" y="5417"/>
                    <a:pt x="57" y="5417"/>
                    <a:pt x="57" y="5417"/>
                  </a:cubicBezTo>
                  <a:cubicBezTo>
                    <a:pt x="192" y="5552"/>
                    <a:pt x="192" y="5552"/>
                    <a:pt x="192" y="5552"/>
                  </a:cubicBezTo>
                  <a:cubicBezTo>
                    <a:pt x="4233" y="5552"/>
                    <a:pt x="4233" y="5552"/>
                    <a:pt x="4233" y="5552"/>
                  </a:cubicBezTo>
                  <a:cubicBezTo>
                    <a:pt x="4342" y="5660"/>
                    <a:pt x="4342" y="5660"/>
                    <a:pt x="4342" y="5660"/>
                  </a:cubicBezTo>
                  <a:lnTo>
                    <a:pt x="7" y="5660"/>
                  </a:lnTo>
                  <a:close/>
                  <a:moveTo>
                    <a:pt x="4350" y="5659"/>
                  </a:moveTo>
                  <a:cubicBezTo>
                    <a:pt x="4243" y="5552"/>
                    <a:pt x="4243" y="5552"/>
                    <a:pt x="4243" y="5552"/>
                  </a:cubicBezTo>
                  <a:cubicBezTo>
                    <a:pt x="4395" y="5552"/>
                    <a:pt x="4395" y="5552"/>
                    <a:pt x="4395" y="5552"/>
                  </a:cubicBezTo>
                  <a:cubicBezTo>
                    <a:pt x="4394" y="5591"/>
                    <a:pt x="4379" y="5629"/>
                    <a:pt x="4350" y="5659"/>
                  </a:cubicBezTo>
                  <a:close/>
                  <a:moveTo>
                    <a:pt x="5243" y="5660"/>
                  </a:moveTo>
                  <a:cubicBezTo>
                    <a:pt x="4923" y="5660"/>
                    <a:pt x="4923" y="5660"/>
                    <a:pt x="4923" y="5660"/>
                  </a:cubicBezTo>
                  <a:cubicBezTo>
                    <a:pt x="4359" y="5660"/>
                    <a:pt x="4359" y="5660"/>
                    <a:pt x="4359" y="5660"/>
                  </a:cubicBezTo>
                  <a:cubicBezTo>
                    <a:pt x="4387" y="5630"/>
                    <a:pt x="4401" y="5591"/>
                    <a:pt x="4402" y="5552"/>
                  </a:cubicBezTo>
                  <a:cubicBezTo>
                    <a:pt x="4445" y="5552"/>
                    <a:pt x="4445" y="5552"/>
                    <a:pt x="4445" y="5552"/>
                  </a:cubicBezTo>
                  <a:cubicBezTo>
                    <a:pt x="4445" y="5552"/>
                    <a:pt x="4445" y="5552"/>
                    <a:pt x="4445" y="5552"/>
                  </a:cubicBezTo>
                  <a:cubicBezTo>
                    <a:pt x="4821" y="5552"/>
                    <a:pt x="4821" y="5552"/>
                    <a:pt x="4821" y="5552"/>
                  </a:cubicBezTo>
                  <a:cubicBezTo>
                    <a:pt x="4870" y="5601"/>
                    <a:pt x="4870" y="5601"/>
                    <a:pt x="4870" y="5601"/>
                  </a:cubicBezTo>
                  <a:cubicBezTo>
                    <a:pt x="4894" y="5577"/>
                    <a:pt x="4894" y="5577"/>
                    <a:pt x="4894" y="5577"/>
                  </a:cubicBezTo>
                  <a:cubicBezTo>
                    <a:pt x="4917" y="5601"/>
                    <a:pt x="4917" y="5601"/>
                    <a:pt x="4917" y="5601"/>
                  </a:cubicBezTo>
                  <a:cubicBezTo>
                    <a:pt x="4923" y="5595"/>
                    <a:pt x="4923" y="5595"/>
                    <a:pt x="4923" y="5595"/>
                  </a:cubicBezTo>
                  <a:cubicBezTo>
                    <a:pt x="4923" y="5596"/>
                    <a:pt x="4923" y="5596"/>
                    <a:pt x="4923" y="5596"/>
                  </a:cubicBezTo>
                  <a:cubicBezTo>
                    <a:pt x="4941" y="5577"/>
                    <a:pt x="4941" y="5577"/>
                    <a:pt x="4941" y="5577"/>
                  </a:cubicBezTo>
                  <a:cubicBezTo>
                    <a:pt x="4964" y="5601"/>
                    <a:pt x="4964" y="5601"/>
                    <a:pt x="4964" y="5601"/>
                  </a:cubicBezTo>
                  <a:cubicBezTo>
                    <a:pt x="4965" y="5600"/>
                    <a:pt x="4965" y="5600"/>
                    <a:pt x="4965" y="5600"/>
                  </a:cubicBezTo>
                  <a:cubicBezTo>
                    <a:pt x="4965" y="5601"/>
                    <a:pt x="4965" y="5601"/>
                    <a:pt x="4965" y="5601"/>
                  </a:cubicBezTo>
                  <a:cubicBezTo>
                    <a:pt x="4988" y="5577"/>
                    <a:pt x="4988" y="5577"/>
                    <a:pt x="4988" y="5577"/>
                  </a:cubicBezTo>
                  <a:cubicBezTo>
                    <a:pt x="5012" y="5601"/>
                    <a:pt x="5012" y="5601"/>
                    <a:pt x="5012" y="5601"/>
                  </a:cubicBezTo>
                  <a:cubicBezTo>
                    <a:pt x="5012" y="5600"/>
                    <a:pt x="5012" y="5600"/>
                    <a:pt x="5012" y="5600"/>
                  </a:cubicBezTo>
                  <a:cubicBezTo>
                    <a:pt x="5012" y="5601"/>
                    <a:pt x="5012" y="5601"/>
                    <a:pt x="5012" y="5601"/>
                  </a:cubicBezTo>
                  <a:cubicBezTo>
                    <a:pt x="5036" y="5577"/>
                    <a:pt x="5036" y="5577"/>
                    <a:pt x="5036" y="5577"/>
                  </a:cubicBezTo>
                  <a:cubicBezTo>
                    <a:pt x="5059" y="5601"/>
                    <a:pt x="5059" y="5601"/>
                    <a:pt x="5059" y="5601"/>
                  </a:cubicBezTo>
                  <a:cubicBezTo>
                    <a:pt x="5059" y="5600"/>
                    <a:pt x="5059" y="5600"/>
                    <a:pt x="5059" y="5600"/>
                  </a:cubicBezTo>
                  <a:cubicBezTo>
                    <a:pt x="5060" y="5601"/>
                    <a:pt x="5060" y="5601"/>
                    <a:pt x="5060" y="5601"/>
                  </a:cubicBezTo>
                  <a:cubicBezTo>
                    <a:pt x="5083" y="5577"/>
                    <a:pt x="5083" y="5577"/>
                    <a:pt x="5083" y="5577"/>
                  </a:cubicBezTo>
                  <a:cubicBezTo>
                    <a:pt x="5106" y="5601"/>
                    <a:pt x="5106" y="5601"/>
                    <a:pt x="5106" y="5601"/>
                  </a:cubicBezTo>
                  <a:cubicBezTo>
                    <a:pt x="5107" y="5600"/>
                    <a:pt x="5107" y="5600"/>
                    <a:pt x="5107" y="5600"/>
                  </a:cubicBezTo>
                  <a:cubicBezTo>
                    <a:pt x="5107" y="5601"/>
                    <a:pt x="5107" y="5601"/>
                    <a:pt x="5107" y="5601"/>
                  </a:cubicBezTo>
                  <a:cubicBezTo>
                    <a:pt x="5130" y="5577"/>
                    <a:pt x="5130" y="5577"/>
                    <a:pt x="5130" y="5577"/>
                  </a:cubicBezTo>
                  <a:cubicBezTo>
                    <a:pt x="5154" y="5601"/>
                    <a:pt x="5154" y="5601"/>
                    <a:pt x="5154" y="5601"/>
                  </a:cubicBezTo>
                  <a:cubicBezTo>
                    <a:pt x="5154" y="5600"/>
                    <a:pt x="5154" y="5600"/>
                    <a:pt x="5154" y="5600"/>
                  </a:cubicBezTo>
                  <a:cubicBezTo>
                    <a:pt x="5154" y="5601"/>
                    <a:pt x="5154" y="5601"/>
                    <a:pt x="5154" y="5601"/>
                  </a:cubicBezTo>
                  <a:cubicBezTo>
                    <a:pt x="5177" y="5577"/>
                    <a:pt x="5177" y="5577"/>
                    <a:pt x="5177" y="5577"/>
                  </a:cubicBezTo>
                  <a:cubicBezTo>
                    <a:pt x="5201" y="5601"/>
                    <a:pt x="5201" y="5601"/>
                    <a:pt x="5201" y="5601"/>
                  </a:cubicBezTo>
                  <a:cubicBezTo>
                    <a:pt x="5201" y="5600"/>
                    <a:pt x="5201" y="5600"/>
                    <a:pt x="5201" y="5600"/>
                  </a:cubicBezTo>
                  <a:cubicBezTo>
                    <a:pt x="5201" y="5601"/>
                    <a:pt x="5201" y="5601"/>
                    <a:pt x="5201" y="5601"/>
                  </a:cubicBezTo>
                  <a:cubicBezTo>
                    <a:pt x="5225" y="5577"/>
                    <a:pt x="5225" y="5577"/>
                    <a:pt x="5225" y="5577"/>
                  </a:cubicBezTo>
                  <a:cubicBezTo>
                    <a:pt x="5243" y="5596"/>
                    <a:pt x="5243" y="5596"/>
                    <a:pt x="5243" y="5596"/>
                  </a:cubicBezTo>
                  <a:cubicBezTo>
                    <a:pt x="5243" y="5595"/>
                    <a:pt x="5243" y="5595"/>
                    <a:pt x="5243" y="5595"/>
                  </a:cubicBezTo>
                  <a:cubicBezTo>
                    <a:pt x="5249" y="5601"/>
                    <a:pt x="5249" y="5601"/>
                    <a:pt x="5249" y="5601"/>
                  </a:cubicBezTo>
                  <a:cubicBezTo>
                    <a:pt x="5272" y="5577"/>
                    <a:pt x="5272" y="5577"/>
                    <a:pt x="5272" y="5577"/>
                  </a:cubicBezTo>
                  <a:cubicBezTo>
                    <a:pt x="5296" y="5601"/>
                    <a:pt x="5296" y="5601"/>
                    <a:pt x="5296" y="5601"/>
                  </a:cubicBezTo>
                  <a:cubicBezTo>
                    <a:pt x="5345" y="5552"/>
                    <a:pt x="5345" y="5552"/>
                    <a:pt x="5345" y="5552"/>
                  </a:cubicBezTo>
                  <a:cubicBezTo>
                    <a:pt x="5720" y="5552"/>
                    <a:pt x="5720" y="5552"/>
                    <a:pt x="5720" y="5552"/>
                  </a:cubicBezTo>
                  <a:cubicBezTo>
                    <a:pt x="5720" y="5552"/>
                    <a:pt x="5720" y="5552"/>
                    <a:pt x="5720" y="5552"/>
                  </a:cubicBezTo>
                  <a:cubicBezTo>
                    <a:pt x="5764" y="5552"/>
                    <a:pt x="5764" y="5552"/>
                    <a:pt x="5764" y="5552"/>
                  </a:cubicBezTo>
                  <a:cubicBezTo>
                    <a:pt x="5765" y="5591"/>
                    <a:pt x="5779" y="5630"/>
                    <a:pt x="5807" y="5660"/>
                  </a:cubicBezTo>
                  <a:lnTo>
                    <a:pt x="5243" y="5660"/>
                  </a:lnTo>
                  <a:close/>
                  <a:moveTo>
                    <a:pt x="5815" y="5659"/>
                  </a:moveTo>
                  <a:cubicBezTo>
                    <a:pt x="5787" y="5629"/>
                    <a:pt x="5772" y="5591"/>
                    <a:pt x="5771" y="5552"/>
                  </a:cubicBezTo>
                  <a:cubicBezTo>
                    <a:pt x="5922" y="5552"/>
                    <a:pt x="5922" y="5552"/>
                    <a:pt x="5922" y="5552"/>
                  </a:cubicBezTo>
                  <a:lnTo>
                    <a:pt x="5815" y="5659"/>
                  </a:lnTo>
                  <a:close/>
                  <a:moveTo>
                    <a:pt x="10159" y="5660"/>
                  </a:moveTo>
                  <a:cubicBezTo>
                    <a:pt x="5824" y="5660"/>
                    <a:pt x="5824" y="5660"/>
                    <a:pt x="5824" y="5660"/>
                  </a:cubicBezTo>
                  <a:cubicBezTo>
                    <a:pt x="5932" y="5552"/>
                    <a:pt x="5932" y="5552"/>
                    <a:pt x="5932" y="5552"/>
                  </a:cubicBezTo>
                  <a:cubicBezTo>
                    <a:pt x="9974" y="5552"/>
                    <a:pt x="9974" y="5552"/>
                    <a:pt x="9974" y="5552"/>
                  </a:cubicBezTo>
                  <a:cubicBezTo>
                    <a:pt x="10109" y="5417"/>
                    <a:pt x="10109" y="5417"/>
                    <a:pt x="10109" y="5417"/>
                  </a:cubicBezTo>
                  <a:cubicBezTo>
                    <a:pt x="10109" y="5204"/>
                    <a:pt x="10109" y="5204"/>
                    <a:pt x="10109" y="5204"/>
                  </a:cubicBezTo>
                  <a:cubicBezTo>
                    <a:pt x="10046" y="5204"/>
                    <a:pt x="10046" y="5204"/>
                    <a:pt x="10046" y="5204"/>
                  </a:cubicBezTo>
                  <a:cubicBezTo>
                    <a:pt x="10046" y="3512"/>
                    <a:pt x="10046" y="3512"/>
                    <a:pt x="10046" y="3512"/>
                  </a:cubicBezTo>
                  <a:cubicBezTo>
                    <a:pt x="10159" y="3512"/>
                    <a:pt x="10159" y="3512"/>
                    <a:pt x="10159" y="3512"/>
                  </a:cubicBezTo>
                  <a:lnTo>
                    <a:pt x="10159" y="5660"/>
                  </a:lnTo>
                  <a:close/>
                  <a:moveTo>
                    <a:pt x="10159" y="3055"/>
                  </a:moveTo>
                  <a:cubicBezTo>
                    <a:pt x="10159" y="3505"/>
                    <a:pt x="10159" y="3505"/>
                    <a:pt x="10159" y="3505"/>
                  </a:cubicBezTo>
                  <a:cubicBezTo>
                    <a:pt x="10046" y="3505"/>
                    <a:pt x="10046" y="3505"/>
                    <a:pt x="10046" y="3505"/>
                  </a:cubicBezTo>
                  <a:cubicBezTo>
                    <a:pt x="10046" y="3055"/>
                    <a:pt x="10046" y="3055"/>
                    <a:pt x="10046" y="3055"/>
                  </a:cubicBezTo>
                  <a:cubicBezTo>
                    <a:pt x="10046" y="2614"/>
                    <a:pt x="10046" y="2614"/>
                    <a:pt x="10046" y="2614"/>
                  </a:cubicBezTo>
                  <a:cubicBezTo>
                    <a:pt x="10046" y="2164"/>
                    <a:pt x="10046" y="2164"/>
                    <a:pt x="10046" y="2164"/>
                  </a:cubicBezTo>
                  <a:cubicBezTo>
                    <a:pt x="10159" y="2164"/>
                    <a:pt x="10159" y="2164"/>
                    <a:pt x="10159" y="2164"/>
                  </a:cubicBezTo>
                  <a:cubicBezTo>
                    <a:pt x="10159" y="2614"/>
                    <a:pt x="10159" y="2614"/>
                    <a:pt x="10159" y="2614"/>
                  </a:cubicBezTo>
                  <a:lnTo>
                    <a:pt x="10159" y="30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7"/>
            <p:cNvSpPr/>
            <p:nvPr/>
          </p:nvSpPr>
          <p:spPr>
            <a:xfrm>
              <a:off x="717550" y="2687638"/>
              <a:ext cx="2925763" cy="1447800"/>
            </a:xfrm>
            <a:custGeom>
              <a:rect b="b" l="l" r="r" t="t"/>
              <a:pathLst>
                <a:path extrusionOk="0" h="912" w="1843">
                  <a:moveTo>
                    <a:pt x="890" y="0"/>
                  </a:moveTo>
                  <a:lnTo>
                    <a:pt x="0" y="0"/>
                  </a:lnTo>
                  <a:lnTo>
                    <a:pt x="0" y="412"/>
                  </a:lnTo>
                  <a:lnTo>
                    <a:pt x="0" y="499"/>
                  </a:lnTo>
                  <a:lnTo>
                    <a:pt x="0" y="912"/>
                  </a:lnTo>
                  <a:lnTo>
                    <a:pt x="890" y="912"/>
                  </a:lnTo>
                  <a:lnTo>
                    <a:pt x="953" y="912"/>
                  </a:lnTo>
                  <a:lnTo>
                    <a:pt x="1843" y="912"/>
                  </a:lnTo>
                  <a:lnTo>
                    <a:pt x="1843" y="499"/>
                  </a:lnTo>
                  <a:lnTo>
                    <a:pt x="1843" y="412"/>
                  </a:lnTo>
                  <a:lnTo>
                    <a:pt x="1843" y="0"/>
                  </a:lnTo>
                  <a:lnTo>
                    <a:pt x="953" y="0"/>
                  </a:lnTo>
                  <a:lnTo>
                    <a:pt x="890" y="0"/>
                  </a:lnTo>
                  <a:close/>
                  <a:moveTo>
                    <a:pt x="1841" y="1"/>
                  </a:moveTo>
                  <a:lnTo>
                    <a:pt x="1841" y="412"/>
                  </a:lnTo>
                  <a:lnTo>
                    <a:pt x="1841" y="499"/>
                  </a:lnTo>
                  <a:lnTo>
                    <a:pt x="1841" y="910"/>
                  </a:lnTo>
                  <a:lnTo>
                    <a:pt x="953" y="910"/>
                  </a:lnTo>
                  <a:lnTo>
                    <a:pt x="890" y="910"/>
                  </a:lnTo>
                  <a:lnTo>
                    <a:pt x="1" y="910"/>
                  </a:lnTo>
                  <a:lnTo>
                    <a:pt x="1" y="499"/>
                  </a:lnTo>
                  <a:lnTo>
                    <a:pt x="1" y="412"/>
                  </a:lnTo>
                  <a:lnTo>
                    <a:pt x="1" y="1"/>
                  </a:lnTo>
                  <a:lnTo>
                    <a:pt x="890" y="1"/>
                  </a:lnTo>
                  <a:lnTo>
                    <a:pt x="953" y="1"/>
                  </a:lnTo>
                  <a:lnTo>
                    <a:pt x="1841"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7"/>
            <p:cNvSpPr/>
            <p:nvPr/>
          </p:nvSpPr>
          <p:spPr>
            <a:xfrm>
              <a:off x="2143125" y="2608263"/>
              <a:ext cx="73025" cy="61913"/>
            </a:xfrm>
            <a:custGeom>
              <a:rect b="b" l="l" r="r" t="t"/>
              <a:pathLst>
                <a:path extrusionOk="0" h="39" w="46">
                  <a:moveTo>
                    <a:pt x="46" y="39"/>
                  </a:moveTo>
                  <a:lnTo>
                    <a:pt x="46" y="39"/>
                  </a:lnTo>
                  <a:lnTo>
                    <a:pt x="23" y="0"/>
                  </a:lnTo>
                  <a:lnTo>
                    <a:pt x="23" y="0"/>
                  </a:lnTo>
                  <a:lnTo>
                    <a:pt x="23" y="0"/>
                  </a:lnTo>
                  <a:lnTo>
                    <a:pt x="0" y="39"/>
                  </a:lnTo>
                  <a:lnTo>
                    <a:pt x="1" y="39"/>
                  </a:lnTo>
                  <a:lnTo>
                    <a:pt x="46" y="39"/>
                  </a:lnTo>
                  <a:close/>
                  <a:moveTo>
                    <a:pt x="14" y="19"/>
                  </a:moveTo>
                  <a:lnTo>
                    <a:pt x="22" y="4"/>
                  </a:lnTo>
                  <a:lnTo>
                    <a:pt x="22" y="34"/>
                  </a:lnTo>
                  <a:lnTo>
                    <a:pt x="14" y="19"/>
                  </a:lnTo>
                  <a:close/>
                  <a:moveTo>
                    <a:pt x="3" y="37"/>
                  </a:moveTo>
                  <a:lnTo>
                    <a:pt x="13" y="21"/>
                  </a:lnTo>
                  <a:lnTo>
                    <a:pt x="22" y="37"/>
                  </a:lnTo>
                  <a:lnTo>
                    <a:pt x="3" y="37"/>
                  </a:lnTo>
                  <a:close/>
                  <a:moveTo>
                    <a:pt x="33" y="19"/>
                  </a:moveTo>
                  <a:lnTo>
                    <a:pt x="24" y="34"/>
                  </a:lnTo>
                  <a:lnTo>
                    <a:pt x="24" y="4"/>
                  </a:lnTo>
                  <a:lnTo>
                    <a:pt x="33" y="19"/>
                  </a:lnTo>
                  <a:close/>
                  <a:moveTo>
                    <a:pt x="24" y="37"/>
                  </a:moveTo>
                  <a:lnTo>
                    <a:pt x="34" y="21"/>
                  </a:lnTo>
                  <a:lnTo>
                    <a:pt x="43" y="37"/>
                  </a:lnTo>
                  <a:lnTo>
                    <a:pt x="24" y="3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7"/>
            <p:cNvSpPr/>
            <p:nvPr/>
          </p:nvSpPr>
          <p:spPr>
            <a:xfrm>
              <a:off x="3656013" y="2936875"/>
              <a:ext cx="52388" cy="236539"/>
            </a:xfrm>
            <a:custGeom>
              <a:rect b="b" l="l" r="r" t="t"/>
              <a:pathLst>
                <a:path extrusionOk="0" h="759" w="170">
                  <a:moveTo>
                    <a:pt x="57" y="109"/>
                  </a:moveTo>
                  <a:cubicBezTo>
                    <a:pt x="57" y="161"/>
                    <a:pt x="94" y="205"/>
                    <a:pt x="143" y="216"/>
                  </a:cubicBezTo>
                  <a:cubicBezTo>
                    <a:pt x="62" y="228"/>
                    <a:pt x="0" y="297"/>
                    <a:pt x="0" y="381"/>
                  </a:cubicBezTo>
                  <a:cubicBezTo>
                    <a:pt x="0" y="462"/>
                    <a:pt x="58" y="530"/>
                    <a:pt x="134" y="545"/>
                  </a:cubicBezTo>
                  <a:cubicBezTo>
                    <a:pt x="90" y="559"/>
                    <a:pt x="57" y="601"/>
                    <a:pt x="57" y="650"/>
                  </a:cubicBezTo>
                  <a:cubicBezTo>
                    <a:pt x="57" y="710"/>
                    <a:pt x="106" y="759"/>
                    <a:pt x="167" y="759"/>
                  </a:cubicBezTo>
                  <a:cubicBezTo>
                    <a:pt x="170" y="759"/>
                    <a:pt x="170" y="759"/>
                    <a:pt x="170" y="759"/>
                  </a:cubicBezTo>
                  <a:cubicBezTo>
                    <a:pt x="170" y="548"/>
                    <a:pt x="170" y="548"/>
                    <a:pt x="170" y="548"/>
                  </a:cubicBezTo>
                  <a:cubicBezTo>
                    <a:pt x="170" y="540"/>
                    <a:pt x="170" y="540"/>
                    <a:pt x="170" y="540"/>
                  </a:cubicBezTo>
                  <a:cubicBezTo>
                    <a:pt x="170" y="219"/>
                    <a:pt x="170" y="219"/>
                    <a:pt x="170" y="219"/>
                  </a:cubicBezTo>
                  <a:cubicBezTo>
                    <a:pt x="170" y="214"/>
                    <a:pt x="170" y="214"/>
                    <a:pt x="170" y="214"/>
                  </a:cubicBezTo>
                  <a:cubicBezTo>
                    <a:pt x="170" y="0"/>
                    <a:pt x="170" y="0"/>
                    <a:pt x="170" y="0"/>
                  </a:cubicBezTo>
                  <a:cubicBezTo>
                    <a:pt x="167" y="0"/>
                    <a:pt x="167" y="0"/>
                    <a:pt x="167" y="0"/>
                  </a:cubicBezTo>
                  <a:cubicBezTo>
                    <a:pt x="106" y="0"/>
                    <a:pt x="57" y="49"/>
                    <a:pt x="57" y="109"/>
                  </a:cubicBezTo>
                  <a:close/>
                  <a:moveTo>
                    <a:pt x="92" y="39"/>
                  </a:moveTo>
                  <a:cubicBezTo>
                    <a:pt x="158" y="106"/>
                    <a:pt x="158" y="106"/>
                    <a:pt x="158" y="106"/>
                  </a:cubicBezTo>
                  <a:cubicBezTo>
                    <a:pt x="64" y="106"/>
                    <a:pt x="64" y="106"/>
                    <a:pt x="64" y="106"/>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51" y="271"/>
                  </a:moveTo>
                  <a:cubicBezTo>
                    <a:pt x="158" y="378"/>
                    <a:pt x="158" y="378"/>
                    <a:pt x="158" y="378"/>
                  </a:cubicBezTo>
                  <a:cubicBezTo>
                    <a:pt x="7" y="378"/>
                    <a:pt x="7" y="378"/>
                    <a:pt x="7" y="378"/>
                  </a:cubicBezTo>
                  <a:cubicBezTo>
                    <a:pt x="8" y="336"/>
                    <a:pt x="24" y="299"/>
                    <a:pt x="51" y="271"/>
                  </a:cubicBezTo>
                  <a:close/>
                  <a:moveTo>
                    <a:pt x="7" y="385"/>
                  </a:moveTo>
                  <a:cubicBezTo>
                    <a:pt x="158" y="385"/>
                    <a:pt x="158" y="385"/>
                    <a:pt x="158" y="385"/>
                  </a:cubicBezTo>
                  <a:cubicBezTo>
                    <a:pt x="51" y="492"/>
                    <a:pt x="51" y="492"/>
                    <a:pt x="51" y="492"/>
                  </a:cubicBezTo>
                  <a:cubicBezTo>
                    <a:pt x="24" y="464"/>
                    <a:pt x="8" y="426"/>
                    <a:pt x="7" y="385"/>
                  </a:cubicBezTo>
                  <a:close/>
                  <a:moveTo>
                    <a:pt x="92" y="580"/>
                  </a:moveTo>
                  <a:cubicBezTo>
                    <a:pt x="158" y="646"/>
                    <a:pt x="158" y="646"/>
                    <a:pt x="158" y="646"/>
                  </a:cubicBezTo>
                  <a:cubicBezTo>
                    <a:pt x="64" y="646"/>
                    <a:pt x="64" y="646"/>
                    <a:pt x="64" y="646"/>
                  </a:cubicBezTo>
                  <a:cubicBezTo>
                    <a:pt x="65" y="621"/>
                    <a:pt x="76" y="597"/>
                    <a:pt x="92" y="580"/>
                  </a:cubicBezTo>
                  <a:close/>
                  <a:moveTo>
                    <a:pt x="64" y="653"/>
                  </a:moveTo>
                  <a:cubicBezTo>
                    <a:pt x="158" y="653"/>
                    <a:pt x="158" y="653"/>
                    <a:pt x="158" y="653"/>
                  </a:cubicBezTo>
                  <a:cubicBezTo>
                    <a:pt x="92" y="719"/>
                    <a:pt x="92" y="719"/>
                    <a:pt x="92" y="719"/>
                  </a:cubicBezTo>
                  <a:cubicBezTo>
                    <a:pt x="76" y="702"/>
                    <a:pt x="65" y="679"/>
                    <a:pt x="64" y="653"/>
                  </a:cubicBezTo>
                  <a:close/>
                  <a:moveTo>
                    <a:pt x="163" y="752"/>
                  </a:moveTo>
                  <a:cubicBezTo>
                    <a:pt x="138" y="751"/>
                    <a:pt x="114" y="741"/>
                    <a:pt x="97" y="724"/>
                  </a:cubicBezTo>
                  <a:cubicBezTo>
                    <a:pt x="163" y="658"/>
                    <a:pt x="163" y="658"/>
                    <a:pt x="163" y="658"/>
                  </a:cubicBezTo>
                  <a:lnTo>
                    <a:pt x="163" y="752"/>
                  </a:lnTo>
                  <a:close/>
                  <a:moveTo>
                    <a:pt x="163" y="641"/>
                  </a:moveTo>
                  <a:cubicBezTo>
                    <a:pt x="97" y="575"/>
                    <a:pt x="97" y="575"/>
                    <a:pt x="97" y="575"/>
                  </a:cubicBezTo>
                  <a:cubicBezTo>
                    <a:pt x="113" y="560"/>
                    <a:pt x="133" y="550"/>
                    <a:pt x="156" y="548"/>
                  </a:cubicBezTo>
                  <a:cubicBezTo>
                    <a:pt x="158" y="548"/>
                    <a:pt x="161" y="548"/>
                    <a:pt x="163" y="548"/>
                  </a:cubicBezTo>
                  <a:lnTo>
                    <a:pt x="163" y="641"/>
                  </a:lnTo>
                  <a:close/>
                  <a:moveTo>
                    <a:pt x="163" y="540"/>
                  </a:moveTo>
                  <a:cubicBezTo>
                    <a:pt x="161" y="540"/>
                    <a:pt x="158" y="541"/>
                    <a:pt x="156" y="541"/>
                  </a:cubicBezTo>
                  <a:cubicBezTo>
                    <a:pt x="117" y="538"/>
                    <a:pt x="82" y="522"/>
                    <a:pt x="56" y="497"/>
                  </a:cubicBezTo>
                  <a:cubicBezTo>
                    <a:pt x="163" y="390"/>
                    <a:pt x="163" y="390"/>
                    <a:pt x="163" y="390"/>
                  </a:cubicBezTo>
                  <a:lnTo>
                    <a:pt x="163" y="540"/>
                  </a:lnTo>
                  <a:close/>
                  <a:moveTo>
                    <a:pt x="163" y="373"/>
                  </a:moveTo>
                  <a:cubicBezTo>
                    <a:pt x="56" y="266"/>
                    <a:pt x="56" y="266"/>
                    <a:pt x="56" y="266"/>
                  </a:cubicBezTo>
                  <a:cubicBezTo>
                    <a:pt x="84" y="239"/>
                    <a:pt x="122" y="222"/>
                    <a:pt x="163" y="221"/>
                  </a:cubicBezTo>
                  <a:lnTo>
                    <a:pt x="163" y="373"/>
                  </a:lnTo>
                  <a:close/>
                  <a:moveTo>
                    <a:pt x="163" y="211"/>
                  </a:moveTo>
                  <a:cubicBezTo>
                    <a:pt x="138" y="210"/>
                    <a:pt x="114" y="200"/>
                    <a:pt x="97" y="184"/>
                  </a:cubicBezTo>
                  <a:cubicBezTo>
                    <a:pt x="163" y="118"/>
                    <a:pt x="163" y="118"/>
                    <a:pt x="163" y="118"/>
                  </a:cubicBezTo>
                  <a:lnTo>
                    <a:pt x="163" y="211"/>
                  </a:lnTo>
                  <a:close/>
                  <a:moveTo>
                    <a:pt x="163" y="101"/>
                  </a:moveTo>
                  <a:cubicBezTo>
                    <a:pt x="97" y="34"/>
                    <a:pt x="97" y="34"/>
                    <a:pt x="97" y="34"/>
                  </a:cubicBezTo>
                  <a:cubicBezTo>
                    <a:pt x="114" y="18"/>
                    <a:pt x="138" y="8"/>
                    <a:pt x="163" y="7"/>
                  </a:cubicBezTo>
                  <a:lnTo>
                    <a:pt x="163" y="10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7"/>
            <p:cNvSpPr/>
            <p:nvPr/>
          </p:nvSpPr>
          <p:spPr>
            <a:xfrm>
              <a:off x="3725863"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7"/>
            <p:cNvSpPr/>
            <p:nvPr/>
          </p:nvSpPr>
          <p:spPr>
            <a:xfrm>
              <a:off x="3663950" y="2686050"/>
              <a:ext cx="46038" cy="174625"/>
            </a:xfrm>
            <a:custGeom>
              <a:rect b="b" l="l" r="r" t="t"/>
              <a:pathLst>
                <a:path extrusionOk="0" h="110" w="29">
                  <a:moveTo>
                    <a:pt x="0" y="110"/>
                  </a:moveTo>
                  <a:lnTo>
                    <a:pt x="29" y="0"/>
                  </a:lnTo>
                  <a:lnTo>
                    <a:pt x="0" y="0"/>
                  </a:lnTo>
                  <a:lnTo>
                    <a:pt x="0" y="110"/>
                  </a:lnTo>
                  <a:close/>
                  <a:moveTo>
                    <a:pt x="1" y="2"/>
                  </a:moveTo>
                  <a:lnTo>
                    <a:pt x="27" y="2"/>
                  </a:lnTo>
                  <a:lnTo>
                    <a:pt x="1" y="99"/>
                  </a:lnTo>
                  <a:lnTo>
                    <a:pt x="1"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7"/>
            <p:cNvSpPr/>
            <p:nvPr/>
          </p:nvSpPr>
          <p:spPr>
            <a:xfrm>
              <a:off x="2444750"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7"/>
            <p:cNvSpPr/>
            <p:nvPr/>
          </p:nvSpPr>
          <p:spPr>
            <a:xfrm>
              <a:off x="24558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7"/>
            <p:cNvSpPr/>
            <p:nvPr/>
          </p:nvSpPr>
          <p:spPr>
            <a:xfrm>
              <a:off x="2466975"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7"/>
            <p:cNvSpPr/>
            <p:nvPr/>
          </p:nvSpPr>
          <p:spPr>
            <a:xfrm>
              <a:off x="3654425"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7"/>
            <p:cNvSpPr/>
            <p:nvPr/>
          </p:nvSpPr>
          <p:spPr>
            <a:xfrm>
              <a:off x="366553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7"/>
            <p:cNvSpPr/>
            <p:nvPr/>
          </p:nvSpPr>
          <p:spPr>
            <a:xfrm>
              <a:off x="3676650"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7"/>
            <p:cNvSpPr/>
            <p:nvPr/>
          </p:nvSpPr>
          <p:spPr>
            <a:xfrm>
              <a:off x="3656013" y="3648075"/>
              <a:ext cx="52388" cy="238125"/>
            </a:xfrm>
            <a:custGeom>
              <a:rect b="b" l="l" r="r" t="t"/>
              <a:pathLst>
                <a:path extrusionOk="0" h="759" w="170">
                  <a:moveTo>
                    <a:pt x="143" y="543"/>
                  </a:moveTo>
                  <a:cubicBezTo>
                    <a:pt x="94" y="554"/>
                    <a:pt x="57" y="597"/>
                    <a:pt x="57" y="649"/>
                  </a:cubicBezTo>
                  <a:cubicBezTo>
                    <a:pt x="57" y="710"/>
                    <a:pt x="106" y="759"/>
                    <a:pt x="167" y="759"/>
                  </a:cubicBezTo>
                  <a:cubicBezTo>
                    <a:pt x="170" y="759"/>
                    <a:pt x="170" y="759"/>
                    <a:pt x="170" y="759"/>
                  </a:cubicBezTo>
                  <a:cubicBezTo>
                    <a:pt x="170" y="544"/>
                    <a:pt x="170" y="544"/>
                    <a:pt x="170" y="544"/>
                  </a:cubicBezTo>
                  <a:cubicBezTo>
                    <a:pt x="170" y="540"/>
                    <a:pt x="170" y="540"/>
                    <a:pt x="170" y="540"/>
                  </a:cubicBezTo>
                  <a:cubicBezTo>
                    <a:pt x="170" y="218"/>
                    <a:pt x="170" y="218"/>
                    <a:pt x="170" y="218"/>
                  </a:cubicBezTo>
                  <a:cubicBezTo>
                    <a:pt x="170" y="210"/>
                    <a:pt x="170" y="210"/>
                    <a:pt x="170" y="210"/>
                  </a:cubicBezTo>
                  <a:cubicBezTo>
                    <a:pt x="170" y="0"/>
                    <a:pt x="170" y="0"/>
                    <a:pt x="170" y="0"/>
                  </a:cubicBezTo>
                  <a:cubicBezTo>
                    <a:pt x="167" y="0"/>
                    <a:pt x="167" y="0"/>
                    <a:pt x="167" y="0"/>
                  </a:cubicBezTo>
                  <a:cubicBezTo>
                    <a:pt x="106" y="0"/>
                    <a:pt x="57" y="49"/>
                    <a:pt x="57" y="109"/>
                  </a:cubicBezTo>
                  <a:cubicBezTo>
                    <a:pt x="57" y="158"/>
                    <a:pt x="90" y="200"/>
                    <a:pt x="134" y="213"/>
                  </a:cubicBezTo>
                  <a:cubicBezTo>
                    <a:pt x="58" y="229"/>
                    <a:pt x="0" y="296"/>
                    <a:pt x="0" y="377"/>
                  </a:cubicBezTo>
                  <a:cubicBezTo>
                    <a:pt x="0" y="461"/>
                    <a:pt x="62" y="531"/>
                    <a:pt x="143" y="543"/>
                  </a:cubicBezTo>
                  <a:close/>
                  <a:moveTo>
                    <a:pt x="92" y="580"/>
                  </a:moveTo>
                  <a:cubicBezTo>
                    <a:pt x="158" y="646"/>
                    <a:pt x="158" y="646"/>
                    <a:pt x="158" y="646"/>
                  </a:cubicBezTo>
                  <a:cubicBezTo>
                    <a:pt x="64" y="646"/>
                    <a:pt x="64" y="646"/>
                    <a:pt x="64" y="646"/>
                  </a:cubicBezTo>
                  <a:cubicBezTo>
                    <a:pt x="65" y="620"/>
                    <a:pt x="76" y="597"/>
                    <a:pt x="92" y="580"/>
                  </a:cubicBezTo>
                  <a:close/>
                  <a:moveTo>
                    <a:pt x="64" y="653"/>
                  </a:moveTo>
                  <a:cubicBezTo>
                    <a:pt x="158" y="653"/>
                    <a:pt x="158" y="653"/>
                    <a:pt x="158" y="653"/>
                  </a:cubicBezTo>
                  <a:cubicBezTo>
                    <a:pt x="92" y="719"/>
                    <a:pt x="92" y="719"/>
                    <a:pt x="92" y="719"/>
                  </a:cubicBezTo>
                  <a:cubicBezTo>
                    <a:pt x="76" y="702"/>
                    <a:pt x="65" y="678"/>
                    <a:pt x="64" y="653"/>
                  </a:cubicBezTo>
                  <a:close/>
                  <a:moveTo>
                    <a:pt x="163" y="752"/>
                  </a:moveTo>
                  <a:cubicBezTo>
                    <a:pt x="138" y="751"/>
                    <a:pt x="114" y="740"/>
                    <a:pt x="97" y="724"/>
                  </a:cubicBezTo>
                  <a:cubicBezTo>
                    <a:pt x="163" y="658"/>
                    <a:pt x="163" y="658"/>
                    <a:pt x="163" y="658"/>
                  </a:cubicBezTo>
                  <a:lnTo>
                    <a:pt x="163" y="752"/>
                  </a:lnTo>
                  <a:close/>
                  <a:moveTo>
                    <a:pt x="163" y="641"/>
                  </a:moveTo>
                  <a:cubicBezTo>
                    <a:pt x="97" y="575"/>
                    <a:pt x="97" y="575"/>
                    <a:pt x="97" y="575"/>
                  </a:cubicBezTo>
                  <a:cubicBezTo>
                    <a:pt x="114" y="558"/>
                    <a:pt x="138" y="548"/>
                    <a:pt x="163" y="547"/>
                  </a:cubicBezTo>
                  <a:lnTo>
                    <a:pt x="163" y="641"/>
                  </a:lnTo>
                  <a:close/>
                  <a:moveTo>
                    <a:pt x="163" y="537"/>
                  </a:moveTo>
                  <a:cubicBezTo>
                    <a:pt x="122" y="536"/>
                    <a:pt x="84" y="520"/>
                    <a:pt x="56" y="493"/>
                  </a:cubicBezTo>
                  <a:cubicBezTo>
                    <a:pt x="163" y="386"/>
                    <a:pt x="163" y="386"/>
                    <a:pt x="163" y="386"/>
                  </a:cubicBezTo>
                  <a:lnTo>
                    <a:pt x="163" y="537"/>
                  </a:lnTo>
                  <a:close/>
                  <a:moveTo>
                    <a:pt x="163" y="7"/>
                  </a:moveTo>
                  <a:cubicBezTo>
                    <a:pt x="163" y="100"/>
                    <a:pt x="163" y="100"/>
                    <a:pt x="163" y="100"/>
                  </a:cubicBezTo>
                  <a:cubicBezTo>
                    <a:pt x="97" y="34"/>
                    <a:pt x="97" y="34"/>
                    <a:pt x="97" y="34"/>
                  </a:cubicBezTo>
                  <a:cubicBezTo>
                    <a:pt x="114" y="18"/>
                    <a:pt x="138" y="8"/>
                    <a:pt x="163" y="7"/>
                  </a:cubicBezTo>
                  <a:close/>
                  <a:moveTo>
                    <a:pt x="92" y="39"/>
                  </a:moveTo>
                  <a:cubicBezTo>
                    <a:pt x="158" y="105"/>
                    <a:pt x="158" y="105"/>
                    <a:pt x="158" y="105"/>
                  </a:cubicBezTo>
                  <a:cubicBezTo>
                    <a:pt x="64" y="105"/>
                    <a:pt x="64" y="105"/>
                    <a:pt x="64" y="105"/>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97" y="184"/>
                  </a:moveTo>
                  <a:cubicBezTo>
                    <a:pt x="163" y="118"/>
                    <a:pt x="163" y="118"/>
                    <a:pt x="163" y="118"/>
                  </a:cubicBezTo>
                  <a:cubicBezTo>
                    <a:pt x="163" y="210"/>
                    <a:pt x="163" y="210"/>
                    <a:pt x="163" y="210"/>
                  </a:cubicBezTo>
                  <a:cubicBezTo>
                    <a:pt x="161" y="210"/>
                    <a:pt x="158" y="210"/>
                    <a:pt x="156" y="211"/>
                  </a:cubicBezTo>
                  <a:cubicBezTo>
                    <a:pt x="133" y="208"/>
                    <a:pt x="113" y="198"/>
                    <a:pt x="97" y="184"/>
                  </a:cubicBezTo>
                  <a:close/>
                  <a:moveTo>
                    <a:pt x="156" y="218"/>
                  </a:moveTo>
                  <a:cubicBezTo>
                    <a:pt x="158" y="218"/>
                    <a:pt x="161" y="218"/>
                    <a:pt x="163" y="218"/>
                  </a:cubicBezTo>
                  <a:cubicBezTo>
                    <a:pt x="163" y="369"/>
                    <a:pt x="163" y="369"/>
                    <a:pt x="163" y="369"/>
                  </a:cubicBezTo>
                  <a:cubicBezTo>
                    <a:pt x="56" y="262"/>
                    <a:pt x="56" y="262"/>
                    <a:pt x="56" y="262"/>
                  </a:cubicBezTo>
                  <a:cubicBezTo>
                    <a:pt x="82" y="237"/>
                    <a:pt x="117" y="220"/>
                    <a:pt x="156" y="218"/>
                  </a:cubicBezTo>
                  <a:close/>
                  <a:moveTo>
                    <a:pt x="51" y="267"/>
                  </a:moveTo>
                  <a:cubicBezTo>
                    <a:pt x="158" y="374"/>
                    <a:pt x="158" y="374"/>
                    <a:pt x="158" y="374"/>
                  </a:cubicBezTo>
                  <a:cubicBezTo>
                    <a:pt x="7" y="374"/>
                    <a:pt x="7" y="374"/>
                    <a:pt x="7" y="374"/>
                  </a:cubicBezTo>
                  <a:cubicBezTo>
                    <a:pt x="8" y="332"/>
                    <a:pt x="24" y="295"/>
                    <a:pt x="51" y="267"/>
                  </a:cubicBezTo>
                  <a:close/>
                  <a:moveTo>
                    <a:pt x="158" y="381"/>
                  </a:moveTo>
                  <a:cubicBezTo>
                    <a:pt x="51" y="488"/>
                    <a:pt x="51" y="488"/>
                    <a:pt x="51" y="488"/>
                  </a:cubicBezTo>
                  <a:cubicBezTo>
                    <a:pt x="24" y="460"/>
                    <a:pt x="8" y="422"/>
                    <a:pt x="7" y="381"/>
                  </a:cubicBezTo>
                  <a:lnTo>
                    <a:pt x="158" y="38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7"/>
            <p:cNvSpPr/>
            <p:nvPr/>
          </p:nvSpPr>
          <p:spPr>
            <a:xfrm>
              <a:off x="3725863"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7"/>
            <p:cNvSpPr/>
            <p:nvPr/>
          </p:nvSpPr>
          <p:spPr>
            <a:xfrm>
              <a:off x="3663950" y="3962400"/>
              <a:ext cx="46038" cy="173038"/>
            </a:xfrm>
            <a:custGeom>
              <a:rect b="b" l="l" r="r" t="t"/>
              <a:pathLst>
                <a:path extrusionOk="0" h="109" w="29">
                  <a:moveTo>
                    <a:pt x="0" y="109"/>
                  </a:moveTo>
                  <a:lnTo>
                    <a:pt x="29" y="109"/>
                  </a:lnTo>
                  <a:lnTo>
                    <a:pt x="0" y="0"/>
                  </a:lnTo>
                  <a:lnTo>
                    <a:pt x="0" y="109"/>
                  </a:lnTo>
                  <a:close/>
                  <a:moveTo>
                    <a:pt x="1" y="11"/>
                  </a:moveTo>
                  <a:lnTo>
                    <a:pt x="27" y="108"/>
                  </a:lnTo>
                  <a:lnTo>
                    <a:pt x="1" y="108"/>
                  </a:lnTo>
                  <a:lnTo>
                    <a:pt x="1"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7"/>
            <p:cNvSpPr/>
            <p:nvPr/>
          </p:nvSpPr>
          <p:spPr>
            <a:xfrm>
              <a:off x="2444750"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7"/>
            <p:cNvSpPr/>
            <p:nvPr/>
          </p:nvSpPr>
          <p:spPr>
            <a:xfrm>
              <a:off x="24558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7"/>
            <p:cNvSpPr/>
            <p:nvPr/>
          </p:nvSpPr>
          <p:spPr>
            <a:xfrm>
              <a:off x="2466975"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7"/>
            <p:cNvSpPr/>
            <p:nvPr/>
          </p:nvSpPr>
          <p:spPr>
            <a:xfrm>
              <a:off x="3654425"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7"/>
            <p:cNvSpPr/>
            <p:nvPr/>
          </p:nvSpPr>
          <p:spPr>
            <a:xfrm>
              <a:off x="366553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7"/>
            <p:cNvSpPr/>
            <p:nvPr/>
          </p:nvSpPr>
          <p:spPr>
            <a:xfrm>
              <a:off x="3676650"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7"/>
            <p:cNvSpPr/>
            <p:nvPr/>
          </p:nvSpPr>
          <p:spPr>
            <a:xfrm>
              <a:off x="2143125" y="4152900"/>
              <a:ext cx="73025" cy="61913"/>
            </a:xfrm>
            <a:custGeom>
              <a:rect b="b" l="l" r="r" t="t"/>
              <a:pathLst>
                <a:path extrusionOk="0" h="39" w="46">
                  <a:moveTo>
                    <a:pt x="1" y="0"/>
                  </a:moveTo>
                  <a:lnTo>
                    <a:pt x="0" y="0"/>
                  </a:lnTo>
                  <a:lnTo>
                    <a:pt x="23" y="39"/>
                  </a:lnTo>
                  <a:lnTo>
                    <a:pt x="23" y="38"/>
                  </a:lnTo>
                  <a:lnTo>
                    <a:pt x="23" y="39"/>
                  </a:lnTo>
                  <a:lnTo>
                    <a:pt x="46" y="0"/>
                  </a:lnTo>
                  <a:lnTo>
                    <a:pt x="46" y="0"/>
                  </a:lnTo>
                  <a:lnTo>
                    <a:pt x="1" y="0"/>
                  </a:lnTo>
                  <a:close/>
                  <a:moveTo>
                    <a:pt x="33" y="19"/>
                  </a:moveTo>
                  <a:lnTo>
                    <a:pt x="24" y="34"/>
                  </a:lnTo>
                  <a:lnTo>
                    <a:pt x="24" y="4"/>
                  </a:lnTo>
                  <a:lnTo>
                    <a:pt x="33" y="19"/>
                  </a:lnTo>
                  <a:close/>
                  <a:moveTo>
                    <a:pt x="43" y="1"/>
                  </a:moveTo>
                  <a:lnTo>
                    <a:pt x="34" y="18"/>
                  </a:lnTo>
                  <a:lnTo>
                    <a:pt x="24" y="1"/>
                  </a:lnTo>
                  <a:lnTo>
                    <a:pt x="43" y="1"/>
                  </a:lnTo>
                  <a:close/>
                  <a:moveTo>
                    <a:pt x="14" y="19"/>
                  </a:moveTo>
                  <a:lnTo>
                    <a:pt x="22" y="4"/>
                  </a:lnTo>
                  <a:lnTo>
                    <a:pt x="22" y="34"/>
                  </a:lnTo>
                  <a:lnTo>
                    <a:pt x="14" y="19"/>
                  </a:lnTo>
                  <a:close/>
                  <a:moveTo>
                    <a:pt x="22" y="1"/>
                  </a:moveTo>
                  <a:lnTo>
                    <a:pt x="13" y="18"/>
                  </a:lnTo>
                  <a:lnTo>
                    <a:pt x="3" y="1"/>
                  </a:lnTo>
                  <a:lnTo>
                    <a:pt x="22"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7"/>
            <p:cNvSpPr/>
            <p:nvPr/>
          </p:nvSpPr>
          <p:spPr>
            <a:xfrm>
              <a:off x="650875" y="3648075"/>
              <a:ext cx="52388" cy="238125"/>
            </a:xfrm>
            <a:custGeom>
              <a:rect b="b" l="l" r="r" t="t"/>
              <a:pathLst>
                <a:path extrusionOk="0" h="759" w="170">
                  <a:moveTo>
                    <a:pt x="36" y="213"/>
                  </a:moveTo>
                  <a:cubicBezTo>
                    <a:pt x="80" y="200"/>
                    <a:pt x="113" y="158"/>
                    <a:pt x="113" y="109"/>
                  </a:cubicBezTo>
                  <a:cubicBezTo>
                    <a:pt x="113" y="49"/>
                    <a:pt x="63" y="0"/>
                    <a:pt x="3" y="0"/>
                  </a:cubicBezTo>
                  <a:cubicBezTo>
                    <a:pt x="0" y="0"/>
                    <a:pt x="0" y="0"/>
                    <a:pt x="0" y="0"/>
                  </a:cubicBezTo>
                  <a:cubicBezTo>
                    <a:pt x="0" y="210"/>
                    <a:pt x="0" y="210"/>
                    <a:pt x="0" y="210"/>
                  </a:cubicBezTo>
                  <a:cubicBezTo>
                    <a:pt x="0" y="218"/>
                    <a:pt x="0" y="218"/>
                    <a:pt x="0" y="218"/>
                  </a:cubicBezTo>
                  <a:cubicBezTo>
                    <a:pt x="0" y="540"/>
                    <a:pt x="0" y="540"/>
                    <a:pt x="0" y="540"/>
                  </a:cubicBezTo>
                  <a:cubicBezTo>
                    <a:pt x="0" y="544"/>
                    <a:pt x="0" y="544"/>
                    <a:pt x="0" y="544"/>
                  </a:cubicBezTo>
                  <a:cubicBezTo>
                    <a:pt x="0" y="759"/>
                    <a:pt x="0" y="759"/>
                    <a:pt x="0" y="759"/>
                  </a:cubicBezTo>
                  <a:cubicBezTo>
                    <a:pt x="3" y="759"/>
                    <a:pt x="3" y="759"/>
                    <a:pt x="3" y="759"/>
                  </a:cubicBezTo>
                  <a:cubicBezTo>
                    <a:pt x="63" y="759"/>
                    <a:pt x="113" y="710"/>
                    <a:pt x="113" y="649"/>
                  </a:cubicBezTo>
                  <a:cubicBezTo>
                    <a:pt x="113" y="597"/>
                    <a:pt x="76" y="554"/>
                    <a:pt x="27" y="543"/>
                  </a:cubicBezTo>
                  <a:cubicBezTo>
                    <a:pt x="108" y="531"/>
                    <a:pt x="170" y="461"/>
                    <a:pt x="170" y="377"/>
                  </a:cubicBezTo>
                  <a:cubicBezTo>
                    <a:pt x="170" y="296"/>
                    <a:pt x="112" y="229"/>
                    <a:pt x="36" y="213"/>
                  </a:cubicBezTo>
                  <a:close/>
                  <a:moveTo>
                    <a:pt x="78" y="179"/>
                  </a:moveTo>
                  <a:cubicBezTo>
                    <a:pt x="12" y="113"/>
                    <a:pt x="12" y="113"/>
                    <a:pt x="12" y="113"/>
                  </a:cubicBezTo>
                  <a:cubicBezTo>
                    <a:pt x="105" y="113"/>
                    <a:pt x="105" y="113"/>
                    <a:pt x="105" y="113"/>
                  </a:cubicBezTo>
                  <a:cubicBezTo>
                    <a:pt x="104" y="138"/>
                    <a:pt x="94" y="161"/>
                    <a:pt x="78" y="179"/>
                  </a:cubicBezTo>
                  <a:close/>
                  <a:moveTo>
                    <a:pt x="105" y="105"/>
                  </a:moveTo>
                  <a:cubicBezTo>
                    <a:pt x="12" y="105"/>
                    <a:pt x="12" y="105"/>
                    <a:pt x="12" y="105"/>
                  </a:cubicBezTo>
                  <a:cubicBezTo>
                    <a:pt x="78" y="39"/>
                    <a:pt x="78" y="39"/>
                    <a:pt x="78" y="39"/>
                  </a:cubicBezTo>
                  <a:cubicBezTo>
                    <a:pt x="94" y="57"/>
                    <a:pt x="104" y="80"/>
                    <a:pt x="105" y="105"/>
                  </a:cubicBezTo>
                  <a:close/>
                  <a:moveTo>
                    <a:pt x="7" y="7"/>
                  </a:moveTo>
                  <a:cubicBezTo>
                    <a:pt x="32" y="8"/>
                    <a:pt x="55" y="18"/>
                    <a:pt x="73" y="34"/>
                  </a:cubicBezTo>
                  <a:cubicBezTo>
                    <a:pt x="7" y="100"/>
                    <a:pt x="7" y="100"/>
                    <a:pt x="7" y="100"/>
                  </a:cubicBezTo>
                  <a:lnTo>
                    <a:pt x="7" y="7"/>
                  </a:lnTo>
                  <a:close/>
                  <a:moveTo>
                    <a:pt x="7" y="118"/>
                  </a:moveTo>
                  <a:cubicBezTo>
                    <a:pt x="73" y="184"/>
                    <a:pt x="73" y="184"/>
                    <a:pt x="73" y="184"/>
                  </a:cubicBezTo>
                  <a:cubicBezTo>
                    <a:pt x="57" y="198"/>
                    <a:pt x="36" y="208"/>
                    <a:pt x="14" y="211"/>
                  </a:cubicBezTo>
                  <a:cubicBezTo>
                    <a:pt x="11" y="210"/>
                    <a:pt x="9" y="210"/>
                    <a:pt x="7" y="210"/>
                  </a:cubicBezTo>
                  <a:lnTo>
                    <a:pt x="7" y="118"/>
                  </a:lnTo>
                  <a:close/>
                  <a:moveTo>
                    <a:pt x="7" y="218"/>
                  </a:moveTo>
                  <a:cubicBezTo>
                    <a:pt x="9" y="218"/>
                    <a:pt x="12" y="218"/>
                    <a:pt x="14" y="218"/>
                  </a:cubicBezTo>
                  <a:cubicBezTo>
                    <a:pt x="52" y="220"/>
                    <a:pt x="87" y="237"/>
                    <a:pt x="114" y="262"/>
                  </a:cubicBezTo>
                  <a:cubicBezTo>
                    <a:pt x="7" y="369"/>
                    <a:pt x="7" y="369"/>
                    <a:pt x="7" y="369"/>
                  </a:cubicBezTo>
                  <a:lnTo>
                    <a:pt x="7" y="218"/>
                  </a:lnTo>
                  <a:close/>
                  <a:moveTo>
                    <a:pt x="7" y="752"/>
                  </a:moveTo>
                  <a:cubicBezTo>
                    <a:pt x="7" y="658"/>
                    <a:pt x="7" y="658"/>
                    <a:pt x="7" y="658"/>
                  </a:cubicBezTo>
                  <a:cubicBezTo>
                    <a:pt x="73" y="724"/>
                    <a:pt x="73" y="724"/>
                    <a:pt x="73" y="724"/>
                  </a:cubicBezTo>
                  <a:cubicBezTo>
                    <a:pt x="55" y="740"/>
                    <a:pt x="32" y="751"/>
                    <a:pt x="7" y="752"/>
                  </a:cubicBezTo>
                  <a:close/>
                  <a:moveTo>
                    <a:pt x="78" y="719"/>
                  </a:moveTo>
                  <a:cubicBezTo>
                    <a:pt x="12" y="653"/>
                    <a:pt x="12" y="653"/>
                    <a:pt x="12" y="653"/>
                  </a:cubicBezTo>
                  <a:cubicBezTo>
                    <a:pt x="105" y="653"/>
                    <a:pt x="105" y="653"/>
                    <a:pt x="105" y="653"/>
                  </a:cubicBezTo>
                  <a:cubicBezTo>
                    <a:pt x="104" y="678"/>
                    <a:pt x="94" y="702"/>
                    <a:pt x="78" y="719"/>
                  </a:cubicBezTo>
                  <a:close/>
                  <a:moveTo>
                    <a:pt x="105" y="646"/>
                  </a:moveTo>
                  <a:cubicBezTo>
                    <a:pt x="12" y="646"/>
                    <a:pt x="12" y="646"/>
                    <a:pt x="12" y="646"/>
                  </a:cubicBezTo>
                  <a:cubicBezTo>
                    <a:pt x="78" y="580"/>
                    <a:pt x="78" y="580"/>
                    <a:pt x="78" y="580"/>
                  </a:cubicBezTo>
                  <a:cubicBezTo>
                    <a:pt x="94" y="597"/>
                    <a:pt x="104" y="620"/>
                    <a:pt x="105" y="646"/>
                  </a:cubicBezTo>
                  <a:close/>
                  <a:moveTo>
                    <a:pt x="73" y="575"/>
                  </a:moveTo>
                  <a:cubicBezTo>
                    <a:pt x="7" y="641"/>
                    <a:pt x="7" y="641"/>
                    <a:pt x="7" y="641"/>
                  </a:cubicBezTo>
                  <a:cubicBezTo>
                    <a:pt x="7" y="547"/>
                    <a:pt x="7" y="547"/>
                    <a:pt x="7" y="547"/>
                  </a:cubicBezTo>
                  <a:cubicBezTo>
                    <a:pt x="32" y="548"/>
                    <a:pt x="55" y="558"/>
                    <a:pt x="73" y="575"/>
                  </a:cubicBezTo>
                  <a:close/>
                  <a:moveTo>
                    <a:pt x="7" y="537"/>
                  </a:moveTo>
                  <a:cubicBezTo>
                    <a:pt x="7" y="386"/>
                    <a:pt x="7" y="386"/>
                    <a:pt x="7" y="386"/>
                  </a:cubicBezTo>
                  <a:cubicBezTo>
                    <a:pt x="114" y="493"/>
                    <a:pt x="114" y="493"/>
                    <a:pt x="114" y="493"/>
                  </a:cubicBezTo>
                  <a:cubicBezTo>
                    <a:pt x="86" y="520"/>
                    <a:pt x="48" y="536"/>
                    <a:pt x="7" y="537"/>
                  </a:cubicBezTo>
                  <a:close/>
                  <a:moveTo>
                    <a:pt x="119" y="488"/>
                  </a:moveTo>
                  <a:cubicBezTo>
                    <a:pt x="12" y="381"/>
                    <a:pt x="12" y="381"/>
                    <a:pt x="12" y="381"/>
                  </a:cubicBezTo>
                  <a:cubicBezTo>
                    <a:pt x="163" y="381"/>
                    <a:pt x="163" y="381"/>
                    <a:pt x="163" y="381"/>
                  </a:cubicBezTo>
                  <a:cubicBezTo>
                    <a:pt x="162" y="422"/>
                    <a:pt x="145" y="460"/>
                    <a:pt x="119" y="488"/>
                  </a:cubicBezTo>
                  <a:close/>
                  <a:moveTo>
                    <a:pt x="12" y="374"/>
                  </a:moveTo>
                  <a:cubicBezTo>
                    <a:pt x="119" y="267"/>
                    <a:pt x="119" y="267"/>
                    <a:pt x="119" y="267"/>
                  </a:cubicBezTo>
                  <a:cubicBezTo>
                    <a:pt x="145" y="295"/>
                    <a:pt x="162" y="332"/>
                    <a:pt x="163" y="374"/>
                  </a:cubicBezTo>
                  <a:lnTo>
                    <a:pt x="12" y="37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7"/>
            <p:cNvSpPr/>
            <p:nvPr/>
          </p:nvSpPr>
          <p:spPr>
            <a:xfrm>
              <a:off x="609600"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7"/>
            <p:cNvSpPr/>
            <p:nvPr/>
          </p:nvSpPr>
          <p:spPr>
            <a:xfrm>
              <a:off x="649288" y="3962400"/>
              <a:ext cx="46038" cy="173038"/>
            </a:xfrm>
            <a:custGeom>
              <a:rect b="b" l="l" r="r" t="t"/>
              <a:pathLst>
                <a:path extrusionOk="0" h="109" w="29">
                  <a:moveTo>
                    <a:pt x="29" y="109"/>
                  </a:moveTo>
                  <a:lnTo>
                    <a:pt x="29" y="0"/>
                  </a:lnTo>
                  <a:lnTo>
                    <a:pt x="0" y="109"/>
                  </a:lnTo>
                  <a:lnTo>
                    <a:pt x="29" y="109"/>
                  </a:lnTo>
                  <a:close/>
                  <a:moveTo>
                    <a:pt x="28" y="108"/>
                  </a:moveTo>
                  <a:lnTo>
                    <a:pt x="2" y="108"/>
                  </a:lnTo>
                  <a:lnTo>
                    <a:pt x="28" y="11"/>
                  </a:lnTo>
                  <a:lnTo>
                    <a:pt x="28" y="10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7"/>
            <p:cNvSpPr/>
            <p:nvPr/>
          </p:nvSpPr>
          <p:spPr>
            <a:xfrm>
              <a:off x="1858963"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7"/>
            <p:cNvSpPr/>
            <p:nvPr/>
          </p:nvSpPr>
          <p:spPr>
            <a:xfrm>
              <a:off x="18589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7"/>
            <p:cNvSpPr/>
            <p:nvPr/>
          </p:nvSpPr>
          <p:spPr>
            <a:xfrm>
              <a:off x="1858963"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7"/>
            <p:cNvSpPr/>
            <p:nvPr/>
          </p:nvSpPr>
          <p:spPr>
            <a:xfrm>
              <a:off x="649288"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7"/>
            <p:cNvSpPr/>
            <p:nvPr/>
          </p:nvSpPr>
          <p:spPr>
            <a:xfrm>
              <a:off x="64928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7"/>
            <p:cNvSpPr/>
            <p:nvPr/>
          </p:nvSpPr>
          <p:spPr>
            <a:xfrm>
              <a:off x="649288"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71" name="Google Shape;771;p27"/>
          <p:cNvSpPr txBox="1"/>
          <p:nvPr>
            <p:ph type="title"/>
          </p:nvPr>
        </p:nvSpPr>
        <p:spPr>
          <a:xfrm>
            <a:off x="720000" y="539500"/>
            <a:ext cx="7704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72" name="Google Shape;772;p27"/>
          <p:cNvSpPr txBox="1"/>
          <p:nvPr>
            <p:ph idx="1" type="subTitle"/>
          </p:nvPr>
        </p:nvSpPr>
        <p:spPr>
          <a:xfrm>
            <a:off x="1108627" y="2183325"/>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3" name="Google Shape;773;p27"/>
          <p:cNvSpPr txBox="1"/>
          <p:nvPr>
            <p:ph idx="2" type="subTitle"/>
          </p:nvPr>
        </p:nvSpPr>
        <p:spPr>
          <a:xfrm>
            <a:off x="3579000" y="2183325"/>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4" name="Google Shape;774;p27"/>
          <p:cNvSpPr txBox="1"/>
          <p:nvPr>
            <p:ph idx="3" type="subTitle"/>
          </p:nvPr>
        </p:nvSpPr>
        <p:spPr>
          <a:xfrm>
            <a:off x="1108627" y="3833975"/>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5" name="Google Shape;775;p27"/>
          <p:cNvSpPr txBox="1"/>
          <p:nvPr>
            <p:ph idx="4" type="subTitle"/>
          </p:nvPr>
        </p:nvSpPr>
        <p:spPr>
          <a:xfrm>
            <a:off x="3579000" y="3833975"/>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6" name="Google Shape;776;p27"/>
          <p:cNvSpPr txBox="1"/>
          <p:nvPr>
            <p:ph idx="5" type="subTitle"/>
          </p:nvPr>
        </p:nvSpPr>
        <p:spPr>
          <a:xfrm>
            <a:off x="6049373" y="2183325"/>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7" name="Google Shape;777;p27"/>
          <p:cNvSpPr txBox="1"/>
          <p:nvPr>
            <p:ph idx="6" type="subTitle"/>
          </p:nvPr>
        </p:nvSpPr>
        <p:spPr>
          <a:xfrm>
            <a:off x="6049373" y="3833975"/>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8" name="Google Shape;778;p27"/>
          <p:cNvSpPr txBox="1"/>
          <p:nvPr>
            <p:ph idx="7" type="subTitle"/>
          </p:nvPr>
        </p:nvSpPr>
        <p:spPr>
          <a:xfrm>
            <a:off x="1109525" y="1821350"/>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779" name="Google Shape;779;p27"/>
          <p:cNvSpPr txBox="1"/>
          <p:nvPr>
            <p:ph idx="8" type="subTitle"/>
          </p:nvPr>
        </p:nvSpPr>
        <p:spPr>
          <a:xfrm>
            <a:off x="3579900" y="1821350"/>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780" name="Google Shape;780;p27"/>
          <p:cNvSpPr txBox="1"/>
          <p:nvPr>
            <p:ph idx="9" type="subTitle"/>
          </p:nvPr>
        </p:nvSpPr>
        <p:spPr>
          <a:xfrm>
            <a:off x="6050274" y="1821350"/>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781" name="Google Shape;781;p27"/>
          <p:cNvSpPr txBox="1"/>
          <p:nvPr>
            <p:ph idx="13" type="subTitle"/>
          </p:nvPr>
        </p:nvSpPr>
        <p:spPr>
          <a:xfrm>
            <a:off x="1109525" y="3498300"/>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782" name="Google Shape;782;p27"/>
          <p:cNvSpPr txBox="1"/>
          <p:nvPr>
            <p:ph idx="14" type="subTitle"/>
          </p:nvPr>
        </p:nvSpPr>
        <p:spPr>
          <a:xfrm>
            <a:off x="3579900" y="3498300"/>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783" name="Google Shape;783;p27"/>
          <p:cNvSpPr txBox="1"/>
          <p:nvPr>
            <p:ph idx="15" type="subTitle"/>
          </p:nvPr>
        </p:nvSpPr>
        <p:spPr>
          <a:xfrm>
            <a:off x="6050274" y="3498300"/>
            <a:ext cx="19842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84" name="Shape 784"/>
        <p:cNvGrpSpPr/>
        <p:nvPr/>
      </p:nvGrpSpPr>
      <p:grpSpPr>
        <a:xfrm>
          <a:off x="0" y="0"/>
          <a:ext cx="0" cy="0"/>
          <a:chOff x="0" y="0"/>
          <a:chExt cx="0" cy="0"/>
        </a:xfrm>
      </p:grpSpPr>
      <p:grpSp>
        <p:nvGrpSpPr>
          <p:cNvPr id="785" name="Google Shape;785;p28"/>
          <p:cNvGrpSpPr/>
          <p:nvPr/>
        </p:nvGrpSpPr>
        <p:grpSpPr>
          <a:xfrm>
            <a:off x="105422" y="98747"/>
            <a:ext cx="8948744" cy="4946019"/>
            <a:chOff x="590550" y="714375"/>
            <a:chExt cx="3176580" cy="1752602"/>
          </a:xfrm>
        </p:grpSpPr>
        <p:sp>
          <p:nvSpPr>
            <p:cNvPr id="786" name="Google Shape;786;p28"/>
            <p:cNvSpPr/>
            <p:nvPr/>
          </p:nvSpPr>
          <p:spPr>
            <a:xfrm>
              <a:off x="1947863" y="723900"/>
              <a:ext cx="193674" cy="50800"/>
            </a:xfrm>
            <a:custGeom>
              <a:rect b="b" l="l" r="r" t="t"/>
              <a:pathLst>
                <a:path extrusionOk="0" h="163" w="621">
                  <a:moveTo>
                    <a:pt x="81" y="163"/>
                  </a:moveTo>
                  <a:cubicBezTo>
                    <a:pt x="621" y="163"/>
                    <a:pt x="621" y="163"/>
                    <a:pt x="621" y="163"/>
                  </a:cubicBezTo>
                  <a:cubicBezTo>
                    <a:pt x="621" y="156"/>
                    <a:pt x="621" y="156"/>
                    <a:pt x="621" y="156"/>
                  </a:cubicBezTo>
                  <a:cubicBezTo>
                    <a:pt x="81" y="156"/>
                    <a:pt x="81" y="156"/>
                    <a:pt x="81" y="156"/>
                  </a:cubicBezTo>
                  <a:cubicBezTo>
                    <a:pt x="40" y="156"/>
                    <a:pt x="7" y="123"/>
                    <a:pt x="7" y="82"/>
                  </a:cubicBezTo>
                  <a:cubicBezTo>
                    <a:pt x="7" y="41"/>
                    <a:pt x="40" y="7"/>
                    <a:pt x="81" y="7"/>
                  </a:cubicBezTo>
                  <a:cubicBezTo>
                    <a:pt x="621" y="7"/>
                    <a:pt x="621" y="7"/>
                    <a:pt x="621" y="7"/>
                  </a:cubicBezTo>
                  <a:cubicBezTo>
                    <a:pt x="621" y="0"/>
                    <a:pt x="621" y="0"/>
                    <a:pt x="621" y="0"/>
                  </a:cubicBezTo>
                  <a:cubicBezTo>
                    <a:pt x="81" y="0"/>
                    <a:pt x="81" y="0"/>
                    <a:pt x="81" y="0"/>
                  </a:cubicBezTo>
                  <a:cubicBezTo>
                    <a:pt x="36" y="0"/>
                    <a:pt x="0" y="37"/>
                    <a:pt x="0" y="82"/>
                  </a:cubicBezTo>
                  <a:cubicBezTo>
                    <a:pt x="0" y="127"/>
                    <a:pt x="36" y="163"/>
                    <a:pt x="81" y="1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8"/>
            <p:cNvSpPr/>
            <p:nvPr/>
          </p:nvSpPr>
          <p:spPr>
            <a:xfrm>
              <a:off x="1954213" y="731838"/>
              <a:ext cx="187325" cy="36513"/>
            </a:xfrm>
            <a:custGeom>
              <a:rect b="b" l="l" r="r" t="t"/>
              <a:pathLst>
                <a:path extrusionOk="0" h="117" w="598">
                  <a:moveTo>
                    <a:pt x="0" y="58"/>
                  </a:moveTo>
                  <a:cubicBezTo>
                    <a:pt x="0" y="90"/>
                    <a:pt x="26" y="117"/>
                    <a:pt x="58" y="117"/>
                  </a:cubicBezTo>
                  <a:cubicBezTo>
                    <a:pt x="598" y="117"/>
                    <a:pt x="598" y="117"/>
                    <a:pt x="598" y="117"/>
                  </a:cubicBezTo>
                  <a:cubicBezTo>
                    <a:pt x="598" y="109"/>
                    <a:pt x="598" y="109"/>
                    <a:pt x="598" y="109"/>
                  </a:cubicBezTo>
                  <a:cubicBezTo>
                    <a:pt x="58" y="109"/>
                    <a:pt x="58" y="109"/>
                    <a:pt x="58" y="109"/>
                  </a:cubicBezTo>
                  <a:cubicBezTo>
                    <a:pt x="30" y="109"/>
                    <a:pt x="7" y="86"/>
                    <a:pt x="7" y="58"/>
                  </a:cubicBezTo>
                  <a:cubicBezTo>
                    <a:pt x="7" y="30"/>
                    <a:pt x="30" y="7"/>
                    <a:pt x="58" y="7"/>
                  </a:cubicBezTo>
                  <a:cubicBezTo>
                    <a:pt x="598" y="7"/>
                    <a:pt x="598" y="7"/>
                    <a:pt x="598" y="7"/>
                  </a:cubicBezTo>
                  <a:cubicBezTo>
                    <a:pt x="598" y="0"/>
                    <a:pt x="598" y="0"/>
                    <a:pt x="598" y="0"/>
                  </a:cubicBezTo>
                  <a:cubicBezTo>
                    <a:pt x="58" y="0"/>
                    <a:pt x="58" y="0"/>
                    <a:pt x="58" y="0"/>
                  </a:cubicBezTo>
                  <a:cubicBezTo>
                    <a:pt x="26" y="0"/>
                    <a:pt x="0" y="26"/>
                    <a:pt x="0"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8"/>
            <p:cNvSpPr/>
            <p:nvPr/>
          </p:nvSpPr>
          <p:spPr>
            <a:xfrm>
              <a:off x="1962150" y="738188"/>
              <a:ext cx="179388" cy="23813"/>
            </a:xfrm>
            <a:custGeom>
              <a:rect b="b" l="l" r="r" t="t"/>
              <a:pathLst>
                <a:path extrusionOk="0" h="72" w="574">
                  <a:moveTo>
                    <a:pt x="0" y="36"/>
                  </a:moveTo>
                  <a:cubicBezTo>
                    <a:pt x="0" y="56"/>
                    <a:pt x="16" y="72"/>
                    <a:pt x="35" y="72"/>
                  </a:cubicBezTo>
                  <a:cubicBezTo>
                    <a:pt x="574" y="72"/>
                    <a:pt x="574" y="72"/>
                    <a:pt x="574" y="72"/>
                  </a:cubicBezTo>
                  <a:cubicBezTo>
                    <a:pt x="574" y="65"/>
                    <a:pt x="574" y="65"/>
                    <a:pt x="574" y="65"/>
                  </a:cubicBezTo>
                  <a:cubicBezTo>
                    <a:pt x="35" y="65"/>
                    <a:pt x="35" y="65"/>
                    <a:pt x="35" y="65"/>
                  </a:cubicBezTo>
                  <a:cubicBezTo>
                    <a:pt x="20" y="65"/>
                    <a:pt x="7" y="52"/>
                    <a:pt x="7" y="36"/>
                  </a:cubicBezTo>
                  <a:cubicBezTo>
                    <a:pt x="7" y="20"/>
                    <a:pt x="20" y="8"/>
                    <a:pt x="35" y="8"/>
                  </a:cubicBezTo>
                  <a:cubicBezTo>
                    <a:pt x="574" y="8"/>
                    <a:pt x="574" y="8"/>
                    <a:pt x="574" y="8"/>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8"/>
            <p:cNvSpPr/>
            <p:nvPr/>
          </p:nvSpPr>
          <p:spPr>
            <a:xfrm>
              <a:off x="2152650" y="723900"/>
              <a:ext cx="52388" cy="50800"/>
            </a:xfrm>
            <a:custGeom>
              <a:rect b="b" l="l" r="r" t="t"/>
              <a:pathLst>
                <a:path extrusionOk="0" h="163" w="163">
                  <a:moveTo>
                    <a:pt x="81" y="163"/>
                  </a:moveTo>
                  <a:cubicBezTo>
                    <a:pt x="81" y="163"/>
                    <a:pt x="82" y="163"/>
                    <a:pt x="82" y="163"/>
                  </a:cubicBezTo>
                  <a:cubicBezTo>
                    <a:pt x="82" y="163"/>
                    <a:pt x="82" y="163"/>
                    <a:pt x="82" y="163"/>
                  </a:cubicBezTo>
                  <a:cubicBezTo>
                    <a:pt x="127" y="163"/>
                    <a:pt x="163" y="126"/>
                    <a:pt x="163" y="82"/>
                  </a:cubicBezTo>
                  <a:cubicBezTo>
                    <a:pt x="163" y="37"/>
                    <a:pt x="127" y="0"/>
                    <a:pt x="82" y="0"/>
                  </a:cubicBezTo>
                  <a:cubicBezTo>
                    <a:pt x="82" y="0"/>
                    <a:pt x="82" y="0"/>
                    <a:pt x="82" y="0"/>
                  </a:cubicBezTo>
                  <a:cubicBezTo>
                    <a:pt x="82" y="0"/>
                    <a:pt x="81" y="0"/>
                    <a:pt x="81" y="0"/>
                  </a:cubicBezTo>
                  <a:cubicBezTo>
                    <a:pt x="37" y="0"/>
                    <a:pt x="0" y="37"/>
                    <a:pt x="0" y="82"/>
                  </a:cubicBezTo>
                  <a:cubicBezTo>
                    <a:pt x="0" y="126"/>
                    <a:pt x="37" y="163"/>
                    <a:pt x="81" y="163"/>
                  </a:cubicBezTo>
                  <a:close/>
                  <a:moveTo>
                    <a:pt x="136" y="131"/>
                  </a:moveTo>
                  <a:cubicBezTo>
                    <a:pt x="91" y="85"/>
                    <a:pt x="91" y="85"/>
                    <a:pt x="91" y="85"/>
                  </a:cubicBezTo>
                  <a:cubicBezTo>
                    <a:pt x="155" y="85"/>
                    <a:pt x="155" y="85"/>
                    <a:pt x="155" y="85"/>
                  </a:cubicBezTo>
                  <a:cubicBezTo>
                    <a:pt x="154" y="103"/>
                    <a:pt x="147" y="119"/>
                    <a:pt x="136" y="131"/>
                  </a:cubicBezTo>
                  <a:close/>
                  <a:moveTo>
                    <a:pt x="155" y="78"/>
                  </a:moveTo>
                  <a:cubicBezTo>
                    <a:pt x="91" y="78"/>
                    <a:pt x="91" y="78"/>
                    <a:pt x="91" y="78"/>
                  </a:cubicBezTo>
                  <a:cubicBezTo>
                    <a:pt x="136" y="32"/>
                    <a:pt x="136" y="32"/>
                    <a:pt x="136" y="32"/>
                  </a:cubicBezTo>
                  <a:cubicBezTo>
                    <a:pt x="147" y="44"/>
                    <a:pt x="154" y="60"/>
                    <a:pt x="155" y="78"/>
                  </a:cubicBezTo>
                  <a:close/>
                  <a:moveTo>
                    <a:pt x="85" y="8"/>
                  </a:moveTo>
                  <a:cubicBezTo>
                    <a:pt x="103" y="9"/>
                    <a:pt x="119" y="16"/>
                    <a:pt x="131" y="27"/>
                  </a:cubicBezTo>
                  <a:cubicBezTo>
                    <a:pt x="85" y="72"/>
                    <a:pt x="85" y="72"/>
                    <a:pt x="85" y="72"/>
                  </a:cubicBezTo>
                  <a:lnTo>
                    <a:pt x="85" y="8"/>
                  </a:lnTo>
                  <a:close/>
                  <a:moveTo>
                    <a:pt x="85" y="91"/>
                  </a:moveTo>
                  <a:cubicBezTo>
                    <a:pt x="131" y="136"/>
                    <a:pt x="131" y="136"/>
                    <a:pt x="131" y="136"/>
                  </a:cubicBezTo>
                  <a:cubicBezTo>
                    <a:pt x="119" y="148"/>
                    <a:pt x="103" y="155"/>
                    <a:pt x="85" y="156"/>
                  </a:cubicBezTo>
                  <a:lnTo>
                    <a:pt x="85" y="91"/>
                  </a:lnTo>
                  <a:close/>
                  <a:moveTo>
                    <a:pt x="78" y="156"/>
                  </a:moveTo>
                  <a:cubicBezTo>
                    <a:pt x="60" y="155"/>
                    <a:pt x="44" y="148"/>
                    <a:pt x="32" y="136"/>
                  </a:cubicBezTo>
                  <a:cubicBezTo>
                    <a:pt x="78" y="91"/>
                    <a:pt x="78" y="91"/>
                    <a:pt x="78" y="91"/>
                  </a:cubicBezTo>
                  <a:lnTo>
                    <a:pt x="78" y="156"/>
                  </a:lnTo>
                  <a:close/>
                  <a:moveTo>
                    <a:pt x="78" y="8"/>
                  </a:moveTo>
                  <a:cubicBezTo>
                    <a:pt x="78" y="72"/>
                    <a:pt x="78" y="72"/>
                    <a:pt x="78" y="72"/>
                  </a:cubicBezTo>
                  <a:cubicBezTo>
                    <a:pt x="32" y="27"/>
                    <a:pt x="32" y="27"/>
                    <a:pt x="32" y="27"/>
                  </a:cubicBezTo>
                  <a:cubicBezTo>
                    <a:pt x="44" y="16"/>
                    <a:pt x="60" y="9"/>
                    <a:pt x="78" y="8"/>
                  </a:cubicBezTo>
                  <a:close/>
                  <a:moveTo>
                    <a:pt x="27" y="32"/>
                  </a:moveTo>
                  <a:cubicBezTo>
                    <a:pt x="73" y="78"/>
                    <a:pt x="73" y="78"/>
                    <a:pt x="73" y="78"/>
                  </a:cubicBezTo>
                  <a:cubicBezTo>
                    <a:pt x="8" y="78"/>
                    <a:pt x="8" y="78"/>
                    <a:pt x="8" y="78"/>
                  </a:cubicBezTo>
                  <a:cubicBezTo>
                    <a:pt x="9" y="60"/>
                    <a:pt x="16" y="44"/>
                    <a:pt x="27" y="32"/>
                  </a:cubicBezTo>
                  <a:close/>
                  <a:moveTo>
                    <a:pt x="73" y="85"/>
                  </a:moveTo>
                  <a:cubicBezTo>
                    <a:pt x="27" y="131"/>
                    <a:pt x="27" y="131"/>
                    <a:pt x="27" y="131"/>
                  </a:cubicBezTo>
                  <a:cubicBezTo>
                    <a:pt x="16" y="119"/>
                    <a:pt x="9" y="103"/>
                    <a:pt x="8" y="85"/>
                  </a:cubicBezTo>
                  <a:lnTo>
                    <a:pt x="73" y="8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8"/>
            <p:cNvSpPr/>
            <p:nvPr/>
          </p:nvSpPr>
          <p:spPr>
            <a:xfrm>
              <a:off x="611188" y="1441450"/>
              <a:ext cx="52388" cy="298450"/>
            </a:xfrm>
            <a:custGeom>
              <a:rect b="b" l="l" r="r" t="t"/>
              <a:pathLst>
                <a:path extrusionOk="0" h="951" w="163">
                  <a:moveTo>
                    <a:pt x="81" y="0"/>
                  </a:moveTo>
                  <a:cubicBezTo>
                    <a:pt x="36" y="0"/>
                    <a:pt x="0" y="37"/>
                    <a:pt x="0" y="82"/>
                  </a:cubicBez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lose/>
                  <a:moveTo>
                    <a:pt x="155" y="447"/>
                  </a:move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lnTo>
                    <a:pt x="155" y="44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8"/>
            <p:cNvSpPr/>
            <p:nvPr/>
          </p:nvSpPr>
          <p:spPr>
            <a:xfrm>
              <a:off x="619125" y="1449388"/>
              <a:ext cx="36513" cy="282575"/>
            </a:xfrm>
            <a:custGeom>
              <a:rect b="b" l="l" r="r" t="t"/>
              <a:pathLst>
                <a:path extrusionOk="0" h="905" w="117">
                  <a:moveTo>
                    <a:pt x="59" y="0"/>
                  </a:moveTo>
                  <a:cubicBezTo>
                    <a:pt x="26" y="0"/>
                    <a:pt x="0" y="27"/>
                    <a:pt x="0" y="59"/>
                  </a:cubicBez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lose/>
                  <a:moveTo>
                    <a:pt x="110" y="424"/>
                  </a:move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ubicBezTo>
                    <a:pt x="87" y="8"/>
                    <a:pt x="110" y="31"/>
                    <a:pt x="110" y="59"/>
                  </a:cubicBezTo>
                  <a:lnTo>
                    <a:pt x="110" y="4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8"/>
            <p:cNvSpPr/>
            <p:nvPr/>
          </p:nvSpPr>
          <p:spPr>
            <a:xfrm>
              <a:off x="625475" y="1457325"/>
              <a:ext cx="22225" cy="266701"/>
            </a:xfrm>
            <a:custGeom>
              <a:rect b="b" l="l" r="r" t="t"/>
              <a:pathLst>
                <a:path extrusionOk="0" h="857" w="71">
                  <a:moveTo>
                    <a:pt x="36" y="0"/>
                  </a:move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lose/>
                  <a:moveTo>
                    <a:pt x="64" y="400"/>
                  </a:moveTo>
                  <a:cubicBezTo>
                    <a:pt x="64" y="457"/>
                    <a:pt x="64" y="457"/>
                    <a:pt x="64" y="457"/>
                  </a:cubicBezTo>
                  <a:cubicBezTo>
                    <a:pt x="64" y="821"/>
                    <a:pt x="64" y="821"/>
                    <a:pt x="64" y="821"/>
                  </a:cubicBezTo>
                  <a:cubicBezTo>
                    <a:pt x="64" y="837"/>
                    <a:pt x="51" y="850"/>
                    <a:pt x="36" y="850"/>
                  </a:cubicBezTo>
                  <a:cubicBezTo>
                    <a:pt x="20" y="850"/>
                    <a:pt x="7" y="837"/>
                    <a:pt x="7" y="821"/>
                  </a:cubicBezTo>
                  <a:cubicBezTo>
                    <a:pt x="7" y="457"/>
                    <a:pt x="7" y="457"/>
                    <a:pt x="7" y="457"/>
                  </a:cubicBezTo>
                  <a:cubicBezTo>
                    <a:pt x="7" y="400"/>
                    <a:pt x="7" y="400"/>
                    <a:pt x="7" y="400"/>
                  </a:cubicBezTo>
                  <a:cubicBezTo>
                    <a:pt x="7" y="36"/>
                    <a:pt x="7" y="36"/>
                    <a:pt x="7" y="36"/>
                  </a:cubicBezTo>
                  <a:cubicBezTo>
                    <a:pt x="7" y="20"/>
                    <a:pt x="20" y="7"/>
                    <a:pt x="36" y="7"/>
                  </a:cubicBezTo>
                  <a:cubicBezTo>
                    <a:pt x="51" y="7"/>
                    <a:pt x="64" y="20"/>
                    <a:pt x="64" y="36"/>
                  </a:cubicBezTo>
                  <a:lnTo>
                    <a:pt x="64" y="4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8"/>
            <p:cNvSpPr/>
            <p:nvPr/>
          </p:nvSpPr>
          <p:spPr>
            <a:xfrm>
              <a:off x="2216150" y="723900"/>
              <a:ext cx="193674" cy="50800"/>
            </a:xfrm>
            <a:custGeom>
              <a:rect b="b" l="l" r="r" t="t"/>
              <a:pathLst>
                <a:path extrusionOk="0" h="163" w="621">
                  <a:moveTo>
                    <a:pt x="621" y="82"/>
                  </a:moveTo>
                  <a:cubicBezTo>
                    <a:pt x="621" y="37"/>
                    <a:pt x="585" y="0"/>
                    <a:pt x="540" y="0"/>
                  </a:cubicBezTo>
                  <a:cubicBezTo>
                    <a:pt x="0" y="0"/>
                    <a:pt x="0" y="0"/>
                    <a:pt x="0" y="0"/>
                  </a:cubicBezTo>
                  <a:cubicBezTo>
                    <a:pt x="0" y="7"/>
                    <a:pt x="0" y="7"/>
                    <a:pt x="0" y="7"/>
                  </a:cubicBezTo>
                  <a:cubicBezTo>
                    <a:pt x="540" y="7"/>
                    <a:pt x="540" y="7"/>
                    <a:pt x="540" y="7"/>
                  </a:cubicBezTo>
                  <a:cubicBezTo>
                    <a:pt x="581" y="7"/>
                    <a:pt x="614" y="41"/>
                    <a:pt x="614" y="82"/>
                  </a:cubicBezTo>
                  <a:cubicBezTo>
                    <a:pt x="614" y="123"/>
                    <a:pt x="581" y="156"/>
                    <a:pt x="540" y="156"/>
                  </a:cubicBezTo>
                  <a:cubicBezTo>
                    <a:pt x="0" y="156"/>
                    <a:pt x="0" y="156"/>
                    <a:pt x="0" y="156"/>
                  </a:cubicBezTo>
                  <a:cubicBezTo>
                    <a:pt x="0" y="163"/>
                    <a:pt x="0" y="163"/>
                    <a:pt x="0" y="163"/>
                  </a:cubicBezTo>
                  <a:cubicBezTo>
                    <a:pt x="540" y="163"/>
                    <a:pt x="540" y="163"/>
                    <a:pt x="540" y="163"/>
                  </a:cubicBezTo>
                  <a:cubicBezTo>
                    <a:pt x="585" y="163"/>
                    <a:pt x="621" y="127"/>
                    <a:pt x="62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8"/>
            <p:cNvSpPr/>
            <p:nvPr/>
          </p:nvSpPr>
          <p:spPr>
            <a:xfrm>
              <a:off x="2216150" y="731838"/>
              <a:ext cx="187325" cy="36513"/>
            </a:xfrm>
            <a:custGeom>
              <a:rect b="b" l="l" r="r" t="t"/>
              <a:pathLst>
                <a:path extrusionOk="0" h="117" w="598">
                  <a:moveTo>
                    <a:pt x="598" y="58"/>
                  </a:moveTo>
                  <a:cubicBezTo>
                    <a:pt x="598" y="26"/>
                    <a:pt x="572" y="0"/>
                    <a:pt x="540" y="0"/>
                  </a:cubicBezTo>
                  <a:cubicBezTo>
                    <a:pt x="0" y="0"/>
                    <a:pt x="0" y="0"/>
                    <a:pt x="0" y="0"/>
                  </a:cubicBezTo>
                  <a:cubicBezTo>
                    <a:pt x="0" y="7"/>
                    <a:pt x="0" y="7"/>
                    <a:pt x="0" y="7"/>
                  </a:cubicBezTo>
                  <a:cubicBezTo>
                    <a:pt x="540" y="7"/>
                    <a:pt x="540" y="7"/>
                    <a:pt x="540" y="7"/>
                  </a:cubicBezTo>
                  <a:cubicBezTo>
                    <a:pt x="568" y="7"/>
                    <a:pt x="591" y="30"/>
                    <a:pt x="591" y="58"/>
                  </a:cubicBezTo>
                  <a:cubicBezTo>
                    <a:pt x="591" y="86"/>
                    <a:pt x="568" y="109"/>
                    <a:pt x="540" y="109"/>
                  </a:cubicBezTo>
                  <a:cubicBezTo>
                    <a:pt x="0" y="109"/>
                    <a:pt x="0" y="109"/>
                    <a:pt x="0" y="109"/>
                  </a:cubicBezTo>
                  <a:cubicBezTo>
                    <a:pt x="0" y="117"/>
                    <a:pt x="0" y="117"/>
                    <a:pt x="0" y="117"/>
                  </a:cubicBezTo>
                  <a:cubicBezTo>
                    <a:pt x="540" y="117"/>
                    <a:pt x="540" y="117"/>
                    <a:pt x="540" y="117"/>
                  </a:cubicBezTo>
                  <a:cubicBezTo>
                    <a:pt x="572" y="117"/>
                    <a:pt x="598" y="90"/>
                    <a:pt x="598"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8"/>
            <p:cNvSpPr/>
            <p:nvPr/>
          </p:nvSpPr>
          <p:spPr>
            <a:xfrm>
              <a:off x="2216150" y="738188"/>
              <a:ext cx="179388" cy="23813"/>
            </a:xfrm>
            <a:custGeom>
              <a:rect b="b" l="l" r="r" t="t"/>
              <a:pathLst>
                <a:path extrusionOk="0" h="72" w="574">
                  <a:moveTo>
                    <a:pt x="574" y="36"/>
                  </a:moveTo>
                  <a:cubicBezTo>
                    <a:pt x="574" y="16"/>
                    <a:pt x="558" y="0"/>
                    <a:pt x="539" y="0"/>
                  </a:cubicBezTo>
                  <a:cubicBezTo>
                    <a:pt x="0" y="0"/>
                    <a:pt x="0" y="0"/>
                    <a:pt x="0" y="0"/>
                  </a:cubicBezTo>
                  <a:cubicBezTo>
                    <a:pt x="0" y="8"/>
                    <a:pt x="0" y="8"/>
                    <a:pt x="0" y="8"/>
                  </a:cubicBezTo>
                  <a:cubicBezTo>
                    <a:pt x="539" y="8"/>
                    <a:pt x="539" y="8"/>
                    <a:pt x="539" y="8"/>
                  </a:cubicBezTo>
                  <a:cubicBezTo>
                    <a:pt x="555" y="8"/>
                    <a:pt x="567" y="20"/>
                    <a:pt x="567" y="36"/>
                  </a:cubicBezTo>
                  <a:cubicBezTo>
                    <a:pt x="567" y="52"/>
                    <a:pt x="555" y="65"/>
                    <a:pt x="539" y="65"/>
                  </a:cubicBezTo>
                  <a:cubicBezTo>
                    <a:pt x="0" y="65"/>
                    <a:pt x="0" y="65"/>
                    <a:pt x="0" y="65"/>
                  </a:cubicBezTo>
                  <a:cubicBezTo>
                    <a:pt x="0" y="72"/>
                    <a:pt x="0" y="72"/>
                    <a:pt x="0" y="72"/>
                  </a:cubicBezTo>
                  <a:cubicBezTo>
                    <a:pt x="539" y="72"/>
                    <a:pt x="539" y="72"/>
                    <a:pt x="539" y="72"/>
                  </a:cubicBezTo>
                  <a:cubicBezTo>
                    <a:pt x="558" y="72"/>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8"/>
            <p:cNvSpPr/>
            <p:nvPr/>
          </p:nvSpPr>
          <p:spPr>
            <a:xfrm>
              <a:off x="590550" y="714375"/>
              <a:ext cx="3176580" cy="1752602"/>
            </a:xfrm>
            <a:custGeom>
              <a:rect b="b" l="l" r="r" t="t"/>
              <a:pathLst>
                <a:path extrusionOk="0" h="5609" w="10164">
                  <a:moveTo>
                    <a:pt x="10017" y="2277"/>
                  </a:moveTo>
                  <a:cubicBezTo>
                    <a:pt x="9937" y="2277"/>
                    <a:pt x="9872" y="2212"/>
                    <a:pt x="9872" y="2132"/>
                  </a:cubicBezTo>
                  <a:cubicBezTo>
                    <a:pt x="9872" y="1926"/>
                    <a:pt x="9872" y="1926"/>
                    <a:pt x="9872" y="1926"/>
                  </a:cubicBezTo>
                  <a:cubicBezTo>
                    <a:pt x="9872" y="1925"/>
                    <a:pt x="9872" y="1925"/>
                    <a:pt x="9872" y="1925"/>
                  </a:cubicBezTo>
                  <a:cubicBezTo>
                    <a:pt x="9871" y="1925"/>
                    <a:pt x="9871" y="1925"/>
                    <a:pt x="9871" y="1925"/>
                  </a:cubicBezTo>
                  <a:cubicBezTo>
                    <a:pt x="9871" y="293"/>
                    <a:pt x="9871" y="293"/>
                    <a:pt x="9871" y="293"/>
                  </a:cubicBezTo>
                  <a:cubicBezTo>
                    <a:pt x="9871" y="252"/>
                    <a:pt x="9838" y="219"/>
                    <a:pt x="9797" y="219"/>
                  </a:cubicBezTo>
                  <a:cubicBezTo>
                    <a:pt x="9769" y="218"/>
                    <a:pt x="9769" y="218"/>
                    <a:pt x="9769" y="218"/>
                  </a:cubicBezTo>
                  <a:cubicBezTo>
                    <a:pt x="9769" y="85"/>
                    <a:pt x="9769" y="85"/>
                    <a:pt x="9769" y="85"/>
                  </a:cubicBezTo>
                  <a:cubicBezTo>
                    <a:pt x="9770" y="80"/>
                    <a:pt x="9770" y="80"/>
                    <a:pt x="9770" y="80"/>
                  </a:cubicBezTo>
                  <a:cubicBezTo>
                    <a:pt x="9769" y="80"/>
                    <a:pt x="9769" y="80"/>
                    <a:pt x="9769" y="80"/>
                  </a:cubicBezTo>
                  <a:cubicBezTo>
                    <a:pt x="9769" y="79"/>
                    <a:pt x="9769" y="79"/>
                    <a:pt x="9769" y="79"/>
                  </a:cubicBezTo>
                  <a:cubicBezTo>
                    <a:pt x="9761" y="79"/>
                    <a:pt x="9761" y="79"/>
                    <a:pt x="9761" y="79"/>
                  </a:cubicBezTo>
                  <a:cubicBezTo>
                    <a:pt x="9761" y="80"/>
                    <a:pt x="9761" y="80"/>
                    <a:pt x="9761" y="80"/>
                  </a:cubicBezTo>
                  <a:cubicBezTo>
                    <a:pt x="5868" y="80"/>
                    <a:pt x="5868" y="80"/>
                    <a:pt x="5868" y="80"/>
                  </a:cubicBezTo>
                  <a:cubicBezTo>
                    <a:pt x="5868" y="0"/>
                    <a:pt x="5868" y="0"/>
                    <a:pt x="5868" y="0"/>
                  </a:cubicBezTo>
                  <a:cubicBezTo>
                    <a:pt x="5169" y="0"/>
                    <a:pt x="5169" y="0"/>
                    <a:pt x="5169" y="0"/>
                  </a:cubicBezTo>
                  <a:cubicBezTo>
                    <a:pt x="4994" y="0"/>
                    <a:pt x="4994" y="0"/>
                    <a:pt x="4994" y="0"/>
                  </a:cubicBezTo>
                  <a:cubicBezTo>
                    <a:pt x="4296" y="0"/>
                    <a:pt x="4296" y="0"/>
                    <a:pt x="4296" y="0"/>
                  </a:cubicBezTo>
                  <a:cubicBezTo>
                    <a:pt x="4296" y="80"/>
                    <a:pt x="4296" y="80"/>
                    <a:pt x="4296" y="80"/>
                  </a:cubicBezTo>
                  <a:cubicBezTo>
                    <a:pt x="402" y="80"/>
                    <a:pt x="402" y="80"/>
                    <a:pt x="402" y="80"/>
                  </a:cubicBezTo>
                  <a:cubicBezTo>
                    <a:pt x="402" y="79"/>
                    <a:pt x="402" y="79"/>
                    <a:pt x="402" y="79"/>
                  </a:cubicBezTo>
                  <a:cubicBezTo>
                    <a:pt x="395" y="79"/>
                    <a:pt x="395" y="79"/>
                    <a:pt x="395" y="79"/>
                  </a:cubicBezTo>
                  <a:cubicBezTo>
                    <a:pt x="395" y="80"/>
                    <a:pt x="395" y="80"/>
                    <a:pt x="395" y="80"/>
                  </a:cubicBezTo>
                  <a:cubicBezTo>
                    <a:pt x="393" y="80"/>
                    <a:pt x="393" y="80"/>
                    <a:pt x="393" y="80"/>
                  </a:cubicBezTo>
                  <a:cubicBezTo>
                    <a:pt x="395" y="85"/>
                    <a:pt x="395" y="85"/>
                    <a:pt x="395" y="85"/>
                  </a:cubicBezTo>
                  <a:cubicBezTo>
                    <a:pt x="395" y="218"/>
                    <a:pt x="395" y="218"/>
                    <a:pt x="395" y="218"/>
                  </a:cubicBezTo>
                  <a:cubicBezTo>
                    <a:pt x="366" y="219"/>
                    <a:pt x="366" y="219"/>
                    <a:pt x="366" y="219"/>
                  </a:cubicBezTo>
                  <a:cubicBezTo>
                    <a:pt x="325" y="219"/>
                    <a:pt x="292" y="252"/>
                    <a:pt x="292" y="293"/>
                  </a:cubicBezTo>
                  <a:cubicBezTo>
                    <a:pt x="292" y="1925"/>
                    <a:pt x="292" y="1925"/>
                    <a:pt x="292" y="1925"/>
                  </a:cubicBezTo>
                  <a:cubicBezTo>
                    <a:pt x="292" y="1925"/>
                    <a:pt x="292" y="1925"/>
                    <a:pt x="292" y="1925"/>
                  </a:cubicBezTo>
                  <a:cubicBezTo>
                    <a:pt x="292" y="1926"/>
                    <a:pt x="292" y="1926"/>
                    <a:pt x="292" y="1926"/>
                  </a:cubicBezTo>
                  <a:cubicBezTo>
                    <a:pt x="292" y="2132"/>
                    <a:pt x="292" y="2132"/>
                    <a:pt x="292" y="2132"/>
                  </a:cubicBezTo>
                  <a:cubicBezTo>
                    <a:pt x="292" y="2212"/>
                    <a:pt x="226" y="2277"/>
                    <a:pt x="146" y="2277"/>
                  </a:cubicBezTo>
                  <a:cubicBezTo>
                    <a:pt x="0" y="2277"/>
                    <a:pt x="0" y="2277"/>
                    <a:pt x="0" y="2277"/>
                  </a:cubicBezTo>
                  <a:cubicBezTo>
                    <a:pt x="0" y="2776"/>
                    <a:pt x="0" y="2776"/>
                    <a:pt x="0" y="2776"/>
                  </a:cubicBezTo>
                  <a:cubicBezTo>
                    <a:pt x="0" y="2780"/>
                    <a:pt x="0" y="2780"/>
                    <a:pt x="0" y="2780"/>
                  </a:cubicBezTo>
                  <a:cubicBezTo>
                    <a:pt x="0" y="2781"/>
                    <a:pt x="0" y="2781"/>
                    <a:pt x="0" y="2781"/>
                  </a:cubicBezTo>
                  <a:cubicBezTo>
                    <a:pt x="0" y="2828"/>
                    <a:pt x="0" y="2828"/>
                    <a:pt x="0" y="2828"/>
                  </a:cubicBezTo>
                  <a:cubicBezTo>
                    <a:pt x="0" y="2829"/>
                    <a:pt x="0" y="2829"/>
                    <a:pt x="0" y="2829"/>
                  </a:cubicBezTo>
                  <a:cubicBezTo>
                    <a:pt x="0" y="2833"/>
                    <a:pt x="0" y="2833"/>
                    <a:pt x="0" y="2833"/>
                  </a:cubicBezTo>
                  <a:cubicBezTo>
                    <a:pt x="0" y="3332"/>
                    <a:pt x="0" y="3332"/>
                    <a:pt x="0" y="3332"/>
                  </a:cubicBezTo>
                  <a:cubicBezTo>
                    <a:pt x="146" y="3332"/>
                    <a:pt x="146" y="3332"/>
                    <a:pt x="146" y="3332"/>
                  </a:cubicBezTo>
                  <a:cubicBezTo>
                    <a:pt x="226" y="3332"/>
                    <a:pt x="292" y="3397"/>
                    <a:pt x="292" y="3477"/>
                  </a:cubicBezTo>
                  <a:cubicBezTo>
                    <a:pt x="292" y="3683"/>
                    <a:pt x="292" y="3683"/>
                    <a:pt x="292" y="3683"/>
                  </a:cubicBezTo>
                  <a:cubicBezTo>
                    <a:pt x="292" y="3684"/>
                    <a:pt x="292" y="3684"/>
                    <a:pt x="292" y="3684"/>
                  </a:cubicBezTo>
                  <a:cubicBezTo>
                    <a:pt x="292" y="3684"/>
                    <a:pt x="292" y="3684"/>
                    <a:pt x="292" y="3684"/>
                  </a:cubicBezTo>
                  <a:cubicBezTo>
                    <a:pt x="292" y="5316"/>
                    <a:pt x="292" y="5316"/>
                    <a:pt x="292" y="5316"/>
                  </a:cubicBezTo>
                  <a:cubicBezTo>
                    <a:pt x="292" y="5357"/>
                    <a:pt x="325" y="5390"/>
                    <a:pt x="366" y="5390"/>
                  </a:cubicBezTo>
                  <a:cubicBezTo>
                    <a:pt x="395" y="5390"/>
                    <a:pt x="395" y="5390"/>
                    <a:pt x="395" y="5390"/>
                  </a:cubicBezTo>
                  <a:cubicBezTo>
                    <a:pt x="395" y="5524"/>
                    <a:pt x="395" y="5524"/>
                    <a:pt x="395" y="5524"/>
                  </a:cubicBezTo>
                  <a:cubicBezTo>
                    <a:pt x="393" y="5529"/>
                    <a:pt x="393" y="5529"/>
                    <a:pt x="393" y="5529"/>
                  </a:cubicBezTo>
                  <a:cubicBezTo>
                    <a:pt x="395" y="5529"/>
                    <a:pt x="395" y="5529"/>
                    <a:pt x="395" y="5529"/>
                  </a:cubicBezTo>
                  <a:cubicBezTo>
                    <a:pt x="395" y="5530"/>
                    <a:pt x="395" y="5530"/>
                    <a:pt x="395" y="5530"/>
                  </a:cubicBezTo>
                  <a:cubicBezTo>
                    <a:pt x="402" y="5530"/>
                    <a:pt x="402" y="5530"/>
                    <a:pt x="402" y="5530"/>
                  </a:cubicBezTo>
                  <a:cubicBezTo>
                    <a:pt x="402" y="5529"/>
                    <a:pt x="402" y="5529"/>
                    <a:pt x="402" y="5529"/>
                  </a:cubicBezTo>
                  <a:cubicBezTo>
                    <a:pt x="4296" y="5529"/>
                    <a:pt x="4296" y="5529"/>
                    <a:pt x="4296" y="5529"/>
                  </a:cubicBezTo>
                  <a:cubicBezTo>
                    <a:pt x="4296" y="5609"/>
                    <a:pt x="4296" y="5609"/>
                    <a:pt x="4296" y="5609"/>
                  </a:cubicBezTo>
                  <a:cubicBezTo>
                    <a:pt x="4994" y="5609"/>
                    <a:pt x="4994" y="5609"/>
                    <a:pt x="4994" y="5609"/>
                  </a:cubicBezTo>
                  <a:cubicBezTo>
                    <a:pt x="5169" y="5609"/>
                    <a:pt x="5169" y="5609"/>
                    <a:pt x="5169" y="5609"/>
                  </a:cubicBezTo>
                  <a:cubicBezTo>
                    <a:pt x="5868" y="5609"/>
                    <a:pt x="5868" y="5609"/>
                    <a:pt x="5868" y="5609"/>
                  </a:cubicBezTo>
                  <a:cubicBezTo>
                    <a:pt x="5868" y="5529"/>
                    <a:pt x="5868" y="5529"/>
                    <a:pt x="5868" y="5529"/>
                  </a:cubicBezTo>
                  <a:cubicBezTo>
                    <a:pt x="9761" y="5529"/>
                    <a:pt x="9761" y="5529"/>
                    <a:pt x="9761" y="5529"/>
                  </a:cubicBezTo>
                  <a:cubicBezTo>
                    <a:pt x="9761" y="5530"/>
                    <a:pt x="9761" y="5530"/>
                    <a:pt x="9761" y="5530"/>
                  </a:cubicBezTo>
                  <a:cubicBezTo>
                    <a:pt x="9769" y="5530"/>
                    <a:pt x="9769" y="5530"/>
                    <a:pt x="9769" y="5530"/>
                  </a:cubicBezTo>
                  <a:cubicBezTo>
                    <a:pt x="9769" y="5529"/>
                    <a:pt x="9769" y="5529"/>
                    <a:pt x="9769" y="5529"/>
                  </a:cubicBezTo>
                  <a:cubicBezTo>
                    <a:pt x="9770" y="5529"/>
                    <a:pt x="9770" y="5529"/>
                    <a:pt x="9770" y="5529"/>
                  </a:cubicBezTo>
                  <a:cubicBezTo>
                    <a:pt x="9769" y="5524"/>
                    <a:pt x="9769" y="5524"/>
                    <a:pt x="9769" y="5524"/>
                  </a:cubicBezTo>
                  <a:cubicBezTo>
                    <a:pt x="9769" y="5390"/>
                    <a:pt x="9769" y="5390"/>
                    <a:pt x="9769" y="5390"/>
                  </a:cubicBezTo>
                  <a:cubicBezTo>
                    <a:pt x="9797" y="5390"/>
                    <a:pt x="9797" y="5390"/>
                    <a:pt x="9797" y="5390"/>
                  </a:cubicBezTo>
                  <a:cubicBezTo>
                    <a:pt x="9838" y="5390"/>
                    <a:pt x="9871" y="5357"/>
                    <a:pt x="9871" y="5316"/>
                  </a:cubicBezTo>
                  <a:cubicBezTo>
                    <a:pt x="9871" y="3684"/>
                    <a:pt x="9871" y="3684"/>
                    <a:pt x="9871" y="3684"/>
                  </a:cubicBezTo>
                  <a:cubicBezTo>
                    <a:pt x="9872" y="3684"/>
                    <a:pt x="9872" y="3684"/>
                    <a:pt x="9872" y="3684"/>
                  </a:cubicBezTo>
                  <a:cubicBezTo>
                    <a:pt x="9872" y="3683"/>
                    <a:pt x="9872" y="3683"/>
                    <a:pt x="9872" y="3683"/>
                  </a:cubicBezTo>
                  <a:cubicBezTo>
                    <a:pt x="9872" y="3477"/>
                    <a:pt x="9872" y="3477"/>
                    <a:pt x="9872" y="3477"/>
                  </a:cubicBezTo>
                  <a:cubicBezTo>
                    <a:pt x="9872" y="3397"/>
                    <a:pt x="9937" y="3332"/>
                    <a:pt x="10017" y="3332"/>
                  </a:cubicBezTo>
                  <a:cubicBezTo>
                    <a:pt x="10164" y="3332"/>
                    <a:pt x="10164" y="3332"/>
                    <a:pt x="10164" y="3332"/>
                  </a:cubicBezTo>
                  <a:cubicBezTo>
                    <a:pt x="10164" y="2833"/>
                    <a:pt x="10164" y="2833"/>
                    <a:pt x="10164" y="2833"/>
                  </a:cubicBezTo>
                  <a:cubicBezTo>
                    <a:pt x="10164" y="2829"/>
                    <a:pt x="10164" y="2829"/>
                    <a:pt x="10164" y="2829"/>
                  </a:cubicBezTo>
                  <a:cubicBezTo>
                    <a:pt x="10164" y="2828"/>
                    <a:pt x="10164" y="2828"/>
                    <a:pt x="10164" y="2828"/>
                  </a:cubicBezTo>
                  <a:cubicBezTo>
                    <a:pt x="10164" y="2781"/>
                    <a:pt x="10164" y="2781"/>
                    <a:pt x="10164" y="2781"/>
                  </a:cubicBezTo>
                  <a:cubicBezTo>
                    <a:pt x="10164" y="2780"/>
                    <a:pt x="10164" y="2780"/>
                    <a:pt x="10164" y="2780"/>
                  </a:cubicBezTo>
                  <a:cubicBezTo>
                    <a:pt x="10164" y="2776"/>
                    <a:pt x="10164" y="2776"/>
                    <a:pt x="10164" y="2776"/>
                  </a:cubicBezTo>
                  <a:cubicBezTo>
                    <a:pt x="10164" y="2277"/>
                    <a:pt x="10164" y="2277"/>
                    <a:pt x="10164" y="2277"/>
                  </a:cubicBezTo>
                  <a:lnTo>
                    <a:pt x="10017" y="2277"/>
                  </a:lnTo>
                  <a:close/>
                  <a:moveTo>
                    <a:pt x="292" y="2776"/>
                  </a:moveTo>
                  <a:cubicBezTo>
                    <a:pt x="292" y="2833"/>
                    <a:pt x="292" y="2833"/>
                    <a:pt x="292" y="2833"/>
                  </a:cubicBezTo>
                  <a:cubicBezTo>
                    <a:pt x="292" y="3431"/>
                    <a:pt x="292" y="3431"/>
                    <a:pt x="292" y="3431"/>
                  </a:cubicBezTo>
                  <a:cubicBezTo>
                    <a:pt x="272" y="3370"/>
                    <a:pt x="214" y="3325"/>
                    <a:pt x="146" y="3325"/>
                  </a:cubicBezTo>
                  <a:cubicBezTo>
                    <a:pt x="7" y="3325"/>
                    <a:pt x="7" y="3325"/>
                    <a:pt x="7" y="3325"/>
                  </a:cubicBezTo>
                  <a:cubicBezTo>
                    <a:pt x="7" y="2833"/>
                    <a:pt x="7" y="2833"/>
                    <a:pt x="7" y="2833"/>
                  </a:cubicBezTo>
                  <a:cubicBezTo>
                    <a:pt x="7" y="2829"/>
                    <a:pt x="7" y="2829"/>
                    <a:pt x="7" y="2829"/>
                  </a:cubicBezTo>
                  <a:cubicBezTo>
                    <a:pt x="7" y="2828"/>
                    <a:pt x="7" y="2828"/>
                    <a:pt x="7" y="2828"/>
                  </a:cubicBezTo>
                  <a:cubicBezTo>
                    <a:pt x="7" y="2781"/>
                    <a:pt x="7" y="2781"/>
                    <a:pt x="7" y="2781"/>
                  </a:cubicBezTo>
                  <a:cubicBezTo>
                    <a:pt x="7" y="2780"/>
                    <a:pt x="7" y="2780"/>
                    <a:pt x="7" y="2780"/>
                  </a:cubicBezTo>
                  <a:cubicBezTo>
                    <a:pt x="7" y="2776"/>
                    <a:pt x="7" y="2776"/>
                    <a:pt x="7" y="2776"/>
                  </a:cubicBezTo>
                  <a:cubicBezTo>
                    <a:pt x="7" y="2284"/>
                    <a:pt x="7" y="2284"/>
                    <a:pt x="7" y="2284"/>
                  </a:cubicBezTo>
                  <a:cubicBezTo>
                    <a:pt x="146" y="2284"/>
                    <a:pt x="146" y="2284"/>
                    <a:pt x="146" y="2284"/>
                  </a:cubicBezTo>
                  <a:cubicBezTo>
                    <a:pt x="214" y="2284"/>
                    <a:pt x="272" y="2239"/>
                    <a:pt x="292" y="2178"/>
                  </a:cubicBezTo>
                  <a:lnTo>
                    <a:pt x="292" y="2776"/>
                  </a:lnTo>
                  <a:close/>
                  <a:moveTo>
                    <a:pt x="9769" y="2160"/>
                  </a:moveTo>
                  <a:cubicBezTo>
                    <a:pt x="9782" y="2160"/>
                    <a:pt x="9794" y="2166"/>
                    <a:pt x="9803" y="2174"/>
                  </a:cubicBezTo>
                  <a:cubicBezTo>
                    <a:pt x="9769" y="2209"/>
                    <a:pt x="9769" y="2209"/>
                    <a:pt x="9769" y="2209"/>
                  </a:cubicBezTo>
                  <a:lnTo>
                    <a:pt x="9769" y="2160"/>
                  </a:lnTo>
                  <a:close/>
                  <a:moveTo>
                    <a:pt x="9773" y="2214"/>
                  </a:moveTo>
                  <a:cubicBezTo>
                    <a:pt x="9808" y="2179"/>
                    <a:pt x="9808" y="2179"/>
                    <a:pt x="9808" y="2179"/>
                  </a:cubicBezTo>
                  <a:cubicBezTo>
                    <a:pt x="9817" y="2189"/>
                    <a:pt x="9822" y="2201"/>
                    <a:pt x="9823" y="2214"/>
                  </a:cubicBezTo>
                  <a:lnTo>
                    <a:pt x="9773" y="2214"/>
                  </a:lnTo>
                  <a:close/>
                  <a:moveTo>
                    <a:pt x="9823" y="2221"/>
                  </a:moveTo>
                  <a:cubicBezTo>
                    <a:pt x="9822" y="2235"/>
                    <a:pt x="9817" y="2247"/>
                    <a:pt x="9808" y="2257"/>
                  </a:cubicBezTo>
                  <a:cubicBezTo>
                    <a:pt x="9773" y="2221"/>
                    <a:pt x="9773" y="2221"/>
                    <a:pt x="9773" y="2221"/>
                  </a:cubicBezTo>
                  <a:lnTo>
                    <a:pt x="9823" y="2221"/>
                  </a:lnTo>
                  <a:close/>
                  <a:moveTo>
                    <a:pt x="9769" y="2227"/>
                  </a:moveTo>
                  <a:cubicBezTo>
                    <a:pt x="9803" y="2262"/>
                    <a:pt x="9803" y="2262"/>
                    <a:pt x="9803" y="2262"/>
                  </a:cubicBezTo>
                  <a:cubicBezTo>
                    <a:pt x="9794" y="2270"/>
                    <a:pt x="9782" y="2275"/>
                    <a:pt x="9769" y="2276"/>
                  </a:cubicBezTo>
                  <a:lnTo>
                    <a:pt x="9769" y="2227"/>
                  </a:lnTo>
                  <a:close/>
                  <a:moveTo>
                    <a:pt x="9765" y="2574"/>
                  </a:moveTo>
                  <a:cubicBezTo>
                    <a:pt x="9807" y="2616"/>
                    <a:pt x="9807" y="2616"/>
                    <a:pt x="9807" y="2616"/>
                  </a:cubicBezTo>
                  <a:cubicBezTo>
                    <a:pt x="9788" y="2634"/>
                    <a:pt x="9788" y="2634"/>
                    <a:pt x="9788" y="2634"/>
                  </a:cubicBezTo>
                  <a:cubicBezTo>
                    <a:pt x="9765" y="2611"/>
                    <a:pt x="9765" y="2611"/>
                    <a:pt x="9765" y="2611"/>
                  </a:cubicBezTo>
                  <a:cubicBezTo>
                    <a:pt x="9741" y="2634"/>
                    <a:pt x="9741" y="2634"/>
                    <a:pt x="9741" y="2634"/>
                  </a:cubicBezTo>
                  <a:cubicBezTo>
                    <a:pt x="9723" y="2616"/>
                    <a:pt x="9723" y="2616"/>
                    <a:pt x="9723" y="2616"/>
                  </a:cubicBezTo>
                  <a:lnTo>
                    <a:pt x="9765" y="2574"/>
                  </a:lnTo>
                  <a:close/>
                  <a:moveTo>
                    <a:pt x="9746" y="2875"/>
                  </a:moveTo>
                  <a:cubicBezTo>
                    <a:pt x="9765" y="2857"/>
                    <a:pt x="9765" y="2857"/>
                    <a:pt x="9765" y="2857"/>
                  </a:cubicBezTo>
                  <a:cubicBezTo>
                    <a:pt x="9783" y="2875"/>
                    <a:pt x="9783" y="2875"/>
                    <a:pt x="9783" y="2875"/>
                  </a:cubicBezTo>
                  <a:cubicBezTo>
                    <a:pt x="9765" y="2894"/>
                    <a:pt x="9765" y="2894"/>
                    <a:pt x="9765" y="2894"/>
                  </a:cubicBezTo>
                  <a:lnTo>
                    <a:pt x="9746" y="2875"/>
                  </a:lnTo>
                  <a:close/>
                  <a:moveTo>
                    <a:pt x="9783" y="2922"/>
                  </a:moveTo>
                  <a:cubicBezTo>
                    <a:pt x="9765" y="2941"/>
                    <a:pt x="9765" y="2941"/>
                    <a:pt x="9765" y="2941"/>
                  </a:cubicBezTo>
                  <a:cubicBezTo>
                    <a:pt x="9746" y="2922"/>
                    <a:pt x="9746" y="2922"/>
                    <a:pt x="9746" y="2922"/>
                  </a:cubicBezTo>
                  <a:cubicBezTo>
                    <a:pt x="9765" y="2904"/>
                    <a:pt x="9765" y="2904"/>
                    <a:pt x="9765" y="2904"/>
                  </a:cubicBezTo>
                  <a:lnTo>
                    <a:pt x="9783" y="2922"/>
                  </a:lnTo>
                  <a:close/>
                  <a:moveTo>
                    <a:pt x="9746" y="2828"/>
                  </a:moveTo>
                  <a:cubicBezTo>
                    <a:pt x="9765" y="2810"/>
                    <a:pt x="9765" y="2810"/>
                    <a:pt x="9765" y="2810"/>
                  </a:cubicBezTo>
                  <a:cubicBezTo>
                    <a:pt x="9783" y="2828"/>
                    <a:pt x="9783" y="2828"/>
                    <a:pt x="9783" y="2828"/>
                  </a:cubicBezTo>
                  <a:cubicBezTo>
                    <a:pt x="9765" y="2847"/>
                    <a:pt x="9765" y="2847"/>
                    <a:pt x="9765" y="2847"/>
                  </a:cubicBezTo>
                  <a:lnTo>
                    <a:pt x="9746" y="2828"/>
                  </a:lnTo>
                  <a:close/>
                  <a:moveTo>
                    <a:pt x="9746" y="2781"/>
                  </a:moveTo>
                  <a:cubicBezTo>
                    <a:pt x="9765" y="2762"/>
                    <a:pt x="9765" y="2762"/>
                    <a:pt x="9765" y="2762"/>
                  </a:cubicBezTo>
                  <a:cubicBezTo>
                    <a:pt x="9783" y="2781"/>
                    <a:pt x="9783" y="2781"/>
                    <a:pt x="9783" y="2781"/>
                  </a:cubicBezTo>
                  <a:cubicBezTo>
                    <a:pt x="9765" y="2799"/>
                    <a:pt x="9765" y="2799"/>
                    <a:pt x="9765" y="2799"/>
                  </a:cubicBezTo>
                  <a:lnTo>
                    <a:pt x="9746" y="2781"/>
                  </a:lnTo>
                  <a:close/>
                  <a:moveTo>
                    <a:pt x="9746" y="2734"/>
                  </a:moveTo>
                  <a:cubicBezTo>
                    <a:pt x="9765" y="2715"/>
                    <a:pt x="9765" y="2715"/>
                    <a:pt x="9765" y="2715"/>
                  </a:cubicBezTo>
                  <a:cubicBezTo>
                    <a:pt x="9783" y="2734"/>
                    <a:pt x="9783" y="2734"/>
                    <a:pt x="9783" y="2734"/>
                  </a:cubicBezTo>
                  <a:cubicBezTo>
                    <a:pt x="9765" y="2752"/>
                    <a:pt x="9765" y="2752"/>
                    <a:pt x="9765" y="2752"/>
                  </a:cubicBezTo>
                  <a:lnTo>
                    <a:pt x="9746" y="2734"/>
                  </a:lnTo>
                  <a:close/>
                  <a:moveTo>
                    <a:pt x="9746" y="2687"/>
                  </a:moveTo>
                  <a:cubicBezTo>
                    <a:pt x="9765" y="2668"/>
                    <a:pt x="9765" y="2668"/>
                    <a:pt x="9765" y="2668"/>
                  </a:cubicBezTo>
                  <a:cubicBezTo>
                    <a:pt x="9783" y="2687"/>
                    <a:pt x="9783" y="2687"/>
                    <a:pt x="9783" y="2687"/>
                  </a:cubicBezTo>
                  <a:cubicBezTo>
                    <a:pt x="9765" y="2705"/>
                    <a:pt x="9765" y="2705"/>
                    <a:pt x="9765" y="2705"/>
                  </a:cubicBezTo>
                  <a:lnTo>
                    <a:pt x="9746" y="2687"/>
                  </a:lnTo>
                  <a:close/>
                  <a:moveTo>
                    <a:pt x="9746" y="2640"/>
                  </a:moveTo>
                  <a:cubicBezTo>
                    <a:pt x="9765" y="2621"/>
                    <a:pt x="9765" y="2621"/>
                    <a:pt x="9765" y="2621"/>
                  </a:cubicBezTo>
                  <a:cubicBezTo>
                    <a:pt x="9783" y="2640"/>
                    <a:pt x="9783" y="2640"/>
                    <a:pt x="9783" y="2640"/>
                  </a:cubicBezTo>
                  <a:cubicBezTo>
                    <a:pt x="9765" y="2658"/>
                    <a:pt x="9765" y="2658"/>
                    <a:pt x="9765" y="2658"/>
                  </a:cubicBezTo>
                  <a:lnTo>
                    <a:pt x="9746" y="2640"/>
                  </a:lnTo>
                  <a:close/>
                  <a:moveTo>
                    <a:pt x="9760" y="2663"/>
                  </a:moveTo>
                  <a:cubicBezTo>
                    <a:pt x="9741" y="2682"/>
                    <a:pt x="9741" y="2682"/>
                    <a:pt x="9741" y="2682"/>
                  </a:cubicBezTo>
                  <a:cubicBezTo>
                    <a:pt x="9723" y="2663"/>
                    <a:pt x="9723" y="2663"/>
                    <a:pt x="9723" y="2663"/>
                  </a:cubicBezTo>
                  <a:cubicBezTo>
                    <a:pt x="9741" y="2645"/>
                    <a:pt x="9741" y="2645"/>
                    <a:pt x="9741" y="2645"/>
                  </a:cubicBezTo>
                  <a:lnTo>
                    <a:pt x="9760" y="2663"/>
                  </a:lnTo>
                  <a:close/>
                  <a:moveTo>
                    <a:pt x="9760" y="2710"/>
                  </a:moveTo>
                  <a:cubicBezTo>
                    <a:pt x="9741" y="2729"/>
                    <a:pt x="9741" y="2729"/>
                    <a:pt x="9741" y="2729"/>
                  </a:cubicBezTo>
                  <a:cubicBezTo>
                    <a:pt x="9723" y="2710"/>
                    <a:pt x="9723" y="2710"/>
                    <a:pt x="9723" y="2710"/>
                  </a:cubicBezTo>
                  <a:cubicBezTo>
                    <a:pt x="9741" y="2692"/>
                    <a:pt x="9741" y="2692"/>
                    <a:pt x="9741" y="2692"/>
                  </a:cubicBezTo>
                  <a:lnTo>
                    <a:pt x="9760" y="2710"/>
                  </a:lnTo>
                  <a:close/>
                  <a:moveTo>
                    <a:pt x="9760" y="2757"/>
                  </a:move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23" y="2757"/>
                    <a:pt x="9723" y="2757"/>
                    <a:pt x="9723" y="2757"/>
                  </a:cubicBezTo>
                  <a:cubicBezTo>
                    <a:pt x="9741" y="2739"/>
                    <a:pt x="9741" y="2739"/>
                    <a:pt x="9741" y="2739"/>
                  </a:cubicBezTo>
                  <a:lnTo>
                    <a:pt x="9760" y="2757"/>
                  </a:lnTo>
                  <a:close/>
                  <a:moveTo>
                    <a:pt x="9741" y="2786"/>
                  </a:moveTo>
                  <a:cubicBezTo>
                    <a:pt x="9760" y="2804"/>
                    <a:pt x="9760" y="2804"/>
                    <a:pt x="9760" y="2804"/>
                  </a:cubicBezTo>
                  <a:cubicBezTo>
                    <a:pt x="9741" y="2823"/>
                    <a:pt x="9741" y="2823"/>
                    <a:pt x="9741" y="2823"/>
                  </a:cubicBezTo>
                  <a:cubicBezTo>
                    <a:pt x="9723" y="2804"/>
                    <a:pt x="9723" y="2804"/>
                    <a:pt x="9723" y="2804"/>
                  </a:cubicBezTo>
                  <a:lnTo>
                    <a:pt x="9741" y="2786"/>
                  </a:lnTo>
                  <a:close/>
                  <a:moveTo>
                    <a:pt x="9741" y="2833"/>
                  </a:moveTo>
                  <a:cubicBezTo>
                    <a:pt x="9741" y="2833"/>
                    <a:pt x="9741" y="2833"/>
                    <a:pt x="9741" y="2833"/>
                  </a:cubicBezTo>
                  <a:cubicBezTo>
                    <a:pt x="9741" y="2833"/>
                    <a:pt x="9741" y="2833"/>
                    <a:pt x="9741" y="2833"/>
                  </a:cubicBezTo>
                  <a:cubicBezTo>
                    <a:pt x="9741" y="2833"/>
                    <a:pt x="9741" y="2833"/>
                    <a:pt x="9741" y="2833"/>
                  </a:cubicBezTo>
                  <a:cubicBezTo>
                    <a:pt x="9760" y="2852"/>
                    <a:pt x="9760" y="2852"/>
                    <a:pt x="9760" y="2852"/>
                  </a:cubicBezTo>
                  <a:cubicBezTo>
                    <a:pt x="9741" y="2870"/>
                    <a:pt x="9741" y="2870"/>
                    <a:pt x="9741" y="2870"/>
                  </a:cubicBezTo>
                  <a:cubicBezTo>
                    <a:pt x="9723" y="2852"/>
                    <a:pt x="9723" y="2852"/>
                    <a:pt x="9723" y="2852"/>
                  </a:cubicBezTo>
                  <a:cubicBezTo>
                    <a:pt x="9741" y="2833"/>
                    <a:pt x="9741" y="2833"/>
                    <a:pt x="9741" y="2833"/>
                  </a:cubicBezTo>
                  <a:close/>
                  <a:moveTo>
                    <a:pt x="9760" y="2899"/>
                  </a:moveTo>
                  <a:cubicBezTo>
                    <a:pt x="9741" y="2917"/>
                    <a:pt x="9741" y="2917"/>
                    <a:pt x="9741" y="2917"/>
                  </a:cubicBezTo>
                  <a:cubicBezTo>
                    <a:pt x="9723" y="2899"/>
                    <a:pt x="9723" y="2899"/>
                    <a:pt x="9723" y="2899"/>
                  </a:cubicBezTo>
                  <a:cubicBezTo>
                    <a:pt x="9741" y="2880"/>
                    <a:pt x="9741" y="2880"/>
                    <a:pt x="9741" y="2880"/>
                  </a:cubicBezTo>
                  <a:lnTo>
                    <a:pt x="9760" y="2899"/>
                  </a:lnTo>
                  <a:close/>
                  <a:moveTo>
                    <a:pt x="9760" y="2946"/>
                  </a:moveTo>
                  <a:cubicBezTo>
                    <a:pt x="9741" y="2964"/>
                    <a:pt x="9741" y="2964"/>
                    <a:pt x="9741" y="2964"/>
                  </a:cubicBezTo>
                  <a:cubicBezTo>
                    <a:pt x="9723" y="2946"/>
                    <a:pt x="9723" y="2946"/>
                    <a:pt x="9723" y="2946"/>
                  </a:cubicBezTo>
                  <a:cubicBezTo>
                    <a:pt x="9741" y="2927"/>
                    <a:pt x="9741" y="2927"/>
                    <a:pt x="9741" y="2927"/>
                  </a:cubicBezTo>
                  <a:lnTo>
                    <a:pt x="9760" y="2946"/>
                  </a:lnTo>
                  <a:close/>
                  <a:moveTo>
                    <a:pt x="9765" y="2951"/>
                  </a:moveTo>
                  <a:cubicBezTo>
                    <a:pt x="9783" y="2969"/>
                    <a:pt x="9783" y="2969"/>
                    <a:pt x="9783" y="2969"/>
                  </a:cubicBezTo>
                  <a:cubicBezTo>
                    <a:pt x="9765" y="2988"/>
                    <a:pt x="9765" y="2988"/>
                    <a:pt x="9765" y="2988"/>
                  </a:cubicBezTo>
                  <a:cubicBezTo>
                    <a:pt x="9746" y="2969"/>
                    <a:pt x="9746" y="2969"/>
                    <a:pt x="9746" y="2969"/>
                  </a:cubicBezTo>
                  <a:lnTo>
                    <a:pt x="9765" y="2951"/>
                  </a:lnTo>
                  <a:close/>
                  <a:moveTo>
                    <a:pt x="9770" y="2946"/>
                  </a:moveTo>
                  <a:cubicBezTo>
                    <a:pt x="9788" y="2927"/>
                    <a:pt x="9788" y="2927"/>
                    <a:pt x="9788" y="2927"/>
                  </a:cubicBezTo>
                  <a:cubicBezTo>
                    <a:pt x="9807" y="2946"/>
                    <a:pt x="9807" y="2946"/>
                    <a:pt x="9807" y="2946"/>
                  </a:cubicBezTo>
                  <a:cubicBezTo>
                    <a:pt x="9788" y="2964"/>
                    <a:pt x="9788" y="2964"/>
                    <a:pt x="9788" y="2964"/>
                  </a:cubicBezTo>
                  <a:lnTo>
                    <a:pt x="9770" y="2946"/>
                  </a:lnTo>
                  <a:close/>
                  <a:moveTo>
                    <a:pt x="9770" y="2899"/>
                  </a:moveTo>
                  <a:cubicBezTo>
                    <a:pt x="9788" y="2880"/>
                    <a:pt x="9788" y="2880"/>
                    <a:pt x="9788" y="2880"/>
                  </a:cubicBezTo>
                  <a:cubicBezTo>
                    <a:pt x="9807" y="2899"/>
                    <a:pt x="9807" y="2899"/>
                    <a:pt x="9807" y="2899"/>
                  </a:cubicBezTo>
                  <a:cubicBezTo>
                    <a:pt x="9788" y="2917"/>
                    <a:pt x="9788" y="2917"/>
                    <a:pt x="9788" y="2917"/>
                  </a:cubicBezTo>
                  <a:lnTo>
                    <a:pt x="9770" y="2899"/>
                  </a:lnTo>
                  <a:close/>
                  <a:moveTo>
                    <a:pt x="9770" y="2852"/>
                  </a:move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807" y="2852"/>
                    <a:pt x="9807" y="2852"/>
                    <a:pt x="9807" y="2852"/>
                  </a:cubicBezTo>
                  <a:cubicBezTo>
                    <a:pt x="9788" y="2870"/>
                    <a:pt x="9788" y="2870"/>
                    <a:pt x="9788" y="2870"/>
                  </a:cubicBezTo>
                  <a:lnTo>
                    <a:pt x="9770" y="2852"/>
                  </a:lnTo>
                  <a:close/>
                  <a:moveTo>
                    <a:pt x="9788" y="2823"/>
                  </a:moveTo>
                  <a:cubicBezTo>
                    <a:pt x="9770" y="2804"/>
                    <a:pt x="9770" y="2804"/>
                    <a:pt x="9770" y="2804"/>
                  </a:cubicBezTo>
                  <a:cubicBezTo>
                    <a:pt x="9788" y="2786"/>
                    <a:pt x="9788" y="2786"/>
                    <a:pt x="9788" y="2786"/>
                  </a:cubicBezTo>
                  <a:cubicBezTo>
                    <a:pt x="9807" y="2804"/>
                    <a:pt x="9807" y="2804"/>
                    <a:pt x="9807" y="2804"/>
                  </a:cubicBezTo>
                  <a:lnTo>
                    <a:pt x="9788" y="2823"/>
                  </a:lnTo>
                  <a:close/>
                  <a:moveTo>
                    <a:pt x="9788" y="2776"/>
                  </a:moveTo>
                  <a:cubicBezTo>
                    <a:pt x="9788" y="2776"/>
                    <a:pt x="9788" y="2776"/>
                    <a:pt x="9788" y="2776"/>
                  </a:cubicBezTo>
                  <a:cubicBezTo>
                    <a:pt x="9788" y="2776"/>
                    <a:pt x="9788" y="2776"/>
                    <a:pt x="9788" y="2776"/>
                  </a:cubicBezTo>
                  <a:cubicBezTo>
                    <a:pt x="9788" y="2776"/>
                    <a:pt x="9788" y="2776"/>
                    <a:pt x="9788" y="2776"/>
                  </a:cubicBezTo>
                  <a:cubicBezTo>
                    <a:pt x="9770" y="2757"/>
                    <a:pt x="9770" y="2757"/>
                    <a:pt x="9770" y="2757"/>
                  </a:cubicBezTo>
                  <a:cubicBezTo>
                    <a:pt x="9788" y="2739"/>
                    <a:pt x="9788" y="2739"/>
                    <a:pt x="9788" y="2739"/>
                  </a:cubicBezTo>
                  <a:cubicBezTo>
                    <a:pt x="9807" y="2757"/>
                    <a:pt x="9807" y="2757"/>
                    <a:pt x="9807" y="2757"/>
                  </a:cubicBezTo>
                  <a:cubicBezTo>
                    <a:pt x="9788" y="2776"/>
                    <a:pt x="9788" y="2776"/>
                    <a:pt x="9788" y="2776"/>
                  </a:cubicBezTo>
                  <a:close/>
                  <a:moveTo>
                    <a:pt x="9770" y="2710"/>
                  </a:moveTo>
                  <a:cubicBezTo>
                    <a:pt x="9788" y="2692"/>
                    <a:pt x="9788" y="2692"/>
                    <a:pt x="9788" y="2692"/>
                  </a:cubicBezTo>
                  <a:cubicBezTo>
                    <a:pt x="9807" y="2710"/>
                    <a:pt x="9807" y="2710"/>
                    <a:pt x="9807" y="2710"/>
                  </a:cubicBezTo>
                  <a:cubicBezTo>
                    <a:pt x="9788" y="2729"/>
                    <a:pt x="9788" y="2729"/>
                    <a:pt x="9788" y="2729"/>
                  </a:cubicBezTo>
                  <a:lnTo>
                    <a:pt x="9770" y="2710"/>
                  </a:lnTo>
                  <a:close/>
                  <a:moveTo>
                    <a:pt x="9770" y="2663"/>
                  </a:moveTo>
                  <a:cubicBezTo>
                    <a:pt x="9788" y="2645"/>
                    <a:pt x="9788" y="2645"/>
                    <a:pt x="9788" y="2645"/>
                  </a:cubicBezTo>
                  <a:cubicBezTo>
                    <a:pt x="9807" y="2663"/>
                    <a:pt x="9807" y="2663"/>
                    <a:pt x="9807" y="2663"/>
                  </a:cubicBezTo>
                  <a:cubicBezTo>
                    <a:pt x="9788" y="2682"/>
                    <a:pt x="9788" y="2682"/>
                    <a:pt x="9788" y="2682"/>
                  </a:cubicBezTo>
                  <a:lnTo>
                    <a:pt x="9770" y="2663"/>
                  </a:lnTo>
                  <a:close/>
                  <a:moveTo>
                    <a:pt x="9756" y="2214"/>
                  </a:moveTo>
                  <a:cubicBezTo>
                    <a:pt x="9706" y="2214"/>
                    <a:pt x="9706" y="2214"/>
                    <a:pt x="9706" y="2214"/>
                  </a:cubicBezTo>
                  <a:cubicBezTo>
                    <a:pt x="9707" y="2201"/>
                    <a:pt x="9712" y="2189"/>
                    <a:pt x="9721" y="2179"/>
                  </a:cubicBezTo>
                  <a:lnTo>
                    <a:pt x="9756" y="2214"/>
                  </a:lnTo>
                  <a:close/>
                  <a:moveTo>
                    <a:pt x="9726" y="2174"/>
                  </a:moveTo>
                  <a:cubicBezTo>
                    <a:pt x="9735" y="2166"/>
                    <a:pt x="9748" y="2160"/>
                    <a:pt x="9761" y="2160"/>
                  </a:cubicBezTo>
                  <a:cubicBezTo>
                    <a:pt x="9761" y="2209"/>
                    <a:pt x="9761" y="2209"/>
                    <a:pt x="9761" y="2209"/>
                  </a:cubicBezTo>
                  <a:lnTo>
                    <a:pt x="9726" y="2174"/>
                  </a:lnTo>
                  <a:close/>
                  <a:moveTo>
                    <a:pt x="9756" y="2221"/>
                  </a:moveTo>
                  <a:cubicBezTo>
                    <a:pt x="9721" y="2257"/>
                    <a:pt x="9721" y="2257"/>
                    <a:pt x="9721" y="2257"/>
                  </a:cubicBezTo>
                  <a:cubicBezTo>
                    <a:pt x="9712" y="2247"/>
                    <a:pt x="9707" y="2235"/>
                    <a:pt x="9706" y="2221"/>
                  </a:cubicBezTo>
                  <a:lnTo>
                    <a:pt x="9756" y="2221"/>
                  </a:lnTo>
                  <a:close/>
                  <a:moveTo>
                    <a:pt x="9761" y="2226"/>
                  </a:moveTo>
                  <a:cubicBezTo>
                    <a:pt x="9761" y="2276"/>
                    <a:pt x="9761" y="2276"/>
                    <a:pt x="9761" y="2276"/>
                  </a:cubicBezTo>
                  <a:cubicBezTo>
                    <a:pt x="9748" y="2275"/>
                    <a:pt x="9735" y="2270"/>
                    <a:pt x="9726" y="2262"/>
                  </a:cubicBezTo>
                  <a:lnTo>
                    <a:pt x="9761" y="2226"/>
                  </a:lnTo>
                  <a:close/>
                  <a:moveTo>
                    <a:pt x="9761" y="219"/>
                  </a:moveTo>
                  <a:cubicBezTo>
                    <a:pt x="9712" y="219"/>
                    <a:pt x="9712" y="219"/>
                    <a:pt x="9712" y="219"/>
                  </a:cubicBezTo>
                  <a:cubicBezTo>
                    <a:pt x="9761" y="102"/>
                    <a:pt x="9761" y="102"/>
                    <a:pt x="9761" y="102"/>
                  </a:cubicBezTo>
                  <a:lnTo>
                    <a:pt x="9761" y="219"/>
                  </a:lnTo>
                  <a:close/>
                  <a:moveTo>
                    <a:pt x="5867" y="198"/>
                  </a:moveTo>
                  <a:cubicBezTo>
                    <a:pt x="5867" y="87"/>
                    <a:pt x="5867" y="87"/>
                    <a:pt x="5867" y="87"/>
                  </a:cubicBezTo>
                  <a:cubicBezTo>
                    <a:pt x="9760" y="87"/>
                    <a:pt x="9760" y="87"/>
                    <a:pt x="9760" y="87"/>
                  </a:cubicBezTo>
                  <a:cubicBezTo>
                    <a:pt x="9704" y="219"/>
                    <a:pt x="9704" y="219"/>
                    <a:pt x="9704" y="219"/>
                  </a:cubicBezTo>
                  <a:cubicBezTo>
                    <a:pt x="5866" y="219"/>
                    <a:pt x="5866" y="219"/>
                    <a:pt x="5866" y="219"/>
                  </a:cubicBezTo>
                  <a:cubicBezTo>
                    <a:pt x="5867" y="212"/>
                    <a:pt x="5867" y="205"/>
                    <a:pt x="5867" y="198"/>
                  </a:cubicBezTo>
                  <a:close/>
                  <a:moveTo>
                    <a:pt x="9701" y="226"/>
                  </a:moveTo>
                  <a:cubicBezTo>
                    <a:pt x="9679" y="280"/>
                    <a:pt x="9679" y="280"/>
                    <a:pt x="9679" y="280"/>
                  </a:cubicBezTo>
                  <a:cubicBezTo>
                    <a:pt x="5843" y="280"/>
                    <a:pt x="5843" y="280"/>
                    <a:pt x="5843" y="280"/>
                  </a:cubicBezTo>
                  <a:cubicBezTo>
                    <a:pt x="5853" y="264"/>
                    <a:pt x="5861" y="246"/>
                    <a:pt x="5865" y="226"/>
                  </a:cubicBezTo>
                  <a:lnTo>
                    <a:pt x="9701" y="226"/>
                  </a:lnTo>
                  <a:close/>
                  <a:moveTo>
                    <a:pt x="5169" y="280"/>
                  </a:moveTo>
                  <a:cubicBezTo>
                    <a:pt x="4994" y="280"/>
                    <a:pt x="4994" y="280"/>
                    <a:pt x="4994" y="280"/>
                  </a:cubicBezTo>
                  <a:cubicBezTo>
                    <a:pt x="4329" y="280"/>
                    <a:pt x="4329" y="280"/>
                    <a:pt x="4329" y="280"/>
                  </a:cubicBezTo>
                  <a:cubicBezTo>
                    <a:pt x="4318" y="264"/>
                    <a:pt x="4310" y="246"/>
                    <a:pt x="4306" y="226"/>
                  </a:cubicBezTo>
                  <a:cubicBezTo>
                    <a:pt x="4994" y="226"/>
                    <a:pt x="4994" y="226"/>
                    <a:pt x="4994" y="226"/>
                  </a:cubicBezTo>
                  <a:cubicBezTo>
                    <a:pt x="5169" y="226"/>
                    <a:pt x="5169" y="226"/>
                    <a:pt x="5169" y="226"/>
                  </a:cubicBezTo>
                  <a:cubicBezTo>
                    <a:pt x="5857" y="226"/>
                    <a:pt x="5857" y="226"/>
                    <a:pt x="5857" y="226"/>
                  </a:cubicBezTo>
                  <a:cubicBezTo>
                    <a:pt x="5853" y="246"/>
                    <a:pt x="5846" y="264"/>
                    <a:pt x="5835" y="280"/>
                  </a:cubicBezTo>
                  <a:lnTo>
                    <a:pt x="5169" y="280"/>
                  </a:lnTo>
                  <a:close/>
                  <a:moveTo>
                    <a:pt x="5829" y="287"/>
                  </a:moveTo>
                  <a:cubicBezTo>
                    <a:pt x="5803" y="320"/>
                    <a:pt x="5762" y="342"/>
                    <a:pt x="5716" y="342"/>
                  </a:cubicBezTo>
                  <a:cubicBezTo>
                    <a:pt x="5169" y="342"/>
                    <a:pt x="5169" y="342"/>
                    <a:pt x="5169" y="342"/>
                  </a:cubicBezTo>
                  <a:cubicBezTo>
                    <a:pt x="4994" y="342"/>
                    <a:pt x="4994" y="342"/>
                    <a:pt x="4994" y="342"/>
                  </a:cubicBezTo>
                  <a:cubicBezTo>
                    <a:pt x="4447" y="342"/>
                    <a:pt x="4447" y="342"/>
                    <a:pt x="4447" y="342"/>
                  </a:cubicBezTo>
                  <a:cubicBezTo>
                    <a:pt x="4401" y="342"/>
                    <a:pt x="4360" y="320"/>
                    <a:pt x="4334" y="287"/>
                  </a:cubicBezTo>
                  <a:cubicBezTo>
                    <a:pt x="4994" y="287"/>
                    <a:pt x="4994" y="287"/>
                    <a:pt x="4994" y="287"/>
                  </a:cubicBezTo>
                  <a:cubicBezTo>
                    <a:pt x="5169" y="287"/>
                    <a:pt x="5169" y="287"/>
                    <a:pt x="5169" y="287"/>
                  </a:cubicBezTo>
                  <a:lnTo>
                    <a:pt x="5829" y="287"/>
                  </a:lnTo>
                  <a:close/>
                  <a:moveTo>
                    <a:pt x="4303" y="7"/>
                  </a:moveTo>
                  <a:cubicBezTo>
                    <a:pt x="4994" y="7"/>
                    <a:pt x="4994" y="7"/>
                    <a:pt x="4994" y="7"/>
                  </a:cubicBezTo>
                  <a:cubicBezTo>
                    <a:pt x="5169" y="7"/>
                    <a:pt x="5169" y="7"/>
                    <a:pt x="5169" y="7"/>
                  </a:cubicBezTo>
                  <a:cubicBezTo>
                    <a:pt x="5860" y="7"/>
                    <a:pt x="5860" y="7"/>
                    <a:pt x="5860" y="7"/>
                  </a:cubicBezTo>
                  <a:cubicBezTo>
                    <a:pt x="5860" y="80"/>
                    <a:pt x="5860" y="80"/>
                    <a:pt x="5860" y="80"/>
                  </a:cubicBezTo>
                  <a:cubicBezTo>
                    <a:pt x="5860" y="80"/>
                    <a:pt x="5860" y="80"/>
                    <a:pt x="5860" y="80"/>
                  </a:cubicBezTo>
                  <a:cubicBezTo>
                    <a:pt x="5860" y="198"/>
                    <a:pt x="5860" y="198"/>
                    <a:pt x="5860" y="198"/>
                  </a:cubicBezTo>
                  <a:cubicBezTo>
                    <a:pt x="5860" y="205"/>
                    <a:pt x="5860" y="212"/>
                    <a:pt x="5859" y="219"/>
                  </a:cubicBezTo>
                  <a:cubicBezTo>
                    <a:pt x="5169" y="219"/>
                    <a:pt x="5169" y="219"/>
                    <a:pt x="5169" y="219"/>
                  </a:cubicBezTo>
                  <a:cubicBezTo>
                    <a:pt x="4994" y="219"/>
                    <a:pt x="4994" y="219"/>
                    <a:pt x="4994" y="219"/>
                  </a:cubicBezTo>
                  <a:cubicBezTo>
                    <a:pt x="4305" y="219"/>
                    <a:pt x="4305" y="219"/>
                    <a:pt x="4305" y="219"/>
                  </a:cubicBezTo>
                  <a:cubicBezTo>
                    <a:pt x="4304" y="212"/>
                    <a:pt x="4303" y="205"/>
                    <a:pt x="4303" y="198"/>
                  </a:cubicBezTo>
                  <a:cubicBezTo>
                    <a:pt x="4303" y="80"/>
                    <a:pt x="4303" y="80"/>
                    <a:pt x="4303" y="80"/>
                  </a:cubicBezTo>
                  <a:cubicBezTo>
                    <a:pt x="4303" y="80"/>
                    <a:pt x="4303" y="80"/>
                    <a:pt x="4303" y="80"/>
                  </a:cubicBezTo>
                  <a:lnTo>
                    <a:pt x="4303" y="7"/>
                  </a:lnTo>
                  <a:close/>
                  <a:moveTo>
                    <a:pt x="4320" y="280"/>
                  </a:moveTo>
                  <a:cubicBezTo>
                    <a:pt x="485" y="280"/>
                    <a:pt x="485" y="280"/>
                    <a:pt x="485" y="280"/>
                  </a:cubicBezTo>
                  <a:cubicBezTo>
                    <a:pt x="462" y="226"/>
                    <a:pt x="462" y="226"/>
                    <a:pt x="462" y="226"/>
                  </a:cubicBezTo>
                  <a:cubicBezTo>
                    <a:pt x="4299" y="226"/>
                    <a:pt x="4299" y="226"/>
                    <a:pt x="4299" y="226"/>
                  </a:cubicBezTo>
                  <a:cubicBezTo>
                    <a:pt x="4302" y="246"/>
                    <a:pt x="4310" y="264"/>
                    <a:pt x="4320" y="280"/>
                  </a:cubicBezTo>
                  <a:close/>
                  <a:moveTo>
                    <a:pt x="4296" y="87"/>
                  </a:moveTo>
                  <a:cubicBezTo>
                    <a:pt x="4296" y="198"/>
                    <a:pt x="4296" y="198"/>
                    <a:pt x="4296" y="198"/>
                  </a:cubicBezTo>
                  <a:cubicBezTo>
                    <a:pt x="4296" y="205"/>
                    <a:pt x="4296" y="212"/>
                    <a:pt x="4297" y="219"/>
                  </a:cubicBezTo>
                  <a:cubicBezTo>
                    <a:pt x="459" y="219"/>
                    <a:pt x="459" y="219"/>
                    <a:pt x="459" y="219"/>
                  </a:cubicBezTo>
                  <a:cubicBezTo>
                    <a:pt x="404" y="87"/>
                    <a:pt x="404" y="87"/>
                    <a:pt x="404" y="87"/>
                  </a:cubicBezTo>
                  <a:lnTo>
                    <a:pt x="4296" y="87"/>
                  </a:lnTo>
                  <a:close/>
                  <a:moveTo>
                    <a:pt x="402" y="102"/>
                  </a:moveTo>
                  <a:cubicBezTo>
                    <a:pt x="451" y="219"/>
                    <a:pt x="451" y="219"/>
                    <a:pt x="451" y="219"/>
                  </a:cubicBezTo>
                  <a:cubicBezTo>
                    <a:pt x="402" y="219"/>
                    <a:pt x="402" y="219"/>
                    <a:pt x="402" y="219"/>
                  </a:cubicBezTo>
                  <a:lnTo>
                    <a:pt x="402" y="102"/>
                  </a:lnTo>
                  <a:close/>
                  <a:moveTo>
                    <a:pt x="402" y="226"/>
                  </a:moveTo>
                  <a:cubicBezTo>
                    <a:pt x="454" y="226"/>
                    <a:pt x="454" y="226"/>
                    <a:pt x="454" y="226"/>
                  </a:cubicBezTo>
                  <a:cubicBezTo>
                    <a:pt x="480" y="287"/>
                    <a:pt x="480" y="287"/>
                    <a:pt x="480" y="287"/>
                  </a:cubicBezTo>
                  <a:cubicBezTo>
                    <a:pt x="4325" y="287"/>
                    <a:pt x="4325" y="287"/>
                    <a:pt x="4325" y="287"/>
                  </a:cubicBezTo>
                  <a:cubicBezTo>
                    <a:pt x="4353" y="324"/>
                    <a:pt x="4397" y="349"/>
                    <a:pt x="4447" y="349"/>
                  </a:cubicBezTo>
                  <a:cubicBezTo>
                    <a:pt x="4994" y="349"/>
                    <a:pt x="4994" y="349"/>
                    <a:pt x="4994" y="349"/>
                  </a:cubicBezTo>
                  <a:cubicBezTo>
                    <a:pt x="5169" y="349"/>
                    <a:pt x="5169" y="349"/>
                    <a:pt x="5169" y="349"/>
                  </a:cubicBezTo>
                  <a:cubicBezTo>
                    <a:pt x="5716" y="349"/>
                    <a:pt x="5716" y="349"/>
                    <a:pt x="5716" y="349"/>
                  </a:cubicBezTo>
                  <a:cubicBezTo>
                    <a:pt x="5766" y="349"/>
                    <a:pt x="5811" y="324"/>
                    <a:pt x="5838" y="287"/>
                  </a:cubicBezTo>
                  <a:cubicBezTo>
                    <a:pt x="9683" y="287"/>
                    <a:pt x="9683" y="287"/>
                    <a:pt x="9683" y="287"/>
                  </a:cubicBezTo>
                  <a:cubicBezTo>
                    <a:pt x="9709" y="226"/>
                    <a:pt x="9709" y="226"/>
                    <a:pt x="9709" y="226"/>
                  </a:cubicBezTo>
                  <a:cubicBezTo>
                    <a:pt x="9761" y="226"/>
                    <a:pt x="9761" y="226"/>
                    <a:pt x="9761" y="226"/>
                  </a:cubicBezTo>
                  <a:cubicBezTo>
                    <a:pt x="9761" y="411"/>
                    <a:pt x="9761" y="411"/>
                    <a:pt x="9761" y="411"/>
                  </a:cubicBezTo>
                  <a:cubicBezTo>
                    <a:pt x="9670" y="411"/>
                    <a:pt x="9670" y="411"/>
                    <a:pt x="9670" y="411"/>
                  </a:cubicBezTo>
                  <a:cubicBezTo>
                    <a:pt x="9628" y="411"/>
                    <a:pt x="9628" y="411"/>
                    <a:pt x="9628" y="411"/>
                  </a:cubicBezTo>
                  <a:cubicBezTo>
                    <a:pt x="9627" y="377"/>
                    <a:pt x="9598" y="349"/>
                    <a:pt x="9563" y="349"/>
                  </a:cubicBezTo>
                  <a:cubicBezTo>
                    <a:pt x="9528" y="349"/>
                    <a:pt x="9499" y="377"/>
                    <a:pt x="9497" y="411"/>
                  </a:cubicBezTo>
                  <a:cubicBezTo>
                    <a:pt x="9440" y="411"/>
                    <a:pt x="9440" y="411"/>
                    <a:pt x="9440" y="411"/>
                  </a:cubicBezTo>
                  <a:cubicBezTo>
                    <a:pt x="6017" y="411"/>
                    <a:pt x="6017" y="411"/>
                    <a:pt x="6017" y="411"/>
                  </a:cubicBezTo>
                  <a:cubicBezTo>
                    <a:pt x="6016" y="377"/>
                    <a:pt x="5987" y="349"/>
                    <a:pt x="5952" y="349"/>
                  </a:cubicBezTo>
                  <a:cubicBezTo>
                    <a:pt x="5917" y="349"/>
                    <a:pt x="5888" y="377"/>
                    <a:pt x="5886" y="411"/>
                  </a:cubicBezTo>
                  <a:cubicBezTo>
                    <a:pt x="5169" y="411"/>
                    <a:pt x="5169" y="411"/>
                    <a:pt x="5169" y="411"/>
                  </a:cubicBezTo>
                  <a:cubicBezTo>
                    <a:pt x="4994" y="411"/>
                    <a:pt x="4994" y="411"/>
                    <a:pt x="4994" y="411"/>
                  </a:cubicBezTo>
                  <a:cubicBezTo>
                    <a:pt x="4277" y="411"/>
                    <a:pt x="4277" y="411"/>
                    <a:pt x="4277" y="411"/>
                  </a:cubicBezTo>
                  <a:cubicBezTo>
                    <a:pt x="4275" y="377"/>
                    <a:pt x="4246" y="349"/>
                    <a:pt x="4211" y="349"/>
                  </a:cubicBezTo>
                  <a:cubicBezTo>
                    <a:pt x="4176" y="349"/>
                    <a:pt x="4148" y="377"/>
                    <a:pt x="4146" y="411"/>
                  </a:cubicBezTo>
                  <a:cubicBezTo>
                    <a:pt x="724" y="411"/>
                    <a:pt x="724" y="411"/>
                    <a:pt x="724" y="411"/>
                  </a:cubicBezTo>
                  <a:cubicBezTo>
                    <a:pt x="666" y="411"/>
                    <a:pt x="666" y="411"/>
                    <a:pt x="666" y="411"/>
                  </a:cubicBezTo>
                  <a:cubicBezTo>
                    <a:pt x="664" y="377"/>
                    <a:pt x="635" y="349"/>
                    <a:pt x="600" y="349"/>
                  </a:cubicBezTo>
                  <a:cubicBezTo>
                    <a:pt x="565" y="349"/>
                    <a:pt x="537" y="377"/>
                    <a:pt x="535" y="411"/>
                  </a:cubicBezTo>
                  <a:cubicBezTo>
                    <a:pt x="493" y="411"/>
                    <a:pt x="493" y="411"/>
                    <a:pt x="493" y="411"/>
                  </a:cubicBezTo>
                  <a:cubicBezTo>
                    <a:pt x="402" y="411"/>
                    <a:pt x="402" y="411"/>
                    <a:pt x="402" y="411"/>
                  </a:cubicBezTo>
                  <a:lnTo>
                    <a:pt x="402" y="226"/>
                  </a:lnTo>
                  <a:close/>
                  <a:moveTo>
                    <a:pt x="9572" y="5197"/>
                  </a:moveTo>
                  <a:cubicBezTo>
                    <a:pt x="9621" y="5197"/>
                    <a:pt x="9621" y="5197"/>
                    <a:pt x="9621" y="5197"/>
                  </a:cubicBezTo>
                  <a:cubicBezTo>
                    <a:pt x="9620" y="5211"/>
                    <a:pt x="9615" y="5223"/>
                    <a:pt x="9607" y="5233"/>
                  </a:cubicBezTo>
                  <a:lnTo>
                    <a:pt x="9572" y="5197"/>
                  </a:lnTo>
                  <a:close/>
                  <a:moveTo>
                    <a:pt x="9602" y="5238"/>
                  </a:moveTo>
                  <a:cubicBezTo>
                    <a:pt x="9592" y="5246"/>
                    <a:pt x="9580" y="5251"/>
                    <a:pt x="9566" y="5252"/>
                  </a:cubicBezTo>
                  <a:cubicBezTo>
                    <a:pt x="9566" y="5203"/>
                    <a:pt x="9566" y="5203"/>
                    <a:pt x="9566" y="5203"/>
                  </a:cubicBezTo>
                  <a:lnTo>
                    <a:pt x="9602" y="5238"/>
                  </a:lnTo>
                  <a:close/>
                  <a:moveTo>
                    <a:pt x="9566" y="5185"/>
                  </a:moveTo>
                  <a:cubicBezTo>
                    <a:pt x="9566" y="5136"/>
                    <a:pt x="9566" y="5136"/>
                    <a:pt x="9566" y="5136"/>
                  </a:cubicBezTo>
                  <a:cubicBezTo>
                    <a:pt x="9580" y="5136"/>
                    <a:pt x="9592" y="5142"/>
                    <a:pt x="9602" y="5150"/>
                  </a:cubicBezTo>
                  <a:lnTo>
                    <a:pt x="9566" y="5185"/>
                  </a:lnTo>
                  <a:close/>
                  <a:moveTo>
                    <a:pt x="9572" y="5190"/>
                  </a:moveTo>
                  <a:cubicBezTo>
                    <a:pt x="9607" y="5155"/>
                    <a:pt x="9607" y="5155"/>
                    <a:pt x="9607" y="5155"/>
                  </a:cubicBezTo>
                  <a:cubicBezTo>
                    <a:pt x="9615" y="5165"/>
                    <a:pt x="9620" y="5177"/>
                    <a:pt x="9621" y="5190"/>
                  </a:cubicBezTo>
                  <a:lnTo>
                    <a:pt x="9572" y="5190"/>
                  </a:lnTo>
                  <a:close/>
                  <a:moveTo>
                    <a:pt x="9563" y="5128"/>
                  </a:moveTo>
                  <a:cubicBezTo>
                    <a:pt x="9528" y="5128"/>
                    <a:pt x="9499" y="5156"/>
                    <a:pt x="9497" y="5190"/>
                  </a:cubicBezTo>
                  <a:cubicBezTo>
                    <a:pt x="9447" y="5190"/>
                    <a:pt x="9447" y="5190"/>
                    <a:pt x="9447" y="5190"/>
                  </a:cubicBezTo>
                  <a:cubicBezTo>
                    <a:pt x="9447" y="5013"/>
                    <a:pt x="9447" y="5013"/>
                    <a:pt x="9447" y="5013"/>
                  </a:cubicBezTo>
                  <a:cubicBezTo>
                    <a:pt x="9468" y="5012"/>
                    <a:pt x="9484" y="4995"/>
                    <a:pt x="9486" y="4974"/>
                  </a:cubicBezTo>
                  <a:cubicBezTo>
                    <a:pt x="9663" y="4974"/>
                    <a:pt x="9663" y="4974"/>
                    <a:pt x="9663" y="4974"/>
                  </a:cubicBezTo>
                  <a:cubicBezTo>
                    <a:pt x="9663" y="5190"/>
                    <a:pt x="9663" y="5190"/>
                    <a:pt x="9663" y="5190"/>
                  </a:cubicBezTo>
                  <a:cubicBezTo>
                    <a:pt x="9628" y="5190"/>
                    <a:pt x="9628" y="5190"/>
                    <a:pt x="9628" y="5190"/>
                  </a:cubicBezTo>
                  <a:cubicBezTo>
                    <a:pt x="9627" y="5156"/>
                    <a:pt x="9598" y="5128"/>
                    <a:pt x="9563" y="5128"/>
                  </a:cubicBezTo>
                  <a:close/>
                  <a:moveTo>
                    <a:pt x="9554" y="5197"/>
                  </a:moveTo>
                  <a:cubicBezTo>
                    <a:pt x="9519" y="5233"/>
                    <a:pt x="9519" y="5233"/>
                    <a:pt x="9519" y="5233"/>
                  </a:cubicBezTo>
                  <a:cubicBezTo>
                    <a:pt x="9511" y="5223"/>
                    <a:pt x="9505" y="5211"/>
                    <a:pt x="9505" y="5197"/>
                  </a:cubicBezTo>
                  <a:lnTo>
                    <a:pt x="9554" y="5197"/>
                  </a:lnTo>
                  <a:close/>
                  <a:moveTo>
                    <a:pt x="9505" y="5190"/>
                  </a:moveTo>
                  <a:cubicBezTo>
                    <a:pt x="9505" y="5177"/>
                    <a:pt x="9511" y="5165"/>
                    <a:pt x="9519" y="5155"/>
                  </a:cubicBezTo>
                  <a:cubicBezTo>
                    <a:pt x="9554" y="5190"/>
                    <a:pt x="9554" y="5190"/>
                    <a:pt x="9554" y="5190"/>
                  </a:cubicBezTo>
                  <a:lnTo>
                    <a:pt x="9505" y="5190"/>
                  </a:lnTo>
                  <a:close/>
                  <a:moveTo>
                    <a:pt x="9559" y="5203"/>
                  </a:moveTo>
                  <a:cubicBezTo>
                    <a:pt x="9559" y="5252"/>
                    <a:pt x="9559" y="5252"/>
                    <a:pt x="9559" y="5252"/>
                  </a:cubicBezTo>
                  <a:cubicBezTo>
                    <a:pt x="9546" y="5251"/>
                    <a:pt x="9534" y="5246"/>
                    <a:pt x="9524" y="5238"/>
                  </a:cubicBezTo>
                  <a:lnTo>
                    <a:pt x="9559" y="5203"/>
                  </a:lnTo>
                  <a:close/>
                  <a:moveTo>
                    <a:pt x="9524" y="5150"/>
                  </a:moveTo>
                  <a:cubicBezTo>
                    <a:pt x="9534" y="5142"/>
                    <a:pt x="9546" y="5136"/>
                    <a:pt x="9559" y="5136"/>
                  </a:cubicBezTo>
                  <a:cubicBezTo>
                    <a:pt x="9559" y="5185"/>
                    <a:pt x="9559" y="5185"/>
                    <a:pt x="9559" y="5185"/>
                  </a:cubicBezTo>
                  <a:lnTo>
                    <a:pt x="9524" y="5150"/>
                  </a:lnTo>
                  <a:close/>
                  <a:moveTo>
                    <a:pt x="9479" y="4967"/>
                  </a:moveTo>
                  <a:cubicBezTo>
                    <a:pt x="9479" y="4971"/>
                    <a:pt x="9479" y="4971"/>
                    <a:pt x="9479" y="4971"/>
                  </a:cubicBezTo>
                  <a:cubicBezTo>
                    <a:pt x="9479" y="4990"/>
                    <a:pt x="9463" y="5006"/>
                    <a:pt x="9443" y="5006"/>
                  </a:cubicBezTo>
                  <a:cubicBezTo>
                    <a:pt x="9440" y="5006"/>
                    <a:pt x="9440" y="5006"/>
                    <a:pt x="9440" y="5006"/>
                  </a:cubicBezTo>
                  <a:cubicBezTo>
                    <a:pt x="9440" y="5087"/>
                    <a:pt x="9440" y="5087"/>
                    <a:pt x="9440" y="5087"/>
                  </a:cubicBezTo>
                  <a:cubicBezTo>
                    <a:pt x="5342" y="5087"/>
                    <a:pt x="5342" y="5087"/>
                    <a:pt x="5342" y="5087"/>
                  </a:cubicBezTo>
                  <a:cubicBezTo>
                    <a:pt x="5293" y="5038"/>
                    <a:pt x="5293" y="5038"/>
                    <a:pt x="5293" y="5038"/>
                  </a:cubicBezTo>
                  <a:cubicBezTo>
                    <a:pt x="5269" y="5062"/>
                    <a:pt x="5269" y="5062"/>
                    <a:pt x="5269" y="5062"/>
                  </a:cubicBezTo>
                  <a:cubicBezTo>
                    <a:pt x="5246" y="5038"/>
                    <a:pt x="5246" y="5038"/>
                    <a:pt x="5246" y="5038"/>
                  </a:cubicBezTo>
                  <a:cubicBezTo>
                    <a:pt x="5222" y="5062"/>
                    <a:pt x="5222" y="5062"/>
                    <a:pt x="5222" y="5062"/>
                  </a:cubicBezTo>
                  <a:cubicBezTo>
                    <a:pt x="5199" y="5038"/>
                    <a:pt x="5199" y="5038"/>
                    <a:pt x="5199" y="5038"/>
                  </a:cubicBezTo>
                  <a:cubicBezTo>
                    <a:pt x="5175" y="5062"/>
                    <a:pt x="5175" y="5062"/>
                    <a:pt x="5175" y="5062"/>
                  </a:cubicBezTo>
                  <a:cubicBezTo>
                    <a:pt x="5169" y="5056"/>
                    <a:pt x="5169" y="5056"/>
                    <a:pt x="5169" y="5056"/>
                  </a:cubicBezTo>
                  <a:cubicBezTo>
                    <a:pt x="5169" y="5054"/>
                    <a:pt x="5169" y="5054"/>
                    <a:pt x="5169" y="5054"/>
                  </a:cubicBezTo>
                  <a:cubicBezTo>
                    <a:pt x="5153" y="5038"/>
                    <a:pt x="5153" y="5038"/>
                    <a:pt x="5153" y="5038"/>
                  </a:cubicBezTo>
                  <a:cubicBezTo>
                    <a:pt x="5152" y="5039"/>
                    <a:pt x="5152" y="5039"/>
                    <a:pt x="5152" y="5039"/>
                  </a:cubicBezTo>
                  <a:cubicBezTo>
                    <a:pt x="5152" y="5038"/>
                    <a:pt x="5152" y="5038"/>
                    <a:pt x="5152" y="5038"/>
                  </a:cubicBezTo>
                  <a:cubicBezTo>
                    <a:pt x="5129" y="5061"/>
                    <a:pt x="5129" y="5061"/>
                    <a:pt x="5129" y="5061"/>
                  </a:cubicBezTo>
                  <a:cubicBezTo>
                    <a:pt x="5106" y="5038"/>
                    <a:pt x="5106" y="5038"/>
                    <a:pt x="5106" y="5038"/>
                  </a:cubicBezTo>
                  <a:cubicBezTo>
                    <a:pt x="5105" y="5039"/>
                    <a:pt x="5105" y="5039"/>
                    <a:pt x="5105" y="5039"/>
                  </a:cubicBezTo>
                  <a:cubicBezTo>
                    <a:pt x="5104" y="5038"/>
                    <a:pt x="5104" y="5038"/>
                    <a:pt x="5104" y="5038"/>
                  </a:cubicBezTo>
                  <a:cubicBezTo>
                    <a:pt x="5082" y="5061"/>
                    <a:pt x="5082" y="5061"/>
                    <a:pt x="5082" y="5061"/>
                  </a:cubicBezTo>
                  <a:cubicBezTo>
                    <a:pt x="5059" y="5038"/>
                    <a:pt x="5059" y="5038"/>
                    <a:pt x="5059" y="5038"/>
                  </a:cubicBezTo>
                  <a:cubicBezTo>
                    <a:pt x="5058" y="5039"/>
                    <a:pt x="5058" y="5039"/>
                    <a:pt x="5058" y="5039"/>
                  </a:cubicBezTo>
                  <a:cubicBezTo>
                    <a:pt x="5057" y="5038"/>
                    <a:pt x="5057" y="5038"/>
                    <a:pt x="5057" y="5038"/>
                  </a:cubicBezTo>
                  <a:cubicBezTo>
                    <a:pt x="5034" y="5061"/>
                    <a:pt x="5034" y="5061"/>
                    <a:pt x="5034" y="5061"/>
                  </a:cubicBezTo>
                  <a:cubicBezTo>
                    <a:pt x="5012" y="5038"/>
                    <a:pt x="5012" y="5038"/>
                    <a:pt x="5012" y="5038"/>
                  </a:cubicBezTo>
                  <a:cubicBezTo>
                    <a:pt x="5011" y="5039"/>
                    <a:pt x="5011" y="5039"/>
                    <a:pt x="5011" y="5039"/>
                  </a:cubicBezTo>
                  <a:cubicBezTo>
                    <a:pt x="5010" y="5038"/>
                    <a:pt x="5010" y="5038"/>
                    <a:pt x="5010" y="5038"/>
                  </a:cubicBezTo>
                  <a:cubicBezTo>
                    <a:pt x="4994" y="5054"/>
                    <a:pt x="4994" y="5054"/>
                    <a:pt x="4994" y="5054"/>
                  </a:cubicBezTo>
                  <a:cubicBezTo>
                    <a:pt x="4994" y="5056"/>
                    <a:pt x="4994" y="5056"/>
                    <a:pt x="4994" y="5056"/>
                  </a:cubicBezTo>
                  <a:cubicBezTo>
                    <a:pt x="4988" y="5062"/>
                    <a:pt x="4988" y="5062"/>
                    <a:pt x="4988" y="5062"/>
                  </a:cubicBezTo>
                  <a:cubicBezTo>
                    <a:pt x="4965" y="5038"/>
                    <a:pt x="4965" y="5038"/>
                    <a:pt x="4965" y="5038"/>
                  </a:cubicBezTo>
                  <a:cubicBezTo>
                    <a:pt x="4941" y="5062"/>
                    <a:pt x="4941" y="5062"/>
                    <a:pt x="4941" y="5062"/>
                  </a:cubicBezTo>
                  <a:cubicBezTo>
                    <a:pt x="4917" y="5038"/>
                    <a:pt x="4917" y="5038"/>
                    <a:pt x="4917" y="5038"/>
                  </a:cubicBezTo>
                  <a:cubicBezTo>
                    <a:pt x="4894" y="5062"/>
                    <a:pt x="4894" y="5062"/>
                    <a:pt x="4894" y="5062"/>
                  </a:cubicBezTo>
                  <a:cubicBezTo>
                    <a:pt x="4870" y="5038"/>
                    <a:pt x="4870" y="5038"/>
                    <a:pt x="4870" y="5038"/>
                  </a:cubicBezTo>
                  <a:cubicBezTo>
                    <a:pt x="4822" y="5087"/>
                    <a:pt x="4822" y="5087"/>
                    <a:pt x="4822" y="5087"/>
                  </a:cubicBezTo>
                  <a:cubicBezTo>
                    <a:pt x="724" y="5087"/>
                    <a:pt x="724" y="5087"/>
                    <a:pt x="724" y="5087"/>
                  </a:cubicBezTo>
                  <a:cubicBezTo>
                    <a:pt x="724" y="5006"/>
                    <a:pt x="724" y="5006"/>
                    <a:pt x="724" y="5006"/>
                  </a:cubicBezTo>
                  <a:cubicBezTo>
                    <a:pt x="720" y="5006"/>
                    <a:pt x="720" y="5006"/>
                    <a:pt x="720" y="5006"/>
                  </a:cubicBezTo>
                  <a:cubicBezTo>
                    <a:pt x="700" y="5006"/>
                    <a:pt x="684" y="4990"/>
                    <a:pt x="684" y="4971"/>
                  </a:cubicBezTo>
                  <a:cubicBezTo>
                    <a:pt x="684" y="4967"/>
                    <a:pt x="684" y="4967"/>
                    <a:pt x="684" y="4967"/>
                  </a:cubicBezTo>
                  <a:cubicBezTo>
                    <a:pt x="500" y="4967"/>
                    <a:pt x="500" y="4967"/>
                    <a:pt x="500" y="4967"/>
                  </a:cubicBezTo>
                  <a:cubicBezTo>
                    <a:pt x="500" y="2828"/>
                    <a:pt x="500" y="2828"/>
                    <a:pt x="500" y="2828"/>
                  </a:cubicBezTo>
                  <a:cubicBezTo>
                    <a:pt x="500" y="2781"/>
                    <a:pt x="500" y="2781"/>
                    <a:pt x="500" y="2781"/>
                  </a:cubicBezTo>
                  <a:cubicBezTo>
                    <a:pt x="500" y="642"/>
                    <a:pt x="500" y="642"/>
                    <a:pt x="500" y="642"/>
                  </a:cubicBezTo>
                  <a:cubicBezTo>
                    <a:pt x="684" y="642"/>
                    <a:pt x="684" y="642"/>
                    <a:pt x="684" y="642"/>
                  </a:cubicBezTo>
                  <a:cubicBezTo>
                    <a:pt x="684" y="638"/>
                    <a:pt x="684" y="638"/>
                    <a:pt x="684" y="638"/>
                  </a:cubicBezTo>
                  <a:cubicBezTo>
                    <a:pt x="684" y="619"/>
                    <a:pt x="700" y="603"/>
                    <a:pt x="720" y="603"/>
                  </a:cubicBezTo>
                  <a:cubicBezTo>
                    <a:pt x="724" y="603"/>
                    <a:pt x="724" y="603"/>
                    <a:pt x="724" y="603"/>
                  </a:cubicBezTo>
                  <a:cubicBezTo>
                    <a:pt x="724" y="522"/>
                    <a:pt x="724" y="522"/>
                    <a:pt x="724" y="522"/>
                  </a:cubicBezTo>
                  <a:cubicBezTo>
                    <a:pt x="4822" y="522"/>
                    <a:pt x="4822" y="522"/>
                    <a:pt x="4822" y="522"/>
                  </a:cubicBezTo>
                  <a:cubicBezTo>
                    <a:pt x="4870" y="571"/>
                    <a:pt x="4870" y="571"/>
                    <a:pt x="4870" y="571"/>
                  </a:cubicBezTo>
                  <a:cubicBezTo>
                    <a:pt x="4894" y="547"/>
                    <a:pt x="4894" y="547"/>
                    <a:pt x="4894" y="547"/>
                  </a:cubicBezTo>
                  <a:cubicBezTo>
                    <a:pt x="4917" y="571"/>
                    <a:pt x="4917" y="571"/>
                    <a:pt x="4917" y="571"/>
                  </a:cubicBezTo>
                  <a:cubicBezTo>
                    <a:pt x="4941" y="547"/>
                    <a:pt x="4941" y="547"/>
                    <a:pt x="4941" y="547"/>
                  </a:cubicBezTo>
                  <a:cubicBezTo>
                    <a:pt x="4965" y="571"/>
                    <a:pt x="4965" y="571"/>
                    <a:pt x="4965" y="571"/>
                  </a:cubicBezTo>
                  <a:cubicBezTo>
                    <a:pt x="4988" y="547"/>
                    <a:pt x="4988" y="547"/>
                    <a:pt x="4988" y="547"/>
                  </a:cubicBezTo>
                  <a:cubicBezTo>
                    <a:pt x="4994" y="553"/>
                    <a:pt x="4994" y="553"/>
                    <a:pt x="4994" y="553"/>
                  </a:cubicBezTo>
                  <a:cubicBezTo>
                    <a:pt x="4994" y="554"/>
                    <a:pt x="4994" y="554"/>
                    <a:pt x="4994" y="554"/>
                  </a:cubicBezTo>
                  <a:cubicBezTo>
                    <a:pt x="5010" y="571"/>
                    <a:pt x="5010" y="571"/>
                    <a:pt x="5010" y="571"/>
                  </a:cubicBezTo>
                  <a:cubicBezTo>
                    <a:pt x="5011" y="570"/>
                    <a:pt x="5011" y="570"/>
                    <a:pt x="5011" y="570"/>
                  </a:cubicBezTo>
                  <a:cubicBezTo>
                    <a:pt x="5012" y="571"/>
                    <a:pt x="5012" y="571"/>
                    <a:pt x="5012" y="571"/>
                  </a:cubicBezTo>
                  <a:cubicBezTo>
                    <a:pt x="5034" y="548"/>
                    <a:pt x="5034" y="548"/>
                    <a:pt x="5034" y="548"/>
                  </a:cubicBezTo>
                  <a:cubicBezTo>
                    <a:pt x="5057" y="571"/>
                    <a:pt x="5057" y="571"/>
                    <a:pt x="5057" y="571"/>
                  </a:cubicBezTo>
                  <a:cubicBezTo>
                    <a:pt x="5058" y="570"/>
                    <a:pt x="5058" y="570"/>
                    <a:pt x="5058" y="570"/>
                  </a:cubicBezTo>
                  <a:cubicBezTo>
                    <a:pt x="5059" y="571"/>
                    <a:pt x="5059" y="571"/>
                    <a:pt x="5059" y="571"/>
                  </a:cubicBezTo>
                  <a:cubicBezTo>
                    <a:pt x="5082" y="548"/>
                    <a:pt x="5082" y="548"/>
                    <a:pt x="5082" y="548"/>
                  </a:cubicBezTo>
                  <a:cubicBezTo>
                    <a:pt x="5104" y="571"/>
                    <a:pt x="5104" y="571"/>
                    <a:pt x="5104" y="571"/>
                  </a:cubicBezTo>
                  <a:cubicBezTo>
                    <a:pt x="5105" y="570"/>
                    <a:pt x="5105" y="570"/>
                    <a:pt x="5105" y="570"/>
                  </a:cubicBezTo>
                  <a:cubicBezTo>
                    <a:pt x="5106" y="571"/>
                    <a:pt x="5106" y="571"/>
                    <a:pt x="5106" y="571"/>
                  </a:cubicBezTo>
                  <a:cubicBezTo>
                    <a:pt x="5129" y="548"/>
                    <a:pt x="5129" y="548"/>
                    <a:pt x="5129" y="548"/>
                  </a:cubicBezTo>
                  <a:cubicBezTo>
                    <a:pt x="5152" y="571"/>
                    <a:pt x="5152" y="571"/>
                    <a:pt x="5152" y="571"/>
                  </a:cubicBezTo>
                  <a:cubicBezTo>
                    <a:pt x="5152" y="570"/>
                    <a:pt x="5152" y="570"/>
                    <a:pt x="5152" y="570"/>
                  </a:cubicBezTo>
                  <a:cubicBezTo>
                    <a:pt x="5153" y="571"/>
                    <a:pt x="5153" y="571"/>
                    <a:pt x="5153" y="571"/>
                  </a:cubicBezTo>
                  <a:cubicBezTo>
                    <a:pt x="5169" y="554"/>
                    <a:pt x="5169" y="554"/>
                    <a:pt x="5169" y="554"/>
                  </a:cubicBezTo>
                  <a:cubicBezTo>
                    <a:pt x="5169" y="553"/>
                    <a:pt x="5169" y="553"/>
                    <a:pt x="5169" y="553"/>
                  </a:cubicBezTo>
                  <a:cubicBezTo>
                    <a:pt x="5175" y="547"/>
                    <a:pt x="5175" y="547"/>
                    <a:pt x="5175" y="547"/>
                  </a:cubicBezTo>
                  <a:cubicBezTo>
                    <a:pt x="5199" y="571"/>
                    <a:pt x="5199" y="571"/>
                    <a:pt x="5199" y="571"/>
                  </a:cubicBezTo>
                  <a:cubicBezTo>
                    <a:pt x="5222" y="547"/>
                    <a:pt x="5222" y="547"/>
                    <a:pt x="5222" y="547"/>
                  </a:cubicBezTo>
                  <a:cubicBezTo>
                    <a:pt x="5246" y="571"/>
                    <a:pt x="5246" y="571"/>
                    <a:pt x="5246" y="571"/>
                  </a:cubicBezTo>
                  <a:cubicBezTo>
                    <a:pt x="5269" y="547"/>
                    <a:pt x="5269" y="547"/>
                    <a:pt x="5269" y="547"/>
                  </a:cubicBezTo>
                  <a:cubicBezTo>
                    <a:pt x="5293" y="571"/>
                    <a:pt x="5293" y="571"/>
                    <a:pt x="5293" y="571"/>
                  </a:cubicBezTo>
                  <a:cubicBezTo>
                    <a:pt x="5342" y="522"/>
                    <a:pt x="5342" y="522"/>
                    <a:pt x="5342" y="522"/>
                  </a:cubicBezTo>
                  <a:cubicBezTo>
                    <a:pt x="9440" y="522"/>
                    <a:pt x="9440" y="522"/>
                    <a:pt x="9440" y="522"/>
                  </a:cubicBezTo>
                  <a:cubicBezTo>
                    <a:pt x="9440" y="603"/>
                    <a:pt x="9440" y="603"/>
                    <a:pt x="9440" y="603"/>
                  </a:cubicBezTo>
                  <a:cubicBezTo>
                    <a:pt x="9443" y="603"/>
                    <a:pt x="9443" y="603"/>
                    <a:pt x="9443" y="603"/>
                  </a:cubicBezTo>
                  <a:cubicBezTo>
                    <a:pt x="9463" y="603"/>
                    <a:pt x="9479" y="619"/>
                    <a:pt x="9479" y="638"/>
                  </a:cubicBezTo>
                  <a:cubicBezTo>
                    <a:pt x="9479" y="642"/>
                    <a:pt x="9479" y="642"/>
                    <a:pt x="9479" y="642"/>
                  </a:cubicBezTo>
                  <a:cubicBezTo>
                    <a:pt x="9663" y="642"/>
                    <a:pt x="9663" y="642"/>
                    <a:pt x="9663" y="642"/>
                  </a:cubicBezTo>
                  <a:cubicBezTo>
                    <a:pt x="9663" y="2781"/>
                    <a:pt x="9663" y="2781"/>
                    <a:pt x="9663" y="2781"/>
                  </a:cubicBezTo>
                  <a:cubicBezTo>
                    <a:pt x="9663" y="2828"/>
                    <a:pt x="9663" y="2828"/>
                    <a:pt x="9663" y="2828"/>
                  </a:cubicBezTo>
                  <a:cubicBezTo>
                    <a:pt x="9663" y="4967"/>
                    <a:pt x="9663" y="4967"/>
                    <a:pt x="9663" y="4967"/>
                  </a:cubicBezTo>
                  <a:lnTo>
                    <a:pt x="9479" y="4967"/>
                  </a:lnTo>
                  <a:close/>
                  <a:moveTo>
                    <a:pt x="5961" y="5197"/>
                  </a:moveTo>
                  <a:cubicBezTo>
                    <a:pt x="6010" y="5197"/>
                    <a:pt x="6010" y="5197"/>
                    <a:pt x="6010" y="5197"/>
                  </a:cubicBezTo>
                  <a:cubicBezTo>
                    <a:pt x="6009" y="5211"/>
                    <a:pt x="6004" y="5223"/>
                    <a:pt x="5996" y="5233"/>
                  </a:cubicBezTo>
                  <a:lnTo>
                    <a:pt x="5961" y="5197"/>
                  </a:lnTo>
                  <a:close/>
                  <a:moveTo>
                    <a:pt x="5991" y="5238"/>
                  </a:moveTo>
                  <a:cubicBezTo>
                    <a:pt x="5981" y="5246"/>
                    <a:pt x="5969" y="5251"/>
                    <a:pt x="5956" y="5252"/>
                  </a:cubicBezTo>
                  <a:cubicBezTo>
                    <a:pt x="5956" y="5203"/>
                    <a:pt x="5956" y="5203"/>
                    <a:pt x="5956" y="5203"/>
                  </a:cubicBezTo>
                  <a:lnTo>
                    <a:pt x="5991" y="5238"/>
                  </a:lnTo>
                  <a:close/>
                  <a:moveTo>
                    <a:pt x="5956" y="5185"/>
                  </a:moveTo>
                  <a:cubicBezTo>
                    <a:pt x="5956" y="5136"/>
                    <a:pt x="5956" y="5136"/>
                    <a:pt x="5956" y="5136"/>
                  </a:cubicBezTo>
                  <a:cubicBezTo>
                    <a:pt x="5969" y="5136"/>
                    <a:pt x="5981" y="5142"/>
                    <a:pt x="5991" y="5150"/>
                  </a:cubicBezTo>
                  <a:lnTo>
                    <a:pt x="5956" y="5185"/>
                  </a:lnTo>
                  <a:close/>
                  <a:moveTo>
                    <a:pt x="5961" y="5190"/>
                  </a:moveTo>
                  <a:cubicBezTo>
                    <a:pt x="5996" y="5155"/>
                    <a:pt x="5996" y="5155"/>
                    <a:pt x="5996" y="5155"/>
                  </a:cubicBezTo>
                  <a:cubicBezTo>
                    <a:pt x="6004" y="5165"/>
                    <a:pt x="6009" y="5177"/>
                    <a:pt x="6010" y="5190"/>
                  </a:cubicBezTo>
                  <a:lnTo>
                    <a:pt x="5961" y="5190"/>
                  </a:lnTo>
                  <a:close/>
                  <a:moveTo>
                    <a:pt x="5952" y="5128"/>
                  </a:moveTo>
                  <a:cubicBezTo>
                    <a:pt x="5917" y="5128"/>
                    <a:pt x="5888" y="5156"/>
                    <a:pt x="5886" y="5190"/>
                  </a:cubicBezTo>
                  <a:cubicBezTo>
                    <a:pt x="5169" y="5190"/>
                    <a:pt x="5169" y="5190"/>
                    <a:pt x="5169" y="5190"/>
                  </a:cubicBezTo>
                  <a:cubicBezTo>
                    <a:pt x="4994" y="5190"/>
                    <a:pt x="4994" y="5190"/>
                    <a:pt x="4994" y="5190"/>
                  </a:cubicBezTo>
                  <a:cubicBezTo>
                    <a:pt x="4277" y="5190"/>
                    <a:pt x="4277" y="5190"/>
                    <a:pt x="4277" y="5190"/>
                  </a:cubicBezTo>
                  <a:cubicBezTo>
                    <a:pt x="4275" y="5156"/>
                    <a:pt x="4246" y="5128"/>
                    <a:pt x="4211" y="5128"/>
                  </a:cubicBezTo>
                  <a:cubicBezTo>
                    <a:pt x="4176" y="5128"/>
                    <a:pt x="4148" y="5156"/>
                    <a:pt x="4146" y="5190"/>
                  </a:cubicBezTo>
                  <a:cubicBezTo>
                    <a:pt x="724" y="5190"/>
                    <a:pt x="724" y="5190"/>
                    <a:pt x="724" y="5190"/>
                  </a:cubicBezTo>
                  <a:cubicBezTo>
                    <a:pt x="724" y="5094"/>
                    <a:pt x="724" y="5094"/>
                    <a:pt x="724" y="5094"/>
                  </a:cubicBezTo>
                  <a:cubicBezTo>
                    <a:pt x="4822" y="5094"/>
                    <a:pt x="4822" y="5094"/>
                    <a:pt x="4822" y="5094"/>
                  </a:cubicBezTo>
                  <a:cubicBezTo>
                    <a:pt x="4870" y="5143"/>
                    <a:pt x="4870" y="5143"/>
                    <a:pt x="4870" y="5143"/>
                  </a:cubicBezTo>
                  <a:cubicBezTo>
                    <a:pt x="4894" y="5119"/>
                    <a:pt x="4894" y="5119"/>
                    <a:pt x="4894" y="5119"/>
                  </a:cubicBezTo>
                  <a:cubicBezTo>
                    <a:pt x="4917" y="5143"/>
                    <a:pt x="4917" y="5143"/>
                    <a:pt x="4917" y="5143"/>
                  </a:cubicBezTo>
                  <a:cubicBezTo>
                    <a:pt x="4941" y="5119"/>
                    <a:pt x="4941" y="5119"/>
                    <a:pt x="4941" y="5119"/>
                  </a:cubicBezTo>
                  <a:cubicBezTo>
                    <a:pt x="4965" y="5143"/>
                    <a:pt x="4965" y="5143"/>
                    <a:pt x="4965" y="5143"/>
                  </a:cubicBezTo>
                  <a:cubicBezTo>
                    <a:pt x="4988" y="5119"/>
                    <a:pt x="4988" y="5119"/>
                    <a:pt x="4988" y="5119"/>
                  </a:cubicBezTo>
                  <a:cubicBezTo>
                    <a:pt x="4994" y="5125"/>
                    <a:pt x="4994" y="5125"/>
                    <a:pt x="4994" y="5125"/>
                  </a:cubicBezTo>
                  <a:cubicBezTo>
                    <a:pt x="4994" y="5126"/>
                    <a:pt x="4994" y="5126"/>
                    <a:pt x="4994" y="5126"/>
                  </a:cubicBezTo>
                  <a:cubicBezTo>
                    <a:pt x="5010" y="5143"/>
                    <a:pt x="5010" y="5143"/>
                    <a:pt x="5010" y="5143"/>
                  </a:cubicBezTo>
                  <a:cubicBezTo>
                    <a:pt x="5011" y="5142"/>
                    <a:pt x="5011" y="5142"/>
                    <a:pt x="5011" y="5142"/>
                  </a:cubicBezTo>
                  <a:cubicBezTo>
                    <a:pt x="5012" y="5143"/>
                    <a:pt x="5012" y="5143"/>
                    <a:pt x="5012" y="5143"/>
                  </a:cubicBezTo>
                  <a:cubicBezTo>
                    <a:pt x="5034" y="5120"/>
                    <a:pt x="5034" y="5120"/>
                    <a:pt x="5034" y="5120"/>
                  </a:cubicBezTo>
                  <a:cubicBezTo>
                    <a:pt x="5057" y="5143"/>
                    <a:pt x="5057" y="5143"/>
                    <a:pt x="5057" y="5143"/>
                  </a:cubicBezTo>
                  <a:cubicBezTo>
                    <a:pt x="5058" y="5142"/>
                    <a:pt x="5058" y="5142"/>
                    <a:pt x="5058" y="5142"/>
                  </a:cubicBezTo>
                  <a:cubicBezTo>
                    <a:pt x="5059" y="5143"/>
                    <a:pt x="5059" y="5143"/>
                    <a:pt x="5059" y="5143"/>
                  </a:cubicBezTo>
                  <a:cubicBezTo>
                    <a:pt x="5082" y="5120"/>
                    <a:pt x="5082" y="5120"/>
                    <a:pt x="5082" y="5120"/>
                  </a:cubicBezTo>
                  <a:cubicBezTo>
                    <a:pt x="5104" y="5143"/>
                    <a:pt x="5104" y="5143"/>
                    <a:pt x="5104" y="5143"/>
                  </a:cubicBezTo>
                  <a:cubicBezTo>
                    <a:pt x="5105" y="5142"/>
                    <a:pt x="5105" y="5142"/>
                    <a:pt x="5105" y="5142"/>
                  </a:cubicBezTo>
                  <a:cubicBezTo>
                    <a:pt x="5106" y="5143"/>
                    <a:pt x="5106" y="5143"/>
                    <a:pt x="5106" y="5143"/>
                  </a:cubicBezTo>
                  <a:cubicBezTo>
                    <a:pt x="5129" y="5120"/>
                    <a:pt x="5129" y="5120"/>
                    <a:pt x="5129" y="5120"/>
                  </a:cubicBezTo>
                  <a:cubicBezTo>
                    <a:pt x="5152" y="5143"/>
                    <a:pt x="5152" y="5143"/>
                    <a:pt x="5152" y="5143"/>
                  </a:cubicBezTo>
                  <a:cubicBezTo>
                    <a:pt x="5152" y="5142"/>
                    <a:pt x="5152" y="5142"/>
                    <a:pt x="5152" y="5142"/>
                  </a:cubicBezTo>
                  <a:cubicBezTo>
                    <a:pt x="5153" y="5143"/>
                    <a:pt x="5153" y="5143"/>
                    <a:pt x="5153" y="5143"/>
                  </a:cubicBezTo>
                  <a:cubicBezTo>
                    <a:pt x="5169" y="5126"/>
                    <a:pt x="5169" y="5126"/>
                    <a:pt x="5169" y="5126"/>
                  </a:cubicBezTo>
                  <a:cubicBezTo>
                    <a:pt x="5169" y="5125"/>
                    <a:pt x="5169" y="5125"/>
                    <a:pt x="5169" y="5125"/>
                  </a:cubicBezTo>
                  <a:cubicBezTo>
                    <a:pt x="5175" y="5119"/>
                    <a:pt x="5175" y="5119"/>
                    <a:pt x="5175" y="5119"/>
                  </a:cubicBezTo>
                  <a:cubicBezTo>
                    <a:pt x="5199" y="5143"/>
                    <a:pt x="5199" y="5143"/>
                    <a:pt x="5199" y="5143"/>
                  </a:cubicBezTo>
                  <a:cubicBezTo>
                    <a:pt x="5222" y="5119"/>
                    <a:pt x="5222" y="5119"/>
                    <a:pt x="5222" y="5119"/>
                  </a:cubicBezTo>
                  <a:cubicBezTo>
                    <a:pt x="5246" y="5143"/>
                    <a:pt x="5246" y="5143"/>
                    <a:pt x="5246" y="5143"/>
                  </a:cubicBezTo>
                  <a:cubicBezTo>
                    <a:pt x="5269" y="5119"/>
                    <a:pt x="5269" y="5119"/>
                    <a:pt x="5269" y="5119"/>
                  </a:cubicBezTo>
                  <a:cubicBezTo>
                    <a:pt x="5293" y="5143"/>
                    <a:pt x="5293" y="5143"/>
                    <a:pt x="5293" y="5143"/>
                  </a:cubicBezTo>
                  <a:cubicBezTo>
                    <a:pt x="5342" y="5094"/>
                    <a:pt x="5342" y="5094"/>
                    <a:pt x="5342" y="5094"/>
                  </a:cubicBezTo>
                  <a:cubicBezTo>
                    <a:pt x="9440" y="5094"/>
                    <a:pt x="9440" y="5094"/>
                    <a:pt x="9440" y="5094"/>
                  </a:cubicBezTo>
                  <a:cubicBezTo>
                    <a:pt x="9440" y="5190"/>
                    <a:pt x="9440" y="5190"/>
                    <a:pt x="9440" y="5190"/>
                  </a:cubicBezTo>
                  <a:cubicBezTo>
                    <a:pt x="6017" y="5190"/>
                    <a:pt x="6017" y="5190"/>
                    <a:pt x="6017" y="5190"/>
                  </a:cubicBezTo>
                  <a:cubicBezTo>
                    <a:pt x="6016" y="5156"/>
                    <a:pt x="5987" y="5128"/>
                    <a:pt x="5952" y="5128"/>
                  </a:cubicBezTo>
                  <a:close/>
                  <a:moveTo>
                    <a:pt x="5943" y="5197"/>
                  </a:moveTo>
                  <a:cubicBezTo>
                    <a:pt x="5908" y="5233"/>
                    <a:pt x="5908" y="5233"/>
                    <a:pt x="5908" y="5233"/>
                  </a:cubicBezTo>
                  <a:cubicBezTo>
                    <a:pt x="5900" y="5223"/>
                    <a:pt x="5894" y="5211"/>
                    <a:pt x="5894" y="5197"/>
                  </a:cubicBezTo>
                  <a:lnTo>
                    <a:pt x="5943" y="5197"/>
                  </a:lnTo>
                  <a:close/>
                  <a:moveTo>
                    <a:pt x="5894" y="5190"/>
                  </a:moveTo>
                  <a:cubicBezTo>
                    <a:pt x="5894" y="5177"/>
                    <a:pt x="5900" y="5165"/>
                    <a:pt x="5908" y="5155"/>
                  </a:cubicBezTo>
                  <a:cubicBezTo>
                    <a:pt x="5943" y="5190"/>
                    <a:pt x="5943" y="5190"/>
                    <a:pt x="5943" y="5190"/>
                  </a:cubicBezTo>
                  <a:lnTo>
                    <a:pt x="5894" y="5190"/>
                  </a:lnTo>
                  <a:close/>
                  <a:moveTo>
                    <a:pt x="5948" y="5203"/>
                  </a:moveTo>
                  <a:cubicBezTo>
                    <a:pt x="5948" y="5252"/>
                    <a:pt x="5948" y="5252"/>
                    <a:pt x="5948" y="5252"/>
                  </a:cubicBezTo>
                  <a:cubicBezTo>
                    <a:pt x="5935" y="5251"/>
                    <a:pt x="5923" y="5246"/>
                    <a:pt x="5913" y="5238"/>
                  </a:cubicBezTo>
                  <a:lnTo>
                    <a:pt x="5948" y="5203"/>
                  </a:lnTo>
                  <a:close/>
                  <a:moveTo>
                    <a:pt x="5913" y="5150"/>
                  </a:moveTo>
                  <a:cubicBezTo>
                    <a:pt x="5923" y="5142"/>
                    <a:pt x="5935" y="5136"/>
                    <a:pt x="5948" y="5136"/>
                  </a:cubicBezTo>
                  <a:cubicBezTo>
                    <a:pt x="5948" y="5185"/>
                    <a:pt x="5948" y="5185"/>
                    <a:pt x="5948" y="5185"/>
                  </a:cubicBezTo>
                  <a:lnTo>
                    <a:pt x="5913" y="5150"/>
                  </a:lnTo>
                  <a:close/>
                  <a:moveTo>
                    <a:pt x="4220" y="5197"/>
                  </a:moveTo>
                  <a:cubicBezTo>
                    <a:pt x="4270" y="5197"/>
                    <a:pt x="4270" y="5197"/>
                    <a:pt x="4270" y="5197"/>
                  </a:cubicBezTo>
                  <a:cubicBezTo>
                    <a:pt x="4269" y="5211"/>
                    <a:pt x="4263" y="5223"/>
                    <a:pt x="4255" y="5233"/>
                  </a:cubicBezTo>
                  <a:lnTo>
                    <a:pt x="4220" y="5197"/>
                  </a:lnTo>
                  <a:close/>
                  <a:moveTo>
                    <a:pt x="4250" y="5238"/>
                  </a:moveTo>
                  <a:cubicBezTo>
                    <a:pt x="4240" y="5246"/>
                    <a:pt x="4228" y="5251"/>
                    <a:pt x="4215" y="5252"/>
                  </a:cubicBezTo>
                  <a:cubicBezTo>
                    <a:pt x="4215" y="5203"/>
                    <a:pt x="4215" y="5203"/>
                    <a:pt x="4215" y="5203"/>
                  </a:cubicBezTo>
                  <a:lnTo>
                    <a:pt x="4250" y="5238"/>
                  </a:lnTo>
                  <a:close/>
                  <a:moveTo>
                    <a:pt x="4215" y="5185"/>
                  </a:moveTo>
                  <a:cubicBezTo>
                    <a:pt x="4215" y="5136"/>
                    <a:pt x="4215" y="5136"/>
                    <a:pt x="4215" y="5136"/>
                  </a:cubicBezTo>
                  <a:cubicBezTo>
                    <a:pt x="4228" y="5136"/>
                    <a:pt x="4240" y="5142"/>
                    <a:pt x="4250" y="5150"/>
                  </a:cubicBezTo>
                  <a:lnTo>
                    <a:pt x="4215" y="5185"/>
                  </a:lnTo>
                  <a:close/>
                  <a:moveTo>
                    <a:pt x="4220" y="5190"/>
                  </a:moveTo>
                  <a:cubicBezTo>
                    <a:pt x="4255" y="5155"/>
                    <a:pt x="4255" y="5155"/>
                    <a:pt x="4255" y="5155"/>
                  </a:cubicBezTo>
                  <a:cubicBezTo>
                    <a:pt x="4263" y="5165"/>
                    <a:pt x="4269" y="5177"/>
                    <a:pt x="4270" y="5190"/>
                  </a:cubicBezTo>
                  <a:lnTo>
                    <a:pt x="4220" y="5190"/>
                  </a:lnTo>
                  <a:close/>
                  <a:moveTo>
                    <a:pt x="4203" y="5197"/>
                  </a:moveTo>
                  <a:cubicBezTo>
                    <a:pt x="4168" y="5233"/>
                    <a:pt x="4168" y="5233"/>
                    <a:pt x="4168" y="5233"/>
                  </a:cubicBezTo>
                  <a:cubicBezTo>
                    <a:pt x="4159" y="5223"/>
                    <a:pt x="4154" y="5211"/>
                    <a:pt x="4153" y="5197"/>
                  </a:cubicBezTo>
                  <a:lnTo>
                    <a:pt x="4203" y="5197"/>
                  </a:lnTo>
                  <a:close/>
                  <a:moveTo>
                    <a:pt x="4153" y="5190"/>
                  </a:moveTo>
                  <a:cubicBezTo>
                    <a:pt x="4154" y="5177"/>
                    <a:pt x="4159" y="5165"/>
                    <a:pt x="4168" y="5155"/>
                  </a:cubicBezTo>
                  <a:cubicBezTo>
                    <a:pt x="4203" y="5190"/>
                    <a:pt x="4203" y="5190"/>
                    <a:pt x="4203" y="5190"/>
                  </a:cubicBezTo>
                  <a:lnTo>
                    <a:pt x="4153" y="5190"/>
                  </a:lnTo>
                  <a:close/>
                  <a:moveTo>
                    <a:pt x="4208" y="5203"/>
                  </a:moveTo>
                  <a:cubicBezTo>
                    <a:pt x="4208" y="5252"/>
                    <a:pt x="4208" y="5252"/>
                    <a:pt x="4208" y="5252"/>
                  </a:cubicBezTo>
                  <a:cubicBezTo>
                    <a:pt x="4194" y="5251"/>
                    <a:pt x="4182" y="5246"/>
                    <a:pt x="4173" y="5238"/>
                  </a:cubicBezTo>
                  <a:lnTo>
                    <a:pt x="4208" y="5203"/>
                  </a:lnTo>
                  <a:close/>
                  <a:moveTo>
                    <a:pt x="4173" y="5150"/>
                  </a:moveTo>
                  <a:cubicBezTo>
                    <a:pt x="4182" y="5142"/>
                    <a:pt x="4194" y="5136"/>
                    <a:pt x="4208" y="5136"/>
                  </a:cubicBezTo>
                  <a:cubicBezTo>
                    <a:pt x="4208" y="5185"/>
                    <a:pt x="4208" y="5185"/>
                    <a:pt x="4208" y="5185"/>
                  </a:cubicBezTo>
                  <a:lnTo>
                    <a:pt x="4173" y="5150"/>
                  </a:lnTo>
                  <a:close/>
                  <a:moveTo>
                    <a:pt x="5288" y="5090"/>
                  </a:moveTo>
                  <a:cubicBezTo>
                    <a:pt x="5269" y="5109"/>
                    <a:pt x="5269" y="5109"/>
                    <a:pt x="5269" y="5109"/>
                  </a:cubicBezTo>
                  <a:cubicBezTo>
                    <a:pt x="5251" y="5090"/>
                    <a:pt x="5251" y="5090"/>
                    <a:pt x="5251" y="5090"/>
                  </a:cubicBezTo>
                  <a:cubicBezTo>
                    <a:pt x="5269" y="5072"/>
                    <a:pt x="5269" y="5072"/>
                    <a:pt x="5269" y="5072"/>
                  </a:cubicBezTo>
                  <a:lnTo>
                    <a:pt x="5288" y="5090"/>
                  </a:lnTo>
                  <a:close/>
                  <a:moveTo>
                    <a:pt x="5274" y="5067"/>
                  </a:moveTo>
                  <a:cubicBezTo>
                    <a:pt x="5293" y="5048"/>
                    <a:pt x="5293" y="5048"/>
                    <a:pt x="5293" y="5048"/>
                  </a:cubicBezTo>
                  <a:cubicBezTo>
                    <a:pt x="5335" y="5090"/>
                    <a:pt x="5335" y="5090"/>
                    <a:pt x="5335" y="5090"/>
                  </a:cubicBezTo>
                  <a:cubicBezTo>
                    <a:pt x="5293" y="5132"/>
                    <a:pt x="5293" y="5132"/>
                    <a:pt x="5293" y="5132"/>
                  </a:cubicBezTo>
                  <a:cubicBezTo>
                    <a:pt x="5274" y="5114"/>
                    <a:pt x="5274" y="5114"/>
                    <a:pt x="5274" y="5114"/>
                  </a:cubicBezTo>
                  <a:cubicBezTo>
                    <a:pt x="5298" y="5090"/>
                    <a:pt x="5298" y="5090"/>
                    <a:pt x="5298" y="5090"/>
                  </a:cubicBezTo>
                  <a:lnTo>
                    <a:pt x="5274" y="5067"/>
                  </a:lnTo>
                  <a:close/>
                  <a:moveTo>
                    <a:pt x="5264" y="5114"/>
                  </a:moveTo>
                  <a:cubicBezTo>
                    <a:pt x="5246" y="5132"/>
                    <a:pt x="5246" y="5132"/>
                    <a:pt x="5246" y="5132"/>
                  </a:cubicBezTo>
                  <a:cubicBezTo>
                    <a:pt x="5227" y="5114"/>
                    <a:pt x="5227" y="5114"/>
                    <a:pt x="5227" y="5114"/>
                  </a:cubicBezTo>
                  <a:cubicBezTo>
                    <a:pt x="5246" y="5095"/>
                    <a:pt x="5246" y="5095"/>
                    <a:pt x="5246" y="5095"/>
                  </a:cubicBezTo>
                  <a:lnTo>
                    <a:pt x="5264" y="5114"/>
                  </a:lnTo>
                  <a:close/>
                  <a:moveTo>
                    <a:pt x="5246" y="5085"/>
                  </a:moveTo>
                  <a:cubicBezTo>
                    <a:pt x="5227" y="5067"/>
                    <a:pt x="5227" y="5067"/>
                    <a:pt x="5227" y="5067"/>
                  </a:cubicBezTo>
                  <a:cubicBezTo>
                    <a:pt x="5246" y="5048"/>
                    <a:pt x="5246" y="5048"/>
                    <a:pt x="5246" y="5048"/>
                  </a:cubicBezTo>
                  <a:cubicBezTo>
                    <a:pt x="5264" y="5067"/>
                    <a:pt x="5264" y="5067"/>
                    <a:pt x="5264" y="5067"/>
                  </a:cubicBezTo>
                  <a:lnTo>
                    <a:pt x="5246" y="5085"/>
                  </a:lnTo>
                  <a:close/>
                  <a:moveTo>
                    <a:pt x="5241" y="5090"/>
                  </a:moveTo>
                  <a:cubicBezTo>
                    <a:pt x="5222" y="5109"/>
                    <a:pt x="5222" y="5109"/>
                    <a:pt x="5222" y="5109"/>
                  </a:cubicBezTo>
                  <a:cubicBezTo>
                    <a:pt x="5204" y="5090"/>
                    <a:pt x="5204" y="5090"/>
                    <a:pt x="5204" y="5090"/>
                  </a:cubicBezTo>
                  <a:cubicBezTo>
                    <a:pt x="5222" y="5072"/>
                    <a:pt x="5222" y="5072"/>
                    <a:pt x="5222" y="5072"/>
                  </a:cubicBezTo>
                  <a:lnTo>
                    <a:pt x="5241" y="5090"/>
                  </a:lnTo>
                  <a:close/>
                  <a:moveTo>
                    <a:pt x="5217" y="5114"/>
                  </a:moveTo>
                  <a:cubicBezTo>
                    <a:pt x="5199" y="5132"/>
                    <a:pt x="5199" y="5132"/>
                    <a:pt x="5199" y="5132"/>
                  </a:cubicBezTo>
                  <a:cubicBezTo>
                    <a:pt x="5180" y="5114"/>
                    <a:pt x="5180" y="5114"/>
                    <a:pt x="5180" y="5114"/>
                  </a:cubicBezTo>
                  <a:cubicBezTo>
                    <a:pt x="5199" y="5095"/>
                    <a:pt x="5199" y="5095"/>
                    <a:pt x="5199" y="5095"/>
                  </a:cubicBezTo>
                  <a:lnTo>
                    <a:pt x="5217" y="5114"/>
                  </a:lnTo>
                  <a:close/>
                  <a:moveTo>
                    <a:pt x="5199" y="5085"/>
                  </a:moveTo>
                  <a:cubicBezTo>
                    <a:pt x="5180" y="5067"/>
                    <a:pt x="5180" y="5067"/>
                    <a:pt x="5180" y="5067"/>
                  </a:cubicBezTo>
                  <a:cubicBezTo>
                    <a:pt x="5199" y="5048"/>
                    <a:pt x="5199" y="5048"/>
                    <a:pt x="5199" y="5048"/>
                  </a:cubicBezTo>
                  <a:cubicBezTo>
                    <a:pt x="5217" y="5067"/>
                    <a:pt x="5217" y="5067"/>
                    <a:pt x="5217" y="5067"/>
                  </a:cubicBezTo>
                  <a:lnTo>
                    <a:pt x="5199" y="5085"/>
                  </a:lnTo>
                  <a:close/>
                  <a:moveTo>
                    <a:pt x="5194" y="5090"/>
                  </a:moveTo>
                  <a:cubicBezTo>
                    <a:pt x="5175" y="5109"/>
                    <a:pt x="5175" y="5109"/>
                    <a:pt x="5175" y="5109"/>
                  </a:cubicBezTo>
                  <a:cubicBezTo>
                    <a:pt x="5169" y="5103"/>
                    <a:pt x="5169" y="5103"/>
                    <a:pt x="5169" y="5103"/>
                  </a:cubicBezTo>
                  <a:cubicBezTo>
                    <a:pt x="5169" y="5102"/>
                    <a:pt x="5169" y="5102"/>
                    <a:pt x="5169" y="5102"/>
                  </a:cubicBezTo>
                  <a:cubicBezTo>
                    <a:pt x="5158" y="5090"/>
                    <a:pt x="5158" y="5090"/>
                    <a:pt x="5158" y="5090"/>
                  </a:cubicBezTo>
                  <a:cubicBezTo>
                    <a:pt x="5169" y="5079"/>
                    <a:pt x="5169" y="5079"/>
                    <a:pt x="5169" y="5079"/>
                  </a:cubicBezTo>
                  <a:cubicBezTo>
                    <a:pt x="5169" y="5078"/>
                    <a:pt x="5169" y="5078"/>
                    <a:pt x="5169" y="5078"/>
                  </a:cubicBezTo>
                  <a:cubicBezTo>
                    <a:pt x="5175" y="5072"/>
                    <a:pt x="5175" y="5072"/>
                    <a:pt x="5175" y="5072"/>
                  </a:cubicBezTo>
                  <a:lnTo>
                    <a:pt x="5194" y="5090"/>
                  </a:lnTo>
                  <a:close/>
                  <a:moveTo>
                    <a:pt x="5170" y="5114"/>
                  </a:moveTo>
                  <a:cubicBezTo>
                    <a:pt x="5152" y="5132"/>
                    <a:pt x="5152" y="5132"/>
                    <a:pt x="5152" y="5132"/>
                  </a:cubicBezTo>
                  <a:cubicBezTo>
                    <a:pt x="5135" y="5114"/>
                    <a:pt x="5135" y="5114"/>
                    <a:pt x="5135" y="5114"/>
                  </a:cubicBezTo>
                  <a:cubicBezTo>
                    <a:pt x="5152" y="5096"/>
                    <a:pt x="5152" y="5096"/>
                    <a:pt x="5152" y="5096"/>
                  </a:cubicBezTo>
                  <a:lnTo>
                    <a:pt x="5170" y="5114"/>
                  </a:lnTo>
                  <a:close/>
                  <a:moveTo>
                    <a:pt x="5152" y="5085"/>
                  </a:moveTo>
                  <a:cubicBezTo>
                    <a:pt x="5135" y="5067"/>
                    <a:pt x="5135" y="5067"/>
                    <a:pt x="5135" y="5067"/>
                  </a:cubicBezTo>
                  <a:cubicBezTo>
                    <a:pt x="5152" y="5049"/>
                    <a:pt x="5152" y="5049"/>
                    <a:pt x="5152" y="5049"/>
                  </a:cubicBezTo>
                  <a:cubicBezTo>
                    <a:pt x="5170" y="5067"/>
                    <a:pt x="5170" y="5067"/>
                    <a:pt x="5170" y="5067"/>
                  </a:cubicBezTo>
                  <a:lnTo>
                    <a:pt x="5152" y="5085"/>
                  </a:lnTo>
                  <a:close/>
                  <a:moveTo>
                    <a:pt x="5146" y="5090"/>
                  </a:moveTo>
                  <a:cubicBezTo>
                    <a:pt x="5129" y="5108"/>
                    <a:pt x="5129" y="5108"/>
                    <a:pt x="5129" y="5108"/>
                  </a:cubicBezTo>
                  <a:cubicBezTo>
                    <a:pt x="5111" y="5090"/>
                    <a:pt x="5111" y="5090"/>
                    <a:pt x="5111" y="5090"/>
                  </a:cubicBezTo>
                  <a:cubicBezTo>
                    <a:pt x="5129" y="5073"/>
                    <a:pt x="5129" y="5073"/>
                    <a:pt x="5129" y="5073"/>
                  </a:cubicBezTo>
                  <a:lnTo>
                    <a:pt x="5146" y="5090"/>
                  </a:lnTo>
                  <a:close/>
                  <a:moveTo>
                    <a:pt x="5123" y="5114"/>
                  </a:moveTo>
                  <a:cubicBezTo>
                    <a:pt x="5105" y="5132"/>
                    <a:pt x="5105" y="5132"/>
                    <a:pt x="5105" y="5132"/>
                  </a:cubicBezTo>
                  <a:cubicBezTo>
                    <a:pt x="5087" y="5114"/>
                    <a:pt x="5087" y="5114"/>
                    <a:pt x="5087" y="5114"/>
                  </a:cubicBezTo>
                  <a:cubicBezTo>
                    <a:pt x="5105" y="5096"/>
                    <a:pt x="5105" y="5096"/>
                    <a:pt x="5105" y="5096"/>
                  </a:cubicBezTo>
                  <a:lnTo>
                    <a:pt x="5123" y="5114"/>
                  </a:lnTo>
                  <a:close/>
                  <a:moveTo>
                    <a:pt x="5105" y="5085"/>
                  </a:moveTo>
                  <a:cubicBezTo>
                    <a:pt x="5087" y="5067"/>
                    <a:pt x="5087" y="5067"/>
                    <a:pt x="5087" y="5067"/>
                  </a:cubicBezTo>
                  <a:cubicBezTo>
                    <a:pt x="5105" y="5049"/>
                    <a:pt x="5105" y="5049"/>
                    <a:pt x="5105" y="5049"/>
                  </a:cubicBezTo>
                  <a:cubicBezTo>
                    <a:pt x="5123" y="5067"/>
                    <a:pt x="5123" y="5067"/>
                    <a:pt x="5123" y="5067"/>
                  </a:cubicBezTo>
                  <a:lnTo>
                    <a:pt x="5105" y="5085"/>
                  </a:lnTo>
                  <a:close/>
                  <a:moveTo>
                    <a:pt x="5099" y="5090"/>
                  </a:moveTo>
                  <a:cubicBezTo>
                    <a:pt x="5082" y="5108"/>
                    <a:pt x="5082" y="5108"/>
                    <a:pt x="5082" y="5108"/>
                  </a:cubicBezTo>
                  <a:cubicBezTo>
                    <a:pt x="5064" y="5090"/>
                    <a:pt x="5064" y="5090"/>
                    <a:pt x="5064" y="5090"/>
                  </a:cubicBezTo>
                  <a:cubicBezTo>
                    <a:pt x="5082" y="5073"/>
                    <a:pt x="5082" y="5073"/>
                    <a:pt x="5082" y="5073"/>
                  </a:cubicBezTo>
                  <a:lnTo>
                    <a:pt x="5099" y="5090"/>
                  </a:lnTo>
                  <a:close/>
                  <a:moveTo>
                    <a:pt x="5076" y="5114"/>
                  </a:moveTo>
                  <a:cubicBezTo>
                    <a:pt x="5058" y="5132"/>
                    <a:pt x="5058" y="5132"/>
                    <a:pt x="5058" y="5132"/>
                  </a:cubicBezTo>
                  <a:cubicBezTo>
                    <a:pt x="5040" y="5114"/>
                    <a:pt x="5040" y="5114"/>
                    <a:pt x="5040" y="5114"/>
                  </a:cubicBezTo>
                  <a:cubicBezTo>
                    <a:pt x="5058" y="5096"/>
                    <a:pt x="5058" y="5096"/>
                    <a:pt x="5058" y="5096"/>
                  </a:cubicBezTo>
                  <a:lnTo>
                    <a:pt x="5076" y="5114"/>
                  </a:lnTo>
                  <a:close/>
                  <a:moveTo>
                    <a:pt x="5058" y="5085"/>
                  </a:moveTo>
                  <a:cubicBezTo>
                    <a:pt x="5040" y="5067"/>
                    <a:pt x="5040" y="5067"/>
                    <a:pt x="5040" y="5067"/>
                  </a:cubicBezTo>
                  <a:cubicBezTo>
                    <a:pt x="5058" y="5049"/>
                    <a:pt x="5058" y="5049"/>
                    <a:pt x="5058" y="5049"/>
                  </a:cubicBezTo>
                  <a:cubicBezTo>
                    <a:pt x="5076" y="5067"/>
                    <a:pt x="5076" y="5067"/>
                    <a:pt x="5076" y="5067"/>
                  </a:cubicBezTo>
                  <a:lnTo>
                    <a:pt x="5058" y="5085"/>
                  </a:lnTo>
                  <a:close/>
                  <a:moveTo>
                    <a:pt x="5052" y="5090"/>
                  </a:moveTo>
                  <a:cubicBezTo>
                    <a:pt x="5034" y="5108"/>
                    <a:pt x="5034" y="5108"/>
                    <a:pt x="5034" y="5108"/>
                  </a:cubicBezTo>
                  <a:cubicBezTo>
                    <a:pt x="5017" y="5090"/>
                    <a:pt x="5017" y="5090"/>
                    <a:pt x="5017" y="5090"/>
                  </a:cubicBezTo>
                  <a:cubicBezTo>
                    <a:pt x="5034" y="5073"/>
                    <a:pt x="5034" y="5073"/>
                    <a:pt x="5034" y="5073"/>
                  </a:cubicBezTo>
                  <a:lnTo>
                    <a:pt x="5052" y="5090"/>
                  </a:lnTo>
                  <a:close/>
                  <a:moveTo>
                    <a:pt x="5029" y="5114"/>
                  </a:moveTo>
                  <a:cubicBezTo>
                    <a:pt x="5011" y="5132"/>
                    <a:pt x="5011" y="5132"/>
                    <a:pt x="5011" y="5132"/>
                  </a:cubicBezTo>
                  <a:cubicBezTo>
                    <a:pt x="4993" y="5114"/>
                    <a:pt x="4993" y="5114"/>
                    <a:pt x="4993" y="5114"/>
                  </a:cubicBezTo>
                  <a:cubicBezTo>
                    <a:pt x="5011" y="5096"/>
                    <a:pt x="5011" y="5096"/>
                    <a:pt x="5011" y="5096"/>
                  </a:cubicBezTo>
                  <a:lnTo>
                    <a:pt x="5029" y="5114"/>
                  </a:lnTo>
                  <a:close/>
                  <a:moveTo>
                    <a:pt x="5011" y="5085"/>
                  </a:moveTo>
                  <a:cubicBezTo>
                    <a:pt x="4993" y="5067"/>
                    <a:pt x="4993" y="5067"/>
                    <a:pt x="4993" y="5067"/>
                  </a:cubicBezTo>
                  <a:cubicBezTo>
                    <a:pt x="5011" y="5049"/>
                    <a:pt x="5011" y="5049"/>
                    <a:pt x="5011" y="5049"/>
                  </a:cubicBezTo>
                  <a:cubicBezTo>
                    <a:pt x="5029" y="5067"/>
                    <a:pt x="5029" y="5067"/>
                    <a:pt x="5029" y="5067"/>
                  </a:cubicBezTo>
                  <a:lnTo>
                    <a:pt x="5011" y="5085"/>
                  </a:lnTo>
                  <a:close/>
                  <a:moveTo>
                    <a:pt x="4994" y="5078"/>
                  </a:moveTo>
                  <a:cubicBezTo>
                    <a:pt x="4994" y="5079"/>
                    <a:pt x="4994" y="5079"/>
                    <a:pt x="4994" y="5079"/>
                  </a:cubicBezTo>
                  <a:cubicBezTo>
                    <a:pt x="5005" y="5090"/>
                    <a:pt x="5005" y="5090"/>
                    <a:pt x="5005" y="5090"/>
                  </a:cubicBezTo>
                  <a:cubicBezTo>
                    <a:pt x="4994" y="5102"/>
                    <a:pt x="4994" y="5102"/>
                    <a:pt x="4994" y="5102"/>
                  </a:cubicBezTo>
                  <a:cubicBezTo>
                    <a:pt x="4994" y="5103"/>
                    <a:pt x="4994" y="5103"/>
                    <a:pt x="4994" y="5103"/>
                  </a:cubicBezTo>
                  <a:cubicBezTo>
                    <a:pt x="4988" y="5109"/>
                    <a:pt x="4988" y="5109"/>
                    <a:pt x="4988" y="5109"/>
                  </a:cubicBezTo>
                  <a:cubicBezTo>
                    <a:pt x="4970" y="5090"/>
                    <a:pt x="4970" y="5090"/>
                    <a:pt x="4970" y="5090"/>
                  </a:cubicBezTo>
                  <a:cubicBezTo>
                    <a:pt x="4988" y="5072"/>
                    <a:pt x="4988" y="5072"/>
                    <a:pt x="4988" y="5072"/>
                  </a:cubicBezTo>
                  <a:lnTo>
                    <a:pt x="4994" y="5078"/>
                  </a:lnTo>
                  <a:close/>
                  <a:moveTo>
                    <a:pt x="4983" y="5114"/>
                  </a:moveTo>
                  <a:cubicBezTo>
                    <a:pt x="4965" y="5132"/>
                    <a:pt x="4965" y="5132"/>
                    <a:pt x="4965" y="5132"/>
                  </a:cubicBezTo>
                  <a:cubicBezTo>
                    <a:pt x="4946" y="5114"/>
                    <a:pt x="4946" y="5114"/>
                    <a:pt x="4946" y="5114"/>
                  </a:cubicBezTo>
                  <a:cubicBezTo>
                    <a:pt x="4965" y="5095"/>
                    <a:pt x="4965" y="5095"/>
                    <a:pt x="4965" y="5095"/>
                  </a:cubicBezTo>
                  <a:lnTo>
                    <a:pt x="4983" y="5114"/>
                  </a:lnTo>
                  <a:close/>
                  <a:moveTo>
                    <a:pt x="4965" y="5085"/>
                  </a:moveTo>
                  <a:cubicBezTo>
                    <a:pt x="4946" y="5067"/>
                    <a:pt x="4946" y="5067"/>
                    <a:pt x="4946" y="5067"/>
                  </a:cubicBezTo>
                  <a:cubicBezTo>
                    <a:pt x="4965" y="5048"/>
                    <a:pt x="4965" y="5048"/>
                    <a:pt x="4965" y="5048"/>
                  </a:cubicBezTo>
                  <a:cubicBezTo>
                    <a:pt x="4983" y="5067"/>
                    <a:pt x="4983" y="5067"/>
                    <a:pt x="4983" y="5067"/>
                  </a:cubicBezTo>
                  <a:lnTo>
                    <a:pt x="4965" y="5085"/>
                  </a:lnTo>
                  <a:close/>
                  <a:moveTo>
                    <a:pt x="4960" y="5090"/>
                  </a:moveTo>
                  <a:cubicBezTo>
                    <a:pt x="4941" y="5109"/>
                    <a:pt x="4941" y="5109"/>
                    <a:pt x="4941" y="5109"/>
                  </a:cubicBezTo>
                  <a:cubicBezTo>
                    <a:pt x="4923" y="5090"/>
                    <a:pt x="4923" y="5090"/>
                    <a:pt x="4923" y="5090"/>
                  </a:cubicBezTo>
                  <a:cubicBezTo>
                    <a:pt x="4941" y="5072"/>
                    <a:pt x="4941" y="5072"/>
                    <a:pt x="4941" y="5072"/>
                  </a:cubicBezTo>
                  <a:lnTo>
                    <a:pt x="4960" y="5090"/>
                  </a:lnTo>
                  <a:close/>
                  <a:moveTo>
                    <a:pt x="4936" y="5114"/>
                  </a:moveTo>
                  <a:cubicBezTo>
                    <a:pt x="4917" y="5132"/>
                    <a:pt x="4917" y="5132"/>
                    <a:pt x="4917" y="5132"/>
                  </a:cubicBezTo>
                  <a:cubicBezTo>
                    <a:pt x="4899" y="5114"/>
                    <a:pt x="4899" y="5114"/>
                    <a:pt x="4899" y="5114"/>
                  </a:cubicBezTo>
                  <a:cubicBezTo>
                    <a:pt x="4917" y="5095"/>
                    <a:pt x="4917" y="5095"/>
                    <a:pt x="4917" y="5095"/>
                  </a:cubicBezTo>
                  <a:lnTo>
                    <a:pt x="4936" y="5114"/>
                  </a:lnTo>
                  <a:close/>
                  <a:moveTo>
                    <a:pt x="4917" y="5085"/>
                  </a:moveTo>
                  <a:cubicBezTo>
                    <a:pt x="4899" y="5067"/>
                    <a:pt x="4899" y="5067"/>
                    <a:pt x="4899" y="5067"/>
                  </a:cubicBezTo>
                  <a:cubicBezTo>
                    <a:pt x="4917" y="5048"/>
                    <a:pt x="4917" y="5048"/>
                    <a:pt x="4917" y="5048"/>
                  </a:cubicBezTo>
                  <a:cubicBezTo>
                    <a:pt x="4936" y="5067"/>
                    <a:pt x="4936" y="5067"/>
                    <a:pt x="4936" y="5067"/>
                  </a:cubicBezTo>
                  <a:lnTo>
                    <a:pt x="4917" y="5085"/>
                  </a:lnTo>
                  <a:close/>
                  <a:moveTo>
                    <a:pt x="4912" y="5090"/>
                  </a:moveTo>
                  <a:cubicBezTo>
                    <a:pt x="4894" y="5109"/>
                    <a:pt x="4894" y="5109"/>
                    <a:pt x="4894" y="5109"/>
                  </a:cubicBezTo>
                  <a:cubicBezTo>
                    <a:pt x="4875" y="5090"/>
                    <a:pt x="4875" y="5090"/>
                    <a:pt x="4875" y="5090"/>
                  </a:cubicBezTo>
                  <a:cubicBezTo>
                    <a:pt x="4894" y="5072"/>
                    <a:pt x="4894" y="5072"/>
                    <a:pt x="4894" y="5072"/>
                  </a:cubicBezTo>
                  <a:lnTo>
                    <a:pt x="4912" y="5090"/>
                  </a:lnTo>
                  <a:close/>
                  <a:moveTo>
                    <a:pt x="4865" y="5090"/>
                  </a:moveTo>
                  <a:cubicBezTo>
                    <a:pt x="4889" y="5114"/>
                    <a:pt x="4889" y="5114"/>
                    <a:pt x="4889" y="5114"/>
                  </a:cubicBezTo>
                  <a:cubicBezTo>
                    <a:pt x="4870" y="5132"/>
                    <a:pt x="4870" y="5132"/>
                    <a:pt x="4870" y="5132"/>
                  </a:cubicBezTo>
                  <a:cubicBezTo>
                    <a:pt x="4828" y="5090"/>
                    <a:pt x="4828" y="5090"/>
                    <a:pt x="4828" y="5090"/>
                  </a:cubicBezTo>
                  <a:cubicBezTo>
                    <a:pt x="4870" y="5048"/>
                    <a:pt x="4870" y="5048"/>
                    <a:pt x="4870" y="5048"/>
                  </a:cubicBezTo>
                  <a:cubicBezTo>
                    <a:pt x="4889" y="5067"/>
                    <a:pt x="4889" y="5067"/>
                    <a:pt x="4889" y="5067"/>
                  </a:cubicBezTo>
                  <a:lnTo>
                    <a:pt x="4865" y="5090"/>
                  </a:lnTo>
                  <a:close/>
                  <a:moveTo>
                    <a:pt x="609" y="5197"/>
                  </a:moveTo>
                  <a:cubicBezTo>
                    <a:pt x="659" y="5197"/>
                    <a:pt x="659" y="5197"/>
                    <a:pt x="659" y="5197"/>
                  </a:cubicBezTo>
                  <a:cubicBezTo>
                    <a:pt x="658" y="5211"/>
                    <a:pt x="652" y="5223"/>
                    <a:pt x="644" y="5233"/>
                  </a:cubicBezTo>
                  <a:lnTo>
                    <a:pt x="609" y="5197"/>
                  </a:lnTo>
                  <a:close/>
                  <a:moveTo>
                    <a:pt x="639" y="5238"/>
                  </a:moveTo>
                  <a:cubicBezTo>
                    <a:pt x="630" y="5246"/>
                    <a:pt x="617" y="5251"/>
                    <a:pt x="604" y="5252"/>
                  </a:cubicBezTo>
                  <a:cubicBezTo>
                    <a:pt x="604" y="5203"/>
                    <a:pt x="604" y="5203"/>
                    <a:pt x="604" y="5203"/>
                  </a:cubicBezTo>
                  <a:lnTo>
                    <a:pt x="639" y="5238"/>
                  </a:lnTo>
                  <a:close/>
                  <a:moveTo>
                    <a:pt x="604" y="5185"/>
                  </a:moveTo>
                  <a:cubicBezTo>
                    <a:pt x="604" y="5136"/>
                    <a:pt x="604" y="5136"/>
                    <a:pt x="604" y="5136"/>
                  </a:cubicBezTo>
                  <a:cubicBezTo>
                    <a:pt x="617" y="5136"/>
                    <a:pt x="630" y="5142"/>
                    <a:pt x="639" y="5150"/>
                  </a:cubicBezTo>
                  <a:lnTo>
                    <a:pt x="604" y="5185"/>
                  </a:lnTo>
                  <a:close/>
                  <a:moveTo>
                    <a:pt x="609" y="5190"/>
                  </a:moveTo>
                  <a:cubicBezTo>
                    <a:pt x="644" y="5155"/>
                    <a:pt x="644" y="5155"/>
                    <a:pt x="644" y="5155"/>
                  </a:cubicBezTo>
                  <a:cubicBezTo>
                    <a:pt x="652" y="5165"/>
                    <a:pt x="658" y="5177"/>
                    <a:pt x="659" y="5190"/>
                  </a:cubicBezTo>
                  <a:lnTo>
                    <a:pt x="609" y="5190"/>
                  </a:lnTo>
                  <a:close/>
                  <a:moveTo>
                    <a:pt x="600" y="5128"/>
                  </a:moveTo>
                  <a:cubicBezTo>
                    <a:pt x="565" y="5128"/>
                    <a:pt x="537" y="5156"/>
                    <a:pt x="535" y="5190"/>
                  </a:cubicBezTo>
                  <a:cubicBezTo>
                    <a:pt x="500" y="5190"/>
                    <a:pt x="500" y="5190"/>
                    <a:pt x="500" y="5190"/>
                  </a:cubicBezTo>
                  <a:cubicBezTo>
                    <a:pt x="500" y="4974"/>
                    <a:pt x="500" y="4974"/>
                    <a:pt x="500" y="4974"/>
                  </a:cubicBezTo>
                  <a:cubicBezTo>
                    <a:pt x="677" y="4974"/>
                    <a:pt x="677" y="4974"/>
                    <a:pt x="677" y="4974"/>
                  </a:cubicBezTo>
                  <a:cubicBezTo>
                    <a:pt x="679" y="4995"/>
                    <a:pt x="696" y="5012"/>
                    <a:pt x="716" y="5013"/>
                  </a:cubicBezTo>
                  <a:cubicBezTo>
                    <a:pt x="716" y="5190"/>
                    <a:pt x="716" y="5190"/>
                    <a:pt x="716" y="5190"/>
                  </a:cubicBezTo>
                  <a:cubicBezTo>
                    <a:pt x="666" y="5190"/>
                    <a:pt x="666" y="5190"/>
                    <a:pt x="666" y="5190"/>
                  </a:cubicBezTo>
                  <a:cubicBezTo>
                    <a:pt x="664" y="5156"/>
                    <a:pt x="635" y="5128"/>
                    <a:pt x="600" y="5128"/>
                  </a:cubicBezTo>
                  <a:close/>
                  <a:moveTo>
                    <a:pt x="592" y="5197"/>
                  </a:moveTo>
                  <a:cubicBezTo>
                    <a:pt x="557" y="5233"/>
                    <a:pt x="557" y="5233"/>
                    <a:pt x="557" y="5233"/>
                  </a:cubicBezTo>
                  <a:cubicBezTo>
                    <a:pt x="548" y="5223"/>
                    <a:pt x="543" y="5211"/>
                    <a:pt x="542" y="5197"/>
                  </a:cubicBezTo>
                  <a:lnTo>
                    <a:pt x="592" y="5197"/>
                  </a:lnTo>
                  <a:close/>
                  <a:moveTo>
                    <a:pt x="542" y="5190"/>
                  </a:moveTo>
                  <a:cubicBezTo>
                    <a:pt x="543" y="5177"/>
                    <a:pt x="548" y="5165"/>
                    <a:pt x="557" y="5155"/>
                  </a:cubicBezTo>
                  <a:cubicBezTo>
                    <a:pt x="592" y="5190"/>
                    <a:pt x="592" y="5190"/>
                    <a:pt x="592" y="5190"/>
                  </a:cubicBezTo>
                  <a:lnTo>
                    <a:pt x="542" y="5190"/>
                  </a:lnTo>
                  <a:close/>
                  <a:moveTo>
                    <a:pt x="597" y="5203"/>
                  </a:moveTo>
                  <a:cubicBezTo>
                    <a:pt x="597" y="5252"/>
                    <a:pt x="597" y="5252"/>
                    <a:pt x="597" y="5252"/>
                  </a:cubicBezTo>
                  <a:cubicBezTo>
                    <a:pt x="583" y="5251"/>
                    <a:pt x="571" y="5246"/>
                    <a:pt x="562" y="5238"/>
                  </a:cubicBezTo>
                  <a:lnTo>
                    <a:pt x="597" y="5203"/>
                  </a:lnTo>
                  <a:close/>
                  <a:moveTo>
                    <a:pt x="562" y="5150"/>
                  </a:moveTo>
                  <a:cubicBezTo>
                    <a:pt x="571" y="5142"/>
                    <a:pt x="583" y="5136"/>
                    <a:pt x="597" y="5136"/>
                  </a:cubicBezTo>
                  <a:cubicBezTo>
                    <a:pt x="597" y="5185"/>
                    <a:pt x="597" y="5185"/>
                    <a:pt x="597" y="5185"/>
                  </a:cubicBezTo>
                  <a:lnTo>
                    <a:pt x="562" y="5150"/>
                  </a:lnTo>
                  <a:close/>
                  <a:moveTo>
                    <a:pt x="592" y="411"/>
                  </a:moveTo>
                  <a:cubicBezTo>
                    <a:pt x="542" y="411"/>
                    <a:pt x="542" y="411"/>
                    <a:pt x="542" y="411"/>
                  </a:cubicBezTo>
                  <a:cubicBezTo>
                    <a:pt x="543" y="398"/>
                    <a:pt x="548" y="386"/>
                    <a:pt x="557" y="376"/>
                  </a:cubicBezTo>
                  <a:lnTo>
                    <a:pt x="592" y="411"/>
                  </a:lnTo>
                  <a:close/>
                  <a:moveTo>
                    <a:pt x="562" y="371"/>
                  </a:moveTo>
                  <a:cubicBezTo>
                    <a:pt x="571" y="363"/>
                    <a:pt x="583" y="358"/>
                    <a:pt x="597" y="357"/>
                  </a:cubicBezTo>
                  <a:cubicBezTo>
                    <a:pt x="597" y="406"/>
                    <a:pt x="597" y="406"/>
                    <a:pt x="597" y="406"/>
                  </a:cubicBezTo>
                  <a:lnTo>
                    <a:pt x="562" y="371"/>
                  </a:lnTo>
                  <a:close/>
                  <a:moveTo>
                    <a:pt x="597" y="424"/>
                  </a:moveTo>
                  <a:cubicBezTo>
                    <a:pt x="597" y="473"/>
                    <a:pt x="597" y="473"/>
                    <a:pt x="597" y="473"/>
                  </a:cubicBezTo>
                  <a:cubicBezTo>
                    <a:pt x="583" y="473"/>
                    <a:pt x="571" y="467"/>
                    <a:pt x="562" y="459"/>
                  </a:cubicBezTo>
                  <a:lnTo>
                    <a:pt x="597" y="424"/>
                  </a:lnTo>
                  <a:close/>
                  <a:moveTo>
                    <a:pt x="592" y="419"/>
                  </a:moveTo>
                  <a:cubicBezTo>
                    <a:pt x="557" y="454"/>
                    <a:pt x="557" y="454"/>
                    <a:pt x="557" y="454"/>
                  </a:cubicBezTo>
                  <a:cubicBezTo>
                    <a:pt x="548" y="444"/>
                    <a:pt x="543" y="432"/>
                    <a:pt x="542" y="419"/>
                  </a:cubicBezTo>
                  <a:lnTo>
                    <a:pt x="592" y="419"/>
                  </a:lnTo>
                  <a:close/>
                  <a:moveTo>
                    <a:pt x="600" y="481"/>
                  </a:moveTo>
                  <a:cubicBezTo>
                    <a:pt x="635" y="481"/>
                    <a:pt x="664" y="453"/>
                    <a:pt x="666" y="419"/>
                  </a:cubicBezTo>
                  <a:cubicBezTo>
                    <a:pt x="716" y="419"/>
                    <a:pt x="716" y="419"/>
                    <a:pt x="716" y="419"/>
                  </a:cubicBezTo>
                  <a:cubicBezTo>
                    <a:pt x="716" y="596"/>
                    <a:pt x="716" y="596"/>
                    <a:pt x="716" y="596"/>
                  </a:cubicBezTo>
                  <a:cubicBezTo>
                    <a:pt x="696" y="597"/>
                    <a:pt x="679" y="614"/>
                    <a:pt x="677" y="635"/>
                  </a:cubicBezTo>
                  <a:cubicBezTo>
                    <a:pt x="500" y="635"/>
                    <a:pt x="500" y="635"/>
                    <a:pt x="500" y="635"/>
                  </a:cubicBezTo>
                  <a:cubicBezTo>
                    <a:pt x="500" y="419"/>
                    <a:pt x="500" y="419"/>
                    <a:pt x="500" y="419"/>
                  </a:cubicBezTo>
                  <a:cubicBezTo>
                    <a:pt x="535" y="419"/>
                    <a:pt x="535" y="419"/>
                    <a:pt x="535" y="419"/>
                  </a:cubicBezTo>
                  <a:cubicBezTo>
                    <a:pt x="537" y="453"/>
                    <a:pt x="565" y="481"/>
                    <a:pt x="600" y="481"/>
                  </a:cubicBezTo>
                  <a:close/>
                  <a:moveTo>
                    <a:pt x="609" y="411"/>
                  </a:moveTo>
                  <a:cubicBezTo>
                    <a:pt x="644" y="376"/>
                    <a:pt x="644" y="376"/>
                    <a:pt x="644" y="376"/>
                  </a:cubicBezTo>
                  <a:cubicBezTo>
                    <a:pt x="652" y="386"/>
                    <a:pt x="658" y="398"/>
                    <a:pt x="659" y="411"/>
                  </a:cubicBezTo>
                  <a:lnTo>
                    <a:pt x="609" y="411"/>
                  </a:lnTo>
                  <a:close/>
                  <a:moveTo>
                    <a:pt x="659" y="419"/>
                  </a:moveTo>
                  <a:cubicBezTo>
                    <a:pt x="658" y="432"/>
                    <a:pt x="652" y="444"/>
                    <a:pt x="644" y="454"/>
                  </a:cubicBezTo>
                  <a:cubicBezTo>
                    <a:pt x="609" y="419"/>
                    <a:pt x="609" y="419"/>
                    <a:pt x="609" y="419"/>
                  </a:cubicBezTo>
                  <a:lnTo>
                    <a:pt x="659" y="419"/>
                  </a:lnTo>
                  <a:close/>
                  <a:moveTo>
                    <a:pt x="604" y="406"/>
                  </a:moveTo>
                  <a:cubicBezTo>
                    <a:pt x="604" y="357"/>
                    <a:pt x="604" y="357"/>
                    <a:pt x="604" y="357"/>
                  </a:cubicBezTo>
                  <a:cubicBezTo>
                    <a:pt x="617" y="358"/>
                    <a:pt x="630" y="363"/>
                    <a:pt x="639" y="371"/>
                  </a:cubicBezTo>
                  <a:lnTo>
                    <a:pt x="604" y="406"/>
                  </a:lnTo>
                  <a:close/>
                  <a:moveTo>
                    <a:pt x="639" y="459"/>
                  </a:moveTo>
                  <a:cubicBezTo>
                    <a:pt x="630" y="467"/>
                    <a:pt x="617" y="473"/>
                    <a:pt x="604" y="473"/>
                  </a:cubicBezTo>
                  <a:cubicBezTo>
                    <a:pt x="604" y="424"/>
                    <a:pt x="604" y="424"/>
                    <a:pt x="604" y="424"/>
                  </a:cubicBezTo>
                  <a:lnTo>
                    <a:pt x="639" y="459"/>
                  </a:lnTo>
                  <a:close/>
                  <a:moveTo>
                    <a:pt x="4203" y="411"/>
                  </a:moveTo>
                  <a:cubicBezTo>
                    <a:pt x="4153" y="411"/>
                    <a:pt x="4153" y="411"/>
                    <a:pt x="4153" y="411"/>
                  </a:cubicBezTo>
                  <a:cubicBezTo>
                    <a:pt x="4154" y="398"/>
                    <a:pt x="4159" y="386"/>
                    <a:pt x="4168" y="376"/>
                  </a:cubicBezTo>
                  <a:lnTo>
                    <a:pt x="4203" y="411"/>
                  </a:lnTo>
                  <a:close/>
                  <a:moveTo>
                    <a:pt x="4173" y="371"/>
                  </a:moveTo>
                  <a:cubicBezTo>
                    <a:pt x="4182" y="363"/>
                    <a:pt x="4194" y="358"/>
                    <a:pt x="4208" y="357"/>
                  </a:cubicBezTo>
                  <a:cubicBezTo>
                    <a:pt x="4208" y="406"/>
                    <a:pt x="4208" y="406"/>
                    <a:pt x="4208" y="406"/>
                  </a:cubicBezTo>
                  <a:lnTo>
                    <a:pt x="4173" y="371"/>
                  </a:lnTo>
                  <a:close/>
                  <a:moveTo>
                    <a:pt x="4208" y="424"/>
                  </a:moveTo>
                  <a:cubicBezTo>
                    <a:pt x="4208" y="473"/>
                    <a:pt x="4208" y="473"/>
                    <a:pt x="4208" y="473"/>
                  </a:cubicBezTo>
                  <a:cubicBezTo>
                    <a:pt x="4194" y="473"/>
                    <a:pt x="4182" y="467"/>
                    <a:pt x="4173" y="459"/>
                  </a:cubicBezTo>
                  <a:lnTo>
                    <a:pt x="4208" y="424"/>
                  </a:lnTo>
                  <a:close/>
                  <a:moveTo>
                    <a:pt x="4203" y="419"/>
                  </a:moveTo>
                  <a:cubicBezTo>
                    <a:pt x="4168" y="454"/>
                    <a:pt x="4168" y="454"/>
                    <a:pt x="4168" y="454"/>
                  </a:cubicBezTo>
                  <a:cubicBezTo>
                    <a:pt x="4159" y="444"/>
                    <a:pt x="4154" y="432"/>
                    <a:pt x="4153" y="419"/>
                  </a:cubicBezTo>
                  <a:lnTo>
                    <a:pt x="4203" y="419"/>
                  </a:lnTo>
                  <a:close/>
                  <a:moveTo>
                    <a:pt x="4211" y="481"/>
                  </a:moveTo>
                  <a:cubicBezTo>
                    <a:pt x="4246" y="481"/>
                    <a:pt x="4275" y="453"/>
                    <a:pt x="4277" y="419"/>
                  </a:cubicBezTo>
                  <a:cubicBezTo>
                    <a:pt x="4994" y="419"/>
                    <a:pt x="4994" y="419"/>
                    <a:pt x="4994" y="419"/>
                  </a:cubicBezTo>
                  <a:cubicBezTo>
                    <a:pt x="5169" y="419"/>
                    <a:pt x="5169" y="419"/>
                    <a:pt x="5169" y="419"/>
                  </a:cubicBezTo>
                  <a:cubicBezTo>
                    <a:pt x="5886" y="419"/>
                    <a:pt x="5886" y="419"/>
                    <a:pt x="5886" y="419"/>
                  </a:cubicBezTo>
                  <a:cubicBezTo>
                    <a:pt x="5888" y="453"/>
                    <a:pt x="5917" y="481"/>
                    <a:pt x="5952" y="481"/>
                  </a:cubicBezTo>
                  <a:cubicBezTo>
                    <a:pt x="5987" y="481"/>
                    <a:pt x="6016" y="453"/>
                    <a:pt x="6017" y="419"/>
                  </a:cubicBezTo>
                  <a:cubicBezTo>
                    <a:pt x="9440" y="419"/>
                    <a:pt x="9440" y="419"/>
                    <a:pt x="9440" y="419"/>
                  </a:cubicBezTo>
                  <a:cubicBezTo>
                    <a:pt x="9440" y="515"/>
                    <a:pt x="9440" y="515"/>
                    <a:pt x="9440" y="515"/>
                  </a:cubicBezTo>
                  <a:cubicBezTo>
                    <a:pt x="5342" y="515"/>
                    <a:pt x="5342" y="515"/>
                    <a:pt x="5342" y="515"/>
                  </a:cubicBezTo>
                  <a:cubicBezTo>
                    <a:pt x="5293" y="466"/>
                    <a:pt x="5293" y="466"/>
                    <a:pt x="5293" y="466"/>
                  </a:cubicBezTo>
                  <a:cubicBezTo>
                    <a:pt x="5269" y="490"/>
                    <a:pt x="5269" y="490"/>
                    <a:pt x="5269" y="490"/>
                  </a:cubicBezTo>
                  <a:cubicBezTo>
                    <a:pt x="5246" y="466"/>
                    <a:pt x="5246" y="466"/>
                    <a:pt x="5246" y="466"/>
                  </a:cubicBezTo>
                  <a:cubicBezTo>
                    <a:pt x="5222" y="490"/>
                    <a:pt x="5222" y="490"/>
                    <a:pt x="5222" y="490"/>
                  </a:cubicBezTo>
                  <a:cubicBezTo>
                    <a:pt x="5199" y="466"/>
                    <a:pt x="5199" y="466"/>
                    <a:pt x="5199" y="466"/>
                  </a:cubicBezTo>
                  <a:cubicBezTo>
                    <a:pt x="5175" y="490"/>
                    <a:pt x="5175" y="490"/>
                    <a:pt x="5175" y="490"/>
                  </a:cubicBezTo>
                  <a:cubicBezTo>
                    <a:pt x="5169" y="484"/>
                    <a:pt x="5169" y="484"/>
                    <a:pt x="5169" y="484"/>
                  </a:cubicBezTo>
                  <a:cubicBezTo>
                    <a:pt x="5169" y="483"/>
                    <a:pt x="5169" y="483"/>
                    <a:pt x="5169" y="483"/>
                  </a:cubicBezTo>
                  <a:cubicBezTo>
                    <a:pt x="5153" y="466"/>
                    <a:pt x="5153" y="466"/>
                    <a:pt x="5153" y="466"/>
                  </a:cubicBezTo>
                  <a:cubicBezTo>
                    <a:pt x="5152" y="467"/>
                    <a:pt x="5152" y="467"/>
                    <a:pt x="5152" y="467"/>
                  </a:cubicBezTo>
                  <a:cubicBezTo>
                    <a:pt x="5152" y="466"/>
                    <a:pt x="5152" y="466"/>
                    <a:pt x="5152" y="466"/>
                  </a:cubicBezTo>
                  <a:cubicBezTo>
                    <a:pt x="5129" y="489"/>
                    <a:pt x="5129" y="489"/>
                    <a:pt x="5129" y="489"/>
                  </a:cubicBezTo>
                  <a:cubicBezTo>
                    <a:pt x="5106" y="466"/>
                    <a:pt x="5106" y="466"/>
                    <a:pt x="5106" y="466"/>
                  </a:cubicBezTo>
                  <a:cubicBezTo>
                    <a:pt x="5105" y="467"/>
                    <a:pt x="5105" y="467"/>
                    <a:pt x="5105" y="467"/>
                  </a:cubicBezTo>
                  <a:cubicBezTo>
                    <a:pt x="5104" y="466"/>
                    <a:pt x="5104" y="466"/>
                    <a:pt x="5104" y="466"/>
                  </a:cubicBezTo>
                  <a:cubicBezTo>
                    <a:pt x="5082" y="489"/>
                    <a:pt x="5082" y="489"/>
                    <a:pt x="5082" y="489"/>
                  </a:cubicBezTo>
                  <a:cubicBezTo>
                    <a:pt x="5059" y="466"/>
                    <a:pt x="5059" y="466"/>
                    <a:pt x="5059" y="466"/>
                  </a:cubicBezTo>
                  <a:cubicBezTo>
                    <a:pt x="5058" y="467"/>
                    <a:pt x="5058" y="467"/>
                    <a:pt x="5058" y="467"/>
                  </a:cubicBezTo>
                  <a:cubicBezTo>
                    <a:pt x="5057" y="466"/>
                    <a:pt x="5057" y="466"/>
                    <a:pt x="5057" y="466"/>
                  </a:cubicBezTo>
                  <a:cubicBezTo>
                    <a:pt x="5034" y="489"/>
                    <a:pt x="5034" y="489"/>
                    <a:pt x="5034" y="489"/>
                  </a:cubicBezTo>
                  <a:cubicBezTo>
                    <a:pt x="5012" y="466"/>
                    <a:pt x="5012" y="466"/>
                    <a:pt x="5012" y="466"/>
                  </a:cubicBezTo>
                  <a:cubicBezTo>
                    <a:pt x="5011" y="467"/>
                    <a:pt x="5011" y="467"/>
                    <a:pt x="5011" y="467"/>
                  </a:cubicBezTo>
                  <a:cubicBezTo>
                    <a:pt x="5010" y="466"/>
                    <a:pt x="5010" y="466"/>
                    <a:pt x="5010" y="466"/>
                  </a:cubicBezTo>
                  <a:cubicBezTo>
                    <a:pt x="4994" y="483"/>
                    <a:pt x="4994" y="483"/>
                    <a:pt x="4994" y="483"/>
                  </a:cubicBezTo>
                  <a:cubicBezTo>
                    <a:pt x="4994" y="484"/>
                    <a:pt x="4994" y="484"/>
                    <a:pt x="4994" y="484"/>
                  </a:cubicBezTo>
                  <a:cubicBezTo>
                    <a:pt x="4988" y="490"/>
                    <a:pt x="4988" y="490"/>
                    <a:pt x="4988" y="490"/>
                  </a:cubicBezTo>
                  <a:cubicBezTo>
                    <a:pt x="4965" y="466"/>
                    <a:pt x="4965" y="466"/>
                    <a:pt x="4965" y="466"/>
                  </a:cubicBezTo>
                  <a:cubicBezTo>
                    <a:pt x="4941" y="490"/>
                    <a:pt x="4941" y="490"/>
                    <a:pt x="4941" y="490"/>
                  </a:cubicBezTo>
                  <a:cubicBezTo>
                    <a:pt x="4917" y="466"/>
                    <a:pt x="4917" y="466"/>
                    <a:pt x="4917" y="466"/>
                  </a:cubicBezTo>
                  <a:cubicBezTo>
                    <a:pt x="4894" y="490"/>
                    <a:pt x="4894" y="490"/>
                    <a:pt x="4894" y="490"/>
                  </a:cubicBezTo>
                  <a:cubicBezTo>
                    <a:pt x="4870" y="466"/>
                    <a:pt x="4870" y="466"/>
                    <a:pt x="4870" y="466"/>
                  </a:cubicBezTo>
                  <a:cubicBezTo>
                    <a:pt x="4822" y="515"/>
                    <a:pt x="4822" y="515"/>
                    <a:pt x="4822" y="515"/>
                  </a:cubicBezTo>
                  <a:cubicBezTo>
                    <a:pt x="724" y="515"/>
                    <a:pt x="724" y="515"/>
                    <a:pt x="724" y="515"/>
                  </a:cubicBezTo>
                  <a:cubicBezTo>
                    <a:pt x="724" y="419"/>
                    <a:pt x="724" y="419"/>
                    <a:pt x="724" y="419"/>
                  </a:cubicBezTo>
                  <a:cubicBezTo>
                    <a:pt x="4146" y="419"/>
                    <a:pt x="4146" y="419"/>
                    <a:pt x="4146" y="419"/>
                  </a:cubicBezTo>
                  <a:cubicBezTo>
                    <a:pt x="4148" y="453"/>
                    <a:pt x="4176" y="481"/>
                    <a:pt x="4211" y="481"/>
                  </a:cubicBezTo>
                  <a:close/>
                  <a:moveTo>
                    <a:pt x="4220" y="411"/>
                  </a:moveTo>
                  <a:cubicBezTo>
                    <a:pt x="4255" y="376"/>
                    <a:pt x="4255" y="376"/>
                    <a:pt x="4255" y="376"/>
                  </a:cubicBezTo>
                  <a:cubicBezTo>
                    <a:pt x="4263" y="386"/>
                    <a:pt x="4269" y="398"/>
                    <a:pt x="4270" y="411"/>
                  </a:cubicBezTo>
                  <a:lnTo>
                    <a:pt x="4220" y="411"/>
                  </a:lnTo>
                  <a:close/>
                  <a:moveTo>
                    <a:pt x="4270" y="419"/>
                  </a:moveTo>
                  <a:cubicBezTo>
                    <a:pt x="4269" y="432"/>
                    <a:pt x="4263" y="444"/>
                    <a:pt x="4255" y="454"/>
                  </a:cubicBezTo>
                  <a:cubicBezTo>
                    <a:pt x="4220" y="419"/>
                    <a:pt x="4220" y="419"/>
                    <a:pt x="4220" y="419"/>
                  </a:cubicBezTo>
                  <a:lnTo>
                    <a:pt x="4270" y="419"/>
                  </a:lnTo>
                  <a:close/>
                  <a:moveTo>
                    <a:pt x="4215" y="406"/>
                  </a:moveTo>
                  <a:cubicBezTo>
                    <a:pt x="4215" y="357"/>
                    <a:pt x="4215" y="357"/>
                    <a:pt x="4215" y="357"/>
                  </a:cubicBezTo>
                  <a:cubicBezTo>
                    <a:pt x="4228" y="358"/>
                    <a:pt x="4240" y="363"/>
                    <a:pt x="4250" y="371"/>
                  </a:cubicBezTo>
                  <a:lnTo>
                    <a:pt x="4215" y="406"/>
                  </a:lnTo>
                  <a:close/>
                  <a:moveTo>
                    <a:pt x="4250" y="459"/>
                  </a:moveTo>
                  <a:cubicBezTo>
                    <a:pt x="4240" y="467"/>
                    <a:pt x="4228" y="473"/>
                    <a:pt x="4215" y="473"/>
                  </a:cubicBezTo>
                  <a:cubicBezTo>
                    <a:pt x="4215" y="424"/>
                    <a:pt x="4215" y="424"/>
                    <a:pt x="4215" y="424"/>
                  </a:cubicBezTo>
                  <a:lnTo>
                    <a:pt x="4250" y="459"/>
                  </a:lnTo>
                  <a:close/>
                  <a:moveTo>
                    <a:pt x="5943" y="411"/>
                  </a:moveTo>
                  <a:cubicBezTo>
                    <a:pt x="5894" y="411"/>
                    <a:pt x="5894" y="411"/>
                    <a:pt x="5894" y="411"/>
                  </a:cubicBezTo>
                  <a:cubicBezTo>
                    <a:pt x="5894" y="398"/>
                    <a:pt x="5900" y="386"/>
                    <a:pt x="5908" y="376"/>
                  </a:cubicBezTo>
                  <a:lnTo>
                    <a:pt x="5943" y="411"/>
                  </a:lnTo>
                  <a:close/>
                  <a:moveTo>
                    <a:pt x="5913" y="371"/>
                  </a:moveTo>
                  <a:cubicBezTo>
                    <a:pt x="5923" y="363"/>
                    <a:pt x="5935" y="358"/>
                    <a:pt x="5948" y="357"/>
                  </a:cubicBezTo>
                  <a:cubicBezTo>
                    <a:pt x="5948" y="406"/>
                    <a:pt x="5948" y="406"/>
                    <a:pt x="5948" y="406"/>
                  </a:cubicBezTo>
                  <a:lnTo>
                    <a:pt x="5913" y="371"/>
                  </a:lnTo>
                  <a:close/>
                  <a:moveTo>
                    <a:pt x="5948" y="424"/>
                  </a:moveTo>
                  <a:cubicBezTo>
                    <a:pt x="5948" y="473"/>
                    <a:pt x="5948" y="473"/>
                    <a:pt x="5948" y="473"/>
                  </a:cubicBezTo>
                  <a:cubicBezTo>
                    <a:pt x="5935" y="473"/>
                    <a:pt x="5923" y="467"/>
                    <a:pt x="5913" y="459"/>
                  </a:cubicBezTo>
                  <a:lnTo>
                    <a:pt x="5948" y="424"/>
                  </a:lnTo>
                  <a:close/>
                  <a:moveTo>
                    <a:pt x="5943" y="419"/>
                  </a:moveTo>
                  <a:cubicBezTo>
                    <a:pt x="5908" y="454"/>
                    <a:pt x="5908" y="454"/>
                    <a:pt x="5908" y="454"/>
                  </a:cubicBezTo>
                  <a:cubicBezTo>
                    <a:pt x="5900" y="444"/>
                    <a:pt x="5894" y="432"/>
                    <a:pt x="5894" y="419"/>
                  </a:cubicBezTo>
                  <a:lnTo>
                    <a:pt x="5943" y="419"/>
                  </a:lnTo>
                  <a:close/>
                  <a:moveTo>
                    <a:pt x="5961" y="411"/>
                  </a:moveTo>
                  <a:cubicBezTo>
                    <a:pt x="5996" y="376"/>
                    <a:pt x="5996" y="376"/>
                    <a:pt x="5996" y="376"/>
                  </a:cubicBezTo>
                  <a:cubicBezTo>
                    <a:pt x="6004" y="386"/>
                    <a:pt x="6009" y="398"/>
                    <a:pt x="6010" y="411"/>
                  </a:cubicBezTo>
                  <a:lnTo>
                    <a:pt x="5961" y="411"/>
                  </a:lnTo>
                  <a:close/>
                  <a:moveTo>
                    <a:pt x="6010" y="419"/>
                  </a:moveTo>
                  <a:cubicBezTo>
                    <a:pt x="6009" y="432"/>
                    <a:pt x="6004" y="444"/>
                    <a:pt x="5996" y="454"/>
                  </a:cubicBezTo>
                  <a:cubicBezTo>
                    <a:pt x="5961" y="419"/>
                    <a:pt x="5961" y="419"/>
                    <a:pt x="5961" y="419"/>
                  </a:cubicBezTo>
                  <a:lnTo>
                    <a:pt x="6010" y="419"/>
                  </a:lnTo>
                  <a:close/>
                  <a:moveTo>
                    <a:pt x="5956" y="406"/>
                  </a:moveTo>
                  <a:cubicBezTo>
                    <a:pt x="5956" y="357"/>
                    <a:pt x="5956" y="357"/>
                    <a:pt x="5956" y="357"/>
                  </a:cubicBezTo>
                  <a:cubicBezTo>
                    <a:pt x="5969" y="358"/>
                    <a:pt x="5981" y="363"/>
                    <a:pt x="5991" y="371"/>
                  </a:cubicBezTo>
                  <a:lnTo>
                    <a:pt x="5956" y="406"/>
                  </a:lnTo>
                  <a:close/>
                  <a:moveTo>
                    <a:pt x="5991" y="459"/>
                  </a:moveTo>
                  <a:cubicBezTo>
                    <a:pt x="5981" y="467"/>
                    <a:pt x="5969" y="473"/>
                    <a:pt x="5956" y="473"/>
                  </a:cubicBezTo>
                  <a:cubicBezTo>
                    <a:pt x="5956" y="424"/>
                    <a:pt x="5956" y="424"/>
                    <a:pt x="5956" y="424"/>
                  </a:cubicBezTo>
                  <a:lnTo>
                    <a:pt x="5991" y="459"/>
                  </a:lnTo>
                  <a:close/>
                  <a:moveTo>
                    <a:pt x="4875" y="519"/>
                  </a:moveTo>
                  <a:cubicBezTo>
                    <a:pt x="4894" y="500"/>
                    <a:pt x="4894" y="500"/>
                    <a:pt x="4894" y="500"/>
                  </a:cubicBezTo>
                  <a:cubicBezTo>
                    <a:pt x="4912" y="519"/>
                    <a:pt x="4912" y="519"/>
                    <a:pt x="4912" y="519"/>
                  </a:cubicBezTo>
                  <a:cubicBezTo>
                    <a:pt x="4894" y="537"/>
                    <a:pt x="4894" y="537"/>
                    <a:pt x="4894" y="537"/>
                  </a:cubicBezTo>
                  <a:lnTo>
                    <a:pt x="4875" y="519"/>
                  </a:lnTo>
                  <a:close/>
                  <a:moveTo>
                    <a:pt x="4889" y="542"/>
                  </a:moveTo>
                  <a:cubicBezTo>
                    <a:pt x="4870" y="561"/>
                    <a:pt x="4870" y="561"/>
                    <a:pt x="4870" y="561"/>
                  </a:cubicBezTo>
                  <a:cubicBezTo>
                    <a:pt x="4828" y="519"/>
                    <a:pt x="4828" y="519"/>
                    <a:pt x="4828" y="519"/>
                  </a:cubicBezTo>
                  <a:cubicBezTo>
                    <a:pt x="4870" y="476"/>
                    <a:pt x="4870" y="476"/>
                    <a:pt x="4870" y="476"/>
                  </a:cubicBezTo>
                  <a:cubicBezTo>
                    <a:pt x="4889" y="495"/>
                    <a:pt x="4889" y="495"/>
                    <a:pt x="4889" y="495"/>
                  </a:cubicBezTo>
                  <a:cubicBezTo>
                    <a:pt x="4865" y="519"/>
                    <a:pt x="4865" y="519"/>
                    <a:pt x="4865" y="519"/>
                  </a:cubicBezTo>
                  <a:lnTo>
                    <a:pt x="4889" y="542"/>
                  </a:lnTo>
                  <a:close/>
                  <a:moveTo>
                    <a:pt x="4899" y="495"/>
                  </a:moveTo>
                  <a:cubicBezTo>
                    <a:pt x="4917" y="476"/>
                    <a:pt x="4917" y="476"/>
                    <a:pt x="4917" y="476"/>
                  </a:cubicBezTo>
                  <a:cubicBezTo>
                    <a:pt x="4936" y="495"/>
                    <a:pt x="4936" y="495"/>
                    <a:pt x="4936" y="495"/>
                  </a:cubicBezTo>
                  <a:cubicBezTo>
                    <a:pt x="4917" y="513"/>
                    <a:pt x="4917" y="513"/>
                    <a:pt x="4917" y="513"/>
                  </a:cubicBezTo>
                  <a:lnTo>
                    <a:pt x="4899" y="495"/>
                  </a:lnTo>
                  <a:close/>
                  <a:moveTo>
                    <a:pt x="4917" y="524"/>
                  </a:moveTo>
                  <a:cubicBezTo>
                    <a:pt x="4936" y="542"/>
                    <a:pt x="4936" y="542"/>
                    <a:pt x="4936" y="542"/>
                  </a:cubicBezTo>
                  <a:cubicBezTo>
                    <a:pt x="4917" y="561"/>
                    <a:pt x="4917" y="561"/>
                    <a:pt x="4917" y="561"/>
                  </a:cubicBezTo>
                  <a:cubicBezTo>
                    <a:pt x="4899" y="542"/>
                    <a:pt x="4899" y="542"/>
                    <a:pt x="4899" y="542"/>
                  </a:cubicBezTo>
                  <a:lnTo>
                    <a:pt x="4917" y="524"/>
                  </a:lnTo>
                  <a:close/>
                  <a:moveTo>
                    <a:pt x="4923" y="519"/>
                  </a:moveTo>
                  <a:cubicBezTo>
                    <a:pt x="4941" y="500"/>
                    <a:pt x="4941" y="500"/>
                    <a:pt x="4941" y="500"/>
                  </a:cubicBezTo>
                  <a:cubicBezTo>
                    <a:pt x="4960" y="519"/>
                    <a:pt x="4960" y="519"/>
                    <a:pt x="4960" y="519"/>
                  </a:cubicBezTo>
                  <a:cubicBezTo>
                    <a:pt x="4941" y="537"/>
                    <a:pt x="4941" y="537"/>
                    <a:pt x="4941" y="537"/>
                  </a:cubicBezTo>
                  <a:lnTo>
                    <a:pt x="4923" y="519"/>
                  </a:lnTo>
                  <a:close/>
                  <a:moveTo>
                    <a:pt x="4946" y="495"/>
                  </a:moveTo>
                  <a:cubicBezTo>
                    <a:pt x="4965" y="476"/>
                    <a:pt x="4965" y="476"/>
                    <a:pt x="4965" y="476"/>
                  </a:cubicBezTo>
                  <a:cubicBezTo>
                    <a:pt x="4983" y="495"/>
                    <a:pt x="4983" y="495"/>
                    <a:pt x="4983" y="495"/>
                  </a:cubicBezTo>
                  <a:cubicBezTo>
                    <a:pt x="4965" y="513"/>
                    <a:pt x="4965" y="513"/>
                    <a:pt x="4965" y="513"/>
                  </a:cubicBezTo>
                  <a:lnTo>
                    <a:pt x="4946" y="495"/>
                  </a:lnTo>
                  <a:close/>
                  <a:moveTo>
                    <a:pt x="4965" y="524"/>
                  </a:moveTo>
                  <a:cubicBezTo>
                    <a:pt x="4983" y="542"/>
                    <a:pt x="4983" y="542"/>
                    <a:pt x="4983" y="542"/>
                  </a:cubicBezTo>
                  <a:cubicBezTo>
                    <a:pt x="4965" y="561"/>
                    <a:pt x="4965" y="561"/>
                    <a:pt x="4965" y="561"/>
                  </a:cubicBezTo>
                  <a:cubicBezTo>
                    <a:pt x="4946" y="542"/>
                    <a:pt x="4946" y="542"/>
                    <a:pt x="4946" y="542"/>
                  </a:cubicBezTo>
                  <a:lnTo>
                    <a:pt x="4965" y="524"/>
                  </a:lnTo>
                  <a:close/>
                  <a:moveTo>
                    <a:pt x="4970" y="519"/>
                  </a:moveTo>
                  <a:cubicBezTo>
                    <a:pt x="4988" y="500"/>
                    <a:pt x="4988" y="500"/>
                    <a:pt x="4988" y="500"/>
                  </a:cubicBezTo>
                  <a:cubicBezTo>
                    <a:pt x="4994" y="506"/>
                    <a:pt x="4994" y="506"/>
                    <a:pt x="4994" y="506"/>
                  </a:cubicBezTo>
                  <a:cubicBezTo>
                    <a:pt x="4994" y="507"/>
                    <a:pt x="4994" y="507"/>
                    <a:pt x="4994" y="507"/>
                  </a:cubicBezTo>
                  <a:cubicBezTo>
                    <a:pt x="5005" y="519"/>
                    <a:pt x="5005" y="519"/>
                    <a:pt x="5005" y="519"/>
                  </a:cubicBezTo>
                  <a:cubicBezTo>
                    <a:pt x="4994" y="530"/>
                    <a:pt x="4994" y="530"/>
                    <a:pt x="4994" y="530"/>
                  </a:cubicBezTo>
                  <a:cubicBezTo>
                    <a:pt x="4994" y="531"/>
                    <a:pt x="4994" y="531"/>
                    <a:pt x="4994" y="531"/>
                  </a:cubicBezTo>
                  <a:cubicBezTo>
                    <a:pt x="4988" y="537"/>
                    <a:pt x="4988" y="537"/>
                    <a:pt x="4988" y="537"/>
                  </a:cubicBezTo>
                  <a:lnTo>
                    <a:pt x="4970" y="519"/>
                  </a:lnTo>
                  <a:close/>
                  <a:moveTo>
                    <a:pt x="4993" y="495"/>
                  </a:moveTo>
                  <a:cubicBezTo>
                    <a:pt x="5011" y="477"/>
                    <a:pt x="5011" y="477"/>
                    <a:pt x="5011" y="477"/>
                  </a:cubicBezTo>
                  <a:cubicBezTo>
                    <a:pt x="5029" y="495"/>
                    <a:pt x="5029" y="495"/>
                    <a:pt x="5029" y="495"/>
                  </a:cubicBezTo>
                  <a:cubicBezTo>
                    <a:pt x="5011" y="513"/>
                    <a:pt x="5011" y="513"/>
                    <a:pt x="5011" y="513"/>
                  </a:cubicBezTo>
                  <a:lnTo>
                    <a:pt x="4993" y="495"/>
                  </a:lnTo>
                  <a:close/>
                  <a:moveTo>
                    <a:pt x="5011" y="524"/>
                  </a:moveTo>
                  <a:cubicBezTo>
                    <a:pt x="5029" y="542"/>
                    <a:pt x="5029" y="542"/>
                    <a:pt x="5029" y="542"/>
                  </a:cubicBezTo>
                  <a:cubicBezTo>
                    <a:pt x="5011" y="560"/>
                    <a:pt x="5011" y="560"/>
                    <a:pt x="5011" y="560"/>
                  </a:cubicBezTo>
                  <a:cubicBezTo>
                    <a:pt x="4993" y="542"/>
                    <a:pt x="4993" y="542"/>
                    <a:pt x="4993" y="542"/>
                  </a:cubicBezTo>
                  <a:lnTo>
                    <a:pt x="5011" y="524"/>
                  </a:lnTo>
                  <a:close/>
                  <a:moveTo>
                    <a:pt x="5017" y="519"/>
                  </a:moveTo>
                  <a:cubicBezTo>
                    <a:pt x="5034" y="501"/>
                    <a:pt x="5034" y="501"/>
                    <a:pt x="5034" y="501"/>
                  </a:cubicBezTo>
                  <a:cubicBezTo>
                    <a:pt x="5052" y="519"/>
                    <a:pt x="5052" y="519"/>
                    <a:pt x="5052" y="519"/>
                  </a:cubicBezTo>
                  <a:cubicBezTo>
                    <a:pt x="5034" y="536"/>
                    <a:pt x="5034" y="536"/>
                    <a:pt x="5034" y="536"/>
                  </a:cubicBezTo>
                  <a:lnTo>
                    <a:pt x="5017" y="519"/>
                  </a:lnTo>
                  <a:close/>
                  <a:moveTo>
                    <a:pt x="5040" y="495"/>
                  </a:moveTo>
                  <a:cubicBezTo>
                    <a:pt x="5058" y="477"/>
                    <a:pt x="5058" y="477"/>
                    <a:pt x="5058" y="477"/>
                  </a:cubicBezTo>
                  <a:cubicBezTo>
                    <a:pt x="5076" y="495"/>
                    <a:pt x="5076" y="495"/>
                    <a:pt x="5076" y="495"/>
                  </a:cubicBezTo>
                  <a:cubicBezTo>
                    <a:pt x="5058" y="513"/>
                    <a:pt x="5058" y="513"/>
                    <a:pt x="5058" y="513"/>
                  </a:cubicBezTo>
                  <a:lnTo>
                    <a:pt x="5040" y="495"/>
                  </a:lnTo>
                  <a:close/>
                  <a:moveTo>
                    <a:pt x="5058" y="524"/>
                  </a:moveTo>
                  <a:cubicBezTo>
                    <a:pt x="5076" y="542"/>
                    <a:pt x="5076" y="542"/>
                    <a:pt x="5076" y="542"/>
                  </a:cubicBezTo>
                  <a:cubicBezTo>
                    <a:pt x="5058" y="560"/>
                    <a:pt x="5058" y="560"/>
                    <a:pt x="5058" y="560"/>
                  </a:cubicBezTo>
                  <a:cubicBezTo>
                    <a:pt x="5040" y="542"/>
                    <a:pt x="5040" y="542"/>
                    <a:pt x="5040" y="542"/>
                  </a:cubicBezTo>
                  <a:lnTo>
                    <a:pt x="5058" y="524"/>
                  </a:lnTo>
                  <a:close/>
                  <a:moveTo>
                    <a:pt x="5064" y="519"/>
                  </a:moveTo>
                  <a:cubicBezTo>
                    <a:pt x="5082" y="501"/>
                    <a:pt x="5082" y="501"/>
                    <a:pt x="5082" y="501"/>
                  </a:cubicBezTo>
                  <a:cubicBezTo>
                    <a:pt x="5099" y="519"/>
                    <a:pt x="5099" y="519"/>
                    <a:pt x="5099" y="519"/>
                  </a:cubicBezTo>
                  <a:cubicBezTo>
                    <a:pt x="5082" y="536"/>
                    <a:pt x="5082" y="536"/>
                    <a:pt x="5082" y="536"/>
                  </a:cubicBezTo>
                  <a:lnTo>
                    <a:pt x="5064" y="519"/>
                  </a:lnTo>
                  <a:close/>
                  <a:moveTo>
                    <a:pt x="5087" y="495"/>
                  </a:moveTo>
                  <a:cubicBezTo>
                    <a:pt x="5105" y="477"/>
                    <a:pt x="5105" y="477"/>
                    <a:pt x="5105" y="477"/>
                  </a:cubicBezTo>
                  <a:cubicBezTo>
                    <a:pt x="5123" y="495"/>
                    <a:pt x="5123" y="495"/>
                    <a:pt x="5123" y="495"/>
                  </a:cubicBezTo>
                  <a:cubicBezTo>
                    <a:pt x="5105" y="513"/>
                    <a:pt x="5105" y="513"/>
                    <a:pt x="5105" y="513"/>
                  </a:cubicBezTo>
                  <a:lnTo>
                    <a:pt x="5087" y="495"/>
                  </a:lnTo>
                  <a:close/>
                  <a:moveTo>
                    <a:pt x="5105" y="524"/>
                  </a:moveTo>
                  <a:cubicBezTo>
                    <a:pt x="5123" y="542"/>
                    <a:pt x="5123" y="542"/>
                    <a:pt x="5123" y="542"/>
                  </a:cubicBezTo>
                  <a:cubicBezTo>
                    <a:pt x="5105" y="560"/>
                    <a:pt x="5105" y="560"/>
                    <a:pt x="5105" y="560"/>
                  </a:cubicBezTo>
                  <a:cubicBezTo>
                    <a:pt x="5087" y="542"/>
                    <a:pt x="5087" y="542"/>
                    <a:pt x="5087" y="542"/>
                  </a:cubicBezTo>
                  <a:lnTo>
                    <a:pt x="5105" y="524"/>
                  </a:lnTo>
                  <a:close/>
                  <a:moveTo>
                    <a:pt x="5111" y="519"/>
                  </a:moveTo>
                  <a:cubicBezTo>
                    <a:pt x="5129" y="501"/>
                    <a:pt x="5129" y="501"/>
                    <a:pt x="5129" y="501"/>
                  </a:cubicBezTo>
                  <a:cubicBezTo>
                    <a:pt x="5146" y="519"/>
                    <a:pt x="5146" y="519"/>
                    <a:pt x="5146" y="519"/>
                  </a:cubicBezTo>
                  <a:cubicBezTo>
                    <a:pt x="5129" y="536"/>
                    <a:pt x="5129" y="536"/>
                    <a:pt x="5129" y="536"/>
                  </a:cubicBezTo>
                  <a:lnTo>
                    <a:pt x="5111" y="519"/>
                  </a:lnTo>
                  <a:close/>
                  <a:moveTo>
                    <a:pt x="5135" y="495"/>
                  </a:moveTo>
                  <a:cubicBezTo>
                    <a:pt x="5152" y="477"/>
                    <a:pt x="5152" y="477"/>
                    <a:pt x="5152" y="477"/>
                  </a:cubicBezTo>
                  <a:cubicBezTo>
                    <a:pt x="5170" y="495"/>
                    <a:pt x="5170" y="495"/>
                    <a:pt x="5170" y="495"/>
                  </a:cubicBezTo>
                  <a:cubicBezTo>
                    <a:pt x="5152" y="513"/>
                    <a:pt x="5152" y="513"/>
                    <a:pt x="5152" y="513"/>
                  </a:cubicBezTo>
                  <a:lnTo>
                    <a:pt x="5135" y="495"/>
                  </a:lnTo>
                  <a:close/>
                  <a:moveTo>
                    <a:pt x="5152" y="524"/>
                  </a:moveTo>
                  <a:cubicBezTo>
                    <a:pt x="5170" y="542"/>
                    <a:pt x="5170" y="542"/>
                    <a:pt x="5170" y="542"/>
                  </a:cubicBezTo>
                  <a:cubicBezTo>
                    <a:pt x="5152" y="560"/>
                    <a:pt x="5152" y="560"/>
                    <a:pt x="5152" y="560"/>
                  </a:cubicBezTo>
                  <a:cubicBezTo>
                    <a:pt x="5135" y="542"/>
                    <a:pt x="5135" y="542"/>
                    <a:pt x="5135" y="542"/>
                  </a:cubicBezTo>
                  <a:lnTo>
                    <a:pt x="5152" y="524"/>
                  </a:lnTo>
                  <a:close/>
                  <a:moveTo>
                    <a:pt x="5169" y="531"/>
                  </a:moveTo>
                  <a:cubicBezTo>
                    <a:pt x="5169" y="530"/>
                    <a:pt x="5169" y="530"/>
                    <a:pt x="5169" y="530"/>
                  </a:cubicBezTo>
                  <a:cubicBezTo>
                    <a:pt x="5158" y="519"/>
                    <a:pt x="5158" y="519"/>
                    <a:pt x="5158" y="519"/>
                  </a:cubicBezTo>
                  <a:cubicBezTo>
                    <a:pt x="5169" y="507"/>
                    <a:pt x="5169" y="507"/>
                    <a:pt x="5169" y="507"/>
                  </a:cubicBezTo>
                  <a:cubicBezTo>
                    <a:pt x="5169" y="506"/>
                    <a:pt x="5169" y="506"/>
                    <a:pt x="5169" y="506"/>
                  </a:cubicBezTo>
                  <a:cubicBezTo>
                    <a:pt x="5175" y="500"/>
                    <a:pt x="5175" y="500"/>
                    <a:pt x="5175" y="500"/>
                  </a:cubicBezTo>
                  <a:cubicBezTo>
                    <a:pt x="5194" y="519"/>
                    <a:pt x="5194" y="519"/>
                    <a:pt x="5194" y="519"/>
                  </a:cubicBezTo>
                  <a:cubicBezTo>
                    <a:pt x="5175" y="537"/>
                    <a:pt x="5175" y="537"/>
                    <a:pt x="5175" y="537"/>
                  </a:cubicBezTo>
                  <a:lnTo>
                    <a:pt x="5169" y="531"/>
                  </a:lnTo>
                  <a:close/>
                  <a:moveTo>
                    <a:pt x="5180" y="495"/>
                  </a:moveTo>
                  <a:cubicBezTo>
                    <a:pt x="5199" y="476"/>
                    <a:pt x="5199" y="476"/>
                    <a:pt x="5199" y="476"/>
                  </a:cubicBezTo>
                  <a:cubicBezTo>
                    <a:pt x="5217" y="495"/>
                    <a:pt x="5217" y="495"/>
                    <a:pt x="5217" y="495"/>
                  </a:cubicBezTo>
                  <a:cubicBezTo>
                    <a:pt x="5199" y="513"/>
                    <a:pt x="5199" y="513"/>
                    <a:pt x="5199" y="513"/>
                  </a:cubicBezTo>
                  <a:lnTo>
                    <a:pt x="5180" y="495"/>
                  </a:lnTo>
                  <a:close/>
                  <a:moveTo>
                    <a:pt x="5199" y="524"/>
                  </a:moveTo>
                  <a:cubicBezTo>
                    <a:pt x="5217" y="542"/>
                    <a:pt x="5217" y="542"/>
                    <a:pt x="5217" y="542"/>
                  </a:cubicBezTo>
                  <a:cubicBezTo>
                    <a:pt x="5199" y="561"/>
                    <a:pt x="5199" y="561"/>
                    <a:pt x="5199" y="561"/>
                  </a:cubicBezTo>
                  <a:cubicBezTo>
                    <a:pt x="5180" y="542"/>
                    <a:pt x="5180" y="542"/>
                    <a:pt x="5180" y="542"/>
                  </a:cubicBezTo>
                  <a:lnTo>
                    <a:pt x="5199" y="524"/>
                  </a:lnTo>
                  <a:close/>
                  <a:moveTo>
                    <a:pt x="5204" y="519"/>
                  </a:moveTo>
                  <a:cubicBezTo>
                    <a:pt x="5222" y="500"/>
                    <a:pt x="5222" y="500"/>
                    <a:pt x="5222" y="500"/>
                  </a:cubicBezTo>
                  <a:cubicBezTo>
                    <a:pt x="5241" y="519"/>
                    <a:pt x="5241" y="519"/>
                    <a:pt x="5241" y="519"/>
                  </a:cubicBezTo>
                  <a:cubicBezTo>
                    <a:pt x="5222" y="537"/>
                    <a:pt x="5222" y="537"/>
                    <a:pt x="5222" y="537"/>
                  </a:cubicBezTo>
                  <a:lnTo>
                    <a:pt x="5204" y="519"/>
                  </a:lnTo>
                  <a:close/>
                  <a:moveTo>
                    <a:pt x="5227" y="495"/>
                  </a:moveTo>
                  <a:cubicBezTo>
                    <a:pt x="5246" y="476"/>
                    <a:pt x="5246" y="476"/>
                    <a:pt x="5246" y="476"/>
                  </a:cubicBezTo>
                  <a:cubicBezTo>
                    <a:pt x="5264" y="495"/>
                    <a:pt x="5264" y="495"/>
                    <a:pt x="5264" y="495"/>
                  </a:cubicBezTo>
                  <a:cubicBezTo>
                    <a:pt x="5246" y="513"/>
                    <a:pt x="5246" y="513"/>
                    <a:pt x="5246" y="513"/>
                  </a:cubicBezTo>
                  <a:lnTo>
                    <a:pt x="5227" y="495"/>
                  </a:lnTo>
                  <a:close/>
                  <a:moveTo>
                    <a:pt x="5246" y="524"/>
                  </a:moveTo>
                  <a:cubicBezTo>
                    <a:pt x="5264" y="542"/>
                    <a:pt x="5264" y="542"/>
                    <a:pt x="5264" y="542"/>
                  </a:cubicBezTo>
                  <a:cubicBezTo>
                    <a:pt x="5246" y="561"/>
                    <a:pt x="5246" y="561"/>
                    <a:pt x="5246" y="561"/>
                  </a:cubicBezTo>
                  <a:cubicBezTo>
                    <a:pt x="5227" y="542"/>
                    <a:pt x="5227" y="542"/>
                    <a:pt x="5227" y="542"/>
                  </a:cubicBezTo>
                  <a:lnTo>
                    <a:pt x="5246" y="524"/>
                  </a:lnTo>
                  <a:close/>
                  <a:moveTo>
                    <a:pt x="5251" y="519"/>
                  </a:moveTo>
                  <a:cubicBezTo>
                    <a:pt x="5269" y="500"/>
                    <a:pt x="5269" y="500"/>
                    <a:pt x="5269" y="500"/>
                  </a:cubicBezTo>
                  <a:cubicBezTo>
                    <a:pt x="5288" y="519"/>
                    <a:pt x="5288" y="519"/>
                    <a:pt x="5288" y="519"/>
                  </a:cubicBezTo>
                  <a:cubicBezTo>
                    <a:pt x="5269" y="537"/>
                    <a:pt x="5269" y="537"/>
                    <a:pt x="5269" y="537"/>
                  </a:cubicBezTo>
                  <a:lnTo>
                    <a:pt x="5251" y="519"/>
                  </a:lnTo>
                  <a:close/>
                  <a:moveTo>
                    <a:pt x="5298" y="519"/>
                  </a:moveTo>
                  <a:cubicBezTo>
                    <a:pt x="5274" y="495"/>
                    <a:pt x="5274" y="495"/>
                    <a:pt x="5274" y="495"/>
                  </a:cubicBezTo>
                  <a:cubicBezTo>
                    <a:pt x="5293" y="476"/>
                    <a:pt x="5293" y="476"/>
                    <a:pt x="5293" y="476"/>
                  </a:cubicBezTo>
                  <a:cubicBezTo>
                    <a:pt x="5335" y="519"/>
                    <a:pt x="5335" y="519"/>
                    <a:pt x="5335" y="519"/>
                  </a:cubicBezTo>
                  <a:cubicBezTo>
                    <a:pt x="5293" y="561"/>
                    <a:pt x="5293" y="561"/>
                    <a:pt x="5293" y="561"/>
                  </a:cubicBezTo>
                  <a:cubicBezTo>
                    <a:pt x="5274" y="542"/>
                    <a:pt x="5274" y="542"/>
                    <a:pt x="5274" y="542"/>
                  </a:cubicBezTo>
                  <a:lnTo>
                    <a:pt x="5298" y="519"/>
                  </a:lnTo>
                  <a:close/>
                  <a:moveTo>
                    <a:pt x="9554" y="411"/>
                  </a:moveTo>
                  <a:cubicBezTo>
                    <a:pt x="9505" y="411"/>
                    <a:pt x="9505" y="411"/>
                    <a:pt x="9505" y="411"/>
                  </a:cubicBezTo>
                  <a:cubicBezTo>
                    <a:pt x="9505" y="398"/>
                    <a:pt x="9511" y="386"/>
                    <a:pt x="9519" y="376"/>
                  </a:cubicBezTo>
                  <a:lnTo>
                    <a:pt x="9554" y="411"/>
                  </a:lnTo>
                  <a:close/>
                  <a:moveTo>
                    <a:pt x="9524" y="371"/>
                  </a:moveTo>
                  <a:cubicBezTo>
                    <a:pt x="9534" y="363"/>
                    <a:pt x="9546" y="358"/>
                    <a:pt x="9559" y="357"/>
                  </a:cubicBezTo>
                  <a:cubicBezTo>
                    <a:pt x="9559" y="406"/>
                    <a:pt x="9559" y="406"/>
                    <a:pt x="9559" y="406"/>
                  </a:cubicBezTo>
                  <a:lnTo>
                    <a:pt x="9524" y="371"/>
                  </a:lnTo>
                  <a:close/>
                  <a:moveTo>
                    <a:pt x="9559" y="424"/>
                  </a:moveTo>
                  <a:cubicBezTo>
                    <a:pt x="9559" y="473"/>
                    <a:pt x="9559" y="473"/>
                    <a:pt x="9559" y="473"/>
                  </a:cubicBezTo>
                  <a:cubicBezTo>
                    <a:pt x="9546" y="473"/>
                    <a:pt x="9534" y="467"/>
                    <a:pt x="9524" y="459"/>
                  </a:cubicBezTo>
                  <a:lnTo>
                    <a:pt x="9559" y="424"/>
                  </a:lnTo>
                  <a:close/>
                  <a:moveTo>
                    <a:pt x="9554" y="419"/>
                  </a:moveTo>
                  <a:cubicBezTo>
                    <a:pt x="9519" y="454"/>
                    <a:pt x="9519" y="454"/>
                    <a:pt x="9519" y="454"/>
                  </a:cubicBezTo>
                  <a:cubicBezTo>
                    <a:pt x="9511" y="444"/>
                    <a:pt x="9505" y="432"/>
                    <a:pt x="9505" y="419"/>
                  </a:cubicBezTo>
                  <a:lnTo>
                    <a:pt x="9554" y="419"/>
                  </a:lnTo>
                  <a:close/>
                  <a:moveTo>
                    <a:pt x="9563" y="481"/>
                  </a:moveTo>
                  <a:cubicBezTo>
                    <a:pt x="9598" y="481"/>
                    <a:pt x="9627" y="453"/>
                    <a:pt x="9628" y="419"/>
                  </a:cubicBezTo>
                  <a:cubicBezTo>
                    <a:pt x="9663" y="419"/>
                    <a:pt x="9663" y="419"/>
                    <a:pt x="9663" y="419"/>
                  </a:cubicBezTo>
                  <a:cubicBezTo>
                    <a:pt x="9663" y="635"/>
                    <a:pt x="9663" y="635"/>
                    <a:pt x="9663" y="635"/>
                  </a:cubicBezTo>
                  <a:cubicBezTo>
                    <a:pt x="9486" y="635"/>
                    <a:pt x="9486" y="635"/>
                    <a:pt x="9486" y="635"/>
                  </a:cubicBezTo>
                  <a:cubicBezTo>
                    <a:pt x="9484" y="614"/>
                    <a:pt x="9468" y="597"/>
                    <a:pt x="9447" y="596"/>
                  </a:cubicBezTo>
                  <a:cubicBezTo>
                    <a:pt x="9447" y="419"/>
                    <a:pt x="9447" y="419"/>
                    <a:pt x="9447" y="419"/>
                  </a:cubicBezTo>
                  <a:cubicBezTo>
                    <a:pt x="9497" y="419"/>
                    <a:pt x="9497" y="419"/>
                    <a:pt x="9497" y="419"/>
                  </a:cubicBezTo>
                  <a:cubicBezTo>
                    <a:pt x="9499" y="453"/>
                    <a:pt x="9528" y="481"/>
                    <a:pt x="9563" y="481"/>
                  </a:cubicBezTo>
                  <a:close/>
                  <a:moveTo>
                    <a:pt x="9572" y="411"/>
                  </a:moveTo>
                  <a:cubicBezTo>
                    <a:pt x="9607" y="376"/>
                    <a:pt x="9607" y="376"/>
                    <a:pt x="9607" y="376"/>
                  </a:cubicBezTo>
                  <a:cubicBezTo>
                    <a:pt x="9615" y="386"/>
                    <a:pt x="9620" y="398"/>
                    <a:pt x="9621" y="411"/>
                  </a:cubicBezTo>
                  <a:lnTo>
                    <a:pt x="9572" y="411"/>
                  </a:lnTo>
                  <a:close/>
                  <a:moveTo>
                    <a:pt x="9621" y="419"/>
                  </a:moveTo>
                  <a:cubicBezTo>
                    <a:pt x="9620" y="432"/>
                    <a:pt x="9615" y="444"/>
                    <a:pt x="9607" y="454"/>
                  </a:cubicBezTo>
                  <a:cubicBezTo>
                    <a:pt x="9572" y="419"/>
                    <a:pt x="9572" y="419"/>
                    <a:pt x="9572" y="419"/>
                  </a:cubicBezTo>
                  <a:lnTo>
                    <a:pt x="9621" y="419"/>
                  </a:lnTo>
                  <a:close/>
                  <a:moveTo>
                    <a:pt x="9566" y="406"/>
                  </a:moveTo>
                  <a:cubicBezTo>
                    <a:pt x="9566" y="357"/>
                    <a:pt x="9566" y="357"/>
                    <a:pt x="9566" y="357"/>
                  </a:cubicBezTo>
                  <a:cubicBezTo>
                    <a:pt x="9580" y="358"/>
                    <a:pt x="9592" y="363"/>
                    <a:pt x="9602" y="371"/>
                  </a:cubicBezTo>
                  <a:lnTo>
                    <a:pt x="9566" y="406"/>
                  </a:lnTo>
                  <a:close/>
                  <a:moveTo>
                    <a:pt x="9602" y="459"/>
                  </a:moveTo>
                  <a:cubicBezTo>
                    <a:pt x="9592" y="467"/>
                    <a:pt x="9580" y="473"/>
                    <a:pt x="9566" y="473"/>
                  </a:cubicBezTo>
                  <a:cubicBezTo>
                    <a:pt x="9566" y="424"/>
                    <a:pt x="9566" y="424"/>
                    <a:pt x="9566" y="424"/>
                  </a:cubicBezTo>
                  <a:lnTo>
                    <a:pt x="9602" y="459"/>
                  </a:lnTo>
                  <a:close/>
                  <a:moveTo>
                    <a:pt x="402" y="419"/>
                  </a:moveTo>
                  <a:cubicBezTo>
                    <a:pt x="493" y="419"/>
                    <a:pt x="493" y="419"/>
                    <a:pt x="493" y="419"/>
                  </a:cubicBezTo>
                  <a:cubicBezTo>
                    <a:pt x="493" y="638"/>
                    <a:pt x="493" y="638"/>
                    <a:pt x="493" y="638"/>
                  </a:cubicBezTo>
                  <a:cubicBezTo>
                    <a:pt x="493" y="638"/>
                    <a:pt x="493" y="638"/>
                    <a:pt x="493" y="638"/>
                  </a:cubicBezTo>
                  <a:cubicBezTo>
                    <a:pt x="493" y="2781"/>
                    <a:pt x="493" y="2781"/>
                    <a:pt x="493" y="2781"/>
                  </a:cubicBezTo>
                  <a:cubicBezTo>
                    <a:pt x="493" y="2828"/>
                    <a:pt x="493" y="2828"/>
                    <a:pt x="493" y="2828"/>
                  </a:cubicBezTo>
                  <a:cubicBezTo>
                    <a:pt x="493" y="4971"/>
                    <a:pt x="493" y="4971"/>
                    <a:pt x="493" y="4971"/>
                  </a:cubicBezTo>
                  <a:cubicBezTo>
                    <a:pt x="493" y="4971"/>
                    <a:pt x="493" y="4971"/>
                    <a:pt x="493" y="4971"/>
                  </a:cubicBezTo>
                  <a:cubicBezTo>
                    <a:pt x="493" y="5190"/>
                    <a:pt x="493" y="5190"/>
                    <a:pt x="493" y="5190"/>
                  </a:cubicBezTo>
                  <a:cubicBezTo>
                    <a:pt x="402" y="5190"/>
                    <a:pt x="402" y="5190"/>
                    <a:pt x="402" y="5190"/>
                  </a:cubicBezTo>
                  <a:cubicBezTo>
                    <a:pt x="402" y="3457"/>
                    <a:pt x="402" y="3457"/>
                    <a:pt x="402" y="3457"/>
                  </a:cubicBezTo>
                  <a:cubicBezTo>
                    <a:pt x="437" y="3455"/>
                    <a:pt x="464" y="3426"/>
                    <a:pt x="464" y="3391"/>
                  </a:cubicBezTo>
                  <a:cubicBezTo>
                    <a:pt x="464" y="3356"/>
                    <a:pt x="437" y="3327"/>
                    <a:pt x="402" y="3326"/>
                  </a:cubicBezTo>
                  <a:cubicBezTo>
                    <a:pt x="402" y="3042"/>
                    <a:pt x="402" y="3042"/>
                    <a:pt x="402" y="3042"/>
                  </a:cubicBezTo>
                  <a:cubicBezTo>
                    <a:pt x="451" y="2993"/>
                    <a:pt x="451" y="2993"/>
                    <a:pt x="451" y="2993"/>
                  </a:cubicBezTo>
                  <a:cubicBezTo>
                    <a:pt x="427" y="2969"/>
                    <a:pt x="427" y="2969"/>
                    <a:pt x="427" y="2969"/>
                  </a:cubicBezTo>
                  <a:cubicBezTo>
                    <a:pt x="451" y="2946"/>
                    <a:pt x="451" y="2946"/>
                    <a:pt x="451" y="2946"/>
                  </a:cubicBezTo>
                  <a:cubicBezTo>
                    <a:pt x="427" y="2922"/>
                    <a:pt x="427" y="2922"/>
                    <a:pt x="427" y="2922"/>
                  </a:cubicBezTo>
                  <a:cubicBezTo>
                    <a:pt x="451" y="2899"/>
                    <a:pt x="451" y="2899"/>
                    <a:pt x="451" y="2899"/>
                  </a:cubicBezTo>
                  <a:cubicBezTo>
                    <a:pt x="427" y="2875"/>
                    <a:pt x="427" y="2875"/>
                    <a:pt x="427" y="2875"/>
                  </a:cubicBezTo>
                  <a:cubicBezTo>
                    <a:pt x="451" y="2852"/>
                    <a:pt x="451" y="2852"/>
                    <a:pt x="451" y="2852"/>
                  </a:cubicBezTo>
                  <a:cubicBezTo>
                    <a:pt x="427" y="2828"/>
                    <a:pt x="427" y="2828"/>
                    <a:pt x="427" y="2828"/>
                  </a:cubicBezTo>
                  <a:cubicBezTo>
                    <a:pt x="451" y="2805"/>
                    <a:pt x="451" y="2805"/>
                    <a:pt x="451" y="2805"/>
                  </a:cubicBezTo>
                  <a:cubicBezTo>
                    <a:pt x="451" y="2804"/>
                    <a:pt x="451" y="2804"/>
                    <a:pt x="451" y="2804"/>
                  </a:cubicBezTo>
                  <a:cubicBezTo>
                    <a:pt x="451" y="2804"/>
                    <a:pt x="451" y="2804"/>
                    <a:pt x="451" y="2804"/>
                  </a:cubicBezTo>
                  <a:cubicBezTo>
                    <a:pt x="427" y="2781"/>
                    <a:pt x="427" y="2781"/>
                    <a:pt x="427" y="2781"/>
                  </a:cubicBezTo>
                  <a:cubicBezTo>
                    <a:pt x="451" y="2757"/>
                    <a:pt x="451" y="2757"/>
                    <a:pt x="451" y="2757"/>
                  </a:cubicBezTo>
                  <a:cubicBezTo>
                    <a:pt x="427" y="2734"/>
                    <a:pt x="427" y="2734"/>
                    <a:pt x="427" y="2734"/>
                  </a:cubicBezTo>
                  <a:cubicBezTo>
                    <a:pt x="451" y="2710"/>
                    <a:pt x="451" y="2710"/>
                    <a:pt x="451" y="2710"/>
                  </a:cubicBezTo>
                  <a:cubicBezTo>
                    <a:pt x="427" y="2687"/>
                    <a:pt x="427" y="2687"/>
                    <a:pt x="427" y="2687"/>
                  </a:cubicBezTo>
                  <a:cubicBezTo>
                    <a:pt x="451" y="2663"/>
                    <a:pt x="451" y="2663"/>
                    <a:pt x="451" y="2663"/>
                  </a:cubicBezTo>
                  <a:cubicBezTo>
                    <a:pt x="427" y="2640"/>
                    <a:pt x="427" y="2640"/>
                    <a:pt x="427" y="2640"/>
                  </a:cubicBezTo>
                  <a:cubicBezTo>
                    <a:pt x="451" y="2616"/>
                    <a:pt x="451" y="2616"/>
                    <a:pt x="451" y="2616"/>
                  </a:cubicBezTo>
                  <a:cubicBezTo>
                    <a:pt x="402" y="2567"/>
                    <a:pt x="402" y="2567"/>
                    <a:pt x="402" y="2567"/>
                  </a:cubicBezTo>
                  <a:cubicBezTo>
                    <a:pt x="402" y="2283"/>
                    <a:pt x="402" y="2283"/>
                    <a:pt x="402" y="2283"/>
                  </a:cubicBezTo>
                  <a:cubicBezTo>
                    <a:pt x="437" y="2281"/>
                    <a:pt x="464" y="2253"/>
                    <a:pt x="464" y="2218"/>
                  </a:cubicBezTo>
                  <a:cubicBezTo>
                    <a:pt x="464" y="2183"/>
                    <a:pt x="437" y="2154"/>
                    <a:pt x="402" y="2152"/>
                  </a:cubicBezTo>
                  <a:lnTo>
                    <a:pt x="402" y="419"/>
                  </a:lnTo>
                  <a:close/>
                  <a:moveTo>
                    <a:pt x="407" y="3388"/>
                  </a:moveTo>
                  <a:cubicBezTo>
                    <a:pt x="442" y="3352"/>
                    <a:pt x="442" y="3352"/>
                    <a:pt x="442" y="3352"/>
                  </a:cubicBezTo>
                  <a:cubicBezTo>
                    <a:pt x="451" y="3362"/>
                    <a:pt x="456" y="3374"/>
                    <a:pt x="457" y="3388"/>
                  </a:cubicBezTo>
                  <a:lnTo>
                    <a:pt x="407" y="3388"/>
                  </a:lnTo>
                  <a:close/>
                  <a:moveTo>
                    <a:pt x="457" y="3395"/>
                  </a:moveTo>
                  <a:cubicBezTo>
                    <a:pt x="456" y="3408"/>
                    <a:pt x="451" y="3420"/>
                    <a:pt x="442" y="3430"/>
                  </a:cubicBezTo>
                  <a:cubicBezTo>
                    <a:pt x="407" y="3395"/>
                    <a:pt x="407" y="3395"/>
                    <a:pt x="407" y="3395"/>
                  </a:cubicBezTo>
                  <a:lnTo>
                    <a:pt x="457" y="3395"/>
                  </a:lnTo>
                  <a:close/>
                  <a:moveTo>
                    <a:pt x="402" y="3382"/>
                  </a:moveTo>
                  <a:cubicBezTo>
                    <a:pt x="402" y="3333"/>
                    <a:pt x="402" y="3333"/>
                    <a:pt x="402" y="3333"/>
                  </a:cubicBezTo>
                  <a:cubicBezTo>
                    <a:pt x="416" y="3334"/>
                    <a:pt x="428" y="3339"/>
                    <a:pt x="437" y="3347"/>
                  </a:cubicBezTo>
                  <a:lnTo>
                    <a:pt x="402" y="3382"/>
                  </a:lnTo>
                  <a:close/>
                  <a:moveTo>
                    <a:pt x="437" y="3435"/>
                  </a:moveTo>
                  <a:cubicBezTo>
                    <a:pt x="428" y="3443"/>
                    <a:pt x="416" y="3449"/>
                    <a:pt x="402" y="3449"/>
                  </a:cubicBezTo>
                  <a:cubicBezTo>
                    <a:pt x="402" y="3400"/>
                    <a:pt x="402" y="3400"/>
                    <a:pt x="402" y="3400"/>
                  </a:cubicBezTo>
                  <a:lnTo>
                    <a:pt x="437" y="3435"/>
                  </a:lnTo>
                  <a:close/>
                  <a:moveTo>
                    <a:pt x="417" y="2734"/>
                  </a:moveTo>
                  <a:cubicBezTo>
                    <a:pt x="399" y="2752"/>
                    <a:pt x="399" y="2752"/>
                    <a:pt x="399" y="2752"/>
                  </a:cubicBezTo>
                  <a:cubicBezTo>
                    <a:pt x="380" y="2734"/>
                    <a:pt x="380" y="2734"/>
                    <a:pt x="380" y="2734"/>
                  </a:cubicBezTo>
                  <a:cubicBezTo>
                    <a:pt x="399" y="2715"/>
                    <a:pt x="399" y="2715"/>
                    <a:pt x="399" y="2715"/>
                  </a:cubicBezTo>
                  <a:lnTo>
                    <a:pt x="417" y="2734"/>
                  </a:lnTo>
                  <a:close/>
                  <a:moveTo>
                    <a:pt x="380" y="2687"/>
                  </a:moveTo>
                  <a:cubicBezTo>
                    <a:pt x="399" y="2668"/>
                    <a:pt x="399" y="2668"/>
                    <a:pt x="399" y="2668"/>
                  </a:cubicBezTo>
                  <a:cubicBezTo>
                    <a:pt x="417" y="2687"/>
                    <a:pt x="417" y="2687"/>
                    <a:pt x="417" y="2687"/>
                  </a:cubicBezTo>
                  <a:cubicBezTo>
                    <a:pt x="399" y="2705"/>
                    <a:pt x="399" y="2705"/>
                    <a:pt x="399" y="2705"/>
                  </a:cubicBezTo>
                  <a:lnTo>
                    <a:pt x="380" y="2687"/>
                  </a:lnTo>
                  <a:close/>
                  <a:moveTo>
                    <a:pt x="417" y="2781"/>
                  </a:moveTo>
                  <a:cubicBezTo>
                    <a:pt x="399" y="2799"/>
                    <a:pt x="399" y="2799"/>
                    <a:pt x="399" y="2799"/>
                  </a:cubicBezTo>
                  <a:cubicBezTo>
                    <a:pt x="380" y="2781"/>
                    <a:pt x="380" y="2781"/>
                    <a:pt x="380" y="2781"/>
                  </a:cubicBezTo>
                  <a:cubicBezTo>
                    <a:pt x="399" y="2762"/>
                    <a:pt x="399" y="2762"/>
                    <a:pt x="399" y="2762"/>
                  </a:cubicBezTo>
                  <a:lnTo>
                    <a:pt x="417" y="2781"/>
                  </a:lnTo>
                  <a:close/>
                  <a:moveTo>
                    <a:pt x="417" y="2828"/>
                  </a:moveTo>
                  <a:cubicBezTo>
                    <a:pt x="399" y="2847"/>
                    <a:pt x="399" y="2847"/>
                    <a:pt x="399" y="2847"/>
                  </a:cubicBezTo>
                  <a:cubicBezTo>
                    <a:pt x="380" y="2828"/>
                    <a:pt x="380" y="2828"/>
                    <a:pt x="380" y="2828"/>
                  </a:cubicBezTo>
                  <a:cubicBezTo>
                    <a:pt x="399" y="2810"/>
                    <a:pt x="399" y="2810"/>
                    <a:pt x="399" y="2810"/>
                  </a:cubicBezTo>
                  <a:lnTo>
                    <a:pt x="417" y="2828"/>
                  </a:lnTo>
                  <a:close/>
                  <a:moveTo>
                    <a:pt x="417" y="2875"/>
                  </a:moveTo>
                  <a:cubicBezTo>
                    <a:pt x="399" y="2894"/>
                    <a:pt x="399" y="2894"/>
                    <a:pt x="399" y="2894"/>
                  </a:cubicBezTo>
                  <a:cubicBezTo>
                    <a:pt x="380" y="2875"/>
                    <a:pt x="380" y="2875"/>
                    <a:pt x="380" y="2875"/>
                  </a:cubicBezTo>
                  <a:cubicBezTo>
                    <a:pt x="399" y="2857"/>
                    <a:pt x="399" y="2857"/>
                    <a:pt x="399" y="2857"/>
                  </a:cubicBezTo>
                  <a:lnTo>
                    <a:pt x="417" y="2875"/>
                  </a:lnTo>
                  <a:close/>
                  <a:moveTo>
                    <a:pt x="417" y="2922"/>
                  </a:moveTo>
                  <a:cubicBezTo>
                    <a:pt x="399" y="2941"/>
                    <a:pt x="399" y="2941"/>
                    <a:pt x="399" y="2941"/>
                  </a:cubicBezTo>
                  <a:cubicBezTo>
                    <a:pt x="380" y="2922"/>
                    <a:pt x="380" y="2922"/>
                    <a:pt x="380" y="2922"/>
                  </a:cubicBezTo>
                  <a:cubicBezTo>
                    <a:pt x="399" y="2904"/>
                    <a:pt x="399" y="2904"/>
                    <a:pt x="399" y="2904"/>
                  </a:cubicBezTo>
                  <a:lnTo>
                    <a:pt x="417" y="2922"/>
                  </a:lnTo>
                  <a:close/>
                  <a:moveTo>
                    <a:pt x="404" y="2899"/>
                  </a:moveTo>
                  <a:cubicBezTo>
                    <a:pt x="422" y="2880"/>
                    <a:pt x="422" y="2880"/>
                    <a:pt x="422" y="2880"/>
                  </a:cubicBezTo>
                  <a:cubicBezTo>
                    <a:pt x="441" y="2899"/>
                    <a:pt x="441" y="2899"/>
                    <a:pt x="441" y="2899"/>
                  </a:cubicBezTo>
                  <a:cubicBezTo>
                    <a:pt x="422" y="2917"/>
                    <a:pt x="422" y="2917"/>
                    <a:pt x="422" y="2917"/>
                  </a:cubicBezTo>
                  <a:lnTo>
                    <a:pt x="404" y="2899"/>
                  </a:lnTo>
                  <a:close/>
                  <a:moveTo>
                    <a:pt x="404" y="2852"/>
                  </a:moveTo>
                  <a:cubicBezTo>
                    <a:pt x="422" y="2833"/>
                    <a:pt x="422" y="2833"/>
                    <a:pt x="422" y="2833"/>
                  </a:cubicBezTo>
                  <a:cubicBezTo>
                    <a:pt x="422" y="2833"/>
                    <a:pt x="422" y="2833"/>
                    <a:pt x="422" y="2833"/>
                  </a:cubicBezTo>
                  <a:cubicBezTo>
                    <a:pt x="422" y="2833"/>
                    <a:pt x="422" y="2833"/>
                    <a:pt x="422" y="2833"/>
                  </a:cubicBezTo>
                  <a:cubicBezTo>
                    <a:pt x="422" y="2833"/>
                    <a:pt x="422" y="2833"/>
                    <a:pt x="422" y="2833"/>
                  </a:cubicBezTo>
                  <a:cubicBezTo>
                    <a:pt x="423" y="2833"/>
                    <a:pt x="423" y="2833"/>
                    <a:pt x="423" y="2833"/>
                  </a:cubicBezTo>
                  <a:cubicBezTo>
                    <a:pt x="441" y="2852"/>
                    <a:pt x="441" y="2852"/>
                    <a:pt x="441" y="2852"/>
                  </a:cubicBezTo>
                  <a:cubicBezTo>
                    <a:pt x="422" y="2870"/>
                    <a:pt x="422" y="2870"/>
                    <a:pt x="422" y="2870"/>
                  </a:cubicBezTo>
                  <a:lnTo>
                    <a:pt x="404" y="2852"/>
                  </a:lnTo>
                  <a:close/>
                  <a:moveTo>
                    <a:pt x="422" y="2823"/>
                  </a:moveTo>
                  <a:cubicBezTo>
                    <a:pt x="404" y="2804"/>
                    <a:pt x="404" y="2804"/>
                    <a:pt x="404" y="2804"/>
                  </a:cubicBezTo>
                  <a:cubicBezTo>
                    <a:pt x="422" y="2786"/>
                    <a:pt x="422" y="2786"/>
                    <a:pt x="422" y="2786"/>
                  </a:cubicBezTo>
                  <a:cubicBezTo>
                    <a:pt x="441" y="2804"/>
                    <a:pt x="441" y="2804"/>
                    <a:pt x="441" y="2804"/>
                  </a:cubicBezTo>
                  <a:lnTo>
                    <a:pt x="422" y="2823"/>
                  </a:lnTo>
                  <a:close/>
                  <a:moveTo>
                    <a:pt x="422" y="2776"/>
                  </a:moveTo>
                  <a:cubicBezTo>
                    <a:pt x="422" y="2776"/>
                    <a:pt x="422" y="2776"/>
                    <a:pt x="422" y="2776"/>
                  </a:cubicBezTo>
                  <a:cubicBezTo>
                    <a:pt x="422" y="2776"/>
                    <a:pt x="422" y="2776"/>
                    <a:pt x="422" y="2776"/>
                  </a:cubicBezTo>
                  <a:cubicBezTo>
                    <a:pt x="422" y="2776"/>
                    <a:pt x="422" y="2776"/>
                    <a:pt x="422" y="2776"/>
                  </a:cubicBezTo>
                  <a:cubicBezTo>
                    <a:pt x="404" y="2757"/>
                    <a:pt x="404" y="2757"/>
                    <a:pt x="404" y="2757"/>
                  </a:cubicBezTo>
                  <a:cubicBezTo>
                    <a:pt x="422" y="2739"/>
                    <a:pt x="422" y="2739"/>
                    <a:pt x="422" y="2739"/>
                  </a:cubicBezTo>
                  <a:cubicBezTo>
                    <a:pt x="441" y="2757"/>
                    <a:pt x="441" y="2757"/>
                    <a:pt x="441" y="2757"/>
                  </a:cubicBezTo>
                  <a:cubicBezTo>
                    <a:pt x="423" y="2776"/>
                    <a:pt x="423" y="2776"/>
                    <a:pt x="423" y="2776"/>
                  </a:cubicBezTo>
                  <a:lnTo>
                    <a:pt x="422" y="2776"/>
                  </a:lnTo>
                  <a:close/>
                  <a:moveTo>
                    <a:pt x="404" y="2710"/>
                  </a:moveTo>
                  <a:cubicBezTo>
                    <a:pt x="422" y="2692"/>
                    <a:pt x="422" y="2692"/>
                    <a:pt x="422" y="2692"/>
                  </a:cubicBezTo>
                  <a:cubicBezTo>
                    <a:pt x="441" y="2710"/>
                    <a:pt x="441" y="2710"/>
                    <a:pt x="441" y="2710"/>
                  </a:cubicBezTo>
                  <a:cubicBezTo>
                    <a:pt x="422" y="2729"/>
                    <a:pt x="422" y="2729"/>
                    <a:pt x="422" y="2729"/>
                  </a:cubicBezTo>
                  <a:lnTo>
                    <a:pt x="404" y="2710"/>
                  </a:lnTo>
                  <a:close/>
                  <a:moveTo>
                    <a:pt x="404" y="2663"/>
                  </a:moveTo>
                  <a:cubicBezTo>
                    <a:pt x="422" y="2645"/>
                    <a:pt x="422" y="2645"/>
                    <a:pt x="422" y="2645"/>
                  </a:cubicBezTo>
                  <a:cubicBezTo>
                    <a:pt x="441" y="2663"/>
                    <a:pt x="441" y="2663"/>
                    <a:pt x="441" y="2663"/>
                  </a:cubicBezTo>
                  <a:cubicBezTo>
                    <a:pt x="422" y="2682"/>
                    <a:pt x="422" y="2682"/>
                    <a:pt x="422" y="2682"/>
                  </a:cubicBezTo>
                  <a:lnTo>
                    <a:pt x="404" y="2663"/>
                  </a:lnTo>
                  <a:close/>
                  <a:moveTo>
                    <a:pt x="399" y="2658"/>
                  </a:moveTo>
                  <a:cubicBezTo>
                    <a:pt x="380" y="2640"/>
                    <a:pt x="380" y="2640"/>
                    <a:pt x="380" y="2640"/>
                  </a:cubicBezTo>
                  <a:cubicBezTo>
                    <a:pt x="399" y="2621"/>
                    <a:pt x="399" y="2621"/>
                    <a:pt x="399" y="2621"/>
                  </a:cubicBezTo>
                  <a:cubicBezTo>
                    <a:pt x="417" y="2640"/>
                    <a:pt x="417" y="2640"/>
                    <a:pt x="417" y="2640"/>
                  </a:cubicBezTo>
                  <a:lnTo>
                    <a:pt x="399" y="2658"/>
                  </a:lnTo>
                  <a:close/>
                  <a:moveTo>
                    <a:pt x="394" y="2663"/>
                  </a:moveTo>
                  <a:cubicBezTo>
                    <a:pt x="375" y="2682"/>
                    <a:pt x="375" y="2682"/>
                    <a:pt x="375" y="2682"/>
                  </a:cubicBezTo>
                  <a:cubicBezTo>
                    <a:pt x="357" y="2663"/>
                    <a:pt x="357" y="2663"/>
                    <a:pt x="357" y="2663"/>
                  </a:cubicBezTo>
                  <a:cubicBezTo>
                    <a:pt x="375" y="2645"/>
                    <a:pt x="375" y="2645"/>
                    <a:pt x="375" y="2645"/>
                  </a:cubicBezTo>
                  <a:lnTo>
                    <a:pt x="394" y="2663"/>
                  </a:lnTo>
                  <a:close/>
                  <a:moveTo>
                    <a:pt x="394" y="2710"/>
                  </a:moveTo>
                  <a:cubicBezTo>
                    <a:pt x="375" y="2729"/>
                    <a:pt x="375" y="2729"/>
                    <a:pt x="375" y="2729"/>
                  </a:cubicBezTo>
                  <a:cubicBezTo>
                    <a:pt x="357" y="2710"/>
                    <a:pt x="357" y="2710"/>
                    <a:pt x="357" y="2710"/>
                  </a:cubicBezTo>
                  <a:cubicBezTo>
                    <a:pt x="375" y="2692"/>
                    <a:pt x="375" y="2692"/>
                    <a:pt x="375" y="2692"/>
                  </a:cubicBezTo>
                  <a:lnTo>
                    <a:pt x="394" y="2710"/>
                  </a:lnTo>
                  <a:close/>
                  <a:moveTo>
                    <a:pt x="394" y="2757"/>
                  </a:move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57" y="2757"/>
                    <a:pt x="357" y="2757"/>
                    <a:pt x="357" y="2757"/>
                  </a:cubicBezTo>
                  <a:cubicBezTo>
                    <a:pt x="375" y="2739"/>
                    <a:pt x="375" y="2739"/>
                    <a:pt x="375" y="2739"/>
                  </a:cubicBezTo>
                  <a:lnTo>
                    <a:pt x="394" y="2757"/>
                  </a:lnTo>
                  <a:close/>
                  <a:moveTo>
                    <a:pt x="375" y="2786"/>
                  </a:moveTo>
                  <a:cubicBezTo>
                    <a:pt x="394" y="2804"/>
                    <a:pt x="394" y="2804"/>
                    <a:pt x="394" y="2804"/>
                  </a:cubicBezTo>
                  <a:cubicBezTo>
                    <a:pt x="375" y="2823"/>
                    <a:pt x="375" y="2823"/>
                    <a:pt x="375" y="2823"/>
                  </a:cubicBezTo>
                  <a:cubicBezTo>
                    <a:pt x="357" y="2804"/>
                    <a:pt x="357" y="2804"/>
                    <a:pt x="357" y="2804"/>
                  </a:cubicBezTo>
                  <a:lnTo>
                    <a:pt x="375" y="2786"/>
                  </a:lnTo>
                  <a:close/>
                  <a:moveTo>
                    <a:pt x="375" y="2833"/>
                  </a:moveTo>
                  <a:cubicBezTo>
                    <a:pt x="375" y="2833"/>
                    <a:pt x="375" y="2833"/>
                    <a:pt x="375" y="2833"/>
                  </a:cubicBezTo>
                  <a:cubicBezTo>
                    <a:pt x="375" y="2833"/>
                    <a:pt x="375" y="2833"/>
                    <a:pt x="375" y="2833"/>
                  </a:cubicBezTo>
                  <a:cubicBezTo>
                    <a:pt x="375" y="2833"/>
                    <a:pt x="375" y="2833"/>
                    <a:pt x="375" y="2833"/>
                  </a:cubicBezTo>
                  <a:cubicBezTo>
                    <a:pt x="394" y="2852"/>
                    <a:pt x="394" y="2852"/>
                    <a:pt x="394" y="2852"/>
                  </a:cubicBezTo>
                  <a:cubicBezTo>
                    <a:pt x="375" y="2870"/>
                    <a:pt x="375" y="2870"/>
                    <a:pt x="375" y="2870"/>
                  </a:cubicBezTo>
                  <a:cubicBezTo>
                    <a:pt x="357" y="2852"/>
                    <a:pt x="357" y="2852"/>
                    <a:pt x="357" y="2852"/>
                  </a:cubicBezTo>
                  <a:cubicBezTo>
                    <a:pt x="375" y="2833"/>
                    <a:pt x="375" y="2833"/>
                    <a:pt x="375" y="2833"/>
                  </a:cubicBezTo>
                  <a:close/>
                  <a:moveTo>
                    <a:pt x="394" y="2899"/>
                  </a:moveTo>
                  <a:cubicBezTo>
                    <a:pt x="375" y="2917"/>
                    <a:pt x="375" y="2917"/>
                    <a:pt x="375" y="2917"/>
                  </a:cubicBezTo>
                  <a:cubicBezTo>
                    <a:pt x="357" y="2899"/>
                    <a:pt x="357" y="2899"/>
                    <a:pt x="357" y="2899"/>
                  </a:cubicBezTo>
                  <a:cubicBezTo>
                    <a:pt x="375" y="2880"/>
                    <a:pt x="375" y="2880"/>
                    <a:pt x="375" y="2880"/>
                  </a:cubicBezTo>
                  <a:lnTo>
                    <a:pt x="394" y="2899"/>
                  </a:lnTo>
                  <a:close/>
                  <a:moveTo>
                    <a:pt x="394" y="2946"/>
                  </a:moveTo>
                  <a:cubicBezTo>
                    <a:pt x="375" y="2964"/>
                    <a:pt x="375" y="2964"/>
                    <a:pt x="375" y="2964"/>
                  </a:cubicBezTo>
                  <a:cubicBezTo>
                    <a:pt x="357" y="2946"/>
                    <a:pt x="357" y="2946"/>
                    <a:pt x="357" y="2946"/>
                  </a:cubicBezTo>
                  <a:cubicBezTo>
                    <a:pt x="375" y="2927"/>
                    <a:pt x="375" y="2927"/>
                    <a:pt x="375" y="2927"/>
                  </a:cubicBezTo>
                  <a:lnTo>
                    <a:pt x="394" y="2946"/>
                  </a:lnTo>
                  <a:close/>
                  <a:moveTo>
                    <a:pt x="399" y="2951"/>
                  </a:moveTo>
                  <a:cubicBezTo>
                    <a:pt x="417" y="2969"/>
                    <a:pt x="417" y="2969"/>
                    <a:pt x="417" y="2969"/>
                  </a:cubicBezTo>
                  <a:cubicBezTo>
                    <a:pt x="399" y="2988"/>
                    <a:pt x="399" y="2988"/>
                    <a:pt x="399" y="2988"/>
                  </a:cubicBezTo>
                  <a:cubicBezTo>
                    <a:pt x="380" y="2969"/>
                    <a:pt x="380" y="2969"/>
                    <a:pt x="380" y="2969"/>
                  </a:cubicBezTo>
                  <a:lnTo>
                    <a:pt x="399" y="2951"/>
                  </a:lnTo>
                  <a:close/>
                  <a:moveTo>
                    <a:pt x="404" y="2946"/>
                  </a:moveTo>
                  <a:cubicBezTo>
                    <a:pt x="422" y="2927"/>
                    <a:pt x="422" y="2927"/>
                    <a:pt x="422" y="2927"/>
                  </a:cubicBezTo>
                  <a:cubicBezTo>
                    <a:pt x="441" y="2946"/>
                    <a:pt x="441" y="2946"/>
                    <a:pt x="441" y="2946"/>
                  </a:cubicBezTo>
                  <a:cubicBezTo>
                    <a:pt x="422" y="2964"/>
                    <a:pt x="422" y="2964"/>
                    <a:pt x="422" y="2964"/>
                  </a:cubicBezTo>
                  <a:lnTo>
                    <a:pt x="404" y="2946"/>
                  </a:lnTo>
                  <a:close/>
                  <a:moveTo>
                    <a:pt x="407" y="2214"/>
                  </a:moveTo>
                  <a:cubicBezTo>
                    <a:pt x="442" y="2179"/>
                    <a:pt x="442" y="2179"/>
                    <a:pt x="442" y="2179"/>
                  </a:cubicBezTo>
                  <a:cubicBezTo>
                    <a:pt x="451" y="2189"/>
                    <a:pt x="456" y="2201"/>
                    <a:pt x="457" y="2214"/>
                  </a:cubicBezTo>
                  <a:lnTo>
                    <a:pt x="407" y="2214"/>
                  </a:lnTo>
                  <a:close/>
                  <a:moveTo>
                    <a:pt x="457" y="2221"/>
                  </a:moveTo>
                  <a:cubicBezTo>
                    <a:pt x="456" y="2235"/>
                    <a:pt x="451" y="2247"/>
                    <a:pt x="442" y="2257"/>
                  </a:cubicBezTo>
                  <a:cubicBezTo>
                    <a:pt x="407" y="2221"/>
                    <a:pt x="407" y="2221"/>
                    <a:pt x="407" y="2221"/>
                  </a:cubicBezTo>
                  <a:lnTo>
                    <a:pt x="457" y="2221"/>
                  </a:lnTo>
                  <a:close/>
                  <a:moveTo>
                    <a:pt x="402" y="2209"/>
                  </a:moveTo>
                  <a:cubicBezTo>
                    <a:pt x="402" y="2160"/>
                    <a:pt x="402" y="2160"/>
                    <a:pt x="402" y="2160"/>
                  </a:cubicBezTo>
                  <a:cubicBezTo>
                    <a:pt x="416" y="2160"/>
                    <a:pt x="428" y="2166"/>
                    <a:pt x="437" y="2174"/>
                  </a:cubicBezTo>
                  <a:lnTo>
                    <a:pt x="402" y="2209"/>
                  </a:lnTo>
                  <a:close/>
                  <a:moveTo>
                    <a:pt x="437" y="2262"/>
                  </a:moveTo>
                  <a:cubicBezTo>
                    <a:pt x="428" y="2270"/>
                    <a:pt x="416" y="2275"/>
                    <a:pt x="402" y="2276"/>
                  </a:cubicBezTo>
                  <a:cubicBezTo>
                    <a:pt x="402" y="2226"/>
                    <a:pt x="402" y="2226"/>
                    <a:pt x="402" y="2226"/>
                  </a:cubicBezTo>
                  <a:lnTo>
                    <a:pt x="437" y="2262"/>
                  </a:lnTo>
                  <a:close/>
                  <a:moveTo>
                    <a:pt x="441" y="2616"/>
                  </a:moveTo>
                  <a:cubicBezTo>
                    <a:pt x="422" y="2634"/>
                    <a:pt x="422" y="2634"/>
                    <a:pt x="422" y="2634"/>
                  </a:cubicBezTo>
                  <a:cubicBezTo>
                    <a:pt x="399" y="2611"/>
                    <a:pt x="399" y="2611"/>
                    <a:pt x="399" y="2611"/>
                  </a:cubicBezTo>
                  <a:cubicBezTo>
                    <a:pt x="375" y="2634"/>
                    <a:pt x="375" y="2634"/>
                    <a:pt x="375" y="2634"/>
                  </a:cubicBezTo>
                  <a:cubicBezTo>
                    <a:pt x="357" y="2616"/>
                    <a:pt x="357" y="2616"/>
                    <a:pt x="357" y="2616"/>
                  </a:cubicBezTo>
                  <a:cubicBezTo>
                    <a:pt x="399" y="2574"/>
                    <a:pt x="399" y="2574"/>
                    <a:pt x="399" y="2574"/>
                  </a:cubicBezTo>
                  <a:lnTo>
                    <a:pt x="441" y="2616"/>
                  </a:lnTo>
                  <a:close/>
                  <a:moveTo>
                    <a:pt x="395" y="3449"/>
                  </a:moveTo>
                  <a:cubicBezTo>
                    <a:pt x="381" y="3449"/>
                    <a:pt x="369" y="3443"/>
                    <a:pt x="360" y="3435"/>
                  </a:cubicBezTo>
                  <a:cubicBezTo>
                    <a:pt x="395" y="3400"/>
                    <a:pt x="395" y="3400"/>
                    <a:pt x="395" y="3400"/>
                  </a:cubicBezTo>
                  <a:lnTo>
                    <a:pt x="395" y="3449"/>
                  </a:lnTo>
                  <a:close/>
                  <a:moveTo>
                    <a:pt x="390" y="3395"/>
                  </a:moveTo>
                  <a:cubicBezTo>
                    <a:pt x="355" y="3430"/>
                    <a:pt x="355" y="3430"/>
                    <a:pt x="355" y="3430"/>
                  </a:cubicBezTo>
                  <a:cubicBezTo>
                    <a:pt x="347" y="3420"/>
                    <a:pt x="341" y="3408"/>
                    <a:pt x="340" y="3395"/>
                  </a:cubicBezTo>
                  <a:lnTo>
                    <a:pt x="390" y="3395"/>
                  </a:lnTo>
                  <a:close/>
                  <a:moveTo>
                    <a:pt x="340" y="3388"/>
                  </a:moveTo>
                  <a:cubicBezTo>
                    <a:pt x="341" y="3374"/>
                    <a:pt x="347" y="3362"/>
                    <a:pt x="355" y="3352"/>
                  </a:cubicBezTo>
                  <a:cubicBezTo>
                    <a:pt x="390" y="3388"/>
                    <a:pt x="390" y="3388"/>
                    <a:pt x="390" y="3388"/>
                  </a:cubicBezTo>
                  <a:lnTo>
                    <a:pt x="340" y="3388"/>
                  </a:lnTo>
                  <a:close/>
                  <a:moveTo>
                    <a:pt x="395" y="3382"/>
                  </a:moveTo>
                  <a:cubicBezTo>
                    <a:pt x="360" y="3347"/>
                    <a:pt x="360" y="3347"/>
                    <a:pt x="360" y="3347"/>
                  </a:cubicBezTo>
                  <a:cubicBezTo>
                    <a:pt x="369" y="3339"/>
                    <a:pt x="381" y="3334"/>
                    <a:pt x="395" y="3333"/>
                  </a:cubicBezTo>
                  <a:lnTo>
                    <a:pt x="395" y="3382"/>
                  </a:lnTo>
                  <a:close/>
                  <a:moveTo>
                    <a:pt x="395" y="3326"/>
                  </a:moveTo>
                  <a:cubicBezTo>
                    <a:pt x="361" y="3327"/>
                    <a:pt x="333" y="3356"/>
                    <a:pt x="333" y="3391"/>
                  </a:cubicBezTo>
                  <a:cubicBezTo>
                    <a:pt x="333" y="3426"/>
                    <a:pt x="360" y="3455"/>
                    <a:pt x="395" y="3457"/>
                  </a:cubicBezTo>
                  <a:cubicBezTo>
                    <a:pt x="395" y="5383"/>
                    <a:pt x="395" y="5383"/>
                    <a:pt x="395" y="5383"/>
                  </a:cubicBezTo>
                  <a:cubicBezTo>
                    <a:pt x="366" y="5383"/>
                    <a:pt x="366" y="5383"/>
                    <a:pt x="366" y="5383"/>
                  </a:cubicBezTo>
                  <a:cubicBezTo>
                    <a:pt x="329" y="5383"/>
                    <a:pt x="299" y="5353"/>
                    <a:pt x="299" y="5316"/>
                  </a:cubicBezTo>
                  <a:cubicBezTo>
                    <a:pt x="299" y="3616"/>
                    <a:pt x="299" y="3616"/>
                    <a:pt x="299" y="3616"/>
                  </a:cubicBezTo>
                  <a:cubicBezTo>
                    <a:pt x="299" y="3616"/>
                    <a:pt x="299" y="3616"/>
                    <a:pt x="299" y="3616"/>
                  </a:cubicBezTo>
                  <a:cubicBezTo>
                    <a:pt x="299" y="3477"/>
                    <a:pt x="299" y="3477"/>
                    <a:pt x="299" y="3477"/>
                  </a:cubicBezTo>
                  <a:cubicBezTo>
                    <a:pt x="299" y="2833"/>
                    <a:pt x="299" y="2833"/>
                    <a:pt x="299" y="2833"/>
                  </a:cubicBezTo>
                  <a:cubicBezTo>
                    <a:pt x="299" y="2776"/>
                    <a:pt x="299" y="2776"/>
                    <a:pt x="299" y="2776"/>
                  </a:cubicBezTo>
                  <a:cubicBezTo>
                    <a:pt x="299" y="2132"/>
                    <a:pt x="299" y="2132"/>
                    <a:pt x="299" y="2132"/>
                  </a:cubicBezTo>
                  <a:cubicBezTo>
                    <a:pt x="299" y="1993"/>
                    <a:pt x="299" y="1993"/>
                    <a:pt x="299" y="1993"/>
                  </a:cubicBezTo>
                  <a:cubicBezTo>
                    <a:pt x="299" y="1993"/>
                    <a:pt x="299" y="1993"/>
                    <a:pt x="299" y="1993"/>
                  </a:cubicBezTo>
                  <a:cubicBezTo>
                    <a:pt x="299" y="293"/>
                    <a:pt x="299" y="293"/>
                    <a:pt x="299" y="293"/>
                  </a:cubicBezTo>
                  <a:cubicBezTo>
                    <a:pt x="299" y="256"/>
                    <a:pt x="329" y="226"/>
                    <a:pt x="366" y="226"/>
                  </a:cubicBezTo>
                  <a:cubicBezTo>
                    <a:pt x="395" y="226"/>
                    <a:pt x="395" y="226"/>
                    <a:pt x="395" y="226"/>
                  </a:cubicBezTo>
                  <a:cubicBezTo>
                    <a:pt x="395" y="2152"/>
                    <a:pt x="395" y="2152"/>
                    <a:pt x="395" y="2152"/>
                  </a:cubicBezTo>
                  <a:cubicBezTo>
                    <a:pt x="360" y="2154"/>
                    <a:pt x="333" y="2183"/>
                    <a:pt x="333" y="2218"/>
                  </a:cubicBezTo>
                  <a:cubicBezTo>
                    <a:pt x="333" y="2253"/>
                    <a:pt x="361" y="2281"/>
                    <a:pt x="395" y="2283"/>
                  </a:cubicBezTo>
                  <a:cubicBezTo>
                    <a:pt x="395" y="2567"/>
                    <a:pt x="395" y="2567"/>
                    <a:pt x="395" y="2567"/>
                  </a:cubicBezTo>
                  <a:cubicBezTo>
                    <a:pt x="346" y="2616"/>
                    <a:pt x="346" y="2616"/>
                    <a:pt x="346" y="2616"/>
                  </a:cubicBezTo>
                  <a:cubicBezTo>
                    <a:pt x="370" y="2640"/>
                    <a:pt x="370" y="2640"/>
                    <a:pt x="370" y="2640"/>
                  </a:cubicBezTo>
                  <a:cubicBezTo>
                    <a:pt x="346" y="2663"/>
                    <a:pt x="346" y="2663"/>
                    <a:pt x="346" y="2663"/>
                  </a:cubicBezTo>
                  <a:cubicBezTo>
                    <a:pt x="370" y="2687"/>
                    <a:pt x="370" y="2687"/>
                    <a:pt x="370" y="2687"/>
                  </a:cubicBezTo>
                  <a:cubicBezTo>
                    <a:pt x="346" y="2710"/>
                    <a:pt x="346" y="2710"/>
                    <a:pt x="346" y="2710"/>
                  </a:cubicBezTo>
                  <a:cubicBezTo>
                    <a:pt x="370" y="2734"/>
                    <a:pt x="370" y="2734"/>
                    <a:pt x="370" y="2734"/>
                  </a:cubicBezTo>
                  <a:cubicBezTo>
                    <a:pt x="346" y="2757"/>
                    <a:pt x="346" y="2757"/>
                    <a:pt x="346" y="2757"/>
                  </a:cubicBezTo>
                  <a:cubicBezTo>
                    <a:pt x="370" y="2781"/>
                    <a:pt x="370" y="2781"/>
                    <a:pt x="370" y="2781"/>
                  </a:cubicBezTo>
                  <a:cubicBezTo>
                    <a:pt x="346" y="2804"/>
                    <a:pt x="346" y="2804"/>
                    <a:pt x="346" y="2804"/>
                  </a:cubicBezTo>
                  <a:cubicBezTo>
                    <a:pt x="346" y="2804"/>
                    <a:pt x="346" y="2804"/>
                    <a:pt x="346" y="2804"/>
                  </a:cubicBezTo>
                  <a:cubicBezTo>
                    <a:pt x="346" y="2805"/>
                    <a:pt x="346" y="2805"/>
                    <a:pt x="346" y="2805"/>
                  </a:cubicBezTo>
                  <a:cubicBezTo>
                    <a:pt x="370" y="2828"/>
                    <a:pt x="370" y="2828"/>
                    <a:pt x="370" y="2828"/>
                  </a:cubicBezTo>
                  <a:cubicBezTo>
                    <a:pt x="346" y="2852"/>
                    <a:pt x="346" y="2852"/>
                    <a:pt x="346" y="2852"/>
                  </a:cubicBezTo>
                  <a:cubicBezTo>
                    <a:pt x="370" y="2875"/>
                    <a:pt x="370" y="2875"/>
                    <a:pt x="370" y="2875"/>
                  </a:cubicBezTo>
                  <a:cubicBezTo>
                    <a:pt x="346" y="2899"/>
                    <a:pt x="346" y="2899"/>
                    <a:pt x="346" y="2899"/>
                  </a:cubicBezTo>
                  <a:cubicBezTo>
                    <a:pt x="370" y="2922"/>
                    <a:pt x="370" y="2922"/>
                    <a:pt x="370" y="2922"/>
                  </a:cubicBezTo>
                  <a:cubicBezTo>
                    <a:pt x="346" y="2946"/>
                    <a:pt x="346" y="2946"/>
                    <a:pt x="346" y="2946"/>
                  </a:cubicBezTo>
                  <a:cubicBezTo>
                    <a:pt x="370" y="2969"/>
                    <a:pt x="370" y="2969"/>
                    <a:pt x="370" y="2969"/>
                  </a:cubicBezTo>
                  <a:cubicBezTo>
                    <a:pt x="346" y="2993"/>
                    <a:pt x="346" y="2993"/>
                    <a:pt x="346" y="2993"/>
                  </a:cubicBezTo>
                  <a:cubicBezTo>
                    <a:pt x="395" y="3042"/>
                    <a:pt x="395" y="3042"/>
                    <a:pt x="395" y="3042"/>
                  </a:cubicBezTo>
                  <a:lnTo>
                    <a:pt x="395" y="3326"/>
                  </a:lnTo>
                  <a:close/>
                  <a:moveTo>
                    <a:pt x="390" y="2221"/>
                  </a:moveTo>
                  <a:cubicBezTo>
                    <a:pt x="355" y="2257"/>
                    <a:pt x="355" y="2257"/>
                    <a:pt x="355" y="2257"/>
                  </a:cubicBezTo>
                  <a:cubicBezTo>
                    <a:pt x="347" y="2247"/>
                    <a:pt x="341" y="2235"/>
                    <a:pt x="340" y="2221"/>
                  </a:cubicBezTo>
                  <a:lnTo>
                    <a:pt x="390" y="2221"/>
                  </a:lnTo>
                  <a:close/>
                  <a:moveTo>
                    <a:pt x="340" y="2214"/>
                  </a:moveTo>
                  <a:cubicBezTo>
                    <a:pt x="341" y="2201"/>
                    <a:pt x="347" y="2189"/>
                    <a:pt x="355" y="2179"/>
                  </a:cubicBezTo>
                  <a:cubicBezTo>
                    <a:pt x="390" y="2214"/>
                    <a:pt x="390" y="2214"/>
                    <a:pt x="390" y="2214"/>
                  </a:cubicBezTo>
                  <a:lnTo>
                    <a:pt x="340" y="2214"/>
                  </a:lnTo>
                  <a:close/>
                  <a:moveTo>
                    <a:pt x="395" y="2227"/>
                  </a:moveTo>
                  <a:cubicBezTo>
                    <a:pt x="395" y="2276"/>
                    <a:pt x="395" y="2276"/>
                    <a:pt x="395" y="2276"/>
                  </a:cubicBezTo>
                  <a:cubicBezTo>
                    <a:pt x="381" y="2275"/>
                    <a:pt x="369" y="2270"/>
                    <a:pt x="360" y="2262"/>
                  </a:cubicBezTo>
                  <a:lnTo>
                    <a:pt x="395" y="2227"/>
                  </a:lnTo>
                  <a:close/>
                  <a:moveTo>
                    <a:pt x="360" y="2174"/>
                  </a:moveTo>
                  <a:cubicBezTo>
                    <a:pt x="369" y="2166"/>
                    <a:pt x="381" y="2160"/>
                    <a:pt x="395" y="2160"/>
                  </a:cubicBezTo>
                  <a:cubicBezTo>
                    <a:pt x="395" y="2209"/>
                    <a:pt x="395" y="2209"/>
                    <a:pt x="395" y="2209"/>
                  </a:cubicBezTo>
                  <a:lnTo>
                    <a:pt x="360" y="2174"/>
                  </a:lnTo>
                  <a:close/>
                  <a:moveTo>
                    <a:pt x="399" y="3035"/>
                  </a:moveTo>
                  <a:cubicBezTo>
                    <a:pt x="357" y="2993"/>
                    <a:pt x="357" y="2993"/>
                    <a:pt x="357" y="2993"/>
                  </a:cubicBezTo>
                  <a:cubicBezTo>
                    <a:pt x="375" y="2974"/>
                    <a:pt x="375" y="2974"/>
                    <a:pt x="375" y="2974"/>
                  </a:cubicBezTo>
                  <a:cubicBezTo>
                    <a:pt x="399" y="2998"/>
                    <a:pt x="399" y="2998"/>
                    <a:pt x="399" y="2998"/>
                  </a:cubicBezTo>
                  <a:cubicBezTo>
                    <a:pt x="422" y="2974"/>
                    <a:pt x="422" y="2974"/>
                    <a:pt x="422" y="2974"/>
                  </a:cubicBezTo>
                  <a:cubicBezTo>
                    <a:pt x="441" y="2993"/>
                    <a:pt x="441" y="2993"/>
                    <a:pt x="441" y="2993"/>
                  </a:cubicBezTo>
                  <a:lnTo>
                    <a:pt x="399" y="3035"/>
                  </a:lnTo>
                  <a:close/>
                  <a:moveTo>
                    <a:pt x="402" y="5390"/>
                  </a:moveTo>
                  <a:cubicBezTo>
                    <a:pt x="451" y="5390"/>
                    <a:pt x="451" y="5390"/>
                    <a:pt x="451" y="5390"/>
                  </a:cubicBezTo>
                  <a:cubicBezTo>
                    <a:pt x="402" y="5507"/>
                    <a:pt x="402" y="5507"/>
                    <a:pt x="402" y="5507"/>
                  </a:cubicBezTo>
                  <a:lnTo>
                    <a:pt x="402" y="5390"/>
                  </a:lnTo>
                  <a:close/>
                  <a:moveTo>
                    <a:pt x="4296" y="5411"/>
                  </a:moveTo>
                  <a:cubicBezTo>
                    <a:pt x="4296" y="5522"/>
                    <a:pt x="4296" y="5522"/>
                    <a:pt x="4296" y="5522"/>
                  </a:cubicBezTo>
                  <a:cubicBezTo>
                    <a:pt x="404" y="5522"/>
                    <a:pt x="404" y="5522"/>
                    <a:pt x="404" y="5522"/>
                  </a:cubicBezTo>
                  <a:cubicBezTo>
                    <a:pt x="459" y="5390"/>
                    <a:pt x="459" y="5390"/>
                    <a:pt x="459" y="5390"/>
                  </a:cubicBezTo>
                  <a:cubicBezTo>
                    <a:pt x="4297" y="5390"/>
                    <a:pt x="4297" y="5390"/>
                    <a:pt x="4297" y="5390"/>
                  </a:cubicBezTo>
                  <a:cubicBezTo>
                    <a:pt x="4296" y="5397"/>
                    <a:pt x="4296" y="5404"/>
                    <a:pt x="4296" y="5411"/>
                  </a:cubicBezTo>
                  <a:close/>
                  <a:moveTo>
                    <a:pt x="462" y="5383"/>
                  </a:moveTo>
                  <a:cubicBezTo>
                    <a:pt x="485" y="5329"/>
                    <a:pt x="485" y="5329"/>
                    <a:pt x="485" y="5329"/>
                  </a:cubicBezTo>
                  <a:cubicBezTo>
                    <a:pt x="4320" y="5329"/>
                    <a:pt x="4320" y="5329"/>
                    <a:pt x="4320" y="5329"/>
                  </a:cubicBezTo>
                  <a:cubicBezTo>
                    <a:pt x="4310" y="5345"/>
                    <a:pt x="4302" y="5363"/>
                    <a:pt x="4299" y="5383"/>
                  </a:cubicBezTo>
                  <a:lnTo>
                    <a:pt x="462" y="5383"/>
                  </a:lnTo>
                  <a:close/>
                  <a:moveTo>
                    <a:pt x="4994" y="5329"/>
                  </a:moveTo>
                  <a:cubicBezTo>
                    <a:pt x="5169" y="5329"/>
                    <a:pt x="5169" y="5329"/>
                    <a:pt x="5169" y="5329"/>
                  </a:cubicBezTo>
                  <a:cubicBezTo>
                    <a:pt x="5835" y="5329"/>
                    <a:pt x="5835" y="5329"/>
                    <a:pt x="5835" y="5329"/>
                  </a:cubicBezTo>
                  <a:cubicBezTo>
                    <a:pt x="5846" y="5345"/>
                    <a:pt x="5853" y="5363"/>
                    <a:pt x="5857" y="5383"/>
                  </a:cubicBezTo>
                  <a:cubicBezTo>
                    <a:pt x="5169" y="5383"/>
                    <a:pt x="5169" y="5383"/>
                    <a:pt x="5169" y="5383"/>
                  </a:cubicBezTo>
                  <a:cubicBezTo>
                    <a:pt x="4994" y="5383"/>
                    <a:pt x="4994" y="5383"/>
                    <a:pt x="4994" y="5383"/>
                  </a:cubicBezTo>
                  <a:cubicBezTo>
                    <a:pt x="4306" y="5383"/>
                    <a:pt x="4306" y="5383"/>
                    <a:pt x="4306" y="5383"/>
                  </a:cubicBezTo>
                  <a:cubicBezTo>
                    <a:pt x="4310" y="5363"/>
                    <a:pt x="4318" y="5345"/>
                    <a:pt x="4329" y="5329"/>
                  </a:cubicBezTo>
                  <a:lnTo>
                    <a:pt x="4994" y="5329"/>
                  </a:lnTo>
                  <a:close/>
                  <a:moveTo>
                    <a:pt x="4334" y="5322"/>
                  </a:moveTo>
                  <a:cubicBezTo>
                    <a:pt x="4360" y="5289"/>
                    <a:pt x="4401" y="5267"/>
                    <a:pt x="4447" y="5267"/>
                  </a:cubicBezTo>
                  <a:cubicBezTo>
                    <a:pt x="4994" y="5267"/>
                    <a:pt x="4994" y="5267"/>
                    <a:pt x="4994" y="5267"/>
                  </a:cubicBezTo>
                  <a:cubicBezTo>
                    <a:pt x="5169" y="5267"/>
                    <a:pt x="5169" y="5267"/>
                    <a:pt x="5169" y="5267"/>
                  </a:cubicBezTo>
                  <a:cubicBezTo>
                    <a:pt x="5716" y="5267"/>
                    <a:pt x="5716" y="5267"/>
                    <a:pt x="5716" y="5267"/>
                  </a:cubicBezTo>
                  <a:cubicBezTo>
                    <a:pt x="5762" y="5267"/>
                    <a:pt x="5803" y="5289"/>
                    <a:pt x="5829" y="5322"/>
                  </a:cubicBezTo>
                  <a:cubicBezTo>
                    <a:pt x="5169" y="5322"/>
                    <a:pt x="5169" y="5322"/>
                    <a:pt x="5169" y="5322"/>
                  </a:cubicBezTo>
                  <a:cubicBezTo>
                    <a:pt x="4994" y="5322"/>
                    <a:pt x="4994" y="5322"/>
                    <a:pt x="4994" y="5322"/>
                  </a:cubicBezTo>
                  <a:lnTo>
                    <a:pt x="4334" y="5322"/>
                  </a:lnTo>
                  <a:close/>
                  <a:moveTo>
                    <a:pt x="5860" y="5602"/>
                  </a:moveTo>
                  <a:cubicBezTo>
                    <a:pt x="5169" y="5602"/>
                    <a:pt x="5169" y="5602"/>
                    <a:pt x="5169" y="5602"/>
                  </a:cubicBezTo>
                  <a:cubicBezTo>
                    <a:pt x="4994" y="5602"/>
                    <a:pt x="4994" y="5602"/>
                    <a:pt x="4994" y="5602"/>
                  </a:cubicBezTo>
                  <a:cubicBezTo>
                    <a:pt x="4303" y="5602"/>
                    <a:pt x="4303" y="5602"/>
                    <a:pt x="4303" y="5602"/>
                  </a:cubicBezTo>
                  <a:cubicBezTo>
                    <a:pt x="4303" y="5529"/>
                    <a:pt x="4303" y="5529"/>
                    <a:pt x="4303" y="5529"/>
                  </a:cubicBezTo>
                  <a:cubicBezTo>
                    <a:pt x="4303" y="5529"/>
                    <a:pt x="4303" y="5529"/>
                    <a:pt x="4303" y="5529"/>
                  </a:cubicBezTo>
                  <a:cubicBezTo>
                    <a:pt x="4303" y="5411"/>
                    <a:pt x="4303" y="5411"/>
                    <a:pt x="4303" y="5411"/>
                  </a:cubicBezTo>
                  <a:cubicBezTo>
                    <a:pt x="4303" y="5404"/>
                    <a:pt x="4304" y="5397"/>
                    <a:pt x="4305" y="5390"/>
                  </a:cubicBezTo>
                  <a:cubicBezTo>
                    <a:pt x="4994" y="5390"/>
                    <a:pt x="4994" y="5390"/>
                    <a:pt x="4994" y="5390"/>
                  </a:cubicBezTo>
                  <a:cubicBezTo>
                    <a:pt x="5169" y="5390"/>
                    <a:pt x="5169" y="5390"/>
                    <a:pt x="5169" y="5390"/>
                  </a:cubicBezTo>
                  <a:cubicBezTo>
                    <a:pt x="5859" y="5390"/>
                    <a:pt x="5859" y="5390"/>
                    <a:pt x="5859" y="5390"/>
                  </a:cubicBezTo>
                  <a:cubicBezTo>
                    <a:pt x="5860" y="5397"/>
                    <a:pt x="5860" y="5404"/>
                    <a:pt x="5860" y="5411"/>
                  </a:cubicBezTo>
                  <a:cubicBezTo>
                    <a:pt x="5860" y="5529"/>
                    <a:pt x="5860" y="5529"/>
                    <a:pt x="5860" y="5529"/>
                  </a:cubicBezTo>
                  <a:cubicBezTo>
                    <a:pt x="5860" y="5529"/>
                    <a:pt x="5860" y="5529"/>
                    <a:pt x="5860" y="5529"/>
                  </a:cubicBezTo>
                  <a:lnTo>
                    <a:pt x="5860" y="5602"/>
                  </a:lnTo>
                  <a:close/>
                  <a:moveTo>
                    <a:pt x="5843" y="5329"/>
                  </a:moveTo>
                  <a:cubicBezTo>
                    <a:pt x="9679" y="5329"/>
                    <a:pt x="9679" y="5329"/>
                    <a:pt x="9679" y="5329"/>
                  </a:cubicBezTo>
                  <a:cubicBezTo>
                    <a:pt x="9701" y="5383"/>
                    <a:pt x="9701" y="5383"/>
                    <a:pt x="9701" y="5383"/>
                  </a:cubicBezTo>
                  <a:cubicBezTo>
                    <a:pt x="5865" y="5383"/>
                    <a:pt x="5865" y="5383"/>
                    <a:pt x="5865" y="5383"/>
                  </a:cubicBezTo>
                  <a:cubicBezTo>
                    <a:pt x="5861" y="5363"/>
                    <a:pt x="5853" y="5345"/>
                    <a:pt x="5843" y="5329"/>
                  </a:cubicBezTo>
                  <a:close/>
                  <a:moveTo>
                    <a:pt x="5867" y="5522"/>
                  </a:moveTo>
                  <a:cubicBezTo>
                    <a:pt x="5867" y="5411"/>
                    <a:pt x="5867" y="5411"/>
                    <a:pt x="5867" y="5411"/>
                  </a:cubicBezTo>
                  <a:cubicBezTo>
                    <a:pt x="5867" y="5404"/>
                    <a:pt x="5867" y="5397"/>
                    <a:pt x="5866" y="5390"/>
                  </a:cubicBezTo>
                  <a:cubicBezTo>
                    <a:pt x="9704" y="5390"/>
                    <a:pt x="9704" y="5390"/>
                    <a:pt x="9704" y="5390"/>
                  </a:cubicBezTo>
                  <a:cubicBezTo>
                    <a:pt x="9760" y="5522"/>
                    <a:pt x="9760" y="5522"/>
                    <a:pt x="9760" y="5522"/>
                  </a:cubicBezTo>
                  <a:lnTo>
                    <a:pt x="5867" y="5522"/>
                  </a:lnTo>
                  <a:close/>
                  <a:moveTo>
                    <a:pt x="9761" y="5507"/>
                  </a:moveTo>
                  <a:cubicBezTo>
                    <a:pt x="9712" y="5390"/>
                    <a:pt x="9712" y="5390"/>
                    <a:pt x="9712" y="5390"/>
                  </a:cubicBezTo>
                  <a:cubicBezTo>
                    <a:pt x="9761" y="5390"/>
                    <a:pt x="9761" y="5390"/>
                    <a:pt x="9761" y="5390"/>
                  </a:cubicBezTo>
                  <a:lnTo>
                    <a:pt x="9761" y="5507"/>
                  </a:lnTo>
                  <a:close/>
                  <a:moveTo>
                    <a:pt x="9761" y="5383"/>
                  </a:moveTo>
                  <a:cubicBezTo>
                    <a:pt x="9709" y="5383"/>
                    <a:pt x="9709" y="5383"/>
                    <a:pt x="9709" y="5383"/>
                  </a:cubicBezTo>
                  <a:cubicBezTo>
                    <a:pt x="9683" y="5322"/>
                    <a:pt x="9683" y="5322"/>
                    <a:pt x="9683" y="5322"/>
                  </a:cubicBezTo>
                  <a:cubicBezTo>
                    <a:pt x="5838" y="5322"/>
                    <a:pt x="5838" y="5322"/>
                    <a:pt x="5838" y="5322"/>
                  </a:cubicBezTo>
                  <a:cubicBezTo>
                    <a:pt x="5811" y="5285"/>
                    <a:pt x="5766" y="5260"/>
                    <a:pt x="5716" y="5260"/>
                  </a:cubicBezTo>
                  <a:cubicBezTo>
                    <a:pt x="5169" y="5260"/>
                    <a:pt x="5169" y="5260"/>
                    <a:pt x="5169" y="5260"/>
                  </a:cubicBezTo>
                  <a:cubicBezTo>
                    <a:pt x="4994" y="5260"/>
                    <a:pt x="4994" y="5260"/>
                    <a:pt x="4994" y="5260"/>
                  </a:cubicBezTo>
                  <a:cubicBezTo>
                    <a:pt x="4447" y="5260"/>
                    <a:pt x="4447" y="5260"/>
                    <a:pt x="4447" y="5260"/>
                  </a:cubicBezTo>
                  <a:cubicBezTo>
                    <a:pt x="4397" y="5260"/>
                    <a:pt x="4353" y="5285"/>
                    <a:pt x="4325" y="5322"/>
                  </a:cubicBezTo>
                  <a:cubicBezTo>
                    <a:pt x="480" y="5322"/>
                    <a:pt x="480" y="5322"/>
                    <a:pt x="480" y="5322"/>
                  </a:cubicBezTo>
                  <a:cubicBezTo>
                    <a:pt x="454" y="5383"/>
                    <a:pt x="454" y="5383"/>
                    <a:pt x="454" y="5383"/>
                  </a:cubicBezTo>
                  <a:cubicBezTo>
                    <a:pt x="402" y="5383"/>
                    <a:pt x="402" y="5383"/>
                    <a:pt x="402" y="5383"/>
                  </a:cubicBezTo>
                  <a:cubicBezTo>
                    <a:pt x="402" y="5197"/>
                    <a:pt x="402" y="5197"/>
                    <a:pt x="402" y="5197"/>
                  </a:cubicBezTo>
                  <a:cubicBezTo>
                    <a:pt x="493" y="5197"/>
                    <a:pt x="493" y="5197"/>
                    <a:pt x="493" y="5197"/>
                  </a:cubicBezTo>
                  <a:cubicBezTo>
                    <a:pt x="535" y="5197"/>
                    <a:pt x="535" y="5197"/>
                    <a:pt x="535" y="5197"/>
                  </a:cubicBezTo>
                  <a:cubicBezTo>
                    <a:pt x="537" y="5232"/>
                    <a:pt x="565" y="5259"/>
                    <a:pt x="600" y="5259"/>
                  </a:cubicBezTo>
                  <a:cubicBezTo>
                    <a:pt x="635" y="5259"/>
                    <a:pt x="664" y="5232"/>
                    <a:pt x="666" y="5197"/>
                  </a:cubicBezTo>
                  <a:cubicBezTo>
                    <a:pt x="724" y="5197"/>
                    <a:pt x="724" y="5197"/>
                    <a:pt x="724" y="5197"/>
                  </a:cubicBezTo>
                  <a:cubicBezTo>
                    <a:pt x="4146" y="5197"/>
                    <a:pt x="4146" y="5197"/>
                    <a:pt x="4146" y="5197"/>
                  </a:cubicBezTo>
                  <a:cubicBezTo>
                    <a:pt x="4148" y="5232"/>
                    <a:pt x="4176" y="5259"/>
                    <a:pt x="4211" y="5259"/>
                  </a:cubicBezTo>
                  <a:cubicBezTo>
                    <a:pt x="4246" y="5259"/>
                    <a:pt x="4275" y="5232"/>
                    <a:pt x="4277" y="5197"/>
                  </a:cubicBezTo>
                  <a:cubicBezTo>
                    <a:pt x="4994" y="5197"/>
                    <a:pt x="4994" y="5197"/>
                    <a:pt x="4994" y="5197"/>
                  </a:cubicBezTo>
                  <a:cubicBezTo>
                    <a:pt x="5169" y="5197"/>
                    <a:pt x="5169" y="5197"/>
                    <a:pt x="5169" y="5197"/>
                  </a:cubicBezTo>
                  <a:cubicBezTo>
                    <a:pt x="5886" y="5197"/>
                    <a:pt x="5886" y="5197"/>
                    <a:pt x="5886" y="5197"/>
                  </a:cubicBezTo>
                  <a:cubicBezTo>
                    <a:pt x="5888" y="5232"/>
                    <a:pt x="5917" y="5259"/>
                    <a:pt x="5952" y="5259"/>
                  </a:cubicBezTo>
                  <a:cubicBezTo>
                    <a:pt x="5987" y="5259"/>
                    <a:pt x="6016" y="5232"/>
                    <a:pt x="6017" y="5197"/>
                  </a:cubicBezTo>
                  <a:cubicBezTo>
                    <a:pt x="9440" y="5197"/>
                    <a:pt x="9440" y="5197"/>
                    <a:pt x="9440" y="5197"/>
                  </a:cubicBezTo>
                  <a:cubicBezTo>
                    <a:pt x="9497" y="5197"/>
                    <a:pt x="9497" y="5197"/>
                    <a:pt x="9497" y="5197"/>
                  </a:cubicBezTo>
                  <a:cubicBezTo>
                    <a:pt x="9499" y="5232"/>
                    <a:pt x="9528" y="5259"/>
                    <a:pt x="9563" y="5259"/>
                  </a:cubicBezTo>
                  <a:cubicBezTo>
                    <a:pt x="9598" y="5259"/>
                    <a:pt x="9627" y="5232"/>
                    <a:pt x="9628" y="5197"/>
                  </a:cubicBezTo>
                  <a:cubicBezTo>
                    <a:pt x="9670" y="5197"/>
                    <a:pt x="9670" y="5197"/>
                    <a:pt x="9670" y="5197"/>
                  </a:cubicBezTo>
                  <a:cubicBezTo>
                    <a:pt x="9761" y="5197"/>
                    <a:pt x="9761" y="5197"/>
                    <a:pt x="9761" y="5197"/>
                  </a:cubicBezTo>
                  <a:lnTo>
                    <a:pt x="9761" y="5383"/>
                  </a:lnTo>
                  <a:close/>
                  <a:moveTo>
                    <a:pt x="9761" y="5190"/>
                  </a:moveTo>
                  <a:cubicBezTo>
                    <a:pt x="9670" y="5190"/>
                    <a:pt x="9670" y="5190"/>
                    <a:pt x="9670" y="5190"/>
                  </a:cubicBezTo>
                  <a:cubicBezTo>
                    <a:pt x="9670" y="4971"/>
                    <a:pt x="9670" y="4971"/>
                    <a:pt x="9670" y="4971"/>
                  </a:cubicBezTo>
                  <a:cubicBezTo>
                    <a:pt x="9670" y="4971"/>
                    <a:pt x="9670" y="4971"/>
                    <a:pt x="9670" y="4971"/>
                  </a:cubicBezTo>
                  <a:cubicBezTo>
                    <a:pt x="9670" y="2828"/>
                    <a:pt x="9670" y="2828"/>
                    <a:pt x="9670" y="2828"/>
                  </a:cubicBezTo>
                  <a:cubicBezTo>
                    <a:pt x="9670" y="2781"/>
                    <a:pt x="9670" y="2781"/>
                    <a:pt x="9670" y="2781"/>
                  </a:cubicBezTo>
                  <a:cubicBezTo>
                    <a:pt x="9670" y="638"/>
                    <a:pt x="9670" y="638"/>
                    <a:pt x="9670" y="638"/>
                  </a:cubicBezTo>
                  <a:cubicBezTo>
                    <a:pt x="9670" y="638"/>
                    <a:pt x="9670" y="638"/>
                    <a:pt x="9670" y="638"/>
                  </a:cubicBezTo>
                  <a:cubicBezTo>
                    <a:pt x="9670" y="419"/>
                    <a:pt x="9670" y="419"/>
                    <a:pt x="9670" y="419"/>
                  </a:cubicBezTo>
                  <a:cubicBezTo>
                    <a:pt x="9761" y="419"/>
                    <a:pt x="9761" y="419"/>
                    <a:pt x="9761" y="419"/>
                  </a:cubicBezTo>
                  <a:cubicBezTo>
                    <a:pt x="9761" y="2152"/>
                    <a:pt x="9761" y="2152"/>
                    <a:pt x="9761" y="2152"/>
                  </a:cubicBezTo>
                  <a:cubicBezTo>
                    <a:pt x="9727" y="2154"/>
                    <a:pt x="9699" y="2183"/>
                    <a:pt x="9699" y="2218"/>
                  </a:cubicBezTo>
                  <a:cubicBezTo>
                    <a:pt x="9699" y="2253"/>
                    <a:pt x="9727" y="2281"/>
                    <a:pt x="9761" y="2283"/>
                  </a:cubicBezTo>
                  <a:cubicBezTo>
                    <a:pt x="9761" y="2567"/>
                    <a:pt x="9761" y="2567"/>
                    <a:pt x="9761" y="2567"/>
                  </a:cubicBezTo>
                  <a:cubicBezTo>
                    <a:pt x="9712" y="2616"/>
                    <a:pt x="9712" y="2616"/>
                    <a:pt x="9712" y="2616"/>
                  </a:cubicBezTo>
                  <a:cubicBezTo>
                    <a:pt x="9736" y="2640"/>
                    <a:pt x="9736" y="2640"/>
                    <a:pt x="9736" y="2640"/>
                  </a:cubicBezTo>
                  <a:cubicBezTo>
                    <a:pt x="9712" y="2663"/>
                    <a:pt x="9712" y="2663"/>
                    <a:pt x="9712" y="2663"/>
                  </a:cubicBezTo>
                  <a:cubicBezTo>
                    <a:pt x="9736" y="2687"/>
                    <a:pt x="9736" y="2687"/>
                    <a:pt x="9736" y="2687"/>
                  </a:cubicBezTo>
                  <a:cubicBezTo>
                    <a:pt x="9712" y="2710"/>
                    <a:pt x="9712" y="2710"/>
                    <a:pt x="9712" y="2710"/>
                  </a:cubicBezTo>
                  <a:cubicBezTo>
                    <a:pt x="9736" y="2734"/>
                    <a:pt x="9736" y="2734"/>
                    <a:pt x="9736" y="2734"/>
                  </a:cubicBezTo>
                  <a:cubicBezTo>
                    <a:pt x="9712" y="2757"/>
                    <a:pt x="9712" y="2757"/>
                    <a:pt x="9712" y="2757"/>
                  </a:cubicBezTo>
                  <a:cubicBezTo>
                    <a:pt x="9736" y="2781"/>
                    <a:pt x="9736" y="2781"/>
                    <a:pt x="9736" y="2781"/>
                  </a:cubicBezTo>
                  <a:cubicBezTo>
                    <a:pt x="9712" y="2804"/>
                    <a:pt x="9712" y="2804"/>
                    <a:pt x="9712" y="2804"/>
                  </a:cubicBezTo>
                  <a:cubicBezTo>
                    <a:pt x="9712" y="2804"/>
                    <a:pt x="9712" y="2804"/>
                    <a:pt x="9712" y="2804"/>
                  </a:cubicBezTo>
                  <a:cubicBezTo>
                    <a:pt x="9712" y="2805"/>
                    <a:pt x="9712" y="2805"/>
                    <a:pt x="9712" y="2805"/>
                  </a:cubicBezTo>
                  <a:cubicBezTo>
                    <a:pt x="9736" y="2828"/>
                    <a:pt x="9736" y="2828"/>
                    <a:pt x="9736" y="2828"/>
                  </a:cubicBezTo>
                  <a:cubicBezTo>
                    <a:pt x="9712" y="2852"/>
                    <a:pt x="9712" y="2852"/>
                    <a:pt x="9712" y="2852"/>
                  </a:cubicBezTo>
                  <a:cubicBezTo>
                    <a:pt x="9736" y="2875"/>
                    <a:pt x="9736" y="2875"/>
                    <a:pt x="9736" y="2875"/>
                  </a:cubicBezTo>
                  <a:cubicBezTo>
                    <a:pt x="9712" y="2899"/>
                    <a:pt x="9712" y="2899"/>
                    <a:pt x="9712" y="2899"/>
                  </a:cubicBezTo>
                  <a:cubicBezTo>
                    <a:pt x="9736" y="2922"/>
                    <a:pt x="9736" y="2922"/>
                    <a:pt x="9736" y="2922"/>
                  </a:cubicBezTo>
                  <a:cubicBezTo>
                    <a:pt x="9712" y="2946"/>
                    <a:pt x="9712" y="2946"/>
                    <a:pt x="9712" y="2946"/>
                  </a:cubicBezTo>
                  <a:cubicBezTo>
                    <a:pt x="9736" y="2969"/>
                    <a:pt x="9736" y="2969"/>
                    <a:pt x="9736" y="2969"/>
                  </a:cubicBezTo>
                  <a:cubicBezTo>
                    <a:pt x="9712" y="2993"/>
                    <a:pt x="9712" y="2993"/>
                    <a:pt x="9712" y="2993"/>
                  </a:cubicBezTo>
                  <a:cubicBezTo>
                    <a:pt x="9761" y="3042"/>
                    <a:pt x="9761" y="3042"/>
                    <a:pt x="9761" y="3042"/>
                  </a:cubicBezTo>
                  <a:cubicBezTo>
                    <a:pt x="9761" y="3326"/>
                    <a:pt x="9761" y="3326"/>
                    <a:pt x="9761" y="3326"/>
                  </a:cubicBezTo>
                  <a:cubicBezTo>
                    <a:pt x="9727" y="3327"/>
                    <a:pt x="9699" y="3356"/>
                    <a:pt x="9699" y="3391"/>
                  </a:cubicBezTo>
                  <a:cubicBezTo>
                    <a:pt x="9699" y="3426"/>
                    <a:pt x="9727" y="3455"/>
                    <a:pt x="9761" y="3457"/>
                  </a:cubicBezTo>
                  <a:lnTo>
                    <a:pt x="9761" y="5190"/>
                  </a:lnTo>
                  <a:close/>
                  <a:moveTo>
                    <a:pt x="9756" y="3395"/>
                  </a:moveTo>
                  <a:cubicBezTo>
                    <a:pt x="9721" y="3430"/>
                    <a:pt x="9721" y="3430"/>
                    <a:pt x="9721" y="3430"/>
                  </a:cubicBezTo>
                  <a:cubicBezTo>
                    <a:pt x="9712" y="3420"/>
                    <a:pt x="9707" y="3408"/>
                    <a:pt x="9706" y="3395"/>
                  </a:cubicBezTo>
                  <a:lnTo>
                    <a:pt x="9756" y="3395"/>
                  </a:lnTo>
                  <a:close/>
                  <a:moveTo>
                    <a:pt x="9706" y="3388"/>
                  </a:moveTo>
                  <a:cubicBezTo>
                    <a:pt x="9707" y="3374"/>
                    <a:pt x="9712" y="3362"/>
                    <a:pt x="9721" y="3352"/>
                  </a:cubicBezTo>
                  <a:cubicBezTo>
                    <a:pt x="9756" y="3388"/>
                    <a:pt x="9756" y="3388"/>
                    <a:pt x="9756" y="3388"/>
                  </a:cubicBezTo>
                  <a:lnTo>
                    <a:pt x="9706" y="3388"/>
                  </a:lnTo>
                  <a:close/>
                  <a:moveTo>
                    <a:pt x="9761" y="3400"/>
                  </a:moveTo>
                  <a:cubicBezTo>
                    <a:pt x="9761" y="3449"/>
                    <a:pt x="9761" y="3449"/>
                    <a:pt x="9761" y="3449"/>
                  </a:cubicBezTo>
                  <a:cubicBezTo>
                    <a:pt x="9748" y="3449"/>
                    <a:pt x="9735" y="3443"/>
                    <a:pt x="9726" y="3435"/>
                  </a:cubicBezTo>
                  <a:lnTo>
                    <a:pt x="9761" y="3400"/>
                  </a:lnTo>
                  <a:close/>
                  <a:moveTo>
                    <a:pt x="9726" y="3347"/>
                  </a:moveTo>
                  <a:cubicBezTo>
                    <a:pt x="9735" y="3339"/>
                    <a:pt x="9748" y="3334"/>
                    <a:pt x="9761" y="3333"/>
                  </a:cubicBezTo>
                  <a:cubicBezTo>
                    <a:pt x="9761" y="3382"/>
                    <a:pt x="9761" y="3382"/>
                    <a:pt x="9761" y="3382"/>
                  </a:cubicBezTo>
                  <a:lnTo>
                    <a:pt x="9726" y="3347"/>
                  </a:lnTo>
                  <a:close/>
                  <a:moveTo>
                    <a:pt x="9723" y="2993"/>
                  </a:moveTo>
                  <a:cubicBezTo>
                    <a:pt x="9741" y="2974"/>
                    <a:pt x="9741" y="2974"/>
                    <a:pt x="9741" y="2974"/>
                  </a:cubicBezTo>
                  <a:cubicBezTo>
                    <a:pt x="9765" y="2998"/>
                    <a:pt x="9765" y="2998"/>
                    <a:pt x="9765" y="2998"/>
                  </a:cubicBezTo>
                  <a:cubicBezTo>
                    <a:pt x="9788" y="2974"/>
                    <a:pt x="9788" y="2974"/>
                    <a:pt x="9788" y="2974"/>
                  </a:cubicBezTo>
                  <a:cubicBezTo>
                    <a:pt x="9807" y="2993"/>
                    <a:pt x="9807" y="2993"/>
                    <a:pt x="9807" y="2993"/>
                  </a:cubicBezTo>
                  <a:cubicBezTo>
                    <a:pt x="9765" y="3035"/>
                    <a:pt x="9765" y="3035"/>
                    <a:pt x="9765" y="3035"/>
                  </a:cubicBezTo>
                  <a:lnTo>
                    <a:pt x="9723" y="2993"/>
                  </a:lnTo>
                  <a:close/>
                  <a:moveTo>
                    <a:pt x="9865" y="2132"/>
                  </a:moveTo>
                  <a:cubicBezTo>
                    <a:pt x="9865" y="2776"/>
                    <a:pt x="9865" y="2776"/>
                    <a:pt x="9865" y="2776"/>
                  </a:cubicBezTo>
                  <a:cubicBezTo>
                    <a:pt x="9865" y="2833"/>
                    <a:pt x="9865" y="2833"/>
                    <a:pt x="9865" y="2833"/>
                  </a:cubicBezTo>
                  <a:cubicBezTo>
                    <a:pt x="9865" y="3477"/>
                    <a:pt x="9865" y="3477"/>
                    <a:pt x="9865" y="3477"/>
                  </a:cubicBezTo>
                  <a:cubicBezTo>
                    <a:pt x="9865" y="3616"/>
                    <a:pt x="9865" y="3616"/>
                    <a:pt x="9865" y="3616"/>
                  </a:cubicBezTo>
                  <a:cubicBezTo>
                    <a:pt x="9864" y="3616"/>
                    <a:pt x="9864" y="3616"/>
                    <a:pt x="9864" y="3616"/>
                  </a:cubicBezTo>
                  <a:cubicBezTo>
                    <a:pt x="9864" y="5316"/>
                    <a:pt x="9864" y="5316"/>
                    <a:pt x="9864" y="5316"/>
                  </a:cubicBezTo>
                  <a:cubicBezTo>
                    <a:pt x="9864" y="5353"/>
                    <a:pt x="9834" y="5383"/>
                    <a:pt x="9797" y="5383"/>
                  </a:cubicBezTo>
                  <a:cubicBezTo>
                    <a:pt x="9769" y="5383"/>
                    <a:pt x="9769" y="5383"/>
                    <a:pt x="9769" y="5383"/>
                  </a:cubicBezTo>
                  <a:cubicBezTo>
                    <a:pt x="9769" y="3457"/>
                    <a:pt x="9769" y="3457"/>
                    <a:pt x="9769" y="3457"/>
                  </a:cubicBezTo>
                  <a:cubicBezTo>
                    <a:pt x="9803" y="3455"/>
                    <a:pt x="9830" y="3426"/>
                    <a:pt x="9830" y="3391"/>
                  </a:cubicBezTo>
                  <a:cubicBezTo>
                    <a:pt x="9830" y="3356"/>
                    <a:pt x="9803" y="3327"/>
                    <a:pt x="9768" y="3326"/>
                  </a:cubicBezTo>
                  <a:cubicBezTo>
                    <a:pt x="9768" y="3042"/>
                    <a:pt x="9768" y="3042"/>
                    <a:pt x="9768" y="3042"/>
                  </a:cubicBezTo>
                  <a:cubicBezTo>
                    <a:pt x="9817" y="2993"/>
                    <a:pt x="9817" y="2993"/>
                    <a:pt x="9817" y="2993"/>
                  </a:cubicBezTo>
                  <a:cubicBezTo>
                    <a:pt x="9793" y="2969"/>
                    <a:pt x="9793" y="2969"/>
                    <a:pt x="9793" y="2969"/>
                  </a:cubicBezTo>
                  <a:cubicBezTo>
                    <a:pt x="9817" y="2946"/>
                    <a:pt x="9817" y="2946"/>
                    <a:pt x="9817" y="2946"/>
                  </a:cubicBezTo>
                  <a:cubicBezTo>
                    <a:pt x="9793" y="2922"/>
                    <a:pt x="9793" y="2922"/>
                    <a:pt x="9793" y="2922"/>
                  </a:cubicBezTo>
                  <a:cubicBezTo>
                    <a:pt x="9817" y="2899"/>
                    <a:pt x="9817" y="2899"/>
                    <a:pt x="9817" y="2899"/>
                  </a:cubicBezTo>
                  <a:cubicBezTo>
                    <a:pt x="9793" y="2875"/>
                    <a:pt x="9793" y="2875"/>
                    <a:pt x="9793" y="2875"/>
                  </a:cubicBezTo>
                  <a:cubicBezTo>
                    <a:pt x="9817" y="2852"/>
                    <a:pt x="9817" y="2852"/>
                    <a:pt x="9817" y="2852"/>
                  </a:cubicBezTo>
                  <a:cubicBezTo>
                    <a:pt x="9793" y="2828"/>
                    <a:pt x="9793" y="2828"/>
                    <a:pt x="9793" y="2828"/>
                  </a:cubicBezTo>
                  <a:cubicBezTo>
                    <a:pt x="9817" y="2805"/>
                    <a:pt x="9817" y="2805"/>
                    <a:pt x="9817" y="2805"/>
                  </a:cubicBezTo>
                  <a:cubicBezTo>
                    <a:pt x="9817" y="2804"/>
                    <a:pt x="9817" y="2804"/>
                    <a:pt x="9817" y="2804"/>
                  </a:cubicBezTo>
                  <a:cubicBezTo>
                    <a:pt x="9817" y="2804"/>
                    <a:pt x="9817" y="2804"/>
                    <a:pt x="9817" y="2804"/>
                  </a:cubicBezTo>
                  <a:cubicBezTo>
                    <a:pt x="9793" y="2781"/>
                    <a:pt x="9793" y="2781"/>
                    <a:pt x="9793" y="2781"/>
                  </a:cubicBezTo>
                  <a:cubicBezTo>
                    <a:pt x="9817" y="2757"/>
                    <a:pt x="9817" y="2757"/>
                    <a:pt x="9817" y="2757"/>
                  </a:cubicBezTo>
                  <a:cubicBezTo>
                    <a:pt x="9793" y="2734"/>
                    <a:pt x="9793" y="2734"/>
                    <a:pt x="9793" y="2734"/>
                  </a:cubicBezTo>
                  <a:cubicBezTo>
                    <a:pt x="9817" y="2710"/>
                    <a:pt x="9817" y="2710"/>
                    <a:pt x="9817" y="2710"/>
                  </a:cubicBezTo>
                  <a:cubicBezTo>
                    <a:pt x="9793" y="2687"/>
                    <a:pt x="9793" y="2687"/>
                    <a:pt x="9793" y="2687"/>
                  </a:cubicBezTo>
                  <a:cubicBezTo>
                    <a:pt x="9817" y="2663"/>
                    <a:pt x="9817" y="2663"/>
                    <a:pt x="9817" y="2663"/>
                  </a:cubicBezTo>
                  <a:cubicBezTo>
                    <a:pt x="9793" y="2640"/>
                    <a:pt x="9793" y="2640"/>
                    <a:pt x="9793" y="2640"/>
                  </a:cubicBezTo>
                  <a:cubicBezTo>
                    <a:pt x="9817" y="2616"/>
                    <a:pt x="9817" y="2616"/>
                    <a:pt x="9817" y="2616"/>
                  </a:cubicBezTo>
                  <a:cubicBezTo>
                    <a:pt x="9768" y="2567"/>
                    <a:pt x="9768" y="2567"/>
                    <a:pt x="9768" y="2567"/>
                  </a:cubicBezTo>
                  <a:cubicBezTo>
                    <a:pt x="9768" y="2283"/>
                    <a:pt x="9768" y="2283"/>
                    <a:pt x="9768" y="2283"/>
                  </a:cubicBezTo>
                  <a:cubicBezTo>
                    <a:pt x="9803" y="2281"/>
                    <a:pt x="9830" y="2253"/>
                    <a:pt x="9830" y="2218"/>
                  </a:cubicBezTo>
                  <a:cubicBezTo>
                    <a:pt x="9830" y="2183"/>
                    <a:pt x="9803" y="2154"/>
                    <a:pt x="9769" y="2152"/>
                  </a:cubicBezTo>
                  <a:cubicBezTo>
                    <a:pt x="9769" y="226"/>
                    <a:pt x="9769" y="226"/>
                    <a:pt x="9769" y="226"/>
                  </a:cubicBezTo>
                  <a:cubicBezTo>
                    <a:pt x="9797" y="226"/>
                    <a:pt x="9797" y="226"/>
                    <a:pt x="9797" y="226"/>
                  </a:cubicBezTo>
                  <a:cubicBezTo>
                    <a:pt x="9834" y="226"/>
                    <a:pt x="9864" y="256"/>
                    <a:pt x="9864" y="293"/>
                  </a:cubicBezTo>
                  <a:cubicBezTo>
                    <a:pt x="9864" y="1993"/>
                    <a:pt x="9864" y="1993"/>
                    <a:pt x="9864" y="1993"/>
                  </a:cubicBezTo>
                  <a:cubicBezTo>
                    <a:pt x="9865" y="1993"/>
                    <a:pt x="9865" y="1993"/>
                    <a:pt x="9865" y="1993"/>
                  </a:cubicBezTo>
                  <a:lnTo>
                    <a:pt x="9865" y="2132"/>
                  </a:lnTo>
                  <a:close/>
                  <a:moveTo>
                    <a:pt x="9773" y="3388"/>
                  </a:moveTo>
                  <a:cubicBezTo>
                    <a:pt x="9808" y="3352"/>
                    <a:pt x="9808" y="3352"/>
                    <a:pt x="9808" y="3352"/>
                  </a:cubicBezTo>
                  <a:cubicBezTo>
                    <a:pt x="9817" y="3362"/>
                    <a:pt x="9822" y="3374"/>
                    <a:pt x="9823" y="3388"/>
                  </a:cubicBezTo>
                  <a:lnTo>
                    <a:pt x="9773" y="3388"/>
                  </a:lnTo>
                  <a:close/>
                  <a:moveTo>
                    <a:pt x="9823" y="3395"/>
                  </a:moveTo>
                  <a:cubicBezTo>
                    <a:pt x="9822" y="3408"/>
                    <a:pt x="9817" y="3420"/>
                    <a:pt x="9808" y="3430"/>
                  </a:cubicBezTo>
                  <a:cubicBezTo>
                    <a:pt x="9773" y="3395"/>
                    <a:pt x="9773" y="3395"/>
                    <a:pt x="9773" y="3395"/>
                  </a:cubicBezTo>
                  <a:lnTo>
                    <a:pt x="9823" y="3395"/>
                  </a:lnTo>
                  <a:close/>
                  <a:moveTo>
                    <a:pt x="9769" y="3382"/>
                  </a:moveTo>
                  <a:cubicBezTo>
                    <a:pt x="9769" y="3333"/>
                    <a:pt x="9769" y="3333"/>
                    <a:pt x="9769" y="3333"/>
                  </a:cubicBezTo>
                  <a:cubicBezTo>
                    <a:pt x="9782" y="3334"/>
                    <a:pt x="9794" y="3339"/>
                    <a:pt x="9803" y="3347"/>
                  </a:cubicBezTo>
                  <a:lnTo>
                    <a:pt x="9769" y="3382"/>
                  </a:lnTo>
                  <a:close/>
                  <a:moveTo>
                    <a:pt x="9803" y="3435"/>
                  </a:moveTo>
                  <a:cubicBezTo>
                    <a:pt x="9794" y="3443"/>
                    <a:pt x="9782" y="3449"/>
                    <a:pt x="9769" y="3449"/>
                  </a:cubicBezTo>
                  <a:cubicBezTo>
                    <a:pt x="9769" y="3400"/>
                    <a:pt x="9769" y="3400"/>
                    <a:pt x="9769" y="3400"/>
                  </a:cubicBezTo>
                  <a:lnTo>
                    <a:pt x="9803" y="3435"/>
                  </a:lnTo>
                  <a:close/>
                  <a:moveTo>
                    <a:pt x="10157" y="2776"/>
                  </a:moveTo>
                  <a:cubicBezTo>
                    <a:pt x="10157" y="2780"/>
                    <a:pt x="10157" y="2780"/>
                    <a:pt x="10157" y="2780"/>
                  </a:cubicBezTo>
                  <a:cubicBezTo>
                    <a:pt x="10157" y="2781"/>
                    <a:pt x="10157" y="2781"/>
                    <a:pt x="10157" y="2781"/>
                  </a:cubicBezTo>
                  <a:cubicBezTo>
                    <a:pt x="10157" y="2828"/>
                    <a:pt x="10157" y="2828"/>
                    <a:pt x="10157" y="2828"/>
                  </a:cubicBezTo>
                  <a:cubicBezTo>
                    <a:pt x="10157" y="2829"/>
                    <a:pt x="10157" y="2829"/>
                    <a:pt x="10157" y="2829"/>
                  </a:cubicBezTo>
                  <a:cubicBezTo>
                    <a:pt x="10157" y="2833"/>
                    <a:pt x="10157" y="2833"/>
                    <a:pt x="10157" y="2833"/>
                  </a:cubicBezTo>
                  <a:cubicBezTo>
                    <a:pt x="10157" y="3325"/>
                    <a:pt x="10157" y="3325"/>
                    <a:pt x="10157" y="3325"/>
                  </a:cubicBezTo>
                  <a:cubicBezTo>
                    <a:pt x="10017" y="3325"/>
                    <a:pt x="10017" y="3325"/>
                    <a:pt x="10017" y="3325"/>
                  </a:cubicBezTo>
                  <a:cubicBezTo>
                    <a:pt x="9949" y="3325"/>
                    <a:pt x="9891" y="3370"/>
                    <a:pt x="9872" y="3431"/>
                  </a:cubicBezTo>
                  <a:cubicBezTo>
                    <a:pt x="9872" y="2833"/>
                    <a:pt x="9872" y="2833"/>
                    <a:pt x="9872" y="2833"/>
                  </a:cubicBezTo>
                  <a:cubicBezTo>
                    <a:pt x="9872" y="2776"/>
                    <a:pt x="9872" y="2776"/>
                    <a:pt x="9872" y="2776"/>
                  </a:cubicBezTo>
                  <a:cubicBezTo>
                    <a:pt x="9872" y="2178"/>
                    <a:pt x="9872" y="2178"/>
                    <a:pt x="9872" y="2178"/>
                  </a:cubicBezTo>
                  <a:cubicBezTo>
                    <a:pt x="9891" y="2239"/>
                    <a:pt x="9949" y="2284"/>
                    <a:pt x="10017" y="2284"/>
                  </a:cubicBezTo>
                  <a:cubicBezTo>
                    <a:pt x="10157" y="2284"/>
                    <a:pt x="10157" y="2284"/>
                    <a:pt x="10157" y="2284"/>
                  </a:cubicBezTo>
                  <a:lnTo>
                    <a:pt x="10157" y="277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8"/>
            <p:cNvSpPr/>
            <p:nvPr/>
          </p:nvSpPr>
          <p:spPr>
            <a:xfrm>
              <a:off x="3695700" y="1441450"/>
              <a:ext cx="50800" cy="298450"/>
            </a:xfrm>
            <a:custGeom>
              <a:rect b="b" l="l" r="r" t="t"/>
              <a:pathLst>
                <a:path extrusionOk="0" h="951" w="163">
                  <a:moveTo>
                    <a:pt x="0" y="82"/>
                  </a:move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ubicBezTo>
                    <a:pt x="36" y="0"/>
                    <a:pt x="0" y="37"/>
                    <a:pt x="0" y="82"/>
                  </a:cubicBezTo>
                  <a:close/>
                  <a:moveTo>
                    <a:pt x="155" y="82"/>
                  </a:moveTo>
                  <a:cubicBezTo>
                    <a:pt x="155" y="447"/>
                    <a:pt x="155" y="447"/>
                    <a:pt x="155" y="447"/>
                  </a:cubicBez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8"/>
            <p:cNvSpPr/>
            <p:nvPr/>
          </p:nvSpPr>
          <p:spPr>
            <a:xfrm>
              <a:off x="3702050" y="1449388"/>
              <a:ext cx="36513" cy="282575"/>
            </a:xfrm>
            <a:custGeom>
              <a:rect b="b" l="l" r="r" t="t"/>
              <a:pathLst>
                <a:path extrusionOk="0" h="905" w="117">
                  <a:moveTo>
                    <a:pt x="0" y="59"/>
                  </a:move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ubicBezTo>
                    <a:pt x="26" y="0"/>
                    <a:pt x="0" y="27"/>
                    <a:pt x="0" y="59"/>
                  </a:cubicBezTo>
                  <a:close/>
                  <a:moveTo>
                    <a:pt x="59" y="8"/>
                  </a:moveTo>
                  <a:cubicBezTo>
                    <a:pt x="87" y="8"/>
                    <a:pt x="110" y="31"/>
                    <a:pt x="110" y="59"/>
                  </a:cubicBezTo>
                  <a:cubicBezTo>
                    <a:pt x="110" y="424"/>
                    <a:pt x="110" y="424"/>
                    <a:pt x="110" y="424"/>
                  </a:cubicBez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8"/>
            <p:cNvSpPr/>
            <p:nvPr/>
          </p:nvSpPr>
          <p:spPr>
            <a:xfrm>
              <a:off x="3709988" y="1457325"/>
              <a:ext cx="22225" cy="266701"/>
            </a:xfrm>
            <a:custGeom>
              <a:rect b="b" l="l" r="r" t="t"/>
              <a:pathLst>
                <a:path extrusionOk="0" h="857" w="71">
                  <a:moveTo>
                    <a:pt x="36" y="857"/>
                  </a:move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lose/>
                  <a:moveTo>
                    <a:pt x="7" y="457"/>
                  </a:moveTo>
                  <a:cubicBezTo>
                    <a:pt x="7" y="400"/>
                    <a:pt x="7" y="400"/>
                    <a:pt x="7" y="400"/>
                  </a:cubicBezTo>
                  <a:cubicBezTo>
                    <a:pt x="7" y="36"/>
                    <a:pt x="7" y="36"/>
                    <a:pt x="7" y="36"/>
                  </a:cubicBezTo>
                  <a:cubicBezTo>
                    <a:pt x="7" y="20"/>
                    <a:pt x="20" y="7"/>
                    <a:pt x="36" y="7"/>
                  </a:cubicBezTo>
                  <a:cubicBezTo>
                    <a:pt x="51" y="7"/>
                    <a:pt x="64" y="20"/>
                    <a:pt x="64" y="36"/>
                  </a:cubicBezTo>
                  <a:cubicBezTo>
                    <a:pt x="64" y="400"/>
                    <a:pt x="64" y="400"/>
                    <a:pt x="64" y="400"/>
                  </a:cubicBezTo>
                  <a:cubicBezTo>
                    <a:pt x="64" y="457"/>
                    <a:pt x="64" y="457"/>
                    <a:pt x="64" y="457"/>
                  </a:cubicBezTo>
                  <a:cubicBezTo>
                    <a:pt x="64" y="821"/>
                    <a:pt x="64" y="821"/>
                    <a:pt x="64" y="821"/>
                  </a:cubicBezTo>
                  <a:cubicBezTo>
                    <a:pt x="64" y="837"/>
                    <a:pt x="51" y="850"/>
                    <a:pt x="36" y="850"/>
                  </a:cubicBezTo>
                  <a:cubicBezTo>
                    <a:pt x="20" y="850"/>
                    <a:pt x="7" y="837"/>
                    <a:pt x="7" y="821"/>
                  </a:cubicBezTo>
                  <a:lnTo>
                    <a:pt x="7" y="45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8"/>
            <p:cNvSpPr/>
            <p:nvPr/>
          </p:nvSpPr>
          <p:spPr>
            <a:xfrm>
              <a:off x="2216150" y="2406650"/>
              <a:ext cx="193674" cy="50800"/>
            </a:xfrm>
            <a:custGeom>
              <a:rect b="b" l="l" r="r" t="t"/>
              <a:pathLst>
                <a:path extrusionOk="0" h="163" w="621">
                  <a:moveTo>
                    <a:pt x="540" y="0"/>
                  </a:moveTo>
                  <a:cubicBezTo>
                    <a:pt x="0" y="0"/>
                    <a:pt x="0" y="0"/>
                    <a:pt x="0" y="0"/>
                  </a:cubicBezTo>
                  <a:cubicBezTo>
                    <a:pt x="0" y="7"/>
                    <a:pt x="0" y="7"/>
                    <a:pt x="0" y="7"/>
                  </a:cubicBezTo>
                  <a:cubicBezTo>
                    <a:pt x="540" y="7"/>
                    <a:pt x="540" y="7"/>
                    <a:pt x="540" y="7"/>
                  </a:cubicBezTo>
                  <a:cubicBezTo>
                    <a:pt x="581" y="7"/>
                    <a:pt x="614" y="40"/>
                    <a:pt x="614" y="81"/>
                  </a:cubicBezTo>
                  <a:cubicBezTo>
                    <a:pt x="614" y="122"/>
                    <a:pt x="581" y="156"/>
                    <a:pt x="540" y="156"/>
                  </a:cubicBezTo>
                  <a:cubicBezTo>
                    <a:pt x="0" y="156"/>
                    <a:pt x="0" y="156"/>
                    <a:pt x="0" y="156"/>
                  </a:cubicBezTo>
                  <a:cubicBezTo>
                    <a:pt x="0" y="163"/>
                    <a:pt x="0" y="163"/>
                    <a:pt x="0" y="163"/>
                  </a:cubicBezTo>
                  <a:cubicBezTo>
                    <a:pt x="540" y="163"/>
                    <a:pt x="540" y="163"/>
                    <a:pt x="540" y="163"/>
                  </a:cubicBezTo>
                  <a:cubicBezTo>
                    <a:pt x="585" y="163"/>
                    <a:pt x="621" y="126"/>
                    <a:pt x="621" y="81"/>
                  </a:cubicBezTo>
                  <a:cubicBezTo>
                    <a:pt x="621" y="36"/>
                    <a:pt x="585" y="0"/>
                    <a:pt x="54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8"/>
            <p:cNvSpPr/>
            <p:nvPr/>
          </p:nvSpPr>
          <p:spPr>
            <a:xfrm>
              <a:off x="2216150" y="2413000"/>
              <a:ext cx="187325" cy="36513"/>
            </a:xfrm>
            <a:custGeom>
              <a:rect b="b" l="l" r="r" t="t"/>
              <a:pathLst>
                <a:path extrusionOk="0" h="117" w="598">
                  <a:moveTo>
                    <a:pt x="598" y="59"/>
                  </a:moveTo>
                  <a:cubicBezTo>
                    <a:pt x="598" y="27"/>
                    <a:pt x="572" y="0"/>
                    <a:pt x="540" y="0"/>
                  </a:cubicBezTo>
                  <a:cubicBezTo>
                    <a:pt x="0" y="0"/>
                    <a:pt x="0" y="0"/>
                    <a:pt x="0" y="0"/>
                  </a:cubicBezTo>
                  <a:cubicBezTo>
                    <a:pt x="0" y="8"/>
                    <a:pt x="0" y="8"/>
                    <a:pt x="0" y="8"/>
                  </a:cubicBezTo>
                  <a:cubicBezTo>
                    <a:pt x="540" y="8"/>
                    <a:pt x="540" y="8"/>
                    <a:pt x="540" y="8"/>
                  </a:cubicBezTo>
                  <a:cubicBezTo>
                    <a:pt x="568" y="8"/>
                    <a:pt x="591" y="31"/>
                    <a:pt x="591" y="59"/>
                  </a:cubicBezTo>
                  <a:cubicBezTo>
                    <a:pt x="591" y="87"/>
                    <a:pt x="568" y="110"/>
                    <a:pt x="540" y="110"/>
                  </a:cubicBezTo>
                  <a:cubicBezTo>
                    <a:pt x="0" y="110"/>
                    <a:pt x="0" y="110"/>
                    <a:pt x="0" y="110"/>
                  </a:cubicBezTo>
                  <a:cubicBezTo>
                    <a:pt x="0" y="117"/>
                    <a:pt x="0" y="117"/>
                    <a:pt x="0" y="117"/>
                  </a:cubicBezTo>
                  <a:cubicBezTo>
                    <a:pt x="540" y="117"/>
                    <a:pt x="540" y="117"/>
                    <a:pt x="540" y="117"/>
                  </a:cubicBezTo>
                  <a:cubicBezTo>
                    <a:pt x="572" y="117"/>
                    <a:pt x="598" y="91"/>
                    <a:pt x="598"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8"/>
            <p:cNvSpPr/>
            <p:nvPr/>
          </p:nvSpPr>
          <p:spPr>
            <a:xfrm>
              <a:off x="2216150" y="2420938"/>
              <a:ext cx="179388" cy="22225"/>
            </a:xfrm>
            <a:custGeom>
              <a:rect b="b" l="l" r="r" t="t"/>
              <a:pathLst>
                <a:path extrusionOk="0" h="71" w="574">
                  <a:moveTo>
                    <a:pt x="574" y="36"/>
                  </a:moveTo>
                  <a:cubicBezTo>
                    <a:pt x="574" y="16"/>
                    <a:pt x="558" y="0"/>
                    <a:pt x="539" y="0"/>
                  </a:cubicBezTo>
                  <a:cubicBezTo>
                    <a:pt x="0" y="0"/>
                    <a:pt x="0" y="0"/>
                    <a:pt x="0" y="0"/>
                  </a:cubicBezTo>
                  <a:cubicBezTo>
                    <a:pt x="0" y="7"/>
                    <a:pt x="0" y="7"/>
                    <a:pt x="0" y="7"/>
                  </a:cubicBezTo>
                  <a:cubicBezTo>
                    <a:pt x="539" y="7"/>
                    <a:pt x="539" y="7"/>
                    <a:pt x="539" y="7"/>
                  </a:cubicBezTo>
                  <a:cubicBezTo>
                    <a:pt x="555" y="7"/>
                    <a:pt x="567" y="20"/>
                    <a:pt x="567" y="36"/>
                  </a:cubicBezTo>
                  <a:cubicBezTo>
                    <a:pt x="567" y="52"/>
                    <a:pt x="555" y="64"/>
                    <a:pt x="539" y="64"/>
                  </a:cubicBezTo>
                  <a:cubicBezTo>
                    <a:pt x="0" y="64"/>
                    <a:pt x="0" y="64"/>
                    <a:pt x="0" y="64"/>
                  </a:cubicBezTo>
                  <a:cubicBezTo>
                    <a:pt x="0" y="71"/>
                    <a:pt x="0" y="71"/>
                    <a:pt x="0" y="71"/>
                  </a:cubicBezTo>
                  <a:cubicBezTo>
                    <a:pt x="539" y="71"/>
                    <a:pt x="539" y="71"/>
                    <a:pt x="539" y="71"/>
                  </a:cubicBezTo>
                  <a:cubicBezTo>
                    <a:pt x="558" y="71"/>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8"/>
            <p:cNvSpPr/>
            <p:nvPr/>
          </p:nvSpPr>
          <p:spPr>
            <a:xfrm>
              <a:off x="2152650" y="2406650"/>
              <a:ext cx="52388" cy="50800"/>
            </a:xfrm>
            <a:custGeom>
              <a:rect b="b" l="l" r="r" t="t"/>
              <a:pathLst>
                <a:path extrusionOk="0" h="163" w="163">
                  <a:moveTo>
                    <a:pt x="82" y="0"/>
                  </a:moveTo>
                  <a:cubicBezTo>
                    <a:pt x="82" y="0"/>
                    <a:pt x="82" y="0"/>
                    <a:pt x="82" y="0"/>
                  </a:cubicBezTo>
                  <a:cubicBezTo>
                    <a:pt x="82" y="0"/>
                    <a:pt x="81" y="0"/>
                    <a:pt x="81" y="0"/>
                  </a:cubicBezTo>
                  <a:cubicBezTo>
                    <a:pt x="37" y="0"/>
                    <a:pt x="0" y="37"/>
                    <a:pt x="0" y="81"/>
                  </a:cubicBezTo>
                  <a:cubicBezTo>
                    <a:pt x="0" y="126"/>
                    <a:pt x="37" y="163"/>
                    <a:pt x="81" y="163"/>
                  </a:cubicBezTo>
                  <a:cubicBezTo>
                    <a:pt x="81" y="163"/>
                    <a:pt x="82" y="163"/>
                    <a:pt x="82" y="163"/>
                  </a:cubicBezTo>
                  <a:cubicBezTo>
                    <a:pt x="82" y="163"/>
                    <a:pt x="82" y="163"/>
                    <a:pt x="82" y="163"/>
                  </a:cubicBezTo>
                  <a:cubicBezTo>
                    <a:pt x="127" y="163"/>
                    <a:pt x="163" y="126"/>
                    <a:pt x="163" y="81"/>
                  </a:cubicBezTo>
                  <a:cubicBezTo>
                    <a:pt x="163" y="37"/>
                    <a:pt x="127" y="0"/>
                    <a:pt x="82" y="0"/>
                  </a:cubicBezTo>
                  <a:close/>
                  <a:moveTo>
                    <a:pt x="27" y="32"/>
                  </a:moveTo>
                  <a:cubicBezTo>
                    <a:pt x="73" y="78"/>
                    <a:pt x="73" y="78"/>
                    <a:pt x="73" y="78"/>
                  </a:cubicBezTo>
                  <a:cubicBezTo>
                    <a:pt x="8" y="78"/>
                    <a:pt x="8" y="78"/>
                    <a:pt x="8" y="78"/>
                  </a:cubicBezTo>
                  <a:cubicBezTo>
                    <a:pt x="9" y="60"/>
                    <a:pt x="16" y="44"/>
                    <a:pt x="27" y="32"/>
                  </a:cubicBezTo>
                  <a:close/>
                  <a:moveTo>
                    <a:pt x="8" y="85"/>
                  </a:moveTo>
                  <a:cubicBezTo>
                    <a:pt x="73" y="85"/>
                    <a:pt x="73" y="85"/>
                    <a:pt x="73" y="85"/>
                  </a:cubicBezTo>
                  <a:cubicBezTo>
                    <a:pt x="27" y="131"/>
                    <a:pt x="27" y="131"/>
                    <a:pt x="27" y="131"/>
                  </a:cubicBezTo>
                  <a:cubicBezTo>
                    <a:pt x="16" y="119"/>
                    <a:pt x="9" y="103"/>
                    <a:pt x="8" y="85"/>
                  </a:cubicBezTo>
                  <a:close/>
                  <a:moveTo>
                    <a:pt x="78" y="155"/>
                  </a:moveTo>
                  <a:cubicBezTo>
                    <a:pt x="60" y="154"/>
                    <a:pt x="44" y="147"/>
                    <a:pt x="32" y="136"/>
                  </a:cubicBezTo>
                  <a:cubicBezTo>
                    <a:pt x="78" y="90"/>
                    <a:pt x="78" y="90"/>
                    <a:pt x="78" y="90"/>
                  </a:cubicBezTo>
                  <a:lnTo>
                    <a:pt x="78" y="155"/>
                  </a:lnTo>
                  <a:close/>
                  <a:moveTo>
                    <a:pt x="78" y="72"/>
                  </a:moveTo>
                  <a:cubicBezTo>
                    <a:pt x="32" y="27"/>
                    <a:pt x="32" y="27"/>
                    <a:pt x="32" y="27"/>
                  </a:cubicBezTo>
                  <a:cubicBezTo>
                    <a:pt x="44" y="15"/>
                    <a:pt x="60" y="8"/>
                    <a:pt x="78" y="7"/>
                  </a:cubicBezTo>
                  <a:lnTo>
                    <a:pt x="78" y="72"/>
                  </a:lnTo>
                  <a:close/>
                  <a:moveTo>
                    <a:pt x="85" y="7"/>
                  </a:moveTo>
                  <a:cubicBezTo>
                    <a:pt x="103" y="8"/>
                    <a:pt x="119" y="15"/>
                    <a:pt x="131" y="27"/>
                  </a:cubicBezTo>
                  <a:cubicBezTo>
                    <a:pt x="85" y="72"/>
                    <a:pt x="85" y="72"/>
                    <a:pt x="85" y="72"/>
                  </a:cubicBezTo>
                  <a:lnTo>
                    <a:pt x="85" y="7"/>
                  </a:lnTo>
                  <a:close/>
                  <a:moveTo>
                    <a:pt x="85" y="155"/>
                  </a:moveTo>
                  <a:cubicBezTo>
                    <a:pt x="85" y="90"/>
                    <a:pt x="85" y="90"/>
                    <a:pt x="85" y="90"/>
                  </a:cubicBezTo>
                  <a:cubicBezTo>
                    <a:pt x="131" y="136"/>
                    <a:pt x="131" y="136"/>
                    <a:pt x="131" y="136"/>
                  </a:cubicBezTo>
                  <a:cubicBezTo>
                    <a:pt x="119" y="147"/>
                    <a:pt x="103" y="154"/>
                    <a:pt x="85" y="155"/>
                  </a:cubicBezTo>
                  <a:close/>
                  <a:moveTo>
                    <a:pt x="136" y="131"/>
                  </a:moveTo>
                  <a:cubicBezTo>
                    <a:pt x="91" y="85"/>
                    <a:pt x="91" y="85"/>
                    <a:pt x="91" y="85"/>
                  </a:cubicBezTo>
                  <a:cubicBezTo>
                    <a:pt x="155" y="85"/>
                    <a:pt x="155" y="85"/>
                    <a:pt x="155" y="85"/>
                  </a:cubicBezTo>
                  <a:cubicBezTo>
                    <a:pt x="154" y="103"/>
                    <a:pt x="147" y="119"/>
                    <a:pt x="136" y="131"/>
                  </a:cubicBezTo>
                  <a:close/>
                  <a:moveTo>
                    <a:pt x="91" y="78"/>
                  </a:moveTo>
                  <a:cubicBezTo>
                    <a:pt x="136" y="32"/>
                    <a:pt x="136" y="32"/>
                    <a:pt x="136" y="32"/>
                  </a:cubicBezTo>
                  <a:cubicBezTo>
                    <a:pt x="147" y="44"/>
                    <a:pt x="154" y="60"/>
                    <a:pt x="155" y="78"/>
                  </a:cubicBezTo>
                  <a:lnTo>
                    <a:pt x="91"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8"/>
            <p:cNvSpPr/>
            <p:nvPr/>
          </p:nvSpPr>
          <p:spPr>
            <a:xfrm>
              <a:off x="1947863" y="2406650"/>
              <a:ext cx="193674" cy="50800"/>
            </a:xfrm>
            <a:custGeom>
              <a:rect b="b" l="l" r="r" t="t"/>
              <a:pathLst>
                <a:path extrusionOk="0" h="163" w="621">
                  <a:moveTo>
                    <a:pt x="0" y="81"/>
                  </a:moveTo>
                  <a:cubicBezTo>
                    <a:pt x="0" y="126"/>
                    <a:pt x="36" y="163"/>
                    <a:pt x="81" y="163"/>
                  </a:cubicBezTo>
                  <a:cubicBezTo>
                    <a:pt x="621" y="163"/>
                    <a:pt x="621" y="163"/>
                    <a:pt x="621" y="163"/>
                  </a:cubicBezTo>
                  <a:cubicBezTo>
                    <a:pt x="621" y="156"/>
                    <a:pt x="621" y="156"/>
                    <a:pt x="621" y="156"/>
                  </a:cubicBezTo>
                  <a:cubicBezTo>
                    <a:pt x="81" y="156"/>
                    <a:pt x="81" y="156"/>
                    <a:pt x="81" y="156"/>
                  </a:cubicBezTo>
                  <a:cubicBezTo>
                    <a:pt x="40" y="156"/>
                    <a:pt x="7" y="122"/>
                    <a:pt x="7" y="81"/>
                  </a:cubicBezTo>
                  <a:cubicBezTo>
                    <a:pt x="7" y="40"/>
                    <a:pt x="40" y="7"/>
                    <a:pt x="81" y="7"/>
                  </a:cubicBezTo>
                  <a:cubicBezTo>
                    <a:pt x="621" y="7"/>
                    <a:pt x="621" y="7"/>
                    <a:pt x="621" y="7"/>
                  </a:cubicBezTo>
                  <a:cubicBezTo>
                    <a:pt x="621" y="0"/>
                    <a:pt x="621" y="0"/>
                    <a:pt x="621" y="0"/>
                  </a:cubicBezTo>
                  <a:cubicBezTo>
                    <a:pt x="81" y="0"/>
                    <a:pt x="81" y="0"/>
                    <a:pt x="81" y="0"/>
                  </a:cubicBezTo>
                  <a:cubicBezTo>
                    <a:pt x="36" y="0"/>
                    <a:pt x="0" y="36"/>
                    <a:pt x="0" y="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8"/>
            <p:cNvSpPr/>
            <p:nvPr/>
          </p:nvSpPr>
          <p:spPr>
            <a:xfrm>
              <a:off x="1954213" y="2413000"/>
              <a:ext cx="187325" cy="36513"/>
            </a:xfrm>
            <a:custGeom>
              <a:rect b="b" l="l" r="r" t="t"/>
              <a:pathLst>
                <a:path extrusionOk="0" h="117" w="598">
                  <a:moveTo>
                    <a:pt x="0" y="59"/>
                  </a:moveTo>
                  <a:cubicBezTo>
                    <a:pt x="0" y="91"/>
                    <a:pt x="26" y="117"/>
                    <a:pt x="58" y="117"/>
                  </a:cubicBezTo>
                  <a:cubicBezTo>
                    <a:pt x="598" y="117"/>
                    <a:pt x="598" y="117"/>
                    <a:pt x="598" y="117"/>
                  </a:cubicBezTo>
                  <a:cubicBezTo>
                    <a:pt x="598" y="110"/>
                    <a:pt x="598" y="110"/>
                    <a:pt x="598" y="110"/>
                  </a:cubicBezTo>
                  <a:cubicBezTo>
                    <a:pt x="58" y="110"/>
                    <a:pt x="58" y="110"/>
                    <a:pt x="58" y="110"/>
                  </a:cubicBezTo>
                  <a:cubicBezTo>
                    <a:pt x="30" y="110"/>
                    <a:pt x="7" y="87"/>
                    <a:pt x="7" y="59"/>
                  </a:cubicBezTo>
                  <a:cubicBezTo>
                    <a:pt x="7" y="31"/>
                    <a:pt x="30" y="8"/>
                    <a:pt x="58" y="8"/>
                  </a:cubicBezTo>
                  <a:cubicBezTo>
                    <a:pt x="598" y="8"/>
                    <a:pt x="598" y="8"/>
                    <a:pt x="598" y="8"/>
                  </a:cubicBezTo>
                  <a:cubicBezTo>
                    <a:pt x="598" y="0"/>
                    <a:pt x="598" y="0"/>
                    <a:pt x="598" y="0"/>
                  </a:cubicBezTo>
                  <a:cubicBezTo>
                    <a:pt x="58" y="0"/>
                    <a:pt x="58" y="0"/>
                    <a:pt x="58" y="0"/>
                  </a:cubicBezTo>
                  <a:cubicBezTo>
                    <a:pt x="26" y="0"/>
                    <a:pt x="0" y="27"/>
                    <a:pt x="0"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8"/>
            <p:cNvSpPr/>
            <p:nvPr/>
          </p:nvSpPr>
          <p:spPr>
            <a:xfrm>
              <a:off x="1962150" y="2420938"/>
              <a:ext cx="179388" cy="22225"/>
            </a:xfrm>
            <a:custGeom>
              <a:rect b="b" l="l" r="r" t="t"/>
              <a:pathLst>
                <a:path extrusionOk="0" h="71" w="574">
                  <a:moveTo>
                    <a:pt x="0" y="36"/>
                  </a:moveTo>
                  <a:cubicBezTo>
                    <a:pt x="0" y="56"/>
                    <a:pt x="16" y="71"/>
                    <a:pt x="35" y="71"/>
                  </a:cubicBezTo>
                  <a:cubicBezTo>
                    <a:pt x="574" y="71"/>
                    <a:pt x="574" y="71"/>
                    <a:pt x="574" y="71"/>
                  </a:cubicBezTo>
                  <a:cubicBezTo>
                    <a:pt x="574" y="64"/>
                    <a:pt x="574" y="64"/>
                    <a:pt x="574" y="64"/>
                  </a:cubicBezTo>
                  <a:cubicBezTo>
                    <a:pt x="35" y="64"/>
                    <a:pt x="35" y="64"/>
                    <a:pt x="35" y="64"/>
                  </a:cubicBezTo>
                  <a:cubicBezTo>
                    <a:pt x="20" y="64"/>
                    <a:pt x="7" y="52"/>
                    <a:pt x="7" y="36"/>
                  </a:cubicBezTo>
                  <a:cubicBezTo>
                    <a:pt x="7" y="20"/>
                    <a:pt x="20" y="7"/>
                    <a:pt x="35" y="7"/>
                  </a:cubicBezTo>
                  <a:cubicBezTo>
                    <a:pt x="574" y="7"/>
                    <a:pt x="574" y="7"/>
                    <a:pt x="574" y="7"/>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7" name="Google Shape;807;p28"/>
          <p:cNvSpPr txBox="1"/>
          <p:nvPr>
            <p:ph hasCustomPrompt="1" type="title"/>
          </p:nvPr>
        </p:nvSpPr>
        <p:spPr>
          <a:xfrm>
            <a:off x="2223600" y="772775"/>
            <a:ext cx="4696800" cy="657000"/>
          </a:xfrm>
          <a:prstGeom prst="rect">
            <a:avLst/>
          </a:prstGeom>
          <a:noFill/>
          <a:ln cap="flat" cmpd="dbl" w="38100">
            <a:solidFill>
              <a:schemeClr val="lt2"/>
            </a:solidFill>
            <a:prstDash val="solid"/>
            <a:miter lim="8000"/>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4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08" name="Google Shape;808;p28"/>
          <p:cNvSpPr txBox="1"/>
          <p:nvPr>
            <p:ph idx="1" type="subTitle"/>
          </p:nvPr>
        </p:nvSpPr>
        <p:spPr>
          <a:xfrm>
            <a:off x="2223600" y="1429600"/>
            <a:ext cx="4696800" cy="412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09" name="Google Shape;809;p28"/>
          <p:cNvSpPr txBox="1"/>
          <p:nvPr>
            <p:ph hasCustomPrompt="1" idx="2" type="title"/>
          </p:nvPr>
        </p:nvSpPr>
        <p:spPr>
          <a:xfrm>
            <a:off x="2223600" y="2022502"/>
            <a:ext cx="4696800" cy="657000"/>
          </a:xfrm>
          <a:prstGeom prst="rect">
            <a:avLst/>
          </a:prstGeom>
          <a:noFill/>
          <a:ln cap="flat" cmpd="dbl" w="38100">
            <a:solidFill>
              <a:schemeClr val="lt2"/>
            </a:solidFill>
            <a:prstDash val="solid"/>
            <a:miter lim="8000"/>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4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10" name="Google Shape;810;p28"/>
          <p:cNvSpPr txBox="1"/>
          <p:nvPr>
            <p:ph idx="3" type="subTitle"/>
          </p:nvPr>
        </p:nvSpPr>
        <p:spPr>
          <a:xfrm>
            <a:off x="2223600" y="2679527"/>
            <a:ext cx="4696800" cy="412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11" name="Google Shape;811;p28"/>
          <p:cNvSpPr txBox="1"/>
          <p:nvPr>
            <p:ph hasCustomPrompt="1" idx="4" type="title"/>
          </p:nvPr>
        </p:nvSpPr>
        <p:spPr>
          <a:xfrm>
            <a:off x="2223600" y="3272225"/>
            <a:ext cx="4696800" cy="657000"/>
          </a:xfrm>
          <a:prstGeom prst="rect">
            <a:avLst/>
          </a:prstGeom>
          <a:noFill/>
          <a:ln cap="flat" cmpd="dbl" w="38100">
            <a:solidFill>
              <a:schemeClr val="lt2"/>
            </a:solidFill>
            <a:prstDash val="solid"/>
            <a:miter lim="8000"/>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4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12" name="Google Shape;812;p28"/>
          <p:cNvSpPr txBox="1"/>
          <p:nvPr>
            <p:ph idx="5" type="subTitle"/>
          </p:nvPr>
        </p:nvSpPr>
        <p:spPr>
          <a:xfrm>
            <a:off x="2223600" y="3929221"/>
            <a:ext cx="4696800" cy="412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13" name="Shape 813"/>
        <p:cNvGrpSpPr/>
        <p:nvPr/>
      </p:nvGrpSpPr>
      <p:grpSpPr>
        <a:xfrm>
          <a:off x="0" y="0"/>
          <a:ext cx="0" cy="0"/>
          <a:chOff x="0" y="0"/>
          <a:chExt cx="0" cy="0"/>
        </a:xfrm>
      </p:grpSpPr>
      <p:grpSp>
        <p:nvGrpSpPr>
          <p:cNvPr id="814" name="Google Shape;814;p29"/>
          <p:cNvGrpSpPr/>
          <p:nvPr/>
        </p:nvGrpSpPr>
        <p:grpSpPr>
          <a:xfrm>
            <a:off x="105290" y="98868"/>
            <a:ext cx="8933090" cy="4946061"/>
            <a:chOff x="3732213" y="4481513"/>
            <a:chExt cx="3065471" cy="1693856"/>
          </a:xfrm>
        </p:grpSpPr>
        <p:sp>
          <p:nvSpPr>
            <p:cNvPr id="815" name="Google Shape;815;p29"/>
            <p:cNvSpPr/>
            <p:nvPr/>
          </p:nvSpPr>
          <p:spPr>
            <a:xfrm>
              <a:off x="3790950" y="4657725"/>
              <a:ext cx="42863"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9"/>
            <p:cNvSpPr/>
            <p:nvPr/>
          </p:nvSpPr>
          <p:spPr>
            <a:xfrm>
              <a:off x="3797300" y="4664075"/>
              <a:ext cx="30163" cy="244474"/>
            </a:xfrm>
            <a:custGeom>
              <a:rect b="b" l="l" r="r" t="t"/>
              <a:pathLst>
                <a:path extrusionOk="0" h="781" w="97">
                  <a:moveTo>
                    <a:pt x="48" y="0"/>
                  </a:moveTo>
                  <a:cubicBezTo>
                    <a:pt x="21" y="0"/>
                    <a:pt x="0" y="22"/>
                    <a:pt x="0" y="48"/>
                  </a:cubicBezTo>
                  <a:cubicBezTo>
                    <a:pt x="0" y="491"/>
                    <a:pt x="0" y="491"/>
                    <a:pt x="0" y="491"/>
                  </a:cubicBezTo>
                  <a:cubicBezTo>
                    <a:pt x="0" y="687"/>
                    <a:pt x="0" y="687"/>
                    <a:pt x="0" y="687"/>
                  </a:cubicBezTo>
                  <a:cubicBezTo>
                    <a:pt x="0" y="733"/>
                    <a:pt x="0" y="733"/>
                    <a:pt x="0" y="733"/>
                  </a:cubicBezTo>
                  <a:cubicBezTo>
                    <a:pt x="0" y="760"/>
                    <a:pt x="22" y="781"/>
                    <a:pt x="49" y="781"/>
                  </a:cubicBezTo>
                  <a:cubicBezTo>
                    <a:pt x="76" y="781"/>
                    <a:pt x="97" y="760"/>
                    <a:pt x="97" y="733"/>
                  </a:cubicBezTo>
                  <a:cubicBezTo>
                    <a:pt x="97" y="687"/>
                    <a:pt x="97" y="687"/>
                    <a:pt x="97" y="687"/>
                  </a:cubicBezTo>
                  <a:cubicBezTo>
                    <a:pt x="97" y="491"/>
                    <a:pt x="97" y="491"/>
                    <a:pt x="97" y="491"/>
                  </a:cubicBezTo>
                  <a:cubicBezTo>
                    <a:pt x="97" y="48"/>
                    <a:pt x="97" y="48"/>
                    <a:pt x="97" y="48"/>
                  </a:cubicBezTo>
                  <a:cubicBezTo>
                    <a:pt x="97" y="22"/>
                    <a:pt x="75" y="0"/>
                    <a:pt x="48" y="0"/>
                  </a:cubicBezTo>
                  <a:close/>
                  <a:moveTo>
                    <a:pt x="91" y="733"/>
                  </a:moveTo>
                  <a:cubicBezTo>
                    <a:pt x="91" y="756"/>
                    <a:pt x="72" y="774"/>
                    <a:pt x="49" y="774"/>
                  </a:cubicBezTo>
                  <a:cubicBezTo>
                    <a:pt x="26" y="774"/>
                    <a:pt x="7" y="756"/>
                    <a:pt x="7" y="733"/>
                  </a:cubicBezTo>
                  <a:cubicBezTo>
                    <a:pt x="7" y="687"/>
                    <a:pt x="7" y="687"/>
                    <a:pt x="7" y="687"/>
                  </a:cubicBezTo>
                  <a:cubicBezTo>
                    <a:pt x="7" y="491"/>
                    <a:pt x="7" y="491"/>
                    <a:pt x="7" y="491"/>
                  </a:cubicBezTo>
                  <a:cubicBezTo>
                    <a:pt x="7" y="48"/>
                    <a:pt x="7" y="48"/>
                    <a:pt x="7" y="48"/>
                  </a:cubicBezTo>
                  <a:cubicBezTo>
                    <a:pt x="7" y="25"/>
                    <a:pt x="25" y="7"/>
                    <a:pt x="48" y="7"/>
                  </a:cubicBezTo>
                  <a:cubicBezTo>
                    <a:pt x="71" y="7"/>
                    <a:pt x="90" y="25"/>
                    <a:pt x="90" y="48"/>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9"/>
            <p:cNvSpPr/>
            <p:nvPr/>
          </p:nvSpPr>
          <p:spPr>
            <a:xfrm>
              <a:off x="3803650" y="4670425"/>
              <a:ext cx="19050" cy="231775"/>
            </a:xfrm>
            <a:custGeom>
              <a:rect b="b" l="l" r="r" t="t"/>
              <a:pathLst>
                <a:path extrusionOk="0" h="743" w="61">
                  <a:moveTo>
                    <a:pt x="60" y="30"/>
                  </a:moveTo>
                  <a:cubicBezTo>
                    <a:pt x="60" y="14"/>
                    <a:pt x="47" y="0"/>
                    <a:pt x="30" y="0"/>
                  </a:cubicBezTo>
                  <a:cubicBezTo>
                    <a:pt x="14" y="0"/>
                    <a:pt x="0" y="14"/>
                    <a:pt x="0" y="30"/>
                  </a:cubicBezTo>
                  <a:cubicBezTo>
                    <a:pt x="0" y="472"/>
                    <a:pt x="0" y="472"/>
                    <a:pt x="0" y="472"/>
                  </a:cubicBezTo>
                  <a:cubicBezTo>
                    <a:pt x="1" y="668"/>
                    <a:pt x="1" y="668"/>
                    <a:pt x="1" y="668"/>
                  </a:cubicBezTo>
                  <a:cubicBezTo>
                    <a:pt x="1" y="713"/>
                    <a:pt x="1" y="713"/>
                    <a:pt x="1" y="713"/>
                  </a:cubicBezTo>
                  <a:cubicBezTo>
                    <a:pt x="1" y="729"/>
                    <a:pt x="15" y="743"/>
                    <a:pt x="31" y="743"/>
                  </a:cubicBezTo>
                  <a:cubicBezTo>
                    <a:pt x="47" y="743"/>
                    <a:pt x="61" y="729"/>
                    <a:pt x="61" y="713"/>
                  </a:cubicBezTo>
                  <a:cubicBezTo>
                    <a:pt x="61" y="668"/>
                    <a:pt x="61" y="668"/>
                    <a:pt x="61" y="668"/>
                  </a:cubicBezTo>
                  <a:cubicBezTo>
                    <a:pt x="60" y="472"/>
                    <a:pt x="60" y="472"/>
                    <a:pt x="60" y="472"/>
                  </a:cubicBezTo>
                  <a:lnTo>
                    <a:pt x="60" y="30"/>
                  </a:lnTo>
                  <a:close/>
                  <a:moveTo>
                    <a:pt x="54" y="713"/>
                  </a:moveTo>
                  <a:cubicBezTo>
                    <a:pt x="54" y="726"/>
                    <a:pt x="44" y="736"/>
                    <a:pt x="31" y="736"/>
                  </a:cubicBezTo>
                  <a:cubicBezTo>
                    <a:pt x="18" y="736"/>
                    <a:pt x="8" y="726"/>
                    <a:pt x="8" y="713"/>
                  </a:cubicBezTo>
                  <a:cubicBezTo>
                    <a:pt x="8" y="668"/>
                    <a:pt x="8" y="668"/>
                    <a:pt x="8" y="668"/>
                  </a:cubicBezTo>
                  <a:cubicBezTo>
                    <a:pt x="7" y="472"/>
                    <a:pt x="7" y="472"/>
                    <a:pt x="7" y="472"/>
                  </a:cubicBezTo>
                  <a:cubicBezTo>
                    <a:pt x="7" y="30"/>
                    <a:pt x="7" y="30"/>
                    <a:pt x="7" y="30"/>
                  </a:cubicBezTo>
                  <a:cubicBezTo>
                    <a:pt x="7" y="18"/>
                    <a:pt x="18" y="7"/>
                    <a:pt x="30" y="7"/>
                  </a:cubicBezTo>
                  <a:cubicBezTo>
                    <a:pt x="43" y="7"/>
                    <a:pt x="53" y="18"/>
                    <a:pt x="53" y="30"/>
                  </a:cubicBezTo>
                  <a:cubicBezTo>
                    <a:pt x="53" y="472"/>
                    <a:pt x="53" y="472"/>
                    <a:pt x="53" y="472"/>
                  </a:cubicBezTo>
                  <a:cubicBezTo>
                    <a:pt x="54" y="668"/>
                    <a:pt x="54" y="668"/>
                    <a:pt x="54" y="668"/>
                  </a:cubicBezTo>
                  <a:lnTo>
                    <a:pt x="54" y="71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9"/>
            <p:cNvSpPr/>
            <p:nvPr/>
          </p:nvSpPr>
          <p:spPr>
            <a:xfrm>
              <a:off x="3790950" y="5735638"/>
              <a:ext cx="42863"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9"/>
            <p:cNvSpPr/>
            <p:nvPr/>
          </p:nvSpPr>
          <p:spPr>
            <a:xfrm>
              <a:off x="3797300" y="5741988"/>
              <a:ext cx="30163" cy="244475"/>
            </a:xfrm>
            <a:custGeom>
              <a:rect b="b" l="l" r="r" t="t"/>
              <a:pathLst>
                <a:path extrusionOk="0" h="782" w="97">
                  <a:moveTo>
                    <a:pt x="48" y="0"/>
                  </a:moveTo>
                  <a:cubicBezTo>
                    <a:pt x="21" y="0"/>
                    <a:pt x="0" y="22"/>
                    <a:pt x="0" y="49"/>
                  </a:cubicBezTo>
                  <a:cubicBezTo>
                    <a:pt x="0" y="491"/>
                    <a:pt x="0" y="491"/>
                    <a:pt x="0" y="491"/>
                  </a:cubicBezTo>
                  <a:cubicBezTo>
                    <a:pt x="0" y="687"/>
                    <a:pt x="0" y="687"/>
                    <a:pt x="0" y="687"/>
                  </a:cubicBezTo>
                  <a:cubicBezTo>
                    <a:pt x="0" y="733"/>
                    <a:pt x="0" y="733"/>
                    <a:pt x="0" y="733"/>
                  </a:cubicBezTo>
                  <a:cubicBezTo>
                    <a:pt x="0" y="760"/>
                    <a:pt x="22" y="782"/>
                    <a:pt x="49" y="782"/>
                  </a:cubicBezTo>
                  <a:cubicBezTo>
                    <a:pt x="76" y="782"/>
                    <a:pt x="97" y="760"/>
                    <a:pt x="97" y="733"/>
                  </a:cubicBezTo>
                  <a:cubicBezTo>
                    <a:pt x="97" y="687"/>
                    <a:pt x="97" y="687"/>
                    <a:pt x="97" y="687"/>
                  </a:cubicBezTo>
                  <a:cubicBezTo>
                    <a:pt x="97" y="491"/>
                    <a:pt x="97" y="491"/>
                    <a:pt x="97" y="491"/>
                  </a:cubicBezTo>
                  <a:cubicBezTo>
                    <a:pt x="97" y="49"/>
                    <a:pt x="97" y="49"/>
                    <a:pt x="97" y="49"/>
                  </a:cubicBezTo>
                  <a:cubicBezTo>
                    <a:pt x="97" y="22"/>
                    <a:pt x="75" y="0"/>
                    <a:pt x="48" y="0"/>
                  </a:cubicBezTo>
                  <a:close/>
                  <a:moveTo>
                    <a:pt x="91" y="733"/>
                  </a:moveTo>
                  <a:cubicBezTo>
                    <a:pt x="91" y="756"/>
                    <a:pt x="72" y="775"/>
                    <a:pt x="49" y="775"/>
                  </a:cubicBezTo>
                  <a:cubicBezTo>
                    <a:pt x="26" y="775"/>
                    <a:pt x="7" y="756"/>
                    <a:pt x="7" y="733"/>
                  </a:cubicBezTo>
                  <a:cubicBezTo>
                    <a:pt x="7" y="687"/>
                    <a:pt x="7" y="687"/>
                    <a:pt x="7" y="687"/>
                  </a:cubicBezTo>
                  <a:cubicBezTo>
                    <a:pt x="7" y="491"/>
                    <a:pt x="7" y="491"/>
                    <a:pt x="7" y="491"/>
                  </a:cubicBezTo>
                  <a:cubicBezTo>
                    <a:pt x="7" y="49"/>
                    <a:pt x="7" y="49"/>
                    <a:pt x="7" y="49"/>
                  </a:cubicBezTo>
                  <a:cubicBezTo>
                    <a:pt x="7" y="26"/>
                    <a:pt x="25" y="7"/>
                    <a:pt x="48" y="7"/>
                  </a:cubicBezTo>
                  <a:cubicBezTo>
                    <a:pt x="71" y="7"/>
                    <a:pt x="90" y="26"/>
                    <a:pt x="90" y="49"/>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9"/>
            <p:cNvSpPr/>
            <p:nvPr/>
          </p:nvSpPr>
          <p:spPr>
            <a:xfrm>
              <a:off x="3803650" y="5748338"/>
              <a:ext cx="19050" cy="231775"/>
            </a:xfrm>
            <a:custGeom>
              <a:rect b="b" l="l" r="r" t="t"/>
              <a:pathLst>
                <a:path extrusionOk="0" h="742" w="61">
                  <a:moveTo>
                    <a:pt x="60" y="30"/>
                  </a:moveTo>
                  <a:cubicBezTo>
                    <a:pt x="60" y="13"/>
                    <a:pt x="47" y="0"/>
                    <a:pt x="30" y="0"/>
                  </a:cubicBezTo>
                  <a:cubicBezTo>
                    <a:pt x="14" y="0"/>
                    <a:pt x="0" y="13"/>
                    <a:pt x="0" y="30"/>
                  </a:cubicBezTo>
                  <a:cubicBezTo>
                    <a:pt x="0" y="471"/>
                    <a:pt x="0" y="471"/>
                    <a:pt x="0" y="471"/>
                  </a:cubicBezTo>
                  <a:cubicBezTo>
                    <a:pt x="1" y="667"/>
                    <a:pt x="1" y="667"/>
                    <a:pt x="1" y="667"/>
                  </a:cubicBezTo>
                  <a:cubicBezTo>
                    <a:pt x="1" y="712"/>
                    <a:pt x="1" y="712"/>
                    <a:pt x="1" y="712"/>
                  </a:cubicBezTo>
                  <a:cubicBezTo>
                    <a:pt x="1" y="729"/>
                    <a:pt x="15" y="742"/>
                    <a:pt x="31" y="742"/>
                  </a:cubicBezTo>
                  <a:cubicBezTo>
                    <a:pt x="47" y="742"/>
                    <a:pt x="61" y="729"/>
                    <a:pt x="61" y="712"/>
                  </a:cubicBezTo>
                  <a:cubicBezTo>
                    <a:pt x="61" y="667"/>
                    <a:pt x="61" y="667"/>
                    <a:pt x="61" y="667"/>
                  </a:cubicBezTo>
                  <a:cubicBezTo>
                    <a:pt x="60" y="471"/>
                    <a:pt x="60" y="471"/>
                    <a:pt x="60" y="471"/>
                  </a:cubicBezTo>
                  <a:lnTo>
                    <a:pt x="60" y="30"/>
                  </a:lnTo>
                  <a:close/>
                  <a:moveTo>
                    <a:pt x="54" y="712"/>
                  </a:moveTo>
                  <a:cubicBezTo>
                    <a:pt x="54" y="725"/>
                    <a:pt x="44" y="735"/>
                    <a:pt x="31" y="735"/>
                  </a:cubicBezTo>
                  <a:cubicBezTo>
                    <a:pt x="18" y="735"/>
                    <a:pt x="8" y="725"/>
                    <a:pt x="8" y="712"/>
                  </a:cubicBezTo>
                  <a:cubicBezTo>
                    <a:pt x="8" y="667"/>
                    <a:pt x="8" y="667"/>
                    <a:pt x="8" y="667"/>
                  </a:cubicBezTo>
                  <a:cubicBezTo>
                    <a:pt x="7" y="471"/>
                    <a:pt x="7" y="471"/>
                    <a:pt x="7" y="471"/>
                  </a:cubicBezTo>
                  <a:cubicBezTo>
                    <a:pt x="7" y="30"/>
                    <a:pt x="7" y="30"/>
                    <a:pt x="7" y="30"/>
                  </a:cubicBezTo>
                  <a:cubicBezTo>
                    <a:pt x="7" y="17"/>
                    <a:pt x="18" y="7"/>
                    <a:pt x="30" y="7"/>
                  </a:cubicBezTo>
                  <a:cubicBezTo>
                    <a:pt x="43" y="7"/>
                    <a:pt x="53" y="17"/>
                    <a:pt x="53" y="30"/>
                  </a:cubicBezTo>
                  <a:cubicBezTo>
                    <a:pt x="53" y="471"/>
                    <a:pt x="53" y="471"/>
                    <a:pt x="53" y="471"/>
                  </a:cubicBezTo>
                  <a:cubicBezTo>
                    <a:pt x="54" y="667"/>
                    <a:pt x="54" y="667"/>
                    <a:pt x="54" y="667"/>
                  </a:cubicBezTo>
                  <a:lnTo>
                    <a:pt x="54" y="7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9"/>
            <p:cNvSpPr/>
            <p:nvPr/>
          </p:nvSpPr>
          <p:spPr>
            <a:xfrm>
              <a:off x="5080000" y="4564063"/>
              <a:ext cx="369889" cy="34925"/>
            </a:xfrm>
            <a:custGeom>
              <a:rect b="b" l="l" r="r" t="t"/>
              <a:pathLst>
                <a:path extrusionOk="0" h="115" w="1181">
                  <a:moveTo>
                    <a:pt x="102" y="33"/>
                  </a:moveTo>
                  <a:cubicBezTo>
                    <a:pt x="83" y="14"/>
                    <a:pt x="83" y="14"/>
                    <a:pt x="83" y="14"/>
                  </a:cubicBezTo>
                  <a:cubicBezTo>
                    <a:pt x="63" y="33"/>
                    <a:pt x="63" y="33"/>
                    <a:pt x="63" y="33"/>
                  </a:cubicBezTo>
                  <a:cubicBezTo>
                    <a:pt x="44" y="14"/>
                    <a:pt x="44" y="14"/>
                    <a:pt x="44" y="14"/>
                  </a:cubicBezTo>
                  <a:cubicBezTo>
                    <a:pt x="0" y="58"/>
                    <a:pt x="0" y="58"/>
                    <a:pt x="0" y="58"/>
                  </a:cubicBezTo>
                  <a:cubicBezTo>
                    <a:pt x="44" y="101"/>
                    <a:pt x="44" y="101"/>
                    <a:pt x="44" y="101"/>
                  </a:cubicBezTo>
                  <a:cubicBezTo>
                    <a:pt x="63" y="82"/>
                    <a:pt x="63" y="82"/>
                    <a:pt x="63" y="82"/>
                  </a:cubicBezTo>
                  <a:cubicBezTo>
                    <a:pt x="83" y="101"/>
                    <a:pt x="83" y="101"/>
                    <a:pt x="83" y="101"/>
                  </a:cubicBezTo>
                  <a:cubicBezTo>
                    <a:pt x="102" y="82"/>
                    <a:pt x="102" y="82"/>
                    <a:pt x="102" y="82"/>
                  </a:cubicBezTo>
                  <a:cubicBezTo>
                    <a:pt x="121" y="101"/>
                    <a:pt x="121" y="101"/>
                    <a:pt x="121" y="101"/>
                  </a:cubicBezTo>
                  <a:cubicBezTo>
                    <a:pt x="141" y="82"/>
                    <a:pt x="141" y="82"/>
                    <a:pt x="141" y="82"/>
                  </a:cubicBezTo>
                  <a:cubicBezTo>
                    <a:pt x="160" y="101"/>
                    <a:pt x="160" y="101"/>
                    <a:pt x="160" y="101"/>
                  </a:cubicBezTo>
                  <a:cubicBezTo>
                    <a:pt x="179" y="82"/>
                    <a:pt x="179" y="82"/>
                    <a:pt x="179" y="82"/>
                  </a:cubicBezTo>
                  <a:cubicBezTo>
                    <a:pt x="199" y="101"/>
                    <a:pt x="199" y="101"/>
                    <a:pt x="199" y="101"/>
                  </a:cubicBezTo>
                  <a:cubicBezTo>
                    <a:pt x="218" y="82"/>
                    <a:pt x="218" y="82"/>
                    <a:pt x="218" y="82"/>
                  </a:cubicBezTo>
                  <a:cubicBezTo>
                    <a:pt x="237" y="101"/>
                    <a:pt x="237" y="101"/>
                    <a:pt x="237" y="101"/>
                  </a:cubicBezTo>
                  <a:cubicBezTo>
                    <a:pt x="257" y="82"/>
                    <a:pt x="257" y="82"/>
                    <a:pt x="257" y="82"/>
                  </a:cubicBezTo>
                  <a:cubicBezTo>
                    <a:pt x="276" y="101"/>
                    <a:pt x="276" y="101"/>
                    <a:pt x="276" y="101"/>
                  </a:cubicBezTo>
                  <a:cubicBezTo>
                    <a:pt x="296" y="82"/>
                    <a:pt x="296" y="82"/>
                    <a:pt x="296" y="82"/>
                  </a:cubicBezTo>
                  <a:cubicBezTo>
                    <a:pt x="315" y="101"/>
                    <a:pt x="315" y="101"/>
                    <a:pt x="315" y="101"/>
                  </a:cubicBezTo>
                  <a:cubicBezTo>
                    <a:pt x="334" y="82"/>
                    <a:pt x="334" y="82"/>
                    <a:pt x="334" y="82"/>
                  </a:cubicBezTo>
                  <a:cubicBezTo>
                    <a:pt x="354" y="101"/>
                    <a:pt x="354" y="101"/>
                    <a:pt x="354" y="101"/>
                  </a:cubicBezTo>
                  <a:cubicBezTo>
                    <a:pt x="373" y="82"/>
                    <a:pt x="373" y="82"/>
                    <a:pt x="373" y="82"/>
                  </a:cubicBezTo>
                  <a:cubicBezTo>
                    <a:pt x="392" y="101"/>
                    <a:pt x="392" y="101"/>
                    <a:pt x="392" y="101"/>
                  </a:cubicBezTo>
                  <a:cubicBezTo>
                    <a:pt x="432" y="61"/>
                    <a:pt x="432" y="61"/>
                    <a:pt x="432" y="61"/>
                  </a:cubicBezTo>
                  <a:cubicBezTo>
                    <a:pt x="532" y="61"/>
                    <a:pt x="532" y="61"/>
                    <a:pt x="532" y="61"/>
                  </a:cubicBezTo>
                  <a:cubicBezTo>
                    <a:pt x="534" y="91"/>
                    <a:pt x="559" y="115"/>
                    <a:pt x="590" y="115"/>
                  </a:cubicBezTo>
                  <a:cubicBezTo>
                    <a:pt x="590" y="115"/>
                    <a:pt x="590" y="115"/>
                    <a:pt x="591" y="115"/>
                  </a:cubicBezTo>
                  <a:cubicBezTo>
                    <a:pt x="591" y="115"/>
                    <a:pt x="591" y="115"/>
                    <a:pt x="591" y="115"/>
                  </a:cubicBezTo>
                  <a:cubicBezTo>
                    <a:pt x="622" y="115"/>
                    <a:pt x="647" y="91"/>
                    <a:pt x="649" y="61"/>
                  </a:cubicBezTo>
                  <a:cubicBezTo>
                    <a:pt x="749" y="61"/>
                    <a:pt x="749" y="61"/>
                    <a:pt x="749" y="61"/>
                  </a:cubicBezTo>
                  <a:cubicBezTo>
                    <a:pt x="789" y="101"/>
                    <a:pt x="789" y="101"/>
                    <a:pt x="789" y="101"/>
                  </a:cubicBezTo>
                  <a:cubicBezTo>
                    <a:pt x="808" y="82"/>
                    <a:pt x="808" y="82"/>
                    <a:pt x="808" y="82"/>
                  </a:cubicBezTo>
                  <a:cubicBezTo>
                    <a:pt x="828" y="101"/>
                    <a:pt x="828" y="101"/>
                    <a:pt x="828" y="101"/>
                  </a:cubicBezTo>
                  <a:cubicBezTo>
                    <a:pt x="847" y="82"/>
                    <a:pt x="847" y="82"/>
                    <a:pt x="847" y="82"/>
                  </a:cubicBezTo>
                  <a:cubicBezTo>
                    <a:pt x="866" y="101"/>
                    <a:pt x="866" y="101"/>
                    <a:pt x="866" y="101"/>
                  </a:cubicBezTo>
                  <a:cubicBezTo>
                    <a:pt x="886" y="82"/>
                    <a:pt x="886" y="82"/>
                    <a:pt x="886" y="82"/>
                  </a:cubicBezTo>
                  <a:cubicBezTo>
                    <a:pt x="905" y="101"/>
                    <a:pt x="905" y="101"/>
                    <a:pt x="905" y="101"/>
                  </a:cubicBezTo>
                  <a:cubicBezTo>
                    <a:pt x="924" y="82"/>
                    <a:pt x="924" y="82"/>
                    <a:pt x="924" y="82"/>
                  </a:cubicBezTo>
                  <a:cubicBezTo>
                    <a:pt x="944" y="101"/>
                    <a:pt x="944" y="101"/>
                    <a:pt x="944" y="101"/>
                  </a:cubicBezTo>
                  <a:cubicBezTo>
                    <a:pt x="963" y="82"/>
                    <a:pt x="963" y="82"/>
                    <a:pt x="963" y="82"/>
                  </a:cubicBezTo>
                  <a:cubicBezTo>
                    <a:pt x="982" y="101"/>
                    <a:pt x="982" y="101"/>
                    <a:pt x="982" y="101"/>
                  </a:cubicBezTo>
                  <a:cubicBezTo>
                    <a:pt x="1002" y="82"/>
                    <a:pt x="1002" y="82"/>
                    <a:pt x="1002" y="82"/>
                  </a:cubicBezTo>
                  <a:cubicBezTo>
                    <a:pt x="1021" y="101"/>
                    <a:pt x="1021" y="101"/>
                    <a:pt x="1021" y="101"/>
                  </a:cubicBezTo>
                  <a:cubicBezTo>
                    <a:pt x="1040" y="82"/>
                    <a:pt x="1040" y="82"/>
                    <a:pt x="1040" y="82"/>
                  </a:cubicBezTo>
                  <a:cubicBezTo>
                    <a:pt x="1060" y="101"/>
                    <a:pt x="1060" y="101"/>
                    <a:pt x="1060" y="101"/>
                  </a:cubicBezTo>
                  <a:cubicBezTo>
                    <a:pt x="1079" y="82"/>
                    <a:pt x="1079" y="82"/>
                    <a:pt x="1079" y="82"/>
                  </a:cubicBezTo>
                  <a:cubicBezTo>
                    <a:pt x="1098" y="101"/>
                    <a:pt x="1098" y="101"/>
                    <a:pt x="1098" y="101"/>
                  </a:cubicBezTo>
                  <a:cubicBezTo>
                    <a:pt x="1118" y="82"/>
                    <a:pt x="1118" y="82"/>
                    <a:pt x="1118" y="82"/>
                  </a:cubicBezTo>
                  <a:cubicBezTo>
                    <a:pt x="1137" y="101"/>
                    <a:pt x="1137" y="101"/>
                    <a:pt x="1137" y="101"/>
                  </a:cubicBezTo>
                  <a:cubicBezTo>
                    <a:pt x="1181" y="58"/>
                    <a:pt x="1181" y="58"/>
                    <a:pt x="1181" y="58"/>
                  </a:cubicBezTo>
                  <a:cubicBezTo>
                    <a:pt x="1137" y="14"/>
                    <a:pt x="1137" y="14"/>
                    <a:pt x="1137" y="14"/>
                  </a:cubicBezTo>
                  <a:cubicBezTo>
                    <a:pt x="1118" y="33"/>
                    <a:pt x="1118" y="33"/>
                    <a:pt x="1118" y="33"/>
                  </a:cubicBezTo>
                  <a:cubicBezTo>
                    <a:pt x="1098" y="14"/>
                    <a:pt x="1098" y="14"/>
                    <a:pt x="1098" y="14"/>
                  </a:cubicBezTo>
                  <a:cubicBezTo>
                    <a:pt x="1079" y="33"/>
                    <a:pt x="1079" y="33"/>
                    <a:pt x="1079" y="33"/>
                  </a:cubicBezTo>
                  <a:cubicBezTo>
                    <a:pt x="1060" y="14"/>
                    <a:pt x="1060" y="14"/>
                    <a:pt x="1060" y="14"/>
                  </a:cubicBezTo>
                  <a:cubicBezTo>
                    <a:pt x="1040" y="33"/>
                    <a:pt x="1040" y="33"/>
                    <a:pt x="1040" y="33"/>
                  </a:cubicBezTo>
                  <a:cubicBezTo>
                    <a:pt x="1021" y="14"/>
                    <a:pt x="1021" y="14"/>
                    <a:pt x="1021" y="14"/>
                  </a:cubicBezTo>
                  <a:cubicBezTo>
                    <a:pt x="1002" y="33"/>
                    <a:pt x="1002" y="33"/>
                    <a:pt x="1002" y="33"/>
                  </a:cubicBezTo>
                  <a:cubicBezTo>
                    <a:pt x="982" y="14"/>
                    <a:pt x="982" y="14"/>
                    <a:pt x="982" y="14"/>
                  </a:cubicBezTo>
                  <a:cubicBezTo>
                    <a:pt x="963" y="33"/>
                    <a:pt x="963" y="33"/>
                    <a:pt x="963" y="33"/>
                  </a:cubicBezTo>
                  <a:cubicBezTo>
                    <a:pt x="944" y="14"/>
                    <a:pt x="944" y="14"/>
                    <a:pt x="944" y="14"/>
                  </a:cubicBezTo>
                  <a:cubicBezTo>
                    <a:pt x="924" y="33"/>
                    <a:pt x="924" y="33"/>
                    <a:pt x="924" y="33"/>
                  </a:cubicBezTo>
                  <a:cubicBezTo>
                    <a:pt x="905" y="14"/>
                    <a:pt x="905" y="14"/>
                    <a:pt x="905" y="14"/>
                  </a:cubicBezTo>
                  <a:cubicBezTo>
                    <a:pt x="886" y="33"/>
                    <a:pt x="886" y="33"/>
                    <a:pt x="886" y="33"/>
                  </a:cubicBezTo>
                  <a:cubicBezTo>
                    <a:pt x="866" y="14"/>
                    <a:pt x="866" y="14"/>
                    <a:pt x="866" y="14"/>
                  </a:cubicBezTo>
                  <a:cubicBezTo>
                    <a:pt x="847" y="33"/>
                    <a:pt x="847" y="33"/>
                    <a:pt x="847" y="33"/>
                  </a:cubicBezTo>
                  <a:cubicBezTo>
                    <a:pt x="828" y="14"/>
                    <a:pt x="828" y="14"/>
                    <a:pt x="828" y="14"/>
                  </a:cubicBezTo>
                  <a:cubicBezTo>
                    <a:pt x="808" y="33"/>
                    <a:pt x="808" y="33"/>
                    <a:pt x="808" y="33"/>
                  </a:cubicBezTo>
                  <a:cubicBezTo>
                    <a:pt x="789" y="14"/>
                    <a:pt x="789" y="14"/>
                    <a:pt x="789" y="14"/>
                  </a:cubicBezTo>
                  <a:cubicBezTo>
                    <a:pt x="749" y="54"/>
                    <a:pt x="749" y="54"/>
                    <a:pt x="749" y="54"/>
                  </a:cubicBezTo>
                  <a:cubicBezTo>
                    <a:pt x="649" y="54"/>
                    <a:pt x="649" y="54"/>
                    <a:pt x="649" y="54"/>
                  </a:cubicBezTo>
                  <a:cubicBezTo>
                    <a:pt x="647" y="24"/>
                    <a:pt x="622" y="0"/>
                    <a:pt x="591" y="0"/>
                  </a:cubicBezTo>
                  <a:cubicBezTo>
                    <a:pt x="591" y="0"/>
                    <a:pt x="591" y="0"/>
                    <a:pt x="591" y="0"/>
                  </a:cubicBezTo>
                  <a:cubicBezTo>
                    <a:pt x="590" y="0"/>
                    <a:pt x="590" y="0"/>
                    <a:pt x="590" y="0"/>
                  </a:cubicBezTo>
                  <a:cubicBezTo>
                    <a:pt x="559" y="0"/>
                    <a:pt x="534" y="24"/>
                    <a:pt x="532" y="54"/>
                  </a:cubicBezTo>
                  <a:cubicBezTo>
                    <a:pt x="432" y="54"/>
                    <a:pt x="432" y="54"/>
                    <a:pt x="432" y="54"/>
                  </a:cubicBezTo>
                  <a:cubicBezTo>
                    <a:pt x="392" y="14"/>
                    <a:pt x="392" y="14"/>
                    <a:pt x="392" y="14"/>
                  </a:cubicBezTo>
                  <a:cubicBezTo>
                    <a:pt x="373" y="33"/>
                    <a:pt x="373" y="33"/>
                    <a:pt x="373" y="33"/>
                  </a:cubicBezTo>
                  <a:cubicBezTo>
                    <a:pt x="354" y="14"/>
                    <a:pt x="354" y="14"/>
                    <a:pt x="354" y="14"/>
                  </a:cubicBezTo>
                  <a:cubicBezTo>
                    <a:pt x="334" y="33"/>
                    <a:pt x="334" y="33"/>
                    <a:pt x="334" y="33"/>
                  </a:cubicBezTo>
                  <a:cubicBezTo>
                    <a:pt x="315" y="14"/>
                    <a:pt x="315" y="14"/>
                    <a:pt x="315" y="14"/>
                  </a:cubicBezTo>
                  <a:cubicBezTo>
                    <a:pt x="296" y="33"/>
                    <a:pt x="296" y="33"/>
                    <a:pt x="296" y="33"/>
                  </a:cubicBezTo>
                  <a:cubicBezTo>
                    <a:pt x="276" y="14"/>
                    <a:pt x="276" y="14"/>
                    <a:pt x="276" y="14"/>
                  </a:cubicBezTo>
                  <a:cubicBezTo>
                    <a:pt x="257" y="33"/>
                    <a:pt x="257" y="33"/>
                    <a:pt x="257" y="33"/>
                  </a:cubicBezTo>
                  <a:cubicBezTo>
                    <a:pt x="237" y="14"/>
                    <a:pt x="237" y="14"/>
                    <a:pt x="237" y="14"/>
                  </a:cubicBezTo>
                  <a:cubicBezTo>
                    <a:pt x="218" y="33"/>
                    <a:pt x="218" y="33"/>
                    <a:pt x="218" y="33"/>
                  </a:cubicBezTo>
                  <a:cubicBezTo>
                    <a:pt x="199" y="14"/>
                    <a:pt x="199" y="14"/>
                    <a:pt x="199" y="14"/>
                  </a:cubicBezTo>
                  <a:cubicBezTo>
                    <a:pt x="179" y="33"/>
                    <a:pt x="179" y="33"/>
                    <a:pt x="179" y="33"/>
                  </a:cubicBezTo>
                  <a:cubicBezTo>
                    <a:pt x="160" y="14"/>
                    <a:pt x="160" y="14"/>
                    <a:pt x="160" y="14"/>
                  </a:cubicBezTo>
                  <a:cubicBezTo>
                    <a:pt x="141" y="33"/>
                    <a:pt x="141" y="33"/>
                    <a:pt x="141" y="33"/>
                  </a:cubicBezTo>
                  <a:cubicBezTo>
                    <a:pt x="121" y="14"/>
                    <a:pt x="121" y="14"/>
                    <a:pt x="121" y="14"/>
                  </a:cubicBezTo>
                  <a:lnTo>
                    <a:pt x="102" y="33"/>
                  </a:lnTo>
                  <a:close/>
                  <a:moveTo>
                    <a:pt x="828" y="91"/>
                  </a:moveTo>
                  <a:cubicBezTo>
                    <a:pt x="813" y="77"/>
                    <a:pt x="813" y="77"/>
                    <a:pt x="813" y="77"/>
                  </a:cubicBezTo>
                  <a:cubicBezTo>
                    <a:pt x="828" y="62"/>
                    <a:pt x="828" y="62"/>
                    <a:pt x="828" y="62"/>
                  </a:cubicBezTo>
                  <a:cubicBezTo>
                    <a:pt x="842" y="77"/>
                    <a:pt x="842" y="77"/>
                    <a:pt x="842" y="77"/>
                  </a:cubicBezTo>
                  <a:lnTo>
                    <a:pt x="828" y="91"/>
                  </a:lnTo>
                  <a:close/>
                  <a:moveTo>
                    <a:pt x="866" y="91"/>
                  </a:moveTo>
                  <a:cubicBezTo>
                    <a:pt x="852" y="77"/>
                    <a:pt x="852" y="77"/>
                    <a:pt x="852" y="77"/>
                  </a:cubicBezTo>
                  <a:cubicBezTo>
                    <a:pt x="866" y="62"/>
                    <a:pt x="866" y="62"/>
                    <a:pt x="866" y="62"/>
                  </a:cubicBezTo>
                  <a:cubicBezTo>
                    <a:pt x="881" y="77"/>
                    <a:pt x="881" y="77"/>
                    <a:pt x="881" y="77"/>
                  </a:cubicBezTo>
                  <a:lnTo>
                    <a:pt x="866" y="91"/>
                  </a:lnTo>
                  <a:close/>
                  <a:moveTo>
                    <a:pt x="905" y="91"/>
                  </a:moveTo>
                  <a:cubicBezTo>
                    <a:pt x="891" y="77"/>
                    <a:pt x="891" y="77"/>
                    <a:pt x="891" y="77"/>
                  </a:cubicBezTo>
                  <a:cubicBezTo>
                    <a:pt x="905" y="62"/>
                    <a:pt x="905" y="62"/>
                    <a:pt x="905" y="62"/>
                  </a:cubicBezTo>
                  <a:cubicBezTo>
                    <a:pt x="919" y="77"/>
                    <a:pt x="919" y="77"/>
                    <a:pt x="919" y="77"/>
                  </a:cubicBezTo>
                  <a:lnTo>
                    <a:pt x="905" y="91"/>
                  </a:lnTo>
                  <a:close/>
                  <a:moveTo>
                    <a:pt x="944" y="91"/>
                  </a:moveTo>
                  <a:cubicBezTo>
                    <a:pt x="929" y="77"/>
                    <a:pt x="929" y="77"/>
                    <a:pt x="929" y="77"/>
                  </a:cubicBezTo>
                  <a:cubicBezTo>
                    <a:pt x="944" y="62"/>
                    <a:pt x="944" y="62"/>
                    <a:pt x="944" y="62"/>
                  </a:cubicBezTo>
                  <a:cubicBezTo>
                    <a:pt x="958" y="77"/>
                    <a:pt x="958" y="77"/>
                    <a:pt x="958" y="77"/>
                  </a:cubicBezTo>
                  <a:lnTo>
                    <a:pt x="944" y="91"/>
                  </a:lnTo>
                  <a:close/>
                  <a:moveTo>
                    <a:pt x="982" y="91"/>
                  </a:moveTo>
                  <a:cubicBezTo>
                    <a:pt x="968" y="77"/>
                    <a:pt x="968" y="77"/>
                    <a:pt x="968" y="77"/>
                  </a:cubicBezTo>
                  <a:cubicBezTo>
                    <a:pt x="982" y="62"/>
                    <a:pt x="982" y="62"/>
                    <a:pt x="982" y="62"/>
                  </a:cubicBezTo>
                  <a:cubicBezTo>
                    <a:pt x="997" y="77"/>
                    <a:pt x="997" y="77"/>
                    <a:pt x="997" y="77"/>
                  </a:cubicBezTo>
                  <a:lnTo>
                    <a:pt x="982" y="91"/>
                  </a:lnTo>
                  <a:close/>
                  <a:moveTo>
                    <a:pt x="1021" y="91"/>
                  </a:moveTo>
                  <a:cubicBezTo>
                    <a:pt x="1007" y="77"/>
                    <a:pt x="1007" y="77"/>
                    <a:pt x="1007" y="77"/>
                  </a:cubicBezTo>
                  <a:cubicBezTo>
                    <a:pt x="1021" y="62"/>
                    <a:pt x="1021" y="62"/>
                    <a:pt x="1021" y="62"/>
                  </a:cubicBezTo>
                  <a:cubicBezTo>
                    <a:pt x="1036" y="77"/>
                    <a:pt x="1036" y="77"/>
                    <a:pt x="1036" y="77"/>
                  </a:cubicBezTo>
                  <a:lnTo>
                    <a:pt x="1021" y="91"/>
                  </a:lnTo>
                  <a:close/>
                  <a:moveTo>
                    <a:pt x="1060" y="91"/>
                  </a:moveTo>
                  <a:cubicBezTo>
                    <a:pt x="1045" y="77"/>
                    <a:pt x="1045" y="77"/>
                    <a:pt x="1045" y="77"/>
                  </a:cubicBezTo>
                  <a:cubicBezTo>
                    <a:pt x="1060" y="62"/>
                    <a:pt x="1060" y="62"/>
                    <a:pt x="1060" y="62"/>
                  </a:cubicBezTo>
                  <a:cubicBezTo>
                    <a:pt x="1074" y="77"/>
                    <a:pt x="1074" y="77"/>
                    <a:pt x="1074" y="77"/>
                  </a:cubicBezTo>
                  <a:lnTo>
                    <a:pt x="1060" y="91"/>
                  </a:lnTo>
                  <a:close/>
                  <a:moveTo>
                    <a:pt x="1098" y="91"/>
                  </a:moveTo>
                  <a:cubicBezTo>
                    <a:pt x="1084" y="77"/>
                    <a:pt x="1084" y="77"/>
                    <a:pt x="1084" y="77"/>
                  </a:cubicBezTo>
                  <a:cubicBezTo>
                    <a:pt x="1098" y="62"/>
                    <a:pt x="1098" y="62"/>
                    <a:pt x="1098" y="62"/>
                  </a:cubicBezTo>
                  <a:cubicBezTo>
                    <a:pt x="1113" y="77"/>
                    <a:pt x="1113" y="77"/>
                    <a:pt x="1113" y="77"/>
                  </a:cubicBezTo>
                  <a:lnTo>
                    <a:pt x="1098" y="91"/>
                  </a:lnTo>
                  <a:close/>
                  <a:moveTo>
                    <a:pt x="1137" y="24"/>
                  </a:moveTo>
                  <a:cubicBezTo>
                    <a:pt x="1171" y="58"/>
                    <a:pt x="1171" y="58"/>
                    <a:pt x="1171" y="58"/>
                  </a:cubicBezTo>
                  <a:cubicBezTo>
                    <a:pt x="1137" y="91"/>
                    <a:pt x="1137" y="91"/>
                    <a:pt x="1137" y="91"/>
                  </a:cubicBezTo>
                  <a:cubicBezTo>
                    <a:pt x="1123" y="77"/>
                    <a:pt x="1123" y="77"/>
                    <a:pt x="1123" y="77"/>
                  </a:cubicBezTo>
                  <a:cubicBezTo>
                    <a:pt x="1142" y="58"/>
                    <a:pt x="1142" y="58"/>
                    <a:pt x="1142" y="58"/>
                  </a:cubicBezTo>
                  <a:cubicBezTo>
                    <a:pt x="1123" y="38"/>
                    <a:pt x="1123" y="38"/>
                    <a:pt x="1123" y="38"/>
                  </a:cubicBezTo>
                  <a:lnTo>
                    <a:pt x="1137" y="24"/>
                  </a:lnTo>
                  <a:close/>
                  <a:moveTo>
                    <a:pt x="1132" y="58"/>
                  </a:moveTo>
                  <a:cubicBezTo>
                    <a:pt x="1118" y="72"/>
                    <a:pt x="1118" y="72"/>
                    <a:pt x="1118" y="72"/>
                  </a:cubicBezTo>
                  <a:cubicBezTo>
                    <a:pt x="1103" y="58"/>
                    <a:pt x="1103" y="58"/>
                    <a:pt x="1103" y="58"/>
                  </a:cubicBezTo>
                  <a:cubicBezTo>
                    <a:pt x="1118" y="43"/>
                    <a:pt x="1118" y="43"/>
                    <a:pt x="1118" y="43"/>
                  </a:cubicBezTo>
                  <a:lnTo>
                    <a:pt x="1132" y="58"/>
                  </a:lnTo>
                  <a:close/>
                  <a:moveTo>
                    <a:pt x="1098" y="24"/>
                  </a:moveTo>
                  <a:cubicBezTo>
                    <a:pt x="1113" y="38"/>
                    <a:pt x="1113" y="38"/>
                    <a:pt x="1113" y="38"/>
                  </a:cubicBezTo>
                  <a:cubicBezTo>
                    <a:pt x="1098" y="53"/>
                    <a:pt x="1098" y="53"/>
                    <a:pt x="1098" y="53"/>
                  </a:cubicBezTo>
                  <a:cubicBezTo>
                    <a:pt x="1084" y="38"/>
                    <a:pt x="1084" y="38"/>
                    <a:pt x="1084" y="38"/>
                  </a:cubicBezTo>
                  <a:lnTo>
                    <a:pt x="1098" y="24"/>
                  </a:lnTo>
                  <a:close/>
                  <a:moveTo>
                    <a:pt x="1094" y="58"/>
                  </a:moveTo>
                  <a:cubicBezTo>
                    <a:pt x="1079" y="72"/>
                    <a:pt x="1079" y="72"/>
                    <a:pt x="1079" y="72"/>
                  </a:cubicBezTo>
                  <a:cubicBezTo>
                    <a:pt x="1065" y="58"/>
                    <a:pt x="1065" y="58"/>
                    <a:pt x="1065" y="58"/>
                  </a:cubicBezTo>
                  <a:cubicBezTo>
                    <a:pt x="1079" y="43"/>
                    <a:pt x="1079" y="43"/>
                    <a:pt x="1079" y="43"/>
                  </a:cubicBezTo>
                  <a:lnTo>
                    <a:pt x="1094" y="58"/>
                  </a:lnTo>
                  <a:close/>
                  <a:moveTo>
                    <a:pt x="1060" y="24"/>
                  </a:moveTo>
                  <a:cubicBezTo>
                    <a:pt x="1074" y="38"/>
                    <a:pt x="1074" y="38"/>
                    <a:pt x="1074" y="38"/>
                  </a:cubicBezTo>
                  <a:cubicBezTo>
                    <a:pt x="1060" y="53"/>
                    <a:pt x="1060" y="53"/>
                    <a:pt x="1060" y="53"/>
                  </a:cubicBezTo>
                  <a:cubicBezTo>
                    <a:pt x="1045" y="38"/>
                    <a:pt x="1045" y="38"/>
                    <a:pt x="1045" y="38"/>
                  </a:cubicBezTo>
                  <a:lnTo>
                    <a:pt x="1060" y="24"/>
                  </a:lnTo>
                  <a:close/>
                  <a:moveTo>
                    <a:pt x="1055" y="58"/>
                  </a:moveTo>
                  <a:cubicBezTo>
                    <a:pt x="1040" y="72"/>
                    <a:pt x="1040" y="72"/>
                    <a:pt x="1040" y="72"/>
                  </a:cubicBezTo>
                  <a:cubicBezTo>
                    <a:pt x="1026" y="58"/>
                    <a:pt x="1026" y="58"/>
                    <a:pt x="1026" y="58"/>
                  </a:cubicBezTo>
                  <a:cubicBezTo>
                    <a:pt x="1040" y="43"/>
                    <a:pt x="1040" y="43"/>
                    <a:pt x="1040" y="43"/>
                  </a:cubicBezTo>
                  <a:lnTo>
                    <a:pt x="1055" y="58"/>
                  </a:lnTo>
                  <a:close/>
                  <a:moveTo>
                    <a:pt x="1021" y="24"/>
                  </a:moveTo>
                  <a:cubicBezTo>
                    <a:pt x="1036" y="38"/>
                    <a:pt x="1036" y="38"/>
                    <a:pt x="1036" y="38"/>
                  </a:cubicBezTo>
                  <a:cubicBezTo>
                    <a:pt x="1021" y="53"/>
                    <a:pt x="1021" y="53"/>
                    <a:pt x="1021" y="53"/>
                  </a:cubicBezTo>
                  <a:cubicBezTo>
                    <a:pt x="1007" y="38"/>
                    <a:pt x="1007" y="38"/>
                    <a:pt x="1007" y="38"/>
                  </a:cubicBezTo>
                  <a:lnTo>
                    <a:pt x="1021" y="24"/>
                  </a:lnTo>
                  <a:close/>
                  <a:moveTo>
                    <a:pt x="1016" y="58"/>
                  </a:moveTo>
                  <a:cubicBezTo>
                    <a:pt x="1002" y="72"/>
                    <a:pt x="1002" y="72"/>
                    <a:pt x="1002" y="72"/>
                  </a:cubicBezTo>
                  <a:cubicBezTo>
                    <a:pt x="987" y="58"/>
                    <a:pt x="987" y="58"/>
                    <a:pt x="987" y="58"/>
                  </a:cubicBezTo>
                  <a:cubicBezTo>
                    <a:pt x="1002" y="43"/>
                    <a:pt x="1002" y="43"/>
                    <a:pt x="1002" y="43"/>
                  </a:cubicBezTo>
                  <a:lnTo>
                    <a:pt x="1016" y="58"/>
                  </a:lnTo>
                  <a:close/>
                  <a:moveTo>
                    <a:pt x="982" y="24"/>
                  </a:moveTo>
                  <a:cubicBezTo>
                    <a:pt x="997" y="38"/>
                    <a:pt x="997" y="38"/>
                    <a:pt x="997" y="38"/>
                  </a:cubicBezTo>
                  <a:cubicBezTo>
                    <a:pt x="982" y="53"/>
                    <a:pt x="982" y="53"/>
                    <a:pt x="982" y="53"/>
                  </a:cubicBezTo>
                  <a:cubicBezTo>
                    <a:pt x="968" y="38"/>
                    <a:pt x="968" y="38"/>
                    <a:pt x="968" y="38"/>
                  </a:cubicBezTo>
                  <a:lnTo>
                    <a:pt x="982" y="24"/>
                  </a:lnTo>
                  <a:close/>
                  <a:moveTo>
                    <a:pt x="977" y="58"/>
                  </a:moveTo>
                  <a:cubicBezTo>
                    <a:pt x="963" y="72"/>
                    <a:pt x="963" y="72"/>
                    <a:pt x="963" y="72"/>
                  </a:cubicBezTo>
                  <a:cubicBezTo>
                    <a:pt x="949" y="58"/>
                    <a:pt x="949" y="58"/>
                    <a:pt x="949" y="58"/>
                  </a:cubicBezTo>
                  <a:cubicBezTo>
                    <a:pt x="963" y="43"/>
                    <a:pt x="963" y="43"/>
                    <a:pt x="963" y="43"/>
                  </a:cubicBezTo>
                  <a:lnTo>
                    <a:pt x="977" y="58"/>
                  </a:lnTo>
                  <a:close/>
                  <a:moveTo>
                    <a:pt x="944" y="24"/>
                  </a:moveTo>
                  <a:cubicBezTo>
                    <a:pt x="958" y="38"/>
                    <a:pt x="958" y="38"/>
                    <a:pt x="958" y="38"/>
                  </a:cubicBezTo>
                  <a:cubicBezTo>
                    <a:pt x="944" y="53"/>
                    <a:pt x="944" y="53"/>
                    <a:pt x="944" y="53"/>
                  </a:cubicBezTo>
                  <a:cubicBezTo>
                    <a:pt x="929" y="38"/>
                    <a:pt x="929" y="38"/>
                    <a:pt x="929" y="38"/>
                  </a:cubicBezTo>
                  <a:lnTo>
                    <a:pt x="944" y="24"/>
                  </a:lnTo>
                  <a:close/>
                  <a:moveTo>
                    <a:pt x="939" y="58"/>
                  </a:moveTo>
                  <a:cubicBezTo>
                    <a:pt x="924" y="72"/>
                    <a:pt x="924" y="72"/>
                    <a:pt x="924" y="72"/>
                  </a:cubicBezTo>
                  <a:cubicBezTo>
                    <a:pt x="910" y="58"/>
                    <a:pt x="910" y="58"/>
                    <a:pt x="910" y="58"/>
                  </a:cubicBezTo>
                  <a:cubicBezTo>
                    <a:pt x="924" y="43"/>
                    <a:pt x="924" y="43"/>
                    <a:pt x="924" y="43"/>
                  </a:cubicBezTo>
                  <a:lnTo>
                    <a:pt x="939" y="58"/>
                  </a:lnTo>
                  <a:close/>
                  <a:moveTo>
                    <a:pt x="905" y="24"/>
                  </a:moveTo>
                  <a:cubicBezTo>
                    <a:pt x="919" y="38"/>
                    <a:pt x="919" y="38"/>
                    <a:pt x="919" y="38"/>
                  </a:cubicBezTo>
                  <a:cubicBezTo>
                    <a:pt x="905" y="53"/>
                    <a:pt x="905" y="53"/>
                    <a:pt x="905" y="53"/>
                  </a:cubicBezTo>
                  <a:cubicBezTo>
                    <a:pt x="891" y="38"/>
                    <a:pt x="891" y="38"/>
                    <a:pt x="891" y="38"/>
                  </a:cubicBezTo>
                  <a:lnTo>
                    <a:pt x="905" y="24"/>
                  </a:lnTo>
                  <a:close/>
                  <a:moveTo>
                    <a:pt x="900" y="58"/>
                  </a:moveTo>
                  <a:cubicBezTo>
                    <a:pt x="886" y="72"/>
                    <a:pt x="886" y="72"/>
                    <a:pt x="886" y="72"/>
                  </a:cubicBezTo>
                  <a:cubicBezTo>
                    <a:pt x="871" y="58"/>
                    <a:pt x="871" y="58"/>
                    <a:pt x="871" y="58"/>
                  </a:cubicBezTo>
                  <a:cubicBezTo>
                    <a:pt x="886" y="43"/>
                    <a:pt x="886" y="43"/>
                    <a:pt x="886" y="43"/>
                  </a:cubicBezTo>
                  <a:lnTo>
                    <a:pt x="900" y="58"/>
                  </a:lnTo>
                  <a:close/>
                  <a:moveTo>
                    <a:pt x="866" y="24"/>
                  </a:moveTo>
                  <a:cubicBezTo>
                    <a:pt x="881" y="38"/>
                    <a:pt x="881" y="38"/>
                    <a:pt x="881" y="38"/>
                  </a:cubicBezTo>
                  <a:cubicBezTo>
                    <a:pt x="866" y="53"/>
                    <a:pt x="866" y="53"/>
                    <a:pt x="866" y="53"/>
                  </a:cubicBezTo>
                  <a:cubicBezTo>
                    <a:pt x="852" y="38"/>
                    <a:pt x="852" y="38"/>
                    <a:pt x="852" y="38"/>
                  </a:cubicBezTo>
                  <a:lnTo>
                    <a:pt x="866" y="24"/>
                  </a:lnTo>
                  <a:close/>
                  <a:moveTo>
                    <a:pt x="861" y="58"/>
                  </a:moveTo>
                  <a:cubicBezTo>
                    <a:pt x="847" y="72"/>
                    <a:pt x="847" y="72"/>
                    <a:pt x="847" y="72"/>
                  </a:cubicBezTo>
                  <a:cubicBezTo>
                    <a:pt x="832" y="58"/>
                    <a:pt x="832" y="58"/>
                    <a:pt x="832" y="58"/>
                  </a:cubicBezTo>
                  <a:cubicBezTo>
                    <a:pt x="847" y="43"/>
                    <a:pt x="847" y="43"/>
                    <a:pt x="847" y="43"/>
                  </a:cubicBezTo>
                  <a:lnTo>
                    <a:pt x="861" y="58"/>
                  </a:lnTo>
                  <a:close/>
                  <a:moveTo>
                    <a:pt x="828" y="24"/>
                  </a:moveTo>
                  <a:cubicBezTo>
                    <a:pt x="842" y="38"/>
                    <a:pt x="842" y="38"/>
                    <a:pt x="842" y="38"/>
                  </a:cubicBezTo>
                  <a:cubicBezTo>
                    <a:pt x="828" y="53"/>
                    <a:pt x="828" y="53"/>
                    <a:pt x="828" y="53"/>
                  </a:cubicBezTo>
                  <a:cubicBezTo>
                    <a:pt x="813" y="38"/>
                    <a:pt x="813" y="38"/>
                    <a:pt x="813" y="38"/>
                  </a:cubicBezTo>
                  <a:lnTo>
                    <a:pt x="828" y="24"/>
                  </a:lnTo>
                  <a:close/>
                  <a:moveTo>
                    <a:pt x="823" y="58"/>
                  </a:moveTo>
                  <a:cubicBezTo>
                    <a:pt x="808" y="72"/>
                    <a:pt x="808" y="72"/>
                    <a:pt x="808" y="72"/>
                  </a:cubicBezTo>
                  <a:cubicBezTo>
                    <a:pt x="794" y="58"/>
                    <a:pt x="794" y="58"/>
                    <a:pt x="794" y="58"/>
                  </a:cubicBezTo>
                  <a:cubicBezTo>
                    <a:pt x="808" y="43"/>
                    <a:pt x="808" y="43"/>
                    <a:pt x="808" y="43"/>
                  </a:cubicBezTo>
                  <a:lnTo>
                    <a:pt x="823" y="58"/>
                  </a:lnTo>
                  <a:close/>
                  <a:moveTo>
                    <a:pt x="803" y="38"/>
                  </a:moveTo>
                  <a:cubicBezTo>
                    <a:pt x="784" y="58"/>
                    <a:pt x="784" y="58"/>
                    <a:pt x="784" y="58"/>
                  </a:cubicBezTo>
                  <a:cubicBezTo>
                    <a:pt x="803" y="77"/>
                    <a:pt x="803" y="77"/>
                    <a:pt x="803" y="77"/>
                  </a:cubicBezTo>
                  <a:cubicBezTo>
                    <a:pt x="789" y="91"/>
                    <a:pt x="789" y="91"/>
                    <a:pt x="789" y="91"/>
                  </a:cubicBezTo>
                  <a:cubicBezTo>
                    <a:pt x="785" y="87"/>
                    <a:pt x="785" y="87"/>
                    <a:pt x="785" y="87"/>
                  </a:cubicBezTo>
                  <a:cubicBezTo>
                    <a:pt x="785" y="86"/>
                    <a:pt x="785" y="86"/>
                    <a:pt x="785" y="86"/>
                  </a:cubicBezTo>
                  <a:cubicBezTo>
                    <a:pt x="756" y="58"/>
                    <a:pt x="756" y="58"/>
                    <a:pt x="756" y="58"/>
                  </a:cubicBezTo>
                  <a:cubicBezTo>
                    <a:pt x="785" y="29"/>
                    <a:pt x="785" y="29"/>
                    <a:pt x="785" y="29"/>
                  </a:cubicBezTo>
                  <a:cubicBezTo>
                    <a:pt x="785" y="28"/>
                    <a:pt x="785" y="28"/>
                    <a:pt x="785" y="28"/>
                  </a:cubicBezTo>
                  <a:cubicBezTo>
                    <a:pt x="789" y="24"/>
                    <a:pt x="789" y="24"/>
                    <a:pt x="789" y="24"/>
                  </a:cubicBezTo>
                  <a:lnTo>
                    <a:pt x="803" y="38"/>
                  </a:lnTo>
                  <a:close/>
                  <a:moveTo>
                    <a:pt x="540" y="61"/>
                  </a:moveTo>
                  <a:cubicBezTo>
                    <a:pt x="582" y="61"/>
                    <a:pt x="582" y="61"/>
                    <a:pt x="582" y="61"/>
                  </a:cubicBezTo>
                  <a:cubicBezTo>
                    <a:pt x="552" y="91"/>
                    <a:pt x="552" y="91"/>
                    <a:pt x="552" y="91"/>
                  </a:cubicBezTo>
                  <a:cubicBezTo>
                    <a:pt x="545" y="83"/>
                    <a:pt x="541" y="72"/>
                    <a:pt x="540" y="61"/>
                  </a:cubicBezTo>
                  <a:close/>
                  <a:moveTo>
                    <a:pt x="557" y="96"/>
                  </a:moveTo>
                  <a:cubicBezTo>
                    <a:pt x="587" y="67"/>
                    <a:pt x="587" y="67"/>
                    <a:pt x="587" y="67"/>
                  </a:cubicBezTo>
                  <a:cubicBezTo>
                    <a:pt x="587" y="108"/>
                    <a:pt x="587" y="108"/>
                    <a:pt x="587" y="108"/>
                  </a:cubicBezTo>
                  <a:cubicBezTo>
                    <a:pt x="576" y="107"/>
                    <a:pt x="565" y="103"/>
                    <a:pt x="557" y="96"/>
                  </a:cubicBezTo>
                  <a:close/>
                  <a:moveTo>
                    <a:pt x="587" y="49"/>
                  </a:moveTo>
                  <a:cubicBezTo>
                    <a:pt x="557" y="19"/>
                    <a:pt x="557" y="19"/>
                    <a:pt x="557" y="19"/>
                  </a:cubicBezTo>
                  <a:cubicBezTo>
                    <a:pt x="565" y="12"/>
                    <a:pt x="576" y="8"/>
                    <a:pt x="587" y="7"/>
                  </a:cubicBezTo>
                  <a:lnTo>
                    <a:pt x="587" y="49"/>
                  </a:lnTo>
                  <a:close/>
                  <a:moveTo>
                    <a:pt x="582" y="54"/>
                  </a:moveTo>
                  <a:cubicBezTo>
                    <a:pt x="540" y="54"/>
                    <a:pt x="540" y="54"/>
                    <a:pt x="540" y="54"/>
                  </a:cubicBezTo>
                  <a:cubicBezTo>
                    <a:pt x="541" y="43"/>
                    <a:pt x="545" y="33"/>
                    <a:pt x="552" y="24"/>
                  </a:cubicBezTo>
                  <a:lnTo>
                    <a:pt x="582" y="54"/>
                  </a:lnTo>
                  <a:close/>
                  <a:moveTo>
                    <a:pt x="599" y="61"/>
                  </a:moveTo>
                  <a:cubicBezTo>
                    <a:pt x="641" y="61"/>
                    <a:pt x="641" y="61"/>
                    <a:pt x="641" y="61"/>
                  </a:cubicBezTo>
                  <a:cubicBezTo>
                    <a:pt x="640" y="72"/>
                    <a:pt x="636" y="83"/>
                    <a:pt x="629" y="91"/>
                  </a:cubicBezTo>
                  <a:lnTo>
                    <a:pt x="599" y="61"/>
                  </a:lnTo>
                  <a:close/>
                  <a:moveTo>
                    <a:pt x="641" y="54"/>
                  </a:moveTo>
                  <a:cubicBezTo>
                    <a:pt x="599" y="54"/>
                    <a:pt x="599" y="54"/>
                    <a:pt x="599" y="54"/>
                  </a:cubicBezTo>
                  <a:cubicBezTo>
                    <a:pt x="629" y="24"/>
                    <a:pt x="629" y="24"/>
                    <a:pt x="629" y="24"/>
                  </a:cubicBezTo>
                  <a:cubicBezTo>
                    <a:pt x="636" y="33"/>
                    <a:pt x="640" y="43"/>
                    <a:pt x="641" y="54"/>
                  </a:cubicBezTo>
                  <a:close/>
                  <a:moveTo>
                    <a:pt x="624" y="19"/>
                  </a:moveTo>
                  <a:cubicBezTo>
                    <a:pt x="594" y="49"/>
                    <a:pt x="594" y="49"/>
                    <a:pt x="594" y="49"/>
                  </a:cubicBezTo>
                  <a:cubicBezTo>
                    <a:pt x="594" y="7"/>
                    <a:pt x="594" y="7"/>
                    <a:pt x="594" y="7"/>
                  </a:cubicBezTo>
                  <a:cubicBezTo>
                    <a:pt x="606" y="8"/>
                    <a:pt x="616" y="12"/>
                    <a:pt x="624" y="19"/>
                  </a:cubicBezTo>
                  <a:close/>
                  <a:moveTo>
                    <a:pt x="624" y="96"/>
                  </a:moveTo>
                  <a:cubicBezTo>
                    <a:pt x="616" y="103"/>
                    <a:pt x="606" y="107"/>
                    <a:pt x="594" y="108"/>
                  </a:cubicBezTo>
                  <a:cubicBezTo>
                    <a:pt x="594" y="67"/>
                    <a:pt x="594" y="67"/>
                    <a:pt x="594" y="67"/>
                  </a:cubicBezTo>
                  <a:lnTo>
                    <a:pt x="624" y="96"/>
                  </a:lnTo>
                  <a:close/>
                  <a:moveTo>
                    <a:pt x="83" y="24"/>
                  </a:moveTo>
                  <a:cubicBezTo>
                    <a:pt x="97" y="38"/>
                    <a:pt x="97" y="38"/>
                    <a:pt x="97" y="38"/>
                  </a:cubicBezTo>
                  <a:cubicBezTo>
                    <a:pt x="83" y="53"/>
                    <a:pt x="83" y="53"/>
                    <a:pt x="83" y="53"/>
                  </a:cubicBezTo>
                  <a:cubicBezTo>
                    <a:pt x="68" y="38"/>
                    <a:pt x="68" y="38"/>
                    <a:pt x="68" y="38"/>
                  </a:cubicBezTo>
                  <a:lnTo>
                    <a:pt x="83" y="24"/>
                  </a:lnTo>
                  <a:close/>
                  <a:moveTo>
                    <a:pt x="44" y="91"/>
                  </a:moveTo>
                  <a:cubicBezTo>
                    <a:pt x="10" y="58"/>
                    <a:pt x="10" y="58"/>
                    <a:pt x="10" y="58"/>
                  </a:cubicBezTo>
                  <a:cubicBezTo>
                    <a:pt x="44" y="24"/>
                    <a:pt x="44" y="24"/>
                    <a:pt x="44" y="24"/>
                  </a:cubicBezTo>
                  <a:cubicBezTo>
                    <a:pt x="58" y="38"/>
                    <a:pt x="58" y="38"/>
                    <a:pt x="58" y="38"/>
                  </a:cubicBezTo>
                  <a:cubicBezTo>
                    <a:pt x="39" y="58"/>
                    <a:pt x="39" y="58"/>
                    <a:pt x="39" y="58"/>
                  </a:cubicBezTo>
                  <a:cubicBezTo>
                    <a:pt x="58" y="77"/>
                    <a:pt x="58" y="77"/>
                    <a:pt x="58" y="77"/>
                  </a:cubicBezTo>
                  <a:lnTo>
                    <a:pt x="44" y="91"/>
                  </a:lnTo>
                  <a:close/>
                  <a:moveTo>
                    <a:pt x="49" y="58"/>
                  </a:moveTo>
                  <a:cubicBezTo>
                    <a:pt x="63" y="43"/>
                    <a:pt x="63" y="43"/>
                    <a:pt x="63" y="43"/>
                  </a:cubicBezTo>
                  <a:cubicBezTo>
                    <a:pt x="78" y="58"/>
                    <a:pt x="78" y="58"/>
                    <a:pt x="78" y="58"/>
                  </a:cubicBezTo>
                  <a:cubicBezTo>
                    <a:pt x="63" y="72"/>
                    <a:pt x="63" y="72"/>
                    <a:pt x="63" y="72"/>
                  </a:cubicBezTo>
                  <a:lnTo>
                    <a:pt x="49" y="58"/>
                  </a:lnTo>
                  <a:close/>
                  <a:moveTo>
                    <a:pt x="83" y="91"/>
                  </a:moveTo>
                  <a:cubicBezTo>
                    <a:pt x="68" y="77"/>
                    <a:pt x="68" y="77"/>
                    <a:pt x="68" y="77"/>
                  </a:cubicBezTo>
                  <a:cubicBezTo>
                    <a:pt x="83" y="62"/>
                    <a:pt x="83" y="62"/>
                    <a:pt x="83" y="62"/>
                  </a:cubicBezTo>
                  <a:cubicBezTo>
                    <a:pt x="97" y="77"/>
                    <a:pt x="97" y="77"/>
                    <a:pt x="97" y="77"/>
                  </a:cubicBezTo>
                  <a:lnTo>
                    <a:pt x="83" y="91"/>
                  </a:lnTo>
                  <a:close/>
                  <a:moveTo>
                    <a:pt x="88" y="58"/>
                  </a:moveTo>
                  <a:cubicBezTo>
                    <a:pt x="102" y="43"/>
                    <a:pt x="102" y="43"/>
                    <a:pt x="102" y="43"/>
                  </a:cubicBezTo>
                  <a:cubicBezTo>
                    <a:pt x="117" y="58"/>
                    <a:pt x="117" y="58"/>
                    <a:pt x="117" y="58"/>
                  </a:cubicBezTo>
                  <a:cubicBezTo>
                    <a:pt x="102" y="72"/>
                    <a:pt x="102" y="72"/>
                    <a:pt x="102" y="72"/>
                  </a:cubicBezTo>
                  <a:lnTo>
                    <a:pt x="88" y="58"/>
                  </a:lnTo>
                  <a:close/>
                  <a:moveTo>
                    <a:pt x="121" y="91"/>
                  </a:moveTo>
                  <a:cubicBezTo>
                    <a:pt x="107" y="77"/>
                    <a:pt x="107" y="77"/>
                    <a:pt x="107" y="77"/>
                  </a:cubicBezTo>
                  <a:cubicBezTo>
                    <a:pt x="121" y="62"/>
                    <a:pt x="121" y="62"/>
                    <a:pt x="121" y="62"/>
                  </a:cubicBezTo>
                  <a:cubicBezTo>
                    <a:pt x="136" y="77"/>
                    <a:pt x="136" y="77"/>
                    <a:pt x="136" y="77"/>
                  </a:cubicBezTo>
                  <a:lnTo>
                    <a:pt x="121" y="91"/>
                  </a:lnTo>
                  <a:close/>
                  <a:moveTo>
                    <a:pt x="160" y="91"/>
                  </a:moveTo>
                  <a:cubicBezTo>
                    <a:pt x="146" y="77"/>
                    <a:pt x="146" y="77"/>
                    <a:pt x="146" y="77"/>
                  </a:cubicBezTo>
                  <a:cubicBezTo>
                    <a:pt x="160" y="62"/>
                    <a:pt x="160" y="62"/>
                    <a:pt x="160" y="62"/>
                  </a:cubicBezTo>
                  <a:cubicBezTo>
                    <a:pt x="175" y="77"/>
                    <a:pt x="175" y="77"/>
                    <a:pt x="175" y="77"/>
                  </a:cubicBezTo>
                  <a:lnTo>
                    <a:pt x="160" y="91"/>
                  </a:lnTo>
                  <a:close/>
                  <a:moveTo>
                    <a:pt x="199" y="91"/>
                  </a:moveTo>
                  <a:cubicBezTo>
                    <a:pt x="184" y="77"/>
                    <a:pt x="184" y="77"/>
                    <a:pt x="184" y="77"/>
                  </a:cubicBezTo>
                  <a:cubicBezTo>
                    <a:pt x="199" y="62"/>
                    <a:pt x="199" y="62"/>
                    <a:pt x="199" y="62"/>
                  </a:cubicBezTo>
                  <a:cubicBezTo>
                    <a:pt x="213" y="77"/>
                    <a:pt x="213" y="77"/>
                    <a:pt x="213" y="77"/>
                  </a:cubicBezTo>
                  <a:lnTo>
                    <a:pt x="199" y="91"/>
                  </a:lnTo>
                  <a:close/>
                  <a:moveTo>
                    <a:pt x="237" y="91"/>
                  </a:moveTo>
                  <a:cubicBezTo>
                    <a:pt x="223" y="77"/>
                    <a:pt x="223" y="77"/>
                    <a:pt x="223" y="77"/>
                  </a:cubicBezTo>
                  <a:cubicBezTo>
                    <a:pt x="237" y="62"/>
                    <a:pt x="237" y="62"/>
                    <a:pt x="237" y="62"/>
                  </a:cubicBezTo>
                  <a:cubicBezTo>
                    <a:pt x="252" y="77"/>
                    <a:pt x="252" y="77"/>
                    <a:pt x="252" y="77"/>
                  </a:cubicBezTo>
                  <a:lnTo>
                    <a:pt x="237" y="91"/>
                  </a:lnTo>
                  <a:close/>
                  <a:moveTo>
                    <a:pt x="276" y="91"/>
                  </a:moveTo>
                  <a:cubicBezTo>
                    <a:pt x="262" y="77"/>
                    <a:pt x="262" y="77"/>
                    <a:pt x="262" y="77"/>
                  </a:cubicBezTo>
                  <a:cubicBezTo>
                    <a:pt x="276" y="62"/>
                    <a:pt x="276" y="62"/>
                    <a:pt x="276" y="62"/>
                  </a:cubicBezTo>
                  <a:cubicBezTo>
                    <a:pt x="291" y="77"/>
                    <a:pt x="291" y="77"/>
                    <a:pt x="291" y="77"/>
                  </a:cubicBezTo>
                  <a:lnTo>
                    <a:pt x="276" y="91"/>
                  </a:lnTo>
                  <a:close/>
                  <a:moveTo>
                    <a:pt x="315" y="91"/>
                  </a:moveTo>
                  <a:cubicBezTo>
                    <a:pt x="300" y="77"/>
                    <a:pt x="300" y="77"/>
                    <a:pt x="300" y="77"/>
                  </a:cubicBezTo>
                  <a:cubicBezTo>
                    <a:pt x="315" y="62"/>
                    <a:pt x="315" y="62"/>
                    <a:pt x="315" y="62"/>
                  </a:cubicBezTo>
                  <a:cubicBezTo>
                    <a:pt x="329" y="77"/>
                    <a:pt x="329" y="77"/>
                    <a:pt x="329" y="77"/>
                  </a:cubicBezTo>
                  <a:lnTo>
                    <a:pt x="315" y="91"/>
                  </a:lnTo>
                  <a:close/>
                  <a:moveTo>
                    <a:pt x="354" y="91"/>
                  </a:moveTo>
                  <a:cubicBezTo>
                    <a:pt x="339" y="77"/>
                    <a:pt x="339" y="77"/>
                    <a:pt x="339" y="77"/>
                  </a:cubicBezTo>
                  <a:cubicBezTo>
                    <a:pt x="354" y="62"/>
                    <a:pt x="354" y="62"/>
                    <a:pt x="354" y="62"/>
                  </a:cubicBezTo>
                  <a:cubicBezTo>
                    <a:pt x="368" y="77"/>
                    <a:pt x="368" y="77"/>
                    <a:pt x="368" y="77"/>
                  </a:cubicBezTo>
                  <a:lnTo>
                    <a:pt x="354" y="91"/>
                  </a:lnTo>
                  <a:close/>
                  <a:moveTo>
                    <a:pt x="392" y="24"/>
                  </a:moveTo>
                  <a:cubicBezTo>
                    <a:pt x="396" y="28"/>
                    <a:pt x="396" y="28"/>
                    <a:pt x="396" y="28"/>
                  </a:cubicBezTo>
                  <a:cubicBezTo>
                    <a:pt x="396" y="29"/>
                    <a:pt x="396" y="29"/>
                    <a:pt x="396" y="29"/>
                  </a:cubicBezTo>
                  <a:cubicBezTo>
                    <a:pt x="425" y="58"/>
                    <a:pt x="425" y="58"/>
                    <a:pt x="425" y="58"/>
                  </a:cubicBezTo>
                  <a:cubicBezTo>
                    <a:pt x="396" y="86"/>
                    <a:pt x="396" y="86"/>
                    <a:pt x="396" y="86"/>
                  </a:cubicBezTo>
                  <a:cubicBezTo>
                    <a:pt x="396" y="87"/>
                    <a:pt x="396" y="87"/>
                    <a:pt x="396" y="87"/>
                  </a:cubicBezTo>
                  <a:cubicBezTo>
                    <a:pt x="392" y="91"/>
                    <a:pt x="392" y="91"/>
                    <a:pt x="392" y="91"/>
                  </a:cubicBezTo>
                  <a:cubicBezTo>
                    <a:pt x="378" y="77"/>
                    <a:pt x="378" y="77"/>
                    <a:pt x="378" y="77"/>
                  </a:cubicBezTo>
                  <a:cubicBezTo>
                    <a:pt x="397" y="58"/>
                    <a:pt x="397" y="58"/>
                    <a:pt x="397" y="58"/>
                  </a:cubicBezTo>
                  <a:cubicBezTo>
                    <a:pt x="378" y="38"/>
                    <a:pt x="378" y="38"/>
                    <a:pt x="378" y="38"/>
                  </a:cubicBezTo>
                  <a:lnTo>
                    <a:pt x="392" y="24"/>
                  </a:lnTo>
                  <a:close/>
                  <a:moveTo>
                    <a:pt x="387" y="58"/>
                  </a:moveTo>
                  <a:cubicBezTo>
                    <a:pt x="373" y="72"/>
                    <a:pt x="373" y="72"/>
                    <a:pt x="373" y="72"/>
                  </a:cubicBezTo>
                  <a:cubicBezTo>
                    <a:pt x="358" y="58"/>
                    <a:pt x="358" y="58"/>
                    <a:pt x="358" y="58"/>
                  </a:cubicBezTo>
                  <a:cubicBezTo>
                    <a:pt x="373" y="43"/>
                    <a:pt x="373" y="43"/>
                    <a:pt x="373" y="43"/>
                  </a:cubicBezTo>
                  <a:lnTo>
                    <a:pt x="387" y="58"/>
                  </a:lnTo>
                  <a:close/>
                  <a:moveTo>
                    <a:pt x="354" y="24"/>
                  </a:moveTo>
                  <a:cubicBezTo>
                    <a:pt x="368" y="38"/>
                    <a:pt x="368" y="38"/>
                    <a:pt x="368" y="38"/>
                  </a:cubicBezTo>
                  <a:cubicBezTo>
                    <a:pt x="354" y="53"/>
                    <a:pt x="354" y="53"/>
                    <a:pt x="354" y="53"/>
                  </a:cubicBezTo>
                  <a:cubicBezTo>
                    <a:pt x="339" y="38"/>
                    <a:pt x="339" y="38"/>
                    <a:pt x="339" y="38"/>
                  </a:cubicBezTo>
                  <a:lnTo>
                    <a:pt x="354" y="24"/>
                  </a:lnTo>
                  <a:close/>
                  <a:moveTo>
                    <a:pt x="349" y="58"/>
                  </a:moveTo>
                  <a:cubicBezTo>
                    <a:pt x="334" y="72"/>
                    <a:pt x="334" y="72"/>
                    <a:pt x="334" y="72"/>
                  </a:cubicBezTo>
                  <a:cubicBezTo>
                    <a:pt x="320" y="58"/>
                    <a:pt x="320" y="58"/>
                    <a:pt x="320" y="58"/>
                  </a:cubicBezTo>
                  <a:cubicBezTo>
                    <a:pt x="334" y="43"/>
                    <a:pt x="334" y="43"/>
                    <a:pt x="334" y="43"/>
                  </a:cubicBezTo>
                  <a:lnTo>
                    <a:pt x="349" y="58"/>
                  </a:lnTo>
                  <a:close/>
                  <a:moveTo>
                    <a:pt x="315" y="24"/>
                  </a:moveTo>
                  <a:cubicBezTo>
                    <a:pt x="329" y="38"/>
                    <a:pt x="329" y="38"/>
                    <a:pt x="329" y="38"/>
                  </a:cubicBezTo>
                  <a:cubicBezTo>
                    <a:pt x="315" y="53"/>
                    <a:pt x="315" y="53"/>
                    <a:pt x="315" y="53"/>
                  </a:cubicBezTo>
                  <a:cubicBezTo>
                    <a:pt x="300" y="38"/>
                    <a:pt x="300" y="38"/>
                    <a:pt x="300" y="38"/>
                  </a:cubicBezTo>
                  <a:lnTo>
                    <a:pt x="315" y="24"/>
                  </a:lnTo>
                  <a:close/>
                  <a:moveTo>
                    <a:pt x="310" y="58"/>
                  </a:moveTo>
                  <a:cubicBezTo>
                    <a:pt x="296" y="72"/>
                    <a:pt x="296" y="72"/>
                    <a:pt x="296" y="72"/>
                  </a:cubicBezTo>
                  <a:cubicBezTo>
                    <a:pt x="281" y="58"/>
                    <a:pt x="281" y="58"/>
                    <a:pt x="281" y="58"/>
                  </a:cubicBezTo>
                  <a:cubicBezTo>
                    <a:pt x="296" y="43"/>
                    <a:pt x="296" y="43"/>
                    <a:pt x="296" y="43"/>
                  </a:cubicBezTo>
                  <a:lnTo>
                    <a:pt x="310" y="58"/>
                  </a:lnTo>
                  <a:close/>
                  <a:moveTo>
                    <a:pt x="276" y="24"/>
                  </a:moveTo>
                  <a:cubicBezTo>
                    <a:pt x="291" y="38"/>
                    <a:pt x="291" y="38"/>
                    <a:pt x="291" y="38"/>
                  </a:cubicBezTo>
                  <a:cubicBezTo>
                    <a:pt x="276" y="53"/>
                    <a:pt x="276" y="53"/>
                    <a:pt x="276" y="53"/>
                  </a:cubicBezTo>
                  <a:cubicBezTo>
                    <a:pt x="262" y="38"/>
                    <a:pt x="262" y="38"/>
                    <a:pt x="262" y="38"/>
                  </a:cubicBezTo>
                  <a:lnTo>
                    <a:pt x="276" y="24"/>
                  </a:lnTo>
                  <a:close/>
                  <a:moveTo>
                    <a:pt x="271" y="58"/>
                  </a:moveTo>
                  <a:cubicBezTo>
                    <a:pt x="257" y="72"/>
                    <a:pt x="257" y="72"/>
                    <a:pt x="257" y="72"/>
                  </a:cubicBezTo>
                  <a:cubicBezTo>
                    <a:pt x="242" y="58"/>
                    <a:pt x="242" y="58"/>
                    <a:pt x="242" y="58"/>
                  </a:cubicBezTo>
                  <a:cubicBezTo>
                    <a:pt x="257" y="43"/>
                    <a:pt x="257" y="43"/>
                    <a:pt x="257" y="43"/>
                  </a:cubicBezTo>
                  <a:lnTo>
                    <a:pt x="271" y="58"/>
                  </a:lnTo>
                  <a:close/>
                  <a:moveTo>
                    <a:pt x="237" y="24"/>
                  </a:moveTo>
                  <a:cubicBezTo>
                    <a:pt x="252" y="38"/>
                    <a:pt x="252" y="38"/>
                    <a:pt x="252" y="38"/>
                  </a:cubicBezTo>
                  <a:cubicBezTo>
                    <a:pt x="237" y="53"/>
                    <a:pt x="237" y="53"/>
                    <a:pt x="237" y="53"/>
                  </a:cubicBezTo>
                  <a:cubicBezTo>
                    <a:pt x="223" y="38"/>
                    <a:pt x="223" y="38"/>
                    <a:pt x="223" y="38"/>
                  </a:cubicBezTo>
                  <a:lnTo>
                    <a:pt x="237" y="24"/>
                  </a:lnTo>
                  <a:close/>
                  <a:moveTo>
                    <a:pt x="233" y="58"/>
                  </a:moveTo>
                  <a:cubicBezTo>
                    <a:pt x="218" y="72"/>
                    <a:pt x="218" y="72"/>
                    <a:pt x="218" y="72"/>
                  </a:cubicBezTo>
                  <a:cubicBezTo>
                    <a:pt x="204" y="58"/>
                    <a:pt x="204" y="58"/>
                    <a:pt x="204" y="58"/>
                  </a:cubicBezTo>
                  <a:cubicBezTo>
                    <a:pt x="218" y="43"/>
                    <a:pt x="218" y="43"/>
                    <a:pt x="218" y="43"/>
                  </a:cubicBezTo>
                  <a:lnTo>
                    <a:pt x="233" y="58"/>
                  </a:lnTo>
                  <a:close/>
                  <a:moveTo>
                    <a:pt x="199" y="24"/>
                  </a:moveTo>
                  <a:cubicBezTo>
                    <a:pt x="213" y="38"/>
                    <a:pt x="213" y="38"/>
                    <a:pt x="213" y="38"/>
                  </a:cubicBezTo>
                  <a:cubicBezTo>
                    <a:pt x="199" y="53"/>
                    <a:pt x="199" y="53"/>
                    <a:pt x="199" y="53"/>
                  </a:cubicBezTo>
                  <a:cubicBezTo>
                    <a:pt x="184" y="38"/>
                    <a:pt x="184" y="38"/>
                    <a:pt x="184" y="38"/>
                  </a:cubicBezTo>
                  <a:lnTo>
                    <a:pt x="199" y="24"/>
                  </a:lnTo>
                  <a:close/>
                  <a:moveTo>
                    <a:pt x="194" y="58"/>
                  </a:moveTo>
                  <a:cubicBezTo>
                    <a:pt x="179" y="72"/>
                    <a:pt x="179" y="72"/>
                    <a:pt x="179" y="72"/>
                  </a:cubicBezTo>
                  <a:cubicBezTo>
                    <a:pt x="165" y="58"/>
                    <a:pt x="165" y="58"/>
                    <a:pt x="165" y="58"/>
                  </a:cubicBezTo>
                  <a:cubicBezTo>
                    <a:pt x="179" y="43"/>
                    <a:pt x="179" y="43"/>
                    <a:pt x="179" y="43"/>
                  </a:cubicBezTo>
                  <a:lnTo>
                    <a:pt x="194" y="58"/>
                  </a:lnTo>
                  <a:close/>
                  <a:moveTo>
                    <a:pt x="160" y="24"/>
                  </a:moveTo>
                  <a:cubicBezTo>
                    <a:pt x="175" y="38"/>
                    <a:pt x="175" y="38"/>
                    <a:pt x="175" y="38"/>
                  </a:cubicBezTo>
                  <a:cubicBezTo>
                    <a:pt x="160" y="53"/>
                    <a:pt x="160" y="53"/>
                    <a:pt x="160" y="53"/>
                  </a:cubicBezTo>
                  <a:cubicBezTo>
                    <a:pt x="146" y="38"/>
                    <a:pt x="146" y="38"/>
                    <a:pt x="146" y="38"/>
                  </a:cubicBezTo>
                  <a:lnTo>
                    <a:pt x="160" y="24"/>
                  </a:lnTo>
                  <a:close/>
                  <a:moveTo>
                    <a:pt x="155" y="58"/>
                  </a:moveTo>
                  <a:cubicBezTo>
                    <a:pt x="141" y="72"/>
                    <a:pt x="141" y="72"/>
                    <a:pt x="141" y="72"/>
                  </a:cubicBezTo>
                  <a:cubicBezTo>
                    <a:pt x="126" y="58"/>
                    <a:pt x="126" y="58"/>
                    <a:pt x="126" y="58"/>
                  </a:cubicBezTo>
                  <a:cubicBezTo>
                    <a:pt x="141" y="43"/>
                    <a:pt x="141" y="43"/>
                    <a:pt x="141" y="43"/>
                  </a:cubicBezTo>
                  <a:lnTo>
                    <a:pt x="155" y="58"/>
                  </a:lnTo>
                  <a:close/>
                  <a:moveTo>
                    <a:pt x="121" y="53"/>
                  </a:moveTo>
                  <a:cubicBezTo>
                    <a:pt x="107" y="38"/>
                    <a:pt x="107" y="38"/>
                    <a:pt x="107" y="38"/>
                  </a:cubicBezTo>
                  <a:cubicBezTo>
                    <a:pt x="121" y="24"/>
                    <a:pt x="121" y="24"/>
                    <a:pt x="121" y="24"/>
                  </a:cubicBezTo>
                  <a:cubicBezTo>
                    <a:pt x="136" y="38"/>
                    <a:pt x="136" y="38"/>
                    <a:pt x="136" y="38"/>
                  </a:cubicBezTo>
                  <a:lnTo>
                    <a:pt x="121" y="5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9"/>
            <p:cNvSpPr/>
            <p:nvPr/>
          </p:nvSpPr>
          <p:spPr>
            <a:xfrm>
              <a:off x="3794125" y="5153025"/>
              <a:ext cx="36513" cy="368299"/>
            </a:xfrm>
            <a:custGeom>
              <a:rect b="b" l="l" r="r" t="t"/>
              <a:pathLst>
                <a:path extrusionOk="0" h="1180" w="116">
                  <a:moveTo>
                    <a:pt x="0" y="590"/>
                  </a:moveTo>
                  <a:cubicBezTo>
                    <a:pt x="0" y="621"/>
                    <a:pt x="24" y="646"/>
                    <a:pt x="55" y="648"/>
                  </a:cubicBezTo>
                  <a:cubicBezTo>
                    <a:pt x="55" y="748"/>
                    <a:pt x="55" y="748"/>
                    <a:pt x="55" y="748"/>
                  </a:cubicBezTo>
                  <a:cubicBezTo>
                    <a:pt x="15" y="788"/>
                    <a:pt x="15" y="788"/>
                    <a:pt x="15" y="788"/>
                  </a:cubicBezTo>
                  <a:cubicBezTo>
                    <a:pt x="34" y="808"/>
                    <a:pt x="34" y="808"/>
                    <a:pt x="34" y="808"/>
                  </a:cubicBezTo>
                  <a:cubicBezTo>
                    <a:pt x="15" y="827"/>
                    <a:pt x="15" y="827"/>
                    <a:pt x="15" y="827"/>
                  </a:cubicBezTo>
                  <a:cubicBezTo>
                    <a:pt x="34" y="846"/>
                    <a:pt x="34" y="846"/>
                    <a:pt x="34" y="846"/>
                  </a:cubicBezTo>
                  <a:cubicBezTo>
                    <a:pt x="15" y="866"/>
                    <a:pt x="15" y="866"/>
                    <a:pt x="15" y="866"/>
                  </a:cubicBezTo>
                  <a:cubicBezTo>
                    <a:pt x="34" y="885"/>
                    <a:pt x="34" y="885"/>
                    <a:pt x="34" y="885"/>
                  </a:cubicBezTo>
                  <a:cubicBezTo>
                    <a:pt x="15" y="904"/>
                    <a:pt x="15" y="904"/>
                    <a:pt x="15" y="904"/>
                  </a:cubicBezTo>
                  <a:cubicBezTo>
                    <a:pt x="34" y="924"/>
                    <a:pt x="34" y="924"/>
                    <a:pt x="34" y="924"/>
                  </a:cubicBezTo>
                  <a:cubicBezTo>
                    <a:pt x="15" y="943"/>
                    <a:pt x="15" y="943"/>
                    <a:pt x="15" y="943"/>
                  </a:cubicBezTo>
                  <a:cubicBezTo>
                    <a:pt x="34" y="962"/>
                    <a:pt x="34" y="962"/>
                    <a:pt x="34" y="962"/>
                  </a:cubicBezTo>
                  <a:cubicBezTo>
                    <a:pt x="15" y="982"/>
                    <a:pt x="15" y="982"/>
                    <a:pt x="15" y="982"/>
                  </a:cubicBezTo>
                  <a:cubicBezTo>
                    <a:pt x="34" y="1001"/>
                    <a:pt x="34" y="1001"/>
                    <a:pt x="34" y="1001"/>
                  </a:cubicBezTo>
                  <a:cubicBezTo>
                    <a:pt x="15" y="1020"/>
                    <a:pt x="15" y="1020"/>
                    <a:pt x="15" y="1020"/>
                  </a:cubicBezTo>
                  <a:cubicBezTo>
                    <a:pt x="34" y="1040"/>
                    <a:pt x="34" y="1040"/>
                    <a:pt x="34" y="1040"/>
                  </a:cubicBezTo>
                  <a:cubicBezTo>
                    <a:pt x="15" y="1059"/>
                    <a:pt x="15" y="1059"/>
                    <a:pt x="15" y="1059"/>
                  </a:cubicBezTo>
                  <a:cubicBezTo>
                    <a:pt x="34" y="1078"/>
                    <a:pt x="34" y="1078"/>
                    <a:pt x="34" y="1078"/>
                  </a:cubicBezTo>
                  <a:cubicBezTo>
                    <a:pt x="15" y="1098"/>
                    <a:pt x="15" y="1098"/>
                    <a:pt x="15" y="1098"/>
                  </a:cubicBezTo>
                  <a:cubicBezTo>
                    <a:pt x="34" y="1117"/>
                    <a:pt x="34" y="1117"/>
                    <a:pt x="34" y="1117"/>
                  </a:cubicBezTo>
                  <a:cubicBezTo>
                    <a:pt x="15" y="1136"/>
                    <a:pt x="15" y="1136"/>
                    <a:pt x="15"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2" y="748"/>
                    <a:pt x="62" y="748"/>
                    <a:pt x="62" y="748"/>
                  </a:cubicBezTo>
                  <a:cubicBezTo>
                    <a:pt x="62" y="648"/>
                    <a:pt x="62" y="648"/>
                    <a:pt x="62" y="648"/>
                  </a:cubicBezTo>
                  <a:cubicBezTo>
                    <a:pt x="92" y="646"/>
                    <a:pt x="116" y="621"/>
                    <a:pt x="116" y="590"/>
                  </a:cubicBezTo>
                  <a:cubicBezTo>
                    <a:pt x="116" y="559"/>
                    <a:pt x="92" y="534"/>
                    <a:pt x="62" y="532"/>
                  </a:cubicBezTo>
                  <a:cubicBezTo>
                    <a:pt x="62" y="431"/>
                    <a:pt x="62" y="431"/>
                    <a:pt x="62"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5" y="43"/>
                    <a:pt x="15" y="43"/>
                    <a:pt x="15" y="43"/>
                  </a:cubicBezTo>
                  <a:cubicBezTo>
                    <a:pt x="34" y="63"/>
                    <a:pt x="34" y="63"/>
                    <a:pt x="34" y="63"/>
                  </a:cubicBezTo>
                  <a:cubicBezTo>
                    <a:pt x="15" y="82"/>
                    <a:pt x="15" y="82"/>
                    <a:pt x="15" y="82"/>
                  </a:cubicBezTo>
                  <a:cubicBezTo>
                    <a:pt x="34" y="101"/>
                    <a:pt x="34" y="101"/>
                    <a:pt x="34" y="101"/>
                  </a:cubicBezTo>
                  <a:cubicBezTo>
                    <a:pt x="15" y="121"/>
                    <a:pt x="15" y="121"/>
                    <a:pt x="15" y="121"/>
                  </a:cubicBezTo>
                  <a:cubicBezTo>
                    <a:pt x="34" y="140"/>
                    <a:pt x="34" y="140"/>
                    <a:pt x="34" y="140"/>
                  </a:cubicBezTo>
                  <a:cubicBezTo>
                    <a:pt x="15" y="159"/>
                    <a:pt x="15" y="159"/>
                    <a:pt x="15" y="159"/>
                  </a:cubicBezTo>
                  <a:cubicBezTo>
                    <a:pt x="34" y="179"/>
                    <a:pt x="34" y="179"/>
                    <a:pt x="34" y="179"/>
                  </a:cubicBezTo>
                  <a:cubicBezTo>
                    <a:pt x="15" y="198"/>
                    <a:pt x="15" y="198"/>
                    <a:pt x="15" y="198"/>
                  </a:cubicBezTo>
                  <a:cubicBezTo>
                    <a:pt x="34" y="217"/>
                    <a:pt x="34" y="217"/>
                    <a:pt x="34" y="217"/>
                  </a:cubicBezTo>
                  <a:cubicBezTo>
                    <a:pt x="15" y="237"/>
                    <a:pt x="15" y="237"/>
                    <a:pt x="15" y="237"/>
                  </a:cubicBezTo>
                  <a:cubicBezTo>
                    <a:pt x="34" y="256"/>
                    <a:pt x="34" y="256"/>
                    <a:pt x="34" y="256"/>
                  </a:cubicBezTo>
                  <a:cubicBezTo>
                    <a:pt x="15" y="275"/>
                    <a:pt x="15" y="275"/>
                    <a:pt x="15" y="275"/>
                  </a:cubicBezTo>
                  <a:cubicBezTo>
                    <a:pt x="34" y="295"/>
                    <a:pt x="34" y="295"/>
                    <a:pt x="34" y="295"/>
                  </a:cubicBezTo>
                  <a:cubicBezTo>
                    <a:pt x="15" y="314"/>
                    <a:pt x="15" y="314"/>
                    <a:pt x="15" y="314"/>
                  </a:cubicBezTo>
                  <a:cubicBezTo>
                    <a:pt x="34" y="333"/>
                    <a:pt x="34" y="333"/>
                    <a:pt x="34" y="333"/>
                  </a:cubicBezTo>
                  <a:cubicBezTo>
                    <a:pt x="15" y="353"/>
                    <a:pt x="15" y="353"/>
                    <a:pt x="15" y="353"/>
                  </a:cubicBezTo>
                  <a:cubicBezTo>
                    <a:pt x="34" y="372"/>
                    <a:pt x="34" y="372"/>
                    <a:pt x="34" y="372"/>
                  </a:cubicBezTo>
                  <a:cubicBezTo>
                    <a:pt x="15" y="391"/>
                    <a:pt x="15" y="391"/>
                    <a:pt x="15"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5" y="552"/>
                    <a:pt x="25" y="552"/>
                    <a:pt x="25" y="552"/>
                  </a:cubicBezTo>
                  <a:cubicBezTo>
                    <a:pt x="33" y="544"/>
                    <a:pt x="43" y="540"/>
                    <a:pt x="55" y="539"/>
                  </a:cubicBezTo>
                  <a:close/>
                  <a:moveTo>
                    <a:pt x="20" y="556"/>
                  </a:moveTo>
                  <a:cubicBezTo>
                    <a:pt x="50" y="586"/>
                    <a:pt x="50" y="586"/>
                    <a:pt x="50" y="586"/>
                  </a:cubicBezTo>
                  <a:cubicBezTo>
                    <a:pt x="7" y="586"/>
                    <a:pt x="7" y="586"/>
                    <a:pt x="7" y="586"/>
                  </a:cubicBezTo>
                  <a:cubicBezTo>
                    <a:pt x="8" y="575"/>
                    <a:pt x="13" y="565"/>
                    <a:pt x="20" y="556"/>
                  </a:cubicBezTo>
                  <a:close/>
                  <a:moveTo>
                    <a:pt x="7" y="593"/>
                  </a:moveTo>
                  <a:cubicBezTo>
                    <a:pt x="50" y="593"/>
                    <a:pt x="50" y="593"/>
                    <a:pt x="50" y="593"/>
                  </a:cubicBezTo>
                  <a:cubicBezTo>
                    <a:pt x="20" y="623"/>
                    <a:pt x="20" y="623"/>
                    <a:pt x="20" y="623"/>
                  </a:cubicBezTo>
                  <a:cubicBezTo>
                    <a:pt x="13" y="615"/>
                    <a:pt x="8" y="605"/>
                    <a:pt x="7" y="593"/>
                  </a:cubicBezTo>
                  <a:close/>
                  <a:moveTo>
                    <a:pt x="25" y="628"/>
                  </a:moveTo>
                  <a:cubicBezTo>
                    <a:pt x="55" y="598"/>
                    <a:pt x="55" y="598"/>
                    <a:pt x="55" y="598"/>
                  </a:cubicBezTo>
                  <a:cubicBezTo>
                    <a:pt x="55" y="641"/>
                    <a:pt x="55" y="641"/>
                    <a:pt x="55" y="641"/>
                  </a:cubicBezTo>
                  <a:cubicBezTo>
                    <a:pt x="43" y="640"/>
                    <a:pt x="33" y="635"/>
                    <a:pt x="25"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4" y="1078"/>
                  </a:moveTo>
                  <a:cubicBezTo>
                    <a:pt x="58" y="1064"/>
                    <a:pt x="58" y="1064"/>
                    <a:pt x="58" y="1064"/>
                  </a:cubicBezTo>
                  <a:cubicBezTo>
                    <a:pt x="73" y="1078"/>
                    <a:pt x="73" y="1078"/>
                    <a:pt x="73" y="1078"/>
                  </a:cubicBezTo>
                  <a:cubicBezTo>
                    <a:pt x="58" y="1093"/>
                    <a:pt x="58" y="1093"/>
                    <a:pt x="58" y="1093"/>
                  </a:cubicBezTo>
                  <a:lnTo>
                    <a:pt x="44" y="1078"/>
                  </a:lnTo>
                  <a:close/>
                  <a:moveTo>
                    <a:pt x="73" y="1117"/>
                  </a:moveTo>
                  <a:cubicBezTo>
                    <a:pt x="58" y="1131"/>
                    <a:pt x="58" y="1131"/>
                    <a:pt x="58" y="1131"/>
                  </a:cubicBezTo>
                  <a:cubicBezTo>
                    <a:pt x="44" y="1117"/>
                    <a:pt x="44" y="1117"/>
                    <a:pt x="44" y="1117"/>
                  </a:cubicBezTo>
                  <a:cubicBezTo>
                    <a:pt x="58" y="1103"/>
                    <a:pt x="58" y="1103"/>
                    <a:pt x="58" y="1103"/>
                  </a:cubicBezTo>
                  <a:lnTo>
                    <a:pt x="73" y="1117"/>
                  </a:lnTo>
                  <a:close/>
                  <a:moveTo>
                    <a:pt x="44" y="1040"/>
                  </a:moveTo>
                  <a:cubicBezTo>
                    <a:pt x="58" y="1025"/>
                    <a:pt x="58" y="1025"/>
                    <a:pt x="58" y="1025"/>
                  </a:cubicBezTo>
                  <a:cubicBezTo>
                    <a:pt x="73" y="1040"/>
                    <a:pt x="73" y="1040"/>
                    <a:pt x="73" y="1040"/>
                  </a:cubicBezTo>
                  <a:cubicBezTo>
                    <a:pt x="58" y="1054"/>
                    <a:pt x="58" y="1054"/>
                    <a:pt x="58" y="1054"/>
                  </a:cubicBezTo>
                  <a:lnTo>
                    <a:pt x="44" y="1040"/>
                  </a:lnTo>
                  <a:close/>
                  <a:moveTo>
                    <a:pt x="44" y="1001"/>
                  </a:moveTo>
                  <a:cubicBezTo>
                    <a:pt x="58" y="987"/>
                    <a:pt x="58" y="987"/>
                    <a:pt x="58" y="987"/>
                  </a:cubicBezTo>
                  <a:cubicBezTo>
                    <a:pt x="73" y="1001"/>
                    <a:pt x="73" y="1001"/>
                    <a:pt x="73" y="1001"/>
                  </a:cubicBezTo>
                  <a:cubicBezTo>
                    <a:pt x="58" y="1016"/>
                    <a:pt x="58" y="1016"/>
                    <a:pt x="58" y="1016"/>
                  </a:cubicBezTo>
                  <a:lnTo>
                    <a:pt x="44" y="1001"/>
                  </a:lnTo>
                  <a:close/>
                  <a:moveTo>
                    <a:pt x="44" y="962"/>
                  </a:moveTo>
                  <a:cubicBezTo>
                    <a:pt x="58" y="948"/>
                    <a:pt x="58" y="948"/>
                    <a:pt x="58" y="948"/>
                  </a:cubicBezTo>
                  <a:cubicBezTo>
                    <a:pt x="73" y="962"/>
                    <a:pt x="73" y="962"/>
                    <a:pt x="73" y="962"/>
                  </a:cubicBezTo>
                  <a:cubicBezTo>
                    <a:pt x="58" y="977"/>
                    <a:pt x="58" y="977"/>
                    <a:pt x="58" y="977"/>
                  </a:cubicBezTo>
                  <a:lnTo>
                    <a:pt x="44" y="962"/>
                  </a:lnTo>
                  <a:close/>
                  <a:moveTo>
                    <a:pt x="44" y="924"/>
                  </a:moveTo>
                  <a:cubicBezTo>
                    <a:pt x="58" y="909"/>
                    <a:pt x="58" y="909"/>
                    <a:pt x="58" y="909"/>
                  </a:cubicBezTo>
                  <a:cubicBezTo>
                    <a:pt x="73" y="924"/>
                    <a:pt x="73" y="924"/>
                    <a:pt x="73" y="924"/>
                  </a:cubicBezTo>
                  <a:cubicBezTo>
                    <a:pt x="58" y="938"/>
                    <a:pt x="58" y="938"/>
                    <a:pt x="58" y="938"/>
                  </a:cubicBezTo>
                  <a:lnTo>
                    <a:pt x="44" y="924"/>
                  </a:lnTo>
                  <a:close/>
                  <a:moveTo>
                    <a:pt x="44" y="885"/>
                  </a:moveTo>
                  <a:cubicBezTo>
                    <a:pt x="58" y="871"/>
                    <a:pt x="58" y="871"/>
                    <a:pt x="58" y="871"/>
                  </a:cubicBezTo>
                  <a:cubicBezTo>
                    <a:pt x="73" y="885"/>
                    <a:pt x="73" y="885"/>
                    <a:pt x="73" y="885"/>
                  </a:cubicBezTo>
                  <a:cubicBezTo>
                    <a:pt x="58" y="900"/>
                    <a:pt x="58" y="900"/>
                    <a:pt x="58" y="900"/>
                  </a:cubicBezTo>
                  <a:lnTo>
                    <a:pt x="44" y="885"/>
                  </a:lnTo>
                  <a:close/>
                  <a:moveTo>
                    <a:pt x="44" y="846"/>
                  </a:moveTo>
                  <a:cubicBezTo>
                    <a:pt x="58" y="832"/>
                    <a:pt x="58" y="832"/>
                    <a:pt x="58" y="832"/>
                  </a:cubicBezTo>
                  <a:cubicBezTo>
                    <a:pt x="73" y="846"/>
                    <a:pt x="73" y="846"/>
                    <a:pt x="73" y="846"/>
                  </a:cubicBezTo>
                  <a:cubicBezTo>
                    <a:pt x="58" y="861"/>
                    <a:pt x="58" y="861"/>
                    <a:pt x="58" y="861"/>
                  </a:cubicBezTo>
                  <a:lnTo>
                    <a:pt x="44" y="846"/>
                  </a:lnTo>
                  <a:close/>
                  <a:moveTo>
                    <a:pt x="44" y="808"/>
                  </a:moveTo>
                  <a:cubicBezTo>
                    <a:pt x="58" y="793"/>
                    <a:pt x="58" y="793"/>
                    <a:pt x="58" y="793"/>
                  </a:cubicBezTo>
                  <a:cubicBezTo>
                    <a:pt x="73" y="808"/>
                    <a:pt x="73" y="808"/>
                    <a:pt x="73" y="808"/>
                  </a:cubicBezTo>
                  <a:cubicBezTo>
                    <a:pt x="58" y="822"/>
                    <a:pt x="58" y="822"/>
                    <a:pt x="58" y="822"/>
                  </a:cubicBezTo>
                  <a:lnTo>
                    <a:pt x="44"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8" y="1122"/>
                    <a:pt x="78" y="1122"/>
                    <a:pt x="78" y="1122"/>
                  </a:cubicBezTo>
                  <a:lnTo>
                    <a:pt x="92" y="1136"/>
                  </a:lnTo>
                  <a:close/>
                  <a:moveTo>
                    <a:pt x="92" y="1098"/>
                  </a:moveTo>
                  <a:cubicBezTo>
                    <a:pt x="78" y="1112"/>
                    <a:pt x="78" y="1112"/>
                    <a:pt x="78" y="1112"/>
                  </a:cubicBezTo>
                  <a:cubicBezTo>
                    <a:pt x="63" y="1098"/>
                    <a:pt x="63" y="1098"/>
                    <a:pt x="63" y="1098"/>
                  </a:cubicBezTo>
                  <a:cubicBezTo>
                    <a:pt x="78" y="1083"/>
                    <a:pt x="78" y="1083"/>
                    <a:pt x="78" y="1083"/>
                  </a:cubicBezTo>
                  <a:lnTo>
                    <a:pt x="92" y="1098"/>
                  </a:lnTo>
                  <a:close/>
                  <a:moveTo>
                    <a:pt x="92" y="1059"/>
                  </a:moveTo>
                  <a:cubicBezTo>
                    <a:pt x="78" y="1074"/>
                    <a:pt x="78" y="1074"/>
                    <a:pt x="78" y="1074"/>
                  </a:cubicBezTo>
                  <a:cubicBezTo>
                    <a:pt x="63" y="1059"/>
                    <a:pt x="63" y="1059"/>
                    <a:pt x="63" y="1059"/>
                  </a:cubicBezTo>
                  <a:cubicBezTo>
                    <a:pt x="78" y="1045"/>
                    <a:pt x="78" y="1045"/>
                    <a:pt x="78" y="1045"/>
                  </a:cubicBezTo>
                  <a:lnTo>
                    <a:pt x="92" y="1059"/>
                  </a:lnTo>
                  <a:close/>
                  <a:moveTo>
                    <a:pt x="92" y="1020"/>
                  </a:moveTo>
                  <a:cubicBezTo>
                    <a:pt x="78" y="1035"/>
                    <a:pt x="78" y="1035"/>
                    <a:pt x="78" y="1035"/>
                  </a:cubicBezTo>
                  <a:cubicBezTo>
                    <a:pt x="63" y="1020"/>
                    <a:pt x="63" y="1020"/>
                    <a:pt x="63" y="1020"/>
                  </a:cubicBezTo>
                  <a:cubicBezTo>
                    <a:pt x="78" y="1006"/>
                    <a:pt x="78" y="1006"/>
                    <a:pt x="78" y="1006"/>
                  </a:cubicBezTo>
                  <a:lnTo>
                    <a:pt x="92" y="1020"/>
                  </a:lnTo>
                  <a:close/>
                  <a:moveTo>
                    <a:pt x="92" y="982"/>
                  </a:moveTo>
                  <a:cubicBezTo>
                    <a:pt x="78" y="996"/>
                    <a:pt x="78" y="996"/>
                    <a:pt x="78" y="996"/>
                  </a:cubicBezTo>
                  <a:cubicBezTo>
                    <a:pt x="63" y="982"/>
                    <a:pt x="63" y="982"/>
                    <a:pt x="63" y="982"/>
                  </a:cubicBezTo>
                  <a:cubicBezTo>
                    <a:pt x="78" y="967"/>
                    <a:pt x="78" y="967"/>
                    <a:pt x="78" y="967"/>
                  </a:cubicBezTo>
                  <a:lnTo>
                    <a:pt x="92" y="982"/>
                  </a:lnTo>
                  <a:close/>
                  <a:moveTo>
                    <a:pt x="92" y="943"/>
                  </a:moveTo>
                  <a:cubicBezTo>
                    <a:pt x="78" y="958"/>
                    <a:pt x="78" y="958"/>
                    <a:pt x="78" y="958"/>
                  </a:cubicBezTo>
                  <a:cubicBezTo>
                    <a:pt x="63" y="943"/>
                    <a:pt x="63" y="943"/>
                    <a:pt x="63" y="943"/>
                  </a:cubicBezTo>
                  <a:cubicBezTo>
                    <a:pt x="78" y="929"/>
                    <a:pt x="78" y="929"/>
                    <a:pt x="78" y="929"/>
                  </a:cubicBezTo>
                  <a:lnTo>
                    <a:pt x="92" y="943"/>
                  </a:lnTo>
                  <a:close/>
                  <a:moveTo>
                    <a:pt x="92" y="904"/>
                  </a:moveTo>
                  <a:cubicBezTo>
                    <a:pt x="78" y="919"/>
                    <a:pt x="78" y="919"/>
                    <a:pt x="78" y="919"/>
                  </a:cubicBezTo>
                  <a:cubicBezTo>
                    <a:pt x="63" y="904"/>
                    <a:pt x="63" y="904"/>
                    <a:pt x="63" y="904"/>
                  </a:cubicBezTo>
                  <a:cubicBezTo>
                    <a:pt x="78" y="890"/>
                    <a:pt x="78" y="890"/>
                    <a:pt x="78" y="890"/>
                  </a:cubicBezTo>
                  <a:lnTo>
                    <a:pt x="92" y="904"/>
                  </a:lnTo>
                  <a:close/>
                  <a:moveTo>
                    <a:pt x="92" y="866"/>
                  </a:moveTo>
                  <a:cubicBezTo>
                    <a:pt x="78" y="880"/>
                    <a:pt x="78" y="880"/>
                    <a:pt x="78" y="880"/>
                  </a:cubicBezTo>
                  <a:cubicBezTo>
                    <a:pt x="63" y="866"/>
                    <a:pt x="63" y="866"/>
                    <a:pt x="63" y="866"/>
                  </a:cubicBezTo>
                  <a:cubicBezTo>
                    <a:pt x="78" y="851"/>
                    <a:pt x="78" y="851"/>
                    <a:pt x="78" y="851"/>
                  </a:cubicBezTo>
                  <a:lnTo>
                    <a:pt x="92" y="866"/>
                  </a:lnTo>
                  <a:close/>
                  <a:moveTo>
                    <a:pt x="92" y="827"/>
                  </a:moveTo>
                  <a:cubicBezTo>
                    <a:pt x="78" y="842"/>
                    <a:pt x="78" y="842"/>
                    <a:pt x="78" y="842"/>
                  </a:cubicBezTo>
                  <a:cubicBezTo>
                    <a:pt x="63" y="827"/>
                    <a:pt x="63" y="827"/>
                    <a:pt x="63" y="827"/>
                  </a:cubicBezTo>
                  <a:cubicBezTo>
                    <a:pt x="78" y="813"/>
                    <a:pt x="78" y="813"/>
                    <a:pt x="78" y="813"/>
                  </a:cubicBezTo>
                  <a:lnTo>
                    <a:pt x="92" y="827"/>
                  </a:lnTo>
                  <a:close/>
                  <a:moveTo>
                    <a:pt x="62" y="641"/>
                  </a:moveTo>
                  <a:cubicBezTo>
                    <a:pt x="62" y="598"/>
                    <a:pt x="62" y="598"/>
                    <a:pt x="62" y="598"/>
                  </a:cubicBezTo>
                  <a:cubicBezTo>
                    <a:pt x="92" y="628"/>
                    <a:pt x="92" y="628"/>
                    <a:pt x="92" y="628"/>
                  </a:cubicBezTo>
                  <a:cubicBezTo>
                    <a:pt x="84" y="635"/>
                    <a:pt x="73" y="640"/>
                    <a:pt x="62" y="641"/>
                  </a:cubicBezTo>
                  <a:close/>
                  <a:moveTo>
                    <a:pt x="97" y="623"/>
                  </a:moveTo>
                  <a:cubicBezTo>
                    <a:pt x="67" y="593"/>
                    <a:pt x="67" y="593"/>
                    <a:pt x="67" y="593"/>
                  </a:cubicBezTo>
                  <a:cubicBezTo>
                    <a:pt x="109" y="593"/>
                    <a:pt x="109" y="593"/>
                    <a:pt x="109" y="593"/>
                  </a:cubicBezTo>
                  <a:cubicBezTo>
                    <a:pt x="108" y="605"/>
                    <a:pt x="104" y="615"/>
                    <a:pt x="97" y="623"/>
                  </a:cubicBezTo>
                  <a:close/>
                  <a:moveTo>
                    <a:pt x="109" y="586"/>
                  </a:moveTo>
                  <a:cubicBezTo>
                    <a:pt x="67" y="586"/>
                    <a:pt x="67" y="586"/>
                    <a:pt x="67" y="586"/>
                  </a:cubicBezTo>
                  <a:cubicBezTo>
                    <a:pt x="97" y="556"/>
                    <a:pt x="97" y="556"/>
                    <a:pt x="97" y="556"/>
                  </a:cubicBezTo>
                  <a:cubicBezTo>
                    <a:pt x="104" y="565"/>
                    <a:pt x="108" y="575"/>
                    <a:pt x="109" y="586"/>
                  </a:cubicBezTo>
                  <a:close/>
                  <a:moveTo>
                    <a:pt x="92" y="552"/>
                  </a:moveTo>
                  <a:cubicBezTo>
                    <a:pt x="62" y="582"/>
                    <a:pt x="62" y="582"/>
                    <a:pt x="62" y="582"/>
                  </a:cubicBezTo>
                  <a:cubicBezTo>
                    <a:pt x="62" y="539"/>
                    <a:pt x="62" y="539"/>
                    <a:pt x="62" y="539"/>
                  </a:cubicBezTo>
                  <a:cubicBezTo>
                    <a:pt x="73" y="540"/>
                    <a:pt x="84" y="544"/>
                    <a:pt x="92" y="552"/>
                  </a:cubicBezTo>
                  <a:close/>
                  <a:moveTo>
                    <a:pt x="92" y="353"/>
                  </a:moveTo>
                  <a:cubicBezTo>
                    <a:pt x="78" y="367"/>
                    <a:pt x="78" y="367"/>
                    <a:pt x="78" y="367"/>
                  </a:cubicBezTo>
                  <a:cubicBezTo>
                    <a:pt x="63" y="353"/>
                    <a:pt x="63" y="353"/>
                    <a:pt x="63" y="353"/>
                  </a:cubicBezTo>
                  <a:cubicBezTo>
                    <a:pt x="78" y="338"/>
                    <a:pt x="78" y="338"/>
                    <a:pt x="78" y="338"/>
                  </a:cubicBezTo>
                  <a:lnTo>
                    <a:pt x="92" y="353"/>
                  </a:lnTo>
                  <a:close/>
                  <a:moveTo>
                    <a:pt x="73" y="101"/>
                  </a:moveTo>
                  <a:cubicBezTo>
                    <a:pt x="58" y="116"/>
                    <a:pt x="58" y="116"/>
                    <a:pt x="58" y="116"/>
                  </a:cubicBezTo>
                  <a:cubicBezTo>
                    <a:pt x="44" y="101"/>
                    <a:pt x="44" y="101"/>
                    <a:pt x="44" y="101"/>
                  </a:cubicBezTo>
                  <a:cubicBezTo>
                    <a:pt x="58" y="87"/>
                    <a:pt x="58" y="87"/>
                    <a:pt x="58" y="87"/>
                  </a:cubicBezTo>
                  <a:lnTo>
                    <a:pt x="73" y="101"/>
                  </a:lnTo>
                  <a:close/>
                  <a:moveTo>
                    <a:pt x="44" y="63"/>
                  </a:moveTo>
                  <a:cubicBezTo>
                    <a:pt x="58" y="48"/>
                    <a:pt x="58" y="48"/>
                    <a:pt x="58" y="48"/>
                  </a:cubicBezTo>
                  <a:cubicBezTo>
                    <a:pt x="73" y="63"/>
                    <a:pt x="73" y="63"/>
                    <a:pt x="73" y="63"/>
                  </a:cubicBezTo>
                  <a:cubicBezTo>
                    <a:pt x="58" y="77"/>
                    <a:pt x="58" y="77"/>
                    <a:pt x="58" y="77"/>
                  </a:cubicBezTo>
                  <a:lnTo>
                    <a:pt x="44" y="63"/>
                  </a:lnTo>
                  <a:close/>
                  <a:moveTo>
                    <a:pt x="73" y="140"/>
                  </a:moveTo>
                  <a:cubicBezTo>
                    <a:pt x="58" y="155"/>
                    <a:pt x="58" y="155"/>
                    <a:pt x="58" y="155"/>
                  </a:cubicBezTo>
                  <a:cubicBezTo>
                    <a:pt x="44" y="140"/>
                    <a:pt x="44" y="140"/>
                    <a:pt x="44" y="140"/>
                  </a:cubicBezTo>
                  <a:cubicBezTo>
                    <a:pt x="58" y="126"/>
                    <a:pt x="58" y="126"/>
                    <a:pt x="58" y="126"/>
                  </a:cubicBezTo>
                  <a:lnTo>
                    <a:pt x="73" y="140"/>
                  </a:lnTo>
                  <a:close/>
                  <a:moveTo>
                    <a:pt x="73" y="179"/>
                  </a:moveTo>
                  <a:cubicBezTo>
                    <a:pt x="58" y="193"/>
                    <a:pt x="58" y="193"/>
                    <a:pt x="58" y="193"/>
                  </a:cubicBezTo>
                  <a:cubicBezTo>
                    <a:pt x="44" y="179"/>
                    <a:pt x="44" y="179"/>
                    <a:pt x="44" y="179"/>
                  </a:cubicBezTo>
                  <a:cubicBezTo>
                    <a:pt x="58" y="164"/>
                    <a:pt x="58" y="164"/>
                    <a:pt x="58" y="164"/>
                  </a:cubicBezTo>
                  <a:lnTo>
                    <a:pt x="73" y="179"/>
                  </a:lnTo>
                  <a:close/>
                  <a:moveTo>
                    <a:pt x="73" y="217"/>
                  </a:moveTo>
                  <a:cubicBezTo>
                    <a:pt x="58" y="232"/>
                    <a:pt x="58" y="232"/>
                    <a:pt x="58" y="232"/>
                  </a:cubicBezTo>
                  <a:cubicBezTo>
                    <a:pt x="44" y="217"/>
                    <a:pt x="44" y="217"/>
                    <a:pt x="44" y="217"/>
                  </a:cubicBezTo>
                  <a:cubicBezTo>
                    <a:pt x="58" y="203"/>
                    <a:pt x="58" y="203"/>
                    <a:pt x="58" y="203"/>
                  </a:cubicBezTo>
                  <a:lnTo>
                    <a:pt x="73" y="217"/>
                  </a:lnTo>
                  <a:close/>
                  <a:moveTo>
                    <a:pt x="73" y="256"/>
                  </a:moveTo>
                  <a:cubicBezTo>
                    <a:pt x="58" y="271"/>
                    <a:pt x="58" y="271"/>
                    <a:pt x="58" y="271"/>
                  </a:cubicBezTo>
                  <a:cubicBezTo>
                    <a:pt x="44" y="256"/>
                    <a:pt x="44" y="256"/>
                    <a:pt x="44" y="256"/>
                  </a:cubicBezTo>
                  <a:cubicBezTo>
                    <a:pt x="58" y="242"/>
                    <a:pt x="58" y="242"/>
                    <a:pt x="58" y="242"/>
                  </a:cubicBezTo>
                  <a:lnTo>
                    <a:pt x="73" y="256"/>
                  </a:lnTo>
                  <a:close/>
                  <a:moveTo>
                    <a:pt x="73" y="295"/>
                  </a:moveTo>
                  <a:cubicBezTo>
                    <a:pt x="58" y="309"/>
                    <a:pt x="58" y="309"/>
                    <a:pt x="58" y="309"/>
                  </a:cubicBezTo>
                  <a:cubicBezTo>
                    <a:pt x="44" y="295"/>
                    <a:pt x="44" y="295"/>
                    <a:pt x="44" y="295"/>
                  </a:cubicBezTo>
                  <a:cubicBezTo>
                    <a:pt x="58" y="280"/>
                    <a:pt x="58" y="280"/>
                    <a:pt x="58" y="280"/>
                  </a:cubicBezTo>
                  <a:lnTo>
                    <a:pt x="73" y="295"/>
                  </a:lnTo>
                  <a:close/>
                  <a:moveTo>
                    <a:pt x="73" y="333"/>
                  </a:moveTo>
                  <a:cubicBezTo>
                    <a:pt x="58" y="348"/>
                    <a:pt x="58" y="348"/>
                    <a:pt x="58" y="348"/>
                  </a:cubicBezTo>
                  <a:cubicBezTo>
                    <a:pt x="44" y="333"/>
                    <a:pt x="44" y="333"/>
                    <a:pt x="44" y="333"/>
                  </a:cubicBezTo>
                  <a:cubicBezTo>
                    <a:pt x="58" y="319"/>
                    <a:pt x="58" y="319"/>
                    <a:pt x="58" y="319"/>
                  </a:cubicBezTo>
                  <a:lnTo>
                    <a:pt x="73" y="333"/>
                  </a:lnTo>
                  <a:close/>
                  <a:moveTo>
                    <a:pt x="73" y="372"/>
                  </a:moveTo>
                  <a:cubicBezTo>
                    <a:pt x="58" y="387"/>
                    <a:pt x="58" y="387"/>
                    <a:pt x="58" y="387"/>
                  </a:cubicBezTo>
                  <a:cubicBezTo>
                    <a:pt x="44" y="372"/>
                    <a:pt x="44" y="372"/>
                    <a:pt x="44" y="372"/>
                  </a:cubicBezTo>
                  <a:cubicBezTo>
                    <a:pt x="58" y="358"/>
                    <a:pt x="58" y="358"/>
                    <a:pt x="58" y="358"/>
                  </a:cubicBezTo>
                  <a:lnTo>
                    <a:pt x="73" y="372"/>
                  </a:lnTo>
                  <a:close/>
                  <a:moveTo>
                    <a:pt x="92" y="314"/>
                  </a:moveTo>
                  <a:cubicBezTo>
                    <a:pt x="78" y="329"/>
                    <a:pt x="78" y="329"/>
                    <a:pt x="78" y="329"/>
                  </a:cubicBezTo>
                  <a:cubicBezTo>
                    <a:pt x="63" y="314"/>
                    <a:pt x="63" y="314"/>
                    <a:pt x="63" y="314"/>
                  </a:cubicBezTo>
                  <a:cubicBezTo>
                    <a:pt x="78" y="300"/>
                    <a:pt x="78" y="300"/>
                    <a:pt x="78" y="300"/>
                  </a:cubicBezTo>
                  <a:lnTo>
                    <a:pt x="92" y="314"/>
                  </a:lnTo>
                  <a:close/>
                  <a:moveTo>
                    <a:pt x="92" y="275"/>
                  </a:moveTo>
                  <a:cubicBezTo>
                    <a:pt x="78" y="290"/>
                    <a:pt x="78" y="290"/>
                    <a:pt x="78" y="290"/>
                  </a:cubicBezTo>
                  <a:cubicBezTo>
                    <a:pt x="63" y="275"/>
                    <a:pt x="63" y="275"/>
                    <a:pt x="63" y="275"/>
                  </a:cubicBezTo>
                  <a:cubicBezTo>
                    <a:pt x="78" y="261"/>
                    <a:pt x="78" y="261"/>
                    <a:pt x="78" y="261"/>
                  </a:cubicBezTo>
                  <a:lnTo>
                    <a:pt x="92" y="275"/>
                  </a:lnTo>
                  <a:close/>
                  <a:moveTo>
                    <a:pt x="92" y="237"/>
                  </a:moveTo>
                  <a:cubicBezTo>
                    <a:pt x="78" y="251"/>
                    <a:pt x="78" y="251"/>
                    <a:pt x="78" y="251"/>
                  </a:cubicBezTo>
                  <a:cubicBezTo>
                    <a:pt x="63" y="237"/>
                    <a:pt x="63" y="237"/>
                    <a:pt x="63" y="237"/>
                  </a:cubicBezTo>
                  <a:cubicBezTo>
                    <a:pt x="78" y="222"/>
                    <a:pt x="78" y="222"/>
                    <a:pt x="78" y="222"/>
                  </a:cubicBezTo>
                  <a:lnTo>
                    <a:pt x="92" y="237"/>
                  </a:lnTo>
                  <a:close/>
                  <a:moveTo>
                    <a:pt x="92" y="198"/>
                  </a:moveTo>
                  <a:cubicBezTo>
                    <a:pt x="78" y="213"/>
                    <a:pt x="78" y="213"/>
                    <a:pt x="78" y="213"/>
                  </a:cubicBezTo>
                  <a:cubicBezTo>
                    <a:pt x="63" y="198"/>
                    <a:pt x="63" y="198"/>
                    <a:pt x="63" y="198"/>
                  </a:cubicBezTo>
                  <a:cubicBezTo>
                    <a:pt x="78" y="184"/>
                    <a:pt x="78" y="184"/>
                    <a:pt x="78" y="184"/>
                  </a:cubicBezTo>
                  <a:lnTo>
                    <a:pt x="92" y="198"/>
                  </a:lnTo>
                  <a:close/>
                  <a:moveTo>
                    <a:pt x="92" y="159"/>
                  </a:moveTo>
                  <a:cubicBezTo>
                    <a:pt x="78" y="174"/>
                    <a:pt x="78" y="174"/>
                    <a:pt x="78" y="174"/>
                  </a:cubicBezTo>
                  <a:cubicBezTo>
                    <a:pt x="63" y="159"/>
                    <a:pt x="63" y="159"/>
                    <a:pt x="63" y="159"/>
                  </a:cubicBezTo>
                  <a:cubicBezTo>
                    <a:pt x="78" y="145"/>
                    <a:pt x="78" y="145"/>
                    <a:pt x="78" y="145"/>
                  </a:cubicBezTo>
                  <a:lnTo>
                    <a:pt x="92" y="159"/>
                  </a:lnTo>
                  <a:close/>
                  <a:moveTo>
                    <a:pt x="92" y="121"/>
                  </a:moveTo>
                  <a:cubicBezTo>
                    <a:pt x="78" y="135"/>
                    <a:pt x="78" y="135"/>
                    <a:pt x="78" y="135"/>
                  </a:cubicBezTo>
                  <a:cubicBezTo>
                    <a:pt x="63" y="121"/>
                    <a:pt x="63" y="121"/>
                    <a:pt x="63" y="121"/>
                  </a:cubicBezTo>
                  <a:cubicBezTo>
                    <a:pt x="78" y="106"/>
                    <a:pt x="78" y="106"/>
                    <a:pt x="78" y="106"/>
                  </a:cubicBezTo>
                  <a:lnTo>
                    <a:pt x="92" y="121"/>
                  </a:lnTo>
                  <a:close/>
                  <a:moveTo>
                    <a:pt x="92" y="82"/>
                  </a:moveTo>
                  <a:cubicBezTo>
                    <a:pt x="78" y="97"/>
                    <a:pt x="78" y="97"/>
                    <a:pt x="78" y="97"/>
                  </a:cubicBezTo>
                  <a:cubicBezTo>
                    <a:pt x="63" y="82"/>
                    <a:pt x="63" y="82"/>
                    <a:pt x="63" y="82"/>
                  </a:cubicBezTo>
                  <a:cubicBezTo>
                    <a:pt x="78" y="68"/>
                    <a:pt x="78" y="68"/>
                    <a:pt x="78" y="68"/>
                  </a:cubicBezTo>
                  <a:lnTo>
                    <a:pt x="92" y="82"/>
                  </a:lnTo>
                  <a:close/>
                  <a:moveTo>
                    <a:pt x="24" y="43"/>
                  </a:moveTo>
                  <a:cubicBezTo>
                    <a:pt x="58" y="10"/>
                    <a:pt x="58" y="10"/>
                    <a:pt x="58" y="10"/>
                  </a:cubicBezTo>
                  <a:cubicBezTo>
                    <a:pt x="92" y="43"/>
                    <a:pt x="92" y="43"/>
                    <a:pt x="92" y="43"/>
                  </a:cubicBezTo>
                  <a:cubicBezTo>
                    <a:pt x="78" y="58"/>
                    <a:pt x="78" y="58"/>
                    <a:pt x="78"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8" y="377"/>
                    <a:pt x="78" y="377"/>
                    <a:pt x="78"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8" y="803"/>
                    <a:pt x="78" y="803"/>
                    <a:pt x="78"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9"/>
            <p:cNvSpPr/>
            <p:nvPr/>
          </p:nvSpPr>
          <p:spPr>
            <a:xfrm>
              <a:off x="5265738" y="6057900"/>
              <a:ext cx="71438" cy="58738"/>
            </a:xfrm>
            <a:custGeom>
              <a:rect b="b" l="l" r="r" t="t"/>
              <a:pathLst>
                <a:path extrusionOk="0" h="37" w="45">
                  <a:moveTo>
                    <a:pt x="2" y="37"/>
                  </a:moveTo>
                  <a:lnTo>
                    <a:pt x="24" y="24"/>
                  </a:lnTo>
                  <a:lnTo>
                    <a:pt x="45" y="37"/>
                  </a:lnTo>
                  <a:lnTo>
                    <a:pt x="45" y="0"/>
                  </a:lnTo>
                  <a:lnTo>
                    <a:pt x="24" y="13"/>
                  </a:lnTo>
                  <a:lnTo>
                    <a:pt x="2" y="0"/>
                  </a:lnTo>
                  <a:lnTo>
                    <a:pt x="2" y="1"/>
                  </a:lnTo>
                  <a:lnTo>
                    <a:pt x="0" y="0"/>
                  </a:lnTo>
                  <a:lnTo>
                    <a:pt x="0" y="37"/>
                  </a:lnTo>
                  <a:lnTo>
                    <a:pt x="2" y="36"/>
                  </a:lnTo>
                  <a:lnTo>
                    <a:pt x="2" y="37"/>
                  </a:lnTo>
                  <a:close/>
                  <a:moveTo>
                    <a:pt x="6" y="19"/>
                  </a:moveTo>
                  <a:lnTo>
                    <a:pt x="15" y="19"/>
                  </a:lnTo>
                  <a:lnTo>
                    <a:pt x="21" y="23"/>
                  </a:lnTo>
                  <a:lnTo>
                    <a:pt x="17" y="26"/>
                  </a:lnTo>
                  <a:lnTo>
                    <a:pt x="6" y="19"/>
                  </a:lnTo>
                  <a:close/>
                  <a:moveTo>
                    <a:pt x="19" y="19"/>
                  </a:moveTo>
                  <a:lnTo>
                    <a:pt x="28" y="19"/>
                  </a:lnTo>
                  <a:lnTo>
                    <a:pt x="24" y="22"/>
                  </a:lnTo>
                  <a:lnTo>
                    <a:pt x="19" y="19"/>
                  </a:lnTo>
                  <a:close/>
                  <a:moveTo>
                    <a:pt x="30" y="26"/>
                  </a:moveTo>
                  <a:lnTo>
                    <a:pt x="26" y="23"/>
                  </a:lnTo>
                  <a:lnTo>
                    <a:pt x="33" y="19"/>
                  </a:lnTo>
                  <a:lnTo>
                    <a:pt x="38" y="19"/>
                  </a:lnTo>
                  <a:lnTo>
                    <a:pt x="41" y="19"/>
                  </a:lnTo>
                  <a:lnTo>
                    <a:pt x="30" y="26"/>
                  </a:lnTo>
                  <a:close/>
                  <a:moveTo>
                    <a:pt x="38" y="18"/>
                  </a:moveTo>
                  <a:lnTo>
                    <a:pt x="33" y="18"/>
                  </a:lnTo>
                  <a:lnTo>
                    <a:pt x="26" y="14"/>
                  </a:lnTo>
                  <a:lnTo>
                    <a:pt x="30" y="11"/>
                  </a:lnTo>
                  <a:lnTo>
                    <a:pt x="41" y="18"/>
                  </a:lnTo>
                  <a:lnTo>
                    <a:pt x="38" y="18"/>
                  </a:lnTo>
                  <a:close/>
                  <a:moveTo>
                    <a:pt x="28" y="18"/>
                  </a:moveTo>
                  <a:lnTo>
                    <a:pt x="19" y="18"/>
                  </a:lnTo>
                  <a:lnTo>
                    <a:pt x="24" y="15"/>
                  </a:lnTo>
                  <a:lnTo>
                    <a:pt x="28" y="18"/>
                  </a:lnTo>
                  <a:close/>
                  <a:moveTo>
                    <a:pt x="21" y="14"/>
                  </a:moveTo>
                  <a:lnTo>
                    <a:pt x="15" y="18"/>
                  </a:lnTo>
                  <a:lnTo>
                    <a:pt x="6" y="18"/>
                  </a:lnTo>
                  <a:lnTo>
                    <a:pt x="17" y="11"/>
                  </a:lnTo>
                  <a:lnTo>
                    <a:pt x="21" y="14"/>
                  </a:lnTo>
                  <a:close/>
                  <a:moveTo>
                    <a:pt x="15" y="10"/>
                  </a:moveTo>
                  <a:lnTo>
                    <a:pt x="3" y="17"/>
                  </a:lnTo>
                  <a:lnTo>
                    <a:pt x="3" y="3"/>
                  </a:lnTo>
                  <a:lnTo>
                    <a:pt x="15" y="10"/>
                  </a:lnTo>
                  <a:close/>
                  <a:moveTo>
                    <a:pt x="15" y="27"/>
                  </a:moveTo>
                  <a:lnTo>
                    <a:pt x="3" y="34"/>
                  </a:lnTo>
                  <a:lnTo>
                    <a:pt x="3" y="20"/>
                  </a:lnTo>
                  <a:lnTo>
                    <a:pt x="15" y="27"/>
                  </a:lnTo>
                  <a:close/>
                  <a:moveTo>
                    <a:pt x="44" y="35"/>
                  </a:moveTo>
                  <a:lnTo>
                    <a:pt x="38" y="31"/>
                  </a:lnTo>
                  <a:lnTo>
                    <a:pt x="38" y="30"/>
                  </a:lnTo>
                  <a:lnTo>
                    <a:pt x="32" y="27"/>
                  </a:lnTo>
                  <a:lnTo>
                    <a:pt x="38" y="24"/>
                  </a:lnTo>
                  <a:lnTo>
                    <a:pt x="38" y="23"/>
                  </a:lnTo>
                  <a:lnTo>
                    <a:pt x="44" y="19"/>
                  </a:lnTo>
                  <a:lnTo>
                    <a:pt x="44" y="35"/>
                  </a:lnTo>
                  <a:close/>
                  <a:moveTo>
                    <a:pt x="44" y="18"/>
                  </a:moveTo>
                  <a:lnTo>
                    <a:pt x="38" y="14"/>
                  </a:lnTo>
                  <a:lnTo>
                    <a:pt x="38" y="13"/>
                  </a:lnTo>
                  <a:lnTo>
                    <a:pt x="32" y="10"/>
                  </a:lnTo>
                  <a:lnTo>
                    <a:pt x="38" y="7"/>
                  </a:lnTo>
                  <a:lnTo>
                    <a:pt x="38" y="6"/>
                  </a:lnTo>
                  <a:lnTo>
                    <a:pt x="44" y="2"/>
                  </a:lnTo>
                  <a:lnTo>
                    <a:pt x="44" y="18"/>
                  </a:lnTo>
                  <a:close/>
                  <a:moveTo>
                    <a:pt x="2" y="2"/>
                  </a:moveTo>
                  <a:lnTo>
                    <a:pt x="2" y="2"/>
                  </a:lnTo>
                  <a:lnTo>
                    <a:pt x="2" y="18"/>
                  </a:lnTo>
                  <a:lnTo>
                    <a:pt x="2" y="18"/>
                  </a:lnTo>
                  <a:lnTo>
                    <a:pt x="2" y="2"/>
                  </a:lnTo>
                  <a:close/>
                  <a:moveTo>
                    <a:pt x="2" y="35"/>
                  </a:moveTo>
                  <a:lnTo>
                    <a:pt x="2" y="19"/>
                  </a:lnTo>
                  <a:lnTo>
                    <a:pt x="2" y="19"/>
                  </a:lnTo>
                  <a:lnTo>
                    <a:pt x="2" y="35"/>
                  </a:lnTo>
                  <a:lnTo>
                    <a:pt x="2" y="3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9"/>
            <p:cNvSpPr/>
            <p:nvPr/>
          </p:nvSpPr>
          <p:spPr>
            <a:xfrm>
              <a:off x="5062538" y="6097588"/>
              <a:ext cx="28575" cy="28575"/>
            </a:xfrm>
            <a:custGeom>
              <a:rect b="b" l="l" r="r" t="t"/>
              <a:pathLst>
                <a:path extrusionOk="0" h="92" w="93">
                  <a:moveTo>
                    <a:pt x="46" y="0"/>
                  </a:moveTo>
                  <a:cubicBezTo>
                    <a:pt x="21" y="0"/>
                    <a:pt x="0" y="20"/>
                    <a:pt x="0" y="46"/>
                  </a:cubicBezTo>
                  <a:cubicBezTo>
                    <a:pt x="0" y="71"/>
                    <a:pt x="21" y="92"/>
                    <a:pt x="46" y="92"/>
                  </a:cubicBezTo>
                  <a:cubicBezTo>
                    <a:pt x="72" y="92"/>
                    <a:pt x="93" y="71"/>
                    <a:pt x="93" y="46"/>
                  </a:cubicBezTo>
                  <a:cubicBezTo>
                    <a:pt x="93" y="20"/>
                    <a:pt x="72" y="0"/>
                    <a:pt x="46" y="0"/>
                  </a:cubicBezTo>
                  <a:close/>
                  <a:moveTo>
                    <a:pt x="16" y="20"/>
                  </a:moveTo>
                  <a:cubicBezTo>
                    <a:pt x="38" y="42"/>
                    <a:pt x="38" y="42"/>
                    <a:pt x="38" y="42"/>
                  </a:cubicBezTo>
                  <a:cubicBezTo>
                    <a:pt x="7" y="42"/>
                    <a:pt x="7" y="42"/>
                    <a:pt x="7" y="42"/>
                  </a:cubicBezTo>
                  <a:cubicBezTo>
                    <a:pt x="8" y="34"/>
                    <a:pt x="11" y="26"/>
                    <a:pt x="16" y="20"/>
                  </a:cubicBezTo>
                  <a:close/>
                  <a:moveTo>
                    <a:pt x="7" y="49"/>
                  </a:moveTo>
                  <a:cubicBezTo>
                    <a:pt x="38" y="49"/>
                    <a:pt x="38" y="49"/>
                    <a:pt x="38" y="49"/>
                  </a:cubicBezTo>
                  <a:cubicBezTo>
                    <a:pt x="16" y="71"/>
                    <a:pt x="16" y="71"/>
                    <a:pt x="16" y="71"/>
                  </a:cubicBezTo>
                  <a:cubicBezTo>
                    <a:pt x="11" y="65"/>
                    <a:pt x="8" y="57"/>
                    <a:pt x="7" y="49"/>
                  </a:cubicBezTo>
                  <a:close/>
                  <a:moveTo>
                    <a:pt x="43" y="85"/>
                  </a:moveTo>
                  <a:cubicBezTo>
                    <a:pt x="35" y="84"/>
                    <a:pt x="27" y="81"/>
                    <a:pt x="21" y="76"/>
                  </a:cubicBezTo>
                  <a:cubicBezTo>
                    <a:pt x="43" y="54"/>
                    <a:pt x="43" y="54"/>
                    <a:pt x="43" y="54"/>
                  </a:cubicBezTo>
                  <a:lnTo>
                    <a:pt x="43" y="85"/>
                  </a:lnTo>
                  <a:close/>
                  <a:moveTo>
                    <a:pt x="43" y="37"/>
                  </a:moveTo>
                  <a:cubicBezTo>
                    <a:pt x="21" y="16"/>
                    <a:pt x="21" y="16"/>
                    <a:pt x="21" y="16"/>
                  </a:cubicBezTo>
                  <a:cubicBezTo>
                    <a:pt x="27" y="11"/>
                    <a:pt x="35" y="7"/>
                    <a:pt x="43" y="7"/>
                  </a:cubicBezTo>
                  <a:lnTo>
                    <a:pt x="43" y="37"/>
                  </a:lnTo>
                  <a:close/>
                  <a:moveTo>
                    <a:pt x="50" y="7"/>
                  </a:moveTo>
                  <a:cubicBezTo>
                    <a:pt x="58" y="7"/>
                    <a:pt x="66" y="11"/>
                    <a:pt x="72" y="16"/>
                  </a:cubicBezTo>
                  <a:cubicBezTo>
                    <a:pt x="50" y="37"/>
                    <a:pt x="50" y="37"/>
                    <a:pt x="50" y="37"/>
                  </a:cubicBezTo>
                  <a:lnTo>
                    <a:pt x="50" y="7"/>
                  </a:lnTo>
                  <a:close/>
                  <a:moveTo>
                    <a:pt x="50" y="85"/>
                  </a:moveTo>
                  <a:cubicBezTo>
                    <a:pt x="50" y="54"/>
                    <a:pt x="50" y="54"/>
                    <a:pt x="50" y="54"/>
                  </a:cubicBezTo>
                  <a:cubicBezTo>
                    <a:pt x="72" y="76"/>
                    <a:pt x="72" y="76"/>
                    <a:pt x="72" y="76"/>
                  </a:cubicBezTo>
                  <a:cubicBezTo>
                    <a:pt x="66" y="81"/>
                    <a:pt x="58" y="84"/>
                    <a:pt x="50" y="85"/>
                  </a:cubicBezTo>
                  <a:close/>
                  <a:moveTo>
                    <a:pt x="77" y="71"/>
                  </a:moveTo>
                  <a:cubicBezTo>
                    <a:pt x="55" y="49"/>
                    <a:pt x="55" y="49"/>
                    <a:pt x="55" y="49"/>
                  </a:cubicBezTo>
                  <a:cubicBezTo>
                    <a:pt x="86" y="49"/>
                    <a:pt x="86" y="49"/>
                    <a:pt x="86" y="49"/>
                  </a:cubicBezTo>
                  <a:cubicBezTo>
                    <a:pt x="85" y="57"/>
                    <a:pt x="82" y="65"/>
                    <a:pt x="77" y="71"/>
                  </a:cubicBezTo>
                  <a:close/>
                  <a:moveTo>
                    <a:pt x="55" y="42"/>
                  </a:moveTo>
                  <a:cubicBezTo>
                    <a:pt x="77" y="20"/>
                    <a:pt x="77" y="20"/>
                    <a:pt x="77" y="20"/>
                  </a:cubicBezTo>
                  <a:cubicBezTo>
                    <a:pt x="82" y="26"/>
                    <a:pt x="85" y="34"/>
                    <a:pt x="86" y="42"/>
                  </a:cubicBezTo>
                  <a:lnTo>
                    <a:pt x="55"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9"/>
            <p:cNvSpPr/>
            <p:nvPr/>
          </p:nvSpPr>
          <p:spPr>
            <a:xfrm>
              <a:off x="3732213" y="4481513"/>
              <a:ext cx="3065471" cy="1693856"/>
            </a:xfrm>
            <a:custGeom>
              <a:rect b="b" l="l" r="r" t="t"/>
              <a:pathLst>
                <a:path extrusionOk="0" h="5418" w="9811">
                  <a:moveTo>
                    <a:pt x="5100" y="0"/>
                  </a:moveTo>
                  <a:cubicBezTo>
                    <a:pt x="4711" y="0"/>
                    <a:pt x="4711" y="0"/>
                    <a:pt x="4711" y="0"/>
                  </a:cubicBezTo>
                  <a:cubicBezTo>
                    <a:pt x="0" y="0"/>
                    <a:pt x="0" y="0"/>
                    <a:pt x="0" y="0"/>
                  </a:cubicBezTo>
                  <a:cubicBezTo>
                    <a:pt x="0" y="5418"/>
                    <a:pt x="0" y="5418"/>
                    <a:pt x="0" y="5418"/>
                  </a:cubicBezTo>
                  <a:cubicBezTo>
                    <a:pt x="4711" y="5418"/>
                    <a:pt x="4711" y="5418"/>
                    <a:pt x="4711" y="5418"/>
                  </a:cubicBezTo>
                  <a:cubicBezTo>
                    <a:pt x="5100" y="5418"/>
                    <a:pt x="5100" y="5418"/>
                    <a:pt x="5100" y="5418"/>
                  </a:cubicBezTo>
                  <a:cubicBezTo>
                    <a:pt x="9811" y="5418"/>
                    <a:pt x="9811" y="5418"/>
                    <a:pt x="9811" y="5418"/>
                  </a:cubicBezTo>
                  <a:cubicBezTo>
                    <a:pt x="9811" y="0"/>
                    <a:pt x="9811" y="0"/>
                    <a:pt x="9811" y="0"/>
                  </a:cubicBezTo>
                  <a:lnTo>
                    <a:pt x="5100" y="0"/>
                  </a:lnTo>
                  <a:close/>
                  <a:moveTo>
                    <a:pt x="5433" y="65"/>
                  </a:moveTo>
                  <a:cubicBezTo>
                    <a:pt x="9661" y="65"/>
                    <a:pt x="9661" y="65"/>
                    <a:pt x="9661" y="65"/>
                  </a:cubicBezTo>
                  <a:cubicBezTo>
                    <a:pt x="9692" y="65"/>
                    <a:pt x="9718" y="90"/>
                    <a:pt x="9719" y="121"/>
                  </a:cubicBezTo>
                  <a:cubicBezTo>
                    <a:pt x="5433" y="121"/>
                    <a:pt x="5433" y="121"/>
                    <a:pt x="5433" y="121"/>
                  </a:cubicBezTo>
                  <a:lnTo>
                    <a:pt x="5433" y="65"/>
                  </a:lnTo>
                  <a:close/>
                  <a:moveTo>
                    <a:pt x="4650" y="5142"/>
                  </a:moveTo>
                  <a:cubicBezTo>
                    <a:pt x="4650" y="5221"/>
                    <a:pt x="4650" y="5221"/>
                    <a:pt x="4650" y="5221"/>
                  </a:cubicBezTo>
                  <a:cubicBezTo>
                    <a:pt x="4582" y="5181"/>
                    <a:pt x="4582" y="5181"/>
                    <a:pt x="4582" y="5181"/>
                  </a:cubicBezTo>
                  <a:lnTo>
                    <a:pt x="4650" y="5142"/>
                  </a:lnTo>
                  <a:close/>
                  <a:moveTo>
                    <a:pt x="4575" y="5177"/>
                  </a:moveTo>
                  <a:cubicBezTo>
                    <a:pt x="4514" y="5141"/>
                    <a:pt x="4514" y="5141"/>
                    <a:pt x="4514" y="5141"/>
                  </a:cubicBezTo>
                  <a:cubicBezTo>
                    <a:pt x="4637" y="5141"/>
                    <a:pt x="4637" y="5141"/>
                    <a:pt x="4637" y="5141"/>
                  </a:cubicBezTo>
                  <a:lnTo>
                    <a:pt x="4575" y="5177"/>
                  </a:lnTo>
                  <a:close/>
                  <a:moveTo>
                    <a:pt x="4637" y="5134"/>
                  </a:moveTo>
                  <a:cubicBezTo>
                    <a:pt x="4514" y="5134"/>
                    <a:pt x="4514" y="5134"/>
                    <a:pt x="4514" y="5134"/>
                  </a:cubicBezTo>
                  <a:cubicBezTo>
                    <a:pt x="4575" y="5099"/>
                    <a:pt x="4575" y="5099"/>
                    <a:pt x="4575" y="5099"/>
                  </a:cubicBezTo>
                  <a:lnTo>
                    <a:pt x="4637" y="5134"/>
                  </a:lnTo>
                  <a:close/>
                  <a:moveTo>
                    <a:pt x="4582" y="5095"/>
                  </a:moveTo>
                  <a:cubicBezTo>
                    <a:pt x="4650" y="5055"/>
                    <a:pt x="4650" y="5055"/>
                    <a:pt x="4650" y="5055"/>
                  </a:cubicBezTo>
                  <a:cubicBezTo>
                    <a:pt x="4650" y="5134"/>
                    <a:pt x="4650" y="5134"/>
                    <a:pt x="4650" y="5134"/>
                  </a:cubicBezTo>
                  <a:lnTo>
                    <a:pt x="4582" y="5095"/>
                  </a:lnTo>
                  <a:close/>
                  <a:moveTo>
                    <a:pt x="4500" y="5134"/>
                  </a:moveTo>
                  <a:cubicBezTo>
                    <a:pt x="4387" y="5134"/>
                    <a:pt x="4387" y="5134"/>
                    <a:pt x="4387" y="5134"/>
                  </a:cubicBezTo>
                  <a:cubicBezTo>
                    <a:pt x="4387" y="4993"/>
                    <a:pt x="4387" y="4993"/>
                    <a:pt x="4387" y="4993"/>
                  </a:cubicBezTo>
                  <a:cubicBezTo>
                    <a:pt x="4451" y="4993"/>
                    <a:pt x="4451" y="4993"/>
                    <a:pt x="4451" y="4993"/>
                  </a:cubicBezTo>
                  <a:cubicBezTo>
                    <a:pt x="4454" y="5052"/>
                    <a:pt x="4502" y="5098"/>
                    <a:pt x="4562" y="5098"/>
                  </a:cubicBezTo>
                  <a:cubicBezTo>
                    <a:pt x="4562" y="5098"/>
                    <a:pt x="4562" y="5098"/>
                    <a:pt x="4562" y="5098"/>
                  </a:cubicBezTo>
                  <a:lnTo>
                    <a:pt x="4500" y="5134"/>
                  </a:lnTo>
                  <a:close/>
                  <a:moveTo>
                    <a:pt x="4500" y="5141"/>
                  </a:moveTo>
                  <a:cubicBezTo>
                    <a:pt x="4562" y="5177"/>
                    <a:pt x="4562" y="5177"/>
                    <a:pt x="4562" y="5177"/>
                  </a:cubicBezTo>
                  <a:cubicBezTo>
                    <a:pt x="4562" y="5177"/>
                    <a:pt x="4562" y="5177"/>
                    <a:pt x="4562" y="5177"/>
                  </a:cubicBezTo>
                  <a:cubicBezTo>
                    <a:pt x="4502" y="5177"/>
                    <a:pt x="4453" y="5225"/>
                    <a:pt x="4451" y="5285"/>
                  </a:cubicBezTo>
                  <a:cubicBezTo>
                    <a:pt x="4387" y="5285"/>
                    <a:pt x="4387" y="5285"/>
                    <a:pt x="4387" y="5285"/>
                  </a:cubicBezTo>
                  <a:cubicBezTo>
                    <a:pt x="4387" y="5141"/>
                    <a:pt x="4387" y="5141"/>
                    <a:pt x="4387" y="5141"/>
                  </a:cubicBezTo>
                  <a:lnTo>
                    <a:pt x="4500" y="5141"/>
                  </a:lnTo>
                  <a:close/>
                  <a:moveTo>
                    <a:pt x="4562" y="5184"/>
                  </a:moveTo>
                  <a:cubicBezTo>
                    <a:pt x="4574" y="5184"/>
                    <a:pt x="4574" y="5184"/>
                    <a:pt x="4574" y="5184"/>
                  </a:cubicBezTo>
                  <a:cubicBezTo>
                    <a:pt x="4657" y="5233"/>
                    <a:pt x="4657" y="5233"/>
                    <a:pt x="4657" y="5233"/>
                  </a:cubicBezTo>
                  <a:cubicBezTo>
                    <a:pt x="4657" y="5043"/>
                    <a:pt x="4657" y="5043"/>
                    <a:pt x="4657" y="5043"/>
                  </a:cubicBezTo>
                  <a:cubicBezTo>
                    <a:pt x="4574" y="5091"/>
                    <a:pt x="4574" y="5091"/>
                    <a:pt x="4574" y="5091"/>
                  </a:cubicBezTo>
                  <a:cubicBezTo>
                    <a:pt x="4562" y="5091"/>
                    <a:pt x="4562" y="5091"/>
                    <a:pt x="4562" y="5091"/>
                  </a:cubicBezTo>
                  <a:cubicBezTo>
                    <a:pt x="4506" y="5091"/>
                    <a:pt x="4461" y="5048"/>
                    <a:pt x="4458" y="4993"/>
                  </a:cubicBezTo>
                  <a:cubicBezTo>
                    <a:pt x="4906" y="4992"/>
                    <a:pt x="4906" y="4992"/>
                    <a:pt x="4906" y="4992"/>
                  </a:cubicBezTo>
                  <a:cubicBezTo>
                    <a:pt x="5353" y="4993"/>
                    <a:pt x="5353" y="4993"/>
                    <a:pt x="5353" y="4993"/>
                  </a:cubicBezTo>
                  <a:cubicBezTo>
                    <a:pt x="5351" y="5048"/>
                    <a:pt x="5305" y="5091"/>
                    <a:pt x="5250" y="5091"/>
                  </a:cubicBezTo>
                  <a:cubicBezTo>
                    <a:pt x="5237" y="5091"/>
                    <a:pt x="5237" y="5091"/>
                    <a:pt x="5237" y="5091"/>
                  </a:cubicBezTo>
                  <a:cubicBezTo>
                    <a:pt x="5154" y="5043"/>
                    <a:pt x="5154" y="5043"/>
                    <a:pt x="5154" y="5043"/>
                  </a:cubicBezTo>
                  <a:cubicBezTo>
                    <a:pt x="5154" y="5233"/>
                    <a:pt x="5154" y="5233"/>
                    <a:pt x="5154" y="5233"/>
                  </a:cubicBezTo>
                  <a:cubicBezTo>
                    <a:pt x="5237" y="5184"/>
                    <a:pt x="5237" y="5184"/>
                    <a:pt x="5237" y="5184"/>
                  </a:cubicBezTo>
                  <a:cubicBezTo>
                    <a:pt x="5250" y="5184"/>
                    <a:pt x="5250" y="5184"/>
                    <a:pt x="5250" y="5184"/>
                  </a:cubicBezTo>
                  <a:cubicBezTo>
                    <a:pt x="5306" y="5184"/>
                    <a:pt x="5352" y="5229"/>
                    <a:pt x="5353" y="5285"/>
                  </a:cubicBezTo>
                  <a:cubicBezTo>
                    <a:pt x="5100" y="5285"/>
                    <a:pt x="5100" y="5285"/>
                    <a:pt x="5100" y="5285"/>
                  </a:cubicBezTo>
                  <a:cubicBezTo>
                    <a:pt x="4711" y="5285"/>
                    <a:pt x="4711" y="5285"/>
                    <a:pt x="4711" y="5285"/>
                  </a:cubicBezTo>
                  <a:cubicBezTo>
                    <a:pt x="4458" y="5285"/>
                    <a:pt x="4458" y="5285"/>
                    <a:pt x="4458" y="5285"/>
                  </a:cubicBezTo>
                  <a:cubicBezTo>
                    <a:pt x="4459" y="5229"/>
                    <a:pt x="4505" y="5184"/>
                    <a:pt x="4562" y="5184"/>
                  </a:cubicBezTo>
                  <a:close/>
                  <a:moveTo>
                    <a:pt x="5174" y="5141"/>
                  </a:moveTo>
                  <a:cubicBezTo>
                    <a:pt x="5297" y="5141"/>
                    <a:pt x="5297" y="5141"/>
                    <a:pt x="5297" y="5141"/>
                  </a:cubicBezTo>
                  <a:cubicBezTo>
                    <a:pt x="5236" y="5177"/>
                    <a:pt x="5236" y="5177"/>
                    <a:pt x="5236" y="5177"/>
                  </a:cubicBezTo>
                  <a:lnTo>
                    <a:pt x="5174" y="5141"/>
                  </a:lnTo>
                  <a:close/>
                  <a:moveTo>
                    <a:pt x="5229" y="5181"/>
                  </a:moveTo>
                  <a:cubicBezTo>
                    <a:pt x="5161" y="5221"/>
                    <a:pt x="5161" y="5221"/>
                    <a:pt x="5161" y="5221"/>
                  </a:cubicBezTo>
                  <a:cubicBezTo>
                    <a:pt x="5161" y="5142"/>
                    <a:pt x="5161" y="5142"/>
                    <a:pt x="5161" y="5142"/>
                  </a:cubicBezTo>
                  <a:lnTo>
                    <a:pt x="5229" y="5181"/>
                  </a:lnTo>
                  <a:close/>
                  <a:moveTo>
                    <a:pt x="5161" y="5134"/>
                  </a:moveTo>
                  <a:cubicBezTo>
                    <a:pt x="5161" y="5055"/>
                    <a:pt x="5161" y="5055"/>
                    <a:pt x="5161" y="5055"/>
                  </a:cubicBezTo>
                  <a:cubicBezTo>
                    <a:pt x="5229" y="5095"/>
                    <a:pt x="5229" y="5095"/>
                    <a:pt x="5229" y="5095"/>
                  </a:cubicBezTo>
                  <a:lnTo>
                    <a:pt x="5161" y="5134"/>
                  </a:lnTo>
                  <a:close/>
                  <a:moveTo>
                    <a:pt x="5174" y="5134"/>
                  </a:moveTo>
                  <a:cubicBezTo>
                    <a:pt x="5236" y="5099"/>
                    <a:pt x="5236" y="5099"/>
                    <a:pt x="5236" y="5099"/>
                  </a:cubicBezTo>
                  <a:cubicBezTo>
                    <a:pt x="5297" y="5134"/>
                    <a:pt x="5297" y="5134"/>
                    <a:pt x="5297" y="5134"/>
                  </a:cubicBezTo>
                  <a:lnTo>
                    <a:pt x="5174" y="5134"/>
                  </a:lnTo>
                  <a:close/>
                  <a:moveTo>
                    <a:pt x="5250" y="5177"/>
                  </a:moveTo>
                  <a:cubicBezTo>
                    <a:pt x="5249" y="5177"/>
                    <a:pt x="5249" y="5177"/>
                    <a:pt x="5249" y="5177"/>
                  </a:cubicBezTo>
                  <a:cubicBezTo>
                    <a:pt x="5311" y="5141"/>
                    <a:pt x="5311" y="5141"/>
                    <a:pt x="5311" y="5141"/>
                  </a:cubicBezTo>
                  <a:cubicBezTo>
                    <a:pt x="5424" y="5141"/>
                    <a:pt x="5424" y="5141"/>
                    <a:pt x="5424" y="5141"/>
                  </a:cubicBezTo>
                  <a:cubicBezTo>
                    <a:pt x="5424" y="5285"/>
                    <a:pt x="5424" y="5285"/>
                    <a:pt x="5424" y="5285"/>
                  </a:cubicBezTo>
                  <a:cubicBezTo>
                    <a:pt x="5360" y="5285"/>
                    <a:pt x="5360" y="5285"/>
                    <a:pt x="5360" y="5285"/>
                  </a:cubicBezTo>
                  <a:cubicBezTo>
                    <a:pt x="5359" y="5225"/>
                    <a:pt x="5310" y="5177"/>
                    <a:pt x="5250" y="5177"/>
                  </a:cubicBezTo>
                  <a:close/>
                  <a:moveTo>
                    <a:pt x="5311" y="5134"/>
                  </a:moveTo>
                  <a:cubicBezTo>
                    <a:pt x="5249" y="5098"/>
                    <a:pt x="5249" y="5098"/>
                    <a:pt x="5249" y="5098"/>
                  </a:cubicBezTo>
                  <a:cubicBezTo>
                    <a:pt x="5250" y="5098"/>
                    <a:pt x="5250" y="5098"/>
                    <a:pt x="5250" y="5098"/>
                  </a:cubicBezTo>
                  <a:cubicBezTo>
                    <a:pt x="5309" y="5098"/>
                    <a:pt x="5357" y="5052"/>
                    <a:pt x="5360" y="4993"/>
                  </a:cubicBezTo>
                  <a:cubicBezTo>
                    <a:pt x="5424" y="4993"/>
                    <a:pt x="5424" y="4993"/>
                    <a:pt x="5424" y="4993"/>
                  </a:cubicBezTo>
                  <a:cubicBezTo>
                    <a:pt x="5424" y="5134"/>
                    <a:pt x="5424" y="5134"/>
                    <a:pt x="5424" y="5134"/>
                  </a:cubicBezTo>
                  <a:lnTo>
                    <a:pt x="5311" y="5134"/>
                  </a:lnTo>
                  <a:close/>
                  <a:moveTo>
                    <a:pt x="5100" y="4986"/>
                  </a:moveTo>
                  <a:cubicBezTo>
                    <a:pt x="5100" y="4985"/>
                    <a:pt x="5100" y="4985"/>
                    <a:pt x="5100" y="4985"/>
                  </a:cubicBezTo>
                  <a:cubicBezTo>
                    <a:pt x="4906" y="4985"/>
                    <a:pt x="4906" y="4985"/>
                    <a:pt x="4906" y="4985"/>
                  </a:cubicBezTo>
                  <a:cubicBezTo>
                    <a:pt x="4711" y="4985"/>
                    <a:pt x="4711" y="4985"/>
                    <a:pt x="4711" y="4985"/>
                  </a:cubicBezTo>
                  <a:cubicBezTo>
                    <a:pt x="4711" y="4986"/>
                    <a:pt x="4711" y="4986"/>
                    <a:pt x="4711" y="4986"/>
                  </a:cubicBezTo>
                  <a:cubicBezTo>
                    <a:pt x="472" y="4993"/>
                    <a:pt x="472" y="4993"/>
                    <a:pt x="472" y="4993"/>
                  </a:cubicBezTo>
                  <a:cubicBezTo>
                    <a:pt x="470" y="4943"/>
                    <a:pt x="430" y="4903"/>
                    <a:pt x="381" y="4901"/>
                  </a:cubicBezTo>
                  <a:cubicBezTo>
                    <a:pt x="381" y="521"/>
                    <a:pt x="381" y="521"/>
                    <a:pt x="381" y="521"/>
                  </a:cubicBezTo>
                  <a:cubicBezTo>
                    <a:pt x="430" y="519"/>
                    <a:pt x="470" y="479"/>
                    <a:pt x="472" y="430"/>
                  </a:cubicBezTo>
                  <a:cubicBezTo>
                    <a:pt x="4711" y="430"/>
                    <a:pt x="4711" y="430"/>
                    <a:pt x="4711" y="430"/>
                  </a:cubicBezTo>
                  <a:cubicBezTo>
                    <a:pt x="5100" y="430"/>
                    <a:pt x="5100" y="430"/>
                    <a:pt x="5100" y="430"/>
                  </a:cubicBezTo>
                  <a:cubicBezTo>
                    <a:pt x="9339" y="430"/>
                    <a:pt x="9339" y="430"/>
                    <a:pt x="9339" y="430"/>
                  </a:cubicBezTo>
                  <a:cubicBezTo>
                    <a:pt x="9341" y="479"/>
                    <a:pt x="9381" y="519"/>
                    <a:pt x="9430" y="521"/>
                  </a:cubicBezTo>
                  <a:cubicBezTo>
                    <a:pt x="9430" y="4901"/>
                    <a:pt x="9430" y="4901"/>
                    <a:pt x="9430" y="4901"/>
                  </a:cubicBezTo>
                  <a:cubicBezTo>
                    <a:pt x="9381" y="4903"/>
                    <a:pt x="9341" y="4943"/>
                    <a:pt x="9339" y="4993"/>
                  </a:cubicBezTo>
                  <a:lnTo>
                    <a:pt x="5100" y="4986"/>
                  </a:lnTo>
                  <a:close/>
                  <a:moveTo>
                    <a:pt x="259" y="128"/>
                  </a:moveTo>
                  <a:cubicBezTo>
                    <a:pt x="139" y="514"/>
                    <a:pt x="139" y="514"/>
                    <a:pt x="139" y="514"/>
                  </a:cubicBezTo>
                  <a:cubicBezTo>
                    <a:pt x="138" y="514"/>
                    <a:pt x="138" y="514"/>
                    <a:pt x="138" y="514"/>
                  </a:cubicBezTo>
                  <a:cubicBezTo>
                    <a:pt x="138" y="4908"/>
                    <a:pt x="138" y="4908"/>
                    <a:pt x="138" y="4908"/>
                  </a:cubicBezTo>
                  <a:cubicBezTo>
                    <a:pt x="139" y="4908"/>
                    <a:pt x="139" y="4908"/>
                    <a:pt x="139" y="4908"/>
                  </a:cubicBezTo>
                  <a:cubicBezTo>
                    <a:pt x="256" y="5285"/>
                    <a:pt x="256" y="5285"/>
                    <a:pt x="256" y="5285"/>
                  </a:cubicBezTo>
                  <a:cubicBezTo>
                    <a:pt x="92" y="5285"/>
                    <a:pt x="92" y="5285"/>
                    <a:pt x="92" y="5285"/>
                  </a:cubicBezTo>
                  <a:cubicBezTo>
                    <a:pt x="92" y="128"/>
                    <a:pt x="92" y="128"/>
                    <a:pt x="92" y="128"/>
                  </a:cubicBezTo>
                  <a:lnTo>
                    <a:pt x="259" y="128"/>
                  </a:lnTo>
                  <a:close/>
                  <a:moveTo>
                    <a:pt x="92" y="121"/>
                  </a:moveTo>
                  <a:cubicBezTo>
                    <a:pt x="93" y="90"/>
                    <a:pt x="119" y="65"/>
                    <a:pt x="150" y="65"/>
                  </a:cubicBezTo>
                  <a:cubicBezTo>
                    <a:pt x="4379" y="65"/>
                    <a:pt x="4379" y="65"/>
                    <a:pt x="4379" y="65"/>
                  </a:cubicBezTo>
                  <a:cubicBezTo>
                    <a:pt x="4379" y="121"/>
                    <a:pt x="4379" y="121"/>
                    <a:pt x="4379" y="121"/>
                  </a:cubicBezTo>
                  <a:lnTo>
                    <a:pt x="92" y="121"/>
                  </a:lnTo>
                  <a:close/>
                  <a:moveTo>
                    <a:pt x="256" y="197"/>
                  </a:moveTo>
                  <a:cubicBezTo>
                    <a:pt x="256" y="514"/>
                    <a:pt x="256" y="514"/>
                    <a:pt x="256" y="514"/>
                  </a:cubicBezTo>
                  <a:cubicBezTo>
                    <a:pt x="208" y="514"/>
                    <a:pt x="208" y="514"/>
                    <a:pt x="208" y="514"/>
                  </a:cubicBezTo>
                  <a:lnTo>
                    <a:pt x="256" y="197"/>
                  </a:lnTo>
                  <a:close/>
                  <a:moveTo>
                    <a:pt x="201" y="514"/>
                  </a:moveTo>
                  <a:cubicBezTo>
                    <a:pt x="146" y="514"/>
                    <a:pt x="146" y="514"/>
                    <a:pt x="146" y="514"/>
                  </a:cubicBezTo>
                  <a:cubicBezTo>
                    <a:pt x="253" y="168"/>
                    <a:pt x="253" y="168"/>
                    <a:pt x="253" y="168"/>
                  </a:cubicBezTo>
                  <a:lnTo>
                    <a:pt x="201" y="514"/>
                  </a:lnTo>
                  <a:close/>
                  <a:moveTo>
                    <a:pt x="146" y="4908"/>
                  </a:moveTo>
                  <a:cubicBezTo>
                    <a:pt x="201" y="4908"/>
                    <a:pt x="201" y="4908"/>
                    <a:pt x="201" y="4908"/>
                  </a:cubicBezTo>
                  <a:cubicBezTo>
                    <a:pt x="253" y="5254"/>
                    <a:pt x="253" y="5254"/>
                    <a:pt x="253" y="5254"/>
                  </a:cubicBezTo>
                  <a:lnTo>
                    <a:pt x="146" y="4908"/>
                  </a:lnTo>
                  <a:close/>
                  <a:moveTo>
                    <a:pt x="208" y="4908"/>
                  </a:moveTo>
                  <a:cubicBezTo>
                    <a:pt x="256" y="4908"/>
                    <a:pt x="256" y="4908"/>
                    <a:pt x="256" y="4908"/>
                  </a:cubicBezTo>
                  <a:cubicBezTo>
                    <a:pt x="256" y="5225"/>
                    <a:pt x="256" y="5225"/>
                    <a:pt x="256" y="5225"/>
                  </a:cubicBezTo>
                  <a:lnTo>
                    <a:pt x="208" y="4908"/>
                  </a:lnTo>
                  <a:close/>
                  <a:moveTo>
                    <a:pt x="145" y="4901"/>
                  </a:moveTo>
                  <a:cubicBezTo>
                    <a:pt x="145" y="521"/>
                    <a:pt x="145" y="521"/>
                    <a:pt x="145" y="521"/>
                  </a:cubicBezTo>
                  <a:cubicBezTo>
                    <a:pt x="374" y="521"/>
                    <a:pt x="374" y="521"/>
                    <a:pt x="374" y="521"/>
                  </a:cubicBezTo>
                  <a:cubicBezTo>
                    <a:pt x="374" y="4901"/>
                    <a:pt x="374" y="4901"/>
                    <a:pt x="374" y="4901"/>
                  </a:cubicBezTo>
                  <a:lnTo>
                    <a:pt x="145" y="4901"/>
                  </a:lnTo>
                  <a:close/>
                  <a:moveTo>
                    <a:pt x="4711" y="218"/>
                  </a:moveTo>
                  <a:cubicBezTo>
                    <a:pt x="4771" y="218"/>
                    <a:pt x="4771" y="218"/>
                    <a:pt x="4771" y="218"/>
                  </a:cubicBezTo>
                  <a:cubicBezTo>
                    <a:pt x="5041" y="218"/>
                    <a:pt x="5041" y="218"/>
                    <a:pt x="5041" y="218"/>
                  </a:cubicBezTo>
                  <a:cubicBezTo>
                    <a:pt x="5100" y="218"/>
                    <a:pt x="5100" y="218"/>
                    <a:pt x="5100" y="218"/>
                  </a:cubicBezTo>
                  <a:cubicBezTo>
                    <a:pt x="5342" y="218"/>
                    <a:pt x="5342" y="218"/>
                    <a:pt x="5342" y="218"/>
                  </a:cubicBezTo>
                  <a:cubicBezTo>
                    <a:pt x="5358" y="218"/>
                    <a:pt x="5358" y="218"/>
                    <a:pt x="5358" y="218"/>
                  </a:cubicBezTo>
                  <a:cubicBezTo>
                    <a:pt x="9523" y="218"/>
                    <a:pt x="9523" y="218"/>
                    <a:pt x="9523" y="218"/>
                  </a:cubicBezTo>
                  <a:cubicBezTo>
                    <a:pt x="9431" y="514"/>
                    <a:pt x="9431" y="514"/>
                    <a:pt x="9431" y="514"/>
                  </a:cubicBezTo>
                  <a:cubicBezTo>
                    <a:pt x="9384" y="513"/>
                    <a:pt x="9346" y="474"/>
                    <a:pt x="9346" y="426"/>
                  </a:cubicBezTo>
                  <a:cubicBezTo>
                    <a:pt x="9346" y="423"/>
                    <a:pt x="9346" y="423"/>
                    <a:pt x="9346" y="423"/>
                  </a:cubicBezTo>
                  <a:cubicBezTo>
                    <a:pt x="5100" y="423"/>
                    <a:pt x="5100" y="423"/>
                    <a:pt x="5100" y="423"/>
                  </a:cubicBezTo>
                  <a:cubicBezTo>
                    <a:pt x="4711" y="423"/>
                    <a:pt x="4711" y="423"/>
                    <a:pt x="4711" y="423"/>
                  </a:cubicBezTo>
                  <a:cubicBezTo>
                    <a:pt x="465" y="423"/>
                    <a:pt x="465" y="423"/>
                    <a:pt x="465" y="423"/>
                  </a:cubicBezTo>
                  <a:cubicBezTo>
                    <a:pt x="465" y="426"/>
                    <a:pt x="465" y="426"/>
                    <a:pt x="465" y="426"/>
                  </a:cubicBezTo>
                  <a:cubicBezTo>
                    <a:pt x="465" y="474"/>
                    <a:pt x="427" y="513"/>
                    <a:pt x="380" y="514"/>
                  </a:cubicBezTo>
                  <a:cubicBezTo>
                    <a:pt x="288" y="218"/>
                    <a:pt x="288" y="218"/>
                    <a:pt x="288" y="218"/>
                  </a:cubicBezTo>
                  <a:cubicBezTo>
                    <a:pt x="4453" y="218"/>
                    <a:pt x="4453" y="218"/>
                    <a:pt x="4453" y="218"/>
                  </a:cubicBezTo>
                  <a:cubicBezTo>
                    <a:pt x="4469" y="218"/>
                    <a:pt x="4469" y="218"/>
                    <a:pt x="4469" y="218"/>
                  </a:cubicBezTo>
                  <a:lnTo>
                    <a:pt x="4711" y="218"/>
                  </a:lnTo>
                  <a:close/>
                  <a:moveTo>
                    <a:pt x="4417" y="128"/>
                  </a:moveTo>
                  <a:cubicBezTo>
                    <a:pt x="4711" y="128"/>
                    <a:pt x="4711" y="128"/>
                    <a:pt x="4711" y="128"/>
                  </a:cubicBezTo>
                  <a:cubicBezTo>
                    <a:pt x="5100" y="128"/>
                    <a:pt x="5100" y="128"/>
                    <a:pt x="5100" y="128"/>
                  </a:cubicBezTo>
                  <a:cubicBezTo>
                    <a:pt x="5394" y="128"/>
                    <a:pt x="5394" y="128"/>
                    <a:pt x="5394" y="128"/>
                  </a:cubicBezTo>
                  <a:cubicBezTo>
                    <a:pt x="5360" y="141"/>
                    <a:pt x="5337" y="174"/>
                    <a:pt x="5335" y="211"/>
                  </a:cubicBezTo>
                  <a:cubicBezTo>
                    <a:pt x="5100" y="211"/>
                    <a:pt x="5100" y="211"/>
                    <a:pt x="5100" y="211"/>
                  </a:cubicBezTo>
                  <a:cubicBezTo>
                    <a:pt x="5041" y="211"/>
                    <a:pt x="5041" y="211"/>
                    <a:pt x="5041" y="211"/>
                  </a:cubicBezTo>
                  <a:cubicBezTo>
                    <a:pt x="4771" y="211"/>
                    <a:pt x="4771" y="211"/>
                    <a:pt x="4771" y="211"/>
                  </a:cubicBezTo>
                  <a:cubicBezTo>
                    <a:pt x="4711" y="211"/>
                    <a:pt x="4711" y="211"/>
                    <a:pt x="4711" y="211"/>
                  </a:cubicBezTo>
                  <a:cubicBezTo>
                    <a:pt x="4476" y="211"/>
                    <a:pt x="4476" y="211"/>
                    <a:pt x="4476" y="211"/>
                  </a:cubicBezTo>
                  <a:cubicBezTo>
                    <a:pt x="4475" y="174"/>
                    <a:pt x="4451" y="141"/>
                    <a:pt x="4417" y="128"/>
                  </a:cubicBezTo>
                  <a:close/>
                  <a:moveTo>
                    <a:pt x="9494" y="514"/>
                  </a:moveTo>
                  <a:cubicBezTo>
                    <a:pt x="9438" y="514"/>
                    <a:pt x="9438" y="514"/>
                    <a:pt x="9438" y="514"/>
                  </a:cubicBezTo>
                  <a:cubicBezTo>
                    <a:pt x="9546" y="168"/>
                    <a:pt x="9546" y="168"/>
                    <a:pt x="9546" y="168"/>
                  </a:cubicBezTo>
                  <a:lnTo>
                    <a:pt x="9494" y="514"/>
                  </a:lnTo>
                  <a:close/>
                  <a:moveTo>
                    <a:pt x="9548" y="197"/>
                  </a:moveTo>
                  <a:cubicBezTo>
                    <a:pt x="9548" y="514"/>
                    <a:pt x="9548" y="514"/>
                    <a:pt x="9548" y="514"/>
                  </a:cubicBezTo>
                  <a:cubicBezTo>
                    <a:pt x="9501" y="514"/>
                    <a:pt x="9501" y="514"/>
                    <a:pt x="9501" y="514"/>
                  </a:cubicBezTo>
                  <a:lnTo>
                    <a:pt x="9548" y="197"/>
                  </a:lnTo>
                  <a:close/>
                  <a:moveTo>
                    <a:pt x="9501" y="5134"/>
                  </a:moveTo>
                  <a:cubicBezTo>
                    <a:pt x="5431" y="5134"/>
                    <a:pt x="5431" y="5134"/>
                    <a:pt x="5431" y="5134"/>
                  </a:cubicBezTo>
                  <a:cubicBezTo>
                    <a:pt x="5431" y="4993"/>
                    <a:pt x="5431" y="4993"/>
                    <a:pt x="5431" y="4993"/>
                  </a:cubicBezTo>
                  <a:cubicBezTo>
                    <a:pt x="9346" y="5000"/>
                    <a:pt x="9346" y="5000"/>
                    <a:pt x="9346" y="5000"/>
                  </a:cubicBezTo>
                  <a:cubicBezTo>
                    <a:pt x="9346" y="4996"/>
                    <a:pt x="9346" y="4996"/>
                    <a:pt x="9346" y="4996"/>
                  </a:cubicBezTo>
                  <a:cubicBezTo>
                    <a:pt x="9346" y="4949"/>
                    <a:pt x="9384" y="4910"/>
                    <a:pt x="9431" y="4908"/>
                  </a:cubicBezTo>
                  <a:lnTo>
                    <a:pt x="9501" y="5134"/>
                  </a:lnTo>
                  <a:close/>
                  <a:moveTo>
                    <a:pt x="9438" y="4908"/>
                  </a:moveTo>
                  <a:cubicBezTo>
                    <a:pt x="9493" y="4908"/>
                    <a:pt x="9493" y="4908"/>
                    <a:pt x="9493" y="4908"/>
                  </a:cubicBezTo>
                  <a:cubicBezTo>
                    <a:pt x="9546" y="5254"/>
                    <a:pt x="9546" y="5254"/>
                    <a:pt x="9546" y="5254"/>
                  </a:cubicBezTo>
                  <a:lnTo>
                    <a:pt x="9438" y="4908"/>
                  </a:lnTo>
                  <a:close/>
                  <a:moveTo>
                    <a:pt x="373" y="514"/>
                  </a:moveTo>
                  <a:cubicBezTo>
                    <a:pt x="318" y="514"/>
                    <a:pt x="318" y="514"/>
                    <a:pt x="318" y="514"/>
                  </a:cubicBezTo>
                  <a:cubicBezTo>
                    <a:pt x="266" y="168"/>
                    <a:pt x="266" y="168"/>
                    <a:pt x="266" y="168"/>
                  </a:cubicBezTo>
                  <a:lnTo>
                    <a:pt x="373" y="514"/>
                  </a:lnTo>
                  <a:close/>
                  <a:moveTo>
                    <a:pt x="311" y="514"/>
                  </a:moveTo>
                  <a:cubicBezTo>
                    <a:pt x="263" y="514"/>
                    <a:pt x="263" y="514"/>
                    <a:pt x="263" y="514"/>
                  </a:cubicBezTo>
                  <a:cubicBezTo>
                    <a:pt x="263" y="197"/>
                    <a:pt x="263" y="197"/>
                    <a:pt x="263" y="197"/>
                  </a:cubicBezTo>
                  <a:lnTo>
                    <a:pt x="311" y="514"/>
                  </a:lnTo>
                  <a:close/>
                  <a:moveTo>
                    <a:pt x="373" y="4908"/>
                  </a:moveTo>
                  <a:cubicBezTo>
                    <a:pt x="266" y="5254"/>
                    <a:pt x="266" y="5254"/>
                    <a:pt x="266" y="5254"/>
                  </a:cubicBezTo>
                  <a:cubicBezTo>
                    <a:pt x="318" y="4908"/>
                    <a:pt x="318" y="4908"/>
                    <a:pt x="318" y="4908"/>
                  </a:cubicBezTo>
                  <a:lnTo>
                    <a:pt x="373" y="4908"/>
                  </a:lnTo>
                  <a:close/>
                  <a:moveTo>
                    <a:pt x="263" y="4908"/>
                  </a:moveTo>
                  <a:cubicBezTo>
                    <a:pt x="311" y="4908"/>
                    <a:pt x="311" y="4908"/>
                    <a:pt x="311" y="4908"/>
                  </a:cubicBezTo>
                  <a:cubicBezTo>
                    <a:pt x="263" y="5225"/>
                    <a:pt x="263" y="5225"/>
                    <a:pt x="263" y="5225"/>
                  </a:cubicBezTo>
                  <a:lnTo>
                    <a:pt x="263" y="4908"/>
                  </a:lnTo>
                  <a:close/>
                  <a:moveTo>
                    <a:pt x="308" y="5141"/>
                  </a:moveTo>
                  <a:cubicBezTo>
                    <a:pt x="4380" y="5141"/>
                    <a:pt x="4380" y="5141"/>
                    <a:pt x="4380" y="5141"/>
                  </a:cubicBezTo>
                  <a:cubicBezTo>
                    <a:pt x="4380" y="5285"/>
                    <a:pt x="4380" y="5285"/>
                    <a:pt x="4380" y="5285"/>
                  </a:cubicBezTo>
                  <a:cubicBezTo>
                    <a:pt x="263" y="5285"/>
                    <a:pt x="263" y="5285"/>
                    <a:pt x="263" y="5285"/>
                  </a:cubicBezTo>
                  <a:lnTo>
                    <a:pt x="308" y="5141"/>
                  </a:lnTo>
                  <a:close/>
                  <a:moveTo>
                    <a:pt x="310" y="5134"/>
                  </a:moveTo>
                  <a:cubicBezTo>
                    <a:pt x="380" y="4908"/>
                    <a:pt x="380" y="4908"/>
                    <a:pt x="380" y="4908"/>
                  </a:cubicBezTo>
                  <a:cubicBezTo>
                    <a:pt x="427" y="4910"/>
                    <a:pt x="465" y="4949"/>
                    <a:pt x="465" y="4996"/>
                  </a:cubicBezTo>
                  <a:cubicBezTo>
                    <a:pt x="465" y="5000"/>
                    <a:pt x="465" y="5000"/>
                    <a:pt x="465" y="5000"/>
                  </a:cubicBezTo>
                  <a:cubicBezTo>
                    <a:pt x="4380" y="4993"/>
                    <a:pt x="4380" y="4993"/>
                    <a:pt x="4380" y="4993"/>
                  </a:cubicBezTo>
                  <a:cubicBezTo>
                    <a:pt x="4380" y="5134"/>
                    <a:pt x="4380" y="5134"/>
                    <a:pt x="4380" y="5134"/>
                  </a:cubicBezTo>
                  <a:lnTo>
                    <a:pt x="310" y="5134"/>
                  </a:lnTo>
                  <a:close/>
                  <a:moveTo>
                    <a:pt x="5431" y="5141"/>
                  </a:moveTo>
                  <a:cubicBezTo>
                    <a:pt x="9503" y="5141"/>
                    <a:pt x="9503" y="5141"/>
                    <a:pt x="9503" y="5141"/>
                  </a:cubicBezTo>
                  <a:cubicBezTo>
                    <a:pt x="9548" y="5285"/>
                    <a:pt x="9548" y="5285"/>
                    <a:pt x="9548" y="5285"/>
                  </a:cubicBezTo>
                  <a:cubicBezTo>
                    <a:pt x="5431" y="5285"/>
                    <a:pt x="5431" y="5285"/>
                    <a:pt x="5431" y="5285"/>
                  </a:cubicBezTo>
                  <a:lnTo>
                    <a:pt x="5431" y="5141"/>
                  </a:lnTo>
                  <a:close/>
                  <a:moveTo>
                    <a:pt x="9500" y="4908"/>
                  </a:moveTo>
                  <a:cubicBezTo>
                    <a:pt x="9548" y="4908"/>
                    <a:pt x="9548" y="4908"/>
                    <a:pt x="9548" y="4908"/>
                  </a:cubicBezTo>
                  <a:cubicBezTo>
                    <a:pt x="9548" y="5225"/>
                    <a:pt x="9548" y="5225"/>
                    <a:pt x="9548" y="5225"/>
                  </a:cubicBezTo>
                  <a:lnTo>
                    <a:pt x="9500" y="4908"/>
                  </a:lnTo>
                  <a:close/>
                  <a:moveTo>
                    <a:pt x="9437" y="4901"/>
                  </a:moveTo>
                  <a:cubicBezTo>
                    <a:pt x="9437" y="521"/>
                    <a:pt x="9437" y="521"/>
                    <a:pt x="9437" y="521"/>
                  </a:cubicBezTo>
                  <a:cubicBezTo>
                    <a:pt x="9666" y="521"/>
                    <a:pt x="9666" y="521"/>
                    <a:pt x="9666" y="521"/>
                  </a:cubicBezTo>
                  <a:cubicBezTo>
                    <a:pt x="9666" y="4901"/>
                    <a:pt x="9666" y="4901"/>
                    <a:pt x="9666" y="4901"/>
                  </a:cubicBezTo>
                  <a:lnTo>
                    <a:pt x="9437" y="4901"/>
                  </a:lnTo>
                  <a:close/>
                  <a:moveTo>
                    <a:pt x="9603" y="514"/>
                  </a:moveTo>
                  <a:cubicBezTo>
                    <a:pt x="9555" y="514"/>
                    <a:pt x="9555" y="514"/>
                    <a:pt x="9555" y="514"/>
                  </a:cubicBezTo>
                  <a:cubicBezTo>
                    <a:pt x="9555" y="197"/>
                    <a:pt x="9555" y="197"/>
                    <a:pt x="9555" y="197"/>
                  </a:cubicBezTo>
                  <a:lnTo>
                    <a:pt x="9603" y="514"/>
                  </a:lnTo>
                  <a:close/>
                  <a:moveTo>
                    <a:pt x="9558" y="168"/>
                  </a:moveTo>
                  <a:cubicBezTo>
                    <a:pt x="9665" y="514"/>
                    <a:pt x="9665" y="514"/>
                    <a:pt x="9665" y="514"/>
                  </a:cubicBezTo>
                  <a:cubicBezTo>
                    <a:pt x="9610" y="514"/>
                    <a:pt x="9610" y="514"/>
                    <a:pt x="9610" y="514"/>
                  </a:cubicBezTo>
                  <a:lnTo>
                    <a:pt x="9558" y="168"/>
                  </a:lnTo>
                  <a:close/>
                  <a:moveTo>
                    <a:pt x="9665" y="4908"/>
                  </a:moveTo>
                  <a:cubicBezTo>
                    <a:pt x="9558" y="5254"/>
                    <a:pt x="9558" y="5254"/>
                    <a:pt x="9558" y="5254"/>
                  </a:cubicBezTo>
                  <a:cubicBezTo>
                    <a:pt x="9610" y="4908"/>
                    <a:pt x="9610" y="4908"/>
                    <a:pt x="9610" y="4908"/>
                  </a:cubicBezTo>
                  <a:lnTo>
                    <a:pt x="9665" y="4908"/>
                  </a:lnTo>
                  <a:close/>
                  <a:moveTo>
                    <a:pt x="9555" y="4908"/>
                  </a:moveTo>
                  <a:cubicBezTo>
                    <a:pt x="9603" y="4908"/>
                    <a:pt x="9603" y="4908"/>
                    <a:pt x="9603" y="4908"/>
                  </a:cubicBezTo>
                  <a:cubicBezTo>
                    <a:pt x="9555" y="5225"/>
                    <a:pt x="9555" y="5225"/>
                    <a:pt x="9555" y="5225"/>
                  </a:cubicBezTo>
                  <a:lnTo>
                    <a:pt x="9555" y="4908"/>
                  </a:lnTo>
                  <a:close/>
                  <a:moveTo>
                    <a:pt x="9672" y="4908"/>
                  </a:moveTo>
                  <a:cubicBezTo>
                    <a:pt x="9673" y="4908"/>
                    <a:pt x="9673" y="4908"/>
                    <a:pt x="9673" y="4908"/>
                  </a:cubicBezTo>
                  <a:cubicBezTo>
                    <a:pt x="9673" y="514"/>
                    <a:pt x="9673" y="514"/>
                    <a:pt x="9673" y="514"/>
                  </a:cubicBezTo>
                  <a:cubicBezTo>
                    <a:pt x="9672" y="514"/>
                    <a:pt x="9672" y="514"/>
                    <a:pt x="9672" y="514"/>
                  </a:cubicBezTo>
                  <a:cubicBezTo>
                    <a:pt x="9552" y="128"/>
                    <a:pt x="9552" y="128"/>
                    <a:pt x="9552" y="128"/>
                  </a:cubicBezTo>
                  <a:cubicBezTo>
                    <a:pt x="9719" y="128"/>
                    <a:pt x="9719" y="128"/>
                    <a:pt x="9719" y="128"/>
                  </a:cubicBezTo>
                  <a:cubicBezTo>
                    <a:pt x="9719" y="5285"/>
                    <a:pt x="9719" y="5285"/>
                    <a:pt x="9719" y="5285"/>
                  </a:cubicBezTo>
                  <a:cubicBezTo>
                    <a:pt x="9555" y="5285"/>
                    <a:pt x="9555" y="5285"/>
                    <a:pt x="9555" y="5285"/>
                  </a:cubicBezTo>
                  <a:lnTo>
                    <a:pt x="9672" y="4908"/>
                  </a:lnTo>
                  <a:close/>
                  <a:moveTo>
                    <a:pt x="5433" y="128"/>
                  </a:moveTo>
                  <a:cubicBezTo>
                    <a:pt x="9551" y="128"/>
                    <a:pt x="9551" y="128"/>
                    <a:pt x="9551" y="128"/>
                  </a:cubicBezTo>
                  <a:cubicBezTo>
                    <a:pt x="9525" y="212"/>
                    <a:pt x="9525" y="212"/>
                    <a:pt x="9525" y="212"/>
                  </a:cubicBezTo>
                  <a:cubicBezTo>
                    <a:pt x="9525" y="211"/>
                    <a:pt x="9525" y="211"/>
                    <a:pt x="9525" y="211"/>
                  </a:cubicBezTo>
                  <a:cubicBezTo>
                    <a:pt x="5358" y="211"/>
                    <a:pt x="5358" y="211"/>
                    <a:pt x="5358" y="211"/>
                  </a:cubicBezTo>
                  <a:cubicBezTo>
                    <a:pt x="5342" y="211"/>
                    <a:pt x="5342" y="211"/>
                    <a:pt x="5342" y="211"/>
                  </a:cubicBezTo>
                  <a:cubicBezTo>
                    <a:pt x="5344" y="165"/>
                    <a:pt x="5382" y="128"/>
                    <a:pt x="5429" y="128"/>
                  </a:cubicBezTo>
                  <a:lnTo>
                    <a:pt x="5433" y="128"/>
                  </a:lnTo>
                  <a:close/>
                  <a:moveTo>
                    <a:pt x="4386" y="7"/>
                  </a:moveTo>
                  <a:cubicBezTo>
                    <a:pt x="4711" y="7"/>
                    <a:pt x="4711" y="7"/>
                    <a:pt x="4711" y="7"/>
                  </a:cubicBezTo>
                  <a:cubicBezTo>
                    <a:pt x="5100" y="7"/>
                    <a:pt x="5100" y="7"/>
                    <a:pt x="5100" y="7"/>
                  </a:cubicBezTo>
                  <a:cubicBezTo>
                    <a:pt x="5426" y="7"/>
                    <a:pt x="5426" y="7"/>
                    <a:pt x="5426" y="7"/>
                  </a:cubicBezTo>
                  <a:cubicBezTo>
                    <a:pt x="5426" y="58"/>
                    <a:pt x="5426" y="58"/>
                    <a:pt x="5426" y="58"/>
                  </a:cubicBezTo>
                  <a:cubicBezTo>
                    <a:pt x="5100" y="58"/>
                    <a:pt x="5100" y="58"/>
                    <a:pt x="5100" y="58"/>
                  </a:cubicBezTo>
                  <a:cubicBezTo>
                    <a:pt x="4711" y="58"/>
                    <a:pt x="4711" y="58"/>
                    <a:pt x="4711" y="58"/>
                  </a:cubicBezTo>
                  <a:cubicBezTo>
                    <a:pt x="4386" y="58"/>
                    <a:pt x="4386" y="58"/>
                    <a:pt x="4386" y="58"/>
                  </a:cubicBezTo>
                  <a:lnTo>
                    <a:pt x="4386" y="7"/>
                  </a:lnTo>
                  <a:close/>
                  <a:moveTo>
                    <a:pt x="4386" y="65"/>
                  </a:moveTo>
                  <a:cubicBezTo>
                    <a:pt x="4711" y="65"/>
                    <a:pt x="4711" y="65"/>
                    <a:pt x="4711" y="65"/>
                  </a:cubicBezTo>
                  <a:cubicBezTo>
                    <a:pt x="5100" y="65"/>
                    <a:pt x="5100" y="65"/>
                    <a:pt x="5100" y="65"/>
                  </a:cubicBezTo>
                  <a:cubicBezTo>
                    <a:pt x="5426" y="65"/>
                    <a:pt x="5426" y="65"/>
                    <a:pt x="5426" y="65"/>
                  </a:cubicBezTo>
                  <a:cubicBezTo>
                    <a:pt x="5426" y="121"/>
                    <a:pt x="5426" y="121"/>
                    <a:pt x="5426" y="121"/>
                  </a:cubicBezTo>
                  <a:cubicBezTo>
                    <a:pt x="5100" y="121"/>
                    <a:pt x="5100" y="121"/>
                    <a:pt x="5100" y="121"/>
                  </a:cubicBezTo>
                  <a:cubicBezTo>
                    <a:pt x="4711" y="121"/>
                    <a:pt x="4711" y="121"/>
                    <a:pt x="4711" y="121"/>
                  </a:cubicBezTo>
                  <a:cubicBezTo>
                    <a:pt x="4386" y="121"/>
                    <a:pt x="4386" y="121"/>
                    <a:pt x="4386" y="121"/>
                  </a:cubicBezTo>
                  <a:lnTo>
                    <a:pt x="4386" y="65"/>
                  </a:lnTo>
                  <a:close/>
                  <a:moveTo>
                    <a:pt x="4469" y="211"/>
                  </a:moveTo>
                  <a:cubicBezTo>
                    <a:pt x="4453" y="211"/>
                    <a:pt x="4453" y="211"/>
                    <a:pt x="4453" y="211"/>
                  </a:cubicBezTo>
                  <a:cubicBezTo>
                    <a:pt x="286" y="211"/>
                    <a:pt x="286" y="211"/>
                    <a:pt x="286" y="211"/>
                  </a:cubicBezTo>
                  <a:cubicBezTo>
                    <a:pt x="286" y="212"/>
                    <a:pt x="286" y="212"/>
                    <a:pt x="286" y="212"/>
                  </a:cubicBezTo>
                  <a:cubicBezTo>
                    <a:pt x="260" y="128"/>
                    <a:pt x="260" y="128"/>
                    <a:pt x="260" y="128"/>
                  </a:cubicBezTo>
                  <a:cubicBezTo>
                    <a:pt x="4379" y="128"/>
                    <a:pt x="4379" y="128"/>
                    <a:pt x="4379" y="128"/>
                  </a:cubicBezTo>
                  <a:cubicBezTo>
                    <a:pt x="4382" y="128"/>
                    <a:pt x="4382" y="128"/>
                    <a:pt x="4382" y="128"/>
                  </a:cubicBezTo>
                  <a:cubicBezTo>
                    <a:pt x="4429" y="128"/>
                    <a:pt x="4467" y="165"/>
                    <a:pt x="4469" y="211"/>
                  </a:cubicBezTo>
                  <a:close/>
                  <a:moveTo>
                    <a:pt x="7" y="7"/>
                  </a:moveTo>
                  <a:cubicBezTo>
                    <a:pt x="4379" y="7"/>
                    <a:pt x="4379" y="7"/>
                    <a:pt x="4379" y="7"/>
                  </a:cubicBezTo>
                  <a:cubicBezTo>
                    <a:pt x="4379" y="58"/>
                    <a:pt x="4379" y="58"/>
                    <a:pt x="4379" y="58"/>
                  </a:cubicBezTo>
                  <a:cubicBezTo>
                    <a:pt x="150" y="58"/>
                    <a:pt x="150" y="58"/>
                    <a:pt x="150" y="58"/>
                  </a:cubicBezTo>
                  <a:cubicBezTo>
                    <a:pt x="115" y="58"/>
                    <a:pt x="86" y="86"/>
                    <a:pt x="85" y="121"/>
                  </a:cubicBezTo>
                  <a:cubicBezTo>
                    <a:pt x="7" y="121"/>
                    <a:pt x="7" y="121"/>
                    <a:pt x="7" y="121"/>
                  </a:cubicBezTo>
                  <a:lnTo>
                    <a:pt x="7" y="7"/>
                  </a:lnTo>
                  <a:close/>
                  <a:moveTo>
                    <a:pt x="7" y="5411"/>
                  </a:moveTo>
                  <a:cubicBezTo>
                    <a:pt x="7" y="128"/>
                    <a:pt x="7" y="128"/>
                    <a:pt x="7" y="128"/>
                  </a:cubicBezTo>
                  <a:cubicBezTo>
                    <a:pt x="85" y="128"/>
                    <a:pt x="85" y="128"/>
                    <a:pt x="85" y="128"/>
                  </a:cubicBezTo>
                  <a:cubicBezTo>
                    <a:pt x="85" y="5291"/>
                    <a:pt x="85" y="5291"/>
                    <a:pt x="85" y="5291"/>
                  </a:cubicBezTo>
                  <a:cubicBezTo>
                    <a:pt x="204" y="5411"/>
                    <a:pt x="204" y="5411"/>
                    <a:pt x="204" y="5411"/>
                  </a:cubicBezTo>
                  <a:lnTo>
                    <a:pt x="7" y="5411"/>
                  </a:lnTo>
                  <a:close/>
                  <a:moveTo>
                    <a:pt x="5100" y="5411"/>
                  </a:moveTo>
                  <a:cubicBezTo>
                    <a:pt x="4711" y="5411"/>
                    <a:pt x="4711" y="5411"/>
                    <a:pt x="4711" y="5411"/>
                  </a:cubicBezTo>
                  <a:cubicBezTo>
                    <a:pt x="214" y="5411"/>
                    <a:pt x="214" y="5411"/>
                    <a:pt x="214" y="5411"/>
                  </a:cubicBezTo>
                  <a:cubicBezTo>
                    <a:pt x="95" y="5292"/>
                    <a:pt x="95" y="5292"/>
                    <a:pt x="95" y="5292"/>
                  </a:cubicBezTo>
                  <a:cubicBezTo>
                    <a:pt x="258" y="5292"/>
                    <a:pt x="258" y="5292"/>
                    <a:pt x="258" y="5292"/>
                  </a:cubicBezTo>
                  <a:cubicBezTo>
                    <a:pt x="260" y="5297"/>
                    <a:pt x="260" y="5297"/>
                    <a:pt x="260" y="5297"/>
                  </a:cubicBezTo>
                  <a:cubicBezTo>
                    <a:pt x="261" y="5292"/>
                    <a:pt x="261" y="5292"/>
                    <a:pt x="261" y="5292"/>
                  </a:cubicBezTo>
                  <a:cubicBezTo>
                    <a:pt x="4711" y="5292"/>
                    <a:pt x="4711" y="5292"/>
                    <a:pt x="4711" y="5292"/>
                  </a:cubicBezTo>
                  <a:cubicBezTo>
                    <a:pt x="5100" y="5292"/>
                    <a:pt x="5100" y="5292"/>
                    <a:pt x="5100" y="5292"/>
                  </a:cubicBezTo>
                  <a:cubicBezTo>
                    <a:pt x="9550" y="5292"/>
                    <a:pt x="9550" y="5292"/>
                    <a:pt x="9550" y="5292"/>
                  </a:cubicBezTo>
                  <a:cubicBezTo>
                    <a:pt x="9552" y="5297"/>
                    <a:pt x="9552" y="5297"/>
                    <a:pt x="9552" y="5297"/>
                  </a:cubicBezTo>
                  <a:cubicBezTo>
                    <a:pt x="9553" y="5292"/>
                    <a:pt x="9553" y="5292"/>
                    <a:pt x="9553" y="5292"/>
                  </a:cubicBezTo>
                  <a:cubicBezTo>
                    <a:pt x="9716" y="5292"/>
                    <a:pt x="9716" y="5292"/>
                    <a:pt x="9716" y="5292"/>
                  </a:cubicBezTo>
                  <a:cubicBezTo>
                    <a:pt x="9597" y="5411"/>
                    <a:pt x="9597" y="5411"/>
                    <a:pt x="9597" y="5411"/>
                  </a:cubicBezTo>
                  <a:lnTo>
                    <a:pt x="5100" y="5411"/>
                  </a:lnTo>
                  <a:close/>
                  <a:moveTo>
                    <a:pt x="9804" y="5411"/>
                  </a:moveTo>
                  <a:cubicBezTo>
                    <a:pt x="9607" y="5411"/>
                    <a:pt x="9607" y="5411"/>
                    <a:pt x="9607" y="5411"/>
                  </a:cubicBezTo>
                  <a:cubicBezTo>
                    <a:pt x="9726" y="5291"/>
                    <a:pt x="9726" y="5291"/>
                    <a:pt x="9726" y="5291"/>
                  </a:cubicBezTo>
                  <a:cubicBezTo>
                    <a:pt x="9726" y="128"/>
                    <a:pt x="9726" y="128"/>
                    <a:pt x="9726" y="128"/>
                  </a:cubicBezTo>
                  <a:cubicBezTo>
                    <a:pt x="9804" y="128"/>
                    <a:pt x="9804" y="128"/>
                    <a:pt x="9804" y="128"/>
                  </a:cubicBezTo>
                  <a:lnTo>
                    <a:pt x="9804" y="5411"/>
                  </a:lnTo>
                  <a:close/>
                  <a:moveTo>
                    <a:pt x="9804" y="121"/>
                  </a:moveTo>
                  <a:cubicBezTo>
                    <a:pt x="9726" y="121"/>
                    <a:pt x="9726" y="121"/>
                    <a:pt x="9726" y="121"/>
                  </a:cubicBezTo>
                  <a:cubicBezTo>
                    <a:pt x="9725" y="86"/>
                    <a:pt x="9696" y="58"/>
                    <a:pt x="9661" y="58"/>
                  </a:cubicBezTo>
                  <a:cubicBezTo>
                    <a:pt x="5433" y="58"/>
                    <a:pt x="5433" y="58"/>
                    <a:pt x="5433" y="58"/>
                  </a:cubicBezTo>
                  <a:cubicBezTo>
                    <a:pt x="5433" y="7"/>
                    <a:pt x="5433" y="7"/>
                    <a:pt x="5433" y="7"/>
                  </a:cubicBezTo>
                  <a:cubicBezTo>
                    <a:pt x="9804" y="7"/>
                    <a:pt x="9804" y="7"/>
                    <a:pt x="9804" y="7"/>
                  </a:cubicBezTo>
                  <a:lnTo>
                    <a:pt x="9804" y="12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9"/>
            <p:cNvSpPr/>
            <p:nvPr/>
          </p:nvSpPr>
          <p:spPr>
            <a:xfrm>
              <a:off x="6696075" y="4657725"/>
              <a:ext cx="41275"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9"/>
            <p:cNvSpPr/>
            <p:nvPr/>
          </p:nvSpPr>
          <p:spPr>
            <a:xfrm>
              <a:off x="6702425" y="4664075"/>
              <a:ext cx="30163" cy="244474"/>
            </a:xfrm>
            <a:custGeom>
              <a:rect b="b" l="l" r="r" t="t"/>
              <a:pathLst>
                <a:path extrusionOk="0" h="781" w="97">
                  <a:moveTo>
                    <a:pt x="49" y="0"/>
                  </a:moveTo>
                  <a:cubicBezTo>
                    <a:pt x="22" y="0"/>
                    <a:pt x="1" y="22"/>
                    <a:pt x="1" y="48"/>
                  </a:cubicBezTo>
                  <a:cubicBezTo>
                    <a:pt x="1" y="491"/>
                    <a:pt x="1" y="491"/>
                    <a:pt x="1" y="491"/>
                  </a:cubicBezTo>
                  <a:cubicBezTo>
                    <a:pt x="0" y="687"/>
                    <a:pt x="0" y="687"/>
                    <a:pt x="0" y="687"/>
                  </a:cubicBezTo>
                  <a:cubicBezTo>
                    <a:pt x="0" y="733"/>
                    <a:pt x="0" y="733"/>
                    <a:pt x="0" y="733"/>
                  </a:cubicBezTo>
                  <a:cubicBezTo>
                    <a:pt x="0" y="760"/>
                    <a:pt x="21" y="781"/>
                    <a:pt x="48" y="781"/>
                  </a:cubicBezTo>
                  <a:cubicBezTo>
                    <a:pt x="75" y="781"/>
                    <a:pt x="97" y="760"/>
                    <a:pt x="97" y="733"/>
                  </a:cubicBezTo>
                  <a:cubicBezTo>
                    <a:pt x="97" y="687"/>
                    <a:pt x="97" y="687"/>
                    <a:pt x="97" y="687"/>
                  </a:cubicBezTo>
                  <a:cubicBezTo>
                    <a:pt x="97" y="491"/>
                    <a:pt x="97" y="491"/>
                    <a:pt x="97" y="491"/>
                  </a:cubicBezTo>
                  <a:cubicBezTo>
                    <a:pt x="97" y="48"/>
                    <a:pt x="97" y="48"/>
                    <a:pt x="97" y="48"/>
                  </a:cubicBezTo>
                  <a:cubicBezTo>
                    <a:pt x="97" y="22"/>
                    <a:pt x="76" y="0"/>
                    <a:pt x="49" y="0"/>
                  </a:cubicBezTo>
                  <a:close/>
                  <a:moveTo>
                    <a:pt x="91" y="491"/>
                  </a:moveTo>
                  <a:cubicBezTo>
                    <a:pt x="90" y="687"/>
                    <a:pt x="90" y="687"/>
                    <a:pt x="90" y="687"/>
                  </a:cubicBezTo>
                  <a:cubicBezTo>
                    <a:pt x="90" y="733"/>
                    <a:pt x="90" y="733"/>
                    <a:pt x="90" y="733"/>
                  </a:cubicBezTo>
                  <a:cubicBezTo>
                    <a:pt x="90" y="756"/>
                    <a:pt x="71" y="774"/>
                    <a:pt x="48" y="774"/>
                  </a:cubicBezTo>
                  <a:cubicBezTo>
                    <a:pt x="25" y="774"/>
                    <a:pt x="7" y="756"/>
                    <a:pt x="7" y="733"/>
                  </a:cubicBezTo>
                  <a:cubicBezTo>
                    <a:pt x="7" y="687"/>
                    <a:pt x="7" y="687"/>
                    <a:pt x="7" y="687"/>
                  </a:cubicBezTo>
                  <a:cubicBezTo>
                    <a:pt x="7" y="491"/>
                    <a:pt x="7" y="491"/>
                    <a:pt x="7" y="491"/>
                  </a:cubicBezTo>
                  <a:cubicBezTo>
                    <a:pt x="7" y="48"/>
                    <a:pt x="7" y="48"/>
                    <a:pt x="7" y="48"/>
                  </a:cubicBezTo>
                  <a:cubicBezTo>
                    <a:pt x="7" y="25"/>
                    <a:pt x="26" y="7"/>
                    <a:pt x="49" y="7"/>
                  </a:cubicBezTo>
                  <a:cubicBezTo>
                    <a:pt x="72" y="7"/>
                    <a:pt x="91" y="25"/>
                    <a:pt x="91" y="48"/>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9"/>
            <p:cNvSpPr/>
            <p:nvPr/>
          </p:nvSpPr>
          <p:spPr>
            <a:xfrm>
              <a:off x="6707188" y="4670425"/>
              <a:ext cx="19050" cy="231775"/>
            </a:xfrm>
            <a:custGeom>
              <a:rect b="b" l="l" r="r" t="t"/>
              <a:pathLst>
                <a:path extrusionOk="0" h="743" w="61">
                  <a:moveTo>
                    <a:pt x="31" y="0"/>
                  </a:moveTo>
                  <a:cubicBezTo>
                    <a:pt x="15" y="0"/>
                    <a:pt x="1" y="14"/>
                    <a:pt x="1" y="30"/>
                  </a:cubicBezTo>
                  <a:cubicBezTo>
                    <a:pt x="1" y="472"/>
                    <a:pt x="1" y="472"/>
                    <a:pt x="1" y="472"/>
                  </a:cubicBezTo>
                  <a:cubicBezTo>
                    <a:pt x="0" y="668"/>
                    <a:pt x="0" y="668"/>
                    <a:pt x="0" y="668"/>
                  </a:cubicBezTo>
                  <a:cubicBezTo>
                    <a:pt x="0" y="713"/>
                    <a:pt x="0" y="713"/>
                    <a:pt x="0" y="713"/>
                  </a:cubicBezTo>
                  <a:cubicBezTo>
                    <a:pt x="0" y="729"/>
                    <a:pt x="14" y="743"/>
                    <a:pt x="30" y="743"/>
                  </a:cubicBezTo>
                  <a:cubicBezTo>
                    <a:pt x="47" y="743"/>
                    <a:pt x="60" y="729"/>
                    <a:pt x="60" y="713"/>
                  </a:cubicBezTo>
                  <a:cubicBezTo>
                    <a:pt x="60" y="668"/>
                    <a:pt x="60" y="668"/>
                    <a:pt x="60" y="668"/>
                  </a:cubicBezTo>
                  <a:cubicBezTo>
                    <a:pt x="61" y="472"/>
                    <a:pt x="61" y="472"/>
                    <a:pt x="61" y="472"/>
                  </a:cubicBezTo>
                  <a:cubicBezTo>
                    <a:pt x="61" y="30"/>
                    <a:pt x="61" y="30"/>
                    <a:pt x="61" y="30"/>
                  </a:cubicBezTo>
                  <a:cubicBezTo>
                    <a:pt x="61" y="14"/>
                    <a:pt x="47" y="0"/>
                    <a:pt x="31" y="0"/>
                  </a:cubicBezTo>
                  <a:close/>
                  <a:moveTo>
                    <a:pt x="54" y="472"/>
                  </a:moveTo>
                  <a:cubicBezTo>
                    <a:pt x="53" y="668"/>
                    <a:pt x="53" y="668"/>
                    <a:pt x="53" y="668"/>
                  </a:cubicBezTo>
                  <a:cubicBezTo>
                    <a:pt x="53" y="713"/>
                    <a:pt x="53" y="713"/>
                    <a:pt x="53" y="713"/>
                  </a:cubicBezTo>
                  <a:cubicBezTo>
                    <a:pt x="53" y="726"/>
                    <a:pt x="43" y="736"/>
                    <a:pt x="30" y="736"/>
                  </a:cubicBezTo>
                  <a:cubicBezTo>
                    <a:pt x="18" y="736"/>
                    <a:pt x="7" y="726"/>
                    <a:pt x="7" y="713"/>
                  </a:cubicBezTo>
                  <a:cubicBezTo>
                    <a:pt x="7" y="668"/>
                    <a:pt x="7" y="668"/>
                    <a:pt x="7" y="668"/>
                  </a:cubicBezTo>
                  <a:cubicBezTo>
                    <a:pt x="8" y="472"/>
                    <a:pt x="8" y="472"/>
                    <a:pt x="8" y="472"/>
                  </a:cubicBezTo>
                  <a:cubicBezTo>
                    <a:pt x="8" y="30"/>
                    <a:pt x="8" y="30"/>
                    <a:pt x="8" y="30"/>
                  </a:cubicBezTo>
                  <a:cubicBezTo>
                    <a:pt x="8" y="18"/>
                    <a:pt x="18" y="7"/>
                    <a:pt x="31" y="7"/>
                  </a:cubicBezTo>
                  <a:cubicBezTo>
                    <a:pt x="44" y="7"/>
                    <a:pt x="54" y="18"/>
                    <a:pt x="54" y="30"/>
                  </a:cubicBezTo>
                  <a:lnTo>
                    <a:pt x="54" y="4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9"/>
            <p:cNvSpPr/>
            <p:nvPr/>
          </p:nvSpPr>
          <p:spPr>
            <a:xfrm>
              <a:off x="6696075" y="5735638"/>
              <a:ext cx="41275"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9"/>
            <p:cNvSpPr/>
            <p:nvPr/>
          </p:nvSpPr>
          <p:spPr>
            <a:xfrm>
              <a:off x="6702425" y="5741988"/>
              <a:ext cx="30163" cy="244475"/>
            </a:xfrm>
            <a:custGeom>
              <a:rect b="b" l="l" r="r" t="t"/>
              <a:pathLst>
                <a:path extrusionOk="0" h="782" w="97">
                  <a:moveTo>
                    <a:pt x="49" y="0"/>
                  </a:moveTo>
                  <a:cubicBezTo>
                    <a:pt x="22" y="0"/>
                    <a:pt x="1" y="22"/>
                    <a:pt x="1" y="49"/>
                  </a:cubicBezTo>
                  <a:cubicBezTo>
                    <a:pt x="1" y="491"/>
                    <a:pt x="1" y="491"/>
                    <a:pt x="1" y="491"/>
                  </a:cubicBezTo>
                  <a:cubicBezTo>
                    <a:pt x="0" y="687"/>
                    <a:pt x="0" y="687"/>
                    <a:pt x="0" y="687"/>
                  </a:cubicBezTo>
                  <a:cubicBezTo>
                    <a:pt x="0" y="733"/>
                    <a:pt x="0" y="733"/>
                    <a:pt x="0" y="733"/>
                  </a:cubicBezTo>
                  <a:cubicBezTo>
                    <a:pt x="0" y="760"/>
                    <a:pt x="21" y="782"/>
                    <a:pt x="48" y="782"/>
                  </a:cubicBezTo>
                  <a:cubicBezTo>
                    <a:pt x="75" y="782"/>
                    <a:pt x="97" y="760"/>
                    <a:pt x="97" y="733"/>
                  </a:cubicBezTo>
                  <a:cubicBezTo>
                    <a:pt x="97" y="687"/>
                    <a:pt x="97" y="687"/>
                    <a:pt x="97" y="687"/>
                  </a:cubicBezTo>
                  <a:cubicBezTo>
                    <a:pt x="97" y="491"/>
                    <a:pt x="97" y="491"/>
                    <a:pt x="97" y="491"/>
                  </a:cubicBezTo>
                  <a:cubicBezTo>
                    <a:pt x="97" y="49"/>
                    <a:pt x="97" y="49"/>
                    <a:pt x="97" y="49"/>
                  </a:cubicBezTo>
                  <a:cubicBezTo>
                    <a:pt x="97" y="22"/>
                    <a:pt x="76" y="0"/>
                    <a:pt x="49" y="0"/>
                  </a:cubicBezTo>
                  <a:close/>
                  <a:moveTo>
                    <a:pt x="91" y="491"/>
                  </a:moveTo>
                  <a:cubicBezTo>
                    <a:pt x="90" y="687"/>
                    <a:pt x="90" y="687"/>
                    <a:pt x="90" y="687"/>
                  </a:cubicBezTo>
                  <a:cubicBezTo>
                    <a:pt x="90" y="733"/>
                    <a:pt x="90" y="733"/>
                    <a:pt x="90" y="733"/>
                  </a:cubicBezTo>
                  <a:cubicBezTo>
                    <a:pt x="90" y="756"/>
                    <a:pt x="71" y="775"/>
                    <a:pt x="48" y="775"/>
                  </a:cubicBezTo>
                  <a:cubicBezTo>
                    <a:pt x="25" y="775"/>
                    <a:pt x="7" y="756"/>
                    <a:pt x="7" y="733"/>
                  </a:cubicBezTo>
                  <a:cubicBezTo>
                    <a:pt x="7" y="687"/>
                    <a:pt x="7" y="687"/>
                    <a:pt x="7" y="687"/>
                  </a:cubicBezTo>
                  <a:cubicBezTo>
                    <a:pt x="7" y="491"/>
                    <a:pt x="7" y="491"/>
                    <a:pt x="7" y="491"/>
                  </a:cubicBezTo>
                  <a:cubicBezTo>
                    <a:pt x="7" y="49"/>
                    <a:pt x="7" y="49"/>
                    <a:pt x="7" y="49"/>
                  </a:cubicBezTo>
                  <a:cubicBezTo>
                    <a:pt x="7" y="26"/>
                    <a:pt x="26" y="7"/>
                    <a:pt x="49" y="7"/>
                  </a:cubicBezTo>
                  <a:cubicBezTo>
                    <a:pt x="72" y="7"/>
                    <a:pt x="91" y="26"/>
                    <a:pt x="91" y="49"/>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9"/>
            <p:cNvSpPr/>
            <p:nvPr/>
          </p:nvSpPr>
          <p:spPr>
            <a:xfrm>
              <a:off x="6707188" y="5748338"/>
              <a:ext cx="19050" cy="231775"/>
            </a:xfrm>
            <a:custGeom>
              <a:rect b="b" l="l" r="r" t="t"/>
              <a:pathLst>
                <a:path extrusionOk="0" h="742" w="61">
                  <a:moveTo>
                    <a:pt x="31" y="0"/>
                  </a:moveTo>
                  <a:cubicBezTo>
                    <a:pt x="15" y="0"/>
                    <a:pt x="1" y="13"/>
                    <a:pt x="1" y="30"/>
                  </a:cubicBezTo>
                  <a:cubicBezTo>
                    <a:pt x="1" y="471"/>
                    <a:pt x="1" y="471"/>
                    <a:pt x="1" y="471"/>
                  </a:cubicBezTo>
                  <a:cubicBezTo>
                    <a:pt x="0" y="667"/>
                    <a:pt x="0" y="667"/>
                    <a:pt x="0" y="667"/>
                  </a:cubicBezTo>
                  <a:cubicBezTo>
                    <a:pt x="0" y="712"/>
                    <a:pt x="0" y="712"/>
                    <a:pt x="0" y="712"/>
                  </a:cubicBezTo>
                  <a:cubicBezTo>
                    <a:pt x="0" y="729"/>
                    <a:pt x="14" y="742"/>
                    <a:pt x="30" y="742"/>
                  </a:cubicBezTo>
                  <a:cubicBezTo>
                    <a:pt x="47" y="742"/>
                    <a:pt x="60" y="729"/>
                    <a:pt x="60" y="712"/>
                  </a:cubicBezTo>
                  <a:cubicBezTo>
                    <a:pt x="60" y="667"/>
                    <a:pt x="60" y="667"/>
                    <a:pt x="60" y="667"/>
                  </a:cubicBezTo>
                  <a:cubicBezTo>
                    <a:pt x="61" y="471"/>
                    <a:pt x="61" y="471"/>
                    <a:pt x="61" y="471"/>
                  </a:cubicBezTo>
                  <a:cubicBezTo>
                    <a:pt x="61" y="30"/>
                    <a:pt x="61" y="30"/>
                    <a:pt x="61" y="30"/>
                  </a:cubicBezTo>
                  <a:cubicBezTo>
                    <a:pt x="61" y="13"/>
                    <a:pt x="47" y="0"/>
                    <a:pt x="31" y="0"/>
                  </a:cubicBezTo>
                  <a:close/>
                  <a:moveTo>
                    <a:pt x="54" y="471"/>
                  </a:moveTo>
                  <a:cubicBezTo>
                    <a:pt x="53" y="667"/>
                    <a:pt x="53" y="667"/>
                    <a:pt x="53" y="667"/>
                  </a:cubicBezTo>
                  <a:cubicBezTo>
                    <a:pt x="53" y="712"/>
                    <a:pt x="53" y="712"/>
                    <a:pt x="53" y="712"/>
                  </a:cubicBezTo>
                  <a:cubicBezTo>
                    <a:pt x="53" y="725"/>
                    <a:pt x="43" y="735"/>
                    <a:pt x="30" y="735"/>
                  </a:cubicBezTo>
                  <a:cubicBezTo>
                    <a:pt x="18" y="735"/>
                    <a:pt x="7" y="725"/>
                    <a:pt x="7" y="712"/>
                  </a:cubicBezTo>
                  <a:cubicBezTo>
                    <a:pt x="7" y="667"/>
                    <a:pt x="7" y="667"/>
                    <a:pt x="7" y="667"/>
                  </a:cubicBezTo>
                  <a:cubicBezTo>
                    <a:pt x="8" y="471"/>
                    <a:pt x="8" y="471"/>
                    <a:pt x="8" y="471"/>
                  </a:cubicBezTo>
                  <a:cubicBezTo>
                    <a:pt x="8" y="30"/>
                    <a:pt x="8" y="30"/>
                    <a:pt x="8" y="30"/>
                  </a:cubicBezTo>
                  <a:cubicBezTo>
                    <a:pt x="8" y="17"/>
                    <a:pt x="18" y="7"/>
                    <a:pt x="31" y="7"/>
                  </a:cubicBezTo>
                  <a:cubicBezTo>
                    <a:pt x="44" y="7"/>
                    <a:pt x="54" y="17"/>
                    <a:pt x="54" y="30"/>
                  </a:cubicBezTo>
                  <a:lnTo>
                    <a:pt x="54" y="47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9"/>
            <p:cNvSpPr/>
            <p:nvPr/>
          </p:nvSpPr>
          <p:spPr>
            <a:xfrm>
              <a:off x="6699250" y="5153025"/>
              <a:ext cx="34925" cy="368299"/>
            </a:xfrm>
            <a:custGeom>
              <a:rect b="b" l="l" r="r" t="t"/>
              <a:pathLst>
                <a:path extrusionOk="0" h="1180" w="116">
                  <a:moveTo>
                    <a:pt x="0" y="590"/>
                  </a:moveTo>
                  <a:cubicBezTo>
                    <a:pt x="0" y="621"/>
                    <a:pt x="24" y="646"/>
                    <a:pt x="55" y="648"/>
                  </a:cubicBezTo>
                  <a:cubicBezTo>
                    <a:pt x="55" y="748"/>
                    <a:pt x="55" y="748"/>
                    <a:pt x="55" y="748"/>
                  </a:cubicBezTo>
                  <a:cubicBezTo>
                    <a:pt x="14" y="788"/>
                    <a:pt x="14" y="788"/>
                    <a:pt x="14" y="788"/>
                  </a:cubicBezTo>
                  <a:cubicBezTo>
                    <a:pt x="34" y="808"/>
                    <a:pt x="34" y="808"/>
                    <a:pt x="34" y="808"/>
                  </a:cubicBezTo>
                  <a:cubicBezTo>
                    <a:pt x="14" y="827"/>
                    <a:pt x="14" y="827"/>
                    <a:pt x="14" y="827"/>
                  </a:cubicBezTo>
                  <a:cubicBezTo>
                    <a:pt x="34" y="846"/>
                    <a:pt x="34" y="846"/>
                    <a:pt x="34" y="846"/>
                  </a:cubicBezTo>
                  <a:cubicBezTo>
                    <a:pt x="14" y="866"/>
                    <a:pt x="14" y="866"/>
                    <a:pt x="14" y="866"/>
                  </a:cubicBezTo>
                  <a:cubicBezTo>
                    <a:pt x="34" y="885"/>
                    <a:pt x="34" y="885"/>
                    <a:pt x="34" y="885"/>
                  </a:cubicBezTo>
                  <a:cubicBezTo>
                    <a:pt x="14" y="904"/>
                    <a:pt x="14" y="904"/>
                    <a:pt x="14" y="904"/>
                  </a:cubicBezTo>
                  <a:cubicBezTo>
                    <a:pt x="34" y="924"/>
                    <a:pt x="34" y="924"/>
                    <a:pt x="34" y="924"/>
                  </a:cubicBezTo>
                  <a:cubicBezTo>
                    <a:pt x="14" y="943"/>
                    <a:pt x="14" y="943"/>
                    <a:pt x="14" y="943"/>
                  </a:cubicBezTo>
                  <a:cubicBezTo>
                    <a:pt x="34" y="962"/>
                    <a:pt x="34" y="962"/>
                    <a:pt x="34" y="962"/>
                  </a:cubicBezTo>
                  <a:cubicBezTo>
                    <a:pt x="14" y="982"/>
                    <a:pt x="14" y="982"/>
                    <a:pt x="14" y="982"/>
                  </a:cubicBezTo>
                  <a:cubicBezTo>
                    <a:pt x="34" y="1001"/>
                    <a:pt x="34" y="1001"/>
                    <a:pt x="34" y="1001"/>
                  </a:cubicBezTo>
                  <a:cubicBezTo>
                    <a:pt x="14" y="1020"/>
                    <a:pt x="14" y="1020"/>
                    <a:pt x="14" y="1020"/>
                  </a:cubicBezTo>
                  <a:cubicBezTo>
                    <a:pt x="34" y="1040"/>
                    <a:pt x="34" y="1040"/>
                    <a:pt x="34" y="1040"/>
                  </a:cubicBezTo>
                  <a:cubicBezTo>
                    <a:pt x="14" y="1059"/>
                    <a:pt x="14" y="1059"/>
                    <a:pt x="14" y="1059"/>
                  </a:cubicBezTo>
                  <a:cubicBezTo>
                    <a:pt x="34" y="1078"/>
                    <a:pt x="34" y="1078"/>
                    <a:pt x="34" y="1078"/>
                  </a:cubicBezTo>
                  <a:cubicBezTo>
                    <a:pt x="14" y="1098"/>
                    <a:pt x="14" y="1098"/>
                    <a:pt x="14" y="1098"/>
                  </a:cubicBezTo>
                  <a:cubicBezTo>
                    <a:pt x="34" y="1117"/>
                    <a:pt x="34" y="1117"/>
                    <a:pt x="34" y="1117"/>
                  </a:cubicBezTo>
                  <a:cubicBezTo>
                    <a:pt x="14" y="1136"/>
                    <a:pt x="14" y="1136"/>
                    <a:pt x="14"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1" y="748"/>
                    <a:pt x="61" y="748"/>
                    <a:pt x="61" y="748"/>
                  </a:cubicBezTo>
                  <a:cubicBezTo>
                    <a:pt x="61" y="648"/>
                    <a:pt x="61" y="648"/>
                    <a:pt x="61" y="648"/>
                  </a:cubicBezTo>
                  <a:cubicBezTo>
                    <a:pt x="92" y="646"/>
                    <a:pt x="116" y="621"/>
                    <a:pt x="116" y="590"/>
                  </a:cubicBezTo>
                  <a:cubicBezTo>
                    <a:pt x="116" y="559"/>
                    <a:pt x="92" y="534"/>
                    <a:pt x="61" y="532"/>
                  </a:cubicBezTo>
                  <a:cubicBezTo>
                    <a:pt x="61" y="431"/>
                    <a:pt x="61" y="431"/>
                    <a:pt x="61"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4" y="43"/>
                    <a:pt x="14" y="43"/>
                    <a:pt x="14" y="43"/>
                  </a:cubicBezTo>
                  <a:cubicBezTo>
                    <a:pt x="34" y="63"/>
                    <a:pt x="34" y="63"/>
                    <a:pt x="34" y="63"/>
                  </a:cubicBezTo>
                  <a:cubicBezTo>
                    <a:pt x="14" y="82"/>
                    <a:pt x="14" y="82"/>
                    <a:pt x="14" y="82"/>
                  </a:cubicBezTo>
                  <a:cubicBezTo>
                    <a:pt x="34" y="101"/>
                    <a:pt x="34" y="101"/>
                    <a:pt x="34" y="101"/>
                  </a:cubicBezTo>
                  <a:cubicBezTo>
                    <a:pt x="14" y="121"/>
                    <a:pt x="14" y="121"/>
                    <a:pt x="14" y="121"/>
                  </a:cubicBezTo>
                  <a:cubicBezTo>
                    <a:pt x="34" y="140"/>
                    <a:pt x="34" y="140"/>
                    <a:pt x="34" y="140"/>
                  </a:cubicBezTo>
                  <a:cubicBezTo>
                    <a:pt x="14" y="159"/>
                    <a:pt x="14" y="159"/>
                    <a:pt x="14" y="159"/>
                  </a:cubicBezTo>
                  <a:cubicBezTo>
                    <a:pt x="34" y="179"/>
                    <a:pt x="34" y="179"/>
                    <a:pt x="34" y="179"/>
                  </a:cubicBezTo>
                  <a:cubicBezTo>
                    <a:pt x="14" y="198"/>
                    <a:pt x="14" y="198"/>
                    <a:pt x="14" y="198"/>
                  </a:cubicBezTo>
                  <a:cubicBezTo>
                    <a:pt x="34" y="217"/>
                    <a:pt x="34" y="217"/>
                    <a:pt x="34" y="217"/>
                  </a:cubicBezTo>
                  <a:cubicBezTo>
                    <a:pt x="14" y="237"/>
                    <a:pt x="14" y="237"/>
                    <a:pt x="14" y="237"/>
                  </a:cubicBezTo>
                  <a:cubicBezTo>
                    <a:pt x="34" y="256"/>
                    <a:pt x="34" y="256"/>
                    <a:pt x="34" y="256"/>
                  </a:cubicBezTo>
                  <a:cubicBezTo>
                    <a:pt x="14" y="275"/>
                    <a:pt x="14" y="275"/>
                    <a:pt x="14" y="275"/>
                  </a:cubicBezTo>
                  <a:cubicBezTo>
                    <a:pt x="34" y="295"/>
                    <a:pt x="34" y="295"/>
                    <a:pt x="34" y="295"/>
                  </a:cubicBezTo>
                  <a:cubicBezTo>
                    <a:pt x="14" y="314"/>
                    <a:pt x="14" y="314"/>
                    <a:pt x="14" y="314"/>
                  </a:cubicBezTo>
                  <a:cubicBezTo>
                    <a:pt x="34" y="333"/>
                    <a:pt x="34" y="333"/>
                    <a:pt x="34" y="333"/>
                  </a:cubicBezTo>
                  <a:cubicBezTo>
                    <a:pt x="14" y="353"/>
                    <a:pt x="14" y="353"/>
                    <a:pt x="14" y="353"/>
                  </a:cubicBezTo>
                  <a:cubicBezTo>
                    <a:pt x="34" y="372"/>
                    <a:pt x="34" y="372"/>
                    <a:pt x="34" y="372"/>
                  </a:cubicBezTo>
                  <a:cubicBezTo>
                    <a:pt x="14" y="391"/>
                    <a:pt x="14" y="391"/>
                    <a:pt x="14"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4" y="552"/>
                    <a:pt x="24" y="552"/>
                    <a:pt x="24" y="552"/>
                  </a:cubicBezTo>
                  <a:cubicBezTo>
                    <a:pt x="33" y="544"/>
                    <a:pt x="43" y="540"/>
                    <a:pt x="55" y="539"/>
                  </a:cubicBezTo>
                  <a:close/>
                  <a:moveTo>
                    <a:pt x="20" y="556"/>
                  </a:moveTo>
                  <a:cubicBezTo>
                    <a:pt x="50" y="586"/>
                    <a:pt x="50" y="586"/>
                    <a:pt x="50" y="586"/>
                  </a:cubicBezTo>
                  <a:cubicBezTo>
                    <a:pt x="7" y="586"/>
                    <a:pt x="7" y="586"/>
                    <a:pt x="7" y="586"/>
                  </a:cubicBezTo>
                  <a:cubicBezTo>
                    <a:pt x="8" y="575"/>
                    <a:pt x="12" y="565"/>
                    <a:pt x="20" y="556"/>
                  </a:cubicBezTo>
                  <a:close/>
                  <a:moveTo>
                    <a:pt x="7" y="593"/>
                  </a:moveTo>
                  <a:cubicBezTo>
                    <a:pt x="50" y="593"/>
                    <a:pt x="50" y="593"/>
                    <a:pt x="50" y="593"/>
                  </a:cubicBezTo>
                  <a:cubicBezTo>
                    <a:pt x="20" y="623"/>
                    <a:pt x="20" y="623"/>
                    <a:pt x="20" y="623"/>
                  </a:cubicBezTo>
                  <a:cubicBezTo>
                    <a:pt x="12" y="615"/>
                    <a:pt x="8" y="605"/>
                    <a:pt x="7" y="593"/>
                  </a:cubicBezTo>
                  <a:close/>
                  <a:moveTo>
                    <a:pt x="24" y="628"/>
                  </a:moveTo>
                  <a:cubicBezTo>
                    <a:pt x="55" y="598"/>
                    <a:pt x="55" y="598"/>
                    <a:pt x="55" y="598"/>
                  </a:cubicBezTo>
                  <a:cubicBezTo>
                    <a:pt x="55" y="641"/>
                    <a:pt x="55" y="641"/>
                    <a:pt x="55" y="641"/>
                  </a:cubicBezTo>
                  <a:cubicBezTo>
                    <a:pt x="43" y="640"/>
                    <a:pt x="33" y="635"/>
                    <a:pt x="24"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3" y="1078"/>
                  </a:moveTo>
                  <a:cubicBezTo>
                    <a:pt x="58" y="1064"/>
                    <a:pt x="58" y="1064"/>
                    <a:pt x="58" y="1064"/>
                  </a:cubicBezTo>
                  <a:cubicBezTo>
                    <a:pt x="72" y="1078"/>
                    <a:pt x="72" y="1078"/>
                    <a:pt x="72" y="1078"/>
                  </a:cubicBezTo>
                  <a:cubicBezTo>
                    <a:pt x="58" y="1093"/>
                    <a:pt x="58" y="1093"/>
                    <a:pt x="58" y="1093"/>
                  </a:cubicBezTo>
                  <a:lnTo>
                    <a:pt x="43" y="1078"/>
                  </a:lnTo>
                  <a:close/>
                  <a:moveTo>
                    <a:pt x="72" y="1117"/>
                  </a:moveTo>
                  <a:cubicBezTo>
                    <a:pt x="58" y="1131"/>
                    <a:pt x="58" y="1131"/>
                    <a:pt x="58" y="1131"/>
                  </a:cubicBezTo>
                  <a:cubicBezTo>
                    <a:pt x="43" y="1117"/>
                    <a:pt x="43" y="1117"/>
                    <a:pt x="43" y="1117"/>
                  </a:cubicBezTo>
                  <a:cubicBezTo>
                    <a:pt x="58" y="1103"/>
                    <a:pt x="58" y="1103"/>
                    <a:pt x="58" y="1103"/>
                  </a:cubicBezTo>
                  <a:lnTo>
                    <a:pt x="72" y="1117"/>
                  </a:lnTo>
                  <a:close/>
                  <a:moveTo>
                    <a:pt x="43" y="1040"/>
                  </a:moveTo>
                  <a:cubicBezTo>
                    <a:pt x="58" y="1025"/>
                    <a:pt x="58" y="1025"/>
                    <a:pt x="58" y="1025"/>
                  </a:cubicBezTo>
                  <a:cubicBezTo>
                    <a:pt x="72" y="1040"/>
                    <a:pt x="72" y="1040"/>
                    <a:pt x="72" y="1040"/>
                  </a:cubicBezTo>
                  <a:cubicBezTo>
                    <a:pt x="58" y="1054"/>
                    <a:pt x="58" y="1054"/>
                    <a:pt x="58" y="1054"/>
                  </a:cubicBezTo>
                  <a:lnTo>
                    <a:pt x="43" y="1040"/>
                  </a:lnTo>
                  <a:close/>
                  <a:moveTo>
                    <a:pt x="43" y="1001"/>
                  </a:moveTo>
                  <a:cubicBezTo>
                    <a:pt x="58" y="987"/>
                    <a:pt x="58" y="987"/>
                    <a:pt x="58" y="987"/>
                  </a:cubicBezTo>
                  <a:cubicBezTo>
                    <a:pt x="72" y="1001"/>
                    <a:pt x="72" y="1001"/>
                    <a:pt x="72" y="1001"/>
                  </a:cubicBezTo>
                  <a:cubicBezTo>
                    <a:pt x="58" y="1016"/>
                    <a:pt x="58" y="1016"/>
                    <a:pt x="58" y="1016"/>
                  </a:cubicBezTo>
                  <a:lnTo>
                    <a:pt x="43" y="1001"/>
                  </a:lnTo>
                  <a:close/>
                  <a:moveTo>
                    <a:pt x="43" y="962"/>
                  </a:moveTo>
                  <a:cubicBezTo>
                    <a:pt x="58" y="948"/>
                    <a:pt x="58" y="948"/>
                    <a:pt x="58" y="948"/>
                  </a:cubicBezTo>
                  <a:cubicBezTo>
                    <a:pt x="72" y="962"/>
                    <a:pt x="72" y="962"/>
                    <a:pt x="72" y="962"/>
                  </a:cubicBezTo>
                  <a:cubicBezTo>
                    <a:pt x="58" y="977"/>
                    <a:pt x="58" y="977"/>
                    <a:pt x="58" y="977"/>
                  </a:cubicBezTo>
                  <a:lnTo>
                    <a:pt x="43" y="962"/>
                  </a:lnTo>
                  <a:close/>
                  <a:moveTo>
                    <a:pt x="43" y="924"/>
                  </a:moveTo>
                  <a:cubicBezTo>
                    <a:pt x="58" y="909"/>
                    <a:pt x="58" y="909"/>
                    <a:pt x="58" y="909"/>
                  </a:cubicBezTo>
                  <a:cubicBezTo>
                    <a:pt x="72" y="924"/>
                    <a:pt x="72" y="924"/>
                    <a:pt x="72" y="924"/>
                  </a:cubicBezTo>
                  <a:cubicBezTo>
                    <a:pt x="58" y="938"/>
                    <a:pt x="58" y="938"/>
                    <a:pt x="58" y="938"/>
                  </a:cubicBezTo>
                  <a:lnTo>
                    <a:pt x="43" y="924"/>
                  </a:lnTo>
                  <a:close/>
                  <a:moveTo>
                    <a:pt x="43" y="885"/>
                  </a:moveTo>
                  <a:cubicBezTo>
                    <a:pt x="58" y="871"/>
                    <a:pt x="58" y="871"/>
                    <a:pt x="58" y="871"/>
                  </a:cubicBezTo>
                  <a:cubicBezTo>
                    <a:pt x="72" y="885"/>
                    <a:pt x="72" y="885"/>
                    <a:pt x="72" y="885"/>
                  </a:cubicBezTo>
                  <a:cubicBezTo>
                    <a:pt x="58" y="900"/>
                    <a:pt x="58" y="900"/>
                    <a:pt x="58" y="900"/>
                  </a:cubicBezTo>
                  <a:lnTo>
                    <a:pt x="43" y="885"/>
                  </a:lnTo>
                  <a:close/>
                  <a:moveTo>
                    <a:pt x="43" y="846"/>
                  </a:moveTo>
                  <a:cubicBezTo>
                    <a:pt x="58" y="832"/>
                    <a:pt x="58" y="832"/>
                    <a:pt x="58" y="832"/>
                  </a:cubicBezTo>
                  <a:cubicBezTo>
                    <a:pt x="72" y="846"/>
                    <a:pt x="72" y="846"/>
                    <a:pt x="72" y="846"/>
                  </a:cubicBezTo>
                  <a:cubicBezTo>
                    <a:pt x="58" y="861"/>
                    <a:pt x="58" y="861"/>
                    <a:pt x="58" y="861"/>
                  </a:cubicBezTo>
                  <a:lnTo>
                    <a:pt x="43" y="846"/>
                  </a:lnTo>
                  <a:close/>
                  <a:moveTo>
                    <a:pt x="43" y="808"/>
                  </a:moveTo>
                  <a:cubicBezTo>
                    <a:pt x="58" y="793"/>
                    <a:pt x="58" y="793"/>
                    <a:pt x="58" y="793"/>
                  </a:cubicBezTo>
                  <a:cubicBezTo>
                    <a:pt x="72" y="808"/>
                    <a:pt x="72" y="808"/>
                    <a:pt x="72" y="808"/>
                  </a:cubicBezTo>
                  <a:cubicBezTo>
                    <a:pt x="58" y="822"/>
                    <a:pt x="58" y="822"/>
                    <a:pt x="58" y="822"/>
                  </a:cubicBezTo>
                  <a:lnTo>
                    <a:pt x="43"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7" y="1122"/>
                    <a:pt x="77" y="1122"/>
                    <a:pt x="77" y="1122"/>
                  </a:cubicBezTo>
                  <a:lnTo>
                    <a:pt x="92" y="1136"/>
                  </a:lnTo>
                  <a:close/>
                  <a:moveTo>
                    <a:pt x="92" y="1098"/>
                  </a:moveTo>
                  <a:cubicBezTo>
                    <a:pt x="77" y="1112"/>
                    <a:pt x="77" y="1112"/>
                    <a:pt x="77" y="1112"/>
                  </a:cubicBezTo>
                  <a:cubicBezTo>
                    <a:pt x="63" y="1098"/>
                    <a:pt x="63" y="1098"/>
                    <a:pt x="63" y="1098"/>
                  </a:cubicBezTo>
                  <a:cubicBezTo>
                    <a:pt x="77" y="1083"/>
                    <a:pt x="77" y="1083"/>
                    <a:pt x="77" y="1083"/>
                  </a:cubicBezTo>
                  <a:lnTo>
                    <a:pt x="92" y="1098"/>
                  </a:lnTo>
                  <a:close/>
                  <a:moveTo>
                    <a:pt x="92" y="1059"/>
                  </a:moveTo>
                  <a:cubicBezTo>
                    <a:pt x="77" y="1074"/>
                    <a:pt x="77" y="1074"/>
                    <a:pt x="77" y="1074"/>
                  </a:cubicBezTo>
                  <a:cubicBezTo>
                    <a:pt x="63" y="1059"/>
                    <a:pt x="63" y="1059"/>
                    <a:pt x="63" y="1059"/>
                  </a:cubicBezTo>
                  <a:cubicBezTo>
                    <a:pt x="77" y="1045"/>
                    <a:pt x="77" y="1045"/>
                    <a:pt x="77" y="1045"/>
                  </a:cubicBezTo>
                  <a:lnTo>
                    <a:pt x="92" y="1059"/>
                  </a:lnTo>
                  <a:close/>
                  <a:moveTo>
                    <a:pt x="92" y="1020"/>
                  </a:moveTo>
                  <a:cubicBezTo>
                    <a:pt x="77" y="1035"/>
                    <a:pt x="77" y="1035"/>
                    <a:pt x="77" y="1035"/>
                  </a:cubicBezTo>
                  <a:cubicBezTo>
                    <a:pt x="63" y="1020"/>
                    <a:pt x="63" y="1020"/>
                    <a:pt x="63" y="1020"/>
                  </a:cubicBezTo>
                  <a:cubicBezTo>
                    <a:pt x="77" y="1006"/>
                    <a:pt x="77" y="1006"/>
                    <a:pt x="77" y="1006"/>
                  </a:cubicBezTo>
                  <a:lnTo>
                    <a:pt x="92" y="1020"/>
                  </a:lnTo>
                  <a:close/>
                  <a:moveTo>
                    <a:pt x="92" y="982"/>
                  </a:moveTo>
                  <a:cubicBezTo>
                    <a:pt x="77" y="996"/>
                    <a:pt x="77" y="996"/>
                    <a:pt x="77" y="996"/>
                  </a:cubicBezTo>
                  <a:cubicBezTo>
                    <a:pt x="63" y="982"/>
                    <a:pt x="63" y="982"/>
                    <a:pt x="63" y="982"/>
                  </a:cubicBezTo>
                  <a:cubicBezTo>
                    <a:pt x="77" y="967"/>
                    <a:pt x="77" y="967"/>
                    <a:pt x="77" y="967"/>
                  </a:cubicBezTo>
                  <a:lnTo>
                    <a:pt x="92" y="982"/>
                  </a:lnTo>
                  <a:close/>
                  <a:moveTo>
                    <a:pt x="92" y="943"/>
                  </a:moveTo>
                  <a:cubicBezTo>
                    <a:pt x="77" y="958"/>
                    <a:pt x="77" y="958"/>
                    <a:pt x="77" y="958"/>
                  </a:cubicBezTo>
                  <a:cubicBezTo>
                    <a:pt x="63" y="943"/>
                    <a:pt x="63" y="943"/>
                    <a:pt x="63" y="943"/>
                  </a:cubicBezTo>
                  <a:cubicBezTo>
                    <a:pt x="77" y="929"/>
                    <a:pt x="77" y="929"/>
                    <a:pt x="77" y="929"/>
                  </a:cubicBezTo>
                  <a:lnTo>
                    <a:pt x="92" y="943"/>
                  </a:lnTo>
                  <a:close/>
                  <a:moveTo>
                    <a:pt x="92" y="904"/>
                  </a:moveTo>
                  <a:cubicBezTo>
                    <a:pt x="77" y="919"/>
                    <a:pt x="77" y="919"/>
                    <a:pt x="77" y="919"/>
                  </a:cubicBezTo>
                  <a:cubicBezTo>
                    <a:pt x="63" y="904"/>
                    <a:pt x="63" y="904"/>
                    <a:pt x="63" y="904"/>
                  </a:cubicBezTo>
                  <a:cubicBezTo>
                    <a:pt x="77" y="890"/>
                    <a:pt x="77" y="890"/>
                    <a:pt x="77" y="890"/>
                  </a:cubicBezTo>
                  <a:lnTo>
                    <a:pt x="92" y="904"/>
                  </a:lnTo>
                  <a:close/>
                  <a:moveTo>
                    <a:pt x="92" y="866"/>
                  </a:moveTo>
                  <a:cubicBezTo>
                    <a:pt x="77" y="880"/>
                    <a:pt x="77" y="880"/>
                    <a:pt x="77" y="880"/>
                  </a:cubicBezTo>
                  <a:cubicBezTo>
                    <a:pt x="63" y="866"/>
                    <a:pt x="63" y="866"/>
                    <a:pt x="63" y="866"/>
                  </a:cubicBezTo>
                  <a:cubicBezTo>
                    <a:pt x="77" y="851"/>
                    <a:pt x="77" y="851"/>
                    <a:pt x="77" y="851"/>
                  </a:cubicBezTo>
                  <a:lnTo>
                    <a:pt x="92" y="866"/>
                  </a:lnTo>
                  <a:close/>
                  <a:moveTo>
                    <a:pt x="92" y="827"/>
                  </a:moveTo>
                  <a:cubicBezTo>
                    <a:pt x="77" y="842"/>
                    <a:pt x="77" y="842"/>
                    <a:pt x="77" y="842"/>
                  </a:cubicBezTo>
                  <a:cubicBezTo>
                    <a:pt x="63" y="827"/>
                    <a:pt x="63" y="827"/>
                    <a:pt x="63" y="827"/>
                  </a:cubicBezTo>
                  <a:cubicBezTo>
                    <a:pt x="77" y="813"/>
                    <a:pt x="77" y="813"/>
                    <a:pt x="77" y="813"/>
                  </a:cubicBezTo>
                  <a:lnTo>
                    <a:pt x="92" y="827"/>
                  </a:lnTo>
                  <a:close/>
                  <a:moveTo>
                    <a:pt x="61" y="641"/>
                  </a:moveTo>
                  <a:cubicBezTo>
                    <a:pt x="61" y="598"/>
                    <a:pt x="61" y="598"/>
                    <a:pt x="61" y="598"/>
                  </a:cubicBezTo>
                  <a:cubicBezTo>
                    <a:pt x="91" y="628"/>
                    <a:pt x="91" y="628"/>
                    <a:pt x="91" y="628"/>
                  </a:cubicBezTo>
                  <a:cubicBezTo>
                    <a:pt x="83" y="635"/>
                    <a:pt x="73" y="640"/>
                    <a:pt x="61" y="641"/>
                  </a:cubicBezTo>
                  <a:close/>
                  <a:moveTo>
                    <a:pt x="96" y="623"/>
                  </a:moveTo>
                  <a:cubicBezTo>
                    <a:pt x="66" y="593"/>
                    <a:pt x="66" y="593"/>
                    <a:pt x="66" y="593"/>
                  </a:cubicBezTo>
                  <a:cubicBezTo>
                    <a:pt x="109" y="593"/>
                    <a:pt x="109" y="593"/>
                    <a:pt x="109" y="593"/>
                  </a:cubicBezTo>
                  <a:cubicBezTo>
                    <a:pt x="108" y="605"/>
                    <a:pt x="103" y="615"/>
                    <a:pt x="96" y="623"/>
                  </a:cubicBezTo>
                  <a:close/>
                  <a:moveTo>
                    <a:pt x="109" y="586"/>
                  </a:moveTo>
                  <a:cubicBezTo>
                    <a:pt x="66" y="586"/>
                    <a:pt x="66" y="586"/>
                    <a:pt x="66" y="586"/>
                  </a:cubicBezTo>
                  <a:cubicBezTo>
                    <a:pt x="96" y="556"/>
                    <a:pt x="96" y="556"/>
                    <a:pt x="96" y="556"/>
                  </a:cubicBezTo>
                  <a:cubicBezTo>
                    <a:pt x="103" y="565"/>
                    <a:pt x="108" y="575"/>
                    <a:pt x="109" y="586"/>
                  </a:cubicBezTo>
                  <a:close/>
                  <a:moveTo>
                    <a:pt x="91" y="552"/>
                  </a:moveTo>
                  <a:cubicBezTo>
                    <a:pt x="61" y="582"/>
                    <a:pt x="61" y="582"/>
                    <a:pt x="61" y="582"/>
                  </a:cubicBezTo>
                  <a:cubicBezTo>
                    <a:pt x="61" y="539"/>
                    <a:pt x="61" y="539"/>
                    <a:pt x="61" y="539"/>
                  </a:cubicBezTo>
                  <a:cubicBezTo>
                    <a:pt x="73" y="540"/>
                    <a:pt x="83" y="544"/>
                    <a:pt x="91" y="552"/>
                  </a:cubicBezTo>
                  <a:close/>
                  <a:moveTo>
                    <a:pt x="92" y="353"/>
                  </a:moveTo>
                  <a:cubicBezTo>
                    <a:pt x="77" y="367"/>
                    <a:pt x="77" y="367"/>
                    <a:pt x="77" y="367"/>
                  </a:cubicBezTo>
                  <a:cubicBezTo>
                    <a:pt x="63" y="353"/>
                    <a:pt x="63" y="353"/>
                    <a:pt x="63" y="353"/>
                  </a:cubicBezTo>
                  <a:cubicBezTo>
                    <a:pt x="77" y="338"/>
                    <a:pt x="77" y="338"/>
                    <a:pt x="77" y="338"/>
                  </a:cubicBezTo>
                  <a:lnTo>
                    <a:pt x="92" y="353"/>
                  </a:lnTo>
                  <a:close/>
                  <a:moveTo>
                    <a:pt x="72" y="101"/>
                  </a:moveTo>
                  <a:cubicBezTo>
                    <a:pt x="58" y="116"/>
                    <a:pt x="58" y="116"/>
                    <a:pt x="58" y="116"/>
                  </a:cubicBezTo>
                  <a:cubicBezTo>
                    <a:pt x="43" y="101"/>
                    <a:pt x="43" y="101"/>
                    <a:pt x="43" y="101"/>
                  </a:cubicBezTo>
                  <a:cubicBezTo>
                    <a:pt x="58" y="87"/>
                    <a:pt x="58" y="87"/>
                    <a:pt x="58" y="87"/>
                  </a:cubicBezTo>
                  <a:lnTo>
                    <a:pt x="72" y="101"/>
                  </a:lnTo>
                  <a:close/>
                  <a:moveTo>
                    <a:pt x="43" y="63"/>
                  </a:moveTo>
                  <a:cubicBezTo>
                    <a:pt x="58" y="48"/>
                    <a:pt x="58" y="48"/>
                    <a:pt x="58" y="48"/>
                  </a:cubicBezTo>
                  <a:cubicBezTo>
                    <a:pt x="72" y="63"/>
                    <a:pt x="72" y="63"/>
                    <a:pt x="72" y="63"/>
                  </a:cubicBezTo>
                  <a:cubicBezTo>
                    <a:pt x="58" y="77"/>
                    <a:pt x="58" y="77"/>
                    <a:pt x="58" y="77"/>
                  </a:cubicBezTo>
                  <a:lnTo>
                    <a:pt x="43" y="63"/>
                  </a:lnTo>
                  <a:close/>
                  <a:moveTo>
                    <a:pt x="72" y="140"/>
                  </a:moveTo>
                  <a:cubicBezTo>
                    <a:pt x="58" y="155"/>
                    <a:pt x="58" y="155"/>
                    <a:pt x="58" y="155"/>
                  </a:cubicBezTo>
                  <a:cubicBezTo>
                    <a:pt x="43" y="140"/>
                    <a:pt x="43" y="140"/>
                    <a:pt x="43" y="140"/>
                  </a:cubicBezTo>
                  <a:cubicBezTo>
                    <a:pt x="58" y="126"/>
                    <a:pt x="58" y="126"/>
                    <a:pt x="58" y="126"/>
                  </a:cubicBezTo>
                  <a:lnTo>
                    <a:pt x="72" y="140"/>
                  </a:lnTo>
                  <a:close/>
                  <a:moveTo>
                    <a:pt x="72" y="179"/>
                  </a:moveTo>
                  <a:cubicBezTo>
                    <a:pt x="58" y="193"/>
                    <a:pt x="58" y="193"/>
                    <a:pt x="58" y="193"/>
                  </a:cubicBezTo>
                  <a:cubicBezTo>
                    <a:pt x="43" y="179"/>
                    <a:pt x="43" y="179"/>
                    <a:pt x="43" y="179"/>
                  </a:cubicBezTo>
                  <a:cubicBezTo>
                    <a:pt x="58" y="164"/>
                    <a:pt x="58" y="164"/>
                    <a:pt x="58" y="164"/>
                  </a:cubicBezTo>
                  <a:lnTo>
                    <a:pt x="72" y="179"/>
                  </a:lnTo>
                  <a:close/>
                  <a:moveTo>
                    <a:pt x="72" y="217"/>
                  </a:moveTo>
                  <a:cubicBezTo>
                    <a:pt x="58" y="232"/>
                    <a:pt x="58" y="232"/>
                    <a:pt x="58" y="232"/>
                  </a:cubicBezTo>
                  <a:cubicBezTo>
                    <a:pt x="43" y="217"/>
                    <a:pt x="43" y="217"/>
                    <a:pt x="43" y="217"/>
                  </a:cubicBezTo>
                  <a:cubicBezTo>
                    <a:pt x="58" y="203"/>
                    <a:pt x="58" y="203"/>
                    <a:pt x="58" y="203"/>
                  </a:cubicBezTo>
                  <a:lnTo>
                    <a:pt x="72" y="217"/>
                  </a:lnTo>
                  <a:close/>
                  <a:moveTo>
                    <a:pt x="72" y="256"/>
                  </a:moveTo>
                  <a:cubicBezTo>
                    <a:pt x="58" y="271"/>
                    <a:pt x="58" y="271"/>
                    <a:pt x="58" y="271"/>
                  </a:cubicBezTo>
                  <a:cubicBezTo>
                    <a:pt x="43" y="256"/>
                    <a:pt x="43" y="256"/>
                    <a:pt x="43" y="256"/>
                  </a:cubicBezTo>
                  <a:cubicBezTo>
                    <a:pt x="58" y="242"/>
                    <a:pt x="58" y="242"/>
                    <a:pt x="58" y="242"/>
                  </a:cubicBezTo>
                  <a:lnTo>
                    <a:pt x="72" y="256"/>
                  </a:lnTo>
                  <a:close/>
                  <a:moveTo>
                    <a:pt x="72" y="295"/>
                  </a:moveTo>
                  <a:cubicBezTo>
                    <a:pt x="58" y="309"/>
                    <a:pt x="58" y="309"/>
                    <a:pt x="58" y="309"/>
                  </a:cubicBezTo>
                  <a:cubicBezTo>
                    <a:pt x="43" y="295"/>
                    <a:pt x="43" y="295"/>
                    <a:pt x="43" y="295"/>
                  </a:cubicBezTo>
                  <a:cubicBezTo>
                    <a:pt x="58" y="280"/>
                    <a:pt x="58" y="280"/>
                    <a:pt x="58" y="280"/>
                  </a:cubicBezTo>
                  <a:lnTo>
                    <a:pt x="72" y="295"/>
                  </a:lnTo>
                  <a:close/>
                  <a:moveTo>
                    <a:pt x="72" y="333"/>
                  </a:moveTo>
                  <a:cubicBezTo>
                    <a:pt x="58" y="348"/>
                    <a:pt x="58" y="348"/>
                    <a:pt x="58" y="348"/>
                  </a:cubicBezTo>
                  <a:cubicBezTo>
                    <a:pt x="43" y="333"/>
                    <a:pt x="43" y="333"/>
                    <a:pt x="43" y="333"/>
                  </a:cubicBezTo>
                  <a:cubicBezTo>
                    <a:pt x="58" y="319"/>
                    <a:pt x="58" y="319"/>
                    <a:pt x="58" y="319"/>
                  </a:cubicBezTo>
                  <a:lnTo>
                    <a:pt x="72" y="333"/>
                  </a:lnTo>
                  <a:close/>
                  <a:moveTo>
                    <a:pt x="72" y="372"/>
                  </a:moveTo>
                  <a:cubicBezTo>
                    <a:pt x="58" y="387"/>
                    <a:pt x="58" y="387"/>
                    <a:pt x="58" y="387"/>
                  </a:cubicBezTo>
                  <a:cubicBezTo>
                    <a:pt x="43" y="372"/>
                    <a:pt x="43" y="372"/>
                    <a:pt x="43" y="372"/>
                  </a:cubicBezTo>
                  <a:cubicBezTo>
                    <a:pt x="58" y="358"/>
                    <a:pt x="58" y="358"/>
                    <a:pt x="58" y="358"/>
                  </a:cubicBezTo>
                  <a:lnTo>
                    <a:pt x="72" y="372"/>
                  </a:lnTo>
                  <a:close/>
                  <a:moveTo>
                    <a:pt x="92" y="314"/>
                  </a:moveTo>
                  <a:cubicBezTo>
                    <a:pt x="77" y="329"/>
                    <a:pt x="77" y="329"/>
                    <a:pt x="77" y="329"/>
                  </a:cubicBezTo>
                  <a:cubicBezTo>
                    <a:pt x="63" y="314"/>
                    <a:pt x="63" y="314"/>
                    <a:pt x="63" y="314"/>
                  </a:cubicBezTo>
                  <a:cubicBezTo>
                    <a:pt x="77" y="300"/>
                    <a:pt x="77" y="300"/>
                    <a:pt x="77" y="300"/>
                  </a:cubicBezTo>
                  <a:lnTo>
                    <a:pt x="92" y="314"/>
                  </a:lnTo>
                  <a:close/>
                  <a:moveTo>
                    <a:pt x="92" y="275"/>
                  </a:moveTo>
                  <a:cubicBezTo>
                    <a:pt x="77" y="290"/>
                    <a:pt x="77" y="290"/>
                    <a:pt x="77" y="290"/>
                  </a:cubicBezTo>
                  <a:cubicBezTo>
                    <a:pt x="63" y="275"/>
                    <a:pt x="63" y="275"/>
                    <a:pt x="63" y="275"/>
                  </a:cubicBezTo>
                  <a:cubicBezTo>
                    <a:pt x="77" y="261"/>
                    <a:pt x="77" y="261"/>
                    <a:pt x="77" y="261"/>
                  </a:cubicBezTo>
                  <a:lnTo>
                    <a:pt x="92" y="275"/>
                  </a:lnTo>
                  <a:close/>
                  <a:moveTo>
                    <a:pt x="92" y="237"/>
                  </a:moveTo>
                  <a:cubicBezTo>
                    <a:pt x="77" y="251"/>
                    <a:pt x="77" y="251"/>
                    <a:pt x="77" y="251"/>
                  </a:cubicBezTo>
                  <a:cubicBezTo>
                    <a:pt x="63" y="237"/>
                    <a:pt x="63" y="237"/>
                    <a:pt x="63" y="237"/>
                  </a:cubicBezTo>
                  <a:cubicBezTo>
                    <a:pt x="77" y="222"/>
                    <a:pt x="77" y="222"/>
                    <a:pt x="77" y="222"/>
                  </a:cubicBezTo>
                  <a:lnTo>
                    <a:pt x="92" y="237"/>
                  </a:lnTo>
                  <a:close/>
                  <a:moveTo>
                    <a:pt x="92" y="198"/>
                  </a:moveTo>
                  <a:cubicBezTo>
                    <a:pt x="77" y="213"/>
                    <a:pt x="77" y="213"/>
                    <a:pt x="77" y="213"/>
                  </a:cubicBezTo>
                  <a:cubicBezTo>
                    <a:pt x="63" y="198"/>
                    <a:pt x="63" y="198"/>
                    <a:pt x="63" y="198"/>
                  </a:cubicBezTo>
                  <a:cubicBezTo>
                    <a:pt x="77" y="184"/>
                    <a:pt x="77" y="184"/>
                    <a:pt x="77" y="184"/>
                  </a:cubicBezTo>
                  <a:lnTo>
                    <a:pt x="92" y="198"/>
                  </a:lnTo>
                  <a:close/>
                  <a:moveTo>
                    <a:pt x="92" y="159"/>
                  </a:moveTo>
                  <a:cubicBezTo>
                    <a:pt x="77" y="174"/>
                    <a:pt x="77" y="174"/>
                    <a:pt x="77" y="174"/>
                  </a:cubicBezTo>
                  <a:cubicBezTo>
                    <a:pt x="63" y="159"/>
                    <a:pt x="63" y="159"/>
                    <a:pt x="63" y="159"/>
                  </a:cubicBezTo>
                  <a:cubicBezTo>
                    <a:pt x="77" y="145"/>
                    <a:pt x="77" y="145"/>
                    <a:pt x="77" y="145"/>
                  </a:cubicBezTo>
                  <a:lnTo>
                    <a:pt x="92" y="159"/>
                  </a:lnTo>
                  <a:close/>
                  <a:moveTo>
                    <a:pt x="92" y="121"/>
                  </a:moveTo>
                  <a:cubicBezTo>
                    <a:pt x="77" y="135"/>
                    <a:pt x="77" y="135"/>
                    <a:pt x="77" y="135"/>
                  </a:cubicBezTo>
                  <a:cubicBezTo>
                    <a:pt x="63" y="121"/>
                    <a:pt x="63" y="121"/>
                    <a:pt x="63" y="121"/>
                  </a:cubicBezTo>
                  <a:cubicBezTo>
                    <a:pt x="77" y="106"/>
                    <a:pt x="77" y="106"/>
                    <a:pt x="77" y="106"/>
                  </a:cubicBezTo>
                  <a:lnTo>
                    <a:pt x="92" y="121"/>
                  </a:lnTo>
                  <a:close/>
                  <a:moveTo>
                    <a:pt x="92" y="82"/>
                  </a:moveTo>
                  <a:cubicBezTo>
                    <a:pt x="77" y="97"/>
                    <a:pt x="77" y="97"/>
                    <a:pt x="77" y="97"/>
                  </a:cubicBezTo>
                  <a:cubicBezTo>
                    <a:pt x="63" y="82"/>
                    <a:pt x="63" y="82"/>
                    <a:pt x="63" y="82"/>
                  </a:cubicBezTo>
                  <a:cubicBezTo>
                    <a:pt x="77" y="68"/>
                    <a:pt x="77" y="68"/>
                    <a:pt x="77" y="68"/>
                  </a:cubicBezTo>
                  <a:lnTo>
                    <a:pt x="92" y="82"/>
                  </a:lnTo>
                  <a:close/>
                  <a:moveTo>
                    <a:pt x="24" y="43"/>
                  </a:moveTo>
                  <a:cubicBezTo>
                    <a:pt x="58" y="10"/>
                    <a:pt x="58" y="10"/>
                    <a:pt x="58" y="10"/>
                  </a:cubicBezTo>
                  <a:cubicBezTo>
                    <a:pt x="92" y="43"/>
                    <a:pt x="92" y="43"/>
                    <a:pt x="92" y="43"/>
                  </a:cubicBezTo>
                  <a:cubicBezTo>
                    <a:pt x="77" y="58"/>
                    <a:pt x="77" y="58"/>
                    <a:pt x="77"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7" y="377"/>
                    <a:pt x="77" y="377"/>
                    <a:pt x="77"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7" y="803"/>
                    <a:pt x="77" y="803"/>
                    <a:pt x="77"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9"/>
            <p:cNvSpPr/>
            <p:nvPr/>
          </p:nvSpPr>
          <p:spPr>
            <a:xfrm>
              <a:off x="5191125" y="6057900"/>
              <a:ext cx="73025" cy="58738"/>
            </a:xfrm>
            <a:custGeom>
              <a:rect b="b" l="l" r="r" t="t"/>
              <a:pathLst>
                <a:path extrusionOk="0" h="37" w="46">
                  <a:moveTo>
                    <a:pt x="44" y="37"/>
                  </a:moveTo>
                  <a:lnTo>
                    <a:pt x="44" y="36"/>
                  </a:lnTo>
                  <a:lnTo>
                    <a:pt x="46" y="37"/>
                  </a:lnTo>
                  <a:lnTo>
                    <a:pt x="46" y="0"/>
                  </a:lnTo>
                  <a:lnTo>
                    <a:pt x="44" y="1"/>
                  </a:lnTo>
                  <a:lnTo>
                    <a:pt x="44" y="0"/>
                  </a:lnTo>
                  <a:lnTo>
                    <a:pt x="22" y="13"/>
                  </a:lnTo>
                  <a:lnTo>
                    <a:pt x="0" y="0"/>
                  </a:lnTo>
                  <a:lnTo>
                    <a:pt x="0" y="37"/>
                  </a:lnTo>
                  <a:lnTo>
                    <a:pt x="22" y="24"/>
                  </a:lnTo>
                  <a:lnTo>
                    <a:pt x="44" y="37"/>
                  </a:lnTo>
                  <a:close/>
                  <a:moveTo>
                    <a:pt x="24" y="23"/>
                  </a:moveTo>
                  <a:lnTo>
                    <a:pt x="31" y="19"/>
                  </a:lnTo>
                  <a:lnTo>
                    <a:pt x="40" y="19"/>
                  </a:lnTo>
                  <a:lnTo>
                    <a:pt x="29" y="26"/>
                  </a:lnTo>
                  <a:lnTo>
                    <a:pt x="24" y="23"/>
                  </a:lnTo>
                  <a:close/>
                  <a:moveTo>
                    <a:pt x="31" y="27"/>
                  </a:moveTo>
                  <a:lnTo>
                    <a:pt x="43" y="20"/>
                  </a:lnTo>
                  <a:lnTo>
                    <a:pt x="43" y="34"/>
                  </a:lnTo>
                  <a:lnTo>
                    <a:pt x="31" y="27"/>
                  </a:lnTo>
                  <a:close/>
                  <a:moveTo>
                    <a:pt x="31" y="10"/>
                  </a:moveTo>
                  <a:lnTo>
                    <a:pt x="43" y="3"/>
                  </a:lnTo>
                  <a:lnTo>
                    <a:pt x="43" y="17"/>
                  </a:lnTo>
                  <a:lnTo>
                    <a:pt x="31" y="10"/>
                  </a:lnTo>
                  <a:close/>
                  <a:moveTo>
                    <a:pt x="40" y="18"/>
                  </a:moveTo>
                  <a:lnTo>
                    <a:pt x="31" y="18"/>
                  </a:lnTo>
                  <a:lnTo>
                    <a:pt x="24" y="14"/>
                  </a:lnTo>
                  <a:lnTo>
                    <a:pt x="29" y="11"/>
                  </a:lnTo>
                  <a:lnTo>
                    <a:pt x="40" y="18"/>
                  </a:lnTo>
                  <a:close/>
                  <a:moveTo>
                    <a:pt x="27" y="18"/>
                  </a:moveTo>
                  <a:lnTo>
                    <a:pt x="18" y="18"/>
                  </a:lnTo>
                  <a:lnTo>
                    <a:pt x="22" y="15"/>
                  </a:lnTo>
                  <a:lnTo>
                    <a:pt x="27" y="18"/>
                  </a:lnTo>
                  <a:close/>
                  <a:moveTo>
                    <a:pt x="16" y="11"/>
                  </a:moveTo>
                  <a:lnTo>
                    <a:pt x="20" y="14"/>
                  </a:lnTo>
                  <a:lnTo>
                    <a:pt x="13" y="18"/>
                  </a:lnTo>
                  <a:lnTo>
                    <a:pt x="8" y="18"/>
                  </a:lnTo>
                  <a:lnTo>
                    <a:pt x="4" y="18"/>
                  </a:lnTo>
                  <a:lnTo>
                    <a:pt x="16" y="11"/>
                  </a:lnTo>
                  <a:close/>
                  <a:moveTo>
                    <a:pt x="8" y="19"/>
                  </a:moveTo>
                  <a:lnTo>
                    <a:pt x="13" y="19"/>
                  </a:lnTo>
                  <a:lnTo>
                    <a:pt x="20" y="23"/>
                  </a:lnTo>
                  <a:lnTo>
                    <a:pt x="16" y="26"/>
                  </a:lnTo>
                  <a:lnTo>
                    <a:pt x="4" y="19"/>
                  </a:lnTo>
                  <a:lnTo>
                    <a:pt x="8" y="19"/>
                  </a:lnTo>
                  <a:close/>
                  <a:moveTo>
                    <a:pt x="18" y="19"/>
                  </a:moveTo>
                  <a:lnTo>
                    <a:pt x="27" y="19"/>
                  </a:lnTo>
                  <a:lnTo>
                    <a:pt x="22" y="22"/>
                  </a:lnTo>
                  <a:lnTo>
                    <a:pt x="18" y="19"/>
                  </a:lnTo>
                  <a:close/>
                  <a:moveTo>
                    <a:pt x="44" y="35"/>
                  </a:moveTo>
                  <a:lnTo>
                    <a:pt x="44" y="35"/>
                  </a:lnTo>
                  <a:lnTo>
                    <a:pt x="44" y="19"/>
                  </a:lnTo>
                  <a:lnTo>
                    <a:pt x="44" y="19"/>
                  </a:lnTo>
                  <a:lnTo>
                    <a:pt x="44" y="35"/>
                  </a:lnTo>
                  <a:close/>
                  <a:moveTo>
                    <a:pt x="44" y="2"/>
                  </a:moveTo>
                  <a:lnTo>
                    <a:pt x="44" y="18"/>
                  </a:lnTo>
                  <a:lnTo>
                    <a:pt x="44" y="18"/>
                  </a:lnTo>
                  <a:lnTo>
                    <a:pt x="44" y="2"/>
                  </a:lnTo>
                  <a:lnTo>
                    <a:pt x="44" y="2"/>
                  </a:lnTo>
                  <a:close/>
                  <a:moveTo>
                    <a:pt x="2" y="2"/>
                  </a:moveTo>
                  <a:lnTo>
                    <a:pt x="8" y="6"/>
                  </a:lnTo>
                  <a:lnTo>
                    <a:pt x="8" y="7"/>
                  </a:lnTo>
                  <a:lnTo>
                    <a:pt x="14" y="10"/>
                  </a:lnTo>
                  <a:lnTo>
                    <a:pt x="8" y="13"/>
                  </a:lnTo>
                  <a:lnTo>
                    <a:pt x="8" y="14"/>
                  </a:lnTo>
                  <a:lnTo>
                    <a:pt x="2" y="18"/>
                  </a:lnTo>
                  <a:lnTo>
                    <a:pt x="2" y="2"/>
                  </a:lnTo>
                  <a:close/>
                  <a:moveTo>
                    <a:pt x="2" y="19"/>
                  </a:moveTo>
                  <a:lnTo>
                    <a:pt x="8" y="23"/>
                  </a:lnTo>
                  <a:lnTo>
                    <a:pt x="8" y="24"/>
                  </a:lnTo>
                  <a:lnTo>
                    <a:pt x="14" y="27"/>
                  </a:lnTo>
                  <a:lnTo>
                    <a:pt x="8" y="30"/>
                  </a:lnTo>
                  <a:lnTo>
                    <a:pt x="8" y="31"/>
                  </a:lnTo>
                  <a:lnTo>
                    <a:pt x="2" y="35"/>
                  </a:lnTo>
                  <a:lnTo>
                    <a:pt x="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9"/>
            <p:cNvSpPr/>
            <p:nvPr/>
          </p:nvSpPr>
          <p:spPr>
            <a:xfrm>
              <a:off x="5438775" y="6097588"/>
              <a:ext cx="28575" cy="28575"/>
            </a:xfrm>
            <a:custGeom>
              <a:rect b="b" l="l" r="r" t="t"/>
              <a:pathLst>
                <a:path extrusionOk="0" h="92" w="92">
                  <a:moveTo>
                    <a:pt x="46" y="0"/>
                  </a:moveTo>
                  <a:cubicBezTo>
                    <a:pt x="20" y="0"/>
                    <a:pt x="0" y="20"/>
                    <a:pt x="0" y="46"/>
                  </a:cubicBezTo>
                  <a:cubicBezTo>
                    <a:pt x="0" y="71"/>
                    <a:pt x="20" y="92"/>
                    <a:pt x="46" y="92"/>
                  </a:cubicBezTo>
                  <a:cubicBezTo>
                    <a:pt x="71" y="92"/>
                    <a:pt x="92" y="71"/>
                    <a:pt x="92" y="46"/>
                  </a:cubicBezTo>
                  <a:cubicBezTo>
                    <a:pt x="92" y="20"/>
                    <a:pt x="71" y="0"/>
                    <a:pt x="46" y="0"/>
                  </a:cubicBezTo>
                  <a:close/>
                  <a:moveTo>
                    <a:pt x="16" y="20"/>
                  </a:moveTo>
                  <a:cubicBezTo>
                    <a:pt x="37" y="42"/>
                    <a:pt x="37" y="42"/>
                    <a:pt x="37" y="42"/>
                  </a:cubicBezTo>
                  <a:cubicBezTo>
                    <a:pt x="7" y="42"/>
                    <a:pt x="7" y="42"/>
                    <a:pt x="7" y="42"/>
                  </a:cubicBezTo>
                  <a:cubicBezTo>
                    <a:pt x="7" y="34"/>
                    <a:pt x="11" y="26"/>
                    <a:pt x="16" y="20"/>
                  </a:cubicBezTo>
                  <a:close/>
                  <a:moveTo>
                    <a:pt x="7" y="49"/>
                  </a:moveTo>
                  <a:cubicBezTo>
                    <a:pt x="37" y="49"/>
                    <a:pt x="37" y="49"/>
                    <a:pt x="37" y="49"/>
                  </a:cubicBezTo>
                  <a:cubicBezTo>
                    <a:pt x="16" y="71"/>
                    <a:pt x="16" y="71"/>
                    <a:pt x="16" y="71"/>
                  </a:cubicBezTo>
                  <a:cubicBezTo>
                    <a:pt x="11" y="65"/>
                    <a:pt x="7" y="57"/>
                    <a:pt x="7" y="49"/>
                  </a:cubicBezTo>
                  <a:close/>
                  <a:moveTo>
                    <a:pt x="42" y="85"/>
                  </a:moveTo>
                  <a:cubicBezTo>
                    <a:pt x="34" y="84"/>
                    <a:pt x="27" y="81"/>
                    <a:pt x="21" y="76"/>
                  </a:cubicBezTo>
                  <a:cubicBezTo>
                    <a:pt x="42" y="54"/>
                    <a:pt x="42" y="54"/>
                    <a:pt x="42" y="54"/>
                  </a:cubicBezTo>
                  <a:lnTo>
                    <a:pt x="42" y="85"/>
                  </a:lnTo>
                  <a:close/>
                  <a:moveTo>
                    <a:pt x="42" y="37"/>
                  </a:moveTo>
                  <a:cubicBezTo>
                    <a:pt x="21" y="16"/>
                    <a:pt x="21" y="16"/>
                    <a:pt x="21" y="16"/>
                  </a:cubicBezTo>
                  <a:cubicBezTo>
                    <a:pt x="27" y="11"/>
                    <a:pt x="34" y="7"/>
                    <a:pt x="42" y="7"/>
                  </a:cubicBezTo>
                  <a:lnTo>
                    <a:pt x="42" y="37"/>
                  </a:lnTo>
                  <a:close/>
                  <a:moveTo>
                    <a:pt x="49" y="7"/>
                  </a:moveTo>
                  <a:cubicBezTo>
                    <a:pt x="57" y="7"/>
                    <a:pt x="65" y="11"/>
                    <a:pt x="71" y="16"/>
                  </a:cubicBezTo>
                  <a:cubicBezTo>
                    <a:pt x="49" y="37"/>
                    <a:pt x="49" y="37"/>
                    <a:pt x="49" y="37"/>
                  </a:cubicBezTo>
                  <a:lnTo>
                    <a:pt x="49" y="7"/>
                  </a:lnTo>
                  <a:close/>
                  <a:moveTo>
                    <a:pt x="49" y="85"/>
                  </a:moveTo>
                  <a:cubicBezTo>
                    <a:pt x="49" y="54"/>
                    <a:pt x="49" y="54"/>
                    <a:pt x="49" y="54"/>
                  </a:cubicBezTo>
                  <a:cubicBezTo>
                    <a:pt x="71" y="76"/>
                    <a:pt x="71" y="76"/>
                    <a:pt x="71" y="76"/>
                  </a:cubicBezTo>
                  <a:cubicBezTo>
                    <a:pt x="65" y="81"/>
                    <a:pt x="57" y="84"/>
                    <a:pt x="49" y="85"/>
                  </a:cubicBezTo>
                  <a:close/>
                  <a:moveTo>
                    <a:pt x="76" y="71"/>
                  </a:moveTo>
                  <a:cubicBezTo>
                    <a:pt x="54" y="49"/>
                    <a:pt x="54" y="49"/>
                    <a:pt x="54" y="49"/>
                  </a:cubicBezTo>
                  <a:cubicBezTo>
                    <a:pt x="85" y="49"/>
                    <a:pt x="85" y="49"/>
                    <a:pt x="85" y="49"/>
                  </a:cubicBezTo>
                  <a:cubicBezTo>
                    <a:pt x="84" y="57"/>
                    <a:pt x="81" y="65"/>
                    <a:pt x="76" y="71"/>
                  </a:cubicBezTo>
                  <a:close/>
                  <a:moveTo>
                    <a:pt x="54" y="42"/>
                  </a:moveTo>
                  <a:cubicBezTo>
                    <a:pt x="76" y="20"/>
                    <a:pt x="76" y="20"/>
                    <a:pt x="76" y="20"/>
                  </a:cubicBezTo>
                  <a:cubicBezTo>
                    <a:pt x="81" y="26"/>
                    <a:pt x="84" y="34"/>
                    <a:pt x="85" y="42"/>
                  </a:cubicBezTo>
                  <a:lnTo>
                    <a:pt x="54"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35" name="Google Shape;835;p29"/>
          <p:cNvSpPr txBox="1"/>
          <p:nvPr>
            <p:ph type="title"/>
          </p:nvPr>
        </p:nvSpPr>
        <p:spPr>
          <a:xfrm>
            <a:off x="4572031" y="677525"/>
            <a:ext cx="38589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sz="6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6" name="Google Shape;836;p29"/>
          <p:cNvSpPr txBox="1"/>
          <p:nvPr>
            <p:ph idx="1" type="subTitle"/>
          </p:nvPr>
        </p:nvSpPr>
        <p:spPr>
          <a:xfrm>
            <a:off x="4572000" y="1613450"/>
            <a:ext cx="3858900" cy="109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7" name="Google Shape;837;p29"/>
          <p:cNvSpPr/>
          <p:nvPr>
            <p:ph idx="2" type="pic"/>
          </p:nvPr>
        </p:nvSpPr>
        <p:spPr>
          <a:xfrm flipH="1">
            <a:off x="713225" y="696450"/>
            <a:ext cx="3195600" cy="3750600"/>
          </a:xfrm>
          <a:prstGeom prst="plaque">
            <a:avLst>
              <a:gd fmla="val 16667" name="adj"/>
            </a:avLst>
          </a:prstGeom>
          <a:noFill/>
          <a:ln cap="flat" cmpd="dbl" w="38100">
            <a:solidFill>
              <a:schemeClr val="dk1"/>
            </a:solidFill>
            <a:prstDash val="solid"/>
            <a:miter lim="8000"/>
            <a:headEnd len="sm" w="sm" type="none"/>
            <a:tailEnd len="sm" w="sm" type="none"/>
          </a:ln>
        </p:spPr>
      </p:sp>
      <p:sp>
        <p:nvSpPr>
          <p:cNvPr id="838" name="Google Shape;838;p29"/>
          <p:cNvSpPr txBox="1"/>
          <p:nvPr/>
        </p:nvSpPr>
        <p:spPr>
          <a:xfrm>
            <a:off x="4572123" y="3358450"/>
            <a:ext cx="3858900" cy="76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b="1" lang="en" sz="1200">
                <a:solidFill>
                  <a:schemeClr val="dk1"/>
                </a:solidFill>
                <a:latin typeface="Archivo"/>
                <a:ea typeface="Archivo"/>
                <a:cs typeface="Archivo"/>
                <a:sym typeface="Archivo"/>
              </a:rPr>
              <a:t>CREDITS:</a:t>
            </a:r>
            <a:r>
              <a:rPr lang="en" sz="1200">
                <a:solidFill>
                  <a:schemeClr val="dk1"/>
                </a:solidFill>
                <a:latin typeface="Archivo"/>
                <a:ea typeface="Archivo"/>
                <a:cs typeface="Archivo"/>
                <a:sym typeface="Archivo"/>
              </a:rPr>
              <a:t> This presentation template was created by </a:t>
            </a:r>
            <a:r>
              <a:rPr b="1" lang="en" sz="1200" u="sng">
                <a:solidFill>
                  <a:schemeClr val="dk1"/>
                </a:solidFill>
                <a:latin typeface="Archivo"/>
                <a:ea typeface="Archivo"/>
                <a:cs typeface="Archivo"/>
                <a:sym typeface="Archivo"/>
                <a:hlinkClick r:id="rId2">
                  <a:extLst>
                    <a:ext uri="{A12FA001-AC4F-418D-AE19-62706E023703}">
                      <ahyp:hlinkClr val="tx"/>
                    </a:ext>
                  </a:extLst>
                </a:hlinkClick>
              </a:rPr>
              <a:t>Slidesgo</a:t>
            </a:r>
            <a:r>
              <a:rPr lang="en" sz="1200">
                <a:solidFill>
                  <a:schemeClr val="dk1"/>
                </a:solidFill>
                <a:latin typeface="Archivo"/>
                <a:ea typeface="Archivo"/>
                <a:cs typeface="Archivo"/>
                <a:sym typeface="Archivo"/>
              </a:rPr>
              <a:t>, and includes icons by </a:t>
            </a:r>
            <a:r>
              <a:rPr b="1" lang="en" sz="1200" u="sng">
                <a:solidFill>
                  <a:schemeClr val="dk1"/>
                </a:solidFill>
                <a:latin typeface="Archivo"/>
                <a:ea typeface="Archivo"/>
                <a:cs typeface="Archivo"/>
                <a:sym typeface="Archivo"/>
                <a:hlinkClick r:id="rId3">
                  <a:extLst>
                    <a:ext uri="{A12FA001-AC4F-418D-AE19-62706E023703}">
                      <ahyp:hlinkClr val="tx"/>
                    </a:ext>
                  </a:extLst>
                </a:hlinkClick>
              </a:rPr>
              <a:t>Flaticon</a:t>
            </a:r>
            <a:r>
              <a:rPr lang="en" sz="1200">
                <a:solidFill>
                  <a:schemeClr val="dk1"/>
                </a:solidFill>
                <a:latin typeface="Archivo"/>
                <a:ea typeface="Archivo"/>
                <a:cs typeface="Archivo"/>
                <a:sym typeface="Archivo"/>
              </a:rPr>
              <a:t>, and infographics &amp; images by </a:t>
            </a:r>
            <a:r>
              <a:rPr b="1" lang="en" sz="1200" u="sng">
                <a:solidFill>
                  <a:schemeClr val="dk1"/>
                </a:solidFill>
                <a:latin typeface="Archivo"/>
                <a:ea typeface="Archivo"/>
                <a:cs typeface="Archivo"/>
                <a:sym typeface="Archivo"/>
                <a:hlinkClick r:id="rId4">
                  <a:extLst>
                    <a:ext uri="{A12FA001-AC4F-418D-AE19-62706E023703}">
                      <ahyp:hlinkClr val="tx"/>
                    </a:ext>
                  </a:extLst>
                </a:hlinkClick>
              </a:rPr>
              <a:t>Freepik</a:t>
            </a:r>
            <a:r>
              <a:rPr lang="en" sz="1200" u="sng">
                <a:solidFill>
                  <a:schemeClr val="dk1"/>
                </a:solidFill>
                <a:latin typeface="Archivo"/>
                <a:ea typeface="Archivo"/>
                <a:cs typeface="Archivo"/>
                <a:sym typeface="Archivo"/>
              </a:rPr>
              <a:t> </a:t>
            </a:r>
            <a:endParaRPr b="1" sz="1200" u="sng">
              <a:solidFill>
                <a:schemeClr val="dk1"/>
              </a:solidFill>
              <a:latin typeface="Archivo"/>
              <a:ea typeface="Archivo"/>
              <a:cs typeface="Archivo"/>
              <a:sym typeface="Archiv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39" name="Shape 839"/>
        <p:cNvGrpSpPr/>
        <p:nvPr/>
      </p:nvGrpSpPr>
      <p:grpSpPr>
        <a:xfrm>
          <a:off x="0" y="0"/>
          <a:ext cx="0" cy="0"/>
          <a:chOff x="0" y="0"/>
          <a:chExt cx="0" cy="0"/>
        </a:xfrm>
      </p:grpSpPr>
      <p:grpSp>
        <p:nvGrpSpPr>
          <p:cNvPr id="840" name="Google Shape;840;p30"/>
          <p:cNvGrpSpPr/>
          <p:nvPr/>
        </p:nvGrpSpPr>
        <p:grpSpPr>
          <a:xfrm>
            <a:off x="105113" y="98750"/>
            <a:ext cx="8933108" cy="4945975"/>
            <a:chOff x="4598988" y="592138"/>
            <a:chExt cx="6176952" cy="3438526"/>
          </a:xfrm>
        </p:grpSpPr>
        <p:sp>
          <p:nvSpPr>
            <p:cNvPr id="841" name="Google Shape;841;p30"/>
            <p:cNvSpPr/>
            <p:nvPr/>
          </p:nvSpPr>
          <p:spPr>
            <a:xfrm>
              <a:off x="7610475" y="855663"/>
              <a:ext cx="152400" cy="150812"/>
            </a:xfrm>
            <a:custGeom>
              <a:rect b="b" l="l" r="r" t="t"/>
              <a:pathLst>
                <a:path extrusionOk="0" h="235" w="238">
                  <a:moveTo>
                    <a:pt x="121" y="0"/>
                  </a:moveTo>
                  <a:cubicBezTo>
                    <a:pt x="120" y="0"/>
                    <a:pt x="120" y="0"/>
                    <a:pt x="119" y="0"/>
                  </a:cubicBezTo>
                  <a:cubicBezTo>
                    <a:pt x="119" y="0"/>
                    <a:pt x="118" y="0"/>
                    <a:pt x="118" y="0"/>
                  </a:cubicBezTo>
                  <a:cubicBezTo>
                    <a:pt x="53" y="0"/>
                    <a:pt x="0" y="53"/>
                    <a:pt x="0" y="118"/>
                  </a:cubicBezTo>
                  <a:cubicBezTo>
                    <a:pt x="0" y="183"/>
                    <a:pt x="53" y="235"/>
                    <a:pt x="118" y="235"/>
                  </a:cubicBezTo>
                  <a:cubicBezTo>
                    <a:pt x="118" y="235"/>
                    <a:pt x="119" y="235"/>
                    <a:pt x="119" y="235"/>
                  </a:cubicBezTo>
                  <a:cubicBezTo>
                    <a:pt x="120" y="235"/>
                    <a:pt x="120" y="235"/>
                    <a:pt x="121" y="235"/>
                  </a:cubicBezTo>
                  <a:cubicBezTo>
                    <a:pt x="185" y="235"/>
                    <a:pt x="238" y="183"/>
                    <a:pt x="238" y="118"/>
                  </a:cubicBezTo>
                  <a:cubicBezTo>
                    <a:pt x="238" y="53"/>
                    <a:pt x="185" y="0"/>
                    <a:pt x="121" y="0"/>
                  </a:cubicBezTo>
                  <a:close/>
                  <a:moveTo>
                    <a:pt x="39" y="43"/>
                  </a:moveTo>
                  <a:cubicBezTo>
                    <a:pt x="110" y="114"/>
                    <a:pt x="110" y="114"/>
                    <a:pt x="110" y="114"/>
                  </a:cubicBezTo>
                  <a:cubicBezTo>
                    <a:pt x="10" y="114"/>
                    <a:pt x="10" y="114"/>
                    <a:pt x="10" y="114"/>
                  </a:cubicBezTo>
                  <a:cubicBezTo>
                    <a:pt x="11" y="87"/>
                    <a:pt x="22" y="62"/>
                    <a:pt x="39" y="43"/>
                  </a:cubicBezTo>
                  <a:close/>
                  <a:moveTo>
                    <a:pt x="10" y="121"/>
                  </a:moveTo>
                  <a:cubicBezTo>
                    <a:pt x="110" y="121"/>
                    <a:pt x="110" y="121"/>
                    <a:pt x="110" y="121"/>
                  </a:cubicBezTo>
                  <a:cubicBezTo>
                    <a:pt x="39" y="192"/>
                    <a:pt x="39" y="192"/>
                    <a:pt x="39" y="192"/>
                  </a:cubicBezTo>
                  <a:cubicBezTo>
                    <a:pt x="22" y="173"/>
                    <a:pt x="11" y="148"/>
                    <a:pt x="10" y="121"/>
                  </a:cubicBezTo>
                  <a:close/>
                  <a:moveTo>
                    <a:pt x="115" y="228"/>
                  </a:moveTo>
                  <a:cubicBezTo>
                    <a:pt x="88" y="227"/>
                    <a:pt x="63" y="216"/>
                    <a:pt x="45" y="198"/>
                  </a:cubicBezTo>
                  <a:cubicBezTo>
                    <a:pt x="115" y="129"/>
                    <a:pt x="115" y="129"/>
                    <a:pt x="115" y="129"/>
                  </a:cubicBezTo>
                  <a:lnTo>
                    <a:pt x="115" y="228"/>
                  </a:lnTo>
                  <a:close/>
                  <a:moveTo>
                    <a:pt x="115" y="107"/>
                  </a:moveTo>
                  <a:cubicBezTo>
                    <a:pt x="45" y="37"/>
                    <a:pt x="45" y="37"/>
                    <a:pt x="45" y="37"/>
                  </a:cubicBezTo>
                  <a:cubicBezTo>
                    <a:pt x="63" y="20"/>
                    <a:pt x="88" y="9"/>
                    <a:pt x="115" y="7"/>
                  </a:cubicBezTo>
                  <a:lnTo>
                    <a:pt x="115" y="107"/>
                  </a:lnTo>
                  <a:close/>
                  <a:moveTo>
                    <a:pt x="124" y="7"/>
                  </a:moveTo>
                  <a:cubicBezTo>
                    <a:pt x="151" y="9"/>
                    <a:pt x="175" y="20"/>
                    <a:pt x="194" y="37"/>
                  </a:cubicBezTo>
                  <a:cubicBezTo>
                    <a:pt x="124" y="107"/>
                    <a:pt x="124" y="107"/>
                    <a:pt x="124" y="107"/>
                  </a:cubicBezTo>
                  <a:lnTo>
                    <a:pt x="124" y="7"/>
                  </a:lnTo>
                  <a:close/>
                  <a:moveTo>
                    <a:pt x="124" y="228"/>
                  </a:moveTo>
                  <a:cubicBezTo>
                    <a:pt x="124" y="129"/>
                    <a:pt x="124" y="129"/>
                    <a:pt x="124" y="129"/>
                  </a:cubicBezTo>
                  <a:cubicBezTo>
                    <a:pt x="194" y="198"/>
                    <a:pt x="194" y="198"/>
                    <a:pt x="194" y="198"/>
                  </a:cubicBezTo>
                  <a:cubicBezTo>
                    <a:pt x="175" y="216"/>
                    <a:pt x="151" y="227"/>
                    <a:pt x="124" y="228"/>
                  </a:cubicBezTo>
                  <a:close/>
                  <a:moveTo>
                    <a:pt x="200" y="192"/>
                  </a:moveTo>
                  <a:cubicBezTo>
                    <a:pt x="129" y="121"/>
                    <a:pt x="129" y="121"/>
                    <a:pt x="129" y="121"/>
                  </a:cubicBezTo>
                  <a:cubicBezTo>
                    <a:pt x="229" y="121"/>
                    <a:pt x="229" y="121"/>
                    <a:pt x="229" y="121"/>
                  </a:cubicBezTo>
                  <a:cubicBezTo>
                    <a:pt x="228" y="148"/>
                    <a:pt x="217" y="173"/>
                    <a:pt x="200" y="192"/>
                  </a:cubicBezTo>
                  <a:close/>
                  <a:moveTo>
                    <a:pt x="129" y="114"/>
                  </a:moveTo>
                  <a:cubicBezTo>
                    <a:pt x="200" y="43"/>
                    <a:pt x="200" y="43"/>
                    <a:pt x="200" y="43"/>
                  </a:cubicBezTo>
                  <a:cubicBezTo>
                    <a:pt x="217" y="62"/>
                    <a:pt x="228" y="87"/>
                    <a:pt x="229" y="114"/>
                  </a:cubicBezTo>
                  <a:lnTo>
                    <a:pt x="129" y="11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30"/>
            <p:cNvSpPr/>
            <p:nvPr/>
          </p:nvSpPr>
          <p:spPr>
            <a:xfrm>
              <a:off x="6816725" y="925513"/>
              <a:ext cx="133350" cy="133350"/>
            </a:xfrm>
            <a:custGeom>
              <a:rect b="b" l="l" r="r" t="t"/>
              <a:pathLst>
                <a:path extrusionOk="0" h="207" w="208">
                  <a:moveTo>
                    <a:pt x="208" y="0"/>
                  </a:moveTo>
                  <a:cubicBezTo>
                    <a:pt x="138" y="0"/>
                    <a:pt x="138" y="0"/>
                    <a:pt x="138" y="0"/>
                  </a:cubicBezTo>
                  <a:cubicBezTo>
                    <a:pt x="138" y="3"/>
                    <a:pt x="138" y="3"/>
                    <a:pt x="138" y="3"/>
                  </a:cubicBezTo>
                  <a:cubicBezTo>
                    <a:pt x="138" y="77"/>
                    <a:pt x="78" y="138"/>
                    <a:pt x="4" y="138"/>
                  </a:cubicBezTo>
                  <a:cubicBezTo>
                    <a:pt x="0" y="138"/>
                    <a:pt x="0" y="138"/>
                    <a:pt x="0" y="138"/>
                  </a:cubicBezTo>
                  <a:cubicBezTo>
                    <a:pt x="0" y="207"/>
                    <a:pt x="0" y="207"/>
                    <a:pt x="0" y="207"/>
                  </a:cubicBezTo>
                  <a:cubicBezTo>
                    <a:pt x="208" y="207"/>
                    <a:pt x="208" y="207"/>
                    <a:pt x="208" y="207"/>
                  </a:cubicBezTo>
                  <a:lnTo>
                    <a:pt x="208" y="0"/>
                  </a:lnTo>
                  <a:close/>
                  <a:moveTo>
                    <a:pt x="201" y="200"/>
                  </a:moveTo>
                  <a:cubicBezTo>
                    <a:pt x="7" y="200"/>
                    <a:pt x="7" y="200"/>
                    <a:pt x="7" y="200"/>
                  </a:cubicBezTo>
                  <a:cubicBezTo>
                    <a:pt x="7" y="144"/>
                    <a:pt x="7" y="144"/>
                    <a:pt x="7" y="144"/>
                  </a:cubicBezTo>
                  <a:cubicBezTo>
                    <a:pt x="82" y="142"/>
                    <a:pt x="143" y="82"/>
                    <a:pt x="145" y="7"/>
                  </a:cubicBezTo>
                  <a:cubicBezTo>
                    <a:pt x="201" y="7"/>
                    <a:pt x="201" y="7"/>
                    <a:pt x="201" y="7"/>
                  </a:cubicBezTo>
                  <a:lnTo>
                    <a:pt x="201" y="2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30"/>
            <p:cNvSpPr/>
            <p:nvPr/>
          </p:nvSpPr>
          <p:spPr>
            <a:xfrm>
              <a:off x="4711700" y="1720850"/>
              <a:ext cx="271463" cy="346075"/>
            </a:xfrm>
            <a:custGeom>
              <a:rect b="b" l="l" r="r" t="t"/>
              <a:pathLst>
                <a:path extrusionOk="0" h="542" w="424">
                  <a:moveTo>
                    <a:pt x="301" y="90"/>
                  </a:moveTo>
                  <a:cubicBezTo>
                    <a:pt x="301" y="40"/>
                    <a:pt x="261" y="0"/>
                    <a:pt x="211" y="0"/>
                  </a:cubicBezTo>
                  <a:cubicBezTo>
                    <a:pt x="161" y="0"/>
                    <a:pt x="120" y="40"/>
                    <a:pt x="120" y="90"/>
                  </a:cubicBezTo>
                  <a:cubicBezTo>
                    <a:pt x="120" y="140"/>
                    <a:pt x="161" y="181"/>
                    <a:pt x="211" y="181"/>
                  </a:cubicBezTo>
                  <a:cubicBezTo>
                    <a:pt x="211" y="181"/>
                    <a:pt x="211" y="181"/>
                    <a:pt x="212" y="181"/>
                  </a:cubicBezTo>
                  <a:cubicBezTo>
                    <a:pt x="0" y="542"/>
                    <a:pt x="0" y="542"/>
                    <a:pt x="0" y="542"/>
                  </a:cubicBezTo>
                  <a:cubicBezTo>
                    <a:pt x="424" y="542"/>
                    <a:pt x="424" y="542"/>
                    <a:pt x="424" y="542"/>
                  </a:cubicBezTo>
                  <a:cubicBezTo>
                    <a:pt x="212" y="181"/>
                    <a:pt x="212" y="181"/>
                    <a:pt x="212" y="181"/>
                  </a:cubicBezTo>
                  <a:cubicBezTo>
                    <a:pt x="261" y="180"/>
                    <a:pt x="301" y="140"/>
                    <a:pt x="301" y="90"/>
                  </a:cubicBezTo>
                  <a:close/>
                  <a:moveTo>
                    <a:pt x="209" y="536"/>
                  </a:moveTo>
                  <a:cubicBezTo>
                    <a:pt x="12" y="536"/>
                    <a:pt x="12" y="536"/>
                    <a:pt x="12" y="536"/>
                  </a:cubicBezTo>
                  <a:cubicBezTo>
                    <a:pt x="112" y="364"/>
                    <a:pt x="112" y="364"/>
                    <a:pt x="112" y="364"/>
                  </a:cubicBezTo>
                  <a:cubicBezTo>
                    <a:pt x="209" y="532"/>
                    <a:pt x="209" y="532"/>
                    <a:pt x="209" y="532"/>
                  </a:cubicBezTo>
                  <a:lnTo>
                    <a:pt x="209" y="536"/>
                  </a:lnTo>
                  <a:close/>
                  <a:moveTo>
                    <a:pt x="209" y="518"/>
                  </a:moveTo>
                  <a:cubicBezTo>
                    <a:pt x="116" y="357"/>
                    <a:pt x="116" y="357"/>
                    <a:pt x="116" y="357"/>
                  </a:cubicBezTo>
                  <a:cubicBezTo>
                    <a:pt x="209" y="199"/>
                    <a:pt x="209" y="199"/>
                    <a:pt x="209" y="199"/>
                  </a:cubicBezTo>
                  <a:lnTo>
                    <a:pt x="209" y="518"/>
                  </a:lnTo>
                  <a:close/>
                  <a:moveTo>
                    <a:pt x="215" y="199"/>
                  </a:moveTo>
                  <a:cubicBezTo>
                    <a:pt x="308" y="357"/>
                    <a:pt x="308" y="357"/>
                    <a:pt x="308" y="357"/>
                  </a:cubicBezTo>
                  <a:cubicBezTo>
                    <a:pt x="215" y="518"/>
                    <a:pt x="215" y="518"/>
                    <a:pt x="215" y="518"/>
                  </a:cubicBezTo>
                  <a:lnTo>
                    <a:pt x="215" y="199"/>
                  </a:lnTo>
                  <a:close/>
                  <a:moveTo>
                    <a:pt x="215" y="532"/>
                  </a:moveTo>
                  <a:cubicBezTo>
                    <a:pt x="312" y="364"/>
                    <a:pt x="312" y="364"/>
                    <a:pt x="312" y="364"/>
                  </a:cubicBezTo>
                  <a:cubicBezTo>
                    <a:pt x="412" y="536"/>
                    <a:pt x="412" y="536"/>
                    <a:pt x="412" y="536"/>
                  </a:cubicBezTo>
                  <a:cubicBezTo>
                    <a:pt x="215" y="536"/>
                    <a:pt x="215" y="536"/>
                    <a:pt x="215" y="536"/>
                  </a:cubicBezTo>
                  <a:lnTo>
                    <a:pt x="215" y="532"/>
                  </a:lnTo>
                  <a:close/>
                  <a:moveTo>
                    <a:pt x="211" y="174"/>
                  </a:moveTo>
                  <a:cubicBezTo>
                    <a:pt x="165" y="174"/>
                    <a:pt x="127" y="136"/>
                    <a:pt x="127" y="90"/>
                  </a:cubicBezTo>
                  <a:cubicBezTo>
                    <a:pt x="127" y="44"/>
                    <a:pt x="165" y="7"/>
                    <a:pt x="211" y="7"/>
                  </a:cubicBezTo>
                  <a:cubicBezTo>
                    <a:pt x="257" y="7"/>
                    <a:pt x="294" y="44"/>
                    <a:pt x="294" y="90"/>
                  </a:cubicBezTo>
                  <a:cubicBezTo>
                    <a:pt x="294" y="136"/>
                    <a:pt x="257" y="174"/>
                    <a:pt x="211" y="1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30"/>
            <p:cNvSpPr/>
            <p:nvPr/>
          </p:nvSpPr>
          <p:spPr>
            <a:xfrm>
              <a:off x="5108575" y="622300"/>
              <a:ext cx="165100" cy="165100"/>
            </a:xfrm>
            <a:custGeom>
              <a:rect b="b" l="l" r="r" t="t"/>
              <a:pathLst>
                <a:path extrusionOk="0" h="258" w="258">
                  <a:moveTo>
                    <a:pt x="129" y="258"/>
                  </a:moveTo>
                  <a:cubicBezTo>
                    <a:pt x="201" y="258"/>
                    <a:pt x="258" y="200"/>
                    <a:pt x="258" y="129"/>
                  </a:cubicBezTo>
                  <a:cubicBezTo>
                    <a:pt x="258" y="58"/>
                    <a:pt x="201" y="0"/>
                    <a:pt x="129" y="0"/>
                  </a:cubicBezTo>
                  <a:cubicBezTo>
                    <a:pt x="58" y="0"/>
                    <a:pt x="0" y="58"/>
                    <a:pt x="0" y="129"/>
                  </a:cubicBezTo>
                  <a:cubicBezTo>
                    <a:pt x="0" y="200"/>
                    <a:pt x="58" y="258"/>
                    <a:pt x="129" y="258"/>
                  </a:cubicBezTo>
                  <a:close/>
                  <a:moveTo>
                    <a:pt x="218" y="213"/>
                  </a:moveTo>
                  <a:cubicBezTo>
                    <a:pt x="138" y="132"/>
                    <a:pt x="138" y="132"/>
                    <a:pt x="138" y="132"/>
                  </a:cubicBezTo>
                  <a:cubicBezTo>
                    <a:pt x="252" y="132"/>
                    <a:pt x="252" y="132"/>
                    <a:pt x="252" y="132"/>
                  </a:cubicBezTo>
                  <a:cubicBezTo>
                    <a:pt x="251" y="163"/>
                    <a:pt x="238" y="192"/>
                    <a:pt x="218" y="213"/>
                  </a:cubicBezTo>
                  <a:close/>
                  <a:moveTo>
                    <a:pt x="252" y="125"/>
                  </a:moveTo>
                  <a:cubicBezTo>
                    <a:pt x="138" y="125"/>
                    <a:pt x="138" y="125"/>
                    <a:pt x="138" y="125"/>
                  </a:cubicBezTo>
                  <a:cubicBezTo>
                    <a:pt x="218" y="45"/>
                    <a:pt x="218" y="45"/>
                    <a:pt x="218" y="45"/>
                  </a:cubicBezTo>
                  <a:cubicBezTo>
                    <a:pt x="238" y="66"/>
                    <a:pt x="251" y="94"/>
                    <a:pt x="252" y="125"/>
                  </a:cubicBezTo>
                  <a:close/>
                  <a:moveTo>
                    <a:pt x="133" y="7"/>
                  </a:moveTo>
                  <a:cubicBezTo>
                    <a:pt x="164" y="7"/>
                    <a:pt x="192" y="20"/>
                    <a:pt x="213" y="40"/>
                  </a:cubicBezTo>
                  <a:cubicBezTo>
                    <a:pt x="133" y="121"/>
                    <a:pt x="133" y="121"/>
                    <a:pt x="133" y="121"/>
                  </a:cubicBezTo>
                  <a:lnTo>
                    <a:pt x="133" y="7"/>
                  </a:lnTo>
                  <a:close/>
                  <a:moveTo>
                    <a:pt x="133" y="137"/>
                  </a:moveTo>
                  <a:cubicBezTo>
                    <a:pt x="213" y="218"/>
                    <a:pt x="213" y="218"/>
                    <a:pt x="213" y="218"/>
                  </a:cubicBezTo>
                  <a:cubicBezTo>
                    <a:pt x="192" y="238"/>
                    <a:pt x="164" y="250"/>
                    <a:pt x="133" y="251"/>
                  </a:cubicBezTo>
                  <a:lnTo>
                    <a:pt x="133" y="137"/>
                  </a:lnTo>
                  <a:close/>
                  <a:moveTo>
                    <a:pt x="126" y="251"/>
                  </a:moveTo>
                  <a:cubicBezTo>
                    <a:pt x="95" y="250"/>
                    <a:pt x="66" y="238"/>
                    <a:pt x="45" y="218"/>
                  </a:cubicBezTo>
                  <a:cubicBezTo>
                    <a:pt x="126" y="137"/>
                    <a:pt x="126" y="137"/>
                    <a:pt x="126" y="137"/>
                  </a:cubicBezTo>
                  <a:lnTo>
                    <a:pt x="126" y="251"/>
                  </a:lnTo>
                  <a:close/>
                  <a:moveTo>
                    <a:pt x="126" y="7"/>
                  </a:moveTo>
                  <a:cubicBezTo>
                    <a:pt x="126" y="121"/>
                    <a:pt x="126" y="121"/>
                    <a:pt x="126" y="121"/>
                  </a:cubicBezTo>
                  <a:cubicBezTo>
                    <a:pt x="45" y="40"/>
                    <a:pt x="45" y="40"/>
                    <a:pt x="45" y="40"/>
                  </a:cubicBezTo>
                  <a:cubicBezTo>
                    <a:pt x="66" y="20"/>
                    <a:pt x="95" y="7"/>
                    <a:pt x="126" y="7"/>
                  </a:cubicBezTo>
                  <a:close/>
                  <a:moveTo>
                    <a:pt x="40" y="45"/>
                  </a:moveTo>
                  <a:cubicBezTo>
                    <a:pt x="121" y="125"/>
                    <a:pt x="121" y="125"/>
                    <a:pt x="121" y="125"/>
                  </a:cubicBezTo>
                  <a:cubicBezTo>
                    <a:pt x="7" y="125"/>
                    <a:pt x="7" y="125"/>
                    <a:pt x="7" y="125"/>
                  </a:cubicBezTo>
                  <a:cubicBezTo>
                    <a:pt x="8" y="94"/>
                    <a:pt x="20" y="66"/>
                    <a:pt x="40" y="45"/>
                  </a:cubicBezTo>
                  <a:close/>
                  <a:moveTo>
                    <a:pt x="121" y="132"/>
                  </a:moveTo>
                  <a:cubicBezTo>
                    <a:pt x="40" y="213"/>
                    <a:pt x="40" y="213"/>
                    <a:pt x="40" y="213"/>
                  </a:cubicBezTo>
                  <a:cubicBezTo>
                    <a:pt x="20" y="192"/>
                    <a:pt x="8" y="163"/>
                    <a:pt x="7" y="132"/>
                  </a:cubicBezTo>
                  <a:lnTo>
                    <a:pt x="121" y="13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30"/>
            <p:cNvSpPr/>
            <p:nvPr/>
          </p:nvSpPr>
          <p:spPr>
            <a:xfrm>
              <a:off x="5316538" y="693738"/>
              <a:ext cx="173100" cy="48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30"/>
            <p:cNvSpPr/>
            <p:nvPr/>
          </p:nvSpPr>
          <p:spPr>
            <a:xfrm>
              <a:off x="5316538" y="733425"/>
              <a:ext cx="128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30"/>
            <p:cNvSpPr/>
            <p:nvPr/>
          </p:nvSpPr>
          <p:spPr>
            <a:xfrm>
              <a:off x="4667250" y="1217613"/>
              <a:ext cx="441325" cy="106362"/>
            </a:xfrm>
            <a:custGeom>
              <a:rect b="b" l="l" r="r" t="t"/>
              <a:pathLst>
                <a:path extrusionOk="0" h="167" w="689">
                  <a:moveTo>
                    <a:pt x="371" y="87"/>
                  </a:moveTo>
                  <a:cubicBezTo>
                    <a:pt x="606" y="87"/>
                    <a:pt x="606" y="87"/>
                    <a:pt x="606" y="87"/>
                  </a:cubicBezTo>
                  <a:cubicBezTo>
                    <a:pt x="652" y="87"/>
                    <a:pt x="689" y="49"/>
                    <a:pt x="689" y="3"/>
                  </a:cubicBezTo>
                  <a:cubicBezTo>
                    <a:pt x="689" y="0"/>
                    <a:pt x="689" y="0"/>
                    <a:pt x="689" y="0"/>
                  </a:cubicBezTo>
                  <a:cubicBezTo>
                    <a:pt x="0" y="0"/>
                    <a:pt x="0" y="0"/>
                    <a:pt x="0" y="0"/>
                  </a:cubicBezTo>
                  <a:cubicBezTo>
                    <a:pt x="0" y="80"/>
                    <a:pt x="0" y="80"/>
                    <a:pt x="0" y="80"/>
                  </a:cubicBezTo>
                  <a:cubicBezTo>
                    <a:pt x="0" y="87"/>
                    <a:pt x="0" y="87"/>
                    <a:pt x="0" y="87"/>
                  </a:cubicBezTo>
                  <a:cubicBezTo>
                    <a:pt x="0" y="167"/>
                    <a:pt x="0" y="167"/>
                    <a:pt x="0" y="167"/>
                  </a:cubicBezTo>
                  <a:cubicBezTo>
                    <a:pt x="288" y="167"/>
                    <a:pt x="288" y="167"/>
                    <a:pt x="288" y="167"/>
                  </a:cubicBezTo>
                  <a:cubicBezTo>
                    <a:pt x="333" y="167"/>
                    <a:pt x="370" y="131"/>
                    <a:pt x="371" y="87"/>
                  </a:cubicBezTo>
                  <a:close/>
                  <a:moveTo>
                    <a:pt x="7" y="6"/>
                  </a:moveTo>
                  <a:cubicBezTo>
                    <a:pt x="683" y="6"/>
                    <a:pt x="683" y="6"/>
                    <a:pt x="683" y="6"/>
                  </a:cubicBezTo>
                  <a:cubicBezTo>
                    <a:pt x="681" y="47"/>
                    <a:pt x="647" y="80"/>
                    <a:pt x="606" y="80"/>
                  </a:cubicBezTo>
                  <a:cubicBezTo>
                    <a:pt x="372" y="80"/>
                    <a:pt x="372" y="80"/>
                    <a:pt x="372" y="80"/>
                  </a:cubicBezTo>
                  <a:cubicBezTo>
                    <a:pt x="7" y="80"/>
                    <a:pt x="7" y="80"/>
                    <a:pt x="7" y="80"/>
                  </a:cubicBezTo>
                  <a:lnTo>
                    <a:pt x="7" y="6"/>
                  </a:lnTo>
                  <a:close/>
                  <a:moveTo>
                    <a:pt x="7" y="87"/>
                  </a:moveTo>
                  <a:cubicBezTo>
                    <a:pt x="365" y="87"/>
                    <a:pt x="365" y="87"/>
                    <a:pt x="365" y="87"/>
                  </a:cubicBezTo>
                  <a:cubicBezTo>
                    <a:pt x="363" y="127"/>
                    <a:pt x="329" y="160"/>
                    <a:pt x="288" y="160"/>
                  </a:cubicBezTo>
                  <a:cubicBezTo>
                    <a:pt x="7" y="160"/>
                    <a:pt x="7" y="160"/>
                    <a:pt x="7" y="160"/>
                  </a:cubicBezTo>
                  <a:lnTo>
                    <a:pt x="7" y="8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30"/>
            <p:cNvSpPr/>
            <p:nvPr/>
          </p:nvSpPr>
          <p:spPr>
            <a:xfrm>
              <a:off x="5487988" y="922338"/>
              <a:ext cx="131763" cy="133350"/>
            </a:xfrm>
            <a:custGeom>
              <a:rect b="b" l="l" r="r" t="t"/>
              <a:pathLst>
                <a:path extrusionOk="0" h="207" w="207">
                  <a:moveTo>
                    <a:pt x="207" y="138"/>
                  </a:moveTo>
                  <a:cubicBezTo>
                    <a:pt x="204" y="138"/>
                    <a:pt x="204" y="138"/>
                    <a:pt x="204" y="138"/>
                  </a:cubicBezTo>
                  <a:cubicBezTo>
                    <a:pt x="130" y="138"/>
                    <a:pt x="70" y="77"/>
                    <a:pt x="70" y="3"/>
                  </a:cubicBezTo>
                  <a:cubicBezTo>
                    <a:pt x="70" y="0"/>
                    <a:pt x="70" y="0"/>
                    <a:pt x="70" y="0"/>
                  </a:cubicBezTo>
                  <a:cubicBezTo>
                    <a:pt x="0" y="0"/>
                    <a:pt x="0" y="0"/>
                    <a:pt x="0" y="0"/>
                  </a:cubicBezTo>
                  <a:cubicBezTo>
                    <a:pt x="0" y="207"/>
                    <a:pt x="0" y="207"/>
                    <a:pt x="0" y="207"/>
                  </a:cubicBezTo>
                  <a:cubicBezTo>
                    <a:pt x="207" y="207"/>
                    <a:pt x="207" y="207"/>
                    <a:pt x="207" y="207"/>
                  </a:cubicBezTo>
                  <a:lnTo>
                    <a:pt x="207" y="138"/>
                  </a:lnTo>
                  <a:close/>
                  <a:moveTo>
                    <a:pt x="201" y="200"/>
                  </a:moveTo>
                  <a:cubicBezTo>
                    <a:pt x="7" y="200"/>
                    <a:pt x="7" y="200"/>
                    <a:pt x="7" y="200"/>
                  </a:cubicBezTo>
                  <a:cubicBezTo>
                    <a:pt x="7" y="7"/>
                    <a:pt x="7" y="7"/>
                    <a:pt x="7" y="7"/>
                  </a:cubicBezTo>
                  <a:cubicBezTo>
                    <a:pt x="63" y="7"/>
                    <a:pt x="63" y="7"/>
                    <a:pt x="63" y="7"/>
                  </a:cubicBezTo>
                  <a:cubicBezTo>
                    <a:pt x="65" y="82"/>
                    <a:pt x="126" y="143"/>
                    <a:pt x="201" y="144"/>
                  </a:cubicBezTo>
                  <a:lnTo>
                    <a:pt x="201" y="2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30"/>
            <p:cNvSpPr/>
            <p:nvPr/>
          </p:nvSpPr>
          <p:spPr>
            <a:xfrm>
              <a:off x="8424863" y="925513"/>
              <a:ext cx="131763" cy="133350"/>
            </a:xfrm>
            <a:custGeom>
              <a:rect b="b" l="l" r="r" t="t"/>
              <a:pathLst>
                <a:path extrusionOk="0" h="207" w="207">
                  <a:moveTo>
                    <a:pt x="69" y="3"/>
                  </a:moveTo>
                  <a:cubicBezTo>
                    <a:pt x="69" y="0"/>
                    <a:pt x="69" y="0"/>
                    <a:pt x="69" y="0"/>
                  </a:cubicBezTo>
                  <a:cubicBezTo>
                    <a:pt x="0" y="0"/>
                    <a:pt x="0" y="0"/>
                    <a:pt x="0" y="0"/>
                  </a:cubicBezTo>
                  <a:cubicBezTo>
                    <a:pt x="0" y="207"/>
                    <a:pt x="0" y="207"/>
                    <a:pt x="0" y="207"/>
                  </a:cubicBezTo>
                  <a:cubicBezTo>
                    <a:pt x="207" y="207"/>
                    <a:pt x="207" y="207"/>
                    <a:pt x="207" y="207"/>
                  </a:cubicBezTo>
                  <a:cubicBezTo>
                    <a:pt x="207" y="138"/>
                    <a:pt x="207" y="138"/>
                    <a:pt x="207" y="138"/>
                  </a:cubicBezTo>
                  <a:cubicBezTo>
                    <a:pt x="204" y="138"/>
                    <a:pt x="204" y="138"/>
                    <a:pt x="204" y="138"/>
                  </a:cubicBezTo>
                  <a:cubicBezTo>
                    <a:pt x="130" y="138"/>
                    <a:pt x="69" y="77"/>
                    <a:pt x="69" y="3"/>
                  </a:cubicBezTo>
                  <a:close/>
                  <a:moveTo>
                    <a:pt x="200" y="200"/>
                  </a:moveTo>
                  <a:cubicBezTo>
                    <a:pt x="7" y="200"/>
                    <a:pt x="7" y="200"/>
                    <a:pt x="7" y="200"/>
                  </a:cubicBezTo>
                  <a:cubicBezTo>
                    <a:pt x="7" y="7"/>
                    <a:pt x="7" y="7"/>
                    <a:pt x="7" y="7"/>
                  </a:cubicBezTo>
                  <a:cubicBezTo>
                    <a:pt x="63" y="7"/>
                    <a:pt x="63" y="7"/>
                    <a:pt x="63" y="7"/>
                  </a:cubicBezTo>
                  <a:cubicBezTo>
                    <a:pt x="64" y="82"/>
                    <a:pt x="125" y="142"/>
                    <a:pt x="200" y="144"/>
                  </a:cubicBezTo>
                  <a:lnTo>
                    <a:pt x="200" y="2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30"/>
            <p:cNvSpPr/>
            <p:nvPr/>
          </p:nvSpPr>
          <p:spPr>
            <a:xfrm>
              <a:off x="4598988" y="592138"/>
              <a:ext cx="6176952" cy="3438526"/>
            </a:xfrm>
            <a:custGeom>
              <a:rect b="b" l="l" r="r" t="t"/>
              <a:pathLst>
                <a:path extrusionOk="0" h="5379" w="9663">
                  <a:moveTo>
                    <a:pt x="5038" y="0"/>
                  </a:moveTo>
                  <a:cubicBezTo>
                    <a:pt x="4624" y="0"/>
                    <a:pt x="4624" y="0"/>
                    <a:pt x="4624" y="0"/>
                  </a:cubicBezTo>
                  <a:cubicBezTo>
                    <a:pt x="0" y="0"/>
                    <a:pt x="0" y="0"/>
                    <a:pt x="0" y="0"/>
                  </a:cubicBezTo>
                  <a:cubicBezTo>
                    <a:pt x="0" y="2538"/>
                    <a:pt x="0" y="2538"/>
                    <a:pt x="0" y="2538"/>
                  </a:cubicBezTo>
                  <a:cubicBezTo>
                    <a:pt x="0" y="2841"/>
                    <a:pt x="0" y="2841"/>
                    <a:pt x="0" y="2841"/>
                  </a:cubicBezTo>
                  <a:cubicBezTo>
                    <a:pt x="0" y="5379"/>
                    <a:pt x="0" y="5379"/>
                    <a:pt x="0" y="5379"/>
                  </a:cubicBezTo>
                  <a:cubicBezTo>
                    <a:pt x="4624" y="5379"/>
                    <a:pt x="4624" y="5379"/>
                    <a:pt x="4624" y="5379"/>
                  </a:cubicBezTo>
                  <a:cubicBezTo>
                    <a:pt x="5038" y="5379"/>
                    <a:pt x="5038" y="5379"/>
                    <a:pt x="5038" y="5379"/>
                  </a:cubicBezTo>
                  <a:cubicBezTo>
                    <a:pt x="9663" y="5379"/>
                    <a:pt x="9663" y="5379"/>
                    <a:pt x="9663" y="5379"/>
                  </a:cubicBezTo>
                  <a:cubicBezTo>
                    <a:pt x="9663" y="2841"/>
                    <a:pt x="9663" y="2841"/>
                    <a:pt x="9663" y="2841"/>
                  </a:cubicBezTo>
                  <a:cubicBezTo>
                    <a:pt x="9663" y="2538"/>
                    <a:pt x="9663" y="2538"/>
                    <a:pt x="9663" y="2538"/>
                  </a:cubicBezTo>
                  <a:cubicBezTo>
                    <a:pt x="9663" y="0"/>
                    <a:pt x="9663" y="0"/>
                    <a:pt x="9663" y="0"/>
                  </a:cubicBezTo>
                  <a:lnTo>
                    <a:pt x="5038" y="0"/>
                  </a:lnTo>
                  <a:close/>
                  <a:moveTo>
                    <a:pt x="9656" y="7"/>
                  </a:moveTo>
                  <a:cubicBezTo>
                    <a:pt x="9656" y="758"/>
                    <a:pt x="9656" y="758"/>
                    <a:pt x="9656" y="758"/>
                  </a:cubicBezTo>
                  <a:cubicBezTo>
                    <a:pt x="8904" y="7"/>
                    <a:pt x="8904" y="7"/>
                    <a:pt x="8904" y="7"/>
                  </a:cubicBezTo>
                  <a:lnTo>
                    <a:pt x="9656" y="7"/>
                  </a:lnTo>
                  <a:close/>
                  <a:moveTo>
                    <a:pt x="9260" y="374"/>
                  </a:moveTo>
                  <a:cubicBezTo>
                    <a:pt x="9260" y="373"/>
                    <a:pt x="9260" y="373"/>
                    <a:pt x="9260" y="373"/>
                  </a:cubicBezTo>
                  <a:cubicBezTo>
                    <a:pt x="9265" y="377"/>
                    <a:pt x="9265" y="377"/>
                    <a:pt x="9265" y="377"/>
                  </a:cubicBezTo>
                  <a:cubicBezTo>
                    <a:pt x="9263" y="377"/>
                    <a:pt x="9263" y="377"/>
                    <a:pt x="9263" y="377"/>
                  </a:cubicBezTo>
                  <a:cubicBezTo>
                    <a:pt x="9263" y="377"/>
                    <a:pt x="9263" y="377"/>
                    <a:pt x="9263" y="377"/>
                  </a:cubicBezTo>
                  <a:lnTo>
                    <a:pt x="9260" y="374"/>
                  </a:lnTo>
                  <a:close/>
                  <a:moveTo>
                    <a:pt x="9260" y="379"/>
                  </a:moveTo>
                  <a:cubicBezTo>
                    <a:pt x="9260" y="726"/>
                    <a:pt x="9260" y="726"/>
                    <a:pt x="9260" y="726"/>
                  </a:cubicBezTo>
                  <a:cubicBezTo>
                    <a:pt x="9168" y="725"/>
                    <a:pt x="9081" y="689"/>
                    <a:pt x="9015" y="625"/>
                  </a:cubicBezTo>
                  <a:lnTo>
                    <a:pt x="9260" y="379"/>
                  </a:lnTo>
                  <a:close/>
                  <a:moveTo>
                    <a:pt x="9010" y="620"/>
                  </a:moveTo>
                  <a:cubicBezTo>
                    <a:pt x="8946" y="555"/>
                    <a:pt x="8911" y="469"/>
                    <a:pt x="8909" y="378"/>
                  </a:cubicBezTo>
                  <a:cubicBezTo>
                    <a:pt x="9252" y="378"/>
                    <a:pt x="9252" y="378"/>
                    <a:pt x="9252" y="378"/>
                  </a:cubicBezTo>
                  <a:lnTo>
                    <a:pt x="9010" y="620"/>
                  </a:lnTo>
                  <a:close/>
                  <a:moveTo>
                    <a:pt x="8909" y="371"/>
                  </a:moveTo>
                  <a:cubicBezTo>
                    <a:pt x="8909" y="371"/>
                    <a:pt x="8909" y="371"/>
                    <a:pt x="8909" y="371"/>
                  </a:cubicBezTo>
                  <a:cubicBezTo>
                    <a:pt x="8909" y="278"/>
                    <a:pt x="8945" y="190"/>
                    <a:pt x="9010" y="123"/>
                  </a:cubicBezTo>
                  <a:cubicBezTo>
                    <a:pt x="9259" y="371"/>
                    <a:pt x="9259" y="371"/>
                    <a:pt x="9259" y="371"/>
                  </a:cubicBezTo>
                  <a:lnTo>
                    <a:pt x="8909" y="371"/>
                  </a:lnTo>
                  <a:close/>
                  <a:moveTo>
                    <a:pt x="9008" y="627"/>
                  </a:moveTo>
                  <a:cubicBezTo>
                    <a:pt x="9076" y="695"/>
                    <a:pt x="9167" y="733"/>
                    <a:pt x="9264" y="733"/>
                  </a:cubicBezTo>
                  <a:cubicBezTo>
                    <a:pt x="9264" y="733"/>
                    <a:pt x="9264" y="733"/>
                    <a:pt x="9264" y="733"/>
                  </a:cubicBezTo>
                  <a:cubicBezTo>
                    <a:pt x="9359" y="733"/>
                    <a:pt x="9449" y="696"/>
                    <a:pt x="9517" y="629"/>
                  </a:cubicBezTo>
                  <a:cubicBezTo>
                    <a:pt x="9656" y="768"/>
                    <a:pt x="9656" y="768"/>
                    <a:pt x="9656" y="768"/>
                  </a:cubicBezTo>
                  <a:cubicBezTo>
                    <a:pt x="9656" y="833"/>
                    <a:pt x="9656" y="833"/>
                    <a:pt x="9656" y="833"/>
                  </a:cubicBezTo>
                  <a:cubicBezTo>
                    <a:pt x="8387" y="833"/>
                    <a:pt x="8387" y="833"/>
                    <a:pt x="8387" y="833"/>
                  </a:cubicBezTo>
                  <a:cubicBezTo>
                    <a:pt x="8387" y="378"/>
                    <a:pt x="8387" y="378"/>
                    <a:pt x="8387" y="378"/>
                  </a:cubicBezTo>
                  <a:cubicBezTo>
                    <a:pt x="8902" y="378"/>
                    <a:pt x="8902" y="378"/>
                    <a:pt x="8902" y="378"/>
                  </a:cubicBezTo>
                  <a:cubicBezTo>
                    <a:pt x="8904" y="472"/>
                    <a:pt x="8941" y="560"/>
                    <a:pt x="9008" y="627"/>
                  </a:cubicBezTo>
                  <a:close/>
                  <a:moveTo>
                    <a:pt x="9267" y="726"/>
                  </a:moveTo>
                  <a:cubicBezTo>
                    <a:pt x="9267" y="379"/>
                    <a:pt x="9267" y="379"/>
                    <a:pt x="9267" y="379"/>
                  </a:cubicBezTo>
                  <a:cubicBezTo>
                    <a:pt x="9512" y="625"/>
                    <a:pt x="9512" y="625"/>
                    <a:pt x="9512" y="625"/>
                  </a:cubicBezTo>
                  <a:cubicBezTo>
                    <a:pt x="9446" y="689"/>
                    <a:pt x="9359" y="725"/>
                    <a:pt x="9267" y="726"/>
                  </a:cubicBezTo>
                  <a:close/>
                  <a:moveTo>
                    <a:pt x="4624" y="7"/>
                  </a:moveTo>
                  <a:cubicBezTo>
                    <a:pt x="5038" y="7"/>
                    <a:pt x="5038" y="7"/>
                    <a:pt x="5038" y="7"/>
                  </a:cubicBezTo>
                  <a:cubicBezTo>
                    <a:pt x="8898" y="7"/>
                    <a:pt x="8898" y="7"/>
                    <a:pt x="8898" y="7"/>
                  </a:cubicBezTo>
                  <a:cubicBezTo>
                    <a:pt x="8896" y="9"/>
                    <a:pt x="8896" y="9"/>
                    <a:pt x="8896" y="9"/>
                  </a:cubicBezTo>
                  <a:cubicBezTo>
                    <a:pt x="9006" y="118"/>
                    <a:pt x="9006" y="118"/>
                    <a:pt x="9006" y="118"/>
                  </a:cubicBezTo>
                  <a:cubicBezTo>
                    <a:pt x="8939" y="186"/>
                    <a:pt x="8902" y="276"/>
                    <a:pt x="8902" y="371"/>
                  </a:cubicBezTo>
                  <a:cubicBezTo>
                    <a:pt x="8902" y="371"/>
                    <a:pt x="8902" y="371"/>
                    <a:pt x="8902" y="371"/>
                  </a:cubicBezTo>
                  <a:cubicBezTo>
                    <a:pt x="8387" y="371"/>
                    <a:pt x="8387" y="371"/>
                    <a:pt x="8387" y="371"/>
                  </a:cubicBezTo>
                  <a:cubicBezTo>
                    <a:pt x="8387" y="368"/>
                    <a:pt x="8387" y="368"/>
                    <a:pt x="8387" y="368"/>
                  </a:cubicBezTo>
                  <a:cubicBezTo>
                    <a:pt x="8383" y="368"/>
                    <a:pt x="8383" y="368"/>
                    <a:pt x="8383" y="368"/>
                  </a:cubicBezTo>
                  <a:cubicBezTo>
                    <a:pt x="8288" y="368"/>
                    <a:pt x="8210" y="290"/>
                    <a:pt x="8210" y="195"/>
                  </a:cubicBezTo>
                  <a:cubicBezTo>
                    <a:pt x="8210" y="191"/>
                    <a:pt x="8210" y="191"/>
                    <a:pt x="8210" y="191"/>
                  </a:cubicBezTo>
                  <a:cubicBezTo>
                    <a:pt x="5038" y="191"/>
                    <a:pt x="5038" y="191"/>
                    <a:pt x="5038" y="191"/>
                  </a:cubicBezTo>
                  <a:cubicBezTo>
                    <a:pt x="4624" y="191"/>
                    <a:pt x="4624" y="191"/>
                    <a:pt x="4624" y="191"/>
                  </a:cubicBezTo>
                  <a:cubicBezTo>
                    <a:pt x="1453" y="191"/>
                    <a:pt x="1453" y="191"/>
                    <a:pt x="1453" y="191"/>
                  </a:cubicBezTo>
                  <a:cubicBezTo>
                    <a:pt x="1453" y="195"/>
                    <a:pt x="1453" y="195"/>
                    <a:pt x="1453" y="195"/>
                  </a:cubicBezTo>
                  <a:cubicBezTo>
                    <a:pt x="1453" y="290"/>
                    <a:pt x="1375" y="368"/>
                    <a:pt x="1279" y="368"/>
                  </a:cubicBezTo>
                  <a:cubicBezTo>
                    <a:pt x="1276" y="368"/>
                    <a:pt x="1276" y="368"/>
                    <a:pt x="1276" y="368"/>
                  </a:cubicBezTo>
                  <a:cubicBezTo>
                    <a:pt x="1276" y="371"/>
                    <a:pt x="1276" y="371"/>
                    <a:pt x="1276" y="371"/>
                  </a:cubicBezTo>
                  <a:cubicBezTo>
                    <a:pt x="761" y="371"/>
                    <a:pt x="761" y="371"/>
                    <a:pt x="761" y="371"/>
                  </a:cubicBezTo>
                  <a:cubicBezTo>
                    <a:pt x="761" y="371"/>
                    <a:pt x="761" y="371"/>
                    <a:pt x="761" y="371"/>
                  </a:cubicBezTo>
                  <a:cubicBezTo>
                    <a:pt x="761" y="276"/>
                    <a:pt x="724" y="186"/>
                    <a:pt x="657" y="118"/>
                  </a:cubicBezTo>
                  <a:cubicBezTo>
                    <a:pt x="766" y="9"/>
                    <a:pt x="766" y="9"/>
                    <a:pt x="766" y="9"/>
                  </a:cubicBezTo>
                  <a:cubicBezTo>
                    <a:pt x="764" y="7"/>
                    <a:pt x="764" y="7"/>
                    <a:pt x="764" y="7"/>
                  </a:cubicBezTo>
                  <a:lnTo>
                    <a:pt x="4624" y="7"/>
                  </a:lnTo>
                  <a:close/>
                  <a:moveTo>
                    <a:pt x="4433" y="836"/>
                  </a:moveTo>
                  <a:cubicBezTo>
                    <a:pt x="4473" y="796"/>
                    <a:pt x="4473" y="796"/>
                    <a:pt x="4473" y="796"/>
                  </a:cubicBezTo>
                  <a:cubicBezTo>
                    <a:pt x="4513" y="836"/>
                    <a:pt x="4513" y="836"/>
                    <a:pt x="4513" y="836"/>
                  </a:cubicBezTo>
                  <a:cubicBezTo>
                    <a:pt x="4473" y="876"/>
                    <a:pt x="4473" y="876"/>
                    <a:pt x="4473" y="876"/>
                  </a:cubicBezTo>
                  <a:lnTo>
                    <a:pt x="4433" y="836"/>
                  </a:lnTo>
                  <a:close/>
                  <a:moveTo>
                    <a:pt x="4468" y="881"/>
                  </a:moveTo>
                  <a:cubicBezTo>
                    <a:pt x="4428" y="921"/>
                    <a:pt x="4428" y="921"/>
                    <a:pt x="4428" y="921"/>
                  </a:cubicBezTo>
                  <a:cubicBezTo>
                    <a:pt x="4343" y="836"/>
                    <a:pt x="4343" y="836"/>
                    <a:pt x="4343" y="836"/>
                  </a:cubicBezTo>
                  <a:cubicBezTo>
                    <a:pt x="4428" y="751"/>
                    <a:pt x="4428" y="751"/>
                    <a:pt x="4428" y="751"/>
                  </a:cubicBezTo>
                  <a:cubicBezTo>
                    <a:pt x="4468" y="791"/>
                    <a:pt x="4468" y="791"/>
                    <a:pt x="4468" y="791"/>
                  </a:cubicBezTo>
                  <a:cubicBezTo>
                    <a:pt x="4423" y="836"/>
                    <a:pt x="4423" y="836"/>
                    <a:pt x="4423" y="836"/>
                  </a:cubicBezTo>
                  <a:lnTo>
                    <a:pt x="4468" y="881"/>
                  </a:lnTo>
                  <a:close/>
                  <a:moveTo>
                    <a:pt x="4477" y="791"/>
                  </a:moveTo>
                  <a:cubicBezTo>
                    <a:pt x="4517" y="751"/>
                    <a:pt x="4517" y="751"/>
                    <a:pt x="4517" y="751"/>
                  </a:cubicBezTo>
                  <a:cubicBezTo>
                    <a:pt x="4557" y="791"/>
                    <a:pt x="4557" y="791"/>
                    <a:pt x="4557" y="791"/>
                  </a:cubicBezTo>
                  <a:cubicBezTo>
                    <a:pt x="4517" y="831"/>
                    <a:pt x="4517" y="831"/>
                    <a:pt x="4517" y="831"/>
                  </a:cubicBezTo>
                  <a:lnTo>
                    <a:pt x="4477" y="791"/>
                  </a:lnTo>
                  <a:close/>
                  <a:moveTo>
                    <a:pt x="4517" y="841"/>
                  </a:moveTo>
                  <a:cubicBezTo>
                    <a:pt x="4557" y="881"/>
                    <a:pt x="4557" y="881"/>
                    <a:pt x="4557" y="881"/>
                  </a:cubicBezTo>
                  <a:cubicBezTo>
                    <a:pt x="4517" y="921"/>
                    <a:pt x="4517" y="921"/>
                    <a:pt x="4517" y="921"/>
                  </a:cubicBezTo>
                  <a:cubicBezTo>
                    <a:pt x="4477" y="881"/>
                    <a:pt x="4477" y="881"/>
                    <a:pt x="4477" y="881"/>
                  </a:cubicBezTo>
                  <a:lnTo>
                    <a:pt x="4517" y="841"/>
                  </a:lnTo>
                  <a:close/>
                  <a:moveTo>
                    <a:pt x="4522" y="836"/>
                  </a:moveTo>
                  <a:cubicBezTo>
                    <a:pt x="4562" y="796"/>
                    <a:pt x="4562" y="796"/>
                    <a:pt x="4562" y="796"/>
                  </a:cubicBezTo>
                  <a:cubicBezTo>
                    <a:pt x="4602" y="836"/>
                    <a:pt x="4602" y="836"/>
                    <a:pt x="4602" y="836"/>
                  </a:cubicBezTo>
                  <a:cubicBezTo>
                    <a:pt x="4562" y="876"/>
                    <a:pt x="4562" y="876"/>
                    <a:pt x="4562" y="876"/>
                  </a:cubicBezTo>
                  <a:lnTo>
                    <a:pt x="4522" y="836"/>
                  </a:lnTo>
                  <a:close/>
                  <a:moveTo>
                    <a:pt x="4567" y="791"/>
                  </a:moveTo>
                  <a:cubicBezTo>
                    <a:pt x="4607" y="751"/>
                    <a:pt x="4607" y="751"/>
                    <a:pt x="4607" y="751"/>
                  </a:cubicBezTo>
                  <a:cubicBezTo>
                    <a:pt x="4647" y="791"/>
                    <a:pt x="4647" y="791"/>
                    <a:pt x="4647" y="791"/>
                  </a:cubicBezTo>
                  <a:cubicBezTo>
                    <a:pt x="4607" y="831"/>
                    <a:pt x="4607" y="831"/>
                    <a:pt x="4607" y="831"/>
                  </a:cubicBezTo>
                  <a:lnTo>
                    <a:pt x="4567" y="791"/>
                  </a:lnTo>
                  <a:close/>
                  <a:moveTo>
                    <a:pt x="4607" y="841"/>
                  </a:moveTo>
                  <a:cubicBezTo>
                    <a:pt x="4647" y="881"/>
                    <a:pt x="4647" y="881"/>
                    <a:pt x="4647" y="881"/>
                  </a:cubicBezTo>
                  <a:cubicBezTo>
                    <a:pt x="4607" y="921"/>
                    <a:pt x="4607" y="921"/>
                    <a:pt x="4607" y="921"/>
                  </a:cubicBezTo>
                  <a:cubicBezTo>
                    <a:pt x="4567" y="881"/>
                    <a:pt x="4567" y="881"/>
                    <a:pt x="4567" y="881"/>
                  </a:cubicBezTo>
                  <a:lnTo>
                    <a:pt x="4607" y="841"/>
                  </a:lnTo>
                  <a:close/>
                  <a:moveTo>
                    <a:pt x="4624" y="847"/>
                  </a:moveTo>
                  <a:cubicBezTo>
                    <a:pt x="4624" y="849"/>
                    <a:pt x="4624" y="849"/>
                    <a:pt x="4624" y="849"/>
                  </a:cubicBezTo>
                  <a:cubicBezTo>
                    <a:pt x="4612" y="836"/>
                    <a:pt x="4612" y="836"/>
                    <a:pt x="4612" y="836"/>
                  </a:cubicBezTo>
                  <a:cubicBezTo>
                    <a:pt x="4624" y="824"/>
                    <a:pt x="4624" y="824"/>
                    <a:pt x="4624" y="824"/>
                  </a:cubicBezTo>
                  <a:cubicBezTo>
                    <a:pt x="4624" y="825"/>
                    <a:pt x="4624" y="825"/>
                    <a:pt x="4624" y="825"/>
                  </a:cubicBezTo>
                  <a:cubicBezTo>
                    <a:pt x="4652" y="797"/>
                    <a:pt x="4652" y="797"/>
                    <a:pt x="4652" y="797"/>
                  </a:cubicBezTo>
                  <a:cubicBezTo>
                    <a:pt x="4691" y="836"/>
                    <a:pt x="4691" y="836"/>
                    <a:pt x="4691" y="836"/>
                  </a:cubicBezTo>
                  <a:cubicBezTo>
                    <a:pt x="4652" y="875"/>
                    <a:pt x="4652" y="875"/>
                    <a:pt x="4652" y="875"/>
                  </a:cubicBezTo>
                  <a:lnTo>
                    <a:pt x="4624" y="847"/>
                  </a:lnTo>
                  <a:close/>
                  <a:moveTo>
                    <a:pt x="4658" y="791"/>
                  </a:moveTo>
                  <a:cubicBezTo>
                    <a:pt x="4697" y="752"/>
                    <a:pt x="4697" y="752"/>
                    <a:pt x="4697" y="752"/>
                  </a:cubicBezTo>
                  <a:cubicBezTo>
                    <a:pt x="4736" y="791"/>
                    <a:pt x="4736" y="791"/>
                    <a:pt x="4736" y="791"/>
                  </a:cubicBezTo>
                  <a:cubicBezTo>
                    <a:pt x="4697" y="830"/>
                    <a:pt x="4697" y="830"/>
                    <a:pt x="4697" y="830"/>
                  </a:cubicBezTo>
                  <a:lnTo>
                    <a:pt x="4658" y="791"/>
                  </a:lnTo>
                  <a:close/>
                  <a:moveTo>
                    <a:pt x="4697" y="842"/>
                  </a:moveTo>
                  <a:cubicBezTo>
                    <a:pt x="4736" y="881"/>
                    <a:pt x="4736" y="881"/>
                    <a:pt x="4736" y="881"/>
                  </a:cubicBezTo>
                  <a:cubicBezTo>
                    <a:pt x="4697" y="920"/>
                    <a:pt x="4697" y="920"/>
                    <a:pt x="4697" y="920"/>
                  </a:cubicBezTo>
                  <a:cubicBezTo>
                    <a:pt x="4658" y="881"/>
                    <a:pt x="4658" y="881"/>
                    <a:pt x="4658" y="881"/>
                  </a:cubicBezTo>
                  <a:lnTo>
                    <a:pt x="4697" y="842"/>
                  </a:lnTo>
                  <a:close/>
                  <a:moveTo>
                    <a:pt x="4703" y="836"/>
                  </a:moveTo>
                  <a:cubicBezTo>
                    <a:pt x="4742" y="797"/>
                    <a:pt x="4742" y="797"/>
                    <a:pt x="4742" y="797"/>
                  </a:cubicBezTo>
                  <a:cubicBezTo>
                    <a:pt x="4781" y="836"/>
                    <a:pt x="4781" y="836"/>
                    <a:pt x="4781" y="836"/>
                  </a:cubicBezTo>
                  <a:cubicBezTo>
                    <a:pt x="4742" y="875"/>
                    <a:pt x="4742" y="875"/>
                    <a:pt x="4742" y="875"/>
                  </a:cubicBezTo>
                  <a:lnTo>
                    <a:pt x="4703" y="836"/>
                  </a:lnTo>
                  <a:close/>
                  <a:moveTo>
                    <a:pt x="4747" y="791"/>
                  </a:moveTo>
                  <a:cubicBezTo>
                    <a:pt x="4787" y="752"/>
                    <a:pt x="4787" y="752"/>
                    <a:pt x="4787" y="752"/>
                  </a:cubicBezTo>
                  <a:cubicBezTo>
                    <a:pt x="4826" y="791"/>
                    <a:pt x="4826" y="791"/>
                    <a:pt x="4826" y="791"/>
                  </a:cubicBezTo>
                  <a:cubicBezTo>
                    <a:pt x="4787" y="830"/>
                    <a:pt x="4787" y="830"/>
                    <a:pt x="4787" y="830"/>
                  </a:cubicBezTo>
                  <a:lnTo>
                    <a:pt x="4747" y="791"/>
                  </a:lnTo>
                  <a:close/>
                  <a:moveTo>
                    <a:pt x="4787" y="842"/>
                  </a:moveTo>
                  <a:cubicBezTo>
                    <a:pt x="4826" y="881"/>
                    <a:pt x="4826" y="881"/>
                    <a:pt x="4826" y="881"/>
                  </a:cubicBezTo>
                  <a:cubicBezTo>
                    <a:pt x="4787" y="920"/>
                    <a:pt x="4787" y="920"/>
                    <a:pt x="4787" y="920"/>
                  </a:cubicBezTo>
                  <a:cubicBezTo>
                    <a:pt x="4747" y="881"/>
                    <a:pt x="4747" y="881"/>
                    <a:pt x="4747" y="881"/>
                  </a:cubicBezTo>
                  <a:lnTo>
                    <a:pt x="4787" y="842"/>
                  </a:lnTo>
                  <a:close/>
                  <a:moveTo>
                    <a:pt x="4792" y="836"/>
                  </a:moveTo>
                  <a:cubicBezTo>
                    <a:pt x="4831" y="797"/>
                    <a:pt x="4831" y="797"/>
                    <a:pt x="4831" y="797"/>
                  </a:cubicBezTo>
                  <a:cubicBezTo>
                    <a:pt x="4870" y="836"/>
                    <a:pt x="4870" y="836"/>
                    <a:pt x="4870" y="836"/>
                  </a:cubicBezTo>
                  <a:cubicBezTo>
                    <a:pt x="4831" y="875"/>
                    <a:pt x="4831" y="875"/>
                    <a:pt x="4831" y="875"/>
                  </a:cubicBezTo>
                  <a:lnTo>
                    <a:pt x="4792" y="836"/>
                  </a:lnTo>
                  <a:close/>
                  <a:moveTo>
                    <a:pt x="4837" y="791"/>
                  </a:moveTo>
                  <a:cubicBezTo>
                    <a:pt x="4876" y="752"/>
                    <a:pt x="4876" y="752"/>
                    <a:pt x="4876" y="752"/>
                  </a:cubicBezTo>
                  <a:cubicBezTo>
                    <a:pt x="4915" y="791"/>
                    <a:pt x="4915" y="791"/>
                    <a:pt x="4915" y="791"/>
                  </a:cubicBezTo>
                  <a:cubicBezTo>
                    <a:pt x="4876" y="830"/>
                    <a:pt x="4876" y="830"/>
                    <a:pt x="4876" y="830"/>
                  </a:cubicBezTo>
                  <a:lnTo>
                    <a:pt x="4837" y="791"/>
                  </a:lnTo>
                  <a:close/>
                  <a:moveTo>
                    <a:pt x="4876" y="842"/>
                  </a:moveTo>
                  <a:cubicBezTo>
                    <a:pt x="4915" y="881"/>
                    <a:pt x="4915" y="881"/>
                    <a:pt x="4915" y="881"/>
                  </a:cubicBezTo>
                  <a:cubicBezTo>
                    <a:pt x="4876" y="920"/>
                    <a:pt x="4876" y="920"/>
                    <a:pt x="4876" y="920"/>
                  </a:cubicBezTo>
                  <a:cubicBezTo>
                    <a:pt x="4837" y="881"/>
                    <a:pt x="4837" y="881"/>
                    <a:pt x="4837" y="881"/>
                  </a:cubicBezTo>
                  <a:lnTo>
                    <a:pt x="4876" y="842"/>
                  </a:lnTo>
                  <a:close/>
                  <a:moveTo>
                    <a:pt x="4882" y="836"/>
                  </a:moveTo>
                  <a:cubicBezTo>
                    <a:pt x="4921" y="797"/>
                    <a:pt x="4921" y="797"/>
                    <a:pt x="4921" y="797"/>
                  </a:cubicBezTo>
                  <a:cubicBezTo>
                    <a:pt x="4960" y="836"/>
                    <a:pt x="4960" y="836"/>
                    <a:pt x="4960" y="836"/>
                  </a:cubicBezTo>
                  <a:cubicBezTo>
                    <a:pt x="4921" y="875"/>
                    <a:pt x="4921" y="875"/>
                    <a:pt x="4921" y="875"/>
                  </a:cubicBezTo>
                  <a:lnTo>
                    <a:pt x="4882" y="836"/>
                  </a:lnTo>
                  <a:close/>
                  <a:moveTo>
                    <a:pt x="4926" y="791"/>
                  </a:moveTo>
                  <a:cubicBezTo>
                    <a:pt x="4965" y="752"/>
                    <a:pt x="4965" y="752"/>
                    <a:pt x="4965" y="752"/>
                  </a:cubicBezTo>
                  <a:cubicBezTo>
                    <a:pt x="5005" y="791"/>
                    <a:pt x="5005" y="791"/>
                    <a:pt x="5005" y="791"/>
                  </a:cubicBezTo>
                  <a:cubicBezTo>
                    <a:pt x="4965" y="830"/>
                    <a:pt x="4965" y="830"/>
                    <a:pt x="4965" y="830"/>
                  </a:cubicBezTo>
                  <a:lnTo>
                    <a:pt x="4926" y="791"/>
                  </a:lnTo>
                  <a:close/>
                  <a:moveTo>
                    <a:pt x="4965" y="842"/>
                  </a:moveTo>
                  <a:cubicBezTo>
                    <a:pt x="5005" y="881"/>
                    <a:pt x="5005" y="881"/>
                    <a:pt x="5005" y="881"/>
                  </a:cubicBezTo>
                  <a:cubicBezTo>
                    <a:pt x="4965" y="920"/>
                    <a:pt x="4965" y="920"/>
                    <a:pt x="4965" y="920"/>
                  </a:cubicBezTo>
                  <a:cubicBezTo>
                    <a:pt x="4926" y="881"/>
                    <a:pt x="4926" y="881"/>
                    <a:pt x="4926" y="881"/>
                  </a:cubicBezTo>
                  <a:lnTo>
                    <a:pt x="4965" y="842"/>
                  </a:lnTo>
                  <a:close/>
                  <a:moveTo>
                    <a:pt x="4971" y="836"/>
                  </a:moveTo>
                  <a:cubicBezTo>
                    <a:pt x="5010" y="797"/>
                    <a:pt x="5010" y="797"/>
                    <a:pt x="5010" y="797"/>
                  </a:cubicBezTo>
                  <a:cubicBezTo>
                    <a:pt x="5038" y="825"/>
                    <a:pt x="5038" y="825"/>
                    <a:pt x="5038" y="825"/>
                  </a:cubicBezTo>
                  <a:cubicBezTo>
                    <a:pt x="5038" y="824"/>
                    <a:pt x="5038" y="824"/>
                    <a:pt x="5038" y="824"/>
                  </a:cubicBezTo>
                  <a:cubicBezTo>
                    <a:pt x="5051" y="836"/>
                    <a:pt x="5051" y="836"/>
                    <a:pt x="5051" y="836"/>
                  </a:cubicBezTo>
                  <a:cubicBezTo>
                    <a:pt x="5038" y="849"/>
                    <a:pt x="5038" y="849"/>
                    <a:pt x="5038" y="849"/>
                  </a:cubicBezTo>
                  <a:cubicBezTo>
                    <a:pt x="5038" y="847"/>
                    <a:pt x="5038" y="847"/>
                    <a:pt x="5038" y="847"/>
                  </a:cubicBezTo>
                  <a:cubicBezTo>
                    <a:pt x="5010" y="875"/>
                    <a:pt x="5010" y="875"/>
                    <a:pt x="5010" y="875"/>
                  </a:cubicBezTo>
                  <a:lnTo>
                    <a:pt x="4971" y="836"/>
                  </a:lnTo>
                  <a:close/>
                  <a:moveTo>
                    <a:pt x="5016" y="791"/>
                  </a:moveTo>
                  <a:cubicBezTo>
                    <a:pt x="5056" y="751"/>
                    <a:pt x="5056" y="751"/>
                    <a:pt x="5056" y="751"/>
                  </a:cubicBezTo>
                  <a:cubicBezTo>
                    <a:pt x="5096" y="791"/>
                    <a:pt x="5096" y="791"/>
                    <a:pt x="5096" y="791"/>
                  </a:cubicBezTo>
                  <a:cubicBezTo>
                    <a:pt x="5056" y="831"/>
                    <a:pt x="5056" y="831"/>
                    <a:pt x="5056" y="831"/>
                  </a:cubicBezTo>
                  <a:lnTo>
                    <a:pt x="5016" y="791"/>
                  </a:lnTo>
                  <a:close/>
                  <a:moveTo>
                    <a:pt x="5056" y="841"/>
                  </a:moveTo>
                  <a:cubicBezTo>
                    <a:pt x="5096" y="881"/>
                    <a:pt x="5096" y="881"/>
                    <a:pt x="5096" y="881"/>
                  </a:cubicBezTo>
                  <a:cubicBezTo>
                    <a:pt x="5056" y="921"/>
                    <a:pt x="5056" y="921"/>
                    <a:pt x="5056" y="921"/>
                  </a:cubicBezTo>
                  <a:cubicBezTo>
                    <a:pt x="5016" y="881"/>
                    <a:pt x="5016" y="881"/>
                    <a:pt x="5016" y="881"/>
                  </a:cubicBezTo>
                  <a:lnTo>
                    <a:pt x="5056" y="841"/>
                  </a:lnTo>
                  <a:close/>
                  <a:moveTo>
                    <a:pt x="5061" y="836"/>
                  </a:moveTo>
                  <a:cubicBezTo>
                    <a:pt x="5100" y="796"/>
                    <a:pt x="5100" y="796"/>
                    <a:pt x="5100" y="796"/>
                  </a:cubicBezTo>
                  <a:cubicBezTo>
                    <a:pt x="5140" y="836"/>
                    <a:pt x="5140" y="836"/>
                    <a:pt x="5140" y="836"/>
                  </a:cubicBezTo>
                  <a:cubicBezTo>
                    <a:pt x="5100" y="876"/>
                    <a:pt x="5100" y="876"/>
                    <a:pt x="5100" y="876"/>
                  </a:cubicBezTo>
                  <a:lnTo>
                    <a:pt x="5061" y="836"/>
                  </a:lnTo>
                  <a:close/>
                  <a:moveTo>
                    <a:pt x="5105" y="791"/>
                  </a:moveTo>
                  <a:cubicBezTo>
                    <a:pt x="5145" y="751"/>
                    <a:pt x="5145" y="751"/>
                    <a:pt x="5145" y="751"/>
                  </a:cubicBezTo>
                  <a:cubicBezTo>
                    <a:pt x="5185" y="791"/>
                    <a:pt x="5185" y="791"/>
                    <a:pt x="5185" y="791"/>
                  </a:cubicBezTo>
                  <a:cubicBezTo>
                    <a:pt x="5145" y="831"/>
                    <a:pt x="5145" y="831"/>
                    <a:pt x="5145" y="831"/>
                  </a:cubicBezTo>
                  <a:lnTo>
                    <a:pt x="5105" y="791"/>
                  </a:lnTo>
                  <a:close/>
                  <a:moveTo>
                    <a:pt x="5145" y="841"/>
                  </a:moveTo>
                  <a:cubicBezTo>
                    <a:pt x="5185" y="881"/>
                    <a:pt x="5185" y="881"/>
                    <a:pt x="5185" y="881"/>
                  </a:cubicBezTo>
                  <a:cubicBezTo>
                    <a:pt x="5145" y="921"/>
                    <a:pt x="5145" y="921"/>
                    <a:pt x="5145" y="921"/>
                  </a:cubicBezTo>
                  <a:cubicBezTo>
                    <a:pt x="5105" y="881"/>
                    <a:pt x="5105" y="881"/>
                    <a:pt x="5105" y="881"/>
                  </a:cubicBezTo>
                  <a:lnTo>
                    <a:pt x="5145" y="841"/>
                  </a:lnTo>
                  <a:close/>
                  <a:moveTo>
                    <a:pt x="5150" y="836"/>
                  </a:moveTo>
                  <a:cubicBezTo>
                    <a:pt x="5190" y="796"/>
                    <a:pt x="5190" y="796"/>
                    <a:pt x="5190" y="796"/>
                  </a:cubicBezTo>
                  <a:cubicBezTo>
                    <a:pt x="5230" y="836"/>
                    <a:pt x="5230" y="836"/>
                    <a:pt x="5230" y="836"/>
                  </a:cubicBezTo>
                  <a:cubicBezTo>
                    <a:pt x="5190" y="876"/>
                    <a:pt x="5190" y="876"/>
                    <a:pt x="5190" y="876"/>
                  </a:cubicBezTo>
                  <a:lnTo>
                    <a:pt x="5150" y="836"/>
                  </a:lnTo>
                  <a:close/>
                  <a:moveTo>
                    <a:pt x="5239" y="836"/>
                  </a:moveTo>
                  <a:cubicBezTo>
                    <a:pt x="5195" y="791"/>
                    <a:pt x="5195" y="791"/>
                    <a:pt x="5195" y="791"/>
                  </a:cubicBezTo>
                  <a:cubicBezTo>
                    <a:pt x="5235" y="751"/>
                    <a:pt x="5235" y="751"/>
                    <a:pt x="5235" y="751"/>
                  </a:cubicBezTo>
                  <a:cubicBezTo>
                    <a:pt x="5319" y="836"/>
                    <a:pt x="5319" y="836"/>
                    <a:pt x="5319" y="836"/>
                  </a:cubicBezTo>
                  <a:cubicBezTo>
                    <a:pt x="5235" y="921"/>
                    <a:pt x="5235" y="921"/>
                    <a:pt x="5235" y="921"/>
                  </a:cubicBezTo>
                  <a:cubicBezTo>
                    <a:pt x="5195" y="881"/>
                    <a:pt x="5195" y="881"/>
                    <a:pt x="5195" y="881"/>
                  </a:cubicBezTo>
                  <a:lnTo>
                    <a:pt x="5239" y="836"/>
                  </a:lnTo>
                  <a:close/>
                  <a:moveTo>
                    <a:pt x="5235" y="742"/>
                  </a:moveTo>
                  <a:cubicBezTo>
                    <a:pt x="5190" y="787"/>
                    <a:pt x="5190" y="787"/>
                    <a:pt x="5190" y="787"/>
                  </a:cubicBezTo>
                  <a:cubicBezTo>
                    <a:pt x="5145" y="742"/>
                    <a:pt x="5145" y="742"/>
                    <a:pt x="5145" y="742"/>
                  </a:cubicBezTo>
                  <a:cubicBezTo>
                    <a:pt x="5100" y="787"/>
                    <a:pt x="5100" y="787"/>
                    <a:pt x="5100" y="787"/>
                  </a:cubicBezTo>
                  <a:cubicBezTo>
                    <a:pt x="5056" y="742"/>
                    <a:pt x="5056" y="742"/>
                    <a:pt x="5056" y="742"/>
                  </a:cubicBezTo>
                  <a:cubicBezTo>
                    <a:pt x="5038" y="759"/>
                    <a:pt x="5038" y="759"/>
                    <a:pt x="5038" y="759"/>
                  </a:cubicBezTo>
                  <a:cubicBezTo>
                    <a:pt x="5038" y="758"/>
                    <a:pt x="5038" y="758"/>
                    <a:pt x="5038" y="758"/>
                  </a:cubicBezTo>
                  <a:cubicBezTo>
                    <a:pt x="5010" y="786"/>
                    <a:pt x="5010" y="786"/>
                    <a:pt x="5010" y="786"/>
                  </a:cubicBezTo>
                  <a:cubicBezTo>
                    <a:pt x="4966" y="742"/>
                    <a:pt x="4966" y="742"/>
                    <a:pt x="4966" y="742"/>
                  </a:cubicBezTo>
                  <a:cubicBezTo>
                    <a:pt x="4965" y="743"/>
                    <a:pt x="4965" y="743"/>
                    <a:pt x="4965" y="743"/>
                  </a:cubicBezTo>
                  <a:cubicBezTo>
                    <a:pt x="4965" y="742"/>
                    <a:pt x="4965" y="742"/>
                    <a:pt x="4965" y="742"/>
                  </a:cubicBezTo>
                  <a:cubicBezTo>
                    <a:pt x="4921" y="786"/>
                    <a:pt x="4921" y="786"/>
                    <a:pt x="4921" y="786"/>
                  </a:cubicBezTo>
                  <a:cubicBezTo>
                    <a:pt x="4877" y="742"/>
                    <a:pt x="4877" y="742"/>
                    <a:pt x="4877" y="742"/>
                  </a:cubicBezTo>
                  <a:cubicBezTo>
                    <a:pt x="4876" y="743"/>
                    <a:pt x="4876" y="743"/>
                    <a:pt x="4876" y="743"/>
                  </a:cubicBezTo>
                  <a:cubicBezTo>
                    <a:pt x="4875" y="742"/>
                    <a:pt x="4875" y="742"/>
                    <a:pt x="4875" y="742"/>
                  </a:cubicBezTo>
                  <a:cubicBezTo>
                    <a:pt x="4831" y="786"/>
                    <a:pt x="4831" y="786"/>
                    <a:pt x="4831" y="786"/>
                  </a:cubicBezTo>
                  <a:cubicBezTo>
                    <a:pt x="4787" y="742"/>
                    <a:pt x="4787" y="742"/>
                    <a:pt x="4787" y="742"/>
                  </a:cubicBezTo>
                  <a:cubicBezTo>
                    <a:pt x="4787" y="743"/>
                    <a:pt x="4787" y="743"/>
                    <a:pt x="4787" y="743"/>
                  </a:cubicBezTo>
                  <a:cubicBezTo>
                    <a:pt x="4786" y="742"/>
                    <a:pt x="4786" y="742"/>
                    <a:pt x="4786" y="742"/>
                  </a:cubicBezTo>
                  <a:cubicBezTo>
                    <a:pt x="4742" y="786"/>
                    <a:pt x="4742" y="786"/>
                    <a:pt x="4742" y="786"/>
                  </a:cubicBezTo>
                  <a:cubicBezTo>
                    <a:pt x="4698" y="742"/>
                    <a:pt x="4698" y="742"/>
                    <a:pt x="4698" y="742"/>
                  </a:cubicBezTo>
                  <a:cubicBezTo>
                    <a:pt x="4697" y="743"/>
                    <a:pt x="4697" y="743"/>
                    <a:pt x="4697" y="743"/>
                  </a:cubicBezTo>
                  <a:cubicBezTo>
                    <a:pt x="4696" y="742"/>
                    <a:pt x="4696" y="742"/>
                    <a:pt x="4696" y="742"/>
                  </a:cubicBezTo>
                  <a:cubicBezTo>
                    <a:pt x="4652" y="786"/>
                    <a:pt x="4652" y="786"/>
                    <a:pt x="4652" y="786"/>
                  </a:cubicBezTo>
                  <a:cubicBezTo>
                    <a:pt x="4624" y="758"/>
                    <a:pt x="4624" y="758"/>
                    <a:pt x="4624" y="758"/>
                  </a:cubicBezTo>
                  <a:cubicBezTo>
                    <a:pt x="4624" y="759"/>
                    <a:pt x="4624" y="759"/>
                    <a:pt x="4624" y="759"/>
                  </a:cubicBezTo>
                  <a:cubicBezTo>
                    <a:pt x="4607" y="742"/>
                    <a:pt x="4607" y="742"/>
                    <a:pt x="4607" y="742"/>
                  </a:cubicBezTo>
                  <a:cubicBezTo>
                    <a:pt x="4562" y="787"/>
                    <a:pt x="4562" y="787"/>
                    <a:pt x="4562" y="787"/>
                  </a:cubicBezTo>
                  <a:cubicBezTo>
                    <a:pt x="4517" y="742"/>
                    <a:pt x="4517" y="742"/>
                    <a:pt x="4517" y="742"/>
                  </a:cubicBezTo>
                  <a:cubicBezTo>
                    <a:pt x="4473" y="787"/>
                    <a:pt x="4473" y="787"/>
                    <a:pt x="4473" y="787"/>
                  </a:cubicBezTo>
                  <a:cubicBezTo>
                    <a:pt x="4428" y="742"/>
                    <a:pt x="4428" y="742"/>
                    <a:pt x="4428" y="742"/>
                  </a:cubicBezTo>
                  <a:cubicBezTo>
                    <a:pt x="4337" y="833"/>
                    <a:pt x="4337" y="833"/>
                    <a:pt x="4337" y="833"/>
                  </a:cubicBezTo>
                  <a:cubicBezTo>
                    <a:pt x="3786" y="833"/>
                    <a:pt x="3786" y="833"/>
                    <a:pt x="3786" y="833"/>
                  </a:cubicBezTo>
                  <a:cubicBezTo>
                    <a:pt x="3786" y="691"/>
                    <a:pt x="3786" y="691"/>
                    <a:pt x="3786" y="691"/>
                  </a:cubicBezTo>
                  <a:cubicBezTo>
                    <a:pt x="4624" y="691"/>
                    <a:pt x="4624" y="691"/>
                    <a:pt x="4624" y="691"/>
                  </a:cubicBezTo>
                  <a:cubicBezTo>
                    <a:pt x="5038" y="691"/>
                    <a:pt x="5038" y="691"/>
                    <a:pt x="5038" y="691"/>
                  </a:cubicBezTo>
                  <a:cubicBezTo>
                    <a:pt x="5876" y="691"/>
                    <a:pt x="5876" y="691"/>
                    <a:pt x="5876" y="691"/>
                  </a:cubicBezTo>
                  <a:cubicBezTo>
                    <a:pt x="5876" y="833"/>
                    <a:pt x="5876" y="833"/>
                    <a:pt x="5876" y="833"/>
                  </a:cubicBezTo>
                  <a:cubicBezTo>
                    <a:pt x="5326" y="833"/>
                    <a:pt x="5326" y="833"/>
                    <a:pt x="5326" y="833"/>
                  </a:cubicBezTo>
                  <a:lnTo>
                    <a:pt x="5235" y="742"/>
                  </a:lnTo>
                  <a:close/>
                  <a:moveTo>
                    <a:pt x="5038" y="684"/>
                  </a:moveTo>
                  <a:cubicBezTo>
                    <a:pt x="4624" y="684"/>
                    <a:pt x="4624" y="684"/>
                    <a:pt x="4624" y="684"/>
                  </a:cubicBezTo>
                  <a:cubicBezTo>
                    <a:pt x="3786" y="684"/>
                    <a:pt x="3786" y="684"/>
                    <a:pt x="3786" y="684"/>
                  </a:cubicBezTo>
                  <a:cubicBezTo>
                    <a:pt x="3786" y="378"/>
                    <a:pt x="3786" y="378"/>
                    <a:pt x="3786" y="378"/>
                  </a:cubicBezTo>
                  <a:cubicBezTo>
                    <a:pt x="4183" y="378"/>
                    <a:pt x="4183" y="378"/>
                    <a:pt x="4183" y="378"/>
                  </a:cubicBezTo>
                  <a:cubicBezTo>
                    <a:pt x="3788" y="529"/>
                    <a:pt x="3788" y="529"/>
                    <a:pt x="3788" y="529"/>
                  </a:cubicBezTo>
                  <a:cubicBezTo>
                    <a:pt x="4187" y="682"/>
                    <a:pt x="4187" y="682"/>
                    <a:pt x="4187" y="682"/>
                  </a:cubicBezTo>
                  <a:cubicBezTo>
                    <a:pt x="4187" y="378"/>
                    <a:pt x="4187" y="378"/>
                    <a:pt x="4187" y="378"/>
                  </a:cubicBezTo>
                  <a:cubicBezTo>
                    <a:pt x="4624" y="378"/>
                    <a:pt x="4624" y="378"/>
                    <a:pt x="4624" y="378"/>
                  </a:cubicBezTo>
                  <a:cubicBezTo>
                    <a:pt x="5038" y="378"/>
                    <a:pt x="5038" y="378"/>
                    <a:pt x="5038" y="378"/>
                  </a:cubicBezTo>
                  <a:cubicBezTo>
                    <a:pt x="5475" y="378"/>
                    <a:pt x="5475" y="378"/>
                    <a:pt x="5475" y="378"/>
                  </a:cubicBezTo>
                  <a:cubicBezTo>
                    <a:pt x="5475" y="682"/>
                    <a:pt x="5475" y="682"/>
                    <a:pt x="5475" y="682"/>
                  </a:cubicBezTo>
                  <a:cubicBezTo>
                    <a:pt x="5874" y="529"/>
                    <a:pt x="5874" y="529"/>
                    <a:pt x="5874" y="529"/>
                  </a:cubicBezTo>
                  <a:cubicBezTo>
                    <a:pt x="5479" y="378"/>
                    <a:pt x="5479" y="378"/>
                    <a:pt x="5479" y="378"/>
                  </a:cubicBezTo>
                  <a:cubicBezTo>
                    <a:pt x="5876" y="378"/>
                    <a:pt x="5876" y="378"/>
                    <a:pt x="5876" y="378"/>
                  </a:cubicBezTo>
                  <a:cubicBezTo>
                    <a:pt x="5876" y="684"/>
                    <a:pt x="5876" y="684"/>
                    <a:pt x="5876" y="684"/>
                  </a:cubicBezTo>
                  <a:lnTo>
                    <a:pt x="5038" y="684"/>
                  </a:lnTo>
                  <a:close/>
                  <a:moveTo>
                    <a:pt x="3816" y="526"/>
                  </a:moveTo>
                  <a:cubicBezTo>
                    <a:pt x="4180" y="387"/>
                    <a:pt x="4180" y="387"/>
                    <a:pt x="4180" y="387"/>
                  </a:cubicBezTo>
                  <a:cubicBezTo>
                    <a:pt x="4180" y="526"/>
                    <a:pt x="4180" y="526"/>
                    <a:pt x="4180" y="526"/>
                  </a:cubicBezTo>
                  <a:lnTo>
                    <a:pt x="3816" y="526"/>
                  </a:lnTo>
                  <a:close/>
                  <a:moveTo>
                    <a:pt x="4180" y="533"/>
                  </a:moveTo>
                  <a:cubicBezTo>
                    <a:pt x="4180" y="672"/>
                    <a:pt x="4180" y="672"/>
                    <a:pt x="4180" y="672"/>
                  </a:cubicBezTo>
                  <a:cubicBezTo>
                    <a:pt x="3816" y="533"/>
                    <a:pt x="3816" y="533"/>
                    <a:pt x="3816" y="533"/>
                  </a:cubicBezTo>
                  <a:lnTo>
                    <a:pt x="4180" y="533"/>
                  </a:lnTo>
                  <a:close/>
                  <a:moveTo>
                    <a:pt x="5846" y="533"/>
                  </a:moveTo>
                  <a:cubicBezTo>
                    <a:pt x="5482" y="672"/>
                    <a:pt x="5482" y="672"/>
                    <a:pt x="5482" y="672"/>
                  </a:cubicBezTo>
                  <a:cubicBezTo>
                    <a:pt x="5482" y="533"/>
                    <a:pt x="5482" y="533"/>
                    <a:pt x="5482" y="533"/>
                  </a:cubicBezTo>
                  <a:lnTo>
                    <a:pt x="5846" y="533"/>
                  </a:lnTo>
                  <a:close/>
                  <a:moveTo>
                    <a:pt x="5482" y="526"/>
                  </a:moveTo>
                  <a:cubicBezTo>
                    <a:pt x="5482" y="387"/>
                    <a:pt x="5482" y="387"/>
                    <a:pt x="5482" y="387"/>
                  </a:cubicBezTo>
                  <a:cubicBezTo>
                    <a:pt x="5846" y="526"/>
                    <a:pt x="5846" y="526"/>
                    <a:pt x="5846" y="526"/>
                  </a:cubicBezTo>
                  <a:lnTo>
                    <a:pt x="5482" y="526"/>
                  </a:lnTo>
                  <a:close/>
                  <a:moveTo>
                    <a:pt x="5038" y="371"/>
                  </a:moveTo>
                  <a:cubicBezTo>
                    <a:pt x="4624" y="371"/>
                    <a:pt x="4624" y="371"/>
                    <a:pt x="4624" y="371"/>
                  </a:cubicBezTo>
                  <a:cubicBezTo>
                    <a:pt x="1315" y="371"/>
                    <a:pt x="1315" y="371"/>
                    <a:pt x="1315" y="371"/>
                  </a:cubicBezTo>
                  <a:cubicBezTo>
                    <a:pt x="1396" y="355"/>
                    <a:pt x="1458" y="284"/>
                    <a:pt x="1459" y="198"/>
                  </a:cubicBezTo>
                  <a:cubicBezTo>
                    <a:pt x="4624" y="198"/>
                    <a:pt x="4624" y="198"/>
                    <a:pt x="4624" y="198"/>
                  </a:cubicBezTo>
                  <a:cubicBezTo>
                    <a:pt x="5038" y="198"/>
                    <a:pt x="5038" y="198"/>
                    <a:pt x="5038" y="198"/>
                  </a:cubicBezTo>
                  <a:cubicBezTo>
                    <a:pt x="8203" y="198"/>
                    <a:pt x="8203" y="198"/>
                    <a:pt x="8203" y="198"/>
                  </a:cubicBezTo>
                  <a:cubicBezTo>
                    <a:pt x="8205" y="284"/>
                    <a:pt x="8266" y="355"/>
                    <a:pt x="8348" y="371"/>
                  </a:cubicBezTo>
                  <a:lnTo>
                    <a:pt x="5038" y="371"/>
                  </a:lnTo>
                  <a:close/>
                  <a:moveTo>
                    <a:pt x="3780" y="378"/>
                  </a:moveTo>
                  <a:cubicBezTo>
                    <a:pt x="3780" y="833"/>
                    <a:pt x="3780" y="833"/>
                    <a:pt x="3780" y="833"/>
                  </a:cubicBezTo>
                  <a:cubicBezTo>
                    <a:pt x="1283" y="833"/>
                    <a:pt x="1283" y="833"/>
                    <a:pt x="1283" y="833"/>
                  </a:cubicBezTo>
                  <a:cubicBezTo>
                    <a:pt x="1283" y="378"/>
                    <a:pt x="1283" y="378"/>
                    <a:pt x="1283" y="378"/>
                  </a:cubicBezTo>
                  <a:lnTo>
                    <a:pt x="3780" y="378"/>
                  </a:lnTo>
                  <a:close/>
                  <a:moveTo>
                    <a:pt x="5883" y="378"/>
                  </a:moveTo>
                  <a:cubicBezTo>
                    <a:pt x="8380" y="378"/>
                    <a:pt x="8380" y="378"/>
                    <a:pt x="8380" y="378"/>
                  </a:cubicBezTo>
                  <a:cubicBezTo>
                    <a:pt x="8380" y="833"/>
                    <a:pt x="8380" y="833"/>
                    <a:pt x="8380" y="833"/>
                  </a:cubicBezTo>
                  <a:cubicBezTo>
                    <a:pt x="5883" y="833"/>
                    <a:pt x="5883" y="833"/>
                    <a:pt x="5883" y="833"/>
                  </a:cubicBezTo>
                  <a:lnTo>
                    <a:pt x="5883" y="378"/>
                  </a:lnTo>
                  <a:close/>
                  <a:moveTo>
                    <a:pt x="400" y="377"/>
                  </a:moveTo>
                  <a:cubicBezTo>
                    <a:pt x="398" y="377"/>
                    <a:pt x="398" y="377"/>
                    <a:pt x="398" y="377"/>
                  </a:cubicBezTo>
                  <a:cubicBezTo>
                    <a:pt x="402" y="373"/>
                    <a:pt x="402" y="373"/>
                    <a:pt x="402" y="373"/>
                  </a:cubicBezTo>
                  <a:cubicBezTo>
                    <a:pt x="402" y="374"/>
                    <a:pt x="402" y="374"/>
                    <a:pt x="402" y="374"/>
                  </a:cubicBezTo>
                  <a:cubicBezTo>
                    <a:pt x="399" y="377"/>
                    <a:pt x="399" y="377"/>
                    <a:pt x="399" y="377"/>
                  </a:cubicBezTo>
                  <a:lnTo>
                    <a:pt x="400" y="377"/>
                  </a:lnTo>
                  <a:close/>
                  <a:moveTo>
                    <a:pt x="402" y="379"/>
                  </a:moveTo>
                  <a:cubicBezTo>
                    <a:pt x="647" y="625"/>
                    <a:pt x="647" y="625"/>
                    <a:pt x="647" y="625"/>
                  </a:cubicBezTo>
                  <a:cubicBezTo>
                    <a:pt x="581" y="689"/>
                    <a:pt x="495" y="725"/>
                    <a:pt x="402" y="726"/>
                  </a:cubicBezTo>
                  <a:lnTo>
                    <a:pt x="402" y="379"/>
                  </a:lnTo>
                  <a:close/>
                  <a:moveTo>
                    <a:pt x="411" y="378"/>
                  </a:moveTo>
                  <a:cubicBezTo>
                    <a:pt x="754" y="378"/>
                    <a:pt x="754" y="378"/>
                    <a:pt x="754" y="378"/>
                  </a:cubicBezTo>
                  <a:cubicBezTo>
                    <a:pt x="752" y="469"/>
                    <a:pt x="716" y="555"/>
                    <a:pt x="652" y="620"/>
                  </a:cubicBezTo>
                  <a:lnTo>
                    <a:pt x="411" y="378"/>
                  </a:lnTo>
                  <a:close/>
                  <a:moveTo>
                    <a:pt x="404" y="371"/>
                  </a:moveTo>
                  <a:cubicBezTo>
                    <a:pt x="652" y="123"/>
                    <a:pt x="652" y="123"/>
                    <a:pt x="652" y="123"/>
                  </a:cubicBezTo>
                  <a:cubicBezTo>
                    <a:pt x="718" y="190"/>
                    <a:pt x="754" y="278"/>
                    <a:pt x="754" y="371"/>
                  </a:cubicBezTo>
                  <a:cubicBezTo>
                    <a:pt x="754" y="371"/>
                    <a:pt x="754" y="371"/>
                    <a:pt x="754" y="371"/>
                  </a:cubicBezTo>
                  <a:lnTo>
                    <a:pt x="404" y="371"/>
                  </a:lnTo>
                  <a:close/>
                  <a:moveTo>
                    <a:pt x="7" y="7"/>
                  </a:moveTo>
                  <a:cubicBezTo>
                    <a:pt x="758" y="7"/>
                    <a:pt x="758" y="7"/>
                    <a:pt x="758" y="7"/>
                  </a:cubicBezTo>
                  <a:cubicBezTo>
                    <a:pt x="7" y="758"/>
                    <a:pt x="7" y="758"/>
                    <a:pt x="7" y="758"/>
                  </a:cubicBezTo>
                  <a:lnTo>
                    <a:pt x="7" y="7"/>
                  </a:lnTo>
                  <a:close/>
                  <a:moveTo>
                    <a:pt x="396" y="379"/>
                  </a:moveTo>
                  <a:cubicBezTo>
                    <a:pt x="396" y="726"/>
                    <a:pt x="396" y="726"/>
                    <a:pt x="396" y="726"/>
                  </a:cubicBezTo>
                  <a:cubicBezTo>
                    <a:pt x="303" y="725"/>
                    <a:pt x="216" y="689"/>
                    <a:pt x="150" y="625"/>
                  </a:cubicBezTo>
                  <a:lnTo>
                    <a:pt x="396" y="379"/>
                  </a:lnTo>
                  <a:close/>
                  <a:moveTo>
                    <a:pt x="7" y="768"/>
                  </a:moveTo>
                  <a:cubicBezTo>
                    <a:pt x="146" y="629"/>
                    <a:pt x="146" y="629"/>
                    <a:pt x="146" y="629"/>
                  </a:cubicBezTo>
                  <a:cubicBezTo>
                    <a:pt x="214" y="696"/>
                    <a:pt x="303" y="733"/>
                    <a:pt x="399" y="733"/>
                  </a:cubicBezTo>
                  <a:cubicBezTo>
                    <a:pt x="399" y="733"/>
                    <a:pt x="399" y="733"/>
                    <a:pt x="399" y="733"/>
                  </a:cubicBezTo>
                  <a:cubicBezTo>
                    <a:pt x="496" y="733"/>
                    <a:pt x="586" y="695"/>
                    <a:pt x="655" y="627"/>
                  </a:cubicBezTo>
                  <a:cubicBezTo>
                    <a:pt x="721" y="560"/>
                    <a:pt x="759" y="472"/>
                    <a:pt x="761" y="378"/>
                  </a:cubicBezTo>
                  <a:cubicBezTo>
                    <a:pt x="1276" y="378"/>
                    <a:pt x="1276" y="378"/>
                    <a:pt x="1276" y="378"/>
                  </a:cubicBezTo>
                  <a:cubicBezTo>
                    <a:pt x="1276" y="833"/>
                    <a:pt x="1276" y="833"/>
                    <a:pt x="1276" y="833"/>
                  </a:cubicBezTo>
                  <a:cubicBezTo>
                    <a:pt x="7" y="833"/>
                    <a:pt x="7" y="833"/>
                    <a:pt x="7" y="833"/>
                  </a:cubicBezTo>
                  <a:lnTo>
                    <a:pt x="7" y="768"/>
                  </a:lnTo>
                  <a:close/>
                  <a:moveTo>
                    <a:pt x="7" y="840"/>
                  </a:moveTo>
                  <a:cubicBezTo>
                    <a:pt x="4337" y="840"/>
                    <a:pt x="4337" y="840"/>
                    <a:pt x="4337" y="840"/>
                  </a:cubicBezTo>
                  <a:cubicBezTo>
                    <a:pt x="4428" y="930"/>
                    <a:pt x="4428" y="930"/>
                    <a:pt x="4428" y="930"/>
                  </a:cubicBezTo>
                  <a:cubicBezTo>
                    <a:pt x="4473" y="886"/>
                    <a:pt x="4473" y="886"/>
                    <a:pt x="4473" y="886"/>
                  </a:cubicBezTo>
                  <a:cubicBezTo>
                    <a:pt x="4517" y="930"/>
                    <a:pt x="4517" y="930"/>
                    <a:pt x="4517" y="930"/>
                  </a:cubicBezTo>
                  <a:cubicBezTo>
                    <a:pt x="4562" y="886"/>
                    <a:pt x="4562" y="886"/>
                    <a:pt x="4562" y="886"/>
                  </a:cubicBezTo>
                  <a:cubicBezTo>
                    <a:pt x="4607" y="930"/>
                    <a:pt x="4607" y="930"/>
                    <a:pt x="4607" y="930"/>
                  </a:cubicBezTo>
                  <a:cubicBezTo>
                    <a:pt x="4624" y="913"/>
                    <a:pt x="4624" y="913"/>
                    <a:pt x="4624" y="913"/>
                  </a:cubicBezTo>
                  <a:cubicBezTo>
                    <a:pt x="4624" y="915"/>
                    <a:pt x="4624" y="915"/>
                    <a:pt x="4624" y="915"/>
                  </a:cubicBezTo>
                  <a:cubicBezTo>
                    <a:pt x="4652" y="886"/>
                    <a:pt x="4652" y="886"/>
                    <a:pt x="4652" y="886"/>
                  </a:cubicBezTo>
                  <a:cubicBezTo>
                    <a:pt x="4696" y="930"/>
                    <a:pt x="4696" y="930"/>
                    <a:pt x="4696" y="930"/>
                  </a:cubicBezTo>
                  <a:cubicBezTo>
                    <a:pt x="4697" y="930"/>
                    <a:pt x="4697" y="930"/>
                    <a:pt x="4697" y="930"/>
                  </a:cubicBezTo>
                  <a:cubicBezTo>
                    <a:pt x="4698" y="930"/>
                    <a:pt x="4698" y="930"/>
                    <a:pt x="4698" y="930"/>
                  </a:cubicBezTo>
                  <a:cubicBezTo>
                    <a:pt x="4742" y="886"/>
                    <a:pt x="4742" y="886"/>
                    <a:pt x="4742" y="886"/>
                  </a:cubicBezTo>
                  <a:cubicBezTo>
                    <a:pt x="4786" y="930"/>
                    <a:pt x="4786" y="930"/>
                    <a:pt x="4786" y="930"/>
                  </a:cubicBezTo>
                  <a:cubicBezTo>
                    <a:pt x="4787" y="930"/>
                    <a:pt x="4787" y="930"/>
                    <a:pt x="4787" y="930"/>
                  </a:cubicBezTo>
                  <a:cubicBezTo>
                    <a:pt x="4787" y="930"/>
                    <a:pt x="4787" y="930"/>
                    <a:pt x="4787" y="930"/>
                  </a:cubicBezTo>
                  <a:cubicBezTo>
                    <a:pt x="4831" y="886"/>
                    <a:pt x="4831" y="886"/>
                    <a:pt x="4831" y="886"/>
                  </a:cubicBezTo>
                  <a:cubicBezTo>
                    <a:pt x="4875" y="930"/>
                    <a:pt x="4875" y="930"/>
                    <a:pt x="4875" y="930"/>
                  </a:cubicBezTo>
                  <a:cubicBezTo>
                    <a:pt x="4876" y="930"/>
                    <a:pt x="4876" y="930"/>
                    <a:pt x="4876" y="930"/>
                  </a:cubicBezTo>
                  <a:cubicBezTo>
                    <a:pt x="4877" y="930"/>
                    <a:pt x="4877" y="930"/>
                    <a:pt x="4877" y="930"/>
                  </a:cubicBezTo>
                  <a:cubicBezTo>
                    <a:pt x="4921" y="886"/>
                    <a:pt x="4921" y="886"/>
                    <a:pt x="4921" y="886"/>
                  </a:cubicBezTo>
                  <a:cubicBezTo>
                    <a:pt x="4965" y="930"/>
                    <a:pt x="4965" y="930"/>
                    <a:pt x="4965" y="930"/>
                  </a:cubicBezTo>
                  <a:cubicBezTo>
                    <a:pt x="4965" y="930"/>
                    <a:pt x="4965" y="930"/>
                    <a:pt x="4965" y="930"/>
                  </a:cubicBezTo>
                  <a:cubicBezTo>
                    <a:pt x="4966" y="930"/>
                    <a:pt x="4966" y="930"/>
                    <a:pt x="4966" y="930"/>
                  </a:cubicBezTo>
                  <a:cubicBezTo>
                    <a:pt x="5010" y="886"/>
                    <a:pt x="5010" y="886"/>
                    <a:pt x="5010" y="886"/>
                  </a:cubicBezTo>
                  <a:cubicBezTo>
                    <a:pt x="5038" y="915"/>
                    <a:pt x="5038" y="915"/>
                    <a:pt x="5038" y="915"/>
                  </a:cubicBezTo>
                  <a:cubicBezTo>
                    <a:pt x="5038" y="913"/>
                    <a:pt x="5038" y="913"/>
                    <a:pt x="5038" y="913"/>
                  </a:cubicBezTo>
                  <a:cubicBezTo>
                    <a:pt x="5056" y="930"/>
                    <a:pt x="5056" y="930"/>
                    <a:pt x="5056" y="930"/>
                  </a:cubicBezTo>
                  <a:cubicBezTo>
                    <a:pt x="5100" y="886"/>
                    <a:pt x="5100" y="886"/>
                    <a:pt x="5100" y="886"/>
                  </a:cubicBezTo>
                  <a:cubicBezTo>
                    <a:pt x="5145" y="930"/>
                    <a:pt x="5145" y="930"/>
                    <a:pt x="5145" y="930"/>
                  </a:cubicBezTo>
                  <a:cubicBezTo>
                    <a:pt x="5190" y="886"/>
                    <a:pt x="5190" y="886"/>
                    <a:pt x="5190" y="886"/>
                  </a:cubicBezTo>
                  <a:cubicBezTo>
                    <a:pt x="5235" y="930"/>
                    <a:pt x="5235" y="930"/>
                    <a:pt x="5235" y="930"/>
                  </a:cubicBezTo>
                  <a:cubicBezTo>
                    <a:pt x="5326" y="840"/>
                    <a:pt x="5326" y="840"/>
                    <a:pt x="5326" y="840"/>
                  </a:cubicBezTo>
                  <a:cubicBezTo>
                    <a:pt x="9656" y="840"/>
                    <a:pt x="9656" y="840"/>
                    <a:pt x="9656" y="840"/>
                  </a:cubicBezTo>
                  <a:cubicBezTo>
                    <a:pt x="9656" y="2348"/>
                    <a:pt x="9656" y="2348"/>
                    <a:pt x="9656" y="2348"/>
                  </a:cubicBezTo>
                  <a:cubicBezTo>
                    <a:pt x="9655" y="2348"/>
                    <a:pt x="9655" y="2348"/>
                    <a:pt x="9655" y="2348"/>
                  </a:cubicBezTo>
                  <a:cubicBezTo>
                    <a:pt x="9599" y="2348"/>
                    <a:pt x="9554" y="2303"/>
                    <a:pt x="9554" y="2247"/>
                  </a:cubicBezTo>
                  <a:cubicBezTo>
                    <a:pt x="9554" y="1737"/>
                    <a:pt x="9554" y="1737"/>
                    <a:pt x="9554" y="1737"/>
                  </a:cubicBezTo>
                  <a:cubicBezTo>
                    <a:pt x="9554" y="1681"/>
                    <a:pt x="9599" y="1635"/>
                    <a:pt x="9655" y="1635"/>
                  </a:cubicBezTo>
                  <a:cubicBezTo>
                    <a:pt x="9655" y="1629"/>
                    <a:pt x="9655" y="1629"/>
                    <a:pt x="9655" y="1629"/>
                  </a:cubicBezTo>
                  <a:cubicBezTo>
                    <a:pt x="9595" y="1629"/>
                    <a:pt x="9547" y="1677"/>
                    <a:pt x="9547" y="1737"/>
                  </a:cubicBezTo>
                  <a:cubicBezTo>
                    <a:pt x="9547" y="2247"/>
                    <a:pt x="9547" y="2247"/>
                    <a:pt x="9547" y="2247"/>
                  </a:cubicBezTo>
                  <a:cubicBezTo>
                    <a:pt x="9547" y="2297"/>
                    <a:pt x="9581" y="2339"/>
                    <a:pt x="9628" y="2351"/>
                  </a:cubicBezTo>
                  <a:cubicBezTo>
                    <a:pt x="9581" y="2364"/>
                    <a:pt x="9547" y="2406"/>
                    <a:pt x="9547" y="2456"/>
                  </a:cubicBezTo>
                  <a:cubicBezTo>
                    <a:pt x="9547" y="2538"/>
                    <a:pt x="9547" y="2538"/>
                    <a:pt x="9547" y="2538"/>
                  </a:cubicBezTo>
                  <a:cubicBezTo>
                    <a:pt x="9547" y="2684"/>
                    <a:pt x="9547" y="2684"/>
                    <a:pt x="9547" y="2684"/>
                  </a:cubicBezTo>
                  <a:cubicBezTo>
                    <a:pt x="9292" y="2684"/>
                    <a:pt x="9292" y="2684"/>
                    <a:pt x="9292" y="2684"/>
                  </a:cubicBezTo>
                  <a:cubicBezTo>
                    <a:pt x="9487" y="2351"/>
                    <a:pt x="9487" y="2351"/>
                    <a:pt x="9487" y="2351"/>
                  </a:cubicBezTo>
                  <a:cubicBezTo>
                    <a:pt x="9062" y="2351"/>
                    <a:pt x="9062" y="2351"/>
                    <a:pt x="9062" y="2351"/>
                  </a:cubicBezTo>
                  <a:cubicBezTo>
                    <a:pt x="9257" y="2684"/>
                    <a:pt x="9257" y="2684"/>
                    <a:pt x="9257" y="2684"/>
                  </a:cubicBezTo>
                  <a:cubicBezTo>
                    <a:pt x="9010" y="2684"/>
                    <a:pt x="9010" y="2684"/>
                    <a:pt x="9010" y="2684"/>
                  </a:cubicBezTo>
                  <a:cubicBezTo>
                    <a:pt x="9010" y="2538"/>
                    <a:pt x="9010" y="2538"/>
                    <a:pt x="9010" y="2538"/>
                  </a:cubicBezTo>
                  <a:cubicBezTo>
                    <a:pt x="9010" y="2456"/>
                    <a:pt x="9010" y="2456"/>
                    <a:pt x="9010" y="2456"/>
                  </a:cubicBezTo>
                  <a:cubicBezTo>
                    <a:pt x="9010" y="2406"/>
                    <a:pt x="8976" y="2364"/>
                    <a:pt x="8929" y="2351"/>
                  </a:cubicBezTo>
                  <a:cubicBezTo>
                    <a:pt x="8976" y="2339"/>
                    <a:pt x="9010" y="2297"/>
                    <a:pt x="9010" y="2247"/>
                  </a:cubicBezTo>
                  <a:cubicBezTo>
                    <a:pt x="9010" y="1737"/>
                    <a:pt x="9010" y="1737"/>
                    <a:pt x="9010" y="1737"/>
                  </a:cubicBezTo>
                  <a:cubicBezTo>
                    <a:pt x="9010" y="1678"/>
                    <a:pt x="8963" y="1630"/>
                    <a:pt x="8904" y="1629"/>
                  </a:cubicBezTo>
                  <a:cubicBezTo>
                    <a:pt x="8904" y="1144"/>
                    <a:pt x="8904" y="1144"/>
                    <a:pt x="8904" y="1144"/>
                  </a:cubicBezTo>
                  <a:cubicBezTo>
                    <a:pt x="8901" y="1144"/>
                    <a:pt x="8901" y="1144"/>
                    <a:pt x="8901" y="1144"/>
                  </a:cubicBezTo>
                  <a:cubicBezTo>
                    <a:pt x="8811" y="1144"/>
                    <a:pt x="8738" y="1071"/>
                    <a:pt x="8738" y="981"/>
                  </a:cubicBezTo>
                  <a:cubicBezTo>
                    <a:pt x="8738" y="977"/>
                    <a:pt x="8738" y="977"/>
                    <a:pt x="8738" y="977"/>
                  </a:cubicBezTo>
                  <a:cubicBezTo>
                    <a:pt x="5038" y="977"/>
                    <a:pt x="5038" y="977"/>
                    <a:pt x="5038" y="977"/>
                  </a:cubicBezTo>
                  <a:cubicBezTo>
                    <a:pt x="4624" y="977"/>
                    <a:pt x="4624" y="977"/>
                    <a:pt x="4624" y="977"/>
                  </a:cubicBezTo>
                  <a:cubicBezTo>
                    <a:pt x="925" y="977"/>
                    <a:pt x="925" y="977"/>
                    <a:pt x="925" y="977"/>
                  </a:cubicBezTo>
                  <a:cubicBezTo>
                    <a:pt x="925" y="981"/>
                    <a:pt x="925" y="981"/>
                    <a:pt x="925" y="981"/>
                  </a:cubicBezTo>
                  <a:cubicBezTo>
                    <a:pt x="925" y="1071"/>
                    <a:pt x="852" y="1144"/>
                    <a:pt x="762" y="1144"/>
                  </a:cubicBezTo>
                  <a:cubicBezTo>
                    <a:pt x="759" y="1144"/>
                    <a:pt x="759" y="1144"/>
                    <a:pt x="759" y="1144"/>
                  </a:cubicBezTo>
                  <a:cubicBezTo>
                    <a:pt x="759" y="1629"/>
                    <a:pt x="759" y="1629"/>
                    <a:pt x="759" y="1629"/>
                  </a:cubicBezTo>
                  <a:cubicBezTo>
                    <a:pt x="700" y="1630"/>
                    <a:pt x="652" y="1678"/>
                    <a:pt x="652" y="1737"/>
                  </a:cubicBezTo>
                  <a:cubicBezTo>
                    <a:pt x="652" y="2247"/>
                    <a:pt x="652" y="2247"/>
                    <a:pt x="652" y="2247"/>
                  </a:cubicBezTo>
                  <a:cubicBezTo>
                    <a:pt x="652" y="2297"/>
                    <a:pt x="687" y="2339"/>
                    <a:pt x="734" y="2351"/>
                  </a:cubicBezTo>
                  <a:cubicBezTo>
                    <a:pt x="687" y="2364"/>
                    <a:pt x="652" y="2406"/>
                    <a:pt x="652" y="2456"/>
                  </a:cubicBezTo>
                  <a:cubicBezTo>
                    <a:pt x="652" y="2538"/>
                    <a:pt x="652" y="2538"/>
                    <a:pt x="652" y="2538"/>
                  </a:cubicBezTo>
                  <a:cubicBezTo>
                    <a:pt x="652" y="2684"/>
                    <a:pt x="652" y="2684"/>
                    <a:pt x="652" y="2684"/>
                  </a:cubicBezTo>
                  <a:cubicBezTo>
                    <a:pt x="405" y="2684"/>
                    <a:pt x="405" y="2684"/>
                    <a:pt x="405" y="2684"/>
                  </a:cubicBezTo>
                  <a:cubicBezTo>
                    <a:pt x="600" y="2351"/>
                    <a:pt x="600" y="2351"/>
                    <a:pt x="600" y="2351"/>
                  </a:cubicBezTo>
                  <a:cubicBezTo>
                    <a:pt x="176" y="2351"/>
                    <a:pt x="176" y="2351"/>
                    <a:pt x="176" y="2351"/>
                  </a:cubicBezTo>
                  <a:cubicBezTo>
                    <a:pt x="371" y="2684"/>
                    <a:pt x="371" y="2684"/>
                    <a:pt x="371" y="2684"/>
                  </a:cubicBezTo>
                  <a:cubicBezTo>
                    <a:pt x="116" y="2684"/>
                    <a:pt x="116" y="2684"/>
                    <a:pt x="116" y="2684"/>
                  </a:cubicBezTo>
                  <a:cubicBezTo>
                    <a:pt x="116" y="2538"/>
                    <a:pt x="116" y="2538"/>
                    <a:pt x="116" y="2538"/>
                  </a:cubicBezTo>
                  <a:cubicBezTo>
                    <a:pt x="116" y="2456"/>
                    <a:pt x="116" y="2456"/>
                    <a:pt x="116" y="2456"/>
                  </a:cubicBezTo>
                  <a:cubicBezTo>
                    <a:pt x="116" y="2406"/>
                    <a:pt x="81" y="2364"/>
                    <a:pt x="34" y="2351"/>
                  </a:cubicBezTo>
                  <a:cubicBezTo>
                    <a:pt x="81" y="2339"/>
                    <a:pt x="116" y="2297"/>
                    <a:pt x="116" y="2247"/>
                  </a:cubicBezTo>
                  <a:cubicBezTo>
                    <a:pt x="116" y="1737"/>
                    <a:pt x="116" y="1737"/>
                    <a:pt x="116" y="1737"/>
                  </a:cubicBezTo>
                  <a:cubicBezTo>
                    <a:pt x="116" y="1677"/>
                    <a:pt x="67" y="1629"/>
                    <a:pt x="7" y="1629"/>
                  </a:cubicBezTo>
                  <a:cubicBezTo>
                    <a:pt x="7" y="1635"/>
                    <a:pt x="7" y="1635"/>
                    <a:pt x="7" y="1635"/>
                  </a:cubicBezTo>
                  <a:cubicBezTo>
                    <a:pt x="63" y="1635"/>
                    <a:pt x="109" y="1681"/>
                    <a:pt x="109" y="1737"/>
                  </a:cubicBezTo>
                  <a:cubicBezTo>
                    <a:pt x="109" y="2247"/>
                    <a:pt x="109" y="2247"/>
                    <a:pt x="109" y="2247"/>
                  </a:cubicBezTo>
                  <a:cubicBezTo>
                    <a:pt x="109" y="2303"/>
                    <a:pt x="63" y="2348"/>
                    <a:pt x="7" y="2348"/>
                  </a:cubicBezTo>
                  <a:cubicBezTo>
                    <a:pt x="7" y="2348"/>
                    <a:pt x="7" y="2348"/>
                    <a:pt x="7" y="2348"/>
                  </a:cubicBezTo>
                  <a:lnTo>
                    <a:pt x="7" y="840"/>
                  </a:lnTo>
                  <a:close/>
                  <a:moveTo>
                    <a:pt x="488" y="2530"/>
                  </a:moveTo>
                  <a:cubicBezTo>
                    <a:pt x="391" y="2362"/>
                    <a:pt x="391" y="2362"/>
                    <a:pt x="391" y="2362"/>
                  </a:cubicBezTo>
                  <a:cubicBezTo>
                    <a:pt x="391" y="2358"/>
                    <a:pt x="391" y="2358"/>
                    <a:pt x="391" y="2358"/>
                  </a:cubicBezTo>
                  <a:cubicBezTo>
                    <a:pt x="588" y="2358"/>
                    <a:pt x="588" y="2358"/>
                    <a:pt x="588" y="2358"/>
                  </a:cubicBezTo>
                  <a:lnTo>
                    <a:pt x="488" y="2530"/>
                  </a:lnTo>
                  <a:close/>
                  <a:moveTo>
                    <a:pt x="484" y="2537"/>
                  </a:moveTo>
                  <a:cubicBezTo>
                    <a:pt x="483" y="2538"/>
                    <a:pt x="483" y="2538"/>
                    <a:pt x="483" y="2538"/>
                  </a:cubicBezTo>
                  <a:cubicBezTo>
                    <a:pt x="483" y="2538"/>
                    <a:pt x="483" y="2538"/>
                    <a:pt x="483" y="2538"/>
                  </a:cubicBezTo>
                  <a:cubicBezTo>
                    <a:pt x="398" y="2682"/>
                    <a:pt x="398" y="2682"/>
                    <a:pt x="398" y="2682"/>
                  </a:cubicBezTo>
                  <a:cubicBezTo>
                    <a:pt x="391" y="2671"/>
                    <a:pt x="391" y="2671"/>
                    <a:pt x="391" y="2671"/>
                  </a:cubicBezTo>
                  <a:cubicBezTo>
                    <a:pt x="391" y="2538"/>
                    <a:pt x="391" y="2538"/>
                    <a:pt x="391" y="2538"/>
                  </a:cubicBezTo>
                  <a:cubicBezTo>
                    <a:pt x="391" y="2376"/>
                    <a:pt x="391" y="2376"/>
                    <a:pt x="391" y="2376"/>
                  </a:cubicBezTo>
                  <a:lnTo>
                    <a:pt x="484" y="2537"/>
                  </a:lnTo>
                  <a:close/>
                  <a:moveTo>
                    <a:pt x="378" y="2682"/>
                  </a:moveTo>
                  <a:cubicBezTo>
                    <a:pt x="293" y="2538"/>
                    <a:pt x="293" y="2538"/>
                    <a:pt x="293" y="2538"/>
                  </a:cubicBezTo>
                  <a:cubicBezTo>
                    <a:pt x="293" y="2538"/>
                    <a:pt x="293" y="2538"/>
                    <a:pt x="293" y="2538"/>
                  </a:cubicBezTo>
                  <a:cubicBezTo>
                    <a:pt x="292" y="2537"/>
                    <a:pt x="292" y="2537"/>
                    <a:pt x="292" y="2537"/>
                  </a:cubicBezTo>
                  <a:cubicBezTo>
                    <a:pt x="385" y="2376"/>
                    <a:pt x="385" y="2376"/>
                    <a:pt x="385" y="2376"/>
                  </a:cubicBezTo>
                  <a:cubicBezTo>
                    <a:pt x="385" y="2538"/>
                    <a:pt x="385" y="2538"/>
                    <a:pt x="385" y="2538"/>
                  </a:cubicBezTo>
                  <a:cubicBezTo>
                    <a:pt x="385" y="2671"/>
                    <a:pt x="385" y="2671"/>
                    <a:pt x="385" y="2671"/>
                  </a:cubicBezTo>
                  <a:lnTo>
                    <a:pt x="378" y="2682"/>
                  </a:lnTo>
                  <a:close/>
                  <a:moveTo>
                    <a:pt x="385" y="2362"/>
                  </a:moveTo>
                  <a:cubicBezTo>
                    <a:pt x="288" y="2530"/>
                    <a:pt x="288" y="2530"/>
                    <a:pt x="288" y="2530"/>
                  </a:cubicBezTo>
                  <a:cubicBezTo>
                    <a:pt x="188" y="2358"/>
                    <a:pt x="188" y="2358"/>
                    <a:pt x="188" y="2358"/>
                  </a:cubicBezTo>
                  <a:cubicBezTo>
                    <a:pt x="385" y="2358"/>
                    <a:pt x="385" y="2358"/>
                    <a:pt x="385" y="2358"/>
                  </a:cubicBezTo>
                  <a:lnTo>
                    <a:pt x="385" y="2362"/>
                  </a:lnTo>
                  <a:close/>
                  <a:moveTo>
                    <a:pt x="288" y="2849"/>
                  </a:moveTo>
                  <a:cubicBezTo>
                    <a:pt x="385" y="3017"/>
                    <a:pt x="385" y="3017"/>
                    <a:pt x="385" y="3017"/>
                  </a:cubicBezTo>
                  <a:cubicBezTo>
                    <a:pt x="385" y="3021"/>
                    <a:pt x="385" y="3021"/>
                    <a:pt x="385" y="3021"/>
                  </a:cubicBezTo>
                  <a:cubicBezTo>
                    <a:pt x="188" y="3021"/>
                    <a:pt x="188" y="3021"/>
                    <a:pt x="188" y="3021"/>
                  </a:cubicBezTo>
                  <a:lnTo>
                    <a:pt x="288" y="2849"/>
                  </a:lnTo>
                  <a:close/>
                  <a:moveTo>
                    <a:pt x="292" y="2842"/>
                  </a:moveTo>
                  <a:cubicBezTo>
                    <a:pt x="293" y="2841"/>
                    <a:pt x="293" y="2841"/>
                    <a:pt x="293" y="2841"/>
                  </a:cubicBezTo>
                  <a:cubicBezTo>
                    <a:pt x="293" y="2841"/>
                    <a:pt x="293" y="2841"/>
                    <a:pt x="293" y="2841"/>
                  </a:cubicBezTo>
                  <a:cubicBezTo>
                    <a:pt x="378" y="2696"/>
                    <a:pt x="378" y="2696"/>
                    <a:pt x="378" y="2696"/>
                  </a:cubicBezTo>
                  <a:cubicBezTo>
                    <a:pt x="385" y="2708"/>
                    <a:pt x="385" y="2708"/>
                    <a:pt x="385" y="2708"/>
                  </a:cubicBezTo>
                  <a:cubicBezTo>
                    <a:pt x="385" y="2841"/>
                    <a:pt x="385" y="2841"/>
                    <a:pt x="385" y="2841"/>
                  </a:cubicBezTo>
                  <a:cubicBezTo>
                    <a:pt x="385" y="3003"/>
                    <a:pt x="385" y="3003"/>
                    <a:pt x="385" y="3003"/>
                  </a:cubicBezTo>
                  <a:lnTo>
                    <a:pt x="292" y="2842"/>
                  </a:lnTo>
                  <a:close/>
                  <a:moveTo>
                    <a:pt x="391" y="2708"/>
                  </a:moveTo>
                  <a:cubicBezTo>
                    <a:pt x="398" y="2696"/>
                    <a:pt x="398" y="2696"/>
                    <a:pt x="398" y="2696"/>
                  </a:cubicBezTo>
                  <a:cubicBezTo>
                    <a:pt x="483" y="2841"/>
                    <a:pt x="483" y="2841"/>
                    <a:pt x="483" y="2841"/>
                  </a:cubicBezTo>
                  <a:cubicBezTo>
                    <a:pt x="483" y="2841"/>
                    <a:pt x="483" y="2841"/>
                    <a:pt x="483" y="2841"/>
                  </a:cubicBezTo>
                  <a:cubicBezTo>
                    <a:pt x="484" y="2842"/>
                    <a:pt x="484" y="2842"/>
                    <a:pt x="484" y="2842"/>
                  </a:cubicBezTo>
                  <a:cubicBezTo>
                    <a:pt x="391" y="3003"/>
                    <a:pt x="391" y="3003"/>
                    <a:pt x="391" y="3003"/>
                  </a:cubicBezTo>
                  <a:cubicBezTo>
                    <a:pt x="391" y="2841"/>
                    <a:pt x="391" y="2841"/>
                    <a:pt x="391" y="2841"/>
                  </a:cubicBezTo>
                  <a:lnTo>
                    <a:pt x="391" y="2708"/>
                  </a:lnTo>
                  <a:close/>
                  <a:moveTo>
                    <a:pt x="391" y="3017"/>
                  </a:moveTo>
                  <a:cubicBezTo>
                    <a:pt x="488" y="2849"/>
                    <a:pt x="488" y="2849"/>
                    <a:pt x="488" y="2849"/>
                  </a:cubicBezTo>
                  <a:cubicBezTo>
                    <a:pt x="588" y="3021"/>
                    <a:pt x="588" y="3021"/>
                    <a:pt x="588" y="3021"/>
                  </a:cubicBezTo>
                  <a:cubicBezTo>
                    <a:pt x="391" y="3021"/>
                    <a:pt x="391" y="3021"/>
                    <a:pt x="391" y="3021"/>
                  </a:cubicBezTo>
                  <a:lnTo>
                    <a:pt x="391" y="3017"/>
                  </a:lnTo>
                  <a:close/>
                  <a:moveTo>
                    <a:pt x="659" y="2841"/>
                  </a:moveTo>
                  <a:cubicBezTo>
                    <a:pt x="659" y="2695"/>
                    <a:pt x="659" y="2695"/>
                    <a:pt x="659" y="2695"/>
                  </a:cubicBezTo>
                  <a:cubicBezTo>
                    <a:pt x="759" y="2695"/>
                    <a:pt x="759" y="2695"/>
                    <a:pt x="759" y="2695"/>
                  </a:cubicBezTo>
                  <a:cubicBezTo>
                    <a:pt x="759" y="2841"/>
                    <a:pt x="759" y="2841"/>
                    <a:pt x="759" y="2841"/>
                  </a:cubicBezTo>
                  <a:cubicBezTo>
                    <a:pt x="759" y="3024"/>
                    <a:pt x="759" y="3024"/>
                    <a:pt x="759" y="3024"/>
                  </a:cubicBezTo>
                  <a:cubicBezTo>
                    <a:pt x="704" y="3023"/>
                    <a:pt x="659" y="2978"/>
                    <a:pt x="659" y="2922"/>
                  </a:cubicBezTo>
                  <a:lnTo>
                    <a:pt x="659" y="2841"/>
                  </a:lnTo>
                  <a:close/>
                  <a:moveTo>
                    <a:pt x="759" y="2348"/>
                  </a:moveTo>
                  <a:cubicBezTo>
                    <a:pt x="704" y="2347"/>
                    <a:pt x="659" y="2302"/>
                    <a:pt x="659" y="2247"/>
                  </a:cubicBezTo>
                  <a:cubicBezTo>
                    <a:pt x="659" y="1737"/>
                    <a:pt x="659" y="1737"/>
                    <a:pt x="659" y="1737"/>
                  </a:cubicBezTo>
                  <a:cubicBezTo>
                    <a:pt x="659" y="1682"/>
                    <a:pt x="704" y="1636"/>
                    <a:pt x="759" y="1635"/>
                  </a:cubicBezTo>
                  <a:lnTo>
                    <a:pt x="759" y="2348"/>
                  </a:lnTo>
                  <a:close/>
                  <a:moveTo>
                    <a:pt x="759" y="2538"/>
                  </a:moveTo>
                  <a:cubicBezTo>
                    <a:pt x="759" y="2684"/>
                    <a:pt x="759" y="2684"/>
                    <a:pt x="759" y="2684"/>
                  </a:cubicBezTo>
                  <a:cubicBezTo>
                    <a:pt x="659" y="2684"/>
                    <a:pt x="659" y="2684"/>
                    <a:pt x="659" y="2684"/>
                  </a:cubicBezTo>
                  <a:cubicBezTo>
                    <a:pt x="659" y="2538"/>
                    <a:pt x="659" y="2538"/>
                    <a:pt x="659" y="2538"/>
                  </a:cubicBezTo>
                  <a:cubicBezTo>
                    <a:pt x="659" y="2456"/>
                    <a:pt x="659" y="2456"/>
                    <a:pt x="659" y="2456"/>
                  </a:cubicBezTo>
                  <a:cubicBezTo>
                    <a:pt x="659" y="2401"/>
                    <a:pt x="704" y="2356"/>
                    <a:pt x="759" y="2355"/>
                  </a:cubicBezTo>
                  <a:lnTo>
                    <a:pt x="759" y="2538"/>
                  </a:lnTo>
                  <a:close/>
                  <a:moveTo>
                    <a:pt x="765" y="2841"/>
                  </a:moveTo>
                  <a:cubicBezTo>
                    <a:pt x="765" y="2538"/>
                    <a:pt x="765" y="2538"/>
                    <a:pt x="765" y="2538"/>
                  </a:cubicBezTo>
                  <a:cubicBezTo>
                    <a:pt x="765" y="1150"/>
                    <a:pt x="765" y="1150"/>
                    <a:pt x="765" y="1150"/>
                  </a:cubicBezTo>
                  <a:cubicBezTo>
                    <a:pt x="856" y="1149"/>
                    <a:pt x="930" y="1075"/>
                    <a:pt x="932" y="984"/>
                  </a:cubicBezTo>
                  <a:cubicBezTo>
                    <a:pt x="4624" y="984"/>
                    <a:pt x="4624" y="984"/>
                    <a:pt x="4624" y="984"/>
                  </a:cubicBezTo>
                  <a:cubicBezTo>
                    <a:pt x="5038" y="984"/>
                    <a:pt x="5038" y="984"/>
                    <a:pt x="5038" y="984"/>
                  </a:cubicBezTo>
                  <a:cubicBezTo>
                    <a:pt x="8731" y="984"/>
                    <a:pt x="8731" y="984"/>
                    <a:pt x="8731" y="984"/>
                  </a:cubicBezTo>
                  <a:cubicBezTo>
                    <a:pt x="8733" y="1075"/>
                    <a:pt x="8806" y="1149"/>
                    <a:pt x="8897" y="1150"/>
                  </a:cubicBezTo>
                  <a:cubicBezTo>
                    <a:pt x="8897" y="2538"/>
                    <a:pt x="8897" y="2538"/>
                    <a:pt x="8897" y="2538"/>
                  </a:cubicBezTo>
                  <a:cubicBezTo>
                    <a:pt x="8897" y="2841"/>
                    <a:pt x="8897" y="2841"/>
                    <a:pt x="8897" y="2841"/>
                  </a:cubicBezTo>
                  <a:cubicBezTo>
                    <a:pt x="8897" y="4228"/>
                    <a:pt x="8897" y="4228"/>
                    <a:pt x="8897" y="4228"/>
                  </a:cubicBezTo>
                  <a:cubicBezTo>
                    <a:pt x="8806" y="4230"/>
                    <a:pt x="8733" y="4304"/>
                    <a:pt x="8731" y="4395"/>
                  </a:cubicBezTo>
                  <a:cubicBezTo>
                    <a:pt x="5038" y="4395"/>
                    <a:pt x="5038" y="4395"/>
                    <a:pt x="5038" y="4395"/>
                  </a:cubicBezTo>
                  <a:cubicBezTo>
                    <a:pt x="4624" y="4395"/>
                    <a:pt x="4624" y="4395"/>
                    <a:pt x="4624" y="4395"/>
                  </a:cubicBezTo>
                  <a:cubicBezTo>
                    <a:pt x="932" y="4395"/>
                    <a:pt x="932" y="4395"/>
                    <a:pt x="932" y="4395"/>
                  </a:cubicBezTo>
                  <a:cubicBezTo>
                    <a:pt x="930" y="4304"/>
                    <a:pt x="856" y="4230"/>
                    <a:pt x="765" y="4228"/>
                  </a:cubicBezTo>
                  <a:lnTo>
                    <a:pt x="765" y="2841"/>
                  </a:lnTo>
                  <a:close/>
                  <a:moveTo>
                    <a:pt x="8904" y="3031"/>
                  </a:moveTo>
                  <a:cubicBezTo>
                    <a:pt x="8959" y="3032"/>
                    <a:pt x="9004" y="3077"/>
                    <a:pt x="9004" y="3132"/>
                  </a:cubicBezTo>
                  <a:cubicBezTo>
                    <a:pt x="9004" y="3642"/>
                    <a:pt x="9004" y="3642"/>
                    <a:pt x="9004" y="3642"/>
                  </a:cubicBezTo>
                  <a:cubicBezTo>
                    <a:pt x="9004" y="3697"/>
                    <a:pt x="8959" y="3742"/>
                    <a:pt x="8904" y="3743"/>
                  </a:cubicBezTo>
                  <a:lnTo>
                    <a:pt x="8904" y="3031"/>
                  </a:lnTo>
                  <a:close/>
                  <a:moveTo>
                    <a:pt x="8904" y="2841"/>
                  </a:moveTo>
                  <a:cubicBezTo>
                    <a:pt x="8904" y="2695"/>
                    <a:pt x="8904" y="2695"/>
                    <a:pt x="8904" y="2695"/>
                  </a:cubicBezTo>
                  <a:cubicBezTo>
                    <a:pt x="9004" y="2695"/>
                    <a:pt x="9004" y="2695"/>
                    <a:pt x="9004" y="2695"/>
                  </a:cubicBezTo>
                  <a:cubicBezTo>
                    <a:pt x="9004" y="2841"/>
                    <a:pt x="9004" y="2841"/>
                    <a:pt x="9004" y="2841"/>
                  </a:cubicBezTo>
                  <a:cubicBezTo>
                    <a:pt x="9004" y="2922"/>
                    <a:pt x="9004" y="2922"/>
                    <a:pt x="9004" y="2922"/>
                  </a:cubicBezTo>
                  <a:cubicBezTo>
                    <a:pt x="9004" y="2978"/>
                    <a:pt x="8959" y="3023"/>
                    <a:pt x="8904" y="3024"/>
                  </a:cubicBezTo>
                  <a:lnTo>
                    <a:pt x="8904" y="2841"/>
                  </a:lnTo>
                  <a:close/>
                  <a:moveTo>
                    <a:pt x="9004" y="2684"/>
                  </a:moveTo>
                  <a:cubicBezTo>
                    <a:pt x="8904" y="2684"/>
                    <a:pt x="8904" y="2684"/>
                    <a:pt x="8904" y="2684"/>
                  </a:cubicBezTo>
                  <a:cubicBezTo>
                    <a:pt x="8904" y="2538"/>
                    <a:pt x="8904" y="2538"/>
                    <a:pt x="8904" y="2538"/>
                  </a:cubicBezTo>
                  <a:cubicBezTo>
                    <a:pt x="8904" y="2355"/>
                    <a:pt x="8904" y="2355"/>
                    <a:pt x="8904" y="2355"/>
                  </a:cubicBezTo>
                  <a:cubicBezTo>
                    <a:pt x="8959" y="2356"/>
                    <a:pt x="9004" y="2401"/>
                    <a:pt x="9004" y="2456"/>
                  </a:cubicBezTo>
                  <a:cubicBezTo>
                    <a:pt x="9004" y="2538"/>
                    <a:pt x="9004" y="2538"/>
                    <a:pt x="9004" y="2538"/>
                  </a:cubicBezTo>
                  <a:lnTo>
                    <a:pt x="9004" y="2684"/>
                  </a:lnTo>
                  <a:close/>
                  <a:moveTo>
                    <a:pt x="9374" y="2530"/>
                  </a:moveTo>
                  <a:cubicBezTo>
                    <a:pt x="9278" y="2362"/>
                    <a:pt x="9278" y="2362"/>
                    <a:pt x="9278" y="2362"/>
                  </a:cubicBezTo>
                  <a:cubicBezTo>
                    <a:pt x="9278" y="2358"/>
                    <a:pt x="9278" y="2358"/>
                    <a:pt x="9278" y="2358"/>
                  </a:cubicBezTo>
                  <a:cubicBezTo>
                    <a:pt x="9475" y="2358"/>
                    <a:pt x="9475" y="2358"/>
                    <a:pt x="9475" y="2358"/>
                  </a:cubicBezTo>
                  <a:lnTo>
                    <a:pt x="9374" y="2530"/>
                  </a:lnTo>
                  <a:close/>
                  <a:moveTo>
                    <a:pt x="9370" y="2537"/>
                  </a:moveTo>
                  <a:cubicBezTo>
                    <a:pt x="9370" y="2538"/>
                    <a:pt x="9370" y="2538"/>
                    <a:pt x="9370" y="2538"/>
                  </a:cubicBezTo>
                  <a:cubicBezTo>
                    <a:pt x="9369" y="2538"/>
                    <a:pt x="9369" y="2538"/>
                    <a:pt x="9369" y="2538"/>
                  </a:cubicBezTo>
                  <a:cubicBezTo>
                    <a:pt x="9285" y="2682"/>
                    <a:pt x="9285" y="2682"/>
                    <a:pt x="9285" y="2682"/>
                  </a:cubicBezTo>
                  <a:cubicBezTo>
                    <a:pt x="9278" y="2671"/>
                    <a:pt x="9278" y="2671"/>
                    <a:pt x="9278" y="2671"/>
                  </a:cubicBezTo>
                  <a:cubicBezTo>
                    <a:pt x="9278" y="2538"/>
                    <a:pt x="9278" y="2538"/>
                    <a:pt x="9278" y="2538"/>
                  </a:cubicBezTo>
                  <a:cubicBezTo>
                    <a:pt x="9278" y="2376"/>
                    <a:pt x="9278" y="2376"/>
                    <a:pt x="9278" y="2376"/>
                  </a:cubicBezTo>
                  <a:lnTo>
                    <a:pt x="9370" y="2537"/>
                  </a:lnTo>
                  <a:close/>
                  <a:moveTo>
                    <a:pt x="9265" y="2682"/>
                  </a:moveTo>
                  <a:cubicBezTo>
                    <a:pt x="9180" y="2538"/>
                    <a:pt x="9180" y="2538"/>
                    <a:pt x="9180" y="2538"/>
                  </a:cubicBezTo>
                  <a:cubicBezTo>
                    <a:pt x="9180" y="2538"/>
                    <a:pt x="9180" y="2538"/>
                    <a:pt x="9180" y="2538"/>
                  </a:cubicBezTo>
                  <a:cubicBezTo>
                    <a:pt x="9179" y="2537"/>
                    <a:pt x="9179" y="2537"/>
                    <a:pt x="9179" y="2537"/>
                  </a:cubicBezTo>
                  <a:cubicBezTo>
                    <a:pt x="9271" y="2376"/>
                    <a:pt x="9271" y="2376"/>
                    <a:pt x="9271" y="2376"/>
                  </a:cubicBezTo>
                  <a:cubicBezTo>
                    <a:pt x="9271" y="2538"/>
                    <a:pt x="9271" y="2538"/>
                    <a:pt x="9271" y="2538"/>
                  </a:cubicBezTo>
                  <a:cubicBezTo>
                    <a:pt x="9271" y="2671"/>
                    <a:pt x="9271" y="2671"/>
                    <a:pt x="9271" y="2671"/>
                  </a:cubicBezTo>
                  <a:lnTo>
                    <a:pt x="9265" y="2682"/>
                  </a:lnTo>
                  <a:close/>
                  <a:moveTo>
                    <a:pt x="9271" y="2362"/>
                  </a:moveTo>
                  <a:cubicBezTo>
                    <a:pt x="9175" y="2530"/>
                    <a:pt x="9175" y="2530"/>
                    <a:pt x="9175" y="2530"/>
                  </a:cubicBezTo>
                  <a:cubicBezTo>
                    <a:pt x="9074" y="2358"/>
                    <a:pt x="9074" y="2358"/>
                    <a:pt x="9074" y="2358"/>
                  </a:cubicBezTo>
                  <a:cubicBezTo>
                    <a:pt x="9271" y="2358"/>
                    <a:pt x="9271" y="2358"/>
                    <a:pt x="9271" y="2358"/>
                  </a:cubicBezTo>
                  <a:lnTo>
                    <a:pt x="9271" y="2362"/>
                  </a:lnTo>
                  <a:close/>
                  <a:moveTo>
                    <a:pt x="9175" y="2849"/>
                  </a:moveTo>
                  <a:cubicBezTo>
                    <a:pt x="9271" y="3017"/>
                    <a:pt x="9271" y="3017"/>
                    <a:pt x="9271" y="3017"/>
                  </a:cubicBezTo>
                  <a:cubicBezTo>
                    <a:pt x="9271" y="3021"/>
                    <a:pt x="9271" y="3021"/>
                    <a:pt x="9271" y="3021"/>
                  </a:cubicBezTo>
                  <a:cubicBezTo>
                    <a:pt x="9074" y="3021"/>
                    <a:pt x="9074" y="3021"/>
                    <a:pt x="9074" y="3021"/>
                  </a:cubicBezTo>
                  <a:lnTo>
                    <a:pt x="9175" y="2849"/>
                  </a:lnTo>
                  <a:close/>
                  <a:moveTo>
                    <a:pt x="9179" y="2842"/>
                  </a:moveTo>
                  <a:cubicBezTo>
                    <a:pt x="9180" y="2841"/>
                    <a:pt x="9180" y="2841"/>
                    <a:pt x="9180" y="2841"/>
                  </a:cubicBezTo>
                  <a:cubicBezTo>
                    <a:pt x="9180" y="2841"/>
                    <a:pt x="9180" y="2841"/>
                    <a:pt x="9180" y="2841"/>
                  </a:cubicBezTo>
                  <a:cubicBezTo>
                    <a:pt x="9265" y="2696"/>
                    <a:pt x="9265" y="2696"/>
                    <a:pt x="9265" y="2696"/>
                  </a:cubicBezTo>
                  <a:cubicBezTo>
                    <a:pt x="9271" y="2708"/>
                    <a:pt x="9271" y="2708"/>
                    <a:pt x="9271" y="2708"/>
                  </a:cubicBezTo>
                  <a:cubicBezTo>
                    <a:pt x="9271" y="2841"/>
                    <a:pt x="9271" y="2841"/>
                    <a:pt x="9271" y="2841"/>
                  </a:cubicBezTo>
                  <a:cubicBezTo>
                    <a:pt x="9271" y="3003"/>
                    <a:pt x="9271" y="3003"/>
                    <a:pt x="9271" y="3003"/>
                  </a:cubicBezTo>
                  <a:lnTo>
                    <a:pt x="9179" y="2842"/>
                  </a:lnTo>
                  <a:close/>
                  <a:moveTo>
                    <a:pt x="9278" y="2708"/>
                  </a:moveTo>
                  <a:cubicBezTo>
                    <a:pt x="9285" y="2696"/>
                    <a:pt x="9285" y="2696"/>
                    <a:pt x="9285" y="2696"/>
                  </a:cubicBezTo>
                  <a:cubicBezTo>
                    <a:pt x="9369" y="2841"/>
                    <a:pt x="9369" y="2841"/>
                    <a:pt x="9369" y="2841"/>
                  </a:cubicBezTo>
                  <a:cubicBezTo>
                    <a:pt x="9370" y="2841"/>
                    <a:pt x="9370" y="2841"/>
                    <a:pt x="9370" y="2841"/>
                  </a:cubicBezTo>
                  <a:cubicBezTo>
                    <a:pt x="9370" y="2842"/>
                    <a:pt x="9370" y="2842"/>
                    <a:pt x="9370" y="2842"/>
                  </a:cubicBezTo>
                  <a:cubicBezTo>
                    <a:pt x="9278" y="3003"/>
                    <a:pt x="9278" y="3003"/>
                    <a:pt x="9278" y="3003"/>
                  </a:cubicBezTo>
                  <a:cubicBezTo>
                    <a:pt x="9278" y="2841"/>
                    <a:pt x="9278" y="2841"/>
                    <a:pt x="9278" y="2841"/>
                  </a:cubicBezTo>
                  <a:lnTo>
                    <a:pt x="9278" y="2708"/>
                  </a:lnTo>
                  <a:close/>
                  <a:moveTo>
                    <a:pt x="9278" y="3017"/>
                  </a:moveTo>
                  <a:cubicBezTo>
                    <a:pt x="9374" y="2849"/>
                    <a:pt x="9374" y="2849"/>
                    <a:pt x="9374" y="2849"/>
                  </a:cubicBezTo>
                  <a:cubicBezTo>
                    <a:pt x="9475" y="3021"/>
                    <a:pt x="9475" y="3021"/>
                    <a:pt x="9475" y="3021"/>
                  </a:cubicBezTo>
                  <a:cubicBezTo>
                    <a:pt x="9278" y="3021"/>
                    <a:pt x="9278" y="3021"/>
                    <a:pt x="9278" y="3021"/>
                  </a:cubicBezTo>
                  <a:lnTo>
                    <a:pt x="9278" y="3017"/>
                  </a:lnTo>
                  <a:close/>
                  <a:moveTo>
                    <a:pt x="8904" y="2348"/>
                  </a:moveTo>
                  <a:cubicBezTo>
                    <a:pt x="8904" y="1635"/>
                    <a:pt x="8904" y="1635"/>
                    <a:pt x="8904" y="1635"/>
                  </a:cubicBezTo>
                  <a:cubicBezTo>
                    <a:pt x="8959" y="1636"/>
                    <a:pt x="9004" y="1682"/>
                    <a:pt x="9004" y="1737"/>
                  </a:cubicBezTo>
                  <a:cubicBezTo>
                    <a:pt x="9004" y="2247"/>
                    <a:pt x="9004" y="2247"/>
                    <a:pt x="9004" y="2247"/>
                  </a:cubicBezTo>
                  <a:cubicBezTo>
                    <a:pt x="9004" y="2302"/>
                    <a:pt x="8959" y="2347"/>
                    <a:pt x="8904" y="2348"/>
                  </a:cubicBezTo>
                  <a:close/>
                  <a:moveTo>
                    <a:pt x="7" y="2355"/>
                  </a:moveTo>
                  <a:cubicBezTo>
                    <a:pt x="7" y="2355"/>
                    <a:pt x="7" y="2355"/>
                    <a:pt x="7" y="2355"/>
                  </a:cubicBezTo>
                  <a:cubicBezTo>
                    <a:pt x="63" y="2355"/>
                    <a:pt x="109" y="2400"/>
                    <a:pt x="109" y="2456"/>
                  </a:cubicBezTo>
                  <a:cubicBezTo>
                    <a:pt x="109" y="2538"/>
                    <a:pt x="109" y="2538"/>
                    <a:pt x="109" y="2538"/>
                  </a:cubicBezTo>
                  <a:cubicBezTo>
                    <a:pt x="109" y="2684"/>
                    <a:pt x="109" y="2684"/>
                    <a:pt x="109" y="2684"/>
                  </a:cubicBezTo>
                  <a:cubicBezTo>
                    <a:pt x="7" y="2684"/>
                    <a:pt x="7" y="2684"/>
                    <a:pt x="7" y="2684"/>
                  </a:cubicBezTo>
                  <a:cubicBezTo>
                    <a:pt x="7" y="2538"/>
                    <a:pt x="7" y="2538"/>
                    <a:pt x="7" y="2538"/>
                  </a:cubicBezTo>
                  <a:lnTo>
                    <a:pt x="7" y="2355"/>
                  </a:lnTo>
                  <a:close/>
                  <a:moveTo>
                    <a:pt x="7" y="2695"/>
                  </a:moveTo>
                  <a:cubicBezTo>
                    <a:pt x="109" y="2695"/>
                    <a:pt x="109" y="2695"/>
                    <a:pt x="109" y="2695"/>
                  </a:cubicBezTo>
                  <a:cubicBezTo>
                    <a:pt x="109" y="2841"/>
                    <a:pt x="109" y="2841"/>
                    <a:pt x="109" y="2841"/>
                  </a:cubicBezTo>
                  <a:cubicBezTo>
                    <a:pt x="109" y="2922"/>
                    <a:pt x="109" y="2922"/>
                    <a:pt x="109" y="2922"/>
                  </a:cubicBezTo>
                  <a:cubicBezTo>
                    <a:pt x="109" y="2978"/>
                    <a:pt x="63" y="3024"/>
                    <a:pt x="7" y="3024"/>
                  </a:cubicBezTo>
                  <a:cubicBezTo>
                    <a:pt x="7" y="3024"/>
                    <a:pt x="7" y="3024"/>
                    <a:pt x="7" y="3024"/>
                  </a:cubicBezTo>
                  <a:cubicBezTo>
                    <a:pt x="7" y="2841"/>
                    <a:pt x="7" y="2841"/>
                    <a:pt x="7" y="2841"/>
                  </a:cubicBezTo>
                  <a:lnTo>
                    <a:pt x="7" y="2695"/>
                  </a:lnTo>
                  <a:close/>
                  <a:moveTo>
                    <a:pt x="402" y="5005"/>
                  </a:moveTo>
                  <a:cubicBezTo>
                    <a:pt x="402" y="5006"/>
                    <a:pt x="402" y="5006"/>
                    <a:pt x="402" y="5006"/>
                  </a:cubicBezTo>
                  <a:cubicBezTo>
                    <a:pt x="398" y="5002"/>
                    <a:pt x="398" y="5002"/>
                    <a:pt x="398" y="5002"/>
                  </a:cubicBezTo>
                  <a:cubicBezTo>
                    <a:pt x="400" y="5002"/>
                    <a:pt x="400" y="5002"/>
                    <a:pt x="400" y="5002"/>
                  </a:cubicBezTo>
                  <a:cubicBezTo>
                    <a:pt x="399" y="5002"/>
                    <a:pt x="399" y="5002"/>
                    <a:pt x="399" y="5002"/>
                  </a:cubicBezTo>
                  <a:lnTo>
                    <a:pt x="402" y="5005"/>
                  </a:lnTo>
                  <a:close/>
                  <a:moveTo>
                    <a:pt x="402" y="4999"/>
                  </a:moveTo>
                  <a:cubicBezTo>
                    <a:pt x="402" y="4652"/>
                    <a:pt x="402" y="4652"/>
                    <a:pt x="402" y="4652"/>
                  </a:cubicBezTo>
                  <a:cubicBezTo>
                    <a:pt x="495" y="4653"/>
                    <a:pt x="581" y="4689"/>
                    <a:pt x="647" y="4754"/>
                  </a:cubicBezTo>
                  <a:lnTo>
                    <a:pt x="402" y="4999"/>
                  </a:lnTo>
                  <a:close/>
                  <a:moveTo>
                    <a:pt x="652" y="4759"/>
                  </a:moveTo>
                  <a:cubicBezTo>
                    <a:pt x="716" y="4824"/>
                    <a:pt x="752" y="4909"/>
                    <a:pt x="754" y="5000"/>
                  </a:cubicBezTo>
                  <a:cubicBezTo>
                    <a:pt x="411" y="5000"/>
                    <a:pt x="411" y="5000"/>
                    <a:pt x="411" y="5000"/>
                  </a:cubicBezTo>
                  <a:lnTo>
                    <a:pt x="652" y="4759"/>
                  </a:lnTo>
                  <a:close/>
                  <a:moveTo>
                    <a:pt x="754" y="5007"/>
                  </a:moveTo>
                  <a:cubicBezTo>
                    <a:pt x="754" y="5007"/>
                    <a:pt x="754" y="5007"/>
                    <a:pt x="754" y="5007"/>
                  </a:cubicBezTo>
                  <a:cubicBezTo>
                    <a:pt x="754" y="5101"/>
                    <a:pt x="718" y="5189"/>
                    <a:pt x="652" y="5256"/>
                  </a:cubicBezTo>
                  <a:cubicBezTo>
                    <a:pt x="404" y="5007"/>
                    <a:pt x="404" y="5007"/>
                    <a:pt x="404" y="5007"/>
                  </a:cubicBezTo>
                  <a:lnTo>
                    <a:pt x="754" y="5007"/>
                  </a:lnTo>
                  <a:close/>
                  <a:moveTo>
                    <a:pt x="655" y="4752"/>
                  </a:moveTo>
                  <a:cubicBezTo>
                    <a:pt x="586" y="4683"/>
                    <a:pt x="496" y="4646"/>
                    <a:pt x="399" y="4646"/>
                  </a:cubicBezTo>
                  <a:cubicBezTo>
                    <a:pt x="399" y="4646"/>
                    <a:pt x="399" y="4646"/>
                    <a:pt x="399" y="4646"/>
                  </a:cubicBezTo>
                  <a:cubicBezTo>
                    <a:pt x="303" y="4646"/>
                    <a:pt x="214" y="4682"/>
                    <a:pt x="146" y="4749"/>
                  </a:cubicBezTo>
                  <a:cubicBezTo>
                    <a:pt x="7" y="4611"/>
                    <a:pt x="7" y="4611"/>
                    <a:pt x="7" y="4611"/>
                  </a:cubicBezTo>
                  <a:cubicBezTo>
                    <a:pt x="7" y="4546"/>
                    <a:pt x="7" y="4546"/>
                    <a:pt x="7" y="4546"/>
                  </a:cubicBezTo>
                  <a:cubicBezTo>
                    <a:pt x="1276" y="4546"/>
                    <a:pt x="1276" y="4546"/>
                    <a:pt x="1276" y="4546"/>
                  </a:cubicBezTo>
                  <a:cubicBezTo>
                    <a:pt x="1276" y="5000"/>
                    <a:pt x="1276" y="5000"/>
                    <a:pt x="1276" y="5000"/>
                  </a:cubicBezTo>
                  <a:cubicBezTo>
                    <a:pt x="761" y="5000"/>
                    <a:pt x="761" y="5000"/>
                    <a:pt x="761" y="5000"/>
                  </a:cubicBezTo>
                  <a:cubicBezTo>
                    <a:pt x="759" y="4906"/>
                    <a:pt x="721" y="4818"/>
                    <a:pt x="655" y="4752"/>
                  </a:cubicBezTo>
                  <a:close/>
                  <a:moveTo>
                    <a:pt x="396" y="4652"/>
                  </a:moveTo>
                  <a:cubicBezTo>
                    <a:pt x="396" y="4999"/>
                    <a:pt x="396" y="4999"/>
                    <a:pt x="396" y="4999"/>
                  </a:cubicBezTo>
                  <a:cubicBezTo>
                    <a:pt x="150" y="4754"/>
                    <a:pt x="150" y="4754"/>
                    <a:pt x="150" y="4754"/>
                  </a:cubicBezTo>
                  <a:cubicBezTo>
                    <a:pt x="216" y="4689"/>
                    <a:pt x="303" y="4653"/>
                    <a:pt x="396" y="4652"/>
                  </a:cubicBezTo>
                  <a:close/>
                  <a:moveTo>
                    <a:pt x="7" y="5372"/>
                  </a:moveTo>
                  <a:cubicBezTo>
                    <a:pt x="7" y="4620"/>
                    <a:pt x="7" y="4620"/>
                    <a:pt x="7" y="4620"/>
                  </a:cubicBezTo>
                  <a:cubicBezTo>
                    <a:pt x="758" y="5372"/>
                    <a:pt x="758" y="5372"/>
                    <a:pt x="758" y="5372"/>
                  </a:cubicBezTo>
                  <a:lnTo>
                    <a:pt x="7" y="5372"/>
                  </a:lnTo>
                  <a:close/>
                  <a:moveTo>
                    <a:pt x="5038" y="5372"/>
                  </a:moveTo>
                  <a:cubicBezTo>
                    <a:pt x="4624" y="5372"/>
                    <a:pt x="4624" y="5372"/>
                    <a:pt x="4624" y="5372"/>
                  </a:cubicBezTo>
                  <a:cubicBezTo>
                    <a:pt x="764" y="5372"/>
                    <a:pt x="764" y="5372"/>
                    <a:pt x="764" y="5372"/>
                  </a:cubicBezTo>
                  <a:cubicBezTo>
                    <a:pt x="766" y="5370"/>
                    <a:pt x="766" y="5370"/>
                    <a:pt x="766" y="5370"/>
                  </a:cubicBezTo>
                  <a:cubicBezTo>
                    <a:pt x="657" y="5261"/>
                    <a:pt x="657" y="5261"/>
                    <a:pt x="657" y="5261"/>
                  </a:cubicBezTo>
                  <a:cubicBezTo>
                    <a:pt x="724" y="5193"/>
                    <a:pt x="761" y="5103"/>
                    <a:pt x="761" y="5007"/>
                  </a:cubicBezTo>
                  <a:cubicBezTo>
                    <a:pt x="761" y="5007"/>
                    <a:pt x="761" y="5007"/>
                    <a:pt x="761" y="5007"/>
                  </a:cubicBezTo>
                  <a:cubicBezTo>
                    <a:pt x="1276" y="5007"/>
                    <a:pt x="1276" y="5007"/>
                    <a:pt x="1276" y="5007"/>
                  </a:cubicBezTo>
                  <a:cubicBezTo>
                    <a:pt x="1276" y="5010"/>
                    <a:pt x="1276" y="5010"/>
                    <a:pt x="1276" y="5010"/>
                  </a:cubicBezTo>
                  <a:cubicBezTo>
                    <a:pt x="1279" y="5010"/>
                    <a:pt x="1279" y="5010"/>
                    <a:pt x="1279" y="5010"/>
                  </a:cubicBezTo>
                  <a:cubicBezTo>
                    <a:pt x="1375" y="5010"/>
                    <a:pt x="1453" y="5088"/>
                    <a:pt x="1453" y="5184"/>
                  </a:cubicBezTo>
                  <a:cubicBezTo>
                    <a:pt x="1453" y="5187"/>
                    <a:pt x="1453" y="5187"/>
                    <a:pt x="1453" y="5187"/>
                  </a:cubicBezTo>
                  <a:cubicBezTo>
                    <a:pt x="4624" y="5187"/>
                    <a:pt x="4624" y="5187"/>
                    <a:pt x="4624" y="5187"/>
                  </a:cubicBezTo>
                  <a:cubicBezTo>
                    <a:pt x="5038" y="5187"/>
                    <a:pt x="5038" y="5187"/>
                    <a:pt x="5038" y="5187"/>
                  </a:cubicBezTo>
                  <a:cubicBezTo>
                    <a:pt x="8210" y="5187"/>
                    <a:pt x="8210" y="5187"/>
                    <a:pt x="8210" y="5187"/>
                  </a:cubicBezTo>
                  <a:cubicBezTo>
                    <a:pt x="8210" y="5184"/>
                    <a:pt x="8210" y="5184"/>
                    <a:pt x="8210" y="5184"/>
                  </a:cubicBezTo>
                  <a:cubicBezTo>
                    <a:pt x="8210" y="5088"/>
                    <a:pt x="8288" y="5010"/>
                    <a:pt x="8383" y="5010"/>
                  </a:cubicBezTo>
                  <a:cubicBezTo>
                    <a:pt x="8387" y="5010"/>
                    <a:pt x="8387" y="5010"/>
                    <a:pt x="8387" y="5010"/>
                  </a:cubicBezTo>
                  <a:cubicBezTo>
                    <a:pt x="8387" y="5007"/>
                    <a:pt x="8387" y="5007"/>
                    <a:pt x="8387" y="5007"/>
                  </a:cubicBezTo>
                  <a:cubicBezTo>
                    <a:pt x="8902" y="5007"/>
                    <a:pt x="8902" y="5007"/>
                    <a:pt x="8902" y="5007"/>
                  </a:cubicBezTo>
                  <a:cubicBezTo>
                    <a:pt x="8902" y="5007"/>
                    <a:pt x="8902" y="5007"/>
                    <a:pt x="8902" y="5007"/>
                  </a:cubicBezTo>
                  <a:cubicBezTo>
                    <a:pt x="8902" y="5103"/>
                    <a:pt x="8939" y="5193"/>
                    <a:pt x="9006" y="5261"/>
                  </a:cubicBezTo>
                  <a:cubicBezTo>
                    <a:pt x="8896" y="5370"/>
                    <a:pt x="8896" y="5370"/>
                    <a:pt x="8896" y="5370"/>
                  </a:cubicBezTo>
                  <a:cubicBezTo>
                    <a:pt x="8898" y="5372"/>
                    <a:pt x="8898" y="5372"/>
                    <a:pt x="8898" y="5372"/>
                  </a:cubicBezTo>
                  <a:lnTo>
                    <a:pt x="5038" y="5372"/>
                  </a:lnTo>
                  <a:close/>
                  <a:moveTo>
                    <a:pt x="5230" y="4543"/>
                  </a:moveTo>
                  <a:cubicBezTo>
                    <a:pt x="5190" y="4582"/>
                    <a:pt x="5190" y="4582"/>
                    <a:pt x="5190" y="4582"/>
                  </a:cubicBezTo>
                  <a:cubicBezTo>
                    <a:pt x="5150" y="4543"/>
                    <a:pt x="5150" y="4543"/>
                    <a:pt x="5150" y="4543"/>
                  </a:cubicBezTo>
                  <a:cubicBezTo>
                    <a:pt x="5190" y="4503"/>
                    <a:pt x="5190" y="4503"/>
                    <a:pt x="5190" y="4503"/>
                  </a:cubicBezTo>
                  <a:lnTo>
                    <a:pt x="5230" y="4543"/>
                  </a:lnTo>
                  <a:close/>
                  <a:moveTo>
                    <a:pt x="5195" y="4498"/>
                  </a:moveTo>
                  <a:cubicBezTo>
                    <a:pt x="5235" y="4458"/>
                    <a:pt x="5235" y="4458"/>
                    <a:pt x="5235" y="4458"/>
                  </a:cubicBezTo>
                  <a:cubicBezTo>
                    <a:pt x="5319" y="4543"/>
                    <a:pt x="5319" y="4543"/>
                    <a:pt x="5319" y="4543"/>
                  </a:cubicBezTo>
                  <a:cubicBezTo>
                    <a:pt x="5235" y="4627"/>
                    <a:pt x="5235" y="4627"/>
                    <a:pt x="5235" y="4627"/>
                  </a:cubicBezTo>
                  <a:cubicBezTo>
                    <a:pt x="5195" y="4587"/>
                    <a:pt x="5195" y="4587"/>
                    <a:pt x="5195" y="4587"/>
                  </a:cubicBezTo>
                  <a:cubicBezTo>
                    <a:pt x="5239" y="4543"/>
                    <a:pt x="5239" y="4543"/>
                    <a:pt x="5239" y="4543"/>
                  </a:cubicBezTo>
                  <a:lnTo>
                    <a:pt x="5195" y="4498"/>
                  </a:lnTo>
                  <a:close/>
                  <a:moveTo>
                    <a:pt x="5185" y="4587"/>
                  </a:moveTo>
                  <a:cubicBezTo>
                    <a:pt x="5145" y="4627"/>
                    <a:pt x="5145" y="4627"/>
                    <a:pt x="5145" y="4627"/>
                  </a:cubicBezTo>
                  <a:cubicBezTo>
                    <a:pt x="5105" y="4587"/>
                    <a:pt x="5105" y="4587"/>
                    <a:pt x="5105" y="4587"/>
                  </a:cubicBezTo>
                  <a:cubicBezTo>
                    <a:pt x="5145" y="4547"/>
                    <a:pt x="5145" y="4547"/>
                    <a:pt x="5145" y="4547"/>
                  </a:cubicBezTo>
                  <a:lnTo>
                    <a:pt x="5185" y="4587"/>
                  </a:lnTo>
                  <a:close/>
                  <a:moveTo>
                    <a:pt x="5145" y="4538"/>
                  </a:moveTo>
                  <a:cubicBezTo>
                    <a:pt x="5105" y="4498"/>
                    <a:pt x="5105" y="4498"/>
                    <a:pt x="5105" y="4498"/>
                  </a:cubicBezTo>
                  <a:cubicBezTo>
                    <a:pt x="5145" y="4458"/>
                    <a:pt x="5145" y="4458"/>
                    <a:pt x="5145" y="4458"/>
                  </a:cubicBezTo>
                  <a:cubicBezTo>
                    <a:pt x="5185" y="4498"/>
                    <a:pt x="5185" y="4498"/>
                    <a:pt x="5185" y="4498"/>
                  </a:cubicBezTo>
                  <a:lnTo>
                    <a:pt x="5145" y="4538"/>
                  </a:lnTo>
                  <a:close/>
                  <a:moveTo>
                    <a:pt x="5140" y="4543"/>
                  </a:moveTo>
                  <a:cubicBezTo>
                    <a:pt x="5100" y="4582"/>
                    <a:pt x="5100" y="4582"/>
                    <a:pt x="5100" y="4582"/>
                  </a:cubicBezTo>
                  <a:cubicBezTo>
                    <a:pt x="5061" y="4543"/>
                    <a:pt x="5061" y="4543"/>
                    <a:pt x="5061" y="4543"/>
                  </a:cubicBezTo>
                  <a:cubicBezTo>
                    <a:pt x="5100" y="4503"/>
                    <a:pt x="5100" y="4503"/>
                    <a:pt x="5100" y="4503"/>
                  </a:cubicBezTo>
                  <a:lnTo>
                    <a:pt x="5140" y="4543"/>
                  </a:lnTo>
                  <a:close/>
                  <a:moveTo>
                    <a:pt x="5096" y="4587"/>
                  </a:moveTo>
                  <a:cubicBezTo>
                    <a:pt x="5056" y="4627"/>
                    <a:pt x="5056" y="4627"/>
                    <a:pt x="5056" y="4627"/>
                  </a:cubicBezTo>
                  <a:cubicBezTo>
                    <a:pt x="5016" y="4587"/>
                    <a:pt x="5016" y="4587"/>
                    <a:pt x="5016" y="4587"/>
                  </a:cubicBezTo>
                  <a:cubicBezTo>
                    <a:pt x="5056" y="4547"/>
                    <a:pt x="5056" y="4547"/>
                    <a:pt x="5056" y="4547"/>
                  </a:cubicBezTo>
                  <a:lnTo>
                    <a:pt x="5096" y="4587"/>
                  </a:lnTo>
                  <a:close/>
                  <a:moveTo>
                    <a:pt x="5056" y="4538"/>
                  </a:moveTo>
                  <a:cubicBezTo>
                    <a:pt x="5016" y="4498"/>
                    <a:pt x="5016" y="4498"/>
                    <a:pt x="5016" y="4498"/>
                  </a:cubicBezTo>
                  <a:cubicBezTo>
                    <a:pt x="5056" y="4458"/>
                    <a:pt x="5056" y="4458"/>
                    <a:pt x="5056" y="4458"/>
                  </a:cubicBezTo>
                  <a:cubicBezTo>
                    <a:pt x="5096" y="4498"/>
                    <a:pt x="5096" y="4498"/>
                    <a:pt x="5096" y="4498"/>
                  </a:cubicBezTo>
                  <a:lnTo>
                    <a:pt x="5056" y="4538"/>
                  </a:lnTo>
                  <a:close/>
                  <a:moveTo>
                    <a:pt x="5038" y="4532"/>
                  </a:moveTo>
                  <a:cubicBezTo>
                    <a:pt x="5038" y="4530"/>
                    <a:pt x="5038" y="4530"/>
                    <a:pt x="5038" y="4530"/>
                  </a:cubicBezTo>
                  <a:cubicBezTo>
                    <a:pt x="5051" y="4543"/>
                    <a:pt x="5051" y="4543"/>
                    <a:pt x="5051" y="4543"/>
                  </a:cubicBezTo>
                  <a:cubicBezTo>
                    <a:pt x="5038" y="4555"/>
                    <a:pt x="5038" y="4555"/>
                    <a:pt x="5038" y="4555"/>
                  </a:cubicBezTo>
                  <a:cubicBezTo>
                    <a:pt x="5038" y="4553"/>
                    <a:pt x="5038" y="4553"/>
                    <a:pt x="5038" y="4553"/>
                  </a:cubicBezTo>
                  <a:cubicBezTo>
                    <a:pt x="5010" y="4582"/>
                    <a:pt x="5010" y="4582"/>
                    <a:pt x="5010" y="4582"/>
                  </a:cubicBezTo>
                  <a:cubicBezTo>
                    <a:pt x="4971" y="4543"/>
                    <a:pt x="4971" y="4543"/>
                    <a:pt x="4971" y="4543"/>
                  </a:cubicBezTo>
                  <a:cubicBezTo>
                    <a:pt x="5010" y="4503"/>
                    <a:pt x="5010" y="4503"/>
                    <a:pt x="5010" y="4503"/>
                  </a:cubicBezTo>
                  <a:lnTo>
                    <a:pt x="5038" y="4532"/>
                  </a:lnTo>
                  <a:close/>
                  <a:moveTo>
                    <a:pt x="5005" y="4587"/>
                  </a:moveTo>
                  <a:cubicBezTo>
                    <a:pt x="4965" y="4626"/>
                    <a:pt x="4965" y="4626"/>
                    <a:pt x="4965" y="4626"/>
                  </a:cubicBezTo>
                  <a:cubicBezTo>
                    <a:pt x="4926" y="4587"/>
                    <a:pt x="4926" y="4587"/>
                    <a:pt x="4926" y="4587"/>
                  </a:cubicBezTo>
                  <a:cubicBezTo>
                    <a:pt x="4965" y="4548"/>
                    <a:pt x="4965" y="4548"/>
                    <a:pt x="4965" y="4548"/>
                  </a:cubicBezTo>
                  <a:lnTo>
                    <a:pt x="5005" y="4587"/>
                  </a:lnTo>
                  <a:close/>
                  <a:moveTo>
                    <a:pt x="4965" y="4537"/>
                  </a:moveTo>
                  <a:cubicBezTo>
                    <a:pt x="4926" y="4498"/>
                    <a:pt x="4926" y="4498"/>
                    <a:pt x="4926" y="4498"/>
                  </a:cubicBezTo>
                  <a:cubicBezTo>
                    <a:pt x="4965" y="4459"/>
                    <a:pt x="4965" y="4459"/>
                    <a:pt x="4965" y="4459"/>
                  </a:cubicBezTo>
                  <a:cubicBezTo>
                    <a:pt x="5005" y="4498"/>
                    <a:pt x="5005" y="4498"/>
                    <a:pt x="5005" y="4498"/>
                  </a:cubicBezTo>
                  <a:lnTo>
                    <a:pt x="4965" y="4537"/>
                  </a:lnTo>
                  <a:close/>
                  <a:moveTo>
                    <a:pt x="4960" y="4543"/>
                  </a:moveTo>
                  <a:cubicBezTo>
                    <a:pt x="4921" y="4582"/>
                    <a:pt x="4921" y="4582"/>
                    <a:pt x="4921" y="4582"/>
                  </a:cubicBezTo>
                  <a:cubicBezTo>
                    <a:pt x="4882" y="4543"/>
                    <a:pt x="4882" y="4543"/>
                    <a:pt x="4882" y="4543"/>
                  </a:cubicBezTo>
                  <a:cubicBezTo>
                    <a:pt x="4921" y="4503"/>
                    <a:pt x="4921" y="4503"/>
                    <a:pt x="4921" y="4503"/>
                  </a:cubicBezTo>
                  <a:lnTo>
                    <a:pt x="4960" y="4543"/>
                  </a:lnTo>
                  <a:close/>
                  <a:moveTo>
                    <a:pt x="4915" y="4587"/>
                  </a:moveTo>
                  <a:cubicBezTo>
                    <a:pt x="4876" y="4626"/>
                    <a:pt x="4876" y="4626"/>
                    <a:pt x="4876" y="4626"/>
                  </a:cubicBezTo>
                  <a:cubicBezTo>
                    <a:pt x="4837" y="4587"/>
                    <a:pt x="4837" y="4587"/>
                    <a:pt x="4837" y="4587"/>
                  </a:cubicBezTo>
                  <a:cubicBezTo>
                    <a:pt x="4876" y="4548"/>
                    <a:pt x="4876" y="4548"/>
                    <a:pt x="4876" y="4548"/>
                  </a:cubicBezTo>
                  <a:lnTo>
                    <a:pt x="4915" y="4587"/>
                  </a:lnTo>
                  <a:close/>
                  <a:moveTo>
                    <a:pt x="4876" y="4537"/>
                  </a:moveTo>
                  <a:cubicBezTo>
                    <a:pt x="4837" y="4498"/>
                    <a:pt x="4837" y="4498"/>
                    <a:pt x="4837" y="4498"/>
                  </a:cubicBezTo>
                  <a:cubicBezTo>
                    <a:pt x="4876" y="4459"/>
                    <a:pt x="4876" y="4459"/>
                    <a:pt x="4876" y="4459"/>
                  </a:cubicBezTo>
                  <a:cubicBezTo>
                    <a:pt x="4915" y="4498"/>
                    <a:pt x="4915" y="4498"/>
                    <a:pt x="4915" y="4498"/>
                  </a:cubicBezTo>
                  <a:lnTo>
                    <a:pt x="4876" y="4537"/>
                  </a:lnTo>
                  <a:close/>
                  <a:moveTo>
                    <a:pt x="4870" y="4543"/>
                  </a:moveTo>
                  <a:cubicBezTo>
                    <a:pt x="4831" y="4582"/>
                    <a:pt x="4831" y="4582"/>
                    <a:pt x="4831" y="4582"/>
                  </a:cubicBezTo>
                  <a:cubicBezTo>
                    <a:pt x="4792" y="4543"/>
                    <a:pt x="4792" y="4543"/>
                    <a:pt x="4792" y="4543"/>
                  </a:cubicBezTo>
                  <a:cubicBezTo>
                    <a:pt x="4831" y="4503"/>
                    <a:pt x="4831" y="4503"/>
                    <a:pt x="4831" y="4503"/>
                  </a:cubicBezTo>
                  <a:lnTo>
                    <a:pt x="4870" y="4543"/>
                  </a:lnTo>
                  <a:close/>
                  <a:moveTo>
                    <a:pt x="4826" y="4587"/>
                  </a:moveTo>
                  <a:cubicBezTo>
                    <a:pt x="4787" y="4626"/>
                    <a:pt x="4787" y="4626"/>
                    <a:pt x="4787" y="4626"/>
                  </a:cubicBezTo>
                  <a:cubicBezTo>
                    <a:pt x="4747" y="4587"/>
                    <a:pt x="4747" y="4587"/>
                    <a:pt x="4747" y="4587"/>
                  </a:cubicBezTo>
                  <a:cubicBezTo>
                    <a:pt x="4787" y="4548"/>
                    <a:pt x="4787" y="4548"/>
                    <a:pt x="4787" y="4548"/>
                  </a:cubicBezTo>
                  <a:lnTo>
                    <a:pt x="4826" y="4587"/>
                  </a:lnTo>
                  <a:close/>
                  <a:moveTo>
                    <a:pt x="4787" y="4537"/>
                  </a:moveTo>
                  <a:cubicBezTo>
                    <a:pt x="4747" y="4498"/>
                    <a:pt x="4747" y="4498"/>
                    <a:pt x="4747" y="4498"/>
                  </a:cubicBezTo>
                  <a:cubicBezTo>
                    <a:pt x="4787" y="4459"/>
                    <a:pt x="4787" y="4459"/>
                    <a:pt x="4787" y="4459"/>
                  </a:cubicBezTo>
                  <a:cubicBezTo>
                    <a:pt x="4826" y="4498"/>
                    <a:pt x="4826" y="4498"/>
                    <a:pt x="4826" y="4498"/>
                  </a:cubicBezTo>
                  <a:lnTo>
                    <a:pt x="4787" y="4537"/>
                  </a:lnTo>
                  <a:close/>
                  <a:moveTo>
                    <a:pt x="4781" y="4543"/>
                  </a:moveTo>
                  <a:cubicBezTo>
                    <a:pt x="4742" y="4582"/>
                    <a:pt x="4742" y="4582"/>
                    <a:pt x="4742" y="4582"/>
                  </a:cubicBezTo>
                  <a:cubicBezTo>
                    <a:pt x="4703" y="4543"/>
                    <a:pt x="4703" y="4543"/>
                    <a:pt x="4703" y="4543"/>
                  </a:cubicBezTo>
                  <a:cubicBezTo>
                    <a:pt x="4742" y="4503"/>
                    <a:pt x="4742" y="4503"/>
                    <a:pt x="4742" y="4503"/>
                  </a:cubicBezTo>
                  <a:lnTo>
                    <a:pt x="4781" y="4543"/>
                  </a:lnTo>
                  <a:close/>
                  <a:moveTo>
                    <a:pt x="4736" y="4587"/>
                  </a:moveTo>
                  <a:cubicBezTo>
                    <a:pt x="4697" y="4626"/>
                    <a:pt x="4697" y="4626"/>
                    <a:pt x="4697" y="4626"/>
                  </a:cubicBezTo>
                  <a:cubicBezTo>
                    <a:pt x="4658" y="4587"/>
                    <a:pt x="4658" y="4587"/>
                    <a:pt x="4658" y="4587"/>
                  </a:cubicBezTo>
                  <a:cubicBezTo>
                    <a:pt x="4697" y="4548"/>
                    <a:pt x="4697" y="4548"/>
                    <a:pt x="4697" y="4548"/>
                  </a:cubicBezTo>
                  <a:lnTo>
                    <a:pt x="4736" y="4587"/>
                  </a:lnTo>
                  <a:close/>
                  <a:moveTo>
                    <a:pt x="4697" y="4537"/>
                  </a:moveTo>
                  <a:cubicBezTo>
                    <a:pt x="4658" y="4498"/>
                    <a:pt x="4658" y="4498"/>
                    <a:pt x="4658" y="4498"/>
                  </a:cubicBezTo>
                  <a:cubicBezTo>
                    <a:pt x="4697" y="4459"/>
                    <a:pt x="4697" y="4459"/>
                    <a:pt x="4697" y="4459"/>
                  </a:cubicBezTo>
                  <a:cubicBezTo>
                    <a:pt x="4736" y="4498"/>
                    <a:pt x="4736" y="4498"/>
                    <a:pt x="4736" y="4498"/>
                  </a:cubicBezTo>
                  <a:lnTo>
                    <a:pt x="4697" y="4537"/>
                  </a:lnTo>
                  <a:close/>
                  <a:moveTo>
                    <a:pt x="4691" y="4543"/>
                  </a:moveTo>
                  <a:cubicBezTo>
                    <a:pt x="4652" y="4582"/>
                    <a:pt x="4652" y="4582"/>
                    <a:pt x="4652" y="4582"/>
                  </a:cubicBezTo>
                  <a:cubicBezTo>
                    <a:pt x="4624" y="4553"/>
                    <a:pt x="4624" y="4553"/>
                    <a:pt x="4624" y="4553"/>
                  </a:cubicBezTo>
                  <a:cubicBezTo>
                    <a:pt x="4624" y="4555"/>
                    <a:pt x="4624" y="4555"/>
                    <a:pt x="4624" y="4555"/>
                  </a:cubicBezTo>
                  <a:cubicBezTo>
                    <a:pt x="4612" y="4543"/>
                    <a:pt x="4612" y="4543"/>
                    <a:pt x="4612" y="4543"/>
                  </a:cubicBezTo>
                  <a:cubicBezTo>
                    <a:pt x="4624" y="4530"/>
                    <a:pt x="4624" y="4530"/>
                    <a:pt x="4624" y="4530"/>
                  </a:cubicBezTo>
                  <a:cubicBezTo>
                    <a:pt x="4624" y="4532"/>
                    <a:pt x="4624" y="4532"/>
                    <a:pt x="4624" y="4532"/>
                  </a:cubicBezTo>
                  <a:cubicBezTo>
                    <a:pt x="4652" y="4503"/>
                    <a:pt x="4652" y="4503"/>
                    <a:pt x="4652" y="4503"/>
                  </a:cubicBezTo>
                  <a:lnTo>
                    <a:pt x="4691" y="4543"/>
                  </a:lnTo>
                  <a:close/>
                  <a:moveTo>
                    <a:pt x="4647" y="4587"/>
                  </a:moveTo>
                  <a:cubicBezTo>
                    <a:pt x="4607" y="4627"/>
                    <a:pt x="4607" y="4627"/>
                    <a:pt x="4607" y="4627"/>
                  </a:cubicBezTo>
                  <a:cubicBezTo>
                    <a:pt x="4567" y="4587"/>
                    <a:pt x="4567" y="4587"/>
                    <a:pt x="4567" y="4587"/>
                  </a:cubicBezTo>
                  <a:cubicBezTo>
                    <a:pt x="4607" y="4547"/>
                    <a:pt x="4607" y="4547"/>
                    <a:pt x="4607" y="4547"/>
                  </a:cubicBezTo>
                  <a:lnTo>
                    <a:pt x="4647" y="4587"/>
                  </a:lnTo>
                  <a:close/>
                  <a:moveTo>
                    <a:pt x="4607" y="4538"/>
                  </a:moveTo>
                  <a:cubicBezTo>
                    <a:pt x="4567" y="4498"/>
                    <a:pt x="4567" y="4498"/>
                    <a:pt x="4567" y="4498"/>
                  </a:cubicBezTo>
                  <a:cubicBezTo>
                    <a:pt x="4607" y="4458"/>
                    <a:pt x="4607" y="4458"/>
                    <a:pt x="4607" y="4458"/>
                  </a:cubicBezTo>
                  <a:cubicBezTo>
                    <a:pt x="4647" y="4498"/>
                    <a:pt x="4647" y="4498"/>
                    <a:pt x="4647" y="4498"/>
                  </a:cubicBezTo>
                  <a:lnTo>
                    <a:pt x="4607" y="4538"/>
                  </a:lnTo>
                  <a:close/>
                  <a:moveTo>
                    <a:pt x="4602" y="4543"/>
                  </a:moveTo>
                  <a:cubicBezTo>
                    <a:pt x="4562" y="4582"/>
                    <a:pt x="4562" y="4582"/>
                    <a:pt x="4562" y="4582"/>
                  </a:cubicBezTo>
                  <a:cubicBezTo>
                    <a:pt x="4522" y="4543"/>
                    <a:pt x="4522" y="4543"/>
                    <a:pt x="4522" y="4543"/>
                  </a:cubicBezTo>
                  <a:cubicBezTo>
                    <a:pt x="4562" y="4503"/>
                    <a:pt x="4562" y="4503"/>
                    <a:pt x="4562" y="4503"/>
                  </a:cubicBezTo>
                  <a:lnTo>
                    <a:pt x="4602" y="4543"/>
                  </a:lnTo>
                  <a:close/>
                  <a:moveTo>
                    <a:pt x="4557" y="4587"/>
                  </a:moveTo>
                  <a:cubicBezTo>
                    <a:pt x="4517" y="4627"/>
                    <a:pt x="4517" y="4627"/>
                    <a:pt x="4517" y="4627"/>
                  </a:cubicBezTo>
                  <a:cubicBezTo>
                    <a:pt x="4477" y="4587"/>
                    <a:pt x="4477" y="4587"/>
                    <a:pt x="4477" y="4587"/>
                  </a:cubicBezTo>
                  <a:cubicBezTo>
                    <a:pt x="4517" y="4547"/>
                    <a:pt x="4517" y="4547"/>
                    <a:pt x="4517" y="4547"/>
                  </a:cubicBezTo>
                  <a:lnTo>
                    <a:pt x="4557" y="4587"/>
                  </a:lnTo>
                  <a:close/>
                  <a:moveTo>
                    <a:pt x="4517" y="4538"/>
                  </a:moveTo>
                  <a:cubicBezTo>
                    <a:pt x="4477" y="4498"/>
                    <a:pt x="4477" y="4498"/>
                    <a:pt x="4477" y="4498"/>
                  </a:cubicBezTo>
                  <a:cubicBezTo>
                    <a:pt x="4517" y="4458"/>
                    <a:pt x="4517" y="4458"/>
                    <a:pt x="4517" y="4458"/>
                  </a:cubicBezTo>
                  <a:cubicBezTo>
                    <a:pt x="4557" y="4498"/>
                    <a:pt x="4557" y="4498"/>
                    <a:pt x="4557" y="4498"/>
                  </a:cubicBezTo>
                  <a:lnTo>
                    <a:pt x="4517" y="4538"/>
                  </a:lnTo>
                  <a:close/>
                  <a:moveTo>
                    <a:pt x="4513" y="4543"/>
                  </a:moveTo>
                  <a:cubicBezTo>
                    <a:pt x="4473" y="4582"/>
                    <a:pt x="4473" y="4582"/>
                    <a:pt x="4473" y="4582"/>
                  </a:cubicBezTo>
                  <a:cubicBezTo>
                    <a:pt x="4433" y="4543"/>
                    <a:pt x="4433" y="4543"/>
                    <a:pt x="4433" y="4543"/>
                  </a:cubicBezTo>
                  <a:cubicBezTo>
                    <a:pt x="4473" y="4503"/>
                    <a:pt x="4473" y="4503"/>
                    <a:pt x="4473" y="4503"/>
                  </a:cubicBezTo>
                  <a:lnTo>
                    <a:pt x="4513" y="4543"/>
                  </a:lnTo>
                  <a:close/>
                  <a:moveTo>
                    <a:pt x="4423" y="4543"/>
                  </a:moveTo>
                  <a:cubicBezTo>
                    <a:pt x="4468" y="4587"/>
                    <a:pt x="4468" y="4587"/>
                    <a:pt x="4468" y="4587"/>
                  </a:cubicBezTo>
                  <a:cubicBezTo>
                    <a:pt x="4428" y="4627"/>
                    <a:pt x="4428" y="4627"/>
                    <a:pt x="4428" y="4627"/>
                  </a:cubicBezTo>
                  <a:cubicBezTo>
                    <a:pt x="4343" y="4543"/>
                    <a:pt x="4343" y="4543"/>
                    <a:pt x="4343" y="4543"/>
                  </a:cubicBezTo>
                  <a:cubicBezTo>
                    <a:pt x="4428" y="4458"/>
                    <a:pt x="4428" y="4458"/>
                    <a:pt x="4428" y="4458"/>
                  </a:cubicBezTo>
                  <a:cubicBezTo>
                    <a:pt x="4468" y="4498"/>
                    <a:pt x="4468" y="4498"/>
                    <a:pt x="4468" y="4498"/>
                  </a:cubicBezTo>
                  <a:lnTo>
                    <a:pt x="4423" y="4543"/>
                  </a:lnTo>
                  <a:close/>
                  <a:moveTo>
                    <a:pt x="4428" y="4637"/>
                  </a:moveTo>
                  <a:cubicBezTo>
                    <a:pt x="4473" y="4592"/>
                    <a:pt x="4473" y="4592"/>
                    <a:pt x="4473" y="4592"/>
                  </a:cubicBezTo>
                  <a:cubicBezTo>
                    <a:pt x="4517" y="4637"/>
                    <a:pt x="4517" y="4637"/>
                    <a:pt x="4517" y="4637"/>
                  </a:cubicBezTo>
                  <a:cubicBezTo>
                    <a:pt x="4562" y="4592"/>
                    <a:pt x="4562" y="4592"/>
                    <a:pt x="4562" y="4592"/>
                  </a:cubicBezTo>
                  <a:cubicBezTo>
                    <a:pt x="4607" y="4637"/>
                    <a:pt x="4607" y="4637"/>
                    <a:pt x="4607" y="4637"/>
                  </a:cubicBezTo>
                  <a:cubicBezTo>
                    <a:pt x="4624" y="4619"/>
                    <a:pt x="4624" y="4619"/>
                    <a:pt x="4624" y="4619"/>
                  </a:cubicBezTo>
                  <a:cubicBezTo>
                    <a:pt x="4624" y="4621"/>
                    <a:pt x="4624" y="4621"/>
                    <a:pt x="4624" y="4621"/>
                  </a:cubicBezTo>
                  <a:cubicBezTo>
                    <a:pt x="4652" y="4593"/>
                    <a:pt x="4652" y="4593"/>
                    <a:pt x="4652" y="4593"/>
                  </a:cubicBezTo>
                  <a:cubicBezTo>
                    <a:pt x="4696" y="4637"/>
                    <a:pt x="4696" y="4637"/>
                    <a:pt x="4696" y="4637"/>
                  </a:cubicBezTo>
                  <a:cubicBezTo>
                    <a:pt x="4697" y="4636"/>
                    <a:pt x="4697" y="4636"/>
                    <a:pt x="4697" y="4636"/>
                  </a:cubicBezTo>
                  <a:cubicBezTo>
                    <a:pt x="4698" y="4637"/>
                    <a:pt x="4698" y="4637"/>
                    <a:pt x="4698" y="4637"/>
                  </a:cubicBezTo>
                  <a:cubicBezTo>
                    <a:pt x="4742" y="4593"/>
                    <a:pt x="4742" y="4593"/>
                    <a:pt x="4742" y="4593"/>
                  </a:cubicBezTo>
                  <a:cubicBezTo>
                    <a:pt x="4786" y="4637"/>
                    <a:pt x="4786" y="4637"/>
                    <a:pt x="4786" y="4637"/>
                  </a:cubicBezTo>
                  <a:cubicBezTo>
                    <a:pt x="4787" y="4636"/>
                    <a:pt x="4787" y="4636"/>
                    <a:pt x="4787" y="4636"/>
                  </a:cubicBezTo>
                  <a:cubicBezTo>
                    <a:pt x="4787" y="4637"/>
                    <a:pt x="4787" y="4637"/>
                    <a:pt x="4787" y="4637"/>
                  </a:cubicBezTo>
                  <a:cubicBezTo>
                    <a:pt x="4831" y="4593"/>
                    <a:pt x="4831" y="4593"/>
                    <a:pt x="4831" y="4593"/>
                  </a:cubicBezTo>
                  <a:cubicBezTo>
                    <a:pt x="4875" y="4637"/>
                    <a:pt x="4875" y="4637"/>
                    <a:pt x="4875" y="4637"/>
                  </a:cubicBezTo>
                  <a:cubicBezTo>
                    <a:pt x="4876" y="4636"/>
                    <a:pt x="4876" y="4636"/>
                    <a:pt x="4876" y="4636"/>
                  </a:cubicBezTo>
                  <a:cubicBezTo>
                    <a:pt x="4877" y="4637"/>
                    <a:pt x="4877" y="4637"/>
                    <a:pt x="4877" y="4637"/>
                  </a:cubicBezTo>
                  <a:cubicBezTo>
                    <a:pt x="4921" y="4593"/>
                    <a:pt x="4921" y="4593"/>
                    <a:pt x="4921" y="4593"/>
                  </a:cubicBezTo>
                  <a:cubicBezTo>
                    <a:pt x="4965" y="4637"/>
                    <a:pt x="4965" y="4637"/>
                    <a:pt x="4965" y="4637"/>
                  </a:cubicBezTo>
                  <a:cubicBezTo>
                    <a:pt x="4965" y="4636"/>
                    <a:pt x="4965" y="4636"/>
                    <a:pt x="4965" y="4636"/>
                  </a:cubicBezTo>
                  <a:cubicBezTo>
                    <a:pt x="4966" y="4637"/>
                    <a:pt x="4966" y="4637"/>
                    <a:pt x="4966" y="4637"/>
                  </a:cubicBezTo>
                  <a:cubicBezTo>
                    <a:pt x="5010" y="4593"/>
                    <a:pt x="5010" y="4593"/>
                    <a:pt x="5010" y="4593"/>
                  </a:cubicBezTo>
                  <a:cubicBezTo>
                    <a:pt x="5038" y="4621"/>
                    <a:pt x="5038" y="4621"/>
                    <a:pt x="5038" y="4621"/>
                  </a:cubicBezTo>
                  <a:cubicBezTo>
                    <a:pt x="5038" y="4619"/>
                    <a:pt x="5038" y="4619"/>
                    <a:pt x="5038" y="4619"/>
                  </a:cubicBezTo>
                  <a:cubicBezTo>
                    <a:pt x="5056" y="4637"/>
                    <a:pt x="5056" y="4637"/>
                    <a:pt x="5056" y="4637"/>
                  </a:cubicBezTo>
                  <a:cubicBezTo>
                    <a:pt x="5100" y="4592"/>
                    <a:pt x="5100" y="4592"/>
                    <a:pt x="5100" y="4592"/>
                  </a:cubicBezTo>
                  <a:cubicBezTo>
                    <a:pt x="5145" y="4637"/>
                    <a:pt x="5145" y="4637"/>
                    <a:pt x="5145" y="4637"/>
                  </a:cubicBezTo>
                  <a:cubicBezTo>
                    <a:pt x="5190" y="4592"/>
                    <a:pt x="5190" y="4592"/>
                    <a:pt x="5190" y="4592"/>
                  </a:cubicBezTo>
                  <a:cubicBezTo>
                    <a:pt x="5235" y="4637"/>
                    <a:pt x="5235" y="4637"/>
                    <a:pt x="5235" y="4637"/>
                  </a:cubicBezTo>
                  <a:cubicBezTo>
                    <a:pt x="5326" y="4546"/>
                    <a:pt x="5326" y="4546"/>
                    <a:pt x="5326" y="4546"/>
                  </a:cubicBezTo>
                  <a:cubicBezTo>
                    <a:pt x="5876" y="4546"/>
                    <a:pt x="5876" y="4546"/>
                    <a:pt x="5876" y="4546"/>
                  </a:cubicBezTo>
                  <a:cubicBezTo>
                    <a:pt x="5876" y="4688"/>
                    <a:pt x="5876" y="4688"/>
                    <a:pt x="5876" y="4688"/>
                  </a:cubicBezTo>
                  <a:cubicBezTo>
                    <a:pt x="5038" y="4688"/>
                    <a:pt x="5038" y="4688"/>
                    <a:pt x="5038" y="4688"/>
                  </a:cubicBezTo>
                  <a:cubicBezTo>
                    <a:pt x="4624" y="4688"/>
                    <a:pt x="4624" y="4688"/>
                    <a:pt x="4624" y="4688"/>
                  </a:cubicBezTo>
                  <a:cubicBezTo>
                    <a:pt x="3786" y="4688"/>
                    <a:pt x="3786" y="4688"/>
                    <a:pt x="3786" y="4688"/>
                  </a:cubicBezTo>
                  <a:cubicBezTo>
                    <a:pt x="3786" y="4546"/>
                    <a:pt x="3786" y="4546"/>
                    <a:pt x="3786" y="4546"/>
                  </a:cubicBezTo>
                  <a:cubicBezTo>
                    <a:pt x="4337" y="4546"/>
                    <a:pt x="4337" y="4546"/>
                    <a:pt x="4337" y="4546"/>
                  </a:cubicBezTo>
                  <a:lnTo>
                    <a:pt x="4428" y="4637"/>
                  </a:lnTo>
                  <a:close/>
                  <a:moveTo>
                    <a:pt x="4624" y="4695"/>
                  </a:moveTo>
                  <a:cubicBezTo>
                    <a:pt x="5038" y="4695"/>
                    <a:pt x="5038" y="4695"/>
                    <a:pt x="5038" y="4695"/>
                  </a:cubicBezTo>
                  <a:cubicBezTo>
                    <a:pt x="5876" y="4695"/>
                    <a:pt x="5876" y="4695"/>
                    <a:pt x="5876" y="4695"/>
                  </a:cubicBezTo>
                  <a:cubicBezTo>
                    <a:pt x="5876" y="5000"/>
                    <a:pt x="5876" y="5000"/>
                    <a:pt x="5876" y="5000"/>
                  </a:cubicBezTo>
                  <a:cubicBezTo>
                    <a:pt x="5479" y="5000"/>
                    <a:pt x="5479" y="5000"/>
                    <a:pt x="5479" y="5000"/>
                  </a:cubicBezTo>
                  <a:cubicBezTo>
                    <a:pt x="5874" y="4849"/>
                    <a:pt x="5874" y="4849"/>
                    <a:pt x="5874" y="4849"/>
                  </a:cubicBezTo>
                  <a:cubicBezTo>
                    <a:pt x="5475" y="4697"/>
                    <a:pt x="5475" y="4697"/>
                    <a:pt x="5475" y="4697"/>
                  </a:cubicBezTo>
                  <a:cubicBezTo>
                    <a:pt x="5475" y="5000"/>
                    <a:pt x="5475" y="5000"/>
                    <a:pt x="5475" y="5000"/>
                  </a:cubicBezTo>
                  <a:cubicBezTo>
                    <a:pt x="5038" y="5000"/>
                    <a:pt x="5038" y="5000"/>
                    <a:pt x="5038" y="5000"/>
                  </a:cubicBezTo>
                  <a:cubicBezTo>
                    <a:pt x="4624" y="5000"/>
                    <a:pt x="4624" y="5000"/>
                    <a:pt x="4624" y="5000"/>
                  </a:cubicBezTo>
                  <a:cubicBezTo>
                    <a:pt x="4187" y="5000"/>
                    <a:pt x="4187" y="5000"/>
                    <a:pt x="4187" y="5000"/>
                  </a:cubicBezTo>
                  <a:cubicBezTo>
                    <a:pt x="4187" y="4697"/>
                    <a:pt x="4187" y="4697"/>
                    <a:pt x="4187" y="4697"/>
                  </a:cubicBezTo>
                  <a:cubicBezTo>
                    <a:pt x="3788" y="4849"/>
                    <a:pt x="3788" y="4849"/>
                    <a:pt x="3788" y="4849"/>
                  </a:cubicBezTo>
                  <a:cubicBezTo>
                    <a:pt x="4183" y="5000"/>
                    <a:pt x="4183" y="5000"/>
                    <a:pt x="4183" y="5000"/>
                  </a:cubicBezTo>
                  <a:cubicBezTo>
                    <a:pt x="3786" y="5000"/>
                    <a:pt x="3786" y="5000"/>
                    <a:pt x="3786" y="5000"/>
                  </a:cubicBezTo>
                  <a:cubicBezTo>
                    <a:pt x="3786" y="4695"/>
                    <a:pt x="3786" y="4695"/>
                    <a:pt x="3786" y="4695"/>
                  </a:cubicBezTo>
                  <a:lnTo>
                    <a:pt x="4624" y="4695"/>
                  </a:lnTo>
                  <a:close/>
                  <a:moveTo>
                    <a:pt x="5846" y="4853"/>
                  </a:moveTo>
                  <a:cubicBezTo>
                    <a:pt x="5482" y="4992"/>
                    <a:pt x="5482" y="4992"/>
                    <a:pt x="5482" y="4992"/>
                  </a:cubicBezTo>
                  <a:cubicBezTo>
                    <a:pt x="5482" y="4853"/>
                    <a:pt x="5482" y="4853"/>
                    <a:pt x="5482" y="4853"/>
                  </a:cubicBezTo>
                  <a:lnTo>
                    <a:pt x="5846" y="4853"/>
                  </a:lnTo>
                  <a:close/>
                  <a:moveTo>
                    <a:pt x="5482" y="4846"/>
                  </a:moveTo>
                  <a:cubicBezTo>
                    <a:pt x="5482" y="4707"/>
                    <a:pt x="5482" y="4707"/>
                    <a:pt x="5482" y="4707"/>
                  </a:cubicBezTo>
                  <a:cubicBezTo>
                    <a:pt x="5846" y="4846"/>
                    <a:pt x="5846" y="4846"/>
                    <a:pt x="5846" y="4846"/>
                  </a:cubicBezTo>
                  <a:lnTo>
                    <a:pt x="5482" y="4846"/>
                  </a:lnTo>
                  <a:close/>
                  <a:moveTo>
                    <a:pt x="3816" y="4846"/>
                  </a:moveTo>
                  <a:cubicBezTo>
                    <a:pt x="4180" y="4707"/>
                    <a:pt x="4180" y="4707"/>
                    <a:pt x="4180" y="4707"/>
                  </a:cubicBezTo>
                  <a:cubicBezTo>
                    <a:pt x="4180" y="4846"/>
                    <a:pt x="4180" y="4846"/>
                    <a:pt x="4180" y="4846"/>
                  </a:cubicBezTo>
                  <a:lnTo>
                    <a:pt x="3816" y="4846"/>
                  </a:lnTo>
                  <a:close/>
                  <a:moveTo>
                    <a:pt x="4180" y="4853"/>
                  </a:moveTo>
                  <a:cubicBezTo>
                    <a:pt x="4180" y="4992"/>
                    <a:pt x="4180" y="4992"/>
                    <a:pt x="4180" y="4992"/>
                  </a:cubicBezTo>
                  <a:cubicBezTo>
                    <a:pt x="3816" y="4853"/>
                    <a:pt x="3816" y="4853"/>
                    <a:pt x="3816" y="4853"/>
                  </a:cubicBezTo>
                  <a:lnTo>
                    <a:pt x="4180" y="4853"/>
                  </a:lnTo>
                  <a:close/>
                  <a:moveTo>
                    <a:pt x="4624" y="5007"/>
                  </a:moveTo>
                  <a:cubicBezTo>
                    <a:pt x="5038" y="5007"/>
                    <a:pt x="5038" y="5007"/>
                    <a:pt x="5038" y="5007"/>
                  </a:cubicBezTo>
                  <a:cubicBezTo>
                    <a:pt x="8348" y="5007"/>
                    <a:pt x="8348" y="5007"/>
                    <a:pt x="8348" y="5007"/>
                  </a:cubicBezTo>
                  <a:cubicBezTo>
                    <a:pt x="8266" y="5024"/>
                    <a:pt x="8205" y="5095"/>
                    <a:pt x="8203" y="5181"/>
                  </a:cubicBezTo>
                  <a:cubicBezTo>
                    <a:pt x="5038" y="5181"/>
                    <a:pt x="5038" y="5181"/>
                    <a:pt x="5038" y="5181"/>
                  </a:cubicBezTo>
                  <a:cubicBezTo>
                    <a:pt x="4624" y="5181"/>
                    <a:pt x="4624" y="5181"/>
                    <a:pt x="4624" y="5181"/>
                  </a:cubicBezTo>
                  <a:cubicBezTo>
                    <a:pt x="1459" y="5181"/>
                    <a:pt x="1459" y="5181"/>
                    <a:pt x="1459" y="5181"/>
                  </a:cubicBezTo>
                  <a:cubicBezTo>
                    <a:pt x="1458" y="5095"/>
                    <a:pt x="1396" y="5024"/>
                    <a:pt x="1315" y="5007"/>
                  </a:cubicBezTo>
                  <a:lnTo>
                    <a:pt x="4624" y="5007"/>
                  </a:lnTo>
                  <a:close/>
                  <a:moveTo>
                    <a:pt x="5883" y="5000"/>
                  </a:moveTo>
                  <a:cubicBezTo>
                    <a:pt x="5883" y="4546"/>
                    <a:pt x="5883" y="4546"/>
                    <a:pt x="5883" y="4546"/>
                  </a:cubicBezTo>
                  <a:cubicBezTo>
                    <a:pt x="8380" y="4546"/>
                    <a:pt x="8380" y="4546"/>
                    <a:pt x="8380" y="4546"/>
                  </a:cubicBezTo>
                  <a:cubicBezTo>
                    <a:pt x="8380" y="5000"/>
                    <a:pt x="8380" y="5000"/>
                    <a:pt x="8380" y="5000"/>
                  </a:cubicBezTo>
                  <a:lnTo>
                    <a:pt x="5883" y="5000"/>
                  </a:lnTo>
                  <a:close/>
                  <a:moveTo>
                    <a:pt x="3780" y="5000"/>
                  </a:moveTo>
                  <a:cubicBezTo>
                    <a:pt x="1283" y="5000"/>
                    <a:pt x="1283" y="5000"/>
                    <a:pt x="1283" y="5000"/>
                  </a:cubicBezTo>
                  <a:cubicBezTo>
                    <a:pt x="1283" y="4546"/>
                    <a:pt x="1283" y="4546"/>
                    <a:pt x="1283" y="4546"/>
                  </a:cubicBezTo>
                  <a:cubicBezTo>
                    <a:pt x="3780" y="4546"/>
                    <a:pt x="3780" y="4546"/>
                    <a:pt x="3780" y="4546"/>
                  </a:cubicBezTo>
                  <a:lnTo>
                    <a:pt x="3780" y="5000"/>
                  </a:lnTo>
                  <a:close/>
                  <a:moveTo>
                    <a:pt x="9263" y="5002"/>
                  </a:moveTo>
                  <a:cubicBezTo>
                    <a:pt x="9265" y="5002"/>
                    <a:pt x="9265" y="5002"/>
                    <a:pt x="9265" y="5002"/>
                  </a:cubicBezTo>
                  <a:cubicBezTo>
                    <a:pt x="9260" y="5006"/>
                    <a:pt x="9260" y="5006"/>
                    <a:pt x="9260" y="5006"/>
                  </a:cubicBezTo>
                  <a:cubicBezTo>
                    <a:pt x="9260" y="5005"/>
                    <a:pt x="9260" y="5005"/>
                    <a:pt x="9260" y="5005"/>
                  </a:cubicBezTo>
                  <a:cubicBezTo>
                    <a:pt x="9263" y="5002"/>
                    <a:pt x="9263" y="5002"/>
                    <a:pt x="9263" y="5002"/>
                  </a:cubicBezTo>
                  <a:close/>
                  <a:moveTo>
                    <a:pt x="9260" y="4999"/>
                  </a:moveTo>
                  <a:cubicBezTo>
                    <a:pt x="9015" y="4754"/>
                    <a:pt x="9015" y="4754"/>
                    <a:pt x="9015" y="4754"/>
                  </a:cubicBezTo>
                  <a:cubicBezTo>
                    <a:pt x="9081" y="4689"/>
                    <a:pt x="9168" y="4653"/>
                    <a:pt x="9260" y="4652"/>
                  </a:cubicBezTo>
                  <a:lnTo>
                    <a:pt x="9260" y="4999"/>
                  </a:lnTo>
                  <a:close/>
                  <a:moveTo>
                    <a:pt x="9252" y="5000"/>
                  </a:moveTo>
                  <a:cubicBezTo>
                    <a:pt x="8909" y="5000"/>
                    <a:pt x="8909" y="5000"/>
                    <a:pt x="8909" y="5000"/>
                  </a:cubicBezTo>
                  <a:cubicBezTo>
                    <a:pt x="8911" y="4909"/>
                    <a:pt x="8946" y="4824"/>
                    <a:pt x="9010" y="4759"/>
                  </a:cubicBezTo>
                  <a:lnTo>
                    <a:pt x="9252" y="5000"/>
                  </a:lnTo>
                  <a:close/>
                  <a:moveTo>
                    <a:pt x="9259" y="5007"/>
                  </a:moveTo>
                  <a:cubicBezTo>
                    <a:pt x="9010" y="5256"/>
                    <a:pt x="9010" y="5256"/>
                    <a:pt x="9010" y="5256"/>
                  </a:cubicBezTo>
                  <a:cubicBezTo>
                    <a:pt x="8945" y="5189"/>
                    <a:pt x="8909" y="5101"/>
                    <a:pt x="8909" y="5007"/>
                  </a:cubicBezTo>
                  <a:cubicBezTo>
                    <a:pt x="8909" y="5007"/>
                    <a:pt x="8909" y="5007"/>
                    <a:pt x="8909" y="5007"/>
                  </a:cubicBezTo>
                  <a:lnTo>
                    <a:pt x="9259" y="5007"/>
                  </a:lnTo>
                  <a:close/>
                  <a:moveTo>
                    <a:pt x="9656" y="5372"/>
                  </a:moveTo>
                  <a:cubicBezTo>
                    <a:pt x="8904" y="5372"/>
                    <a:pt x="8904" y="5372"/>
                    <a:pt x="8904" y="5372"/>
                  </a:cubicBezTo>
                  <a:cubicBezTo>
                    <a:pt x="9656" y="4620"/>
                    <a:pt x="9656" y="4620"/>
                    <a:pt x="9656" y="4620"/>
                  </a:cubicBezTo>
                  <a:lnTo>
                    <a:pt x="9656" y="5372"/>
                  </a:lnTo>
                  <a:close/>
                  <a:moveTo>
                    <a:pt x="9267" y="4999"/>
                  </a:moveTo>
                  <a:cubicBezTo>
                    <a:pt x="9267" y="4652"/>
                    <a:pt x="9267" y="4652"/>
                    <a:pt x="9267" y="4652"/>
                  </a:cubicBezTo>
                  <a:cubicBezTo>
                    <a:pt x="9359" y="4653"/>
                    <a:pt x="9446" y="4689"/>
                    <a:pt x="9512" y="4754"/>
                  </a:cubicBezTo>
                  <a:lnTo>
                    <a:pt x="9267" y="4999"/>
                  </a:lnTo>
                  <a:close/>
                  <a:moveTo>
                    <a:pt x="9656" y="4611"/>
                  </a:moveTo>
                  <a:cubicBezTo>
                    <a:pt x="9517" y="4749"/>
                    <a:pt x="9517" y="4749"/>
                    <a:pt x="9517" y="4749"/>
                  </a:cubicBezTo>
                  <a:cubicBezTo>
                    <a:pt x="9449" y="4682"/>
                    <a:pt x="9359" y="4646"/>
                    <a:pt x="9264" y="4646"/>
                  </a:cubicBezTo>
                  <a:cubicBezTo>
                    <a:pt x="9264" y="4646"/>
                    <a:pt x="9264" y="4646"/>
                    <a:pt x="9264" y="4646"/>
                  </a:cubicBezTo>
                  <a:cubicBezTo>
                    <a:pt x="9167" y="4646"/>
                    <a:pt x="9076" y="4683"/>
                    <a:pt x="9008" y="4752"/>
                  </a:cubicBezTo>
                  <a:cubicBezTo>
                    <a:pt x="8941" y="4818"/>
                    <a:pt x="8904" y="4906"/>
                    <a:pt x="8902" y="5000"/>
                  </a:cubicBezTo>
                  <a:cubicBezTo>
                    <a:pt x="8387" y="5000"/>
                    <a:pt x="8387" y="5000"/>
                    <a:pt x="8387" y="5000"/>
                  </a:cubicBezTo>
                  <a:cubicBezTo>
                    <a:pt x="8387" y="4546"/>
                    <a:pt x="8387" y="4546"/>
                    <a:pt x="8387" y="4546"/>
                  </a:cubicBezTo>
                  <a:cubicBezTo>
                    <a:pt x="9656" y="4546"/>
                    <a:pt x="9656" y="4546"/>
                    <a:pt x="9656" y="4546"/>
                  </a:cubicBezTo>
                  <a:lnTo>
                    <a:pt x="9656" y="4611"/>
                  </a:lnTo>
                  <a:close/>
                  <a:moveTo>
                    <a:pt x="9656" y="4539"/>
                  </a:moveTo>
                  <a:cubicBezTo>
                    <a:pt x="5326" y="4539"/>
                    <a:pt x="5326" y="4539"/>
                    <a:pt x="5326" y="4539"/>
                  </a:cubicBezTo>
                  <a:cubicBezTo>
                    <a:pt x="5235" y="4448"/>
                    <a:pt x="5235" y="4448"/>
                    <a:pt x="5235" y="4448"/>
                  </a:cubicBezTo>
                  <a:cubicBezTo>
                    <a:pt x="5190" y="4493"/>
                    <a:pt x="5190" y="4493"/>
                    <a:pt x="5190" y="4493"/>
                  </a:cubicBezTo>
                  <a:cubicBezTo>
                    <a:pt x="5145" y="4448"/>
                    <a:pt x="5145" y="4448"/>
                    <a:pt x="5145" y="4448"/>
                  </a:cubicBezTo>
                  <a:cubicBezTo>
                    <a:pt x="5100" y="4493"/>
                    <a:pt x="5100" y="4493"/>
                    <a:pt x="5100" y="4493"/>
                  </a:cubicBezTo>
                  <a:cubicBezTo>
                    <a:pt x="5056" y="4448"/>
                    <a:pt x="5056" y="4448"/>
                    <a:pt x="5056" y="4448"/>
                  </a:cubicBezTo>
                  <a:cubicBezTo>
                    <a:pt x="5038" y="4466"/>
                    <a:pt x="5038" y="4466"/>
                    <a:pt x="5038" y="4466"/>
                  </a:cubicBezTo>
                  <a:cubicBezTo>
                    <a:pt x="5038" y="4464"/>
                    <a:pt x="5038" y="4464"/>
                    <a:pt x="5038" y="4464"/>
                  </a:cubicBezTo>
                  <a:cubicBezTo>
                    <a:pt x="5010" y="4492"/>
                    <a:pt x="5010" y="4492"/>
                    <a:pt x="5010" y="4492"/>
                  </a:cubicBezTo>
                  <a:cubicBezTo>
                    <a:pt x="4966" y="4448"/>
                    <a:pt x="4966" y="4448"/>
                    <a:pt x="4966" y="4448"/>
                  </a:cubicBezTo>
                  <a:cubicBezTo>
                    <a:pt x="4965" y="4449"/>
                    <a:pt x="4965" y="4449"/>
                    <a:pt x="4965" y="4449"/>
                  </a:cubicBezTo>
                  <a:cubicBezTo>
                    <a:pt x="4965" y="4448"/>
                    <a:pt x="4965" y="4448"/>
                    <a:pt x="4965" y="4448"/>
                  </a:cubicBezTo>
                  <a:cubicBezTo>
                    <a:pt x="4921" y="4492"/>
                    <a:pt x="4921" y="4492"/>
                    <a:pt x="4921" y="4492"/>
                  </a:cubicBezTo>
                  <a:cubicBezTo>
                    <a:pt x="4877" y="4448"/>
                    <a:pt x="4877" y="4448"/>
                    <a:pt x="4877" y="4448"/>
                  </a:cubicBezTo>
                  <a:cubicBezTo>
                    <a:pt x="4876" y="4449"/>
                    <a:pt x="4876" y="4449"/>
                    <a:pt x="4876" y="4449"/>
                  </a:cubicBezTo>
                  <a:cubicBezTo>
                    <a:pt x="4875" y="4448"/>
                    <a:pt x="4875" y="4448"/>
                    <a:pt x="4875" y="4448"/>
                  </a:cubicBezTo>
                  <a:cubicBezTo>
                    <a:pt x="4831" y="4492"/>
                    <a:pt x="4831" y="4492"/>
                    <a:pt x="4831" y="4492"/>
                  </a:cubicBezTo>
                  <a:cubicBezTo>
                    <a:pt x="4787" y="4448"/>
                    <a:pt x="4787" y="4448"/>
                    <a:pt x="4787" y="4448"/>
                  </a:cubicBezTo>
                  <a:cubicBezTo>
                    <a:pt x="4787" y="4449"/>
                    <a:pt x="4787" y="4449"/>
                    <a:pt x="4787" y="4449"/>
                  </a:cubicBezTo>
                  <a:cubicBezTo>
                    <a:pt x="4786" y="4448"/>
                    <a:pt x="4786" y="4448"/>
                    <a:pt x="4786" y="4448"/>
                  </a:cubicBezTo>
                  <a:cubicBezTo>
                    <a:pt x="4742" y="4492"/>
                    <a:pt x="4742" y="4492"/>
                    <a:pt x="4742" y="4492"/>
                  </a:cubicBezTo>
                  <a:cubicBezTo>
                    <a:pt x="4698" y="4448"/>
                    <a:pt x="4698" y="4448"/>
                    <a:pt x="4698" y="4448"/>
                  </a:cubicBezTo>
                  <a:cubicBezTo>
                    <a:pt x="4697" y="4449"/>
                    <a:pt x="4697" y="4449"/>
                    <a:pt x="4697" y="4449"/>
                  </a:cubicBezTo>
                  <a:cubicBezTo>
                    <a:pt x="4696" y="4448"/>
                    <a:pt x="4696" y="4448"/>
                    <a:pt x="4696" y="4448"/>
                  </a:cubicBezTo>
                  <a:cubicBezTo>
                    <a:pt x="4652" y="4492"/>
                    <a:pt x="4652" y="4492"/>
                    <a:pt x="4652" y="4492"/>
                  </a:cubicBezTo>
                  <a:cubicBezTo>
                    <a:pt x="4624" y="4464"/>
                    <a:pt x="4624" y="4464"/>
                    <a:pt x="4624" y="4464"/>
                  </a:cubicBezTo>
                  <a:cubicBezTo>
                    <a:pt x="4624" y="4466"/>
                    <a:pt x="4624" y="4466"/>
                    <a:pt x="4624" y="4466"/>
                  </a:cubicBezTo>
                  <a:cubicBezTo>
                    <a:pt x="4607" y="4448"/>
                    <a:pt x="4607" y="4448"/>
                    <a:pt x="4607" y="4448"/>
                  </a:cubicBezTo>
                  <a:cubicBezTo>
                    <a:pt x="4562" y="4493"/>
                    <a:pt x="4562" y="4493"/>
                    <a:pt x="4562" y="4493"/>
                  </a:cubicBezTo>
                  <a:cubicBezTo>
                    <a:pt x="4517" y="4448"/>
                    <a:pt x="4517" y="4448"/>
                    <a:pt x="4517" y="4448"/>
                  </a:cubicBezTo>
                  <a:cubicBezTo>
                    <a:pt x="4473" y="4493"/>
                    <a:pt x="4473" y="4493"/>
                    <a:pt x="4473" y="4493"/>
                  </a:cubicBezTo>
                  <a:cubicBezTo>
                    <a:pt x="4428" y="4448"/>
                    <a:pt x="4428" y="4448"/>
                    <a:pt x="4428" y="4448"/>
                  </a:cubicBezTo>
                  <a:cubicBezTo>
                    <a:pt x="4337" y="4539"/>
                    <a:pt x="4337" y="4539"/>
                    <a:pt x="4337" y="4539"/>
                  </a:cubicBezTo>
                  <a:cubicBezTo>
                    <a:pt x="7" y="4539"/>
                    <a:pt x="7" y="4539"/>
                    <a:pt x="7" y="4539"/>
                  </a:cubicBezTo>
                  <a:cubicBezTo>
                    <a:pt x="7" y="3031"/>
                    <a:pt x="7" y="3031"/>
                    <a:pt x="7" y="3031"/>
                  </a:cubicBezTo>
                  <a:cubicBezTo>
                    <a:pt x="7" y="3031"/>
                    <a:pt x="7" y="3031"/>
                    <a:pt x="7" y="3031"/>
                  </a:cubicBezTo>
                  <a:cubicBezTo>
                    <a:pt x="63" y="3031"/>
                    <a:pt x="109" y="3076"/>
                    <a:pt x="109" y="3132"/>
                  </a:cubicBezTo>
                  <a:cubicBezTo>
                    <a:pt x="109" y="3642"/>
                    <a:pt x="109" y="3642"/>
                    <a:pt x="109" y="3642"/>
                  </a:cubicBezTo>
                  <a:cubicBezTo>
                    <a:pt x="109" y="3698"/>
                    <a:pt x="63" y="3743"/>
                    <a:pt x="7" y="3743"/>
                  </a:cubicBezTo>
                  <a:cubicBezTo>
                    <a:pt x="7" y="3750"/>
                    <a:pt x="7" y="3750"/>
                    <a:pt x="7" y="3750"/>
                  </a:cubicBezTo>
                  <a:cubicBezTo>
                    <a:pt x="67" y="3750"/>
                    <a:pt x="116" y="3701"/>
                    <a:pt x="116" y="3642"/>
                  </a:cubicBezTo>
                  <a:cubicBezTo>
                    <a:pt x="116" y="3132"/>
                    <a:pt x="116" y="3132"/>
                    <a:pt x="116" y="3132"/>
                  </a:cubicBezTo>
                  <a:cubicBezTo>
                    <a:pt x="116" y="3082"/>
                    <a:pt x="81" y="3039"/>
                    <a:pt x="34" y="3027"/>
                  </a:cubicBezTo>
                  <a:cubicBezTo>
                    <a:pt x="81" y="3015"/>
                    <a:pt x="116" y="2973"/>
                    <a:pt x="116" y="2922"/>
                  </a:cubicBezTo>
                  <a:cubicBezTo>
                    <a:pt x="116" y="2841"/>
                    <a:pt x="116" y="2841"/>
                    <a:pt x="116" y="2841"/>
                  </a:cubicBezTo>
                  <a:cubicBezTo>
                    <a:pt x="116" y="2695"/>
                    <a:pt x="116" y="2695"/>
                    <a:pt x="116" y="2695"/>
                  </a:cubicBezTo>
                  <a:cubicBezTo>
                    <a:pt x="371" y="2695"/>
                    <a:pt x="371" y="2695"/>
                    <a:pt x="371" y="2695"/>
                  </a:cubicBezTo>
                  <a:cubicBezTo>
                    <a:pt x="176" y="3028"/>
                    <a:pt x="176" y="3028"/>
                    <a:pt x="176" y="3028"/>
                  </a:cubicBezTo>
                  <a:cubicBezTo>
                    <a:pt x="600" y="3028"/>
                    <a:pt x="600" y="3028"/>
                    <a:pt x="600" y="3028"/>
                  </a:cubicBezTo>
                  <a:cubicBezTo>
                    <a:pt x="405" y="2695"/>
                    <a:pt x="405" y="2695"/>
                    <a:pt x="405" y="2695"/>
                  </a:cubicBezTo>
                  <a:cubicBezTo>
                    <a:pt x="652" y="2695"/>
                    <a:pt x="652" y="2695"/>
                    <a:pt x="652" y="2695"/>
                  </a:cubicBezTo>
                  <a:cubicBezTo>
                    <a:pt x="652" y="2841"/>
                    <a:pt x="652" y="2841"/>
                    <a:pt x="652" y="2841"/>
                  </a:cubicBezTo>
                  <a:cubicBezTo>
                    <a:pt x="652" y="2922"/>
                    <a:pt x="652" y="2922"/>
                    <a:pt x="652" y="2922"/>
                  </a:cubicBezTo>
                  <a:cubicBezTo>
                    <a:pt x="652" y="2973"/>
                    <a:pt x="687" y="3015"/>
                    <a:pt x="734" y="3027"/>
                  </a:cubicBezTo>
                  <a:cubicBezTo>
                    <a:pt x="687" y="3039"/>
                    <a:pt x="652" y="3082"/>
                    <a:pt x="652" y="3132"/>
                  </a:cubicBezTo>
                  <a:cubicBezTo>
                    <a:pt x="652" y="3642"/>
                    <a:pt x="652" y="3642"/>
                    <a:pt x="652" y="3642"/>
                  </a:cubicBezTo>
                  <a:cubicBezTo>
                    <a:pt x="652" y="3701"/>
                    <a:pt x="700" y="3749"/>
                    <a:pt x="759" y="3750"/>
                  </a:cubicBezTo>
                  <a:cubicBezTo>
                    <a:pt x="759" y="4235"/>
                    <a:pt x="759" y="4235"/>
                    <a:pt x="759" y="4235"/>
                  </a:cubicBezTo>
                  <a:cubicBezTo>
                    <a:pt x="762" y="4235"/>
                    <a:pt x="762" y="4235"/>
                    <a:pt x="762" y="4235"/>
                  </a:cubicBezTo>
                  <a:cubicBezTo>
                    <a:pt x="852" y="4235"/>
                    <a:pt x="925" y="4308"/>
                    <a:pt x="925" y="4398"/>
                  </a:cubicBezTo>
                  <a:cubicBezTo>
                    <a:pt x="925" y="4401"/>
                    <a:pt x="925" y="4401"/>
                    <a:pt x="925" y="4401"/>
                  </a:cubicBezTo>
                  <a:cubicBezTo>
                    <a:pt x="4624" y="4401"/>
                    <a:pt x="4624" y="4401"/>
                    <a:pt x="4624" y="4401"/>
                  </a:cubicBezTo>
                  <a:cubicBezTo>
                    <a:pt x="5038" y="4401"/>
                    <a:pt x="5038" y="4401"/>
                    <a:pt x="5038" y="4401"/>
                  </a:cubicBezTo>
                  <a:cubicBezTo>
                    <a:pt x="8738" y="4401"/>
                    <a:pt x="8738" y="4401"/>
                    <a:pt x="8738" y="4401"/>
                  </a:cubicBezTo>
                  <a:cubicBezTo>
                    <a:pt x="8738" y="4398"/>
                    <a:pt x="8738" y="4398"/>
                    <a:pt x="8738" y="4398"/>
                  </a:cubicBezTo>
                  <a:cubicBezTo>
                    <a:pt x="8738" y="4308"/>
                    <a:pt x="8811" y="4235"/>
                    <a:pt x="8901" y="4235"/>
                  </a:cubicBezTo>
                  <a:cubicBezTo>
                    <a:pt x="8904" y="4235"/>
                    <a:pt x="8904" y="4235"/>
                    <a:pt x="8904" y="4235"/>
                  </a:cubicBezTo>
                  <a:cubicBezTo>
                    <a:pt x="8904" y="3750"/>
                    <a:pt x="8904" y="3750"/>
                    <a:pt x="8904" y="3750"/>
                  </a:cubicBezTo>
                  <a:cubicBezTo>
                    <a:pt x="8963" y="3749"/>
                    <a:pt x="9010" y="3701"/>
                    <a:pt x="9010" y="3642"/>
                  </a:cubicBezTo>
                  <a:cubicBezTo>
                    <a:pt x="9010" y="3132"/>
                    <a:pt x="9010" y="3132"/>
                    <a:pt x="9010" y="3132"/>
                  </a:cubicBezTo>
                  <a:cubicBezTo>
                    <a:pt x="9010" y="3082"/>
                    <a:pt x="8976" y="3039"/>
                    <a:pt x="8929" y="3027"/>
                  </a:cubicBezTo>
                  <a:cubicBezTo>
                    <a:pt x="8976" y="3015"/>
                    <a:pt x="9010" y="2973"/>
                    <a:pt x="9010" y="2922"/>
                  </a:cubicBezTo>
                  <a:cubicBezTo>
                    <a:pt x="9010" y="2841"/>
                    <a:pt x="9010" y="2841"/>
                    <a:pt x="9010" y="2841"/>
                  </a:cubicBezTo>
                  <a:cubicBezTo>
                    <a:pt x="9010" y="2695"/>
                    <a:pt x="9010" y="2695"/>
                    <a:pt x="9010" y="2695"/>
                  </a:cubicBezTo>
                  <a:cubicBezTo>
                    <a:pt x="9257" y="2695"/>
                    <a:pt x="9257" y="2695"/>
                    <a:pt x="9257" y="2695"/>
                  </a:cubicBezTo>
                  <a:cubicBezTo>
                    <a:pt x="9062" y="3028"/>
                    <a:pt x="9062" y="3028"/>
                    <a:pt x="9062" y="3028"/>
                  </a:cubicBezTo>
                  <a:cubicBezTo>
                    <a:pt x="9487" y="3028"/>
                    <a:pt x="9487" y="3028"/>
                    <a:pt x="9487" y="3028"/>
                  </a:cubicBezTo>
                  <a:cubicBezTo>
                    <a:pt x="9292" y="2695"/>
                    <a:pt x="9292" y="2695"/>
                    <a:pt x="9292" y="2695"/>
                  </a:cubicBezTo>
                  <a:cubicBezTo>
                    <a:pt x="9547" y="2695"/>
                    <a:pt x="9547" y="2695"/>
                    <a:pt x="9547" y="2695"/>
                  </a:cubicBezTo>
                  <a:cubicBezTo>
                    <a:pt x="9547" y="2841"/>
                    <a:pt x="9547" y="2841"/>
                    <a:pt x="9547" y="2841"/>
                  </a:cubicBezTo>
                  <a:cubicBezTo>
                    <a:pt x="9547" y="2922"/>
                    <a:pt x="9547" y="2922"/>
                    <a:pt x="9547" y="2922"/>
                  </a:cubicBezTo>
                  <a:cubicBezTo>
                    <a:pt x="9547" y="2973"/>
                    <a:pt x="9581" y="3015"/>
                    <a:pt x="9628" y="3027"/>
                  </a:cubicBezTo>
                  <a:cubicBezTo>
                    <a:pt x="9581" y="3039"/>
                    <a:pt x="9547" y="3082"/>
                    <a:pt x="9547" y="3132"/>
                  </a:cubicBezTo>
                  <a:cubicBezTo>
                    <a:pt x="9547" y="3642"/>
                    <a:pt x="9547" y="3642"/>
                    <a:pt x="9547" y="3642"/>
                  </a:cubicBezTo>
                  <a:cubicBezTo>
                    <a:pt x="9547" y="3701"/>
                    <a:pt x="9595" y="3750"/>
                    <a:pt x="9655" y="3750"/>
                  </a:cubicBezTo>
                  <a:cubicBezTo>
                    <a:pt x="9655" y="3743"/>
                    <a:pt x="9655" y="3743"/>
                    <a:pt x="9655" y="3743"/>
                  </a:cubicBezTo>
                  <a:cubicBezTo>
                    <a:pt x="9599" y="3743"/>
                    <a:pt x="9554" y="3698"/>
                    <a:pt x="9554" y="3642"/>
                  </a:cubicBezTo>
                  <a:cubicBezTo>
                    <a:pt x="9554" y="3132"/>
                    <a:pt x="9554" y="3132"/>
                    <a:pt x="9554" y="3132"/>
                  </a:cubicBezTo>
                  <a:cubicBezTo>
                    <a:pt x="9554" y="3076"/>
                    <a:pt x="9599" y="3031"/>
                    <a:pt x="9655" y="3031"/>
                  </a:cubicBezTo>
                  <a:cubicBezTo>
                    <a:pt x="9656" y="3031"/>
                    <a:pt x="9656" y="3031"/>
                    <a:pt x="9656" y="3031"/>
                  </a:cubicBezTo>
                  <a:lnTo>
                    <a:pt x="9656" y="4539"/>
                  </a:lnTo>
                  <a:close/>
                  <a:moveTo>
                    <a:pt x="759" y="3031"/>
                  </a:moveTo>
                  <a:cubicBezTo>
                    <a:pt x="759" y="3743"/>
                    <a:pt x="759" y="3743"/>
                    <a:pt x="759" y="3743"/>
                  </a:cubicBezTo>
                  <a:cubicBezTo>
                    <a:pt x="704" y="3742"/>
                    <a:pt x="659" y="3697"/>
                    <a:pt x="659" y="3642"/>
                  </a:cubicBezTo>
                  <a:cubicBezTo>
                    <a:pt x="659" y="3132"/>
                    <a:pt x="659" y="3132"/>
                    <a:pt x="659" y="3132"/>
                  </a:cubicBezTo>
                  <a:cubicBezTo>
                    <a:pt x="659" y="3077"/>
                    <a:pt x="704" y="3032"/>
                    <a:pt x="759" y="3031"/>
                  </a:cubicBezTo>
                  <a:close/>
                  <a:moveTo>
                    <a:pt x="9656" y="3024"/>
                  </a:moveTo>
                  <a:cubicBezTo>
                    <a:pt x="9655" y="3024"/>
                    <a:pt x="9655" y="3024"/>
                    <a:pt x="9655" y="3024"/>
                  </a:cubicBezTo>
                  <a:cubicBezTo>
                    <a:pt x="9599" y="3024"/>
                    <a:pt x="9554" y="2978"/>
                    <a:pt x="9554" y="2922"/>
                  </a:cubicBezTo>
                  <a:cubicBezTo>
                    <a:pt x="9554" y="2841"/>
                    <a:pt x="9554" y="2841"/>
                    <a:pt x="9554" y="2841"/>
                  </a:cubicBezTo>
                  <a:cubicBezTo>
                    <a:pt x="9554" y="2695"/>
                    <a:pt x="9554" y="2695"/>
                    <a:pt x="9554" y="2695"/>
                  </a:cubicBezTo>
                  <a:cubicBezTo>
                    <a:pt x="9656" y="2695"/>
                    <a:pt x="9656" y="2695"/>
                    <a:pt x="9656" y="2695"/>
                  </a:cubicBezTo>
                  <a:cubicBezTo>
                    <a:pt x="9656" y="2841"/>
                    <a:pt x="9656" y="2841"/>
                    <a:pt x="9656" y="2841"/>
                  </a:cubicBezTo>
                  <a:lnTo>
                    <a:pt x="9656" y="3024"/>
                  </a:lnTo>
                  <a:close/>
                  <a:moveTo>
                    <a:pt x="9656" y="2684"/>
                  </a:moveTo>
                  <a:cubicBezTo>
                    <a:pt x="9554" y="2684"/>
                    <a:pt x="9554" y="2684"/>
                    <a:pt x="9554" y="2684"/>
                  </a:cubicBezTo>
                  <a:cubicBezTo>
                    <a:pt x="9554" y="2538"/>
                    <a:pt x="9554" y="2538"/>
                    <a:pt x="9554" y="2538"/>
                  </a:cubicBezTo>
                  <a:cubicBezTo>
                    <a:pt x="9554" y="2456"/>
                    <a:pt x="9554" y="2456"/>
                    <a:pt x="9554" y="2456"/>
                  </a:cubicBezTo>
                  <a:cubicBezTo>
                    <a:pt x="9554" y="2400"/>
                    <a:pt x="9599" y="2355"/>
                    <a:pt x="9655" y="2355"/>
                  </a:cubicBezTo>
                  <a:cubicBezTo>
                    <a:pt x="9656" y="2355"/>
                    <a:pt x="9656" y="2355"/>
                    <a:pt x="9656" y="2355"/>
                  </a:cubicBezTo>
                  <a:cubicBezTo>
                    <a:pt x="9656" y="2538"/>
                    <a:pt x="9656" y="2538"/>
                    <a:pt x="9656" y="2538"/>
                  </a:cubicBezTo>
                  <a:lnTo>
                    <a:pt x="9656" y="268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30"/>
            <p:cNvSpPr/>
            <p:nvPr/>
          </p:nvSpPr>
          <p:spPr>
            <a:xfrm>
              <a:off x="10391775" y="1720850"/>
              <a:ext cx="271463" cy="346075"/>
            </a:xfrm>
            <a:custGeom>
              <a:rect b="b" l="l" r="r" t="t"/>
              <a:pathLst>
                <a:path extrusionOk="0" h="542" w="425">
                  <a:moveTo>
                    <a:pt x="214" y="181"/>
                  </a:moveTo>
                  <a:cubicBezTo>
                    <a:pt x="264" y="181"/>
                    <a:pt x="304" y="140"/>
                    <a:pt x="304" y="90"/>
                  </a:cubicBezTo>
                  <a:cubicBezTo>
                    <a:pt x="304" y="40"/>
                    <a:pt x="264" y="0"/>
                    <a:pt x="214" y="0"/>
                  </a:cubicBezTo>
                  <a:cubicBezTo>
                    <a:pt x="164" y="0"/>
                    <a:pt x="123" y="40"/>
                    <a:pt x="123" y="90"/>
                  </a:cubicBezTo>
                  <a:cubicBezTo>
                    <a:pt x="123" y="140"/>
                    <a:pt x="163" y="180"/>
                    <a:pt x="212" y="181"/>
                  </a:cubicBezTo>
                  <a:cubicBezTo>
                    <a:pt x="0" y="542"/>
                    <a:pt x="0" y="542"/>
                    <a:pt x="0" y="542"/>
                  </a:cubicBezTo>
                  <a:cubicBezTo>
                    <a:pt x="425" y="542"/>
                    <a:pt x="425" y="542"/>
                    <a:pt x="425" y="542"/>
                  </a:cubicBezTo>
                  <a:cubicBezTo>
                    <a:pt x="213" y="181"/>
                    <a:pt x="213" y="181"/>
                    <a:pt x="213" y="181"/>
                  </a:cubicBezTo>
                  <a:cubicBezTo>
                    <a:pt x="213" y="181"/>
                    <a:pt x="214" y="181"/>
                    <a:pt x="214" y="181"/>
                  </a:cubicBezTo>
                  <a:close/>
                  <a:moveTo>
                    <a:pt x="209" y="536"/>
                  </a:moveTo>
                  <a:cubicBezTo>
                    <a:pt x="12" y="536"/>
                    <a:pt x="12" y="536"/>
                    <a:pt x="12" y="536"/>
                  </a:cubicBezTo>
                  <a:cubicBezTo>
                    <a:pt x="113" y="364"/>
                    <a:pt x="113" y="364"/>
                    <a:pt x="113" y="364"/>
                  </a:cubicBezTo>
                  <a:cubicBezTo>
                    <a:pt x="209" y="532"/>
                    <a:pt x="209" y="532"/>
                    <a:pt x="209" y="532"/>
                  </a:cubicBezTo>
                  <a:lnTo>
                    <a:pt x="209" y="536"/>
                  </a:lnTo>
                  <a:close/>
                  <a:moveTo>
                    <a:pt x="209" y="518"/>
                  </a:moveTo>
                  <a:cubicBezTo>
                    <a:pt x="117" y="357"/>
                    <a:pt x="117" y="357"/>
                    <a:pt x="117" y="357"/>
                  </a:cubicBezTo>
                  <a:cubicBezTo>
                    <a:pt x="209" y="199"/>
                    <a:pt x="209" y="199"/>
                    <a:pt x="209" y="199"/>
                  </a:cubicBezTo>
                  <a:lnTo>
                    <a:pt x="209" y="518"/>
                  </a:lnTo>
                  <a:close/>
                  <a:moveTo>
                    <a:pt x="216" y="199"/>
                  </a:moveTo>
                  <a:cubicBezTo>
                    <a:pt x="308" y="357"/>
                    <a:pt x="308" y="357"/>
                    <a:pt x="308" y="357"/>
                  </a:cubicBezTo>
                  <a:cubicBezTo>
                    <a:pt x="216" y="518"/>
                    <a:pt x="216" y="518"/>
                    <a:pt x="216" y="518"/>
                  </a:cubicBezTo>
                  <a:lnTo>
                    <a:pt x="216" y="199"/>
                  </a:lnTo>
                  <a:close/>
                  <a:moveTo>
                    <a:pt x="216" y="532"/>
                  </a:moveTo>
                  <a:cubicBezTo>
                    <a:pt x="312" y="364"/>
                    <a:pt x="312" y="364"/>
                    <a:pt x="312" y="364"/>
                  </a:cubicBezTo>
                  <a:cubicBezTo>
                    <a:pt x="413" y="536"/>
                    <a:pt x="413" y="536"/>
                    <a:pt x="413" y="536"/>
                  </a:cubicBezTo>
                  <a:cubicBezTo>
                    <a:pt x="216" y="536"/>
                    <a:pt x="216" y="536"/>
                    <a:pt x="216" y="536"/>
                  </a:cubicBezTo>
                  <a:lnTo>
                    <a:pt x="216" y="532"/>
                  </a:lnTo>
                  <a:close/>
                  <a:moveTo>
                    <a:pt x="130" y="90"/>
                  </a:moveTo>
                  <a:cubicBezTo>
                    <a:pt x="130" y="44"/>
                    <a:pt x="168" y="7"/>
                    <a:pt x="214" y="7"/>
                  </a:cubicBezTo>
                  <a:cubicBezTo>
                    <a:pt x="260" y="7"/>
                    <a:pt x="298" y="44"/>
                    <a:pt x="298" y="90"/>
                  </a:cubicBezTo>
                  <a:cubicBezTo>
                    <a:pt x="298" y="136"/>
                    <a:pt x="260" y="174"/>
                    <a:pt x="214" y="174"/>
                  </a:cubicBezTo>
                  <a:cubicBezTo>
                    <a:pt x="168" y="174"/>
                    <a:pt x="130" y="136"/>
                    <a:pt x="130" y="9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30"/>
            <p:cNvSpPr/>
            <p:nvPr/>
          </p:nvSpPr>
          <p:spPr>
            <a:xfrm>
              <a:off x="10101263" y="622300"/>
              <a:ext cx="165100" cy="165100"/>
            </a:xfrm>
            <a:custGeom>
              <a:rect b="b" l="l" r="r" t="t"/>
              <a:pathLst>
                <a:path extrusionOk="0" h="258" w="258">
                  <a:moveTo>
                    <a:pt x="129" y="258"/>
                  </a:moveTo>
                  <a:cubicBezTo>
                    <a:pt x="201" y="258"/>
                    <a:pt x="258" y="200"/>
                    <a:pt x="258" y="129"/>
                  </a:cubicBezTo>
                  <a:cubicBezTo>
                    <a:pt x="258" y="58"/>
                    <a:pt x="201" y="0"/>
                    <a:pt x="129" y="0"/>
                  </a:cubicBezTo>
                  <a:cubicBezTo>
                    <a:pt x="58" y="0"/>
                    <a:pt x="0" y="58"/>
                    <a:pt x="0" y="129"/>
                  </a:cubicBezTo>
                  <a:cubicBezTo>
                    <a:pt x="0" y="200"/>
                    <a:pt x="58" y="258"/>
                    <a:pt x="129" y="258"/>
                  </a:cubicBezTo>
                  <a:close/>
                  <a:moveTo>
                    <a:pt x="218" y="213"/>
                  </a:moveTo>
                  <a:cubicBezTo>
                    <a:pt x="137" y="132"/>
                    <a:pt x="137" y="132"/>
                    <a:pt x="137" y="132"/>
                  </a:cubicBezTo>
                  <a:cubicBezTo>
                    <a:pt x="252" y="132"/>
                    <a:pt x="252" y="132"/>
                    <a:pt x="252" y="132"/>
                  </a:cubicBezTo>
                  <a:cubicBezTo>
                    <a:pt x="251" y="163"/>
                    <a:pt x="238" y="192"/>
                    <a:pt x="218" y="213"/>
                  </a:cubicBezTo>
                  <a:close/>
                  <a:moveTo>
                    <a:pt x="252" y="125"/>
                  </a:moveTo>
                  <a:cubicBezTo>
                    <a:pt x="137" y="125"/>
                    <a:pt x="137" y="125"/>
                    <a:pt x="137" y="125"/>
                  </a:cubicBezTo>
                  <a:cubicBezTo>
                    <a:pt x="218" y="45"/>
                    <a:pt x="218" y="45"/>
                    <a:pt x="218" y="45"/>
                  </a:cubicBezTo>
                  <a:cubicBezTo>
                    <a:pt x="238" y="66"/>
                    <a:pt x="251" y="94"/>
                    <a:pt x="252" y="125"/>
                  </a:cubicBezTo>
                  <a:close/>
                  <a:moveTo>
                    <a:pt x="133" y="7"/>
                  </a:moveTo>
                  <a:cubicBezTo>
                    <a:pt x="164" y="7"/>
                    <a:pt x="192" y="20"/>
                    <a:pt x="213" y="40"/>
                  </a:cubicBezTo>
                  <a:cubicBezTo>
                    <a:pt x="133" y="121"/>
                    <a:pt x="133" y="121"/>
                    <a:pt x="133" y="121"/>
                  </a:cubicBezTo>
                  <a:lnTo>
                    <a:pt x="133" y="7"/>
                  </a:lnTo>
                  <a:close/>
                  <a:moveTo>
                    <a:pt x="133" y="137"/>
                  </a:moveTo>
                  <a:cubicBezTo>
                    <a:pt x="213" y="218"/>
                    <a:pt x="213" y="218"/>
                    <a:pt x="213" y="218"/>
                  </a:cubicBezTo>
                  <a:cubicBezTo>
                    <a:pt x="192" y="238"/>
                    <a:pt x="164" y="250"/>
                    <a:pt x="133" y="251"/>
                  </a:cubicBezTo>
                  <a:lnTo>
                    <a:pt x="133" y="137"/>
                  </a:lnTo>
                  <a:close/>
                  <a:moveTo>
                    <a:pt x="126" y="251"/>
                  </a:moveTo>
                  <a:cubicBezTo>
                    <a:pt x="95" y="250"/>
                    <a:pt x="66" y="238"/>
                    <a:pt x="45" y="218"/>
                  </a:cubicBezTo>
                  <a:cubicBezTo>
                    <a:pt x="126" y="137"/>
                    <a:pt x="126" y="137"/>
                    <a:pt x="126" y="137"/>
                  </a:cubicBezTo>
                  <a:lnTo>
                    <a:pt x="126" y="251"/>
                  </a:lnTo>
                  <a:close/>
                  <a:moveTo>
                    <a:pt x="126" y="7"/>
                  </a:moveTo>
                  <a:cubicBezTo>
                    <a:pt x="126" y="121"/>
                    <a:pt x="126" y="121"/>
                    <a:pt x="126" y="121"/>
                  </a:cubicBezTo>
                  <a:cubicBezTo>
                    <a:pt x="45" y="40"/>
                    <a:pt x="45" y="40"/>
                    <a:pt x="45" y="40"/>
                  </a:cubicBezTo>
                  <a:cubicBezTo>
                    <a:pt x="66" y="20"/>
                    <a:pt x="95" y="7"/>
                    <a:pt x="126" y="7"/>
                  </a:cubicBezTo>
                  <a:close/>
                  <a:moveTo>
                    <a:pt x="40" y="45"/>
                  </a:moveTo>
                  <a:cubicBezTo>
                    <a:pt x="121" y="125"/>
                    <a:pt x="121" y="125"/>
                    <a:pt x="121" y="125"/>
                  </a:cubicBezTo>
                  <a:cubicBezTo>
                    <a:pt x="7" y="125"/>
                    <a:pt x="7" y="125"/>
                    <a:pt x="7" y="125"/>
                  </a:cubicBezTo>
                  <a:cubicBezTo>
                    <a:pt x="8" y="94"/>
                    <a:pt x="20" y="66"/>
                    <a:pt x="40" y="45"/>
                  </a:cubicBezTo>
                  <a:close/>
                  <a:moveTo>
                    <a:pt x="121" y="132"/>
                  </a:moveTo>
                  <a:cubicBezTo>
                    <a:pt x="40" y="213"/>
                    <a:pt x="40" y="213"/>
                    <a:pt x="40" y="213"/>
                  </a:cubicBezTo>
                  <a:cubicBezTo>
                    <a:pt x="20" y="192"/>
                    <a:pt x="8" y="163"/>
                    <a:pt x="7" y="132"/>
                  </a:cubicBezTo>
                  <a:lnTo>
                    <a:pt x="121" y="13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30"/>
            <p:cNvSpPr/>
            <p:nvPr/>
          </p:nvSpPr>
          <p:spPr>
            <a:xfrm>
              <a:off x="5316538" y="655638"/>
              <a:ext cx="4741863" cy="3175"/>
            </a:xfrm>
            <a:custGeom>
              <a:rect b="b" l="l" r="r" t="t"/>
              <a:pathLst>
                <a:path extrusionOk="0" h="2" w="2987">
                  <a:moveTo>
                    <a:pt x="1577" y="2"/>
                  </a:moveTo>
                  <a:lnTo>
                    <a:pt x="2987" y="2"/>
                  </a:lnTo>
                  <a:lnTo>
                    <a:pt x="2987" y="0"/>
                  </a:lnTo>
                  <a:lnTo>
                    <a:pt x="1577" y="0"/>
                  </a:lnTo>
                  <a:lnTo>
                    <a:pt x="1410" y="0"/>
                  </a:lnTo>
                  <a:lnTo>
                    <a:pt x="0" y="0"/>
                  </a:lnTo>
                  <a:lnTo>
                    <a:pt x="0" y="2"/>
                  </a:lnTo>
                  <a:lnTo>
                    <a:pt x="1410" y="2"/>
                  </a:lnTo>
                  <a:lnTo>
                    <a:pt x="1577"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30"/>
            <p:cNvSpPr/>
            <p:nvPr/>
          </p:nvSpPr>
          <p:spPr>
            <a:xfrm>
              <a:off x="9885363" y="693738"/>
              <a:ext cx="173100" cy="48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30"/>
            <p:cNvSpPr/>
            <p:nvPr/>
          </p:nvSpPr>
          <p:spPr>
            <a:xfrm>
              <a:off x="9929813" y="733425"/>
              <a:ext cx="128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30"/>
            <p:cNvSpPr/>
            <p:nvPr/>
          </p:nvSpPr>
          <p:spPr>
            <a:xfrm>
              <a:off x="10266363" y="1217613"/>
              <a:ext cx="441326" cy="106362"/>
            </a:xfrm>
            <a:custGeom>
              <a:rect b="b" l="l" r="r" t="t"/>
              <a:pathLst>
                <a:path extrusionOk="0" h="167" w="690">
                  <a:moveTo>
                    <a:pt x="84" y="87"/>
                  </a:moveTo>
                  <a:cubicBezTo>
                    <a:pt x="318" y="87"/>
                    <a:pt x="318" y="87"/>
                    <a:pt x="318" y="87"/>
                  </a:cubicBezTo>
                  <a:cubicBezTo>
                    <a:pt x="320" y="131"/>
                    <a:pt x="357" y="167"/>
                    <a:pt x="402" y="167"/>
                  </a:cubicBezTo>
                  <a:cubicBezTo>
                    <a:pt x="690" y="167"/>
                    <a:pt x="690" y="167"/>
                    <a:pt x="690" y="167"/>
                  </a:cubicBezTo>
                  <a:cubicBezTo>
                    <a:pt x="690" y="87"/>
                    <a:pt x="690" y="87"/>
                    <a:pt x="690" y="87"/>
                  </a:cubicBezTo>
                  <a:cubicBezTo>
                    <a:pt x="690" y="80"/>
                    <a:pt x="690" y="80"/>
                    <a:pt x="690" y="80"/>
                  </a:cubicBezTo>
                  <a:cubicBezTo>
                    <a:pt x="690" y="0"/>
                    <a:pt x="690" y="0"/>
                    <a:pt x="690" y="0"/>
                  </a:cubicBezTo>
                  <a:cubicBezTo>
                    <a:pt x="0" y="0"/>
                    <a:pt x="0" y="0"/>
                    <a:pt x="0" y="0"/>
                  </a:cubicBezTo>
                  <a:cubicBezTo>
                    <a:pt x="0" y="3"/>
                    <a:pt x="0" y="3"/>
                    <a:pt x="0" y="3"/>
                  </a:cubicBezTo>
                  <a:cubicBezTo>
                    <a:pt x="0" y="49"/>
                    <a:pt x="38" y="87"/>
                    <a:pt x="84" y="87"/>
                  </a:cubicBezTo>
                  <a:close/>
                  <a:moveTo>
                    <a:pt x="683" y="160"/>
                  </a:moveTo>
                  <a:cubicBezTo>
                    <a:pt x="402" y="160"/>
                    <a:pt x="402" y="160"/>
                    <a:pt x="402" y="160"/>
                  </a:cubicBezTo>
                  <a:cubicBezTo>
                    <a:pt x="360" y="160"/>
                    <a:pt x="327" y="127"/>
                    <a:pt x="325" y="87"/>
                  </a:cubicBezTo>
                  <a:cubicBezTo>
                    <a:pt x="683" y="87"/>
                    <a:pt x="683" y="87"/>
                    <a:pt x="683" y="87"/>
                  </a:cubicBezTo>
                  <a:lnTo>
                    <a:pt x="683" y="160"/>
                  </a:lnTo>
                  <a:close/>
                  <a:moveTo>
                    <a:pt x="683" y="6"/>
                  </a:moveTo>
                  <a:cubicBezTo>
                    <a:pt x="683" y="80"/>
                    <a:pt x="683" y="80"/>
                    <a:pt x="683" y="80"/>
                  </a:cubicBezTo>
                  <a:cubicBezTo>
                    <a:pt x="318" y="80"/>
                    <a:pt x="318" y="80"/>
                    <a:pt x="318" y="80"/>
                  </a:cubicBezTo>
                  <a:cubicBezTo>
                    <a:pt x="84" y="80"/>
                    <a:pt x="84" y="80"/>
                    <a:pt x="84" y="80"/>
                  </a:cubicBezTo>
                  <a:cubicBezTo>
                    <a:pt x="43" y="80"/>
                    <a:pt x="9" y="47"/>
                    <a:pt x="7" y="6"/>
                  </a:cubicBezTo>
                  <a:lnTo>
                    <a:pt x="683" y="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30"/>
            <p:cNvSpPr/>
            <p:nvPr/>
          </p:nvSpPr>
          <p:spPr>
            <a:xfrm>
              <a:off x="9755188" y="922338"/>
              <a:ext cx="131763" cy="133350"/>
            </a:xfrm>
            <a:custGeom>
              <a:rect b="b" l="l" r="r" t="t"/>
              <a:pathLst>
                <a:path extrusionOk="0" h="207" w="207">
                  <a:moveTo>
                    <a:pt x="138" y="3"/>
                  </a:moveTo>
                  <a:cubicBezTo>
                    <a:pt x="138" y="77"/>
                    <a:pt x="78" y="138"/>
                    <a:pt x="4" y="138"/>
                  </a:cubicBezTo>
                  <a:cubicBezTo>
                    <a:pt x="0" y="138"/>
                    <a:pt x="0" y="138"/>
                    <a:pt x="0" y="138"/>
                  </a:cubicBezTo>
                  <a:cubicBezTo>
                    <a:pt x="0" y="207"/>
                    <a:pt x="0" y="207"/>
                    <a:pt x="0" y="207"/>
                  </a:cubicBezTo>
                  <a:cubicBezTo>
                    <a:pt x="207" y="207"/>
                    <a:pt x="207" y="207"/>
                    <a:pt x="207" y="207"/>
                  </a:cubicBezTo>
                  <a:cubicBezTo>
                    <a:pt x="207" y="0"/>
                    <a:pt x="207" y="0"/>
                    <a:pt x="207" y="0"/>
                  </a:cubicBezTo>
                  <a:cubicBezTo>
                    <a:pt x="138" y="0"/>
                    <a:pt x="138" y="0"/>
                    <a:pt x="138" y="0"/>
                  </a:cubicBezTo>
                  <a:lnTo>
                    <a:pt x="138" y="3"/>
                  </a:lnTo>
                  <a:close/>
                  <a:moveTo>
                    <a:pt x="200" y="7"/>
                  </a:moveTo>
                  <a:cubicBezTo>
                    <a:pt x="200" y="200"/>
                    <a:pt x="200" y="200"/>
                    <a:pt x="200" y="200"/>
                  </a:cubicBezTo>
                  <a:cubicBezTo>
                    <a:pt x="7" y="200"/>
                    <a:pt x="7" y="200"/>
                    <a:pt x="7" y="200"/>
                  </a:cubicBezTo>
                  <a:cubicBezTo>
                    <a:pt x="7" y="144"/>
                    <a:pt x="7" y="144"/>
                    <a:pt x="7" y="144"/>
                  </a:cubicBezTo>
                  <a:cubicBezTo>
                    <a:pt x="82" y="143"/>
                    <a:pt x="143" y="82"/>
                    <a:pt x="145" y="7"/>
                  </a:cubicBezTo>
                  <a:lnTo>
                    <a:pt x="200" y="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30"/>
            <p:cNvSpPr/>
            <p:nvPr/>
          </p:nvSpPr>
          <p:spPr>
            <a:xfrm>
              <a:off x="7610475" y="3617913"/>
              <a:ext cx="152400" cy="149225"/>
            </a:xfrm>
            <a:custGeom>
              <a:rect b="b" l="l" r="r" t="t"/>
              <a:pathLst>
                <a:path extrusionOk="0" h="235" w="238">
                  <a:moveTo>
                    <a:pt x="118" y="235"/>
                  </a:moveTo>
                  <a:cubicBezTo>
                    <a:pt x="118" y="235"/>
                    <a:pt x="119" y="235"/>
                    <a:pt x="119" y="235"/>
                  </a:cubicBezTo>
                  <a:cubicBezTo>
                    <a:pt x="120" y="235"/>
                    <a:pt x="120" y="235"/>
                    <a:pt x="121" y="235"/>
                  </a:cubicBezTo>
                  <a:cubicBezTo>
                    <a:pt x="185" y="235"/>
                    <a:pt x="238" y="183"/>
                    <a:pt x="238" y="118"/>
                  </a:cubicBezTo>
                  <a:cubicBezTo>
                    <a:pt x="238" y="53"/>
                    <a:pt x="185" y="0"/>
                    <a:pt x="121" y="0"/>
                  </a:cubicBezTo>
                  <a:cubicBezTo>
                    <a:pt x="120" y="0"/>
                    <a:pt x="120" y="0"/>
                    <a:pt x="119" y="0"/>
                  </a:cubicBezTo>
                  <a:cubicBezTo>
                    <a:pt x="119" y="0"/>
                    <a:pt x="118" y="0"/>
                    <a:pt x="118" y="0"/>
                  </a:cubicBezTo>
                  <a:cubicBezTo>
                    <a:pt x="53" y="0"/>
                    <a:pt x="0" y="53"/>
                    <a:pt x="0" y="118"/>
                  </a:cubicBezTo>
                  <a:cubicBezTo>
                    <a:pt x="0" y="183"/>
                    <a:pt x="53" y="235"/>
                    <a:pt x="118" y="235"/>
                  </a:cubicBezTo>
                  <a:close/>
                  <a:moveTo>
                    <a:pt x="200" y="192"/>
                  </a:moveTo>
                  <a:cubicBezTo>
                    <a:pt x="129" y="121"/>
                    <a:pt x="129" y="121"/>
                    <a:pt x="129" y="121"/>
                  </a:cubicBezTo>
                  <a:cubicBezTo>
                    <a:pt x="229" y="121"/>
                    <a:pt x="229" y="121"/>
                    <a:pt x="229" y="121"/>
                  </a:cubicBezTo>
                  <a:cubicBezTo>
                    <a:pt x="228" y="149"/>
                    <a:pt x="217" y="173"/>
                    <a:pt x="200" y="192"/>
                  </a:cubicBezTo>
                  <a:close/>
                  <a:moveTo>
                    <a:pt x="229" y="115"/>
                  </a:moveTo>
                  <a:cubicBezTo>
                    <a:pt x="129" y="115"/>
                    <a:pt x="129" y="115"/>
                    <a:pt x="129" y="115"/>
                  </a:cubicBezTo>
                  <a:cubicBezTo>
                    <a:pt x="200" y="44"/>
                    <a:pt x="200" y="44"/>
                    <a:pt x="200" y="44"/>
                  </a:cubicBezTo>
                  <a:cubicBezTo>
                    <a:pt x="217" y="62"/>
                    <a:pt x="228" y="87"/>
                    <a:pt x="229" y="115"/>
                  </a:cubicBezTo>
                  <a:close/>
                  <a:moveTo>
                    <a:pt x="124" y="7"/>
                  </a:moveTo>
                  <a:cubicBezTo>
                    <a:pt x="151" y="9"/>
                    <a:pt x="175" y="20"/>
                    <a:pt x="194" y="37"/>
                  </a:cubicBezTo>
                  <a:cubicBezTo>
                    <a:pt x="124" y="107"/>
                    <a:pt x="124" y="107"/>
                    <a:pt x="124" y="107"/>
                  </a:cubicBezTo>
                  <a:lnTo>
                    <a:pt x="124" y="7"/>
                  </a:lnTo>
                  <a:close/>
                  <a:moveTo>
                    <a:pt x="124" y="129"/>
                  </a:moveTo>
                  <a:cubicBezTo>
                    <a:pt x="194" y="198"/>
                    <a:pt x="194" y="198"/>
                    <a:pt x="194" y="198"/>
                  </a:cubicBezTo>
                  <a:cubicBezTo>
                    <a:pt x="175" y="216"/>
                    <a:pt x="151" y="227"/>
                    <a:pt x="124" y="228"/>
                  </a:cubicBezTo>
                  <a:lnTo>
                    <a:pt x="124" y="129"/>
                  </a:lnTo>
                  <a:close/>
                  <a:moveTo>
                    <a:pt x="115" y="228"/>
                  </a:moveTo>
                  <a:cubicBezTo>
                    <a:pt x="88" y="227"/>
                    <a:pt x="63" y="216"/>
                    <a:pt x="45" y="198"/>
                  </a:cubicBezTo>
                  <a:cubicBezTo>
                    <a:pt x="115" y="129"/>
                    <a:pt x="115" y="129"/>
                    <a:pt x="115" y="129"/>
                  </a:cubicBezTo>
                  <a:lnTo>
                    <a:pt x="115" y="228"/>
                  </a:lnTo>
                  <a:close/>
                  <a:moveTo>
                    <a:pt x="115" y="7"/>
                  </a:moveTo>
                  <a:cubicBezTo>
                    <a:pt x="115" y="107"/>
                    <a:pt x="115" y="107"/>
                    <a:pt x="115" y="107"/>
                  </a:cubicBezTo>
                  <a:cubicBezTo>
                    <a:pt x="45" y="37"/>
                    <a:pt x="45" y="37"/>
                    <a:pt x="45" y="37"/>
                  </a:cubicBezTo>
                  <a:cubicBezTo>
                    <a:pt x="63" y="20"/>
                    <a:pt x="88" y="9"/>
                    <a:pt x="115" y="7"/>
                  </a:cubicBezTo>
                  <a:close/>
                  <a:moveTo>
                    <a:pt x="39" y="44"/>
                  </a:moveTo>
                  <a:cubicBezTo>
                    <a:pt x="110" y="115"/>
                    <a:pt x="110" y="115"/>
                    <a:pt x="110" y="115"/>
                  </a:cubicBezTo>
                  <a:cubicBezTo>
                    <a:pt x="10" y="115"/>
                    <a:pt x="10" y="115"/>
                    <a:pt x="10" y="115"/>
                  </a:cubicBezTo>
                  <a:cubicBezTo>
                    <a:pt x="11" y="87"/>
                    <a:pt x="22" y="62"/>
                    <a:pt x="39" y="44"/>
                  </a:cubicBezTo>
                  <a:close/>
                  <a:moveTo>
                    <a:pt x="110" y="121"/>
                  </a:moveTo>
                  <a:cubicBezTo>
                    <a:pt x="39" y="192"/>
                    <a:pt x="39" y="192"/>
                    <a:pt x="39" y="192"/>
                  </a:cubicBezTo>
                  <a:cubicBezTo>
                    <a:pt x="22" y="173"/>
                    <a:pt x="11" y="149"/>
                    <a:pt x="10" y="121"/>
                  </a:cubicBezTo>
                  <a:lnTo>
                    <a:pt x="110" y="12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30"/>
            <p:cNvSpPr/>
            <p:nvPr/>
          </p:nvSpPr>
          <p:spPr>
            <a:xfrm>
              <a:off x="8424863" y="3565525"/>
              <a:ext cx="131763" cy="133350"/>
            </a:xfrm>
            <a:custGeom>
              <a:rect b="b" l="l" r="r" t="t"/>
              <a:pathLst>
                <a:path extrusionOk="0" h="207" w="207">
                  <a:moveTo>
                    <a:pt x="0" y="207"/>
                  </a:moveTo>
                  <a:cubicBezTo>
                    <a:pt x="69" y="207"/>
                    <a:pt x="69" y="207"/>
                    <a:pt x="69" y="207"/>
                  </a:cubicBezTo>
                  <a:cubicBezTo>
                    <a:pt x="69" y="203"/>
                    <a:pt x="69" y="203"/>
                    <a:pt x="69" y="203"/>
                  </a:cubicBezTo>
                  <a:cubicBezTo>
                    <a:pt x="69" y="129"/>
                    <a:pt x="130" y="69"/>
                    <a:pt x="204" y="69"/>
                  </a:cubicBezTo>
                  <a:cubicBezTo>
                    <a:pt x="207" y="69"/>
                    <a:pt x="207" y="69"/>
                    <a:pt x="207" y="69"/>
                  </a:cubicBezTo>
                  <a:cubicBezTo>
                    <a:pt x="207" y="0"/>
                    <a:pt x="207" y="0"/>
                    <a:pt x="207" y="0"/>
                  </a:cubicBezTo>
                  <a:cubicBezTo>
                    <a:pt x="0" y="0"/>
                    <a:pt x="0" y="0"/>
                    <a:pt x="0" y="0"/>
                  </a:cubicBezTo>
                  <a:lnTo>
                    <a:pt x="0" y="207"/>
                  </a:lnTo>
                  <a:close/>
                  <a:moveTo>
                    <a:pt x="7" y="7"/>
                  </a:moveTo>
                  <a:cubicBezTo>
                    <a:pt x="200" y="7"/>
                    <a:pt x="200" y="7"/>
                    <a:pt x="200" y="7"/>
                  </a:cubicBezTo>
                  <a:cubicBezTo>
                    <a:pt x="200" y="62"/>
                    <a:pt x="200" y="62"/>
                    <a:pt x="200" y="62"/>
                  </a:cubicBezTo>
                  <a:cubicBezTo>
                    <a:pt x="125" y="64"/>
                    <a:pt x="64" y="125"/>
                    <a:pt x="63" y="200"/>
                  </a:cubicBezTo>
                  <a:cubicBezTo>
                    <a:pt x="7" y="200"/>
                    <a:pt x="7" y="200"/>
                    <a:pt x="7" y="200"/>
                  </a:cubicBezTo>
                  <a:lnTo>
                    <a:pt x="7" y="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30"/>
            <p:cNvSpPr/>
            <p:nvPr/>
          </p:nvSpPr>
          <p:spPr>
            <a:xfrm>
              <a:off x="10391775" y="2555875"/>
              <a:ext cx="271463" cy="347663"/>
            </a:xfrm>
            <a:custGeom>
              <a:rect b="b" l="l" r="r" t="t"/>
              <a:pathLst>
                <a:path extrusionOk="0" h="543" w="425">
                  <a:moveTo>
                    <a:pt x="123" y="452"/>
                  </a:moveTo>
                  <a:cubicBezTo>
                    <a:pt x="123" y="502"/>
                    <a:pt x="164" y="543"/>
                    <a:pt x="214" y="543"/>
                  </a:cubicBezTo>
                  <a:cubicBezTo>
                    <a:pt x="264" y="543"/>
                    <a:pt x="304" y="502"/>
                    <a:pt x="304" y="452"/>
                  </a:cubicBezTo>
                  <a:cubicBezTo>
                    <a:pt x="304" y="403"/>
                    <a:pt x="264" y="362"/>
                    <a:pt x="214" y="362"/>
                  </a:cubicBezTo>
                  <a:cubicBezTo>
                    <a:pt x="214" y="362"/>
                    <a:pt x="213" y="362"/>
                    <a:pt x="213" y="362"/>
                  </a:cubicBezTo>
                  <a:cubicBezTo>
                    <a:pt x="425" y="0"/>
                    <a:pt x="425" y="0"/>
                    <a:pt x="425" y="0"/>
                  </a:cubicBezTo>
                  <a:cubicBezTo>
                    <a:pt x="0" y="0"/>
                    <a:pt x="0" y="0"/>
                    <a:pt x="0" y="0"/>
                  </a:cubicBezTo>
                  <a:cubicBezTo>
                    <a:pt x="212" y="362"/>
                    <a:pt x="212" y="362"/>
                    <a:pt x="212" y="362"/>
                  </a:cubicBezTo>
                  <a:cubicBezTo>
                    <a:pt x="163" y="363"/>
                    <a:pt x="123" y="403"/>
                    <a:pt x="123" y="452"/>
                  </a:cubicBezTo>
                  <a:close/>
                  <a:moveTo>
                    <a:pt x="216" y="7"/>
                  </a:moveTo>
                  <a:cubicBezTo>
                    <a:pt x="413" y="7"/>
                    <a:pt x="413" y="7"/>
                    <a:pt x="413" y="7"/>
                  </a:cubicBezTo>
                  <a:cubicBezTo>
                    <a:pt x="312" y="179"/>
                    <a:pt x="312" y="179"/>
                    <a:pt x="312" y="179"/>
                  </a:cubicBezTo>
                  <a:cubicBezTo>
                    <a:pt x="216" y="11"/>
                    <a:pt x="216" y="11"/>
                    <a:pt x="216" y="11"/>
                  </a:cubicBezTo>
                  <a:lnTo>
                    <a:pt x="216" y="7"/>
                  </a:lnTo>
                  <a:close/>
                  <a:moveTo>
                    <a:pt x="216" y="25"/>
                  </a:moveTo>
                  <a:cubicBezTo>
                    <a:pt x="308" y="186"/>
                    <a:pt x="308" y="186"/>
                    <a:pt x="308" y="186"/>
                  </a:cubicBezTo>
                  <a:cubicBezTo>
                    <a:pt x="216" y="343"/>
                    <a:pt x="216" y="343"/>
                    <a:pt x="216" y="343"/>
                  </a:cubicBezTo>
                  <a:lnTo>
                    <a:pt x="216" y="25"/>
                  </a:lnTo>
                  <a:close/>
                  <a:moveTo>
                    <a:pt x="209" y="343"/>
                  </a:moveTo>
                  <a:cubicBezTo>
                    <a:pt x="117" y="186"/>
                    <a:pt x="117" y="186"/>
                    <a:pt x="117" y="186"/>
                  </a:cubicBezTo>
                  <a:cubicBezTo>
                    <a:pt x="209" y="25"/>
                    <a:pt x="209" y="25"/>
                    <a:pt x="209" y="25"/>
                  </a:cubicBezTo>
                  <a:lnTo>
                    <a:pt x="209" y="343"/>
                  </a:lnTo>
                  <a:close/>
                  <a:moveTo>
                    <a:pt x="209" y="11"/>
                  </a:moveTo>
                  <a:cubicBezTo>
                    <a:pt x="113" y="179"/>
                    <a:pt x="113" y="179"/>
                    <a:pt x="113" y="179"/>
                  </a:cubicBezTo>
                  <a:cubicBezTo>
                    <a:pt x="12" y="7"/>
                    <a:pt x="12" y="7"/>
                    <a:pt x="12" y="7"/>
                  </a:cubicBezTo>
                  <a:cubicBezTo>
                    <a:pt x="209" y="7"/>
                    <a:pt x="209" y="7"/>
                    <a:pt x="209" y="7"/>
                  </a:cubicBezTo>
                  <a:lnTo>
                    <a:pt x="209" y="11"/>
                  </a:lnTo>
                  <a:close/>
                  <a:moveTo>
                    <a:pt x="214" y="369"/>
                  </a:moveTo>
                  <a:cubicBezTo>
                    <a:pt x="260" y="369"/>
                    <a:pt x="298" y="406"/>
                    <a:pt x="298" y="452"/>
                  </a:cubicBezTo>
                  <a:cubicBezTo>
                    <a:pt x="298" y="499"/>
                    <a:pt x="260" y="536"/>
                    <a:pt x="214" y="536"/>
                  </a:cubicBezTo>
                  <a:cubicBezTo>
                    <a:pt x="168" y="536"/>
                    <a:pt x="130" y="499"/>
                    <a:pt x="130" y="452"/>
                  </a:cubicBezTo>
                  <a:cubicBezTo>
                    <a:pt x="130" y="406"/>
                    <a:pt x="168" y="369"/>
                    <a:pt x="214" y="36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30"/>
            <p:cNvSpPr/>
            <p:nvPr/>
          </p:nvSpPr>
          <p:spPr>
            <a:xfrm>
              <a:off x="10101263" y="3836988"/>
              <a:ext cx="165100" cy="163512"/>
            </a:xfrm>
            <a:custGeom>
              <a:rect b="b" l="l" r="r" t="t"/>
              <a:pathLst>
                <a:path extrusionOk="0" h="258" w="258">
                  <a:moveTo>
                    <a:pt x="129" y="0"/>
                  </a:moveTo>
                  <a:cubicBezTo>
                    <a:pt x="58" y="0"/>
                    <a:pt x="0" y="58"/>
                    <a:pt x="0" y="129"/>
                  </a:cubicBezTo>
                  <a:cubicBezTo>
                    <a:pt x="0" y="200"/>
                    <a:pt x="58" y="258"/>
                    <a:pt x="129" y="258"/>
                  </a:cubicBezTo>
                  <a:cubicBezTo>
                    <a:pt x="201" y="258"/>
                    <a:pt x="258" y="200"/>
                    <a:pt x="258" y="129"/>
                  </a:cubicBezTo>
                  <a:cubicBezTo>
                    <a:pt x="258" y="58"/>
                    <a:pt x="201" y="0"/>
                    <a:pt x="129" y="0"/>
                  </a:cubicBezTo>
                  <a:close/>
                  <a:moveTo>
                    <a:pt x="40" y="45"/>
                  </a:moveTo>
                  <a:cubicBezTo>
                    <a:pt x="121" y="125"/>
                    <a:pt x="121" y="125"/>
                    <a:pt x="121" y="125"/>
                  </a:cubicBezTo>
                  <a:cubicBezTo>
                    <a:pt x="7" y="125"/>
                    <a:pt x="7" y="125"/>
                    <a:pt x="7" y="125"/>
                  </a:cubicBezTo>
                  <a:cubicBezTo>
                    <a:pt x="8" y="94"/>
                    <a:pt x="20" y="66"/>
                    <a:pt x="40" y="45"/>
                  </a:cubicBezTo>
                  <a:close/>
                  <a:moveTo>
                    <a:pt x="7" y="132"/>
                  </a:moveTo>
                  <a:cubicBezTo>
                    <a:pt x="121" y="132"/>
                    <a:pt x="121" y="132"/>
                    <a:pt x="121" y="132"/>
                  </a:cubicBezTo>
                  <a:cubicBezTo>
                    <a:pt x="40" y="213"/>
                    <a:pt x="40" y="213"/>
                    <a:pt x="40" y="213"/>
                  </a:cubicBezTo>
                  <a:cubicBezTo>
                    <a:pt x="20" y="192"/>
                    <a:pt x="8" y="163"/>
                    <a:pt x="7" y="132"/>
                  </a:cubicBezTo>
                  <a:close/>
                  <a:moveTo>
                    <a:pt x="126" y="251"/>
                  </a:moveTo>
                  <a:cubicBezTo>
                    <a:pt x="95" y="250"/>
                    <a:pt x="66" y="238"/>
                    <a:pt x="45" y="218"/>
                  </a:cubicBezTo>
                  <a:cubicBezTo>
                    <a:pt x="126" y="137"/>
                    <a:pt x="126" y="137"/>
                    <a:pt x="126" y="137"/>
                  </a:cubicBezTo>
                  <a:lnTo>
                    <a:pt x="126" y="251"/>
                  </a:lnTo>
                  <a:close/>
                  <a:moveTo>
                    <a:pt x="126" y="121"/>
                  </a:moveTo>
                  <a:cubicBezTo>
                    <a:pt x="45" y="40"/>
                    <a:pt x="45" y="40"/>
                    <a:pt x="45" y="40"/>
                  </a:cubicBezTo>
                  <a:cubicBezTo>
                    <a:pt x="66" y="20"/>
                    <a:pt x="95" y="7"/>
                    <a:pt x="126" y="7"/>
                  </a:cubicBezTo>
                  <a:lnTo>
                    <a:pt x="126" y="121"/>
                  </a:lnTo>
                  <a:close/>
                  <a:moveTo>
                    <a:pt x="133" y="7"/>
                  </a:moveTo>
                  <a:cubicBezTo>
                    <a:pt x="164" y="7"/>
                    <a:pt x="192" y="20"/>
                    <a:pt x="213" y="40"/>
                  </a:cubicBezTo>
                  <a:cubicBezTo>
                    <a:pt x="133" y="121"/>
                    <a:pt x="133" y="121"/>
                    <a:pt x="133" y="121"/>
                  </a:cubicBezTo>
                  <a:lnTo>
                    <a:pt x="133" y="7"/>
                  </a:lnTo>
                  <a:close/>
                  <a:moveTo>
                    <a:pt x="133" y="251"/>
                  </a:moveTo>
                  <a:cubicBezTo>
                    <a:pt x="133" y="137"/>
                    <a:pt x="133" y="137"/>
                    <a:pt x="133" y="137"/>
                  </a:cubicBezTo>
                  <a:cubicBezTo>
                    <a:pt x="213" y="218"/>
                    <a:pt x="213" y="218"/>
                    <a:pt x="213" y="218"/>
                  </a:cubicBezTo>
                  <a:cubicBezTo>
                    <a:pt x="192" y="238"/>
                    <a:pt x="164" y="250"/>
                    <a:pt x="133" y="251"/>
                  </a:cubicBezTo>
                  <a:close/>
                  <a:moveTo>
                    <a:pt x="218" y="213"/>
                  </a:moveTo>
                  <a:cubicBezTo>
                    <a:pt x="137" y="132"/>
                    <a:pt x="137" y="132"/>
                    <a:pt x="137" y="132"/>
                  </a:cubicBezTo>
                  <a:cubicBezTo>
                    <a:pt x="252" y="132"/>
                    <a:pt x="252" y="132"/>
                    <a:pt x="252" y="132"/>
                  </a:cubicBezTo>
                  <a:cubicBezTo>
                    <a:pt x="251" y="163"/>
                    <a:pt x="238" y="192"/>
                    <a:pt x="218" y="213"/>
                  </a:cubicBezTo>
                  <a:close/>
                  <a:moveTo>
                    <a:pt x="137" y="125"/>
                  </a:moveTo>
                  <a:cubicBezTo>
                    <a:pt x="218" y="45"/>
                    <a:pt x="218" y="45"/>
                    <a:pt x="218" y="45"/>
                  </a:cubicBezTo>
                  <a:cubicBezTo>
                    <a:pt x="238" y="66"/>
                    <a:pt x="251" y="94"/>
                    <a:pt x="252" y="125"/>
                  </a:cubicBezTo>
                  <a:lnTo>
                    <a:pt x="137" y="12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30"/>
            <p:cNvSpPr/>
            <p:nvPr/>
          </p:nvSpPr>
          <p:spPr>
            <a:xfrm>
              <a:off x="9885363" y="3925888"/>
              <a:ext cx="1731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30"/>
            <p:cNvSpPr/>
            <p:nvPr/>
          </p:nvSpPr>
          <p:spPr>
            <a:xfrm>
              <a:off x="9929813" y="3886200"/>
              <a:ext cx="128700" cy="48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30"/>
            <p:cNvSpPr/>
            <p:nvPr/>
          </p:nvSpPr>
          <p:spPr>
            <a:xfrm>
              <a:off x="10266363" y="3298825"/>
              <a:ext cx="441326" cy="107950"/>
            </a:xfrm>
            <a:custGeom>
              <a:rect b="b" l="l" r="r" t="t"/>
              <a:pathLst>
                <a:path extrusionOk="0" h="167" w="690">
                  <a:moveTo>
                    <a:pt x="318" y="80"/>
                  </a:moveTo>
                  <a:cubicBezTo>
                    <a:pt x="84" y="80"/>
                    <a:pt x="84" y="80"/>
                    <a:pt x="84" y="80"/>
                  </a:cubicBezTo>
                  <a:cubicBezTo>
                    <a:pt x="38" y="80"/>
                    <a:pt x="0" y="118"/>
                    <a:pt x="0" y="164"/>
                  </a:cubicBezTo>
                  <a:cubicBezTo>
                    <a:pt x="0" y="167"/>
                    <a:pt x="0" y="167"/>
                    <a:pt x="0" y="167"/>
                  </a:cubicBezTo>
                  <a:cubicBezTo>
                    <a:pt x="690" y="167"/>
                    <a:pt x="690" y="167"/>
                    <a:pt x="690" y="167"/>
                  </a:cubicBezTo>
                  <a:cubicBezTo>
                    <a:pt x="690" y="87"/>
                    <a:pt x="690" y="87"/>
                    <a:pt x="690" y="87"/>
                  </a:cubicBezTo>
                  <a:cubicBezTo>
                    <a:pt x="690" y="80"/>
                    <a:pt x="690" y="80"/>
                    <a:pt x="690" y="80"/>
                  </a:cubicBezTo>
                  <a:cubicBezTo>
                    <a:pt x="690" y="0"/>
                    <a:pt x="690" y="0"/>
                    <a:pt x="690" y="0"/>
                  </a:cubicBezTo>
                  <a:cubicBezTo>
                    <a:pt x="402" y="0"/>
                    <a:pt x="402" y="0"/>
                    <a:pt x="402" y="0"/>
                  </a:cubicBezTo>
                  <a:cubicBezTo>
                    <a:pt x="357" y="0"/>
                    <a:pt x="320" y="35"/>
                    <a:pt x="318" y="80"/>
                  </a:cubicBezTo>
                  <a:close/>
                  <a:moveTo>
                    <a:pt x="683" y="160"/>
                  </a:moveTo>
                  <a:cubicBezTo>
                    <a:pt x="7" y="160"/>
                    <a:pt x="7" y="160"/>
                    <a:pt x="7" y="160"/>
                  </a:cubicBezTo>
                  <a:cubicBezTo>
                    <a:pt x="9" y="120"/>
                    <a:pt x="43" y="87"/>
                    <a:pt x="84" y="87"/>
                  </a:cubicBezTo>
                  <a:cubicBezTo>
                    <a:pt x="318" y="87"/>
                    <a:pt x="318" y="87"/>
                    <a:pt x="318" y="87"/>
                  </a:cubicBezTo>
                  <a:cubicBezTo>
                    <a:pt x="683" y="87"/>
                    <a:pt x="683" y="87"/>
                    <a:pt x="683" y="87"/>
                  </a:cubicBezTo>
                  <a:lnTo>
                    <a:pt x="683" y="160"/>
                  </a:lnTo>
                  <a:close/>
                  <a:moveTo>
                    <a:pt x="683" y="80"/>
                  </a:moveTo>
                  <a:cubicBezTo>
                    <a:pt x="325" y="80"/>
                    <a:pt x="325" y="80"/>
                    <a:pt x="325" y="80"/>
                  </a:cubicBezTo>
                  <a:cubicBezTo>
                    <a:pt x="327" y="39"/>
                    <a:pt x="360" y="7"/>
                    <a:pt x="402" y="7"/>
                  </a:cubicBezTo>
                  <a:cubicBezTo>
                    <a:pt x="683" y="7"/>
                    <a:pt x="683" y="7"/>
                    <a:pt x="683" y="7"/>
                  </a:cubicBezTo>
                  <a:lnTo>
                    <a:pt x="683" y="8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30"/>
            <p:cNvSpPr/>
            <p:nvPr/>
          </p:nvSpPr>
          <p:spPr>
            <a:xfrm>
              <a:off x="9755188" y="3568700"/>
              <a:ext cx="131763" cy="133350"/>
            </a:xfrm>
            <a:custGeom>
              <a:rect b="b" l="l" r="r" t="t"/>
              <a:pathLst>
                <a:path extrusionOk="0" h="207" w="207">
                  <a:moveTo>
                    <a:pt x="0" y="69"/>
                  </a:moveTo>
                  <a:cubicBezTo>
                    <a:pt x="4" y="69"/>
                    <a:pt x="4" y="69"/>
                    <a:pt x="4" y="69"/>
                  </a:cubicBezTo>
                  <a:cubicBezTo>
                    <a:pt x="78" y="69"/>
                    <a:pt x="138" y="129"/>
                    <a:pt x="138" y="203"/>
                  </a:cubicBezTo>
                  <a:cubicBezTo>
                    <a:pt x="138" y="207"/>
                    <a:pt x="138" y="207"/>
                    <a:pt x="138" y="207"/>
                  </a:cubicBezTo>
                  <a:cubicBezTo>
                    <a:pt x="207" y="207"/>
                    <a:pt x="207" y="207"/>
                    <a:pt x="207" y="207"/>
                  </a:cubicBezTo>
                  <a:cubicBezTo>
                    <a:pt x="207" y="0"/>
                    <a:pt x="207" y="0"/>
                    <a:pt x="207" y="0"/>
                  </a:cubicBezTo>
                  <a:cubicBezTo>
                    <a:pt x="0" y="0"/>
                    <a:pt x="0" y="0"/>
                    <a:pt x="0" y="0"/>
                  </a:cubicBezTo>
                  <a:lnTo>
                    <a:pt x="0" y="69"/>
                  </a:lnTo>
                  <a:close/>
                  <a:moveTo>
                    <a:pt x="7" y="6"/>
                  </a:moveTo>
                  <a:cubicBezTo>
                    <a:pt x="200" y="6"/>
                    <a:pt x="200" y="6"/>
                    <a:pt x="200" y="6"/>
                  </a:cubicBezTo>
                  <a:cubicBezTo>
                    <a:pt x="200" y="200"/>
                    <a:pt x="200" y="200"/>
                    <a:pt x="200" y="200"/>
                  </a:cubicBezTo>
                  <a:cubicBezTo>
                    <a:pt x="145" y="200"/>
                    <a:pt x="145" y="200"/>
                    <a:pt x="145" y="200"/>
                  </a:cubicBezTo>
                  <a:cubicBezTo>
                    <a:pt x="143" y="125"/>
                    <a:pt x="82" y="64"/>
                    <a:pt x="7" y="62"/>
                  </a:cubicBezTo>
                  <a:lnTo>
                    <a:pt x="7" y="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30"/>
            <p:cNvSpPr/>
            <p:nvPr/>
          </p:nvSpPr>
          <p:spPr>
            <a:xfrm>
              <a:off x="6816725" y="3565525"/>
              <a:ext cx="133350" cy="133350"/>
            </a:xfrm>
            <a:custGeom>
              <a:rect b="b" l="l" r="r" t="t"/>
              <a:pathLst>
                <a:path extrusionOk="0" h="207" w="208">
                  <a:moveTo>
                    <a:pt x="138" y="203"/>
                  </a:moveTo>
                  <a:cubicBezTo>
                    <a:pt x="138" y="207"/>
                    <a:pt x="138" y="207"/>
                    <a:pt x="138" y="207"/>
                  </a:cubicBezTo>
                  <a:cubicBezTo>
                    <a:pt x="208" y="207"/>
                    <a:pt x="208" y="207"/>
                    <a:pt x="208" y="207"/>
                  </a:cubicBezTo>
                  <a:cubicBezTo>
                    <a:pt x="208" y="0"/>
                    <a:pt x="208" y="0"/>
                    <a:pt x="208" y="0"/>
                  </a:cubicBezTo>
                  <a:cubicBezTo>
                    <a:pt x="0" y="0"/>
                    <a:pt x="0" y="0"/>
                    <a:pt x="0" y="0"/>
                  </a:cubicBezTo>
                  <a:cubicBezTo>
                    <a:pt x="0" y="69"/>
                    <a:pt x="0" y="69"/>
                    <a:pt x="0" y="69"/>
                  </a:cubicBezTo>
                  <a:cubicBezTo>
                    <a:pt x="4" y="69"/>
                    <a:pt x="4" y="69"/>
                    <a:pt x="4" y="69"/>
                  </a:cubicBezTo>
                  <a:cubicBezTo>
                    <a:pt x="78" y="69"/>
                    <a:pt x="138" y="129"/>
                    <a:pt x="138" y="203"/>
                  </a:cubicBezTo>
                  <a:close/>
                  <a:moveTo>
                    <a:pt x="7" y="7"/>
                  </a:moveTo>
                  <a:cubicBezTo>
                    <a:pt x="201" y="7"/>
                    <a:pt x="201" y="7"/>
                    <a:pt x="201" y="7"/>
                  </a:cubicBezTo>
                  <a:cubicBezTo>
                    <a:pt x="201" y="200"/>
                    <a:pt x="201" y="200"/>
                    <a:pt x="201" y="200"/>
                  </a:cubicBezTo>
                  <a:cubicBezTo>
                    <a:pt x="145" y="200"/>
                    <a:pt x="145" y="200"/>
                    <a:pt x="145" y="200"/>
                  </a:cubicBezTo>
                  <a:cubicBezTo>
                    <a:pt x="143" y="125"/>
                    <a:pt x="82" y="64"/>
                    <a:pt x="7" y="62"/>
                  </a:cubicBezTo>
                  <a:lnTo>
                    <a:pt x="7" y="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30"/>
            <p:cNvSpPr/>
            <p:nvPr/>
          </p:nvSpPr>
          <p:spPr>
            <a:xfrm>
              <a:off x="4711700" y="2555875"/>
              <a:ext cx="271463" cy="347663"/>
            </a:xfrm>
            <a:custGeom>
              <a:rect b="b" l="l" r="r" t="t"/>
              <a:pathLst>
                <a:path extrusionOk="0" h="543" w="424">
                  <a:moveTo>
                    <a:pt x="211" y="362"/>
                  </a:moveTo>
                  <a:cubicBezTo>
                    <a:pt x="161" y="362"/>
                    <a:pt x="120" y="403"/>
                    <a:pt x="120" y="452"/>
                  </a:cubicBezTo>
                  <a:cubicBezTo>
                    <a:pt x="120" y="502"/>
                    <a:pt x="161" y="543"/>
                    <a:pt x="211" y="543"/>
                  </a:cubicBezTo>
                  <a:cubicBezTo>
                    <a:pt x="261" y="543"/>
                    <a:pt x="301" y="502"/>
                    <a:pt x="301" y="452"/>
                  </a:cubicBezTo>
                  <a:cubicBezTo>
                    <a:pt x="301" y="403"/>
                    <a:pt x="261" y="363"/>
                    <a:pt x="212" y="362"/>
                  </a:cubicBezTo>
                  <a:cubicBezTo>
                    <a:pt x="424" y="0"/>
                    <a:pt x="424" y="0"/>
                    <a:pt x="424" y="0"/>
                  </a:cubicBezTo>
                  <a:cubicBezTo>
                    <a:pt x="0" y="0"/>
                    <a:pt x="0" y="0"/>
                    <a:pt x="0" y="0"/>
                  </a:cubicBezTo>
                  <a:cubicBezTo>
                    <a:pt x="212" y="362"/>
                    <a:pt x="212" y="362"/>
                    <a:pt x="212" y="362"/>
                  </a:cubicBezTo>
                  <a:cubicBezTo>
                    <a:pt x="211" y="362"/>
                    <a:pt x="211" y="362"/>
                    <a:pt x="211" y="362"/>
                  </a:cubicBezTo>
                  <a:close/>
                  <a:moveTo>
                    <a:pt x="215" y="7"/>
                  </a:moveTo>
                  <a:cubicBezTo>
                    <a:pt x="412" y="7"/>
                    <a:pt x="412" y="7"/>
                    <a:pt x="412" y="7"/>
                  </a:cubicBezTo>
                  <a:cubicBezTo>
                    <a:pt x="312" y="179"/>
                    <a:pt x="312" y="179"/>
                    <a:pt x="312" y="179"/>
                  </a:cubicBezTo>
                  <a:cubicBezTo>
                    <a:pt x="215" y="11"/>
                    <a:pt x="215" y="11"/>
                    <a:pt x="215" y="11"/>
                  </a:cubicBezTo>
                  <a:lnTo>
                    <a:pt x="215" y="7"/>
                  </a:lnTo>
                  <a:close/>
                  <a:moveTo>
                    <a:pt x="215" y="25"/>
                  </a:moveTo>
                  <a:cubicBezTo>
                    <a:pt x="308" y="186"/>
                    <a:pt x="308" y="186"/>
                    <a:pt x="308" y="186"/>
                  </a:cubicBezTo>
                  <a:cubicBezTo>
                    <a:pt x="215" y="343"/>
                    <a:pt x="215" y="343"/>
                    <a:pt x="215" y="343"/>
                  </a:cubicBezTo>
                  <a:lnTo>
                    <a:pt x="215" y="25"/>
                  </a:lnTo>
                  <a:close/>
                  <a:moveTo>
                    <a:pt x="209" y="343"/>
                  </a:moveTo>
                  <a:cubicBezTo>
                    <a:pt x="116" y="186"/>
                    <a:pt x="116" y="186"/>
                    <a:pt x="116" y="186"/>
                  </a:cubicBezTo>
                  <a:cubicBezTo>
                    <a:pt x="209" y="25"/>
                    <a:pt x="209" y="25"/>
                    <a:pt x="209" y="25"/>
                  </a:cubicBezTo>
                  <a:lnTo>
                    <a:pt x="209" y="343"/>
                  </a:lnTo>
                  <a:close/>
                  <a:moveTo>
                    <a:pt x="209" y="11"/>
                  </a:moveTo>
                  <a:cubicBezTo>
                    <a:pt x="112" y="179"/>
                    <a:pt x="112" y="179"/>
                    <a:pt x="112" y="179"/>
                  </a:cubicBezTo>
                  <a:cubicBezTo>
                    <a:pt x="12" y="7"/>
                    <a:pt x="12" y="7"/>
                    <a:pt x="12" y="7"/>
                  </a:cubicBezTo>
                  <a:cubicBezTo>
                    <a:pt x="209" y="7"/>
                    <a:pt x="209" y="7"/>
                    <a:pt x="209" y="7"/>
                  </a:cubicBezTo>
                  <a:lnTo>
                    <a:pt x="209" y="11"/>
                  </a:lnTo>
                  <a:close/>
                  <a:moveTo>
                    <a:pt x="294" y="452"/>
                  </a:moveTo>
                  <a:cubicBezTo>
                    <a:pt x="294" y="499"/>
                    <a:pt x="257" y="536"/>
                    <a:pt x="211" y="536"/>
                  </a:cubicBezTo>
                  <a:cubicBezTo>
                    <a:pt x="165" y="536"/>
                    <a:pt x="127" y="499"/>
                    <a:pt x="127" y="452"/>
                  </a:cubicBezTo>
                  <a:cubicBezTo>
                    <a:pt x="127" y="406"/>
                    <a:pt x="165" y="369"/>
                    <a:pt x="211" y="369"/>
                  </a:cubicBezTo>
                  <a:cubicBezTo>
                    <a:pt x="257" y="369"/>
                    <a:pt x="294" y="406"/>
                    <a:pt x="294" y="45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30"/>
            <p:cNvSpPr/>
            <p:nvPr/>
          </p:nvSpPr>
          <p:spPr>
            <a:xfrm>
              <a:off x="5108575" y="3836988"/>
              <a:ext cx="165100" cy="163512"/>
            </a:xfrm>
            <a:custGeom>
              <a:rect b="b" l="l" r="r" t="t"/>
              <a:pathLst>
                <a:path extrusionOk="0" h="258" w="258">
                  <a:moveTo>
                    <a:pt x="129" y="0"/>
                  </a:moveTo>
                  <a:cubicBezTo>
                    <a:pt x="58" y="0"/>
                    <a:pt x="0" y="58"/>
                    <a:pt x="0" y="129"/>
                  </a:cubicBezTo>
                  <a:cubicBezTo>
                    <a:pt x="0" y="200"/>
                    <a:pt x="58" y="258"/>
                    <a:pt x="129" y="258"/>
                  </a:cubicBezTo>
                  <a:cubicBezTo>
                    <a:pt x="201" y="258"/>
                    <a:pt x="258" y="200"/>
                    <a:pt x="258" y="129"/>
                  </a:cubicBezTo>
                  <a:cubicBezTo>
                    <a:pt x="258" y="58"/>
                    <a:pt x="201" y="0"/>
                    <a:pt x="129" y="0"/>
                  </a:cubicBezTo>
                  <a:close/>
                  <a:moveTo>
                    <a:pt x="40" y="45"/>
                  </a:moveTo>
                  <a:cubicBezTo>
                    <a:pt x="121" y="125"/>
                    <a:pt x="121" y="125"/>
                    <a:pt x="121" y="125"/>
                  </a:cubicBezTo>
                  <a:cubicBezTo>
                    <a:pt x="7" y="125"/>
                    <a:pt x="7" y="125"/>
                    <a:pt x="7" y="125"/>
                  </a:cubicBezTo>
                  <a:cubicBezTo>
                    <a:pt x="8" y="94"/>
                    <a:pt x="20" y="66"/>
                    <a:pt x="40" y="45"/>
                  </a:cubicBezTo>
                  <a:close/>
                  <a:moveTo>
                    <a:pt x="7" y="132"/>
                  </a:moveTo>
                  <a:cubicBezTo>
                    <a:pt x="121" y="132"/>
                    <a:pt x="121" y="132"/>
                    <a:pt x="121" y="132"/>
                  </a:cubicBezTo>
                  <a:cubicBezTo>
                    <a:pt x="40" y="213"/>
                    <a:pt x="40" y="213"/>
                    <a:pt x="40" y="213"/>
                  </a:cubicBezTo>
                  <a:cubicBezTo>
                    <a:pt x="20" y="192"/>
                    <a:pt x="8" y="163"/>
                    <a:pt x="7" y="132"/>
                  </a:cubicBezTo>
                  <a:close/>
                  <a:moveTo>
                    <a:pt x="126" y="251"/>
                  </a:moveTo>
                  <a:cubicBezTo>
                    <a:pt x="95" y="250"/>
                    <a:pt x="66" y="238"/>
                    <a:pt x="45" y="218"/>
                  </a:cubicBezTo>
                  <a:cubicBezTo>
                    <a:pt x="126" y="137"/>
                    <a:pt x="126" y="137"/>
                    <a:pt x="126" y="137"/>
                  </a:cubicBezTo>
                  <a:lnTo>
                    <a:pt x="126" y="251"/>
                  </a:lnTo>
                  <a:close/>
                  <a:moveTo>
                    <a:pt x="126" y="121"/>
                  </a:moveTo>
                  <a:cubicBezTo>
                    <a:pt x="45" y="40"/>
                    <a:pt x="45" y="40"/>
                    <a:pt x="45" y="40"/>
                  </a:cubicBezTo>
                  <a:cubicBezTo>
                    <a:pt x="66" y="20"/>
                    <a:pt x="95" y="7"/>
                    <a:pt x="126" y="7"/>
                  </a:cubicBezTo>
                  <a:lnTo>
                    <a:pt x="126" y="121"/>
                  </a:lnTo>
                  <a:close/>
                  <a:moveTo>
                    <a:pt x="133" y="7"/>
                  </a:moveTo>
                  <a:cubicBezTo>
                    <a:pt x="164" y="7"/>
                    <a:pt x="192" y="20"/>
                    <a:pt x="213" y="40"/>
                  </a:cubicBezTo>
                  <a:cubicBezTo>
                    <a:pt x="133" y="121"/>
                    <a:pt x="133" y="121"/>
                    <a:pt x="133" y="121"/>
                  </a:cubicBezTo>
                  <a:lnTo>
                    <a:pt x="133" y="7"/>
                  </a:lnTo>
                  <a:close/>
                  <a:moveTo>
                    <a:pt x="133" y="251"/>
                  </a:moveTo>
                  <a:cubicBezTo>
                    <a:pt x="133" y="137"/>
                    <a:pt x="133" y="137"/>
                    <a:pt x="133" y="137"/>
                  </a:cubicBezTo>
                  <a:cubicBezTo>
                    <a:pt x="213" y="218"/>
                    <a:pt x="213" y="218"/>
                    <a:pt x="213" y="218"/>
                  </a:cubicBezTo>
                  <a:cubicBezTo>
                    <a:pt x="192" y="238"/>
                    <a:pt x="164" y="250"/>
                    <a:pt x="133" y="251"/>
                  </a:cubicBezTo>
                  <a:close/>
                  <a:moveTo>
                    <a:pt x="218" y="213"/>
                  </a:moveTo>
                  <a:cubicBezTo>
                    <a:pt x="138" y="132"/>
                    <a:pt x="138" y="132"/>
                    <a:pt x="138" y="132"/>
                  </a:cubicBezTo>
                  <a:cubicBezTo>
                    <a:pt x="252" y="132"/>
                    <a:pt x="252" y="132"/>
                    <a:pt x="252" y="132"/>
                  </a:cubicBezTo>
                  <a:cubicBezTo>
                    <a:pt x="251" y="163"/>
                    <a:pt x="238" y="192"/>
                    <a:pt x="218" y="213"/>
                  </a:cubicBezTo>
                  <a:close/>
                  <a:moveTo>
                    <a:pt x="138" y="125"/>
                  </a:moveTo>
                  <a:cubicBezTo>
                    <a:pt x="218" y="45"/>
                    <a:pt x="218" y="45"/>
                    <a:pt x="218" y="45"/>
                  </a:cubicBezTo>
                  <a:cubicBezTo>
                    <a:pt x="238" y="66"/>
                    <a:pt x="251" y="94"/>
                    <a:pt x="252" y="125"/>
                  </a:cubicBezTo>
                  <a:lnTo>
                    <a:pt x="138" y="12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30"/>
            <p:cNvSpPr/>
            <p:nvPr/>
          </p:nvSpPr>
          <p:spPr>
            <a:xfrm>
              <a:off x="5316538" y="3963988"/>
              <a:ext cx="4741863" cy="4762"/>
            </a:xfrm>
            <a:custGeom>
              <a:rect b="b" l="l" r="r" t="t"/>
              <a:pathLst>
                <a:path extrusionOk="0" h="3" w="2987">
                  <a:moveTo>
                    <a:pt x="1410" y="0"/>
                  </a:moveTo>
                  <a:lnTo>
                    <a:pt x="0" y="0"/>
                  </a:lnTo>
                  <a:lnTo>
                    <a:pt x="0" y="3"/>
                  </a:lnTo>
                  <a:lnTo>
                    <a:pt x="1410" y="3"/>
                  </a:lnTo>
                  <a:lnTo>
                    <a:pt x="1577" y="3"/>
                  </a:lnTo>
                  <a:lnTo>
                    <a:pt x="2987" y="3"/>
                  </a:lnTo>
                  <a:lnTo>
                    <a:pt x="2987" y="0"/>
                  </a:lnTo>
                  <a:lnTo>
                    <a:pt x="1577" y="0"/>
                  </a:lnTo>
                  <a:lnTo>
                    <a:pt x="141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30"/>
            <p:cNvSpPr/>
            <p:nvPr/>
          </p:nvSpPr>
          <p:spPr>
            <a:xfrm>
              <a:off x="5316538" y="3925888"/>
              <a:ext cx="1731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30"/>
            <p:cNvSpPr/>
            <p:nvPr/>
          </p:nvSpPr>
          <p:spPr>
            <a:xfrm>
              <a:off x="5316538" y="3886200"/>
              <a:ext cx="128700" cy="48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30"/>
            <p:cNvSpPr/>
            <p:nvPr/>
          </p:nvSpPr>
          <p:spPr>
            <a:xfrm>
              <a:off x="4667250" y="3298825"/>
              <a:ext cx="441325" cy="107950"/>
            </a:xfrm>
            <a:custGeom>
              <a:rect b="b" l="l" r="r" t="t"/>
              <a:pathLst>
                <a:path extrusionOk="0" h="167" w="689">
                  <a:moveTo>
                    <a:pt x="606" y="80"/>
                  </a:moveTo>
                  <a:cubicBezTo>
                    <a:pt x="371" y="80"/>
                    <a:pt x="371" y="80"/>
                    <a:pt x="371" y="80"/>
                  </a:cubicBezTo>
                  <a:cubicBezTo>
                    <a:pt x="370" y="35"/>
                    <a:pt x="333" y="0"/>
                    <a:pt x="288" y="0"/>
                  </a:cubicBezTo>
                  <a:cubicBezTo>
                    <a:pt x="0" y="0"/>
                    <a:pt x="0" y="0"/>
                    <a:pt x="0" y="0"/>
                  </a:cubicBezTo>
                  <a:cubicBezTo>
                    <a:pt x="0" y="80"/>
                    <a:pt x="0" y="80"/>
                    <a:pt x="0" y="80"/>
                  </a:cubicBezTo>
                  <a:cubicBezTo>
                    <a:pt x="0" y="87"/>
                    <a:pt x="0" y="87"/>
                    <a:pt x="0" y="87"/>
                  </a:cubicBezTo>
                  <a:cubicBezTo>
                    <a:pt x="0" y="167"/>
                    <a:pt x="0" y="167"/>
                    <a:pt x="0" y="167"/>
                  </a:cubicBezTo>
                  <a:cubicBezTo>
                    <a:pt x="689" y="167"/>
                    <a:pt x="689" y="167"/>
                    <a:pt x="689" y="167"/>
                  </a:cubicBezTo>
                  <a:cubicBezTo>
                    <a:pt x="689" y="164"/>
                    <a:pt x="689" y="164"/>
                    <a:pt x="689" y="164"/>
                  </a:cubicBezTo>
                  <a:cubicBezTo>
                    <a:pt x="689" y="118"/>
                    <a:pt x="652" y="80"/>
                    <a:pt x="606" y="80"/>
                  </a:cubicBezTo>
                  <a:close/>
                  <a:moveTo>
                    <a:pt x="7" y="7"/>
                  </a:moveTo>
                  <a:cubicBezTo>
                    <a:pt x="288" y="7"/>
                    <a:pt x="288" y="7"/>
                    <a:pt x="288" y="7"/>
                  </a:cubicBezTo>
                  <a:cubicBezTo>
                    <a:pt x="329" y="7"/>
                    <a:pt x="363" y="39"/>
                    <a:pt x="365" y="80"/>
                  </a:cubicBezTo>
                  <a:cubicBezTo>
                    <a:pt x="7" y="80"/>
                    <a:pt x="7" y="80"/>
                    <a:pt x="7" y="80"/>
                  </a:cubicBezTo>
                  <a:lnTo>
                    <a:pt x="7" y="7"/>
                  </a:lnTo>
                  <a:close/>
                  <a:moveTo>
                    <a:pt x="7" y="160"/>
                  </a:moveTo>
                  <a:cubicBezTo>
                    <a:pt x="7" y="87"/>
                    <a:pt x="7" y="87"/>
                    <a:pt x="7" y="87"/>
                  </a:cubicBezTo>
                  <a:cubicBezTo>
                    <a:pt x="372" y="87"/>
                    <a:pt x="372" y="87"/>
                    <a:pt x="372" y="87"/>
                  </a:cubicBezTo>
                  <a:cubicBezTo>
                    <a:pt x="606" y="87"/>
                    <a:pt x="606" y="87"/>
                    <a:pt x="606" y="87"/>
                  </a:cubicBezTo>
                  <a:cubicBezTo>
                    <a:pt x="647" y="87"/>
                    <a:pt x="681" y="120"/>
                    <a:pt x="683" y="160"/>
                  </a:cubicBezTo>
                  <a:lnTo>
                    <a:pt x="7" y="16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30"/>
            <p:cNvSpPr/>
            <p:nvPr/>
          </p:nvSpPr>
          <p:spPr>
            <a:xfrm>
              <a:off x="5487988" y="3568700"/>
              <a:ext cx="131763" cy="133350"/>
            </a:xfrm>
            <a:custGeom>
              <a:rect b="b" l="l" r="r" t="t"/>
              <a:pathLst>
                <a:path extrusionOk="0" h="207" w="207">
                  <a:moveTo>
                    <a:pt x="70" y="203"/>
                  </a:moveTo>
                  <a:cubicBezTo>
                    <a:pt x="70" y="129"/>
                    <a:pt x="130" y="69"/>
                    <a:pt x="204" y="69"/>
                  </a:cubicBezTo>
                  <a:cubicBezTo>
                    <a:pt x="207" y="69"/>
                    <a:pt x="207" y="69"/>
                    <a:pt x="207" y="69"/>
                  </a:cubicBezTo>
                  <a:cubicBezTo>
                    <a:pt x="207" y="0"/>
                    <a:pt x="207" y="0"/>
                    <a:pt x="207" y="0"/>
                  </a:cubicBezTo>
                  <a:cubicBezTo>
                    <a:pt x="0" y="0"/>
                    <a:pt x="0" y="0"/>
                    <a:pt x="0" y="0"/>
                  </a:cubicBezTo>
                  <a:cubicBezTo>
                    <a:pt x="0" y="207"/>
                    <a:pt x="0" y="207"/>
                    <a:pt x="0" y="207"/>
                  </a:cubicBezTo>
                  <a:cubicBezTo>
                    <a:pt x="70" y="207"/>
                    <a:pt x="70" y="207"/>
                    <a:pt x="70" y="207"/>
                  </a:cubicBezTo>
                  <a:lnTo>
                    <a:pt x="70" y="203"/>
                  </a:lnTo>
                  <a:close/>
                  <a:moveTo>
                    <a:pt x="7" y="200"/>
                  </a:moveTo>
                  <a:cubicBezTo>
                    <a:pt x="7" y="6"/>
                    <a:pt x="7" y="6"/>
                    <a:pt x="7" y="6"/>
                  </a:cubicBezTo>
                  <a:cubicBezTo>
                    <a:pt x="201" y="6"/>
                    <a:pt x="201" y="6"/>
                    <a:pt x="201" y="6"/>
                  </a:cubicBezTo>
                  <a:cubicBezTo>
                    <a:pt x="201" y="62"/>
                    <a:pt x="201" y="62"/>
                    <a:pt x="201" y="62"/>
                  </a:cubicBezTo>
                  <a:cubicBezTo>
                    <a:pt x="126" y="64"/>
                    <a:pt x="65" y="125"/>
                    <a:pt x="63" y="200"/>
                  </a:cubicBezTo>
                  <a:lnTo>
                    <a:pt x="7" y="2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grpSp>
        <p:nvGrpSpPr>
          <p:cNvPr id="83" name="Google Shape;83;p4"/>
          <p:cNvGrpSpPr/>
          <p:nvPr/>
        </p:nvGrpSpPr>
        <p:grpSpPr>
          <a:xfrm>
            <a:off x="105422" y="98747"/>
            <a:ext cx="8948744" cy="4946019"/>
            <a:chOff x="590550" y="714375"/>
            <a:chExt cx="3176580" cy="1752602"/>
          </a:xfrm>
        </p:grpSpPr>
        <p:sp>
          <p:nvSpPr>
            <p:cNvPr id="84" name="Google Shape;84;p4"/>
            <p:cNvSpPr/>
            <p:nvPr/>
          </p:nvSpPr>
          <p:spPr>
            <a:xfrm>
              <a:off x="1947863" y="723900"/>
              <a:ext cx="193674" cy="50800"/>
            </a:xfrm>
            <a:custGeom>
              <a:rect b="b" l="l" r="r" t="t"/>
              <a:pathLst>
                <a:path extrusionOk="0" h="163" w="621">
                  <a:moveTo>
                    <a:pt x="81" y="163"/>
                  </a:moveTo>
                  <a:cubicBezTo>
                    <a:pt x="621" y="163"/>
                    <a:pt x="621" y="163"/>
                    <a:pt x="621" y="163"/>
                  </a:cubicBezTo>
                  <a:cubicBezTo>
                    <a:pt x="621" y="156"/>
                    <a:pt x="621" y="156"/>
                    <a:pt x="621" y="156"/>
                  </a:cubicBezTo>
                  <a:cubicBezTo>
                    <a:pt x="81" y="156"/>
                    <a:pt x="81" y="156"/>
                    <a:pt x="81" y="156"/>
                  </a:cubicBezTo>
                  <a:cubicBezTo>
                    <a:pt x="40" y="156"/>
                    <a:pt x="7" y="123"/>
                    <a:pt x="7" y="82"/>
                  </a:cubicBezTo>
                  <a:cubicBezTo>
                    <a:pt x="7" y="41"/>
                    <a:pt x="40" y="7"/>
                    <a:pt x="81" y="7"/>
                  </a:cubicBezTo>
                  <a:cubicBezTo>
                    <a:pt x="621" y="7"/>
                    <a:pt x="621" y="7"/>
                    <a:pt x="621" y="7"/>
                  </a:cubicBezTo>
                  <a:cubicBezTo>
                    <a:pt x="621" y="0"/>
                    <a:pt x="621" y="0"/>
                    <a:pt x="621" y="0"/>
                  </a:cubicBezTo>
                  <a:cubicBezTo>
                    <a:pt x="81" y="0"/>
                    <a:pt x="81" y="0"/>
                    <a:pt x="81" y="0"/>
                  </a:cubicBezTo>
                  <a:cubicBezTo>
                    <a:pt x="36" y="0"/>
                    <a:pt x="0" y="37"/>
                    <a:pt x="0" y="82"/>
                  </a:cubicBezTo>
                  <a:cubicBezTo>
                    <a:pt x="0" y="127"/>
                    <a:pt x="36" y="163"/>
                    <a:pt x="81" y="1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4"/>
            <p:cNvSpPr/>
            <p:nvPr/>
          </p:nvSpPr>
          <p:spPr>
            <a:xfrm>
              <a:off x="1954213" y="731838"/>
              <a:ext cx="187325" cy="36513"/>
            </a:xfrm>
            <a:custGeom>
              <a:rect b="b" l="l" r="r" t="t"/>
              <a:pathLst>
                <a:path extrusionOk="0" h="117" w="598">
                  <a:moveTo>
                    <a:pt x="0" y="58"/>
                  </a:moveTo>
                  <a:cubicBezTo>
                    <a:pt x="0" y="90"/>
                    <a:pt x="26" y="117"/>
                    <a:pt x="58" y="117"/>
                  </a:cubicBezTo>
                  <a:cubicBezTo>
                    <a:pt x="598" y="117"/>
                    <a:pt x="598" y="117"/>
                    <a:pt x="598" y="117"/>
                  </a:cubicBezTo>
                  <a:cubicBezTo>
                    <a:pt x="598" y="109"/>
                    <a:pt x="598" y="109"/>
                    <a:pt x="598" y="109"/>
                  </a:cubicBezTo>
                  <a:cubicBezTo>
                    <a:pt x="58" y="109"/>
                    <a:pt x="58" y="109"/>
                    <a:pt x="58" y="109"/>
                  </a:cubicBezTo>
                  <a:cubicBezTo>
                    <a:pt x="30" y="109"/>
                    <a:pt x="7" y="86"/>
                    <a:pt x="7" y="58"/>
                  </a:cubicBezTo>
                  <a:cubicBezTo>
                    <a:pt x="7" y="30"/>
                    <a:pt x="30" y="7"/>
                    <a:pt x="58" y="7"/>
                  </a:cubicBezTo>
                  <a:cubicBezTo>
                    <a:pt x="598" y="7"/>
                    <a:pt x="598" y="7"/>
                    <a:pt x="598" y="7"/>
                  </a:cubicBezTo>
                  <a:cubicBezTo>
                    <a:pt x="598" y="0"/>
                    <a:pt x="598" y="0"/>
                    <a:pt x="598" y="0"/>
                  </a:cubicBezTo>
                  <a:cubicBezTo>
                    <a:pt x="58" y="0"/>
                    <a:pt x="58" y="0"/>
                    <a:pt x="58" y="0"/>
                  </a:cubicBezTo>
                  <a:cubicBezTo>
                    <a:pt x="26" y="0"/>
                    <a:pt x="0" y="26"/>
                    <a:pt x="0"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a:off x="1962150" y="738188"/>
              <a:ext cx="179388" cy="23813"/>
            </a:xfrm>
            <a:custGeom>
              <a:rect b="b" l="l" r="r" t="t"/>
              <a:pathLst>
                <a:path extrusionOk="0" h="72" w="574">
                  <a:moveTo>
                    <a:pt x="0" y="36"/>
                  </a:moveTo>
                  <a:cubicBezTo>
                    <a:pt x="0" y="56"/>
                    <a:pt x="16" y="72"/>
                    <a:pt x="35" y="72"/>
                  </a:cubicBezTo>
                  <a:cubicBezTo>
                    <a:pt x="574" y="72"/>
                    <a:pt x="574" y="72"/>
                    <a:pt x="574" y="72"/>
                  </a:cubicBezTo>
                  <a:cubicBezTo>
                    <a:pt x="574" y="65"/>
                    <a:pt x="574" y="65"/>
                    <a:pt x="574" y="65"/>
                  </a:cubicBezTo>
                  <a:cubicBezTo>
                    <a:pt x="35" y="65"/>
                    <a:pt x="35" y="65"/>
                    <a:pt x="35" y="65"/>
                  </a:cubicBezTo>
                  <a:cubicBezTo>
                    <a:pt x="20" y="65"/>
                    <a:pt x="7" y="52"/>
                    <a:pt x="7" y="36"/>
                  </a:cubicBezTo>
                  <a:cubicBezTo>
                    <a:pt x="7" y="20"/>
                    <a:pt x="20" y="8"/>
                    <a:pt x="35" y="8"/>
                  </a:cubicBezTo>
                  <a:cubicBezTo>
                    <a:pt x="574" y="8"/>
                    <a:pt x="574" y="8"/>
                    <a:pt x="574" y="8"/>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4"/>
            <p:cNvSpPr/>
            <p:nvPr/>
          </p:nvSpPr>
          <p:spPr>
            <a:xfrm>
              <a:off x="2152650" y="723900"/>
              <a:ext cx="52388" cy="50800"/>
            </a:xfrm>
            <a:custGeom>
              <a:rect b="b" l="l" r="r" t="t"/>
              <a:pathLst>
                <a:path extrusionOk="0" h="163" w="163">
                  <a:moveTo>
                    <a:pt x="81" y="163"/>
                  </a:moveTo>
                  <a:cubicBezTo>
                    <a:pt x="81" y="163"/>
                    <a:pt x="82" y="163"/>
                    <a:pt x="82" y="163"/>
                  </a:cubicBezTo>
                  <a:cubicBezTo>
                    <a:pt x="82" y="163"/>
                    <a:pt x="82" y="163"/>
                    <a:pt x="82" y="163"/>
                  </a:cubicBezTo>
                  <a:cubicBezTo>
                    <a:pt x="127" y="163"/>
                    <a:pt x="163" y="126"/>
                    <a:pt x="163" y="82"/>
                  </a:cubicBezTo>
                  <a:cubicBezTo>
                    <a:pt x="163" y="37"/>
                    <a:pt x="127" y="0"/>
                    <a:pt x="82" y="0"/>
                  </a:cubicBezTo>
                  <a:cubicBezTo>
                    <a:pt x="82" y="0"/>
                    <a:pt x="82" y="0"/>
                    <a:pt x="82" y="0"/>
                  </a:cubicBezTo>
                  <a:cubicBezTo>
                    <a:pt x="82" y="0"/>
                    <a:pt x="81" y="0"/>
                    <a:pt x="81" y="0"/>
                  </a:cubicBezTo>
                  <a:cubicBezTo>
                    <a:pt x="37" y="0"/>
                    <a:pt x="0" y="37"/>
                    <a:pt x="0" y="82"/>
                  </a:cubicBezTo>
                  <a:cubicBezTo>
                    <a:pt x="0" y="126"/>
                    <a:pt x="37" y="163"/>
                    <a:pt x="81" y="163"/>
                  </a:cubicBezTo>
                  <a:close/>
                  <a:moveTo>
                    <a:pt x="136" y="131"/>
                  </a:moveTo>
                  <a:cubicBezTo>
                    <a:pt x="91" y="85"/>
                    <a:pt x="91" y="85"/>
                    <a:pt x="91" y="85"/>
                  </a:cubicBezTo>
                  <a:cubicBezTo>
                    <a:pt x="155" y="85"/>
                    <a:pt x="155" y="85"/>
                    <a:pt x="155" y="85"/>
                  </a:cubicBezTo>
                  <a:cubicBezTo>
                    <a:pt x="154" y="103"/>
                    <a:pt x="147" y="119"/>
                    <a:pt x="136" y="131"/>
                  </a:cubicBezTo>
                  <a:close/>
                  <a:moveTo>
                    <a:pt x="155" y="78"/>
                  </a:moveTo>
                  <a:cubicBezTo>
                    <a:pt x="91" y="78"/>
                    <a:pt x="91" y="78"/>
                    <a:pt x="91" y="78"/>
                  </a:cubicBezTo>
                  <a:cubicBezTo>
                    <a:pt x="136" y="32"/>
                    <a:pt x="136" y="32"/>
                    <a:pt x="136" y="32"/>
                  </a:cubicBezTo>
                  <a:cubicBezTo>
                    <a:pt x="147" y="44"/>
                    <a:pt x="154" y="60"/>
                    <a:pt x="155" y="78"/>
                  </a:cubicBezTo>
                  <a:close/>
                  <a:moveTo>
                    <a:pt x="85" y="8"/>
                  </a:moveTo>
                  <a:cubicBezTo>
                    <a:pt x="103" y="9"/>
                    <a:pt x="119" y="16"/>
                    <a:pt x="131" y="27"/>
                  </a:cubicBezTo>
                  <a:cubicBezTo>
                    <a:pt x="85" y="72"/>
                    <a:pt x="85" y="72"/>
                    <a:pt x="85" y="72"/>
                  </a:cubicBezTo>
                  <a:lnTo>
                    <a:pt x="85" y="8"/>
                  </a:lnTo>
                  <a:close/>
                  <a:moveTo>
                    <a:pt x="85" y="91"/>
                  </a:moveTo>
                  <a:cubicBezTo>
                    <a:pt x="131" y="136"/>
                    <a:pt x="131" y="136"/>
                    <a:pt x="131" y="136"/>
                  </a:cubicBezTo>
                  <a:cubicBezTo>
                    <a:pt x="119" y="148"/>
                    <a:pt x="103" y="155"/>
                    <a:pt x="85" y="156"/>
                  </a:cubicBezTo>
                  <a:lnTo>
                    <a:pt x="85" y="91"/>
                  </a:lnTo>
                  <a:close/>
                  <a:moveTo>
                    <a:pt x="78" y="156"/>
                  </a:moveTo>
                  <a:cubicBezTo>
                    <a:pt x="60" y="155"/>
                    <a:pt x="44" y="148"/>
                    <a:pt x="32" y="136"/>
                  </a:cubicBezTo>
                  <a:cubicBezTo>
                    <a:pt x="78" y="91"/>
                    <a:pt x="78" y="91"/>
                    <a:pt x="78" y="91"/>
                  </a:cubicBezTo>
                  <a:lnTo>
                    <a:pt x="78" y="156"/>
                  </a:lnTo>
                  <a:close/>
                  <a:moveTo>
                    <a:pt x="78" y="8"/>
                  </a:moveTo>
                  <a:cubicBezTo>
                    <a:pt x="78" y="72"/>
                    <a:pt x="78" y="72"/>
                    <a:pt x="78" y="72"/>
                  </a:cubicBezTo>
                  <a:cubicBezTo>
                    <a:pt x="32" y="27"/>
                    <a:pt x="32" y="27"/>
                    <a:pt x="32" y="27"/>
                  </a:cubicBezTo>
                  <a:cubicBezTo>
                    <a:pt x="44" y="16"/>
                    <a:pt x="60" y="9"/>
                    <a:pt x="78" y="8"/>
                  </a:cubicBezTo>
                  <a:close/>
                  <a:moveTo>
                    <a:pt x="27" y="32"/>
                  </a:moveTo>
                  <a:cubicBezTo>
                    <a:pt x="73" y="78"/>
                    <a:pt x="73" y="78"/>
                    <a:pt x="73" y="78"/>
                  </a:cubicBezTo>
                  <a:cubicBezTo>
                    <a:pt x="8" y="78"/>
                    <a:pt x="8" y="78"/>
                    <a:pt x="8" y="78"/>
                  </a:cubicBezTo>
                  <a:cubicBezTo>
                    <a:pt x="9" y="60"/>
                    <a:pt x="16" y="44"/>
                    <a:pt x="27" y="32"/>
                  </a:cubicBezTo>
                  <a:close/>
                  <a:moveTo>
                    <a:pt x="73" y="85"/>
                  </a:moveTo>
                  <a:cubicBezTo>
                    <a:pt x="27" y="131"/>
                    <a:pt x="27" y="131"/>
                    <a:pt x="27" y="131"/>
                  </a:cubicBezTo>
                  <a:cubicBezTo>
                    <a:pt x="16" y="119"/>
                    <a:pt x="9" y="103"/>
                    <a:pt x="8" y="85"/>
                  </a:cubicBezTo>
                  <a:lnTo>
                    <a:pt x="73" y="8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4"/>
            <p:cNvSpPr/>
            <p:nvPr/>
          </p:nvSpPr>
          <p:spPr>
            <a:xfrm>
              <a:off x="611188" y="1441450"/>
              <a:ext cx="52388" cy="298450"/>
            </a:xfrm>
            <a:custGeom>
              <a:rect b="b" l="l" r="r" t="t"/>
              <a:pathLst>
                <a:path extrusionOk="0" h="951" w="163">
                  <a:moveTo>
                    <a:pt x="81" y="0"/>
                  </a:moveTo>
                  <a:cubicBezTo>
                    <a:pt x="36" y="0"/>
                    <a:pt x="0" y="37"/>
                    <a:pt x="0" y="82"/>
                  </a:cubicBez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lose/>
                  <a:moveTo>
                    <a:pt x="155" y="447"/>
                  </a:move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lnTo>
                    <a:pt x="155" y="44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4"/>
            <p:cNvSpPr/>
            <p:nvPr/>
          </p:nvSpPr>
          <p:spPr>
            <a:xfrm>
              <a:off x="619125" y="1449388"/>
              <a:ext cx="36513" cy="282575"/>
            </a:xfrm>
            <a:custGeom>
              <a:rect b="b" l="l" r="r" t="t"/>
              <a:pathLst>
                <a:path extrusionOk="0" h="905" w="117">
                  <a:moveTo>
                    <a:pt x="59" y="0"/>
                  </a:moveTo>
                  <a:cubicBezTo>
                    <a:pt x="26" y="0"/>
                    <a:pt x="0" y="27"/>
                    <a:pt x="0" y="59"/>
                  </a:cubicBez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lose/>
                  <a:moveTo>
                    <a:pt x="110" y="424"/>
                  </a:move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ubicBezTo>
                    <a:pt x="87" y="8"/>
                    <a:pt x="110" y="31"/>
                    <a:pt x="110" y="59"/>
                  </a:cubicBezTo>
                  <a:lnTo>
                    <a:pt x="110" y="4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4"/>
            <p:cNvSpPr/>
            <p:nvPr/>
          </p:nvSpPr>
          <p:spPr>
            <a:xfrm>
              <a:off x="625475" y="1457325"/>
              <a:ext cx="22225" cy="266701"/>
            </a:xfrm>
            <a:custGeom>
              <a:rect b="b" l="l" r="r" t="t"/>
              <a:pathLst>
                <a:path extrusionOk="0" h="857" w="71">
                  <a:moveTo>
                    <a:pt x="36" y="0"/>
                  </a:move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lose/>
                  <a:moveTo>
                    <a:pt x="64" y="400"/>
                  </a:moveTo>
                  <a:cubicBezTo>
                    <a:pt x="64" y="457"/>
                    <a:pt x="64" y="457"/>
                    <a:pt x="64" y="457"/>
                  </a:cubicBezTo>
                  <a:cubicBezTo>
                    <a:pt x="64" y="821"/>
                    <a:pt x="64" y="821"/>
                    <a:pt x="64" y="821"/>
                  </a:cubicBezTo>
                  <a:cubicBezTo>
                    <a:pt x="64" y="837"/>
                    <a:pt x="51" y="850"/>
                    <a:pt x="36" y="850"/>
                  </a:cubicBezTo>
                  <a:cubicBezTo>
                    <a:pt x="20" y="850"/>
                    <a:pt x="7" y="837"/>
                    <a:pt x="7" y="821"/>
                  </a:cubicBezTo>
                  <a:cubicBezTo>
                    <a:pt x="7" y="457"/>
                    <a:pt x="7" y="457"/>
                    <a:pt x="7" y="457"/>
                  </a:cubicBezTo>
                  <a:cubicBezTo>
                    <a:pt x="7" y="400"/>
                    <a:pt x="7" y="400"/>
                    <a:pt x="7" y="400"/>
                  </a:cubicBezTo>
                  <a:cubicBezTo>
                    <a:pt x="7" y="36"/>
                    <a:pt x="7" y="36"/>
                    <a:pt x="7" y="36"/>
                  </a:cubicBezTo>
                  <a:cubicBezTo>
                    <a:pt x="7" y="20"/>
                    <a:pt x="20" y="7"/>
                    <a:pt x="36" y="7"/>
                  </a:cubicBezTo>
                  <a:cubicBezTo>
                    <a:pt x="51" y="7"/>
                    <a:pt x="64" y="20"/>
                    <a:pt x="64" y="36"/>
                  </a:cubicBezTo>
                  <a:lnTo>
                    <a:pt x="64" y="4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4"/>
            <p:cNvSpPr/>
            <p:nvPr/>
          </p:nvSpPr>
          <p:spPr>
            <a:xfrm>
              <a:off x="2216150" y="723900"/>
              <a:ext cx="193674" cy="50800"/>
            </a:xfrm>
            <a:custGeom>
              <a:rect b="b" l="l" r="r" t="t"/>
              <a:pathLst>
                <a:path extrusionOk="0" h="163" w="621">
                  <a:moveTo>
                    <a:pt x="621" y="82"/>
                  </a:moveTo>
                  <a:cubicBezTo>
                    <a:pt x="621" y="37"/>
                    <a:pt x="585" y="0"/>
                    <a:pt x="540" y="0"/>
                  </a:cubicBezTo>
                  <a:cubicBezTo>
                    <a:pt x="0" y="0"/>
                    <a:pt x="0" y="0"/>
                    <a:pt x="0" y="0"/>
                  </a:cubicBezTo>
                  <a:cubicBezTo>
                    <a:pt x="0" y="7"/>
                    <a:pt x="0" y="7"/>
                    <a:pt x="0" y="7"/>
                  </a:cubicBezTo>
                  <a:cubicBezTo>
                    <a:pt x="540" y="7"/>
                    <a:pt x="540" y="7"/>
                    <a:pt x="540" y="7"/>
                  </a:cubicBezTo>
                  <a:cubicBezTo>
                    <a:pt x="581" y="7"/>
                    <a:pt x="614" y="41"/>
                    <a:pt x="614" y="82"/>
                  </a:cubicBezTo>
                  <a:cubicBezTo>
                    <a:pt x="614" y="123"/>
                    <a:pt x="581" y="156"/>
                    <a:pt x="540" y="156"/>
                  </a:cubicBezTo>
                  <a:cubicBezTo>
                    <a:pt x="0" y="156"/>
                    <a:pt x="0" y="156"/>
                    <a:pt x="0" y="156"/>
                  </a:cubicBezTo>
                  <a:cubicBezTo>
                    <a:pt x="0" y="163"/>
                    <a:pt x="0" y="163"/>
                    <a:pt x="0" y="163"/>
                  </a:cubicBezTo>
                  <a:cubicBezTo>
                    <a:pt x="540" y="163"/>
                    <a:pt x="540" y="163"/>
                    <a:pt x="540" y="163"/>
                  </a:cubicBezTo>
                  <a:cubicBezTo>
                    <a:pt x="585" y="163"/>
                    <a:pt x="621" y="127"/>
                    <a:pt x="62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4"/>
            <p:cNvSpPr/>
            <p:nvPr/>
          </p:nvSpPr>
          <p:spPr>
            <a:xfrm>
              <a:off x="2216150" y="731838"/>
              <a:ext cx="187325" cy="36513"/>
            </a:xfrm>
            <a:custGeom>
              <a:rect b="b" l="l" r="r" t="t"/>
              <a:pathLst>
                <a:path extrusionOk="0" h="117" w="598">
                  <a:moveTo>
                    <a:pt x="598" y="58"/>
                  </a:moveTo>
                  <a:cubicBezTo>
                    <a:pt x="598" y="26"/>
                    <a:pt x="572" y="0"/>
                    <a:pt x="540" y="0"/>
                  </a:cubicBezTo>
                  <a:cubicBezTo>
                    <a:pt x="0" y="0"/>
                    <a:pt x="0" y="0"/>
                    <a:pt x="0" y="0"/>
                  </a:cubicBezTo>
                  <a:cubicBezTo>
                    <a:pt x="0" y="7"/>
                    <a:pt x="0" y="7"/>
                    <a:pt x="0" y="7"/>
                  </a:cubicBezTo>
                  <a:cubicBezTo>
                    <a:pt x="540" y="7"/>
                    <a:pt x="540" y="7"/>
                    <a:pt x="540" y="7"/>
                  </a:cubicBezTo>
                  <a:cubicBezTo>
                    <a:pt x="568" y="7"/>
                    <a:pt x="591" y="30"/>
                    <a:pt x="591" y="58"/>
                  </a:cubicBezTo>
                  <a:cubicBezTo>
                    <a:pt x="591" y="86"/>
                    <a:pt x="568" y="109"/>
                    <a:pt x="540" y="109"/>
                  </a:cubicBezTo>
                  <a:cubicBezTo>
                    <a:pt x="0" y="109"/>
                    <a:pt x="0" y="109"/>
                    <a:pt x="0" y="109"/>
                  </a:cubicBezTo>
                  <a:cubicBezTo>
                    <a:pt x="0" y="117"/>
                    <a:pt x="0" y="117"/>
                    <a:pt x="0" y="117"/>
                  </a:cubicBezTo>
                  <a:cubicBezTo>
                    <a:pt x="540" y="117"/>
                    <a:pt x="540" y="117"/>
                    <a:pt x="540" y="117"/>
                  </a:cubicBezTo>
                  <a:cubicBezTo>
                    <a:pt x="572" y="117"/>
                    <a:pt x="598" y="90"/>
                    <a:pt x="598" y="5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4"/>
            <p:cNvSpPr/>
            <p:nvPr/>
          </p:nvSpPr>
          <p:spPr>
            <a:xfrm>
              <a:off x="2216150" y="738188"/>
              <a:ext cx="179388" cy="23813"/>
            </a:xfrm>
            <a:custGeom>
              <a:rect b="b" l="l" r="r" t="t"/>
              <a:pathLst>
                <a:path extrusionOk="0" h="72" w="574">
                  <a:moveTo>
                    <a:pt x="574" y="36"/>
                  </a:moveTo>
                  <a:cubicBezTo>
                    <a:pt x="574" y="16"/>
                    <a:pt x="558" y="0"/>
                    <a:pt x="539" y="0"/>
                  </a:cubicBezTo>
                  <a:cubicBezTo>
                    <a:pt x="0" y="0"/>
                    <a:pt x="0" y="0"/>
                    <a:pt x="0" y="0"/>
                  </a:cubicBezTo>
                  <a:cubicBezTo>
                    <a:pt x="0" y="8"/>
                    <a:pt x="0" y="8"/>
                    <a:pt x="0" y="8"/>
                  </a:cubicBezTo>
                  <a:cubicBezTo>
                    <a:pt x="539" y="8"/>
                    <a:pt x="539" y="8"/>
                    <a:pt x="539" y="8"/>
                  </a:cubicBezTo>
                  <a:cubicBezTo>
                    <a:pt x="555" y="8"/>
                    <a:pt x="567" y="20"/>
                    <a:pt x="567" y="36"/>
                  </a:cubicBezTo>
                  <a:cubicBezTo>
                    <a:pt x="567" y="52"/>
                    <a:pt x="555" y="65"/>
                    <a:pt x="539" y="65"/>
                  </a:cubicBezTo>
                  <a:cubicBezTo>
                    <a:pt x="0" y="65"/>
                    <a:pt x="0" y="65"/>
                    <a:pt x="0" y="65"/>
                  </a:cubicBezTo>
                  <a:cubicBezTo>
                    <a:pt x="0" y="72"/>
                    <a:pt x="0" y="72"/>
                    <a:pt x="0" y="72"/>
                  </a:cubicBezTo>
                  <a:cubicBezTo>
                    <a:pt x="539" y="72"/>
                    <a:pt x="539" y="72"/>
                    <a:pt x="539" y="72"/>
                  </a:cubicBezTo>
                  <a:cubicBezTo>
                    <a:pt x="558" y="72"/>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4"/>
            <p:cNvSpPr/>
            <p:nvPr/>
          </p:nvSpPr>
          <p:spPr>
            <a:xfrm>
              <a:off x="590550" y="714375"/>
              <a:ext cx="3176580" cy="1752602"/>
            </a:xfrm>
            <a:custGeom>
              <a:rect b="b" l="l" r="r" t="t"/>
              <a:pathLst>
                <a:path extrusionOk="0" h="5609" w="10164">
                  <a:moveTo>
                    <a:pt x="10017" y="2277"/>
                  </a:moveTo>
                  <a:cubicBezTo>
                    <a:pt x="9937" y="2277"/>
                    <a:pt x="9872" y="2212"/>
                    <a:pt x="9872" y="2132"/>
                  </a:cubicBezTo>
                  <a:cubicBezTo>
                    <a:pt x="9872" y="1926"/>
                    <a:pt x="9872" y="1926"/>
                    <a:pt x="9872" y="1926"/>
                  </a:cubicBezTo>
                  <a:cubicBezTo>
                    <a:pt x="9872" y="1925"/>
                    <a:pt x="9872" y="1925"/>
                    <a:pt x="9872" y="1925"/>
                  </a:cubicBezTo>
                  <a:cubicBezTo>
                    <a:pt x="9871" y="1925"/>
                    <a:pt x="9871" y="1925"/>
                    <a:pt x="9871" y="1925"/>
                  </a:cubicBezTo>
                  <a:cubicBezTo>
                    <a:pt x="9871" y="293"/>
                    <a:pt x="9871" y="293"/>
                    <a:pt x="9871" y="293"/>
                  </a:cubicBezTo>
                  <a:cubicBezTo>
                    <a:pt x="9871" y="252"/>
                    <a:pt x="9838" y="219"/>
                    <a:pt x="9797" y="219"/>
                  </a:cubicBezTo>
                  <a:cubicBezTo>
                    <a:pt x="9769" y="218"/>
                    <a:pt x="9769" y="218"/>
                    <a:pt x="9769" y="218"/>
                  </a:cubicBezTo>
                  <a:cubicBezTo>
                    <a:pt x="9769" y="85"/>
                    <a:pt x="9769" y="85"/>
                    <a:pt x="9769" y="85"/>
                  </a:cubicBezTo>
                  <a:cubicBezTo>
                    <a:pt x="9770" y="80"/>
                    <a:pt x="9770" y="80"/>
                    <a:pt x="9770" y="80"/>
                  </a:cubicBezTo>
                  <a:cubicBezTo>
                    <a:pt x="9769" y="80"/>
                    <a:pt x="9769" y="80"/>
                    <a:pt x="9769" y="80"/>
                  </a:cubicBezTo>
                  <a:cubicBezTo>
                    <a:pt x="9769" y="79"/>
                    <a:pt x="9769" y="79"/>
                    <a:pt x="9769" y="79"/>
                  </a:cubicBezTo>
                  <a:cubicBezTo>
                    <a:pt x="9761" y="79"/>
                    <a:pt x="9761" y="79"/>
                    <a:pt x="9761" y="79"/>
                  </a:cubicBezTo>
                  <a:cubicBezTo>
                    <a:pt x="9761" y="80"/>
                    <a:pt x="9761" y="80"/>
                    <a:pt x="9761" y="80"/>
                  </a:cubicBezTo>
                  <a:cubicBezTo>
                    <a:pt x="5868" y="80"/>
                    <a:pt x="5868" y="80"/>
                    <a:pt x="5868" y="80"/>
                  </a:cubicBezTo>
                  <a:cubicBezTo>
                    <a:pt x="5868" y="0"/>
                    <a:pt x="5868" y="0"/>
                    <a:pt x="5868" y="0"/>
                  </a:cubicBezTo>
                  <a:cubicBezTo>
                    <a:pt x="5169" y="0"/>
                    <a:pt x="5169" y="0"/>
                    <a:pt x="5169" y="0"/>
                  </a:cubicBezTo>
                  <a:cubicBezTo>
                    <a:pt x="4994" y="0"/>
                    <a:pt x="4994" y="0"/>
                    <a:pt x="4994" y="0"/>
                  </a:cubicBezTo>
                  <a:cubicBezTo>
                    <a:pt x="4296" y="0"/>
                    <a:pt x="4296" y="0"/>
                    <a:pt x="4296" y="0"/>
                  </a:cubicBezTo>
                  <a:cubicBezTo>
                    <a:pt x="4296" y="80"/>
                    <a:pt x="4296" y="80"/>
                    <a:pt x="4296" y="80"/>
                  </a:cubicBezTo>
                  <a:cubicBezTo>
                    <a:pt x="402" y="80"/>
                    <a:pt x="402" y="80"/>
                    <a:pt x="402" y="80"/>
                  </a:cubicBezTo>
                  <a:cubicBezTo>
                    <a:pt x="402" y="79"/>
                    <a:pt x="402" y="79"/>
                    <a:pt x="402" y="79"/>
                  </a:cubicBezTo>
                  <a:cubicBezTo>
                    <a:pt x="395" y="79"/>
                    <a:pt x="395" y="79"/>
                    <a:pt x="395" y="79"/>
                  </a:cubicBezTo>
                  <a:cubicBezTo>
                    <a:pt x="395" y="80"/>
                    <a:pt x="395" y="80"/>
                    <a:pt x="395" y="80"/>
                  </a:cubicBezTo>
                  <a:cubicBezTo>
                    <a:pt x="393" y="80"/>
                    <a:pt x="393" y="80"/>
                    <a:pt x="393" y="80"/>
                  </a:cubicBezTo>
                  <a:cubicBezTo>
                    <a:pt x="395" y="85"/>
                    <a:pt x="395" y="85"/>
                    <a:pt x="395" y="85"/>
                  </a:cubicBezTo>
                  <a:cubicBezTo>
                    <a:pt x="395" y="218"/>
                    <a:pt x="395" y="218"/>
                    <a:pt x="395" y="218"/>
                  </a:cubicBezTo>
                  <a:cubicBezTo>
                    <a:pt x="366" y="219"/>
                    <a:pt x="366" y="219"/>
                    <a:pt x="366" y="219"/>
                  </a:cubicBezTo>
                  <a:cubicBezTo>
                    <a:pt x="325" y="219"/>
                    <a:pt x="292" y="252"/>
                    <a:pt x="292" y="293"/>
                  </a:cubicBezTo>
                  <a:cubicBezTo>
                    <a:pt x="292" y="1925"/>
                    <a:pt x="292" y="1925"/>
                    <a:pt x="292" y="1925"/>
                  </a:cubicBezTo>
                  <a:cubicBezTo>
                    <a:pt x="292" y="1925"/>
                    <a:pt x="292" y="1925"/>
                    <a:pt x="292" y="1925"/>
                  </a:cubicBezTo>
                  <a:cubicBezTo>
                    <a:pt x="292" y="1926"/>
                    <a:pt x="292" y="1926"/>
                    <a:pt x="292" y="1926"/>
                  </a:cubicBezTo>
                  <a:cubicBezTo>
                    <a:pt x="292" y="2132"/>
                    <a:pt x="292" y="2132"/>
                    <a:pt x="292" y="2132"/>
                  </a:cubicBezTo>
                  <a:cubicBezTo>
                    <a:pt x="292" y="2212"/>
                    <a:pt x="226" y="2277"/>
                    <a:pt x="146" y="2277"/>
                  </a:cubicBezTo>
                  <a:cubicBezTo>
                    <a:pt x="0" y="2277"/>
                    <a:pt x="0" y="2277"/>
                    <a:pt x="0" y="2277"/>
                  </a:cubicBezTo>
                  <a:cubicBezTo>
                    <a:pt x="0" y="2776"/>
                    <a:pt x="0" y="2776"/>
                    <a:pt x="0" y="2776"/>
                  </a:cubicBezTo>
                  <a:cubicBezTo>
                    <a:pt x="0" y="2780"/>
                    <a:pt x="0" y="2780"/>
                    <a:pt x="0" y="2780"/>
                  </a:cubicBezTo>
                  <a:cubicBezTo>
                    <a:pt x="0" y="2781"/>
                    <a:pt x="0" y="2781"/>
                    <a:pt x="0" y="2781"/>
                  </a:cubicBezTo>
                  <a:cubicBezTo>
                    <a:pt x="0" y="2828"/>
                    <a:pt x="0" y="2828"/>
                    <a:pt x="0" y="2828"/>
                  </a:cubicBezTo>
                  <a:cubicBezTo>
                    <a:pt x="0" y="2829"/>
                    <a:pt x="0" y="2829"/>
                    <a:pt x="0" y="2829"/>
                  </a:cubicBezTo>
                  <a:cubicBezTo>
                    <a:pt x="0" y="2833"/>
                    <a:pt x="0" y="2833"/>
                    <a:pt x="0" y="2833"/>
                  </a:cubicBezTo>
                  <a:cubicBezTo>
                    <a:pt x="0" y="3332"/>
                    <a:pt x="0" y="3332"/>
                    <a:pt x="0" y="3332"/>
                  </a:cubicBezTo>
                  <a:cubicBezTo>
                    <a:pt x="146" y="3332"/>
                    <a:pt x="146" y="3332"/>
                    <a:pt x="146" y="3332"/>
                  </a:cubicBezTo>
                  <a:cubicBezTo>
                    <a:pt x="226" y="3332"/>
                    <a:pt x="292" y="3397"/>
                    <a:pt x="292" y="3477"/>
                  </a:cubicBezTo>
                  <a:cubicBezTo>
                    <a:pt x="292" y="3683"/>
                    <a:pt x="292" y="3683"/>
                    <a:pt x="292" y="3683"/>
                  </a:cubicBezTo>
                  <a:cubicBezTo>
                    <a:pt x="292" y="3684"/>
                    <a:pt x="292" y="3684"/>
                    <a:pt x="292" y="3684"/>
                  </a:cubicBezTo>
                  <a:cubicBezTo>
                    <a:pt x="292" y="3684"/>
                    <a:pt x="292" y="3684"/>
                    <a:pt x="292" y="3684"/>
                  </a:cubicBezTo>
                  <a:cubicBezTo>
                    <a:pt x="292" y="5316"/>
                    <a:pt x="292" y="5316"/>
                    <a:pt x="292" y="5316"/>
                  </a:cubicBezTo>
                  <a:cubicBezTo>
                    <a:pt x="292" y="5357"/>
                    <a:pt x="325" y="5390"/>
                    <a:pt x="366" y="5390"/>
                  </a:cubicBezTo>
                  <a:cubicBezTo>
                    <a:pt x="395" y="5390"/>
                    <a:pt x="395" y="5390"/>
                    <a:pt x="395" y="5390"/>
                  </a:cubicBezTo>
                  <a:cubicBezTo>
                    <a:pt x="395" y="5524"/>
                    <a:pt x="395" y="5524"/>
                    <a:pt x="395" y="5524"/>
                  </a:cubicBezTo>
                  <a:cubicBezTo>
                    <a:pt x="393" y="5529"/>
                    <a:pt x="393" y="5529"/>
                    <a:pt x="393" y="5529"/>
                  </a:cubicBezTo>
                  <a:cubicBezTo>
                    <a:pt x="395" y="5529"/>
                    <a:pt x="395" y="5529"/>
                    <a:pt x="395" y="5529"/>
                  </a:cubicBezTo>
                  <a:cubicBezTo>
                    <a:pt x="395" y="5530"/>
                    <a:pt x="395" y="5530"/>
                    <a:pt x="395" y="5530"/>
                  </a:cubicBezTo>
                  <a:cubicBezTo>
                    <a:pt x="402" y="5530"/>
                    <a:pt x="402" y="5530"/>
                    <a:pt x="402" y="5530"/>
                  </a:cubicBezTo>
                  <a:cubicBezTo>
                    <a:pt x="402" y="5529"/>
                    <a:pt x="402" y="5529"/>
                    <a:pt x="402" y="5529"/>
                  </a:cubicBezTo>
                  <a:cubicBezTo>
                    <a:pt x="4296" y="5529"/>
                    <a:pt x="4296" y="5529"/>
                    <a:pt x="4296" y="5529"/>
                  </a:cubicBezTo>
                  <a:cubicBezTo>
                    <a:pt x="4296" y="5609"/>
                    <a:pt x="4296" y="5609"/>
                    <a:pt x="4296" y="5609"/>
                  </a:cubicBezTo>
                  <a:cubicBezTo>
                    <a:pt x="4994" y="5609"/>
                    <a:pt x="4994" y="5609"/>
                    <a:pt x="4994" y="5609"/>
                  </a:cubicBezTo>
                  <a:cubicBezTo>
                    <a:pt x="5169" y="5609"/>
                    <a:pt x="5169" y="5609"/>
                    <a:pt x="5169" y="5609"/>
                  </a:cubicBezTo>
                  <a:cubicBezTo>
                    <a:pt x="5868" y="5609"/>
                    <a:pt x="5868" y="5609"/>
                    <a:pt x="5868" y="5609"/>
                  </a:cubicBezTo>
                  <a:cubicBezTo>
                    <a:pt x="5868" y="5529"/>
                    <a:pt x="5868" y="5529"/>
                    <a:pt x="5868" y="5529"/>
                  </a:cubicBezTo>
                  <a:cubicBezTo>
                    <a:pt x="9761" y="5529"/>
                    <a:pt x="9761" y="5529"/>
                    <a:pt x="9761" y="5529"/>
                  </a:cubicBezTo>
                  <a:cubicBezTo>
                    <a:pt x="9761" y="5530"/>
                    <a:pt x="9761" y="5530"/>
                    <a:pt x="9761" y="5530"/>
                  </a:cubicBezTo>
                  <a:cubicBezTo>
                    <a:pt x="9769" y="5530"/>
                    <a:pt x="9769" y="5530"/>
                    <a:pt x="9769" y="5530"/>
                  </a:cubicBezTo>
                  <a:cubicBezTo>
                    <a:pt x="9769" y="5529"/>
                    <a:pt x="9769" y="5529"/>
                    <a:pt x="9769" y="5529"/>
                  </a:cubicBezTo>
                  <a:cubicBezTo>
                    <a:pt x="9770" y="5529"/>
                    <a:pt x="9770" y="5529"/>
                    <a:pt x="9770" y="5529"/>
                  </a:cubicBezTo>
                  <a:cubicBezTo>
                    <a:pt x="9769" y="5524"/>
                    <a:pt x="9769" y="5524"/>
                    <a:pt x="9769" y="5524"/>
                  </a:cubicBezTo>
                  <a:cubicBezTo>
                    <a:pt x="9769" y="5390"/>
                    <a:pt x="9769" y="5390"/>
                    <a:pt x="9769" y="5390"/>
                  </a:cubicBezTo>
                  <a:cubicBezTo>
                    <a:pt x="9797" y="5390"/>
                    <a:pt x="9797" y="5390"/>
                    <a:pt x="9797" y="5390"/>
                  </a:cubicBezTo>
                  <a:cubicBezTo>
                    <a:pt x="9838" y="5390"/>
                    <a:pt x="9871" y="5357"/>
                    <a:pt x="9871" y="5316"/>
                  </a:cubicBezTo>
                  <a:cubicBezTo>
                    <a:pt x="9871" y="3684"/>
                    <a:pt x="9871" y="3684"/>
                    <a:pt x="9871" y="3684"/>
                  </a:cubicBezTo>
                  <a:cubicBezTo>
                    <a:pt x="9872" y="3684"/>
                    <a:pt x="9872" y="3684"/>
                    <a:pt x="9872" y="3684"/>
                  </a:cubicBezTo>
                  <a:cubicBezTo>
                    <a:pt x="9872" y="3683"/>
                    <a:pt x="9872" y="3683"/>
                    <a:pt x="9872" y="3683"/>
                  </a:cubicBezTo>
                  <a:cubicBezTo>
                    <a:pt x="9872" y="3477"/>
                    <a:pt x="9872" y="3477"/>
                    <a:pt x="9872" y="3477"/>
                  </a:cubicBezTo>
                  <a:cubicBezTo>
                    <a:pt x="9872" y="3397"/>
                    <a:pt x="9937" y="3332"/>
                    <a:pt x="10017" y="3332"/>
                  </a:cubicBezTo>
                  <a:cubicBezTo>
                    <a:pt x="10164" y="3332"/>
                    <a:pt x="10164" y="3332"/>
                    <a:pt x="10164" y="3332"/>
                  </a:cubicBezTo>
                  <a:cubicBezTo>
                    <a:pt x="10164" y="2833"/>
                    <a:pt x="10164" y="2833"/>
                    <a:pt x="10164" y="2833"/>
                  </a:cubicBezTo>
                  <a:cubicBezTo>
                    <a:pt x="10164" y="2829"/>
                    <a:pt x="10164" y="2829"/>
                    <a:pt x="10164" y="2829"/>
                  </a:cubicBezTo>
                  <a:cubicBezTo>
                    <a:pt x="10164" y="2828"/>
                    <a:pt x="10164" y="2828"/>
                    <a:pt x="10164" y="2828"/>
                  </a:cubicBezTo>
                  <a:cubicBezTo>
                    <a:pt x="10164" y="2781"/>
                    <a:pt x="10164" y="2781"/>
                    <a:pt x="10164" y="2781"/>
                  </a:cubicBezTo>
                  <a:cubicBezTo>
                    <a:pt x="10164" y="2780"/>
                    <a:pt x="10164" y="2780"/>
                    <a:pt x="10164" y="2780"/>
                  </a:cubicBezTo>
                  <a:cubicBezTo>
                    <a:pt x="10164" y="2776"/>
                    <a:pt x="10164" y="2776"/>
                    <a:pt x="10164" y="2776"/>
                  </a:cubicBezTo>
                  <a:cubicBezTo>
                    <a:pt x="10164" y="2277"/>
                    <a:pt x="10164" y="2277"/>
                    <a:pt x="10164" y="2277"/>
                  </a:cubicBezTo>
                  <a:lnTo>
                    <a:pt x="10017" y="2277"/>
                  </a:lnTo>
                  <a:close/>
                  <a:moveTo>
                    <a:pt x="292" y="2776"/>
                  </a:moveTo>
                  <a:cubicBezTo>
                    <a:pt x="292" y="2833"/>
                    <a:pt x="292" y="2833"/>
                    <a:pt x="292" y="2833"/>
                  </a:cubicBezTo>
                  <a:cubicBezTo>
                    <a:pt x="292" y="3431"/>
                    <a:pt x="292" y="3431"/>
                    <a:pt x="292" y="3431"/>
                  </a:cubicBezTo>
                  <a:cubicBezTo>
                    <a:pt x="272" y="3370"/>
                    <a:pt x="214" y="3325"/>
                    <a:pt x="146" y="3325"/>
                  </a:cubicBezTo>
                  <a:cubicBezTo>
                    <a:pt x="7" y="3325"/>
                    <a:pt x="7" y="3325"/>
                    <a:pt x="7" y="3325"/>
                  </a:cubicBezTo>
                  <a:cubicBezTo>
                    <a:pt x="7" y="2833"/>
                    <a:pt x="7" y="2833"/>
                    <a:pt x="7" y="2833"/>
                  </a:cubicBezTo>
                  <a:cubicBezTo>
                    <a:pt x="7" y="2829"/>
                    <a:pt x="7" y="2829"/>
                    <a:pt x="7" y="2829"/>
                  </a:cubicBezTo>
                  <a:cubicBezTo>
                    <a:pt x="7" y="2828"/>
                    <a:pt x="7" y="2828"/>
                    <a:pt x="7" y="2828"/>
                  </a:cubicBezTo>
                  <a:cubicBezTo>
                    <a:pt x="7" y="2781"/>
                    <a:pt x="7" y="2781"/>
                    <a:pt x="7" y="2781"/>
                  </a:cubicBezTo>
                  <a:cubicBezTo>
                    <a:pt x="7" y="2780"/>
                    <a:pt x="7" y="2780"/>
                    <a:pt x="7" y="2780"/>
                  </a:cubicBezTo>
                  <a:cubicBezTo>
                    <a:pt x="7" y="2776"/>
                    <a:pt x="7" y="2776"/>
                    <a:pt x="7" y="2776"/>
                  </a:cubicBezTo>
                  <a:cubicBezTo>
                    <a:pt x="7" y="2284"/>
                    <a:pt x="7" y="2284"/>
                    <a:pt x="7" y="2284"/>
                  </a:cubicBezTo>
                  <a:cubicBezTo>
                    <a:pt x="146" y="2284"/>
                    <a:pt x="146" y="2284"/>
                    <a:pt x="146" y="2284"/>
                  </a:cubicBezTo>
                  <a:cubicBezTo>
                    <a:pt x="214" y="2284"/>
                    <a:pt x="272" y="2239"/>
                    <a:pt x="292" y="2178"/>
                  </a:cubicBezTo>
                  <a:lnTo>
                    <a:pt x="292" y="2776"/>
                  </a:lnTo>
                  <a:close/>
                  <a:moveTo>
                    <a:pt x="9769" y="2160"/>
                  </a:moveTo>
                  <a:cubicBezTo>
                    <a:pt x="9782" y="2160"/>
                    <a:pt x="9794" y="2166"/>
                    <a:pt x="9803" y="2174"/>
                  </a:cubicBezTo>
                  <a:cubicBezTo>
                    <a:pt x="9769" y="2209"/>
                    <a:pt x="9769" y="2209"/>
                    <a:pt x="9769" y="2209"/>
                  </a:cubicBezTo>
                  <a:lnTo>
                    <a:pt x="9769" y="2160"/>
                  </a:lnTo>
                  <a:close/>
                  <a:moveTo>
                    <a:pt x="9773" y="2214"/>
                  </a:moveTo>
                  <a:cubicBezTo>
                    <a:pt x="9808" y="2179"/>
                    <a:pt x="9808" y="2179"/>
                    <a:pt x="9808" y="2179"/>
                  </a:cubicBezTo>
                  <a:cubicBezTo>
                    <a:pt x="9817" y="2189"/>
                    <a:pt x="9822" y="2201"/>
                    <a:pt x="9823" y="2214"/>
                  </a:cubicBezTo>
                  <a:lnTo>
                    <a:pt x="9773" y="2214"/>
                  </a:lnTo>
                  <a:close/>
                  <a:moveTo>
                    <a:pt x="9823" y="2221"/>
                  </a:moveTo>
                  <a:cubicBezTo>
                    <a:pt x="9822" y="2235"/>
                    <a:pt x="9817" y="2247"/>
                    <a:pt x="9808" y="2257"/>
                  </a:cubicBezTo>
                  <a:cubicBezTo>
                    <a:pt x="9773" y="2221"/>
                    <a:pt x="9773" y="2221"/>
                    <a:pt x="9773" y="2221"/>
                  </a:cubicBezTo>
                  <a:lnTo>
                    <a:pt x="9823" y="2221"/>
                  </a:lnTo>
                  <a:close/>
                  <a:moveTo>
                    <a:pt x="9769" y="2227"/>
                  </a:moveTo>
                  <a:cubicBezTo>
                    <a:pt x="9803" y="2262"/>
                    <a:pt x="9803" y="2262"/>
                    <a:pt x="9803" y="2262"/>
                  </a:cubicBezTo>
                  <a:cubicBezTo>
                    <a:pt x="9794" y="2270"/>
                    <a:pt x="9782" y="2275"/>
                    <a:pt x="9769" y="2276"/>
                  </a:cubicBezTo>
                  <a:lnTo>
                    <a:pt x="9769" y="2227"/>
                  </a:lnTo>
                  <a:close/>
                  <a:moveTo>
                    <a:pt x="9765" y="2574"/>
                  </a:moveTo>
                  <a:cubicBezTo>
                    <a:pt x="9807" y="2616"/>
                    <a:pt x="9807" y="2616"/>
                    <a:pt x="9807" y="2616"/>
                  </a:cubicBezTo>
                  <a:cubicBezTo>
                    <a:pt x="9788" y="2634"/>
                    <a:pt x="9788" y="2634"/>
                    <a:pt x="9788" y="2634"/>
                  </a:cubicBezTo>
                  <a:cubicBezTo>
                    <a:pt x="9765" y="2611"/>
                    <a:pt x="9765" y="2611"/>
                    <a:pt x="9765" y="2611"/>
                  </a:cubicBezTo>
                  <a:cubicBezTo>
                    <a:pt x="9741" y="2634"/>
                    <a:pt x="9741" y="2634"/>
                    <a:pt x="9741" y="2634"/>
                  </a:cubicBezTo>
                  <a:cubicBezTo>
                    <a:pt x="9723" y="2616"/>
                    <a:pt x="9723" y="2616"/>
                    <a:pt x="9723" y="2616"/>
                  </a:cubicBezTo>
                  <a:lnTo>
                    <a:pt x="9765" y="2574"/>
                  </a:lnTo>
                  <a:close/>
                  <a:moveTo>
                    <a:pt x="9746" y="2875"/>
                  </a:moveTo>
                  <a:cubicBezTo>
                    <a:pt x="9765" y="2857"/>
                    <a:pt x="9765" y="2857"/>
                    <a:pt x="9765" y="2857"/>
                  </a:cubicBezTo>
                  <a:cubicBezTo>
                    <a:pt x="9783" y="2875"/>
                    <a:pt x="9783" y="2875"/>
                    <a:pt x="9783" y="2875"/>
                  </a:cubicBezTo>
                  <a:cubicBezTo>
                    <a:pt x="9765" y="2894"/>
                    <a:pt x="9765" y="2894"/>
                    <a:pt x="9765" y="2894"/>
                  </a:cubicBezTo>
                  <a:lnTo>
                    <a:pt x="9746" y="2875"/>
                  </a:lnTo>
                  <a:close/>
                  <a:moveTo>
                    <a:pt x="9783" y="2922"/>
                  </a:moveTo>
                  <a:cubicBezTo>
                    <a:pt x="9765" y="2941"/>
                    <a:pt x="9765" y="2941"/>
                    <a:pt x="9765" y="2941"/>
                  </a:cubicBezTo>
                  <a:cubicBezTo>
                    <a:pt x="9746" y="2922"/>
                    <a:pt x="9746" y="2922"/>
                    <a:pt x="9746" y="2922"/>
                  </a:cubicBezTo>
                  <a:cubicBezTo>
                    <a:pt x="9765" y="2904"/>
                    <a:pt x="9765" y="2904"/>
                    <a:pt x="9765" y="2904"/>
                  </a:cubicBezTo>
                  <a:lnTo>
                    <a:pt x="9783" y="2922"/>
                  </a:lnTo>
                  <a:close/>
                  <a:moveTo>
                    <a:pt x="9746" y="2828"/>
                  </a:moveTo>
                  <a:cubicBezTo>
                    <a:pt x="9765" y="2810"/>
                    <a:pt x="9765" y="2810"/>
                    <a:pt x="9765" y="2810"/>
                  </a:cubicBezTo>
                  <a:cubicBezTo>
                    <a:pt x="9783" y="2828"/>
                    <a:pt x="9783" y="2828"/>
                    <a:pt x="9783" y="2828"/>
                  </a:cubicBezTo>
                  <a:cubicBezTo>
                    <a:pt x="9765" y="2847"/>
                    <a:pt x="9765" y="2847"/>
                    <a:pt x="9765" y="2847"/>
                  </a:cubicBezTo>
                  <a:lnTo>
                    <a:pt x="9746" y="2828"/>
                  </a:lnTo>
                  <a:close/>
                  <a:moveTo>
                    <a:pt x="9746" y="2781"/>
                  </a:moveTo>
                  <a:cubicBezTo>
                    <a:pt x="9765" y="2762"/>
                    <a:pt x="9765" y="2762"/>
                    <a:pt x="9765" y="2762"/>
                  </a:cubicBezTo>
                  <a:cubicBezTo>
                    <a:pt x="9783" y="2781"/>
                    <a:pt x="9783" y="2781"/>
                    <a:pt x="9783" y="2781"/>
                  </a:cubicBezTo>
                  <a:cubicBezTo>
                    <a:pt x="9765" y="2799"/>
                    <a:pt x="9765" y="2799"/>
                    <a:pt x="9765" y="2799"/>
                  </a:cubicBezTo>
                  <a:lnTo>
                    <a:pt x="9746" y="2781"/>
                  </a:lnTo>
                  <a:close/>
                  <a:moveTo>
                    <a:pt x="9746" y="2734"/>
                  </a:moveTo>
                  <a:cubicBezTo>
                    <a:pt x="9765" y="2715"/>
                    <a:pt x="9765" y="2715"/>
                    <a:pt x="9765" y="2715"/>
                  </a:cubicBezTo>
                  <a:cubicBezTo>
                    <a:pt x="9783" y="2734"/>
                    <a:pt x="9783" y="2734"/>
                    <a:pt x="9783" y="2734"/>
                  </a:cubicBezTo>
                  <a:cubicBezTo>
                    <a:pt x="9765" y="2752"/>
                    <a:pt x="9765" y="2752"/>
                    <a:pt x="9765" y="2752"/>
                  </a:cubicBezTo>
                  <a:lnTo>
                    <a:pt x="9746" y="2734"/>
                  </a:lnTo>
                  <a:close/>
                  <a:moveTo>
                    <a:pt x="9746" y="2687"/>
                  </a:moveTo>
                  <a:cubicBezTo>
                    <a:pt x="9765" y="2668"/>
                    <a:pt x="9765" y="2668"/>
                    <a:pt x="9765" y="2668"/>
                  </a:cubicBezTo>
                  <a:cubicBezTo>
                    <a:pt x="9783" y="2687"/>
                    <a:pt x="9783" y="2687"/>
                    <a:pt x="9783" y="2687"/>
                  </a:cubicBezTo>
                  <a:cubicBezTo>
                    <a:pt x="9765" y="2705"/>
                    <a:pt x="9765" y="2705"/>
                    <a:pt x="9765" y="2705"/>
                  </a:cubicBezTo>
                  <a:lnTo>
                    <a:pt x="9746" y="2687"/>
                  </a:lnTo>
                  <a:close/>
                  <a:moveTo>
                    <a:pt x="9746" y="2640"/>
                  </a:moveTo>
                  <a:cubicBezTo>
                    <a:pt x="9765" y="2621"/>
                    <a:pt x="9765" y="2621"/>
                    <a:pt x="9765" y="2621"/>
                  </a:cubicBezTo>
                  <a:cubicBezTo>
                    <a:pt x="9783" y="2640"/>
                    <a:pt x="9783" y="2640"/>
                    <a:pt x="9783" y="2640"/>
                  </a:cubicBezTo>
                  <a:cubicBezTo>
                    <a:pt x="9765" y="2658"/>
                    <a:pt x="9765" y="2658"/>
                    <a:pt x="9765" y="2658"/>
                  </a:cubicBezTo>
                  <a:lnTo>
                    <a:pt x="9746" y="2640"/>
                  </a:lnTo>
                  <a:close/>
                  <a:moveTo>
                    <a:pt x="9760" y="2663"/>
                  </a:moveTo>
                  <a:cubicBezTo>
                    <a:pt x="9741" y="2682"/>
                    <a:pt x="9741" y="2682"/>
                    <a:pt x="9741" y="2682"/>
                  </a:cubicBezTo>
                  <a:cubicBezTo>
                    <a:pt x="9723" y="2663"/>
                    <a:pt x="9723" y="2663"/>
                    <a:pt x="9723" y="2663"/>
                  </a:cubicBezTo>
                  <a:cubicBezTo>
                    <a:pt x="9741" y="2645"/>
                    <a:pt x="9741" y="2645"/>
                    <a:pt x="9741" y="2645"/>
                  </a:cubicBezTo>
                  <a:lnTo>
                    <a:pt x="9760" y="2663"/>
                  </a:lnTo>
                  <a:close/>
                  <a:moveTo>
                    <a:pt x="9760" y="2710"/>
                  </a:moveTo>
                  <a:cubicBezTo>
                    <a:pt x="9741" y="2729"/>
                    <a:pt x="9741" y="2729"/>
                    <a:pt x="9741" y="2729"/>
                  </a:cubicBezTo>
                  <a:cubicBezTo>
                    <a:pt x="9723" y="2710"/>
                    <a:pt x="9723" y="2710"/>
                    <a:pt x="9723" y="2710"/>
                  </a:cubicBezTo>
                  <a:cubicBezTo>
                    <a:pt x="9741" y="2692"/>
                    <a:pt x="9741" y="2692"/>
                    <a:pt x="9741" y="2692"/>
                  </a:cubicBezTo>
                  <a:lnTo>
                    <a:pt x="9760" y="2710"/>
                  </a:lnTo>
                  <a:close/>
                  <a:moveTo>
                    <a:pt x="9760" y="2757"/>
                  </a:move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41" y="2776"/>
                    <a:pt x="9741" y="2776"/>
                    <a:pt x="9741" y="2776"/>
                  </a:cubicBezTo>
                  <a:cubicBezTo>
                    <a:pt x="9723" y="2757"/>
                    <a:pt x="9723" y="2757"/>
                    <a:pt x="9723" y="2757"/>
                  </a:cubicBezTo>
                  <a:cubicBezTo>
                    <a:pt x="9741" y="2739"/>
                    <a:pt x="9741" y="2739"/>
                    <a:pt x="9741" y="2739"/>
                  </a:cubicBezTo>
                  <a:lnTo>
                    <a:pt x="9760" y="2757"/>
                  </a:lnTo>
                  <a:close/>
                  <a:moveTo>
                    <a:pt x="9741" y="2786"/>
                  </a:moveTo>
                  <a:cubicBezTo>
                    <a:pt x="9760" y="2804"/>
                    <a:pt x="9760" y="2804"/>
                    <a:pt x="9760" y="2804"/>
                  </a:cubicBezTo>
                  <a:cubicBezTo>
                    <a:pt x="9741" y="2823"/>
                    <a:pt x="9741" y="2823"/>
                    <a:pt x="9741" y="2823"/>
                  </a:cubicBezTo>
                  <a:cubicBezTo>
                    <a:pt x="9723" y="2804"/>
                    <a:pt x="9723" y="2804"/>
                    <a:pt x="9723" y="2804"/>
                  </a:cubicBezTo>
                  <a:lnTo>
                    <a:pt x="9741" y="2786"/>
                  </a:lnTo>
                  <a:close/>
                  <a:moveTo>
                    <a:pt x="9741" y="2833"/>
                  </a:moveTo>
                  <a:cubicBezTo>
                    <a:pt x="9741" y="2833"/>
                    <a:pt x="9741" y="2833"/>
                    <a:pt x="9741" y="2833"/>
                  </a:cubicBezTo>
                  <a:cubicBezTo>
                    <a:pt x="9741" y="2833"/>
                    <a:pt x="9741" y="2833"/>
                    <a:pt x="9741" y="2833"/>
                  </a:cubicBezTo>
                  <a:cubicBezTo>
                    <a:pt x="9741" y="2833"/>
                    <a:pt x="9741" y="2833"/>
                    <a:pt x="9741" y="2833"/>
                  </a:cubicBezTo>
                  <a:cubicBezTo>
                    <a:pt x="9760" y="2852"/>
                    <a:pt x="9760" y="2852"/>
                    <a:pt x="9760" y="2852"/>
                  </a:cubicBezTo>
                  <a:cubicBezTo>
                    <a:pt x="9741" y="2870"/>
                    <a:pt x="9741" y="2870"/>
                    <a:pt x="9741" y="2870"/>
                  </a:cubicBezTo>
                  <a:cubicBezTo>
                    <a:pt x="9723" y="2852"/>
                    <a:pt x="9723" y="2852"/>
                    <a:pt x="9723" y="2852"/>
                  </a:cubicBezTo>
                  <a:cubicBezTo>
                    <a:pt x="9741" y="2833"/>
                    <a:pt x="9741" y="2833"/>
                    <a:pt x="9741" y="2833"/>
                  </a:cubicBezTo>
                  <a:close/>
                  <a:moveTo>
                    <a:pt x="9760" y="2899"/>
                  </a:moveTo>
                  <a:cubicBezTo>
                    <a:pt x="9741" y="2917"/>
                    <a:pt x="9741" y="2917"/>
                    <a:pt x="9741" y="2917"/>
                  </a:cubicBezTo>
                  <a:cubicBezTo>
                    <a:pt x="9723" y="2899"/>
                    <a:pt x="9723" y="2899"/>
                    <a:pt x="9723" y="2899"/>
                  </a:cubicBezTo>
                  <a:cubicBezTo>
                    <a:pt x="9741" y="2880"/>
                    <a:pt x="9741" y="2880"/>
                    <a:pt x="9741" y="2880"/>
                  </a:cubicBezTo>
                  <a:lnTo>
                    <a:pt x="9760" y="2899"/>
                  </a:lnTo>
                  <a:close/>
                  <a:moveTo>
                    <a:pt x="9760" y="2946"/>
                  </a:moveTo>
                  <a:cubicBezTo>
                    <a:pt x="9741" y="2964"/>
                    <a:pt x="9741" y="2964"/>
                    <a:pt x="9741" y="2964"/>
                  </a:cubicBezTo>
                  <a:cubicBezTo>
                    <a:pt x="9723" y="2946"/>
                    <a:pt x="9723" y="2946"/>
                    <a:pt x="9723" y="2946"/>
                  </a:cubicBezTo>
                  <a:cubicBezTo>
                    <a:pt x="9741" y="2927"/>
                    <a:pt x="9741" y="2927"/>
                    <a:pt x="9741" y="2927"/>
                  </a:cubicBezTo>
                  <a:lnTo>
                    <a:pt x="9760" y="2946"/>
                  </a:lnTo>
                  <a:close/>
                  <a:moveTo>
                    <a:pt x="9765" y="2951"/>
                  </a:moveTo>
                  <a:cubicBezTo>
                    <a:pt x="9783" y="2969"/>
                    <a:pt x="9783" y="2969"/>
                    <a:pt x="9783" y="2969"/>
                  </a:cubicBezTo>
                  <a:cubicBezTo>
                    <a:pt x="9765" y="2988"/>
                    <a:pt x="9765" y="2988"/>
                    <a:pt x="9765" y="2988"/>
                  </a:cubicBezTo>
                  <a:cubicBezTo>
                    <a:pt x="9746" y="2969"/>
                    <a:pt x="9746" y="2969"/>
                    <a:pt x="9746" y="2969"/>
                  </a:cubicBezTo>
                  <a:lnTo>
                    <a:pt x="9765" y="2951"/>
                  </a:lnTo>
                  <a:close/>
                  <a:moveTo>
                    <a:pt x="9770" y="2946"/>
                  </a:moveTo>
                  <a:cubicBezTo>
                    <a:pt x="9788" y="2927"/>
                    <a:pt x="9788" y="2927"/>
                    <a:pt x="9788" y="2927"/>
                  </a:cubicBezTo>
                  <a:cubicBezTo>
                    <a:pt x="9807" y="2946"/>
                    <a:pt x="9807" y="2946"/>
                    <a:pt x="9807" y="2946"/>
                  </a:cubicBezTo>
                  <a:cubicBezTo>
                    <a:pt x="9788" y="2964"/>
                    <a:pt x="9788" y="2964"/>
                    <a:pt x="9788" y="2964"/>
                  </a:cubicBezTo>
                  <a:lnTo>
                    <a:pt x="9770" y="2946"/>
                  </a:lnTo>
                  <a:close/>
                  <a:moveTo>
                    <a:pt x="9770" y="2899"/>
                  </a:moveTo>
                  <a:cubicBezTo>
                    <a:pt x="9788" y="2880"/>
                    <a:pt x="9788" y="2880"/>
                    <a:pt x="9788" y="2880"/>
                  </a:cubicBezTo>
                  <a:cubicBezTo>
                    <a:pt x="9807" y="2899"/>
                    <a:pt x="9807" y="2899"/>
                    <a:pt x="9807" y="2899"/>
                  </a:cubicBezTo>
                  <a:cubicBezTo>
                    <a:pt x="9788" y="2917"/>
                    <a:pt x="9788" y="2917"/>
                    <a:pt x="9788" y="2917"/>
                  </a:cubicBezTo>
                  <a:lnTo>
                    <a:pt x="9770" y="2899"/>
                  </a:lnTo>
                  <a:close/>
                  <a:moveTo>
                    <a:pt x="9770" y="2852"/>
                  </a:move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788" y="2833"/>
                    <a:pt x="9788" y="2833"/>
                    <a:pt x="9788" y="2833"/>
                  </a:cubicBezTo>
                  <a:cubicBezTo>
                    <a:pt x="9807" y="2852"/>
                    <a:pt x="9807" y="2852"/>
                    <a:pt x="9807" y="2852"/>
                  </a:cubicBezTo>
                  <a:cubicBezTo>
                    <a:pt x="9788" y="2870"/>
                    <a:pt x="9788" y="2870"/>
                    <a:pt x="9788" y="2870"/>
                  </a:cubicBezTo>
                  <a:lnTo>
                    <a:pt x="9770" y="2852"/>
                  </a:lnTo>
                  <a:close/>
                  <a:moveTo>
                    <a:pt x="9788" y="2823"/>
                  </a:moveTo>
                  <a:cubicBezTo>
                    <a:pt x="9770" y="2804"/>
                    <a:pt x="9770" y="2804"/>
                    <a:pt x="9770" y="2804"/>
                  </a:cubicBezTo>
                  <a:cubicBezTo>
                    <a:pt x="9788" y="2786"/>
                    <a:pt x="9788" y="2786"/>
                    <a:pt x="9788" y="2786"/>
                  </a:cubicBezTo>
                  <a:cubicBezTo>
                    <a:pt x="9807" y="2804"/>
                    <a:pt x="9807" y="2804"/>
                    <a:pt x="9807" y="2804"/>
                  </a:cubicBezTo>
                  <a:lnTo>
                    <a:pt x="9788" y="2823"/>
                  </a:lnTo>
                  <a:close/>
                  <a:moveTo>
                    <a:pt x="9788" y="2776"/>
                  </a:moveTo>
                  <a:cubicBezTo>
                    <a:pt x="9788" y="2776"/>
                    <a:pt x="9788" y="2776"/>
                    <a:pt x="9788" y="2776"/>
                  </a:cubicBezTo>
                  <a:cubicBezTo>
                    <a:pt x="9788" y="2776"/>
                    <a:pt x="9788" y="2776"/>
                    <a:pt x="9788" y="2776"/>
                  </a:cubicBezTo>
                  <a:cubicBezTo>
                    <a:pt x="9788" y="2776"/>
                    <a:pt x="9788" y="2776"/>
                    <a:pt x="9788" y="2776"/>
                  </a:cubicBezTo>
                  <a:cubicBezTo>
                    <a:pt x="9770" y="2757"/>
                    <a:pt x="9770" y="2757"/>
                    <a:pt x="9770" y="2757"/>
                  </a:cubicBezTo>
                  <a:cubicBezTo>
                    <a:pt x="9788" y="2739"/>
                    <a:pt x="9788" y="2739"/>
                    <a:pt x="9788" y="2739"/>
                  </a:cubicBezTo>
                  <a:cubicBezTo>
                    <a:pt x="9807" y="2757"/>
                    <a:pt x="9807" y="2757"/>
                    <a:pt x="9807" y="2757"/>
                  </a:cubicBezTo>
                  <a:cubicBezTo>
                    <a:pt x="9788" y="2776"/>
                    <a:pt x="9788" y="2776"/>
                    <a:pt x="9788" y="2776"/>
                  </a:cubicBezTo>
                  <a:close/>
                  <a:moveTo>
                    <a:pt x="9770" y="2710"/>
                  </a:moveTo>
                  <a:cubicBezTo>
                    <a:pt x="9788" y="2692"/>
                    <a:pt x="9788" y="2692"/>
                    <a:pt x="9788" y="2692"/>
                  </a:cubicBezTo>
                  <a:cubicBezTo>
                    <a:pt x="9807" y="2710"/>
                    <a:pt x="9807" y="2710"/>
                    <a:pt x="9807" y="2710"/>
                  </a:cubicBezTo>
                  <a:cubicBezTo>
                    <a:pt x="9788" y="2729"/>
                    <a:pt x="9788" y="2729"/>
                    <a:pt x="9788" y="2729"/>
                  </a:cubicBezTo>
                  <a:lnTo>
                    <a:pt x="9770" y="2710"/>
                  </a:lnTo>
                  <a:close/>
                  <a:moveTo>
                    <a:pt x="9770" y="2663"/>
                  </a:moveTo>
                  <a:cubicBezTo>
                    <a:pt x="9788" y="2645"/>
                    <a:pt x="9788" y="2645"/>
                    <a:pt x="9788" y="2645"/>
                  </a:cubicBezTo>
                  <a:cubicBezTo>
                    <a:pt x="9807" y="2663"/>
                    <a:pt x="9807" y="2663"/>
                    <a:pt x="9807" y="2663"/>
                  </a:cubicBezTo>
                  <a:cubicBezTo>
                    <a:pt x="9788" y="2682"/>
                    <a:pt x="9788" y="2682"/>
                    <a:pt x="9788" y="2682"/>
                  </a:cubicBezTo>
                  <a:lnTo>
                    <a:pt x="9770" y="2663"/>
                  </a:lnTo>
                  <a:close/>
                  <a:moveTo>
                    <a:pt x="9756" y="2214"/>
                  </a:moveTo>
                  <a:cubicBezTo>
                    <a:pt x="9706" y="2214"/>
                    <a:pt x="9706" y="2214"/>
                    <a:pt x="9706" y="2214"/>
                  </a:cubicBezTo>
                  <a:cubicBezTo>
                    <a:pt x="9707" y="2201"/>
                    <a:pt x="9712" y="2189"/>
                    <a:pt x="9721" y="2179"/>
                  </a:cubicBezTo>
                  <a:lnTo>
                    <a:pt x="9756" y="2214"/>
                  </a:lnTo>
                  <a:close/>
                  <a:moveTo>
                    <a:pt x="9726" y="2174"/>
                  </a:moveTo>
                  <a:cubicBezTo>
                    <a:pt x="9735" y="2166"/>
                    <a:pt x="9748" y="2160"/>
                    <a:pt x="9761" y="2160"/>
                  </a:cubicBezTo>
                  <a:cubicBezTo>
                    <a:pt x="9761" y="2209"/>
                    <a:pt x="9761" y="2209"/>
                    <a:pt x="9761" y="2209"/>
                  </a:cubicBezTo>
                  <a:lnTo>
                    <a:pt x="9726" y="2174"/>
                  </a:lnTo>
                  <a:close/>
                  <a:moveTo>
                    <a:pt x="9756" y="2221"/>
                  </a:moveTo>
                  <a:cubicBezTo>
                    <a:pt x="9721" y="2257"/>
                    <a:pt x="9721" y="2257"/>
                    <a:pt x="9721" y="2257"/>
                  </a:cubicBezTo>
                  <a:cubicBezTo>
                    <a:pt x="9712" y="2247"/>
                    <a:pt x="9707" y="2235"/>
                    <a:pt x="9706" y="2221"/>
                  </a:cubicBezTo>
                  <a:lnTo>
                    <a:pt x="9756" y="2221"/>
                  </a:lnTo>
                  <a:close/>
                  <a:moveTo>
                    <a:pt x="9761" y="2226"/>
                  </a:moveTo>
                  <a:cubicBezTo>
                    <a:pt x="9761" y="2276"/>
                    <a:pt x="9761" y="2276"/>
                    <a:pt x="9761" y="2276"/>
                  </a:cubicBezTo>
                  <a:cubicBezTo>
                    <a:pt x="9748" y="2275"/>
                    <a:pt x="9735" y="2270"/>
                    <a:pt x="9726" y="2262"/>
                  </a:cubicBezTo>
                  <a:lnTo>
                    <a:pt x="9761" y="2226"/>
                  </a:lnTo>
                  <a:close/>
                  <a:moveTo>
                    <a:pt x="9761" y="219"/>
                  </a:moveTo>
                  <a:cubicBezTo>
                    <a:pt x="9712" y="219"/>
                    <a:pt x="9712" y="219"/>
                    <a:pt x="9712" y="219"/>
                  </a:cubicBezTo>
                  <a:cubicBezTo>
                    <a:pt x="9761" y="102"/>
                    <a:pt x="9761" y="102"/>
                    <a:pt x="9761" y="102"/>
                  </a:cubicBezTo>
                  <a:lnTo>
                    <a:pt x="9761" y="219"/>
                  </a:lnTo>
                  <a:close/>
                  <a:moveTo>
                    <a:pt x="5867" y="198"/>
                  </a:moveTo>
                  <a:cubicBezTo>
                    <a:pt x="5867" y="87"/>
                    <a:pt x="5867" y="87"/>
                    <a:pt x="5867" y="87"/>
                  </a:cubicBezTo>
                  <a:cubicBezTo>
                    <a:pt x="9760" y="87"/>
                    <a:pt x="9760" y="87"/>
                    <a:pt x="9760" y="87"/>
                  </a:cubicBezTo>
                  <a:cubicBezTo>
                    <a:pt x="9704" y="219"/>
                    <a:pt x="9704" y="219"/>
                    <a:pt x="9704" y="219"/>
                  </a:cubicBezTo>
                  <a:cubicBezTo>
                    <a:pt x="5866" y="219"/>
                    <a:pt x="5866" y="219"/>
                    <a:pt x="5866" y="219"/>
                  </a:cubicBezTo>
                  <a:cubicBezTo>
                    <a:pt x="5867" y="212"/>
                    <a:pt x="5867" y="205"/>
                    <a:pt x="5867" y="198"/>
                  </a:cubicBezTo>
                  <a:close/>
                  <a:moveTo>
                    <a:pt x="9701" y="226"/>
                  </a:moveTo>
                  <a:cubicBezTo>
                    <a:pt x="9679" y="280"/>
                    <a:pt x="9679" y="280"/>
                    <a:pt x="9679" y="280"/>
                  </a:cubicBezTo>
                  <a:cubicBezTo>
                    <a:pt x="5843" y="280"/>
                    <a:pt x="5843" y="280"/>
                    <a:pt x="5843" y="280"/>
                  </a:cubicBezTo>
                  <a:cubicBezTo>
                    <a:pt x="5853" y="264"/>
                    <a:pt x="5861" y="246"/>
                    <a:pt x="5865" y="226"/>
                  </a:cubicBezTo>
                  <a:lnTo>
                    <a:pt x="9701" y="226"/>
                  </a:lnTo>
                  <a:close/>
                  <a:moveTo>
                    <a:pt x="5169" y="280"/>
                  </a:moveTo>
                  <a:cubicBezTo>
                    <a:pt x="4994" y="280"/>
                    <a:pt x="4994" y="280"/>
                    <a:pt x="4994" y="280"/>
                  </a:cubicBezTo>
                  <a:cubicBezTo>
                    <a:pt x="4329" y="280"/>
                    <a:pt x="4329" y="280"/>
                    <a:pt x="4329" y="280"/>
                  </a:cubicBezTo>
                  <a:cubicBezTo>
                    <a:pt x="4318" y="264"/>
                    <a:pt x="4310" y="246"/>
                    <a:pt x="4306" y="226"/>
                  </a:cubicBezTo>
                  <a:cubicBezTo>
                    <a:pt x="4994" y="226"/>
                    <a:pt x="4994" y="226"/>
                    <a:pt x="4994" y="226"/>
                  </a:cubicBezTo>
                  <a:cubicBezTo>
                    <a:pt x="5169" y="226"/>
                    <a:pt x="5169" y="226"/>
                    <a:pt x="5169" y="226"/>
                  </a:cubicBezTo>
                  <a:cubicBezTo>
                    <a:pt x="5857" y="226"/>
                    <a:pt x="5857" y="226"/>
                    <a:pt x="5857" y="226"/>
                  </a:cubicBezTo>
                  <a:cubicBezTo>
                    <a:pt x="5853" y="246"/>
                    <a:pt x="5846" y="264"/>
                    <a:pt x="5835" y="280"/>
                  </a:cubicBezTo>
                  <a:lnTo>
                    <a:pt x="5169" y="280"/>
                  </a:lnTo>
                  <a:close/>
                  <a:moveTo>
                    <a:pt x="5829" y="287"/>
                  </a:moveTo>
                  <a:cubicBezTo>
                    <a:pt x="5803" y="320"/>
                    <a:pt x="5762" y="342"/>
                    <a:pt x="5716" y="342"/>
                  </a:cubicBezTo>
                  <a:cubicBezTo>
                    <a:pt x="5169" y="342"/>
                    <a:pt x="5169" y="342"/>
                    <a:pt x="5169" y="342"/>
                  </a:cubicBezTo>
                  <a:cubicBezTo>
                    <a:pt x="4994" y="342"/>
                    <a:pt x="4994" y="342"/>
                    <a:pt x="4994" y="342"/>
                  </a:cubicBezTo>
                  <a:cubicBezTo>
                    <a:pt x="4447" y="342"/>
                    <a:pt x="4447" y="342"/>
                    <a:pt x="4447" y="342"/>
                  </a:cubicBezTo>
                  <a:cubicBezTo>
                    <a:pt x="4401" y="342"/>
                    <a:pt x="4360" y="320"/>
                    <a:pt x="4334" y="287"/>
                  </a:cubicBezTo>
                  <a:cubicBezTo>
                    <a:pt x="4994" y="287"/>
                    <a:pt x="4994" y="287"/>
                    <a:pt x="4994" y="287"/>
                  </a:cubicBezTo>
                  <a:cubicBezTo>
                    <a:pt x="5169" y="287"/>
                    <a:pt x="5169" y="287"/>
                    <a:pt x="5169" y="287"/>
                  </a:cubicBezTo>
                  <a:lnTo>
                    <a:pt x="5829" y="287"/>
                  </a:lnTo>
                  <a:close/>
                  <a:moveTo>
                    <a:pt x="4303" y="7"/>
                  </a:moveTo>
                  <a:cubicBezTo>
                    <a:pt x="4994" y="7"/>
                    <a:pt x="4994" y="7"/>
                    <a:pt x="4994" y="7"/>
                  </a:cubicBezTo>
                  <a:cubicBezTo>
                    <a:pt x="5169" y="7"/>
                    <a:pt x="5169" y="7"/>
                    <a:pt x="5169" y="7"/>
                  </a:cubicBezTo>
                  <a:cubicBezTo>
                    <a:pt x="5860" y="7"/>
                    <a:pt x="5860" y="7"/>
                    <a:pt x="5860" y="7"/>
                  </a:cubicBezTo>
                  <a:cubicBezTo>
                    <a:pt x="5860" y="80"/>
                    <a:pt x="5860" y="80"/>
                    <a:pt x="5860" y="80"/>
                  </a:cubicBezTo>
                  <a:cubicBezTo>
                    <a:pt x="5860" y="80"/>
                    <a:pt x="5860" y="80"/>
                    <a:pt x="5860" y="80"/>
                  </a:cubicBezTo>
                  <a:cubicBezTo>
                    <a:pt x="5860" y="198"/>
                    <a:pt x="5860" y="198"/>
                    <a:pt x="5860" y="198"/>
                  </a:cubicBezTo>
                  <a:cubicBezTo>
                    <a:pt x="5860" y="205"/>
                    <a:pt x="5860" y="212"/>
                    <a:pt x="5859" y="219"/>
                  </a:cubicBezTo>
                  <a:cubicBezTo>
                    <a:pt x="5169" y="219"/>
                    <a:pt x="5169" y="219"/>
                    <a:pt x="5169" y="219"/>
                  </a:cubicBezTo>
                  <a:cubicBezTo>
                    <a:pt x="4994" y="219"/>
                    <a:pt x="4994" y="219"/>
                    <a:pt x="4994" y="219"/>
                  </a:cubicBezTo>
                  <a:cubicBezTo>
                    <a:pt x="4305" y="219"/>
                    <a:pt x="4305" y="219"/>
                    <a:pt x="4305" y="219"/>
                  </a:cubicBezTo>
                  <a:cubicBezTo>
                    <a:pt x="4304" y="212"/>
                    <a:pt x="4303" y="205"/>
                    <a:pt x="4303" y="198"/>
                  </a:cubicBezTo>
                  <a:cubicBezTo>
                    <a:pt x="4303" y="80"/>
                    <a:pt x="4303" y="80"/>
                    <a:pt x="4303" y="80"/>
                  </a:cubicBezTo>
                  <a:cubicBezTo>
                    <a:pt x="4303" y="80"/>
                    <a:pt x="4303" y="80"/>
                    <a:pt x="4303" y="80"/>
                  </a:cubicBezTo>
                  <a:lnTo>
                    <a:pt x="4303" y="7"/>
                  </a:lnTo>
                  <a:close/>
                  <a:moveTo>
                    <a:pt x="4320" y="280"/>
                  </a:moveTo>
                  <a:cubicBezTo>
                    <a:pt x="485" y="280"/>
                    <a:pt x="485" y="280"/>
                    <a:pt x="485" y="280"/>
                  </a:cubicBezTo>
                  <a:cubicBezTo>
                    <a:pt x="462" y="226"/>
                    <a:pt x="462" y="226"/>
                    <a:pt x="462" y="226"/>
                  </a:cubicBezTo>
                  <a:cubicBezTo>
                    <a:pt x="4299" y="226"/>
                    <a:pt x="4299" y="226"/>
                    <a:pt x="4299" y="226"/>
                  </a:cubicBezTo>
                  <a:cubicBezTo>
                    <a:pt x="4302" y="246"/>
                    <a:pt x="4310" y="264"/>
                    <a:pt x="4320" y="280"/>
                  </a:cubicBezTo>
                  <a:close/>
                  <a:moveTo>
                    <a:pt x="4296" y="87"/>
                  </a:moveTo>
                  <a:cubicBezTo>
                    <a:pt x="4296" y="198"/>
                    <a:pt x="4296" y="198"/>
                    <a:pt x="4296" y="198"/>
                  </a:cubicBezTo>
                  <a:cubicBezTo>
                    <a:pt x="4296" y="205"/>
                    <a:pt x="4296" y="212"/>
                    <a:pt x="4297" y="219"/>
                  </a:cubicBezTo>
                  <a:cubicBezTo>
                    <a:pt x="459" y="219"/>
                    <a:pt x="459" y="219"/>
                    <a:pt x="459" y="219"/>
                  </a:cubicBezTo>
                  <a:cubicBezTo>
                    <a:pt x="404" y="87"/>
                    <a:pt x="404" y="87"/>
                    <a:pt x="404" y="87"/>
                  </a:cubicBezTo>
                  <a:lnTo>
                    <a:pt x="4296" y="87"/>
                  </a:lnTo>
                  <a:close/>
                  <a:moveTo>
                    <a:pt x="402" y="102"/>
                  </a:moveTo>
                  <a:cubicBezTo>
                    <a:pt x="451" y="219"/>
                    <a:pt x="451" y="219"/>
                    <a:pt x="451" y="219"/>
                  </a:cubicBezTo>
                  <a:cubicBezTo>
                    <a:pt x="402" y="219"/>
                    <a:pt x="402" y="219"/>
                    <a:pt x="402" y="219"/>
                  </a:cubicBezTo>
                  <a:lnTo>
                    <a:pt x="402" y="102"/>
                  </a:lnTo>
                  <a:close/>
                  <a:moveTo>
                    <a:pt x="402" y="226"/>
                  </a:moveTo>
                  <a:cubicBezTo>
                    <a:pt x="454" y="226"/>
                    <a:pt x="454" y="226"/>
                    <a:pt x="454" y="226"/>
                  </a:cubicBezTo>
                  <a:cubicBezTo>
                    <a:pt x="480" y="287"/>
                    <a:pt x="480" y="287"/>
                    <a:pt x="480" y="287"/>
                  </a:cubicBezTo>
                  <a:cubicBezTo>
                    <a:pt x="4325" y="287"/>
                    <a:pt x="4325" y="287"/>
                    <a:pt x="4325" y="287"/>
                  </a:cubicBezTo>
                  <a:cubicBezTo>
                    <a:pt x="4353" y="324"/>
                    <a:pt x="4397" y="349"/>
                    <a:pt x="4447" y="349"/>
                  </a:cubicBezTo>
                  <a:cubicBezTo>
                    <a:pt x="4994" y="349"/>
                    <a:pt x="4994" y="349"/>
                    <a:pt x="4994" y="349"/>
                  </a:cubicBezTo>
                  <a:cubicBezTo>
                    <a:pt x="5169" y="349"/>
                    <a:pt x="5169" y="349"/>
                    <a:pt x="5169" y="349"/>
                  </a:cubicBezTo>
                  <a:cubicBezTo>
                    <a:pt x="5716" y="349"/>
                    <a:pt x="5716" y="349"/>
                    <a:pt x="5716" y="349"/>
                  </a:cubicBezTo>
                  <a:cubicBezTo>
                    <a:pt x="5766" y="349"/>
                    <a:pt x="5811" y="324"/>
                    <a:pt x="5838" y="287"/>
                  </a:cubicBezTo>
                  <a:cubicBezTo>
                    <a:pt x="9683" y="287"/>
                    <a:pt x="9683" y="287"/>
                    <a:pt x="9683" y="287"/>
                  </a:cubicBezTo>
                  <a:cubicBezTo>
                    <a:pt x="9709" y="226"/>
                    <a:pt x="9709" y="226"/>
                    <a:pt x="9709" y="226"/>
                  </a:cubicBezTo>
                  <a:cubicBezTo>
                    <a:pt x="9761" y="226"/>
                    <a:pt x="9761" y="226"/>
                    <a:pt x="9761" y="226"/>
                  </a:cubicBezTo>
                  <a:cubicBezTo>
                    <a:pt x="9761" y="411"/>
                    <a:pt x="9761" y="411"/>
                    <a:pt x="9761" y="411"/>
                  </a:cubicBezTo>
                  <a:cubicBezTo>
                    <a:pt x="9670" y="411"/>
                    <a:pt x="9670" y="411"/>
                    <a:pt x="9670" y="411"/>
                  </a:cubicBezTo>
                  <a:cubicBezTo>
                    <a:pt x="9628" y="411"/>
                    <a:pt x="9628" y="411"/>
                    <a:pt x="9628" y="411"/>
                  </a:cubicBezTo>
                  <a:cubicBezTo>
                    <a:pt x="9627" y="377"/>
                    <a:pt x="9598" y="349"/>
                    <a:pt x="9563" y="349"/>
                  </a:cubicBezTo>
                  <a:cubicBezTo>
                    <a:pt x="9528" y="349"/>
                    <a:pt x="9499" y="377"/>
                    <a:pt x="9497" y="411"/>
                  </a:cubicBezTo>
                  <a:cubicBezTo>
                    <a:pt x="9440" y="411"/>
                    <a:pt x="9440" y="411"/>
                    <a:pt x="9440" y="411"/>
                  </a:cubicBezTo>
                  <a:cubicBezTo>
                    <a:pt x="6017" y="411"/>
                    <a:pt x="6017" y="411"/>
                    <a:pt x="6017" y="411"/>
                  </a:cubicBezTo>
                  <a:cubicBezTo>
                    <a:pt x="6016" y="377"/>
                    <a:pt x="5987" y="349"/>
                    <a:pt x="5952" y="349"/>
                  </a:cubicBezTo>
                  <a:cubicBezTo>
                    <a:pt x="5917" y="349"/>
                    <a:pt x="5888" y="377"/>
                    <a:pt x="5886" y="411"/>
                  </a:cubicBezTo>
                  <a:cubicBezTo>
                    <a:pt x="5169" y="411"/>
                    <a:pt x="5169" y="411"/>
                    <a:pt x="5169" y="411"/>
                  </a:cubicBezTo>
                  <a:cubicBezTo>
                    <a:pt x="4994" y="411"/>
                    <a:pt x="4994" y="411"/>
                    <a:pt x="4994" y="411"/>
                  </a:cubicBezTo>
                  <a:cubicBezTo>
                    <a:pt x="4277" y="411"/>
                    <a:pt x="4277" y="411"/>
                    <a:pt x="4277" y="411"/>
                  </a:cubicBezTo>
                  <a:cubicBezTo>
                    <a:pt x="4275" y="377"/>
                    <a:pt x="4246" y="349"/>
                    <a:pt x="4211" y="349"/>
                  </a:cubicBezTo>
                  <a:cubicBezTo>
                    <a:pt x="4176" y="349"/>
                    <a:pt x="4148" y="377"/>
                    <a:pt x="4146" y="411"/>
                  </a:cubicBezTo>
                  <a:cubicBezTo>
                    <a:pt x="724" y="411"/>
                    <a:pt x="724" y="411"/>
                    <a:pt x="724" y="411"/>
                  </a:cubicBezTo>
                  <a:cubicBezTo>
                    <a:pt x="666" y="411"/>
                    <a:pt x="666" y="411"/>
                    <a:pt x="666" y="411"/>
                  </a:cubicBezTo>
                  <a:cubicBezTo>
                    <a:pt x="664" y="377"/>
                    <a:pt x="635" y="349"/>
                    <a:pt x="600" y="349"/>
                  </a:cubicBezTo>
                  <a:cubicBezTo>
                    <a:pt x="565" y="349"/>
                    <a:pt x="537" y="377"/>
                    <a:pt x="535" y="411"/>
                  </a:cubicBezTo>
                  <a:cubicBezTo>
                    <a:pt x="493" y="411"/>
                    <a:pt x="493" y="411"/>
                    <a:pt x="493" y="411"/>
                  </a:cubicBezTo>
                  <a:cubicBezTo>
                    <a:pt x="402" y="411"/>
                    <a:pt x="402" y="411"/>
                    <a:pt x="402" y="411"/>
                  </a:cubicBezTo>
                  <a:lnTo>
                    <a:pt x="402" y="226"/>
                  </a:lnTo>
                  <a:close/>
                  <a:moveTo>
                    <a:pt x="9572" y="5197"/>
                  </a:moveTo>
                  <a:cubicBezTo>
                    <a:pt x="9621" y="5197"/>
                    <a:pt x="9621" y="5197"/>
                    <a:pt x="9621" y="5197"/>
                  </a:cubicBezTo>
                  <a:cubicBezTo>
                    <a:pt x="9620" y="5211"/>
                    <a:pt x="9615" y="5223"/>
                    <a:pt x="9607" y="5233"/>
                  </a:cubicBezTo>
                  <a:lnTo>
                    <a:pt x="9572" y="5197"/>
                  </a:lnTo>
                  <a:close/>
                  <a:moveTo>
                    <a:pt x="9602" y="5238"/>
                  </a:moveTo>
                  <a:cubicBezTo>
                    <a:pt x="9592" y="5246"/>
                    <a:pt x="9580" y="5251"/>
                    <a:pt x="9566" y="5252"/>
                  </a:cubicBezTo>
                  <a:cubicBezTo>
                    <a:pt x="9566" y="5203"/>
                    <a:pt x="9566" y="5203"/>
                    <a:pt x="9566" y="5203"/>
                  </a:cubicBezTo>
                  <a:lnTo>
                    <a:pt x="9602" y="5238"/>
                  </a:lnTo>
                  <a:close/>
                  <a:moveTo>
                    <a:pt x="9566" y="5185"/>
                  </a:moveTo>
                  <a:cubicBezTo>
                    <a:pt x="9566" y="5136"/>
                    <a:pt x="9566" y="5136"/>
                    <a:pt x="9566" y="5136"/>
                  </a:cubicBezTo>
                  <a:cubicBezTo>
                    <a:pt x="9580" y="5136"/>
                    <a:pt x="9592" y="5142"/>
                    <a:pt x="9602" y="5150"/>
                  </a:cubicBezTo>
                  <a:lnTo>
                    <a:pt x="9566" y="5185"/>
                  </a:lnTo>
                  <a:close/>
                  <a:moveTo>
                    <a:pt x="9572" y="5190"/>
                  </a:moveTo>
                  <a:cubicBezTo>
                    <a:pt x="9607" y="5155"/>
                    <a:pt x="9607" y="5155"/>
                    <a:pt x="9607" y="5155"/>
                  </a:cubicBezTo>
                  <a:cubicBezTo>
                    <a:pt x="9615" y="5165"/>
                    <a:pt x="9620" y="5177"/>
                    <a:pt x="9621" y="5190"/>
                  </a:cubicBezTo>
                  <a:lnTo>
                    <a:pt x="9572" y="5190"/>
                  </a:lnTo>
                  <a:close/>
                  <a:moveTo>
                    <a:pt x="9563" y="5128"/>
                  </a:moveTo>
                  <a:cubicBezTo>
                    <a:pt x="9528" y="5128"/>
                    <a:pt x="9499" y="5156"/>
                    <a:pt x="9497" y="5190"/>
                  </a:cubicBezTo>
                  <a:cubicBezTo>
                    <a:pt x="9447" y="5190"/>
                    <a:pt x="9447" y="5190"/>
                    <a:pt x="9447" y="5190"/>
                  </a:cubicBezTo>
                  <a:cubicBezTo>
                    <a:pt x="9447" y="5013"/>
                    <a:pt x="9447" y="5013"/>
                    <a:pt x="9447" y="5013"/>
                  </a:cubicBezTo>
                  <a:cubicBezTo>
                    <a:pt x="9468" y="5012"/>
                    <a:pt x="9484" y="4995"/>
                    <a:pt x="9486" y="4974"/>
                  </a:cubicBezTo>
                  <a:cubicBezTo>
                    <a:pt x="9663" y="4974"/>
                    <a:pt x="9663" y="4974"/>
                    <a:pt x="9663" y="4974"/>
                  </a:cubicBezTo>
                  <a:cubicBezTo>
                    <a:pt x="9663" y="5190"/>
                    <a:pt x="9663" y="5190"/>
                    <a:pt x="9663" y="5190"/>
                  </a:cubicBezTo>
                  <a:cubicBezTo>
                    <a:pt x="9628" y="5190"/>
                    <a:pt x="9628" y="5190"/>
                    <a:pt x="9628" y="5190"/>
                  </a:cubicBezTo>
                  <a:cubicBezTo>
                    <a:pt x="9627" y="5156"/>
                    <a:pt x="9598" y="5128"/>
                    <a:pt x="9563" y="5128"/>
                  </a:cubicBezTo>
                  <a:close/>
                  <a:moveTo>
                    <a:pt x="9554" y="5197"/>
                  </a:moveTo>
                  <a:cubicBezTo>
                    <a:pt x="9519" y="5233"/>
                    <a:pt x="9519" y="5233"/>
                    <a:pt x="9519" y="5233"/>
                  </a:cubicBezTo>
                  <a:cubicBezTo>
                    <a:pt x="9511" y="5223"/>
                    <a:pt x="9505" y="5211"/>
                    <a:pt x="9505" y="5197"/>
                  </a:cubicBezTo>
                  <a:lnTo>
                    <a:pt x="9554" y="5197"/>
                  </a:lnTo>
                  <a:close/>
                  <a:moveTo>
                    <a:pt x="9505" y="5190"/>
                  </a:moveTo>
                  <a:cubicBezTo>
                    <a:pt x="9505" y="5177"/>
                    <a:pt x="9511" y="5165"/>
                    <a:pt x="9519" y="5155"/>
                  </a:cubicBezTo>
                  <a:cubicBezTo>
                    <a:pt x="9554" y="5190"/>
                    <a:pt x="9554" y="5190"/>
                    <a:pt x="9554" y="5190"/>
                  </a:cubicBezTo>
                  <a:lnTo>
                    <a:pt x="9505" y="5190"/>
                  </a:lnTo>
                  <a:close/>
                  <a:moveTo>
                    <a:pt x="9559" y="5203"/>
                  </a:moveTo>
                  <a:cubicBezTo>
                    <a:pt x="9559" y="5252"/>
                    <a:pt x="9559" y="5252"/>
                    <a:pt x="9559" y="5252"/>
                  </a:cubicBezTo>
                  <a:cubicBezTo>
                    <a:pt x="9546" y="5251"/>
                    <a:pt x="9534" y="5246"/>
                    <a:pt x="9524" y="5238"/>
                  </a:cubicBezTo>
                  <a:lnTo>
                    <a:pt x="9559" y="5203"/>
                  </a:lnTo>
                  <a:close/>
                  <a:moveTo>
                    <a:pt x="9524" y="5150"/>
                  </a:moveTo>
                  <a:cubicBezTo>
                    <a:pt x="9534" y="5142"/>
                    <a:pt x="9546" y="5136"/>
                    <a:pt x="9559" y="5136"/>
                  </a:cubicBezTo>
                  <a:cubicBezTo>
                    <a:pt x="9559" y="5185"/>
                    <a:pt x="9559" y="5185"/>
                    <a:pt x="9559" y="5185"/>
                  </a:cubicBezTo>
                  <a:lnTo>
                    <a:pt x="9524" y="5150"/>
                  </a:lnTo>
                  <a:close/>
                  <a:moveTo>
                    <a:pt x="9479" y="4967"/>
                  </a:moveTo>
                  <a:cubicBezTo>
                    <a:pt x="9479" y="4971"/>
                    <a:pt x="9479" y="4971"/>
                    <a:pt x="9479" y="4971"/>
                  </a:cubicBezTo>
                  <a:cubicBezTo>
                    <a:pt x="9479" y="4990"/>
                    <a:pt x="9463" y="5006"/>
                    <a:pt x="9443" y="5006"/>
                  </a:cubicBezTo>
                  <a:cubicBezTo>
                    <a:pt x="9440" y="5006"/>
                    <a:pt x="9440" y="5006"/>
                    <a:pt x="9440" y="5006"/>
                  </a:cubicBezTo>
                  <a:cubicBezTo>
                    <a:pt x="9440" y="5087"/>
                    <a:pt x="9440" y="5087"/>
                    <a:pt x="9440" y="5087"/>
                  </a:cubicBezTo>
                  <a:cubicBezTo>
                    <a:pt x="5342" y="5087"/>
                    <a:pt x="5342" y="5087"/>
                    <a:pt x="5342" y="5087"/>
                  </a:cubicBezTo>
                  <a:cubicBezTo>
                    <a:pt x="5293" y="5038"/>
                    <a:pt x="5293" y="5038"/>
                    <a:pt x="5293" y="5038"/>
                  </a:cubicBezTo>
                  <a:cubicBezTo>
                    <a:pt x="5269" y="5062"/>
                    <a:pt x="5269" y="5062"/>
                    <a:pt x="5269" y="5062"/>
                  </a:cubicBezTo>
                  <a:cubicBezTo>
                    <a:pt x="5246" y="5038"/>
                    <a:pt x="5246" y="5038"/>
                    <a:pt x="5246" y="5038"/>
                  </a:cubicBezTo>
                  <a:cubicBezTo>
                    <a:pt x="5222" y="5062"/>
                    <a:pt x="5222" y="5062"/>
                    <a:pt x="5222" y="5062"/>
                  </a:cubicBezTo>
                  <a:cubicBezTo>
                    <a:pt x="5199" y="5038"/>
                    <a:pt x="5199" y="5038"/>
                    <a:pt x="5199" y="5038"/>
                  </a:cubicBezTo>
                  <a:cubicBezTo>
                    <a:pt x="5175" y="5062"/>
                    <a:pt x="5175" y="5062"/>
                    <a:pt x="5175" y="5062"/>
                  </a:cubicBezTo>
                  <a:cubicBezTo>
                    <a:pt x="5169" y="5056"/>
                    <a:pt x="5169" y="5056"/>
                    <a:pt x="5169" y="5056"/>
                  </a:cubicBezTo>
                  <a:cubicBezTo>
                    <a:pt x="5169" y="5054"/>
                    <a:pt x="5169" y="5054"/>
                    <a:pt x="5169" y="5054"/>
                  </a:cubicBezTo>
                  <a:cubicBezTo>
                    <a:pt x="5153" y="5038"/>
                    <a:pt x="5153" y="5038"/>
                    <a:pt x="5153" y="5038"/>
                  </a:cubicBezTo>
                  <a:cubicBezTo>
                    <a:pt x="5152" y="5039"/>
                    <a:pt x="5152" y="5039"/>
                    <a:pt x="5152" y="5039"/>
                  </a:cubicBezTo>
                  <a:cubicBezTo>
                    <a:pt x="5152" y="5038"/>
                    <a:pt x="5152" y="5038"/>
                    <a:pt x="5152" y="5038"/>
                  </a:cubicBezTo>
                  <a:cubicBezTo>
                    <a:pt x="5129" y="5061"/>
                    <a:pt x="5129" y="5061"/>
                    <a:pt x="5129" y="5061"/>
                  </a:cubicBezTo>
                  <a:cubicBezTo>
                    <a:pt x="5106" y="5038"/>
                    <a:pt x="5106" y="5038"/>
                    <a:pt x="5106" y="5038"/>
                  </a:cubicBezTo>
                  <a:cubicBezTo>
                    <a:pt x="5105" y="5039"/>
                    <a:pt x="5105" y="5039"/>
                    <a:pt x="5105" y="5039"/>
                  </a:cubicBezTo>
                  <a:cubicBezTo>
                    <a:pt x="5104" y="5038"/>
                    <a:pt x="5104" y="5038"/>
                    <a:pt x="5104" y="5038"/>
                  </a:cubicBezTo>
                  <a:cubicBezTo>
                    <a:pt x="5082" y="5061"/>
                    <a:pt x="5082" y="5061"/>
                    <a:pt x="5082" y="5061"/>
                  </a:cubicBezTo>
                  <a:cubicBezTo>
                    <a:pt x="5059" y="5038"/>
                    <a:pt x="5059" y="5038"/>
                    <a:pt x="5059" y="5038"/>
                  </a:cubicBezTo>
                  <a:cubicBezTo>
                    <a:pt x="5058" y="5039"/>
                    <a:pt x="5058" y="5039"/>
                    <a:pt x="5058" y="5039"/>
                  </a:cubicBezTo>
                  <a:cubicBezTo>
                    <a:pt x="5057" y="5038"/>
                    <a:pt x="5057" y="5038"/>
                    <a:pt x="5057" y="5038"/>
                  </a:cubicBezTo>
                  <a:cubicBezTo>
                    <a:pt x="5034" y="5061"/>
                    <a:pt x="5034" y="5061"/>
                    <a:pt x="5034" y="5061"/>
                  </a:cubicBezTo>
                  <a:cubicBezTo>
                    <a:pt x="5012" y="5038"/>
                    <a:pt x="5012" y="5038"/>
                    <a:pt x="5012" y="5038"/>
                  </a:cubicBezTo>
                  <a:cubicBezTo>
                    <a:pt x="5011" y="5039"/>
                    <a:pt x="5011" y="5039"/>
                    <a:pt x="5011" y="5039"/>
                  </a:cubicBezTo>
                  <a:cubicBezTo>
                    <a:pt x="5010" y="5038"/>
                    <a:pt x="5010" y="5038"/>
                    <a:pt x="5010" y="5038"/>
                  </a:cubicBezTo>
                  <a:cubicBezTo>
                    <a:pt x="4994" y="5054"/>
                    <a:pt x="4994" y="5054"/>
                    <a:pt x="4994" y="5054"/>
                  </a:cubicBezTo>
                  <a:cubicBezTo>
                    <a:pt x="4994" y="5056"/>
                    <a:pt x="4994" y="5056"/>
                    <a:pt x="4994" y="5056"/>
                  </a:cubicBezTo>
                  <a:cubicBezTo>
                    <a:pt x="4988" y="5062"/>
                    <a:pt x="4988" y="5062"/>
                    <a:pt x="4988" y="5062"/>
                  </a:cubicBezTo>
                  <a:cubicBezTo>
                    <a:pt x="4965" y="5038"/>
                    <a:pt x="4965" y="5038"/>
                    <a:pt x="4965" y="5038"/>
                  </a:cubicBezTo>
                  <a:cubicBezTo>
                    <a:pt x="4941" y="5062"/>
                    <a:pt x="4941" y="5062"/>
                    <a:pt x="4941" y="5062"/>
                  </a:cubicBezTo>
                  <a:cubicBezTo>
                    <a:pt x="4917" y="5038"/>
                    <a:pt x="4917" y="5038"/>
                    <a:pt x="4917" y="5038"/>
                  </a:cubicBezTo>
                  <a:cubicBezTo>
                    <a:pt x="4894" y="5062"/>
                    <a:pt x="4894" y="5062"/>
                    <a:pt x="4894" y="5062"/>
                  </a:cubicBezTo>
                  <a:cubicBezTo>
                    <a:pt x="4870" y="5038"/>
                    <a:pt x="4870" y="5038"/>
                    <a:pt x="4870" y="5038"/>
                  </a:cubicBezTo>
                  <a:cubicBezTo>
                    <a:pt x="4822" y="5087"/>
                    <a:pt x="4822" y="5087"/>
                    <a:pt x="4822" y="5087"/>
                  </a:cubicBezTo>
                  <a:cubicBezTo>
                    <a:pt x="724" y="5087"/>
                    <a:pt x="724" y="5087"/>
                    <a:pt x="724" y="5087"/>
                  </a:cubicBezTo>
                  <a:cubicBezTo>
                    <a:pt x="724" y="5006"/>
                    <a:pt x="724" y="5006"/>
                    <a:pt x="724" y="5006"/>
                  </a:cubicBezTo>
                  <a:cubicBezTo>
                    <a:pt x="720" y="5006"/>
                    <a:pt x="720" y="5006"/>
                    <a:pt x="720" y="5006"/>
                  </a:cubicBezTo>
                  <a:cubicBezTo>
                    <a:pt x="700" y="5006"/>
                    <a:pt x="684" y="4990"/>
                    <a:pt x="684" y="4971"/>
                  </a:cubicBezTo>
                  <a:cubicBezTo>
                    <a:pt x="684" y="4967"/>
                    <a:pt x="684" y="4967"/>
                    <a:pt x="684" y="4967"/>
                  </a:cubicBezTo>
                  <a:cubicBezTo>
                    <a:pt x="500" y="4967"/>
                    <a:pt x="500" y="4967"/>
                    <a:pt x="500" y="4967"/>
                  </a:cubicBezTo>
                  <a:cubicBezTo>
                    <a:pt x="500" y="2828"/>
                    <a:pt x="500" y="2828"/>
                    <a:pt x="500" y="2828"/>
                  </a:cubicBezTo>
                  <a:cubicBezTo>
                    <a:pt x="500" y="2781"/>
                    <a:pt x="500" y="2781"/>
                    <a:pt x="500" y="2781"/>
                  </a:cubicBezTo>
                  <a:cubicBezTo>
                    <a:pt x="500" y="642"/>
                    <a:pt x="500" y="642"/>
                    <a:pt x="500" y="642"/>
                  </a:cubicBezTo>
                  <a:cubicBezTo>
                    <a:pt x="684" y="642"/>
                    <a:pt x="684" y="642"/>
                    <a:pt x="684" y="642"/>
                  </a:cubicBezTo>
                  <a:cubicBezTo>
                    <a:pt x="684" y="638"/>
                    <a:pt x="684" y="638"/>
                    <a:pt x="684" y="638"/>
                  </a:cubicBezTo>
                  <a:cubicBezTo>
                    <a:pt x="684" y="619"/>
                    <a:pt x="700" y="603"/>
                    <a:pt x="720" y="603"/>
                  </a:cubicBezTo>
                  <a:cubicBezTo>
                    <a:pt x="724" y="603"/>
                    <a:pt x="724" y="603"/>
                    <a:pt x="724" y="603"/>
                  </a:cubicBezTo>
                  <a:cubicBezTo>
                    <a:pt x="724" y="522"/>
                    <a:pt x="724" y="522"/>
                    <a:pt x="724" y="522"/>
                  </a:cubicBezTo>
                  <a:cubicBezTo>
                    <a:pt x="4822" y="522"/>
                    <a:pt x="4822" y="522"/>
                    <a:pt x="4822" y="522"/>
                  </a:cubicBezTo>
                  <a:cubicBezTo>
                    <a:pt x="4870" y="571"/>
                    <a:pt x="4870" y="571"/>
                    <a:pt x="4870" y="571"/>
                  </a:cubicBezTo>
                  <a:cubicBezTo>
                    <a:pt x="4894" y="547"/>
                    <a:pt x="4894" y="547"/>
                    <a:pt x="4894" y="547"/>
                  </a:cubicBezTo>
                  <a:cubicBezTo>
                    <a:pt x="4917" y="571"/>
                    <a:pt x="4917" y="571"/>
                    <a:pt x="4917" y="571"/>
                  </a:cubicBezTo>
                  <a:cubicBezTo>
                    <a:pt x="4941" y="547"/>
                    <a:pt x="4941" y="547"/>
                    <a:pt x="4941" y="547"/>
                  </a:cubicBezTo>
                  <a:cubicBezTo>
                    <a:pt x="4965" y="571"/>
                    <a:pt x="4965" y="571"/>
                    <a:pt x="4965" y="571"/>
                  </a:cubicBezTo>
                  <a:cubicBezTo>
                    <a:pt x="4988" y="547"/>
                    <a:pt x="4988" y="547"/>
                    <a:pt x="4988" y="547"/>
                  </a:cubicBezTo>
                  <a:cubicBezTo>
                    <a:pt x="4994" y="553"/>
                    <a:pt x="4994" y="553"/>
                    <a:pt x="4994" y="553"/>
                  </a:cubicBezTo>
                  <a:cubicBezTo>
                    <a:pt x="4994" y="554"/>
                    <a:pt x="4994" y="554"/>
                    <a:pt x="4994" y="554"/>
                  </a:cubicBezTo>
                  <a:cubicBezTo>
                    <a:pt x="5010" y="571"/>
                    <a:pt x="5010" y="571"/>
                    <a:pt x="5010" y="571"/>
                  </a:cubicBezTo>
                  <a:cubicBezTo>
                    <a:pt x="5011" y="570"/>
                    <a:pt x="5011" y="570"/>
                    <a:pt x="5011" y="570"/>
                  </a:cubicBezTo>
                  <a:cubicBezTo>
                    <a:pt x="5012" y="571"/>
                    <a:pt x="5012" y="571"/>
                    <a:pt x="5012" y="571"/>
                  </a:cubicBezTo>
                  <a:cubicBezTo>
                    <a:pt x="5034" y="548"/>
                    <a:pt x="5034" y="548"/>
                    <a:pt x="5034" y="548"/>
                  </a:cubicBezTo>
                  <a:cubicBezTo>
                    <a:pt x="5057" y="571"/>
                    <a:pt x="5057" y="571"/>
                    <a:pt x="5057" y="571"/>
                  </a:cubicBezTo>
                  <a:cubicBezTo>
                    <a:pt x="5058" y="570"/>
                    <a:pt x="5058" y="570"/>
                    <a:pt x="5058" y="570"/>
                  </a:cubicBezTo>
                  <a:cubicBezTo>
                    <a:pt x="5059" y="571"/>
                    <a:pt x="5059" y="571"/>
                    <a:pt x="5059" y="571"/>
                  </a:cubicBezTo>
                  <a:cubicBezTo>
                    <a:pt x="5082" y="548"/>
                    <a:pt x="5082" y="548"/>
                    <a:pt x="5082" y="548"/>
                  </a:cubicBezTo>
                  <a:cubicBezTo>
                    <a:pt x="5104" y="571"/>
                    <a:pt x="5104" y="571"/>
                    <a:pt x="5104" y="571"/>
                  </a:cubicBezTo>
                  <a:cubicBezTo>
                    <a:pt x="5105" y="570"/>
                    <a:pt x="5105" y="570"/>
                    <a:pt x="5105" y="570"/>
                  </a:cubicBezTo>
                  <a:cubicBezTo>
                    <a:pt x="5106" y="571"/>
                    <a:pt x="5106" y="571"/>
                    <a:pt x="5106" y="571"/>
                  </a:cubicBezTo>
                  <a:cubicBezTo>
                    <a:pt x="5129" y="548"/>
                    <a:pt x="5129" y="548"/>
                    <a:pt x="5129" y="548"/>
                  </a:cubicBezTo>
                  <a:cubicBezTo>
                    <a:pt x="5152" y="571"/>
                    <a:pt x="5152" y="571"/>
                    <a:pt x="5152" y="571"/>
                  </a:cubicBezTo>
                  <a:cubicBezTo>
                    <a:pt x="5152" y="570"/>
                    <a:pt x="5152" y="570"/>
                    <a:pt x="5152" y="570"/>
                  </a:cubicBezTo>
                  <a:cubicBezTo>
                    <a:pt x="5153" y="571"/>
                    <a:pt x="5153" y="571"/>
                    <a:pt x="5153" y="571"/>
                  </a:cubicBezTo>
                  <a:cubicBezTo>
                    <a:pt x="5169" y="554"/>
                    <a:pt x="5169" y="554"/>
                    <a:pt x="5169" y="554"/>
                  </a:cubicBezTo>
                  <a:cubicBezTo>
                    <a:pt x="5169" y="553"/>
                    <a:pt x="5169" y="553"/>
                    <a:pt x="5169" y="553"/>
                  </a:cubicBezTo>
                  <a:cubicBezTo>
                    <a:pt x="5175" y="547"/>
                    <a:pt x="5175" y="547"/>
                    <a:pt x="5175" y="547"/>
                  </a:cubicBezTo>
                  <a:cubicBezTo>
                    <a:pt x="5199" y="571"/>
                    <a:pt x="5199" y="571"/>
                    <a:pt x="5199" y="571"/>
                  </a:cubicBezTo>
                  <a:cubicBezTo>
                    <a:pt x="5222" y="547"/>
                    <a:pt x="5222" y="547"/>
                    <a:pt x="5222" y="547"/>
                  </a:cubicBezTo>
                  <a:cubicBezTo>
                    <a:pt x="5246" y="571"/>
                    <a:pt x="5246" y="571"/>
                    <a:pt x="5246" y="571"/>
                  </a:cubicBezTo>
                  <a:cubicBezTo>
                    <a:pt x="5269" y="547"/>
                    <a:pt x="5269" y="547"/>
                    <a:pt x="5269" y="547"/>
                  </a:cubicBezTo>
                  <a:cubicBezTo>
                    <a:pt x="5293" y="571"/>
                    <a:pt x="5293" y="571"/>
                    <a:pt x="5293" y="571"/>
                  </a:cubicBezTo>
                  <a:cubicBezTo>
                    <a:pt x="5342" y="522"/>
                    <a:pt x="5342" y="522"/>
                    <a:pt x="5342" y="522"/>
                  </a:cubicBezTo>
                  <a:cubicBezTo>
                    <a:pt x="9440" y="522"/>
                    <a:pt x="9440" y="522"/>
                    <a:pt x="9440" y="522"/>
                  </a:cubicBezTo>
                  <a:cubicBezTo>
                    <a:pt x="9440" y="603"/>
                    <a:pt x="9440" y="603"/>
                    <a:pt x="9440" y="603"/>
                  </a:cubicBezTo>
                  <a:cubicBezTo>
                    <a:pt x="9443" y="603"/>
                    <a:pt x="9443" y="603"/>
                    <a:pt x="9443" y="603"/>
                  </a:cubicBezTo>
                  <a:cubicBezTo>
                    <a:pt x="9463" y="603"/>
                    <a:pt x="9479" y="619"/>
                    <a:pt x="9479" y="638"/>
                  </a:cubicBezTo>
                  <a:cubicBezTo>
                    <a:pt x="9479" y="642"/>
                    <a:pt x="9479" y="642"/>
                    <a:pt x="9479" y="642"/>
                  </a:cubicBezTo>
                  <a:cubicBezTo>
                    <a:pt x="9663" y="642"/>
                    <a:pt x="9663" y="642"/>
                    <a:pt x="9663" y="642"/>
                  </a:cubicBezTo>
                  <a:cubicBezTo>
                    <a:pt x="9663" y="2781"/>
                    <a:pt x="9663" y="2781"/>
                    <a:pt x="9663" y="2781"/>
                  </a:cubicBezTo>
                  <a:cubicBezTo>
                    <a:pt x="9663" y="2828"/>
                    <a:pt x="9663" y="2828"/>
                    <a:pt x="9663" y="2828"/>
                  </a:cubicBezTo>
                  <a:cubicBezTo>
                    <a:pt x="9663" y="4967"/>
                    <a:pt x="9663" y="4967"/>
                    <a:pt x="9663" y="4967"/>
                  </a:cubicBezTo>
                  <a:lnTo>
                    <a:pt x="9479" y="4967"/>
                  </a:lnTo>
                  <a:close/>
                  <a:moveTo>
                    <a:pt x="5961" y="5197"/>
                  </a:moveTo>
                  <a:cubicBezTo>
                    <a:pt x="6010" y="5197"/>
                    <a:pt x="6010" y="5197"/>
                    <a:pt x="6010" y="5197"/>
                  </a:cubicBezTo>
                  <a:cubicBezTo>
                    <a:pt x="6009" y="5211"/>
                    <a:pt x="6004" y="5223"/>
                    <a:pt x="5996" y="5233"/>
                  </a:cubicBezTo>
                  <a:lnTo>
                    <a:pt x="5961" y="5197"/>
                  </a:lnTo>
                  <a:close/>
                  <a:moveTo>
                    <a:pt x="5991" y="5238"/>
                  </a:moveTo>
                  <a:cubicBezTo>
                    <a:pt x="5981" y="5246"/>
                    <a:pt x="5969" y="5251"/>
                    <a:pt x="5956" y="5252"/>
                  </a:cubicBezTo>
                  <a:cubicBezTo>
                    <a:pt x="5956" y="5203"/>
                    <a:pt x="5956" y="5203"/>
                    <a:pt x="5956" y="5203"/>
                  </a:cubicBezTo>
                  <a:lnTo>
                    <a:pt x="5991" y="5238"/>
                  </a:lnTo>
                  <a:close/>
                  <a:moveTo>
                    <a:pt x="5956" y="5185"/>
                  </a:moveTo>
                  <a:cubicBezTo>
                    <a:pt x="5956" y="5136"/>
                    <a:pt x="5956" y="5136"/>
                    <a:pt x="5956" y="5136"/>
                  </a:cubicBezTo>
                  <a:cubicBezTo>
                    <a:pt x="5969" y="5136"/>
                    <a:pt x="5981" y="5142"/>
                    <a:pt x="5991" y="5150"/>
                  </a:cubicBezTo>
                  <a:lnTo>
                    <a:pt x="5956" y="5185"/>
                  </a:lnTo>
                  <a:close/>
                  <a:moveTo>
                    <a:pt x="5961" y="5190"/>
                  </a:moveTo>
                  <a:cubicBezTo>
                    <a:pt x="5996" y="5155"/>
                    <a:pt x="5996" y="5155"/>
                    <a:pt x="5996" y="5155"/>
                  </a:cubicBezTo>
                  <a:cubicBezTo>
                    <a:pt x="6004" y="5165"/>
                    <a:pt x="6009" y="5177"/>
                    <a:pt x="6010" y="5190"/>
                  </a:cubicBezTo>
                  <a:lnTo>
                    <a:pt x="5961" y="5190"/>
                  </a:lnTo>
                  <a:close/>
                  <a:moveTo>
                    <a:pt x="5952" y="5128"/>
                  </a:moveTo>
                  <a:cubicBezTo>
                    <a:pt x="5917" y="5128"/>
                    <a:pt x="5888" y="5156"/>
                    <a:pt x="5886" y="5190"/>
                  </a:cubicBezTo>
                  <a:cubicBezTo>
                    <a:pt x="5169" y="5190"/>
                    <a:pt x="5169" y="5190"/>
                    <a:pt x="5169" y="5190"/>
                  </a:cubicBezTo>
                  <a:cubicBezTo>
                    <a:pt x="4994" y="5190"/>
                    <a:pt x="4994" y="5190"/>
                    <a:pt x="4994" y="5190"/>
                  </a:cubicBezTo>
                  <a:cubicBezTo>
                    <a:pt x="4277" y="5190"/>
                    <a:pt x="4277" y="5190"/>
                    <a:pt x="4277" y="5190"/>
                  </a:cubicBezTo>
                  <a:cubicBezTo>
                    <a:pt x="4275" y="5156"/>
                    <a:pt x="4246" y="5128"/>
                    <a:pt x="4211" y="5128"/>
                  </a:cubicBezTo>
                  <a:cubicBezTo>
                    <a:pt x="4176" y="5128"/>
                    <a:pt x="4148" y="5156"/>
                    <a:pt x="4146" y="5190"/>
                  </a:cubicBezTo>
                  <a:cubicBezTo>
                    <a:pt x="724" y="5190"/>
                    <a:pt x="724" y="5190"/>
                    <a:pt x="724" y="5190"/>
                  </a:cubicBezTo>
                  <a:cubicBezTo>
                    <a:pt x="724" y="5094"/>
                    <a:pt x="724" y="5094"/>
                    <a:pt x="724" y="5094"/>
                  </a:cubicBezTo>
                  <a:cubicBezTo>
                    <a:pt x="4822" y="5094"/>
                    <a:pt x="4822" y="5094"/>
                    <a:pt x="4822" y="5094"/>
                  </a:cubicBezTo>
                  <a:cubicBezTo>
                    <a:pt x="4870" y="5143"/>
                    <a:pt x="4870" y="5143"/>
                    <a:pt x="4870" y="5143"/>
                  </a:cubicBezTo>
                  <a:cubicBezTo>
                    <a:pt x="4894" y="5119"/>
                    <a:pt x="4894" y="5119"/>
                    <a:pt x="4894" y="5119"/>
                  </a:cubicBezTo>
                  <a:cubicBezTo>
                    <a:pt x="4917" y="5143"/>
                    <a:pt x="4917" y="5143"/>
                    <a:pt x="4917" y="5143"/>
                  </a:cubicBezTo>
                  <a:cubicBezTo>
                    <a:pt x="4941" y="5119"/>
                    <a:pt x="4941" y="5119"/>
                    <a:pt x="4941" y="5119"/>
                  </a:cubicBezTo>
                  <a:cubicBezTo>
                    <a:pt x="4965" y="5143"/>
                    <a:pt x="4965" y="5143"/>
                    <a:pt x="4965" y="5143"/>
                  </a:cubicBezTo>
                  <a:cubicBezTo>
                    <a:pt x="4988" y="5119"/>
                    <a:pt x="4988" y="5119"/>
                    <a:pt x="4988" y="5119"/>
                  </a:cubicBezTo>
                  <a:cubicBezTo>
                    <a:pt x="4994" y="5125"/>
                    <a:pt x="4994" y="5125"/>
                    <a:pt x="4994" y="5125"/>
                  </a:cubicBezTo>
                  <a:cubicBezTo>
                    <a:pt x="4994" y="5126"/>
                    <a:pt x="4994" y="5126"/>
                    <a:pt x="4994" y="5126"/>
                  </a:cubicBezTo>
                  <a:cubicBezTo>
                    <a:pt x="5010" y="5143"/>
                    <a:pt x="5010" y="5143"/>
                    <a:pt x="5010" y="5143"/>
                  </a:cubicBezTo>
                  <a:cubicBezTo>
                    <a:pt x="5011" y="5142"/>
                    <a:pt x="5011" y="5142"/>
                    <a:pt x="5011" y="5142"/>
                  </a:cubicBezTo>
                  <a:cubicBezTo>
                    <a:pt x="5012" y="5143"/>
                    <a:pt x="5012" y="5143"/>
                    <a:pt x="5012" y="5143"/>
                  </a:cubicBezTo>
                  <a:cubicBezTo>
                    <a:pt x="5034" y="5120"/>
                    <a:pt x="5034" y="5120"/>
                    <a:pt x="5034" y="5120"/>
                  </a:cubicBezTo>
                  <a:cubicBezTo>
                    <a:pt x="5057" y="5143"/>
                    <a:pt x="5057" y="5143"/>
                    <a:pt x="5057" y="5143"/>
                  </a:cubicBezTo>
                  <a:cubicBezTo>
                    <a:pt x="5058" y="5142"/>
                    <a:pt x="5058" y="5142"/>
                    <a:pt x="5058" y="5142"/>
                  </a:cubicBezTo>
                  <a:cubicBezTo>
                    <a:pt x="5059" y="5143"/>
                    <a:pt x="5059" y="5143"/>
                    <a:pt x="5059" y="5143"/>
                  </a:cubicBezTo>
                  <a:cubicBezTo>
                    <a:pt x="5082" y="5120"/>
                    <a:pt x="5082" y="5120"/>
                    <a:pt x="5082" y="5120"/>
                  </a:cubicBezTo>
                  <a:cubicBezTo>
                    <a:pt x="5104" y="5143"/>
                    <a:pt x="5104" y="5143"/>
                    <a:pt x="5104" y="5143"/>
                  </a:cubicBezTo>
                  <a:cubicBezTo>
                    <a:pt x="5105" y="5142"/>
                    <a:pt x="5105" y="5142"/>
                    <a:pt x="5105" y="5142"/>
                  </a:cubicBezTo>
                  <a:cubicBezTo>
                    <a:pt x="5106" y="5143"/>
                    <a:pt x="5106" y="5143"/>
                    <a:pt x="5106" y="5143"/>
                  </a:cubicBezTo>
                  <a:cubicBezTo>
                    <a:pt x="5129" y="5120"/>
                    <a:pt x="5129" y="5120"/>
                    <a:pt x="5129" y="5120"/>
                  </a:cubicBezTo>
                  <a:cubicBezTo>
                    <a:pt x="5152" y="5143"/>
                    <a:pt x="5152" y="5143"/>
                    <a:pt x="5152" y="5143"/>
                  </a:cubicBezTo>
                  <a:cubicBezTo>
                    <a:pt x="5152" y="5142"/>
                    <a:pt x="5152" y="5142"/>
                    <a:pt x="5152" y="5142"/>
                  </a:cubicBezTo>
                  <a:cubicBezTo>
                    <a:pt x="5153" y="5143"/>
                    <a:pt x="5153" y="5143"/>
                    <a:pt x="5153" y="5143"/>
                  </a:cubicBezTo>
                  <a:cubicBezTo>
                    <a:pt x="5169" y="5126"/>
                    <a:pt x="5169" y="5126"/>
                    <a:pt x="5169" y="5126"/>
                  </a:cubicBezTo>
                  <a:cubicBezTo>
                    <a:pt x="5169" y="5125"/>
                    <a:pt x="5169" y="5125"/>
                    <a:pt x="5169" y="5125"/>
                  </a:cubicBezTo>
                  <a:cubicBezTo>
                    <a:pt x="5175" y="5119"/>
                    <a:pt x="5175" y="5119"/>
                    <a:pt x="5175" y="5119"/>
                  </a:cubicBezTo>
                  <a:cubicBezTo>
                    <a:pt x="5199" y="5143"/>
                    <a:pt x="5199" y="5143"/>
                    <a:pt x="5199" y="5143"/>
                  </a:cubicBezTo>
                  <a:cubicBezTo>
                    <a:pt x="5222" y="5119"/>
                    <a:pt x="5222" y="5119"/>
                    <a:pt x="5222" y="5119"/>
                  </a:cubicBezTo>
                  <a:cubicBezTo>
                    <a:pt x="5246" y="5143"/>
                    <a:pt x="5246" y="5143"/>
                    <a:pt x="5246" y="5143"/>
                  </a:cubicBezTo>
                  <a:cubicBezTo>
                    <a:pt x="5269" y="5119"/>
                    <a:pt x="5269" y="5119"/>
                    <a:pt x="5269" y="5119"/>
                  </a:cubicBezTo>
                  <a:cubicBezTo>
                    <a:pt x="5293" y="5143"/>
                    <a:pt x="5293" y="5143"/>
                    <a:pt x="5293" y="5143"/>
                  </a:cubicBezTo>
                  <a:cubicBezTo>
                    <a:pt x="5342" y="5094"/>
                    <a:pt x="5342" y="5094"/>
                    <a:pt x="5342" y="5094"/>
                  </a:cubicBezTo>
                  <a:cubicBezTo>
                    <a:pt x="9440" y="5094"/>
                    <a:pt x="9440" y="5094"/>
                    <a:pt x="9440" y="5094"/>
                  </a:cubicBezTo>
                  <a:cubicBezTo>
                    <a:pt x="9440" y="5190"/>
                    <a:pt x="9440" y="5190"/>
                    <a:pt x="9440" y="5190"/>
                  </a:cubicBezTo>
                  <a:cubicBezTo>
                    <a:pt x="6017" y="5190"/>
                    <a:pt x="6017" y="5190"/>
                    <a:pt x="6017" y="5190"/>
                  </a:cubicBezTo>
                  <a:cubicBezTo>
                    <a:pt x="6016" y="5156"/>
                    <a:pt x="5987" y="5128"/>
                    <a:pt x="5952" y="5128"/>
                  </a:cubicBezTo>
                  <a:close/>
                  <a:moveTo>
                    <a:pt x="5943" y="5197"/>
                  </a:moveTo>
                  <a:cubicBezTo>
                    <a:pt x="5908" y="5233"/>
                    <a:pt x="5908" y="5233"/>
                    <a:pt x="5908" y="5233"/>
                  </a:cubicBezTo>
                  <a:cubicBezTo>
                    <a:pt x="5900" y="5223"/>
                    <a:pt x="5894" y="5211"/>
                    <a:pt x="5894" y="5197"/>
                  </a:cubicBezTo>
                  <a:lnTo>
                    <a:pt x="5943" y="5197"/>
                  </a:lnTo>
                  <a:close/>
                  <a:moveTo>
                    <a:pt x="5894" y="5190"/>
                  </a:moveTo>
                  <a:cubicBezTo>
                    <a:pt x="5894" y="5177"/>
                    <a:pt x="5900" y="5165"/>
                    <a:pt x="5908" y="5155"/>
                  </a:cubicBezTo>
                  <a:cubicBezTo>
                    <a:pt x="5943" y="5190"/>
                    <a:pt x="5943" y="5190"/>
                    <a:pt x="5943" y="5190"/>
                  </a:cubicBezTo>
                  <a:lnTo>
                    <a:pt x="5894" y="5190"/>
                  </a:lnTo>
                  <a:close/>
                  <a:moveTo>
                    <a:pt x="5948" y="5203"/>
                  </a:moveTo>
                  <a:cubicBezTo>
                    <a:pt x="5948" y="5252"/>
                    <a:pt x="5948" y="5252"/>
                    <a:pt x="5948" y="5252"/>
                  </a:cubicBezTo>
                  <a:cubicBezTo>
                    <a:pt x="5935" y="5251"/>
                    <a:pt x="5923" y="5246"/>
                    <a:pt x="5913" y="5238"/>
                  </a:cubicBezTo>
                  <a:lnTo>
                    <a:pt x="5948" y="5203"/>
                  </a:lnTo>
                  <a:close/>
                  <a:moveTo>
                    <a:pt x="5913" y="5150"/>
                  </a:moveTo>
                  <a:cubicBezTo>
                    <a:pt x="5923" y="5142"/>
                    <a:pt x="5935" y="5136"/>
                    <a:pt x="5948" y="5136"/>
                  </a:cubicBezTo>
                  <a:cubicBezTo>
                    <a:pt x="5948" y="5185"/>
                    <a:pt x="5948" y="5185"/>
                    <a:pt x="5948" y="5185"/>
                  </a:cubicBezTo>
                  <a:lnTo>
                    <a:pt x="5913" y="5150"/>
                  </a:lnTo>
                  <a:close/>
                  <a:moveTo>
                    <a:pt x="4220" y="5197"/>
                  </a:moveTo>
                  <a:cubicBezTo>
                    <a:pt x="4270" y="5197"/>
                    <a:pt x="4270" y="5197"/>
                    <a:pt x="4270" y="5197"/>
                  </a:cubicBezTo>
                  <a:cubicBezTo>
                    <a:pt x="4269" y="5211"/>
                    <a:pt x="4263" y="5223"/>
                    <a:pt x="4255" y="5233"/>
                  </a:cubicBezTo>
                  <a:lnTo>
                    <a:pt x="4220" y="5197"/>
                  </a:lnTo>
                  <a:close/>
                  <a:moveTo>
                    <a:pt x="4250" y="5238"/>
                  </a:moveTo>
                  <a:cubicBezTo>
                    <a:pt x="4240" y="5246"/>
                    <a:pt x="4228" y="5251"/>
                    <a:pt x="4215" y="5252"/>
                  </a:cubicBezTo>
                  <a:cubicBezTo>
                    <a:pt x="4215" y="5203"/>
                    <a:pt x="4215" y="5203"/>
                    <a:pt x="4215" y="5203"/>
                  </a:cubicBezTo>
                  <a:lnTo>
                    <a:pt x="4250" y="5238"/>
                  </a:lnTo>
                  <a:close/>
                  <a:moveTo>
                    <a:pt x="4215" y="5185"/>
                  </a:moveTo>
                  <a:cubicBezTo>
                    <a:pt x="4215" y="5136"/>
                    <a:pt x="4215" y="5136"/>
                    <a:pt x="4215" y="5136"/>
                  </a:cubicBezTo>
                  <a:cubicBezTo>
                    <a:pt x="4228" y="5136"/>
                    <a:pt x="4240" y="5142"/>
                    <a:pt x="4250" y="5150"/>
                  </a:cubicBezTo>
                  <a:lnTo>
                    <a:pt x="4215" y="5185"/>
                  </a:lnTo>
                  <a:close/>
                  <a:moveTo>
                    <a:pt x="4220" y="5190"/>
                  </a:moveTo>
                  <a:cubicBezTo>
                    <a:pt x="4255" y="5155"/>
                    <a:pt x="4255" y="5155"/>
                    <a:pt x="4255" y="5155"/>
                  </a:cubicBezTo>
                  <a:cubicBezTo>
                    <a:pt x="4263" y="5165"/>
                    <a:pt x="4269" y="5177"/>
                    <a:pt x="4270" y="5190"/>
                  </a:cubicBezTo>
                  <a:lnTo>
                    <a:pt x="4220" y="5190"/>
                  </a:lnTo>
                  <a:close/>
                  <a:moveTo>
                    <a:pt x="4203" y="5197"/>
                  </a:moveTo>
                  <a:cubicBezTo>
                    <a:pt x="4168" y="5233"/>
                    <a:pt x="4168" y="5233"/>
                    <a:pt x="4168" y="5233"/>
                  </a:cubicBezTo>
                  <a:cubicBezTo>
                    <a:pt x="4159" y="5223"/>
                    <a:pt x="4154" y="5211"/>
                    <a:pt x="4153" y="5197"/>
                  </a:cubicBezTo>
                  <a:lnTo>
                    <a:pt x="4203" y="5197"/>
                  </a:lnTo>
                  <a:close/>
                  <a:moveTo>
                    <a:pt x="4153" y="5190"/>
                  </a:moveTo>
                  <a:cubicBezTo>
                    <a:pt x="4154" y="5177"/>
                    <a:pt x="4159" y="5165"/>
                    <a:pt x="4168" y="5155"/>
                  </a:cubicBezTo>
                  <a:cubicBezTo>
                    <a:pt x="4203" y="5190"/>
                    <a:pt x="4203" y="5190"/>
                    <a:pt x="4203" y="5190"/>
                  </a:cubicBezTo>
                  <a:lnTo>
                    <a:pt x="4153" y="5190"/>
                  </a:lnTo>
                  <a:close/>
                  <a:moveTo>
                    <a:pt x="4208" y="5203"/>
                  </a:moveTo>
                  <a:cubicBezTo>
                    <a:pt x="4208" y="5252"/>
                    <a:pt x="4208" y="5252"/>
                    <a:pt x="4208" y="5252"/>
                  </a:cubicBezTo>
                  <a:cubicBezTo>
                    <a:pt x="4194" y="5251"/>
                    <a:pt x="4182" y="5246"/>
                    <a:pt x="4173" y="5238"/>
                  </a:cubicBezTo>
                  <a:lnTo>
                    <a:pt x="4208" y="5203"/>
                  </a:lnTo>
                  <a:close/>
                  <a:moveTo>
                    <a:pt x="4173" y="5150"/>
                  </a:moveTo>
                  <a:cubicBezTo>
                    <a:pt x="4182" y="5142"/>
                    <a:pt x="4194" y="5136"/>
                    <a:pt x="4208" y="5136"/>
                  </a:cubicBezTo>
                  <a:cubicBezTo>
                    <a:pt x="4208" y="5185"/>
                    <a:pt x="4208" y="5185"/>
                    <a:pt x="4208" y="5185"/>
                  </a:cubicBezTo>
                  <a:lnTo>
                    <a:pt x="4173" y="5150"/>
                  </a:lnTo>
                  <a:close/>
                  <a:moveTo>
                    <a:pt x="5288" y="5090"/>
                  </a:moveTo>
                  <a:cubicBezTo>
                    <a:pt x="5269" y="5109"/>
                    <a:pt x="5269" y="5109"/>
                    <a:pt x="5269" y="5109"/>
                  </a:cubicBezTo>
                  <a:cubicBezTo>
                    <a:pt x="5251" y="5090"/>
                    <a:pt x="5251" y="5090"/>
                    <a:pt x="5251" y="5090"/>
                  </a:cubicBezTo>
                  <a:cubicBezTo>
                    <a:pt x="5269" y="5072"/>
                    <a:pt x="5269" y="5072"/>
                    <a:pt x="5269" y="5072"/>
                  </a:cubicBezTo>
                  <a:lnTo>
                    <a:pt x="5288" y="5090"/>
                  </a:lnTo>
                  <a:close/>
                  <a:moveTo>
                    <a:pt x="5274" y="5067"/>
                  </a:moveTo>
                  <a:cubicBezTo>
                    <a:pt x="5293" y="5048"/>
                    <a:pt x="5293" y="5048"/>
                    <a:pt x="5293" y="5048"/>
                  </a:cubicBezTo>
                  <a:cubicBezTo>
                    <a:pt x="5335" y="5090"/>
                    <a:pt x="5335" y="5090"/>
                    <a:pt x="5335" y="5090"/>
                  </a:cubicBezTo>
                  <a:cubicBezTo>
                    <a:pt x="5293" y="5132"/>
                    <a:pt x="5293" y="5132"/>
                    <a:pt x="5293" y="5132"/>
                  </a:cubicBezTo>
                  <a:cubicBezTo>
                    <a:pt x="5274" y="5114"/>
                    <a:pt x="5274" y="5114"/>
                    <a:pt x="5274" y="5114"/>
                  </a:cubicBezTo>
                  <a:cubicBezTo>
                    <a:pt x="5298" y="5090"/>
                    <a:pt x="5298" y="5090"/>
                    <a:pt x="5298" y="5090"/>
                  </a:cubicBezTo>
                  <a:lnTo>
                    <a:pt x="5274" y="5067"/>
                  </a:lnTo>
                  <a:close/>
                  <a:moveTo>
                    <a:pt x="5264" y="5114"/>
                  </a:moveTo>
                  <a:cubicBezTo>
                    <a:pt x="5246" y="5132"/>
                    <a:pt x="5246" y="5132"/>
                    <a:pt x="5246" y="5132"/>
                  </a:cubicBezTo>
                  <a:cubicBezTo>
                    <a:pt x="5227" y="5114"/>
                    <a:pt x="5227" y="5114"/>
                    <a:pt x="5227" y="5114"/>
                  </a:cubicBezTo>
                  <a:cubicBezTo>
                    <a:pt x="5246" y="5095"/>
                    <a:pt x="5246" y="5095"/>
                    <a:pt x="5246" y="5095"/>
                  </a:cubicBezTo>
                  <a:lnTo>
                    <a:pt x="5264" y="5114"/>
                  </a:lnTo>
                  <a:close/>
                  <a:moveTo>
                    <a:pt x="5246" y="5085"/>
                  </a:moveTo>
                  <a:cubicBezTo>
                    <a:pt x="5227" y="5067"/>
                    <a:pt x="5227" y="5067"/>
                    <a:pt x="5227" y="5067"/>
                  </a:cubicBezTo>
                  <a:cubicBezTo>
                    <a:pt x="5246" y="5048"/>
                    <a:pt x="5246" y="5048"/>
                    <a:pt x="5246" y="5048"/>
                  </a:cubicBezTo>
                  <a:cubicBezTo>
                    <a:pt x="5264" y="5067"/>
                    <a:pt x="5264" y="5067"/>
                    <a:pt x="5264" y="5067"/>
                  </a:cubicBezTo>
                  <a:lnTo>
                    <a:pt x="5246" y="5085"/>
                  </a:lnTo>
                  <a:close/>
                  <a:moveTo>
                    <a:pt x="5241" y="5090"/>
                  </a:moveTo>
                  <a:cubicBezTo>
                    <a:pt x="5222" y="5109"/>
                    <a:pt x="5222" y="5109"/>
                    <a:pt x="5222" y="5109"/>
                  </a:cubicBezTo>
                  <a:cubicBezTo>
                    <a:pt x="5204" y="5090"/>
                    <a:pt x="5204" y="5090"/>
                    <a:pt x="5204" y="5090"/>
                  </a:cubicBezTo>
                  <a:cubicBezTo>
                    <a:pt x="5222" y="5072"/>
                    <a:pt x="5222" y="5072"/>
                    <a:pt x="5222" y="5072"/>
                  </a:cubicBezTo>
                  <a:lnTo>
                    <a:pt x="5241" y="5090"/>
                  </a:lnTo>
                  <a:close/>
                  <a:moveTo>
                    <a:pt x="5217" y="5114"/>
                  </a:moveTo>
                  <a:cubicBezTo>
                    <a:pt x="5199" y="5132"/>
                    <a:pt x="5199" y="5132"/>
                    <a:pt x="5199" y="5132"/>
                  </a:cubicBezTo>
                  <a:cubicBezTo>
                    <a:pt x="5180" y="5114"/>
                    <a:pt x="5180" y="5114"/>
                    <a:pt x="5180" y="5114"/>
                  </a:cubicBezTo>
                  <a:cubicBezTo>
                    <a:pt x="5199" y="5095"/>
                    <a:pt x="5199" y="5095"/>
                    <a:pt x="5199" y="5095"/>
                  </a:cubicBezTo>
                  <a:lnTo>
                    <a:pt x="5217" y="5114"/>
                  </a:lnTo>
                  <a:close/>
                  <a:moveTo>
                    <a:pt x="5199" y="5085"/>
                  </a:moveTo>
                  <a:cubicBezTo>
                    <a:pt x="5180" y="5067"/>
                    <a:pt x="5180" y="5067"/>
                    <a:pt x="5180" y="5067"/>
                  </a:cubicBezTo>
                  <a:cubicBezTo>
                    <a:pt x="5199" y="5048"/>
                    <a:pt x="5199" y="5048"/>
                    <a:pt x="5199" y="5048"/>
                  </a:cubicBezTo>
                  <a:cubicBezTo>
                    <a:pt x="5217" y="5067"/>
                    <a:pt x="5217" y="5067"/>
                    <a:pt x="5217" y="5067"/>
                  </a:cubicBezTo>
                  <a:lnTo>
                    <a:pt x="5199" y="5085"/>
                  </a:lnTo>
                  <a:close/>
                  <a:moveTo>
                    <a:pt x="5194" y="5090"/>
                  </a:moveTo>
                  <a:cubicBezTo>
                    <a:pt x="5175" y="5109"/>
                    <a:pt x="5175" y="5109"/>
                    <a:pt x="5175" y="5109"/>
                  </a:cubicBezTo>
                  <a:cubicBezTo>
                    <a:pt x="5169" y="5103"/>
                    <a:pt x="5169" y="5103"/>
                    <a:pt x="5169" y="5103"/>
                  </a:cubicBezTo>
                  <a:cubicBezTo>
                    <a:pt x="5169" y="5102"/>
                    <a:pt x="5169" y="5102"/>
                    <a:pt x="5169" y="5102"/>
                  </a:cubicBezTo>
                  <a:cubicBezTo>
                    <a:pt x="5158" y="5090"/>
                    <a:pt x="5158" y="5090"/>
                    <a:pt x="5158" y="5090"/>
                  </a:cubicBezTo>
                  <a:cubicBezTo>
                    <a:pt x="5169" y="5079"/>
                    <a:pt x="5169" y="5079"/>
                    <a:pt x="5169" y="5079"/>
                  </a:cubicBezTo>
                  <a:cubicBezTo>
                    <a:pt x="5169" y="5078"/>
                    <a:pt x="5169" y="5078"/>
                    <a:pt x="5169" y="5078"/>
                  </a:cubicBezTo>
                  <a:cubicBezTo>
                    <a:pt x="5175" y="5072"/>
                    <a:pt x="5175" y="5072"/>
                    <a:pt x="5175" y="5072"/>
                  </a:cubicBezTo>
                  <a:lnTo>
                    <a:pt x="5194" y="5090"/>
                  </a:lnTo>
                  <a:close/>
                  <a:moveTo>
                    <a:pt x="5170" y="5114"/>
                  </a:moveTo>
                  <a:cubicBezTo>
                    <a:pt x="5152" y="5132"/>
                    <a:pt x="5152" y="5132"/>
                    <a:pt x="5152" y="5132"/>
                  </a:cubicBezTo>
                  <a:cubicBezTo>
                    <a:pt x="5135" y="5114"/>
                    <a:pt x="5135" y="5114"/>
                    <a:pt x="5135" y="5114"/>
                  </a:cubicBezTo>
                  <a:cubicBezTo>
                    <a:pt x="5152" y="5096"/>
                    <a:pt x="5152" y="5096"/>
                    <a:pt x="5152" y="5096"/>
                  </a:cubicBezTo>
                  <a:lnTo>
                    <a:pt x="5170" y="5114"/>
                  </a:lnTo>
                  <a:close/>
                  <a:moveTo>
                    <a:pt x="5152" y="5085"/>
                  </a:moveTo>
                  <a:cubicBezTo>
                    <a:pt x="5135" y="5067"/>
                    <a:pt x="5135" y="5067"/>
                    <a:pt x="5135" y="5067"/>
                  </a:cubicBezTo>
                  <a:cubicBezTo>
                    <a:pt x="5152" y="5049"/>
                    <a:pt x="5152" y="5049"/>
                    <a:pt x="5152" y="5049"/>
                  </a:cubicBezTo>
                  <a:cubicBezTo>
                    <a:pt x="5170" y="5067"/>
                    <a:pt x="5170" y="5067"/>
                    <a:pt x="5170" y="5067"/>
                  </a:cubicBezTo>
                  <a:lnTo>
                    <a:pt x="5152" y="5085"/>
                  </a:lnTo>
                  <a:close/>
                  <a:moveTo>
                    <a:pt x="5146" y="5090"/>
                  </a:moveTo>
                  <a:cubicBezTo>
                    <a:pt x="5129" y="5108"/>
                    <a:pt x="5129" y="5108"/>
                    <a:pt x="5129" y="5108"/>
                  </a:cubicBezTo>
                  <a:cubicBezTo>
                    <a:pt x="5111" y="5090"/>
                    <a:pt x="5111" y="5090"/>
                    <a:pt x="5111" y="5090"/>
                  </a:cubicBezTo>
                  <a:cubicBezTo>
                    <a:pt x="5129" y="5073"/>
                    <a:pt x="5129" y="5073"/>
                    <a:pt x="5129" y="5073"/>
                  </a:cubicBezTo>
                  <a:lnTo>
                    <a:pt x="5146" y="5090"/>
                  </a:lnTo>
                  <a:close/>
                  <a:moveTo>
                    <a:pt x="5123" y="5114"/>
                  </a:moveTo>
                  <a:cubicBezTo>
                    <a:pt x="5105" y="5132"/>
                    <a:pt x="5105" y="5132"/>
                    <a:pt x="5105" y="5132"/>
                  </a:cubicBezTo>
                  <a:cubicBezTo>
                    <a:pt x="5087" y="5114"/>
                    <a:pt x="5087" y="5114"/>
                    <a:pt x="5087" y="5114"/>
                  </a:cubicBezTo>
                  <a:cubicBezTo>
                    <a:pt x="5105" y="5096"/>
                    <a:pt x="5105" y="5096"/>
                    <a:pt x="5105" y="5096"/>
                  </a:cubicBezTo>
                  <a:lnTo>
                    <a:pt x="5123" y="5114"/>
                  </a:lnTo>
                  <a:close/>
                  <a:moveTo>
                    <a:pt x="5105" y="5085"/>
                  </a:moveTo>
                  <a:cubicBezTo>
                    <a:pt x="5087" y="5067"/>
                    <a:pt x="5087" y="5067"/>
                    <a:pt x="5087" y="5067"/>
                  </a:cubicBezTo>
                  <a:cubicBezTo>
                    <a:pt x="5105" y="5049"/>
                    <a:pt x="5105" y="5049"/>
                    <a:pt x="5105" y="5049"/>
                  </a:cubicBezTo>
                  <a:cubicBezTo>
                    <a:pt x="5123" y="5067"/>
                    <a:pt x="5123" y="5067"/>
                    <a:pt x="5123" y="5067"/>
                  </a:cubicBezTo>
                  <a:lnTo>
                    <a:pt x="5105" y="5085"/>
                  </a:lnTo>
                  <a:close/>
                  <a:moveTo>
                    <a:pt x="5099" y="5090"/>
                  </a:moveTo>
                  <a:cubicBezTo>
                    <a:pt x="5082" y="5108"/>
                    <a:pt x="5082" y="5108"/>
                    <a:pt x="5082" y="5108"/>
                  </a:cubicBezTo>
                  <a:cubicBezTo>
                    <a:pt x="5064" y="5090"/>
                    <a:pt x="5064" y="5090"/>
                    <a:pt x="5064" y="5090"/>
                  </a:cubicBezTo>
                  <a:cubicBezTo>
                    <a:pt x="5082" y="5073"/>
                    <a:pt x="5082" y="5073"/>
                    <a:pt x="5082" y="5073"/>
                  </a:cubicBezTo>
                  <a:lnTo>
                    <a:pt x="5099" y="5090"/>
                  </a:lnTo>
                  <a:close/>
                  <a:moveTo>
                    <a:pt x="5076" y="5114"/>
                  </a:moveTo>
                  <a:cubicBezTo>
                    <a:pt x="5058" y="5132"/>
                    <a:pt x="5058" y="5132"/>
                    <a:pt x="5058" y="5132"/>
                  </a:cubicBezTo>
                  <a:cubicBezTo>
                    <a:pt x="5040" y="5114"/>
                    <a:pt x="5040" y="5114"/>
                    <a:pt x="5040" y="5114"/>
                  </a:cubicBezTo>
                  <a:cubicBezTo>
                    <a:pt x="5058" y="5096"/>
                    <a:pt x="5058" y="5096"/>
                    <a:pt x="5058" y="5096"/>
                  </a:cubicBezTo>
                  <a:lnTo>
                    <a:pt x="5076" y="5114"/>
                  </a:lnTo>
                  <a:close/>
                  <a:moveTo>
                    <a:pt x="5058" y="5085"/>
                  </a:moveTo>
                  <a:cubicBezTo>
                    <a:pt x="5040" y="5067"/>
                    <a:pt x="5040" y="5067"/>
                    <a:pt x="5040" y="5067"/>
                  </a:cubicBezTo>
                  <a:cubicBezTo>
                    <a:pt x="5058" y="5049"/>
                    <a:pt x="5058" y="5049"/>
                    <a:pt x="5058" y="5049"/>
                  </a:cubicBezTo>
                  <a:cubicBezTo>
                    <a:pt x="5076" y="5067"/>
                    <a:pt x="5076" y="5067"/>
                    <a:pt x="5076" y="5067"/>
                  </a:cubicBezTo>
                  <a:lnTo>
                    <a:pt x="5058" y="5085"/>
                  </a:lnTo>
                  <a:close/>
                  <a:moveTo>
                    <a:pt x="5052" y="5090"/>
                  </a:moveTo>
                  <a:cubicBezTo>
                    <a:pt x="5034" y="5108"/>
                    <a:pt x="5034" y="5108"/>
                    <a:pt x="5034" y="5108"/>
                  </a:cubicBezTo>
                  <a:cubicBezTo>
                    <a:pt x="5017" y="5090"/>
                    <a:pt x="5017" y="5090"/>
                    <a:pt x="5017" y="5090"/>
                  </a:cubicBezTo>
                  <a:cubicBezTo>
                    <a:pt x="5034" y="5073"/>
                    <a:pt x="5034" y="5073"/>
                    <a:pt x="5034" y="5073"/>
                  </a:cubicBezTo>
                  <a:lnTo>
                    <a:pt x="5052" y="5090"/>
                  </a:lnTo>
                  <a:close/>
                  <a:moveTo>
                    <a:pt x="5029" y="5114"/>
                  </a:moveTo>
                  <a:cubicBezTo>
                    <a:pt x="5011" y="5132"/>
                    <a:pt x="5011" y="5132"/>
                    <a:pt x="5011" y="5132"/>
                  </a:cubicBezTo>
                  <a:cubicBezTo>
                    <a:pt x="4993" y="5114"/>
                    <a:pt x="4993" y="5114"/>
                    <a:pt x="4993" y="5114"/>
                  </a:cubicBezTo>
                  <a:cubicBezTo>
                    <a:pt x="5011" y="5096"/>
                    <a:pt x="5011" y="5096"/>
                    <a:pt x="5011" y="5096"/>
                  </a:cubicBezTo>
                  <a:lnTo>
                    <a:pt x="5029" y="5114"/>
                  </a:lnTo>
                  <a:close/>
                  <a:moveTo>
                    <a:pt x="5011" y="5085"/>
                  </a:moveTo>
                  <a:cubicBezTo>
                    <a:pt x="4993" y="5067"/>
                    <a:pt x="4993" y="5067"/>
                    <a:pt x="4993" y="5067"/>
                  </a:cubicBezTo>
                  <a:cubicBezTo>
                    <a:pt x="5011" y="5049"/>
                    <a:pt x="5011" y="5049"/>
                    <a:pt x="5011" y="5049"/>
                  </a:cubicBezTo>
                  <a:cubicBezTo>
                    <a:pt x="5029" y="5067"/>
                    <a:pt x="5029" y="5067"/>
                    <a:pt x="5029" y="5067"/>
                  </a:cubicBezTo>
                  <a:lnTo>
                    <a:pt x="5011" y="5085"/>
                  </a:lnTo>
                  <a:close/>
                  <a:moveTo>
                    <a:pt x="4994" y="5078"/>
                  </a:moveTo>
                  <a:cubicBezTo>
                    <a:pt x="4994" y="5079"/>
                    <a:pt x="4994" y="5079"/>
                    <a:pt x="4994" y="5079"/>
                  </a:cubicBezTo>
                  <a:cubicBezTo>
                    <a:pt x="5005" y="5090"/>
                    <a:pt x="5005" y="5090"/>
                    <a:pt x="5005" y="5090"/>
                  </a:cubicBezTo>
                  <a:cubicBezTo>
                    <a:pt x="4994" y="5102"/>
                    <a:pt x="4994" y="5102"/>
                    <a:pt x="4994" y="5102"/>
                  </a:cubicBezTo>
                  <a:cubicBezTo>
                    <a:pt x="4994" y="5103"/>
                    <a:pt x="4994" y="5103"/>
                    <a:pt x="4994" y="5103"/>
                  </a:cubicBezTo>
                  <a:cubicBezTo>
                    <a:pt x="4988" y="5109"/>
                    <a:pt x="4988" y="5109"/>
                    <a:pt x="4988" y="5109"/>
                  </a:cubicBezTo>
                  <a:cubicBezTo>
                    <a:pt x="4970" y="5090"/>
                    <a:pt x="4970" y="5090"/>
                    <a:pt x="4970" y="5090"/>
                  </a:cubicBezTo>
                  <a:cubicBezTo>
                    <a:pt x="4988" y="5072"/>
                    <a:pt x="4988" y="5072"/>
                    <a:pt x="4988" y="5072"/>
                  </a:cubicBezTo>
                  <a:lnTo>
                    <a:pt x="4994" y="5078"/>
                  </a:lnTo>
                  <a:close/>
                  <a:moveTo>
                    <a:pt x="4983" y="5114"/>
                  </a:moveTo>
                  <a:cubicBezTo>
                    <a:pt x="4965" y="5132"/>
                    <a:pt x="4965" y="5132"/>
                    <a:pt x="4965" y="5132"/>
                  </a:cubicBezTo>
                  <a:cubicBezTo>
                    <a:pt x="4946" y="5114"/>
                    <a:pt x="4946" y="5114"/>
                    <a:pt x="4946" y="5114"/>
                  </a:cubicBezTo>
                  <a:cubicBezTo>
                    <a:pt x="4965" y="5095"/>
                    <a:pt x="4965" y="5095"/>
                    <a:pt x="4965" y="5095"/>
                  </a:cubicBezTo>
                  <a:lnTo>
                    <a:pt x="4983" y="5114"/>
                  </a:lnTo>
                  <a:close/>
                  <a:moveTo>
                    <a:pt x="4965" y="5085"/>
                  </a:moveTo>
                  <a:cubicBezTo>
                    <a:pt x="4946" y="5067"/>
                    <a:pt x="4946" y="5067"/>
                    <a:pt x="4946" y="5067"/>
                  </a:cubicBezTo>
                  <a:cubicBezTo>
                    <a:pt x="4965" y="5048"/>
                    <a:pt x="4965" y="5048"/>
                    <a:pt x="4965" y="5048"/>
                  </a:cubicBezTo>
                  <a:cubicBezTo>
                    <a:pt x="4983" y="5067"/>
                    <a:pt x="4983" y="5067"/>
                    <a:pt x="4983" y="5067"/>
                  </a:cubicBezTo>
                  <a:lnTo>
                    <a:pt x="4965" y="5085"/>
                  </a:lnTo>
                  <a:close/>
                  <a:moveTo>
                    <a:pt x="4960" y="5090"/>
                  </a:moveTo>
                  <a:cubicBezTo>
                    <a:pt x="4941" y="5109"/>
                    <a:pt x="4941" y="5109"/>
                    <a:pt x="4941" y="5109"/>
                  </a:cubicBezTo>
                  <a:cubicBezTo>
                    <a:pt x="4923" y="5090"/>
                    <a:pt x="4923" y="5090"/>
                    <a:pt x="4923" y="5090"/>
                  </a:cubicBezTo>
                  <a:cubicBezTo>
                    <a:pt x="4941" y="5072"/>
                    <a:pt x="4941" y="5072"/>
                    <a:pt x="4941" y="5072"/>
                  </a:cubicBezTo>
                  <a:lnTo>
                    <a:pt x="4960" y="5090"/>
                  </a:lnTo>
                  <a:close/>
                  <a:moveTo>
                    <a:pt x="4936" y="5114"/>
                  </a:moveTo>
                  <a:cubicBezTo>
                    <a:pt x="4917" y="5132"/>
                    <a:pt x="4917" y="5132"/>
                    <a:pt x="4917" y="5132"/>
                  </a:cubicBezTo>
                  <a:cubicBezTo>
                    <a:pt x="4899" y="5114"/>
                    <a:pt x="4899" y="5114"/>
                    <a:pt x="4899" y="5114"/>
                  </a:cubicBezTo>
                  <a:cubicBezTo>
                    <a:pt x="4917" y="5095"/>
                    <a:pt x="4917" y="5095"/>
                    <a:pt x="4917" y="5095"/>
                  </a:cubicBezTo>
                  <a:lnTo>
                    <a:pt x="4936" y="5114"/>
                  </a:lnTo>
                  <a:close/>
                  <a:moveTo>
                    <a:pt x="4917" y="5085"/>
                  </a:moveTo>
                  <a:cubicBezTo>
                    <a:pt x="4899" y="5067"/>
                    <a:pt x="4899" y="5067"/>
                    <a:pt x="4899" y="5067"/>
                  </a:cubicBezTo>
                  <a:cubicBezTo>
                    <a:pt x="4917" y="5048"/>
                    <a:pt x="4917" y="5048"/>
                    <a:pt x="4917" y="5048"/>
                  </a:cubicBezTo>
                  <a:cubicBezTo>
                    <a:pt x="4936" y="5067"/>
                    <a:pt x="4936" y="5067"/>
                    <a:pt x="4936" y="5067"/>
                  </a:cubicBezTo>
                  <a:lnTo>
                    <a:pt x="4917" y="5085"/>
                  </a:lnTo>
                  <a:close/>
                  <a:moveTo>
                    <a:pt x="4912" y="5090"/>
                  </a:moveTo>
                  <a:cubicBezTo>
                    <a:pt x="4894" y="5109"/>
                    <a:pt x="4894" y="5109"/>
                    <a:pt x="4894" y="5109"/>
                  </a:cubicBezTo>
                  <a:cubicBezTo>
                    <a:pt x="4875" y="5090"/>
                    <a:pt x="4875" y="5090"/>
                    <a:pt x="4875" y="5090"/>
                  </a:cubicBezTo>
                  <a:cubicBezTo>
                    <a:pt x="4894" y="5072"/>
                    <a:pt x="4894" y="5072"/>
                    <a:pt x="4894" y="5072"/>
                  </a:cubicBezTo>
                  <a:lnTo>
                    <a:pt x="4912" y="5090"/>
                  </a:lnTo>
                  <a:close/>
                  <a:moveTo>
                    <a:pt x="4865" y="5090"/>
                  </a:moveTo>
                  <a:cubicBezTo>
                    <a:pt x="4889" y="5114"/>
                    <a:pt x="4889" y="5114"/>
                    <a:pt x="4889" y="5114"/>
                  </a:cubicBezTo>
                  <a:cubicBezTo>
                    <a:pt x="4870" y="5132"/>
                    <a:pt x="4870" y="5132"/>
                    <a:pt x="4870" y="5132"/>
                  </a:cubicBezTo>
                  <a:cubicBezTo>
                    <a:pt x="4828" y="5090"/>
                    <a:pt x="4828" y="5090"/>
                    <a:pt x="4828" y="5090"/>
                  </a:cubicBezTo>
                  <a:cubicBezTo>
                    <a:pt x="4870" y="5048"/>
                    <a:pt x="4870" y="5048"/>
                    <a:pt x="4870" y="5048"/>
                  </a:cubicBezTo>
                  <a:cubicBezTo>
                    <a:pt x="4889" y="5067"/>
                    <a:pt x="4889" y="5067"/>
                    <a:pt x="4889" y="5067"/>
                  </a:cubicBezTo>
                  <a:lnTo>
                    <a:pt x="4865" y="5090"/>
                  </a:lnTo>
                  <a:close/>
                  <a:moveTo>
                    <a:pt x="609" y="5197"/>
                  </a:moveTo>
                  <a:cubicBezTo>
                    <a:pt x="659" y="5197"/>
                    <a:pt x="659" y="5197"/>
                    <a:pt x="659" y="5197"/>
                  </a:cubicBezTo>
                  <a:cubicBezTo>
                    <a:pt x="658" y="5211"/>
                    <a:pt x="652" y="5223"/>
                    <a:pt x="644" y="5233"/>
                  </a:cubicBezTo>
                  <a:lnTo>
                    <a:pt x="609" y="5197"/>
                  </a:lnTo>
                  <a:close/>
                  <a:moveTo>
                    <a:pt x="639" y="5238"/>
                  </a:moveTo>
                  <a:cubicBezTo>
                    <a:pt x="630" y="5246"/>
                    <a:pt x="617" y="5251"/>
                    <a:pt x="604" y="5252"/>
                  </a:cubicBezTo>
                  <a:cubicBezTo>
                    <a:pt x="604" y="5203"/>
                    <a:pt x="604" y="5203"/>
                    <a:pt x="604" y="5203"/>
                  </a:cubicBezTo>
                  <a:lnTo>
                    <a:pt x="639" y="5238"/>
                  </a:lnTo>
                  <a:close/>
                  <a:moveTo>
                    <a:pt x="604" y="5185"/>
                  </a:moveTo>
                  <a:cubicBezTo>
                    <a:pt x="604" y="5136"/>
                    <a:pt x="604" y="5136"/>
                    <a:pt x="604" y="5136"/>
                  </a:cubicBezTo>
                  <a:cubicBezTo>
                    <a:pt x="617" y="5136"/>
                    <a:pt x="630" y="5142"/>
                    <a:pt x="639" y="5150"/>
                  </a:cubicBezTo>
                  <a:lnTo>
                    <a:pt x="604" y="5185"/>
                  </a:lnTo>
                  <a:close/>
                  <a:moveTo>
                    <a:pt x="609" y="5190"/>
                  </a:moveTo>
                  <a:cubicBezTo>
                    <a:pt x="644" y="5155"/>
                    <a:pt x="644" y="5155"/>
                    <a:pt x="644" y="5155"/>
                  </a:cubicBezTo>
                  <a:cubicBezTo>
                    <a:pt x="652" y="5165"/>
                    <a:pt x="658" y="5177"/>
                    <a:pt x="659" y="5190"/>
                  </a:cubicBezTo>
                  <a:lnTo>
                    <a:pt x="609" y="5190"/>
                  </a:lnTo>
                  <a:close/>
                  <a:moveTo>
                    <a:pt x="600" y="5128"/>
                  </a:moveTo>
                  <a:cubicBezTo>
                    <a:pt x="565" y="5128"/>
                    <a:pt x="537" y="5156"/>
                    <a:pt x="535" y="5190"/>
                  </a:cubicBezTo>
                  <a:cubicBezTo>
                    <a:pt x="500" y="5190"/>
                    <a:pt x="500" y="5190"/>
                    <a:pt x="500" y="5190"/>
                  </a:cubicBezTo>
                  <a:cubicBezTo>
                    <a:pt x="500" y="4974"/>
                    <a:pt x="500" y="4974"/>
                    <a:pt x="500" y="4974"/>
                  </a:cubicBezTo>
                  <a:cubicBezTo>
                    <a:pt x="677" y="4974"/>
                    <a:pt x="677" y="4974"/>
                    <a:pt x="677" y="4974"/>
                  </a:cubicBezTo>
                  <a:cubicBezTo>
                    <a:pt x="679" y="4995"/>
                    <a:pt x="696" y="5012"/>
                    <a:pt x="716" y="5013"/>
                  </a:cubicBezTo>
                  <a:cubicBezTo>
                    <a:pt x="716" y="5190"/>
                    <a:pt x="716" y="5190"/>
                    <a:pt x="716" y="5190"/>
                  </a:cubicBezTo>
                  <a:cubicBezTo>
                    <a:pt x="666" y="5190"/>
                    <a:pt x="666" y="5190"/>
                    <a:pt x="666" y="5190"/>
                  </a:cubicBezTo>
                  <a:cubicBezTo>
                    <a:pt x="664" y="5156"/>
                    <a:pt x="635" y="5128"/>
                    <a:pt x="600" y="5128"/>
                  </a:cubicBezTo>
                  <a:close/>
                  <a:moveTo>
                    <a:pt x="592" y="5197"/>
                  </a:moveTo>
                  <a:cubicBezTo>
                    <a:pt x="557" y="5233"/>
                    <a:pt x="557" y="5233"/>
                    <a:pt x="557" y="5233"/>
                  </a:cubicBezTo>
                  <a:cubicBezTo>
                    <a:pt x="548" y="5223"/>
                    <a:pt x="543" y="5211"/>
                    <a:pt x="542" y="5197"/>
                  </a:cubicBezTo>
                  <a:lnTo>
                    <a:pt x="592" y="5197"/>
                  </a:lnTo>
                  <a:close/>
                  <a:moveTo>
                    <a:pt x="542" y="5190"/>
                  </a:moveTo>
                  <a:cubicBezTo>
                    <a:pt x="543" y="5177"/>
                    <a:pt x="548" y="5165"/>
                    <a:pt x="557" y="5155"/>
                  </a:cubicBezTo>
                  <a:cubicBezTo>
                    <a:pt x="592" y="5190"/>
                    <a:pt x="592" y="5190"/>
                    <a:pt x="592" y="5190"/>
                  </a:cubicBezTo>
                  <a:lnTo>
                    <a:pt x="542" y="5190"/>
                  </a:lnTo>
                  <a:close/>
                  <a:moveTo>
                    <a:pt x="597" y="5203"/>
                  </a:moveTo>
                  <a:cubicBezTo>
                    <a:pt x="597" y="5252"/>
                    <a:pt x="597" y="5252"/>
                    <a:pt x="597" y="5252"/>
                  </a:cubicBezTo>
                  <a:cubicBezTo>
                    <a:pt x="583" y="5251"/>
                    <a:pt x="571" y="5246"/>
                    <a:pt x="562" y="5238"/>
                  </a:cubicBezTo>
                  <a:lnTo>
                    <a:pt x="597" y="5203"/>
                  </a:lnTo>
                  <a:close/>
                  <a:moveTo>
                    <a:pt x="562" y="5150"/>
                  </a:moveTo>
                  <a:cubicBezTo>
                    <a:pt x="571" y="5142"/>
                    <a:pt x="583" y="5136"/>
                    <a:pt x="597" y="5136"/>
                  </a:cubicBezTo>
                  <a:cubicBezTo>
                    <a:pt x="597" y="5185"/>
                    <a:pt x="597" y="5185"/>
                    <a:pt x="597" y="5185"/>
                  </a:cubicBezTo>
                  <a:lnTo>
                    <a:pt x="562" y="5150"/>
                  </a:lnTo>
                  <a:close/>
                  <a:moveTo>
                    <a:pt x="592" y="411"/>
                  </a:moveTo>
                  <a:cubicBezTo>
                    <a:pt x="542" y="411"/>
                    <a:pt x="542" y="411"/>
                    <a:pt x="542" y="411"/>
                  </a:cubicBezTo>
                  <a:cubicBezTo>
                    <a:pt x="543" y="398"/>
                    <a:pt x="548" y="386"/>
                    <a:pt x="557" y="376"/>
                  </a:cubicBezTo>
                  <a:lnTo>
                    <a:pt x="592" y="411"/>
                  </a:lnTo>
                  <a:close/>
                  <a:moveTo>
                    <a:pt x="562" y="371"/>
                  </a:moveTo>
                  <a:cubicBezTo>
                    <a:pt x="571" y="363"/>
                    <a:pt x="583" y="358"/>
                    <a:pt x="597" y="357"/>
                  </a:cubicBezTo>
                  <a:cubicBezTo>
                    <a:pt x="597" y="406"/>
                    <a:pt x="597" y="406"/>
                    <a:pt x="597" y="406"/>
                  </a:cubicBezTo>
                  <a:lnTo>
                    <a:pt x="562" y="371"/>
                  </a:lnTo>
                  <a:close/>
                  <a:moveTo>
                    <a:pt x="597" y="424"/>
                  </a:moveTo>
                  <a:cubicBezTo>
                    <a:pt x="597" y="473"/>
                    <a:pt x="597" y="473"/>
                    <a:pt x="597" y="473"/>
                  </a:cubicBezTo>
                  <a:cubicBezTo>
                    <a:pt x="583" y="473"/>
                    <a:pt x="571" y="467"/>
                    <a:pt x="562" y="459"/>
                  </a:cubicBezTo>
                  <a:lnTo>
                    <a:pt x="597" y="424"/>
                  </a:lnTo>
                  <a:close/>
                  <a:moveTo>
                    <a:pt x="592" y="419"/>
                  </a:moveTo>
                  <a:cubicBezTo>
                    <a:pt x="557" y="454"/>
                    <a:pt x="557" y="454"/>
                    <a:pt x="557" y="454"/>
                  </a:cubicBezTo>
                  <a:cubicBezTo>
                    <a:pt x="548" y="444"/>
                    <a:pt x="543" y="432"/>
                    <a:pt x="542" y="419"/>
                  </a:cubicBezTo>
                  <a:lnTo>
                    <a:pt x="592" y="419"/>
                  </a:lnTo>
                  <a:close/>
                  <a:moveTo>
                    <a:pt x="600" y="481"/>
                  </a:moveTo>
                  <a:cubicBezTo>
                    <a:pt x="635" y="481"/>
                    <a:pt x="664" y="453"/>
                    <a:pt x="666" y="419"/>
                  </a:cubicBezTo>
                  <a:cubicBezTo>
                    <a:pt x="716" y="419"/>
                    <a:pt x="716" y="419"/>
                    <a:pt x="716" y="419"/>
                  </a:cubicBezTo>
                  <a:cubicBezTo>
                    <a:pt x="716" y="596"/>
                    <a:pt x="716" y="596"/>
                    <a:pt x="716" y="596"/>
                  </a:cubicBezTo>
                  <a:cubicBezTo>
                    <a:pt x="696" y="597"/>
                    <a:pt x="679" y="614"/>
                    <a:pt x="677" y="635"/>
                  </a:cubicBezTo>
                  <a:cubicBezTo>
                    <a:pt x="500" y="635"/>
                    <a:pt x="500" y="635"/>
                    <a:pt x="500" y="635"/>
                  </a:cubicBezTo>
                  <a:cubicBezTo>
                    <a:pt x="500" y="419"/>
                    <a:pt x="500" y="419"/>
                    <a:pt x="500" y="419"/>
                  </a:cubicBezTo>
                  <a:cubicBezTo>
                    <a:pt x="535" y="419"/>
                    <a:pt x="535" y="419"/>
                    <a:pt x="535" y="419"/>
                  </a:cubicBezTo>
                  <a:cubicBezTo>
                    <a:pt x="537" y="453"/>
                    <a:pt x="565" y="481"/>
                    <a:pt x="600" y="481"/>
                  </a:cubicBezTo>
                  <a:close/>
                  <a:moveTo>
                    <a:pt x="609" y="411"/>
                  </a:moveTo>
                  <a:cubicBezTo>
                    <a:pt x="644" y="376"/>
                    <a:pt x="644" y="376"/>
                    <a:pt x="644" y="376"/>
                  </a:cubicBezTo>
                  <a:cubicBezTo>
                    <a:pt x="652" y="386"/>
                    <a:pt x="658" y="398"/>
                    <a:pt x="659" y="411"/>
                  </a:cubicBezTo>
                  <a:lnTo>
                    <a:pt x="609" y="411"/>
                  </a:lnTo>
                  <a:close/>
                  <a:moveTo>
                    <a:pt x="659" y="419"/>
                  </a:moveTo>
                  <a:cubicBezTo>
                    <a:pt x="658" y="432"/>
                    <a:pt x="652" y="444"/>
                    <a:pt x="644" y="454"/>
                  </a:cubicBezTo>
                  <a:cubicBezTo>
                    <a:pt x="609" y="419"/>
                    <a:pt x="609" y="419"/>
                    <a:pt x="609" y="419"/>
                  </a:cubicBezTo>
                  <a:lnTo>
                    <a:pt x="659" y="419"/>
                  </a:lnTo>
                  <a:close/>
                  <a:moveTo>
                    <a:pt x="604" y="406"/>
                  </a:moveTo>
                  <a:cubicBezTo>
                    <a:pt x="604" y="357"/>
                    <a:pt x="604" y="357"/>
                    <a:pt x="604" y="357"/>
                  </a:cubicBezTo>
                  <a:cubicBezTo>
                    <a:pt x="617" y="358"/>
                    <a:pt x="630" y="363"/>
                    <a:pt x="639" y="371"/>
                  </a:cubicBezTo>
                  <a:lnTo>
                    <a:pt x="604" y="406"/>
                  </a:lnTo>
                  <a:close/>
                  <a:moveTo>
                    <a:pt x="639" y="459"/>
                  </a:moveTo>
                  <a:cubicBezTo>
                    <a:pt x="630" y="467"/>
                    <a:pt x="617" y="473"/>
                    <a:pt x="604" y="473"/>
                  </a:cubicBezTo>
                  <a:cubicBezTo>
                    <a:pt x="604" y="424"/>
                    <a:pt x="604" y="424"/>
                    <a:pt x="604" y="424"/>
                  </a:cubicBezTo>
                  <a:lnTo>
                    <a:pt x="639" y="459"/>
                  </a:lnTo>
                  <a:close/>
                  <a:moveTo>
                    <a:pt x="4203" y="411"/>
                  </a:moveTo>
                  <a:cubicBezTo>
                    <a:pt x="4153" y="411"/>
                    <a:pt x="4153" y="411"/>
                    <a:pt x="4153" y="411"/>
                  </a:cubicBezTo>
                  <a:cubicBezTo>
                    <a:pt x="4154" y="398"/>
                    <a:pt x="4159" y="386"/>
                    <a:pt x="4168" y="376"/>
                  </a:cubicBezTo>
                  <a:lnTo>
                    <a:pt x="4203" y="411"/>
                  </a:lnTo>
                  <a:close/>
                  <a:moveTo>
                    <a:pt x="4173" y="371"/>
                  </a:moveTo>
                  <a:cubicBezTo>
                    <a:pt x="4182" y="363"/>
                    <a:pt x="4194" y="358"/>
                    <a:pt x="4208" y="357"/>
                  </a:cubicBezTo>
                  <a:cubicBezTo>
                    <a:pt x="4208" y="406"/>
                    <a:pt x="4208" y="406"/>
                    <a:pt x="4208" y="406"/>
                  </a:cubicBezTo>
                  <a:lnTo>
                    <a:pt x="4173" y="371"/>
                  </a:lnTo>
                  <a:close/>
                  <a:moveTo>
                    <a:pt x="4208" y="424"/>
                  </a:moveTo>
                  <a:cubicBezTo>
                    <a:pt x="4208" y="473"/>
                    <a:pt x="4208" y="473"/>
                    <a:pt x="4208" y="473"/>
                  </a:cubicBezTo>
                  <a:cubicBezTo>
                    <a:pt x="4194" y="473"/>
                    <a:pt x="4182" y="467"/>
                    <a:pt x="4173" y="459"/>
                  </a:cubicBezTo>
                  <a:lnTo>
                    <a:pt x="4208" y="424"/>
                  </a:lnTo>
                  <a:close/>
                  <a:moveTo>
                    <a:pt x="4203" y="419"/>
                  </a:moveTo>
                  <a:cubicBezTo>
                    <a:pt x="4168" y="454"/>
                    <a:pt x="4168" y="454"/>
                    <a:pt x="4168" y="454"/>
                  </a:cubicBezTo>
                  <a:cubicBezTo>
                    <a:pt x="4159" y="444"/>
                    <a:pt x="4154" y="432"/>
                    <a:pt x="4153" y="419"/>
                  </a:cubicBezTo>
                  <a:lnTo>
                    <a:pt x="4203" y="419"/>
                  </a:lnTo>
                  <a:close/>
                  <a:moveTo>
                    <a:pt x="4211" y="481"/>
                  </a:moveTo>
                  <a:cubicBezTo>
                    <a:pt x="4246" y="481"/>
                    <a:pt x="4275" y="453"/>
                    <a:pt x="4277" y="419"/>
                  </a:cubicBezTo>
                  <a:cubicBezTo>
                    <a:pt x="4994" y="419"/>
                    <a:pt x="4994" y="419"/>
                    <a:pt x="4994" y="419"/>
                  </a:cubicBezTo>
                  <a:cubicBezTo>
                    <a:pt x="5169" y="419"/>
                    <a:pt x="5169" y="419"/>
                    <a:pt x="5169" y="419"/>
                  </a:cubicBezTo>
                  <a:cubicBezTo>
                    <a:pt x="5886" y="419"/>
                    <a:pt x="5886" y="419"/>
                    <a:pt x="5886" y="419"/>
                  </a:cubicBezTo>
                  <a:cubicBezTo>
                    <a:pt x="5888" y="453"/>
                    <a:pt x="5917" y="481"/>
                    <a:pt x="5952" y="481"/>
                  </a:cubicBezTo>
                  <a:cubicBezTo>
                    <a:pt x="5987" y="481"/>
                    <a:pt x="6016" y="453"/>
                    <a:pt x="6017" y="419"/>
                  </a:cubicBezTo>
                  <a:cubicBezTo>
                    <a:pt x="9440" y="419"/>
                    <a:pt x="9440" y="419"/>
                    <a:pt x="9440" y="419"/>
                  </a:cubicBezTo>
                  <a:cubicBezTo>
                    <a:pt x="9440" y="515"/>
                    <a:pt x="9440" y="515"/>
                    <a:pt x="9440" y="515"/>
                  </a:cubicBezTo>
                  <a:cubicBezTo>
                    <a:pt x="5342" y="515"/>
                    <a:pt x="5342" y="515"/>
                    <a:pt x="5342" y="515"/>
                  </a:cubicBezTo>
                  <a:cubicBezTo>
                    <a:pt x="5293" y="466"/>
                    <a:pt x="5293" y="466"/>
                    <a:pt x="5293" y="466"/>
                  </a:cubicBezTo>
                  <a:cubicBezTo>
                    <a:pt x="5269" y="490"/>
                    <a:pt x="5269" y="490"/>
                    <a:pt x="5269" y="490"/>
                  </a:cubicBezTo>
                  <a:cubicBezTo>
                    <a:pt x="5246" y="466"/>
                    <a:pt x="5246" y="466"/>
                    <a:pt x="5246" y="466"/>
                  </a:cubicBezTo>
                  <a:cubicBezTo>
                    <a:pt x="5222" y="490"/>
                    <a:pt x="5222" y="490"/>
                    <a:pt x="5222" y="490"/>
                  </a:cubicBezTo>
                  <a:cubicBezTo>
                    <a:pt x="5199" y="466"/>
                    <a:pt x="5199" y="466"/>
                    <a:pt x="5199" y="466"/>
                  </a:cubicBezTo>
                  <a:cubicBezTo>
                    <a:pt x="5175" y="490"/>
                    <a:pt x="5175" y="490"/>
                    <a:pt x="5175" y="490"/>
                  </a:cubicBezTo>
                  <a:cubicBezTo>
                    <a:pt x="5169" y="484"/>
                    <a:pt x="5169" y="484"/>
                    <a:pt x="5169" y="484"/>
                  </a:cubicBezTo>
                  <a:cubicBezTo>
                    <a:pt x="5169" y="483"/>
                    <a:pt x="5169" y="483"/>
                    <a:pt x="5169" y="483"/>
                  </a:cubicBezTo>
                  <a:cubicBezTo>
                    <a:pt x="5153" y="466"/>
                    <a:pt x="5153" y="466"/>
                    <a:pt x="5153" y="466"/>
                  </a:cubicBezTo>
                  <a:cubicBezTo>
                    <a:pt x="5152" y="467"/>
                    <a:pt x="5152" y="467"/>
                    <a:pt x="5152" y="467"/>
                  </a:cubicBezTo>
                  <a:cubicBezTo>
                    <a:pt x="5152" y="466"/>
                    <a:pt x="5152" y="466"/>
                    <a:pt x="5152" y="466"/>
                  </a:cubicBezTo>
                  <a:cubicBezTo>
                    <a:pt x="5129" y="489"/>
                    <a:pt x="5129" y="489"/>
                    <a:pt x="5129" y="489"/>
                  </a:cubicBezTo>
                  <a:cubicBezTo>
                    <a:pt x="5106" y="466"/>
                    <a:pt x="5106" y="466"/>
                    <a:pt x="5106" y="466"/>
                  </a:cubicBezTo>
                  <a:cubicBezTo>
                    <a:pt x="5105" y="467"/>
                    <a:pt x="5105" y="467"/>
                    <a:pt x="5105" y="467"/>
                  </a:cubicBezTo>
                  <a:cubicBezTo>
                    <a:pt x="5104" y="466"/>
                    <a:pt x="5104" y="466"/>
                    <a:pt x="5104" y="466"/>
                  </a:cubicBezTo>
                  <a:cubicBezTo>
                    <a:pt x="5082" y="489"/>
                    <a:pt x="5082" y="489"/>
                    <a:pt x="5082" y="489"/>
                  </a:cubicBezTo>
                  <a:cubicBezTo>
                    <a:pt x="5059" y="466"/>
                    <a:pt x="5059" y="466"/>
                    <a:pt x="5059" y="466"/>
                  </a:cubicBezTo>
                  <a:cubicBezTo>
                    <a:pt x="5058" y="467"/>
                    <a:pt x="5058" y="467"/>
                    <a:pt x="5058" y="467"/>
                  </a:cubicBezTo>
                  <a:cubicBezTo>
                    <a:pt x="5057" y="466"/>
                    <a:pt x="5057" y="466"/>
                    <a:pt x="5057" y="466"/>
                  </a:cubicBezTo>
                  <a:cubicBezTo>
                    <a:pt x="5034" y="489"/>
                    <a:pt x="5034" y="489"/>
                    <a:pt x="5034" y="489"/>
                  </a:cubicBezTo>
                  <a:cubicBezTo>
                    <a:pt x="5012" y="466"/>
                    <a:pt x="5012" y="466"/>
                    <a:pt x="5012" y="466"/>
                  </a:cubicBezTo>
                  <a:cubicBezTo>
                    <a:pt x="5011" y="467"/>
                    <a:pt x="5011" y="467"/>
                    <a:pt x="5011" y="467"/>
                  </a:cubicBezTo>
                  <a:cubicBezTo>
                    <a:pt x="5010" y="466"/>
                    <a:pt x="5010" y="466"/>
                    <a:pt x="5010" y="466"/>
                  </a:cubicBezTo>
                  <a:cubicBezTo>
                    <a:pt x="4994" y="483"/>
                    <a:pt x="4994" y="483"/>
                    <a:pt x="4994" y="483"/>
                  </a:cubicBezTo>
                  <a:cubicBezTo>
                    <a:pt x="4994" y="484"/>
                    <a:pt x="4994" y="484"/>
                    <a:pt x="4994" y="484"/>
                  </a:cubicBezTo>
                  <a:cubicBezTo>
                    <a:pt x="4988" y="490"/>
                    <a:pt x="4988" y="490"/>
                    <a:pt x="4988" y="490"/>
                  </a:cubicBezTo>
                  <a:cubicBezTo>
                    <a:pt x="4965" y="466"/>
                    <a:pt x="4965" y="466"/>
                    <a:pt x="4965" y="466"/>
                  </a:cubicBezTo>
                  <a:cubicBezTo>
                    <a:pt x="4941" y="490"/>
                    <a:pt x="4941" y="490"/>
                    <a:pt x="4941" y="490"/>
                  </a:cubicBezTo>
                  <a:cubicBezTo>
                    <a:pt x="4917" y="466"/>
                    <a:pt x="4917" y="466"/>
                    <a:pt x="4917" y="466"/>
                  </a:cubicBezTo>
                  <a:cubicBezTo>
                    <a:pt x="4894" y="490"/>
                    <a:pt x="4894" y="490"/>
                    <a:pt x="4894" y="490"/>
                  </a:cubicBezTo>
                  <a:cubicBezTo>
                    <a:pt x="4870" y="466"/>
                    <a:pt x="4870" y="466"/>
                    <a:pt x="4870" y="466"/>
                  </a:cubicBezTo>
                  <a:cubicBezTo>
                    <a:pt x="4822" y="515"/>
                    <a:pt x="4822" y="515"/>
                    <a:pt x="4822" y="515"/>
                  </a:cubicBezTo>
                  <a:cubicBezTo>
                    <a:pt x="724" y="515"/>
                    <a:pt x="724" y="515"/>
                    <a:pt x="724" y="515"/>
                  </a:cubicBezTo>
                  <a:cubicBezTo>
                    <a:pt x="724" y="419"/>
                    <a:pt x="724" y="419"/>
                    <a:pt x="724" y="419"/>
                  </a:cubicBezTo>
                  <a:cubicBezTo>
                    <a:pt x="4146" y="419"/>
                    <a:pt x="4146" y="419"/>
                    <a:pt x="4146" y="419"/>
                  </a:cubicBezTo>
                  <a:cubicBezTo>
                    <a:pt x="4148" y="453"/>
                    <a:pt x="4176" y="481"/>
                    <a:pt x="4211" y="481"/>
                  </a:cubicBezTo>
                  <a:close/>
                  <a:moveTo>
                    <a:pt x="4220" y="411"/>
                  </a:moveTo>
                  <a:cubicBezTo>
                    <a:pt x="4255" y="376"/>
                    <a:pt x="4255" y="376"/>
                    <a:pt x="4255" y="376"/>
                  </a:cubicBezTo>
                  <a:cubicBezTo>
                    <a:pt x="4263" y="386"/>
                    <a:pt x="4269" y="398"/>
                    <a:pt x="4270" y="411"/>
                  </a:cubicBezTo>
                  <a:lnTo>
                    <a:pt x="4220" y="411"/>
                  </a:lnTo>
                  <a:close/>
                  <a:moveTo>
                    <a:pt x="4270" y="419"/>
                  </a:moveTo>
                  <a:cubicBezTo>
                    <a:pt x="4269" y="432"/>
                    <a:pt x="4263" y="444"/>
                    <a:pt x="4255" y="454"/>
                  </a:cubicBezTo>
                  <a:cubicBezTo>
                    <a:pt x="4220" y="419"/>
                    <a:pt x="4220" y="419"/>
                    <a:pt x="4220" y="419"/>
                  </a:cubicBezTo>
                  <a:lnTo>
                    <a:pt x="4270" y="419"/>
                  </a:lnTo>
                  <a:close/>
                  <a:moveTo>
                    <a:pt x="4215" y="406"/>
                  </a:moveTo>
                  <a:cubicBezTo>
                    <a:pt x="4215" y="357"/>
                    <a:pt x="4215" y="357"/>
                    <a:pt x="4215" y="357"/>
                  </a:cubicBezTo>
                  <a:cubicBezTo>
                    <a:pt x="4228" y="358"/>
                    <a:pt x="4240" y="363"/>
                    <a:pt x="4250" y="371"/>
                  </a:cubicBezTo>
                  <a:lnTo>
                    <a:pt x="4215" y="406"/>
                  </a:lnTo>
                  <a:close/>
                  <a:moveTo>
                    <a:pt x="4250" y="459"/>
                  </a:moveTo>
                  <a:cubicBezTo>
                    <a:pt x="4240" y="467"/>
                    <a:pt x="4228" y="473"/>
                    <a:pt x="4215" y="473"/>
                  </a:cubicBezTo>
                  <a:cubicBezTo>
                    <a:pt x="4215" y="424"/>
                    <a:pt x="4215" y="424"/>
                    <a:pt x="4215" y="424"/>
                  </a:cubicBezTo>
                  <a:lnTo>
                    <a:pt x="4250" y="459"/>
                  </a:lnTo>
                  <a:close/>
                  <a:moveTo>
                    <a:pt x="5943" y="411"/>
                  </a:moveTo>
                  <a:cubicBezTo>
                    <a:pt x="5894" y="411"/>
                    <a:pt x="5894" y="411"/>
                    <a:pt x="5894" y="411"/>
                  </a:cubicBezTo>
                  <a:cubicBezTo>
                    <a:pt x="5894" y="398"/>
                    <a:pt x="5900" y="386"/>
                    <a:pt x="5908" y="376"/>
                  </a:cubicBezTo>
                  <a:lnTo>
                    <a:pt x="5943" y="411"/>
                  </a:lnTo>
                  <a:close/>
                  <a:moveTo>
                    <a:pt x="5913" y="371"/>
                  </a:moveTo>
                  <a:cubicBezTo>
                    <a:pt x="5923" y="363"/>
                    <a:pt x="5935" y="358"/>
                    <a:pt x="5948" y="357"/>
                  </a:cubicBezTo>
                  <a:cubicBezTo>
                    <a:pt x="5948" y="406"/>
                    <a:pt x="5948" y="406"/>
                    <a:pt x="5948" y="406"/>
                  </a:cubicBezTo>
                  <a:lnTo>
                    <a:pt x="5913" y="371"/>
                  </a:lnTo>
                  <a:close/>
                  <a:moveTo>
                    <a:pt x="5948" y="424"/>
                  </a:moveTo>
                  <a:cubicBezTo>
                    <a:pt x="5948" y="473"/>
                    <a:pt x="5948" y="473"/>
                    <a:pt x="5948" y="473"/>
                  </a:cubicBezTo>
                  <a:cubicBezTo>
                    <a:pt x="5935" y="473"/>
                    <a:pt x="5923" y="467"/>
                    <a:pt x="5913" y="459"/>
                  </a:cubicBezTo>
                  <a:lnTo>
                    <a:pt x="5948" y="424"/>
                  </a:lnTo>
                  <a:close/>
                  <a:moveTo>
                    <a:pt x="5943" y="419"/>
                  </a:moveTo>
                  <a:cubicBezTo>
                    <a:pt x="5908" y="454"/>
                    <a:pt x="5908" y="454"/>
                    <a:pt x="5908" y="454"/>
                  </a:cubicBezTo>
                  <a:cubicBezTo>
                    <a:pt x="5900" y="444"/>
                    <a:pt x="5894" y="432"/>
                    <a:pt x="5894" y="419"/>
                  </a:cubicBezTo>
                  <a:lnTo>
                    <a:pt x="5943" y="419"/>
                  </a:lnTo>
                  <a:close/>
                  <a:moveTo>
                    <a:pt x="5961" y="411"/>
                  </a:moveTo>
                  <a:cubicBezTo>
                    <a:pt x="5996" y="376"/>
                    <a:pt x="5996" y="376"/>
                    <a:pt x="5996" y="376"/>
                  </a:cubicBezTo>
                  <a:cubicBezTo>
                    <a:pt x="6004" y="386"/>
                    <a:pt x="6009" y="398"/>
                    <a:pt x="6010" y="411"/>
                  </a:cubicBezTo>
                  <a:lnTo>
                    <a:pt x="5961" y="411"/>
                  </a:lnTo>
                  <a:close/>
                  <a:moveTo>
                    <a:pt x="6010" y="419"/>
                  </a:moveTo>
                  <a:cubicBezTo>
                    <a:pt x="6009" y="432"/>
                    <a:pt x="6004" y="444"/>
                    <a:pt x="5996" y="454"/>
                  </a:cubicBezTo>
                  <a:cubicBezTo>
                    <a:pt x="5961" y="419"/>
                    <a:pt x="5961" y="419"/>
                    <a:pt x="5961" y="419"/>
                  </a:cubicBezTo>
                  <a:lnTo>
                    <a:pt x="6010" y="419"/>
                  </a:lnTo>
                  <a:close/>
                  <a:moveTo>
                    <a:pt x="5956" y="406"/>
                  </a:moveTo>
                  <a:cubicBezTo>
                    <a:pt x="5956" y="357"/>
                    <a:pt x="5956" y="357"/>
                    <a:pt x="5956" y="357"/>
                  </a:cubicBezTo>
                  <a:cubicBezTo>
                    <a:pt x="5969" y="358"/>
                    <a:pt x="5981" y="363"/>
                    <a:pt x="5991" y="371"/>
                  </a:cubicBezTo>
                  <a:lnTo>
                    <a:pt x="5956" y="406"/>
                  </a:lnTo>
                  <a:close/>
                  <a:moveTo>
                    <a:pt x="5991" y="459"/>
                  </a:moveTo>
                  <a:cubicBezTo>
                    <a:pt x="5981" y="467"/>
                    <a:pt x="5969" y="473"/>
                    <a:pt x="5956" y="473"/>
                  </a:cubicBezTo>
                  <a:cubicBezTo>
                    <a:pt x="5956" y="424"/>
                    <a:pt x="5956" y="424"/>
                    <a:pt x="5956" y="424"/>
                  </a:cubicBezTo>
                  <a:lnTo>
                    <a:pt x="5991" y="459"/>
                  </a:lnTo>
                  <a:close/>
                  <a:moveTo>
                    <a:pt x="4875" y="519"/>
                  </a:moveTo>
                  <a:cubicBezTo>
                    <a:pt x="4894" y="500"/>
                    <a:pt x="4894" y="500"/>
                    <a:pt x="4894" y="500"/>
                  </a:cubicBezTo>
                  <a:cubicBezTo>
                    <a:pt x="4912" y="519"/>
                    <a:pt x="4912" y="519"/>
                    <a:pt x="4912" y="519"/>
                  </a:cubicBezTo>
                  <a:cubicBezTo>
                    <a:pt x="4894" y="537"/>
                    <a:pt x="4894" y="537"/>
                    <a:pt x="4894" y="537"/>
                  </a:cubicBezTo>
                  <a:lnTo>
                    <a:pt x="4875" y="519"/>
                  </a:lnTo>
                  <a:close/>
                  <a:moveTo>
                    <a:pt x="4889" y="542"/>
                  </a:moveTo>
                  <a:cubicBezTo>
                    <a:pt x="4870" y="561"/>
                    <a:pt x="4870" y="561"/>
                    <a:pt x="4870" y="561"/>
                  </a:cubicBezTo>
                  <a:cubicBezTo>
                    <a:pt x="4828" y="519"/>
                    <a:pt x="4828" y="519"/>
                    <a:pt x="4828" y="519"/>
                  </a:cubicBezTo>
                  <a:cubicBezTo>
                    <a:pt x="4870" y="476"/>
                    <a:pt x="4870" y="476"/>
                    <a:pt x="4870" y="476"/>
                  </a:cubicBezTo>
                  <a:cubicBezTo>
                    <a:pt x="4889" y="495"/>
                    <a:pt x="4889" y="495"/>
                    <a:pt x="4889" y="495"/>
                  </a:cubicBezTo>
                  <a:cubicBezTo>
                    <a:pt x="4865" y="519"/>
                    <a:pt x="4865" y="519"/>
                    <a:pt x="4865" y="519"/>
                  </a:cubicBezTo>
                  <a:lnTo>
                    <a:pt x="4889" y="542"/>
                  </a:lnTo>
                  <a:close/>
                  <a:moveTo>
                    <a:pt x="4899" y="495"/>
                  </a:moveTo>
                  <a:cubicBezTo>
                    <a:pt x="4917" y="476"/>
                    <a:pt x="4917" y="476"/>
                    <a:pt x="4917" y="476"/>
                  </a:cubicBezTo>
                  <a:cubicBezTo>
                    <a:pt x="4936" y="495"/>
                    <a:pt x="4936" y="495"/>
                    <a:pt x="4936" y="495"/>
                  </a:cubicBezTo>
                  <a:cubicBezTo>
                    <a:pt x="4917" y="513"/>
                    <a:pt x="4917" y="513"/>
                    <a:pt x="4917" y="513"/>
                  </a:cubicBezTo>
                  <a:lnTo>
                    <a:pt x="4899" y="495"/>
                  </a:lnTo>
                  <a:close/>
                  <a:moveTo>
                    <a:pt x="4917" y="524"/>
                  </a:moveTo>
                  <a:cubicBezTo>
                    <a:pt x="4936" y="542"/>
                    <a:pt x="4936" y="542"/>
                    <a:pt x="4936" y="542"/>
                  </a:cubicBezTo>
                  <a:cubicBezTo>
                    <a:pt x="4917" y="561"/>
                    <a:pt x="4917" y="561"/>
                    <a:pt x="4917" y="561"/>
                  </a:cubicBezTo>
                  <a:cubicBezTo>
                    <a:pt x="4899" y="542"/>
                    <a:pt x="4899" y="542"/>
                    <a:pt x="4899" y="542"/>
                  </a:cubicBezTo>
                  <a:lnTo>
                    <a:pt x="4917" y="524"/>
                  </a:lnTo>
                  <a:close/>
                  <a:moveTo>
                    <a:pt x="4923" y="519"/>
                  </a:moveTo>
                  <a:cubicBezTo>
                    <a:pt x="4941" y="500"/>
                    <a:pt x="4941" y="500"/>
                    <a:pt x="4941" y="500"/>
                  </a:cubicBezTo>
                  <a:cubicBezTo>
                    <a:pt x="4960" y="519"/>
                    <a:pt x="4960" y="519"/>
                    <a:pt x="4960" y="519"/>
                  </a:cubicBezTo>
                  <a:cubicBezTo>
                    <a:pt x="4941" y="537"/>
                    <a:pt x="4941" y="537"/>
                    <a:pt x="4941" y="537"/>
                  </a:cubicBezTo>
                  <a:lnTo>
                    <a:pt x="4923" y="519"/>
                  </a:lnTo>
                  <a:close/>
                  <a:moveTo>
                    <a:pt x="4946" y="495"/>
                  </a:moveTo>
                  <a:cubicBezTo>
                    <a:pt x="4965" y="476"/>
                    <a:pt x="4965" y="476"/>
                    <a:pt x="4965" y="476"/>
                  </a:cubicBezTo>
                  <a:cubicBezTo>
                    <a:pt x="4983" y="495"/>
                    <a:pt x="4983" y="495"/>
                    <a:pt x="4983" y="495"/>
                  </a:cubicBezTo>
                  <a:cubicBezTo>
                    <a:pt x="4965" y="513"/>
                    <a:pt x="4965" y="513"/>
                    <a:pt x="4965" y="513"/>
                  </a:cubicBezTo>
                  <a:lnTo>
                    <a:pt x="4946" y="495"/>
                  </a:lnTo>
                  <a:close/>
                  <a:moveTo>
                    <a:pt x="4965" y="524"/>
                  </a:moveTo>
                  <a:cubicBezTo>
                    <a:pt x="4983" y="542"/>
                    <a:pt x="4983" y="542"/>
                    <a:pt x="4983" y="542"/>
                  </a:cubicBezTo>
                  <a:cubicBezTo>
                    <a:pt x="4965" y="561"/>
                    <a:pt x="4965" y="561"/>
                    <a:pt x="4965" y="561"/>
                  </a:cubicBezTo>
                  <a:cubicBezTo>
                    <a:pt x="4946" y="542"/>
                    <a:pt x="4946" y="542"/>
                    <a:pt x="4946" y="542"/>
                  </a:cubicBezTo>
                  <a:lnTo>
                    <a:pt x="4965" y="524"/>
                  </a:lnTo>
                  <a:close/>
                  <a:moveTo>
                    <a:pt x="4970" y="519"/>
                  </a:moveTo>
                  <a:cubicBezTo>
                    <a:pt x="4988" y="500"/>
                    <a:pt x="4988" y="500"/>
                    <a:pt x="4988" y="500"/>
                  </a:cubicBezTo>
                  <a:cubicBezTo>
                    <a:pt x="4994" y="506"/>
                    <a:pt x="4994" y="506"/>
                    <a:pt x="4994" y="506"/>
                  </a:cubicBezTo>
                  <a:cubicBezTo>
                    <a:pt x="4994" y="507"/>
                    <a:pt x="4994" y="507"/>
                    <a:pt x="4994" y="507"/>
                  </a:cubicBezTo>
                  <a:cubicBezTo>
                    <a:pt x="5005" y="519"/>
                    <a:pt x="5005" y="519"/>
                    <a:pt x="5005" y="519"/>
                  </a:cubicBezTo>
                  <a:cubicBezTo>
                    <a:pt x="4994" y="530"/>
                    <a:pt x="4994" y="530"/>
                    <a:pt x="4994" y="530"/>
                  </a:cubicBezTo>
                  <a:cubicBezTo>
                    <a:pt x="4994" y="531"/>
                    <a:pt x="4994" y="531"/>
                    <a:pt x="4994" y="531"/>
                  </a:cubicBezTo>
                  <a:cubicBezTo>
                    <a:pt x="4988" y="537"/>
                    <a:pt x="4988" y="537"/>
                    <a:pt x="4988" y="537"/>
                  </a:cubicBezTo>
                  <a:lnTo>
                    <a:pt x="4970" y="519"/>
                  </a:lnTo>
                  <a:close/>
                  <a:moveTo>
                    <a:pt x="4993" y="495"/>
                  </a:moveTo>
                  <a:cubicBezTo>
                    <a:pt x="5011" y="477"/>
                    <a:pt x="5011" y="477"/>
                    <a:pt x="5011" y="477"/>
                  </a:cubicBezTo>
                  <a:cubicBezTo>
                    <a:pt x="5029" y="495"/>
                    <a:pt x="5029" y="495"/>
                    <a:pt x="5029" y="495"/>
                  </a:cubicBezTo>
                  <a:cubicBezTo>
                    <a:pt x="5011" y="513"/>
                    <a:pt x="5011" y="513"/>
                    <a:pt x="5011" y="513"/>
                  </a:cubicBezTo>
                  <a:lnTo>
                    <a:pt x="4993" y="495"/>
                  </a:lnTo>
                  <a:close/>
                  <a:moveTo>
                    <a:pt x="5011" y="524"/>
                  </a:moveTo>
                  <a:cubicBezTo>
                    <a:pt x="5029" y="542"/>
                    <a:pt x="5029" y="542"/>
                    <a:pt x="5029" y="542"/>
                  </a:cubicBezTo>
                  <a:cubicBezTo>
                    <a:pt x="5011" y="560"/>
                    <a:pt x="5011" y="560"/>
                    <a:pt x="5011" y="560"/>
                  </a:cubicBezTo>
                  <a:cubicBezTo>
                    <a:pt x="4993" y="542"/>
                    <a:pt x="4993" y="542"/>
                    <a:pt x="4993" y="542"/>
                  </a:cubicBezTo>
                  <a:lnTo>
                    <a:pt x="5011" y="524"/>
                  </a:lnTo>
                  <a:close/>
                  <a:moveTo>
                    <a:pt x="5017" y="519"/>
                  </a:moveTo>
                  <a:cubicBezTo>
                    <a:pt x="5034" y="501"/>
                    <a:pt x="5034" y="501"/>
                    <a:pt x="5034" y="501"/>
                  </a:cubicBezTo>
                  <a:cubicBezTo>
                    <a:pt x="5052" y="519"/>
                    <a:pt x="5052" y="519"/>
                    <a:pt x="5052" y="519"/>
                  </a:cubicBezTo>
                  <a:cubicBezTo>
                    <a:pt x="5034" y="536"/>
                    <a:pt x="5034" y="536"/>
                    <a:pt x="5034" y="536"/>
                  </a:cubicBezTo>
                  <a:lnTo>
                    <a:pt x="5017" y="519"/>
                  </a:lnTo>
                  <a:close/>
                  <a:moveTo>
                    <a:pt x="5040" y="495"/>
                  </a:moveTo>
                  <a:cubicBezTo>
                    <a:pt x="5058" y="477"/>
                    <a:pt x="5058" y="477"/>
                    <a:pt x="5058" y="477"/>
                  </a:cubicBezTo>
                  <a:cubicBezTo>
                    <a:pt x="5076" y="495"/>
                    <a:pt x="5076" y="495"/>
                    <a:pt x="5076" y="495"/>
                  </a:cubicBezTo>
                  <a:cubicBezTo>
                    <a:pt x="5058" y="513"/>
                    <a:pt x="5058" y="513"/>
                    <a:pt x="5058" y="513"/>
                  </a:cubicBezTo>
                  <a:lnTo>
                    <a:pt x="5040" y="495"/>
                  </a:lnTo>
                  <a:close/>
                  <a:moveTo>
                    <a:pt x="5058" y="524"/>
                  </a:moveTo>
                  <a:cubicBezTo>
                    <a:pt x="5076" y="542"/>
                    <a:pt x="5076" y="542"/>
                    <a:pt x="5076" y="542"/>
                  </a:cubicBezTo>
                  <a:cubicBezTo>
                    <a:pt x="5058" y="560"/>
                    <a:pt x="5058" y="560"/>
                    <a:pt x="5058" y="560"/>
                  </a:cubicBezTo>
                  <a:cubicBezTo>
                    <a:pt x="5040" y="542"/>
                    <a:pt x="5040" y="542"/>
                    <a:pt x="5040" y="542"/>
                  </a:cubicBezTo>
                  <a:lnTo>
                    <a:pt x="5058" y="524"/>
                  </a:lnTo>
                  <a:close/>
                  <a:moveTo>
                    <a:pt x="5064" y="519"/>
                  </a:moveTo>
                  <a:cubicBezTo>
                    <a:pt x="5082" y="501"/>
                    <a:pt x="5082" y="501"/>
                    <a:pt x="5082" y="501"/>
                  </a:cubicBezTo>
                  <a:cubicBezTo>
                    <a:pt x="5099" y="519"/>
                    <a:pt x="5099" y="519"/>
                    <a:pt x="5099" y="519"/>
                  </a:cubicBezTo>
                  <a:cubicBezTo>
                    <a:pt x="5082" y="536"/>
                    <a:pt x="5082" y="536"/>
                    <a:pt x="5082" y="536"/>
                  </a:cubicBezTo>
                  <a:lnTo>
                    <a:pt x="5064" y="519"/>
                  </a:lnTo>
                  <a:close/>
                  <a:moveTo>
                    <a:pt x="5087" y="495"/>
                  </a:moveTo>
                  <a:cubicBezTo>
                    <a:pt x="5105" y="477"/>
                    <a:pt x="5105" y="477"/>
                    <a:pt x="5105" y="477"/>
                  </a:cubicBezTo>
                  <a:cubicBezTo>
                    <a:pt x="5123" y="495"/>
                    <a:pt x="5123" y="495"/>
                    <a:pt x="5123" y="495"/>
                  </a:cubicBezTo>
                  <a:cubicBezTo>
                    <a:pt x="5105" y="513"/>
                    <a:pt x="5105" y="513"/>
                    <a:pt x="5105" y="513"/>
                  </a:cubicBezTo>
                  <a:lnTo>
                    <a:pt x="5087" y="495"/>
                  </a:lnTo>
                  <a:close/>
                  <a:moveTo>
                    <a:pt x="5105" y="524"/>
                  </a:moveTo>
                  <a:cubicBezTo>
                    <a:pt x="5123" y="542"/>
                    <a:pt x="5123" y="542"/>
                    <a:pt x="5123" y="542"/>
                  </a:cubicBezTo>
                  <a:cubicBezTo>
                    <a:pt x="5105" y="560"/>
                    <a:pt x="5105" y="560"/>
                    <a:pt x="5105" y="560"/>
                  </a:cubicBezTo>
                  <a:cubicBezTo>
                    <a:pt x="5087" y="542"/>
                    <a:pt x="5087" y="542"/>
                    <a:pt x="5087" y="542"/>
                  </a:cubicBezTo>
                  <a:lnTo>
                    <a:pt x="5105" y="524"/>
                  </a:lnTo>
                  <a:close/>
                  <a:moveTo>
                    <a:pt x="5111" y="519"/>
                  </a:moveTo>
                  <a:cubicBezTo>
                    <a:pt x="5129" y="501"/>
                    <a:pt x="5129" y="501"/>
                    <a:pt x="5129" y="501"/>
                  </a:cubicBezTo>
                  <a:cubicBezTo>
                    <a:pt x="5146" y="519"/>
                    <a:pt x="5146" y="519"/>
                    <a:pt x="5146" y="519"/>
                  </a:cubicBezTo>
                  <a:cubicBezTo>
                    <a:pt x="5129" y="536"/>
                    <a:pt x="5129" y="536"/>
                    <a:pt x="5129" y="536"/>
                  </a:cubicBezTo>
                  <a:lnTo>
                    <a:pt x="5111" y="519"/>
                  </a:lnTo>
                  <a:close/>
                  <a:moveTo>
                    <a:pt x="5135" y="495"/>
                  </a:moveTo>
                  <a:cubicBezTo>
                    <a:pt x="5152" y="477"/>
                    <a:pt x="5152" y="477"/>
                    <a:pt x="5152" y="477"/>
                  </a:cubicBezTo>
                  <a:cubicBezTo>
                    <a:pt x="5170" y="495"/>
                    <a:pt x="5170" y="495"/>
                    <a:pt x="5170" y="495"/>
                  </a:cubicBezTo>
                  <a:cubicBezTo>
                    <a:pt x="5152" y="513"/>
                    <a:pt x="5152" y="513"/>
                    <a:pt x="5152" y="513"/>
                  </a:cubicBezTo>
                  <a:lnTo>
                    <a:pt x="5135" y="495"/>
                  </a:lnTo>
                  <a:close/>
                  <a:moveTo>
                    <a:pt x="5152" y="524"/>
                  </a:moveTo>
                  <a:cubicBezTo>
                    <a:pt x="5170" y="542"/>
                    <a:pt x="5170" y="542"/>
                    <a:pt x="5170" y="542"/>
                  </a:cubicBezTo>
                  <a:cubicBezTo>
                    <a:pt x="5152" y="560"/>
                    <a:pt x="5152" y="560"/>
                    <a:pt x="5152" y="560"/>
                  </a:cubicBezTo>
                  <a:cubicBezTo>
                    <a:pt x="5135" y="542"/>
                    <a:pt x="5135" y="542"/>
                    <a:pt x="5135" y="542"/>
                  </a:cubicBezTo>
                  <a:lnTo>
                    <a:pt x="5152" y="524"/>
                  </a:lnTo>
                  <a:close/>
                  <a:moveTo>
                    <a:pt x="5169" y="531"/>
                  </a:moveTo>
                  <a:cubicBezTo>
                    <a:pt x="5169" y="530"/>
                    <a:pt x="5169" y="530"/>
                    <a:pt x="5169" y="530"/>
                  </a:cubicBezTo>
                  <a:cubicBezTo>
                    <a:pt x="5158" y="519"/>
                    <a:pt x="5158" y="519"/>
                    <a:pt x="5158" y="519"/>
                  </a:cubicBezTo>
                  <a:cubicBezTo>
                    <a:pt x="5169" y="507"/>
                    <a:pt x="5169" y="507"/>
                    <a:pt x="5169" y="507"/>
                  </a:cubicBezTo>
                  <a:cubicBezTo>
                    <a:pt x="5169" y="506"/>
                    <a:pt x="5169" y="506"/>
                    <a:pt x="5169" y="506"/>
                  </a:cubicBezTo>
                  <a:cubicBezTo>
                    <a:pt x="5175" y="500"/>
                    <a:pt x="5175" y="500"/>
                    <a:pt x="5175" y="500"/>
                  </a:cubicBezTo>
                  <a:cubicBezTo>
                    <a:pt x="5194" y="519"/>
                    <a:pt x="5194" y="519"/>
                    <a:pt x="5194" y="519"/>
                  </a:cubicBezTo>
                  <a:cubicBezTo>
                    <a:pt x="5175" y="537"/>
                    <a:pt x="5175" y="537"/>
                    <a:pt x="5175" y="537"/>
                  </a:cubicBezTo>
                  <a:lnTo>
                    <a:pt x="5169" y="531"/>
                  </a:lnTo>
                  <a:close/>
                  <a:moveTo>
                    <a:pt x="5180" y="495"/>
                  </a:moveTo>
                  <a:cubicBezTo>
                    <a:pt x="5199" y="476"/>
                    <a:pt x="5199" y="476"/>
                    <a:pt x="5199" y="476"/>
                  </a:cubicBezTo>
                  <a:cubicBezTo>
                    <a:pt x="5217" y="495"/>
                    <a:pt x="5217" y="495"/>
                    <a:pt x="5217" y="495"/>
                  </a:cubicBezTo>
                  <a:cubicBezTo>
                    <a:pt x="5199" y="513"/>
                    <a:pt x="5199" y="513"/>
                    <a:pt x="5199" y="513"/>
                  </a:cubicBezTo>
                  <a:lnTo>
                    <a:pt x="5180" y="495"/>
                  </a:lnTo>
                  <a:close/>
                  <a:moveTo>
                    <a:pt x="5199" y="524"/>
                  </a:moveTo>
                  <a:cubicBezTo>
                    <a:pt x="5217" y="542"/>
                    <a:pt x="5217" y="542"/>
                    <a:pt x="5217" y="542"/>
                  </a:cubicBezTo>
                  <a:cubicBezTo>
                    <a:pt x="5199" y="561"/>
                    <a:pt x="5199" y="561"/>
                    <a:pt x="5199" y="561"/>
                  </a:cubicBezTo>
                  <a:cubicBezTo>
                    <a:pt x="5180" y="542"/>
                    <a:pt x="5180" y="542"/>
                    <a:pt x="5180" y="542"/>
                  </a:cubicBezTo>
                  <a:lnTo>
                    <a:pt x="5199" y="524"/>
                  </a:lnTo>
                  <a:close/>
                  <a:moveTo>
                    <a:pt x="5204" y="519"/>
                  </a:moveTo>
                  <a:cubicBezTo>
                    <a:pt x="5222" y="500"/>
                    <a:pt x="5222" y="500"/>
                    <a:pt x="5222" y="500"/>
                  </a:cubicBezTo>
                  <a:cubicBezTo>
                    <a:pt x="5241" y="519"/>
                    <a:pt x="5241" y="519"/>
                    <a:pt x="5241" y="519"/>
                  </a:cubicBezTo>
                  <a:cubicBezTo>
                    <a:pt x="5222" y="537"/>
                    <a:pt x="5222" y="537"/>
                    <a:pt x="5222" y="537"/>
                  </a:cubicBezTo>
                  <a:lnTo>
                    <a:pt x="5204" y="519"/>
                  </a:lnTo>
                  <a:close/>
                  <a:moveTo>
                    <a:pt x="5227" y="495"/>
                  </a:moveTo>
                  <a:cubicBezTo>
                    <a:pt x="5246" y="476"/>
                    <a:pt x="5246" y="476"/>
                    <a:pt x="5246" y="476"/>
                  </a:cubicBezTo>
                  <a:cubicBezTo>
                    <a:pt x="5264" y="495"/>
                    <a:pt x="5264" y="495"/>
                    <a:pt x="5264" y="495"/>
                  </a:cubicBezTo>
                  <a:cubicBezTo>
                    <a:pt x="5246" y="513"/>
                    <a:pt x="5246" y="513"/>
                    <a:pt x="5246" y="513"/>
                  </a:cubicBezTo>
                  <a:lnTo>
                    <a:pt x="5227" y="495"/>
                  </a:lnTo>
                  <a:close/>
                  <a:moveTo>
                    <a:pt x="5246" y="524"/>
                  </a:moveTo>
                  <a:cubicBezTo>
                    <a:pt x="5264" y="542"/>
                    <a:pt x="5264" y="542"/>
                    <a:pt x="5264" y="542"/>
                  </a:cubicBezTo>
                  <a:cubicBezTo>
                    <a:pt x="5246" y="561"/>
                    <a:pt x="5246" y="561"/>
                    <a:pt x="5246" y="561"/>
                  </a:cubicBezTo>
                  <a:cubicBezTo>
                    <a:pt x="5227" y="542"/>
                    <a:pt x="5227" y="542"/>
                    <a:pt x="5227" y="542"/>
                  </a:cubicBezTo>
                  <a:lnTo>
                    <a:pt x="5246" y="524"/>
                  </a:lnTo>
                  <a:close/>
                  <a:moveTo>
                    <a:pt x="5251" y="519"/>
                  </a:moveTo>
                  <a:cubicBezTo>
                    <a:pt x="5269" y="500"/>
                    <a:pt x="5269" y="500"/>
                    <a:pt x="5269" y="500"/>
                  </a:cubicBezTo>
                  <a:cubicBezTo>
                    <a:pt x="5288" y="519"/>
                    <a:pt x="5288" y="519"/>
                    <a:pt x="5288" y="519"/>
                  </a:cubicBezTo>
                  <a:cubicBezTo>
                    <a:pt x="5269" y="537"/>
                    <a:pt x="5269" y="537"/>
                    <a:pt x="5269" y="537"/>
                  </a:cubicBezTo>
                  <a:lnTo>
                    <a:pt x="5251" y="519"/>
                  </a:lnTo>
                  <a:close/>
                  <a:moveTo>
                    <a:pt x="5298" y="519"/>
                  </a:moveTo>
                  <a:cubicBezTo>
                    <a:pt x="5274" y="495"/>
                    <a:pt x="5274" y="495"/>
                    <a:pt x="5274" y="495"/>
                  </a:cubicBezTo>
                  <a:cubicBezTo>
                    <a:pt x="5293" y="476"/>
                    <a:pt x="5293" y="476"/>
                    <a:pt x="5293" y="476"/>
                  </a:cubicBezTo>
                  <a:cubicBezTo>
                    <a:pt x="5335" y="519"/>
                    <a:pt x="5335" y="519"/>
                    <a:pt x="5335" y="519"/>
                  </a:cubicBezTo>
                  <a:cubicBezTo>
                    <a:pt x="5293" y="561"/>
                    <a:pt x="5293" y="561"/>
                    <a:pt x="5293" y="561"/>
                  </a:cubicBezTo>
                  <a:cubicBezTo>
                    <a:pt x="5274" y="542"/>
                    <a:pt x="5274" y="542"/>
                    <a:pt x="5274" y="542"/>
                  </a:cubicBezTo>
                  <a:lnTo>
                    <a:pt x="5298" y="519"/>
                  </a:lnTo>
                  <a:close/>
                  <a:moveTo>
                    <a:pt x="9554" y="411"/>
                  </a:moveTo>
                  <a:cubicBezTo>
                    <a:pt x="9505" y="411"/>
                    <a:pt x="9505" y="411"/>
                    <a:pt x="9505" y="411"/>
                  </a:cubicBezTo>
                  <a:cubicBezTo>
                    <a:pt x="9505" y="398"/>
                    <a:pt x="9511" y="386"/>
                    <a:pt x="9519" y="376"/>
                  </a:cubicBezTo>
                  <a:lnTo>
                    <a:pt x="9554" y="411"/>
                  </a:lnTo>
                  <a:close/>
                  <a:moveTo>
                    <a:pt x="9524" y="371"/>
                  </a:moveTo>
                  <a:cubicBezTo>
                    <a:pt x="9534" y="363"/>
                    <a:pt x="9546" y="358"/>
                    <a:pt x="9559" y="357"/>
                  </a:cubicBezTo>
                  <a:cubicBezTo>
                    <a:pt x="9559" y="406"/>
                    <a:pt x="9559" y="406"/>
                    <a:pt x="9559" y="406"/>
                  </a:cubicBezTo>
                  <a:lnTo>
                    <a:pt x="9524" y="371"/>
                  </a:lnTo>
                  <a:close/>
                  <a:moveTo>
                    <a:pt x="9559" y="424"/>
                  </a:moveTo>
                  <a:cubicBezTo>
                    <a:pt x="9559" y="473"/>
                    <a:pt x="9559" y="473"/>
                    <a:pt x="9559" y="473"/>
                  </a:cubicBezTo>
                  <a:cubicBezTo>
                    <a:pt x="9546" y="473"/>
                    <a:pt x="9534" y="467"/>
                    <a:pt x="9524" y="459"/>
                  </a:cubicBezTo>
                  <a:lnTo>
                    <a:pt x="9559" y="424"/>
                  </a:lnTo>
                  <a:close/>
                  <a:moveTo>
                    <a:pt x="9554" y="419"/>
                  </a:moveTo>
                  <a:cubicBezTo>
                    <a:pt x="9519" y="454"/>
                    <a:pt x="9519" y="454"/>
                    <a:pt x="9519" y="454"/>
                  </a:cubicBezTo>
                  <a:cubicBezTo>
                    <a:pt x="9511" y="444"/>
                    <a:pt x="9505" y="432"/>
                    <a:pt x="9505" y="419"/>
                  </a:cubicBezTo>
                  <a:lnTo>
                    <a:pt x="9554" y="419"/>
                  </a:lnTo>
                  <a:close/>
                  <a:moveTo>
                    <a:pt x="9563" y="481"/>
                  </a:moveTo>
                  <a:cubicBezTo>
                    <a:pt x="9598" y="481"/>
                    <a:pt x="9627" y="453"/>
                    <a:pt x="9628" y="419"/>
                  </a:cubicBezTo>
                  <a:cubicBezTo>
                    <a:pt x="9663" y="419"/>
                    <a:pt x="9663" y="419"/>
                    <a:pt x="9663" y="419"/>
                  </a:cubicBezTo>
                  <a:cubicBezTo>
                    <a:pt x="9663" y="635"/>
                    <a:pt x="9663" y="635"/>
                    <a:pt x="9663" y="635"/>
                  </a:cubicBezTo>
                  <a:cubicBezTo>
                    <a:pt x="9486" y="635"/>
                    <a:pt x="9486" y="635"/>
                    <a:pt x="9486" y="635"/>
                  </a:cubicBezTo>
                  <a:cubicBezTo>
                    <a:pt x="9484" y="614"/>
                    <a:pt x="9468" y="597"/>
                    <a:pt x="9447" y="596"/>
                  </a:cubicBezTo>
                  <a:cubicBezTo>
                    <a:pt x="9447" y="419"/>
                    <a:pt x="9447" y="419"/>
                    <a:pt x="9447" y="419"/>
                  </a:cubicBezTo>
                  <a:cubicBezTo>
                    <a:pt x="9497" y="419"/>
                    <a:pt x="9497" y="419"/>
                    <a:pt x="9497" y="419"/>
                  </a:cubicBezTo>
                  <a:cubicBezTo>
                    <a:pt x="9499" y="453"/>
                    <a:pt x="9528" y="481"/>
                    <a:pt x="9563" y="481"/>
                  </a:cubicBezTo>
                  <a:close/>
                  <a:moveTo>
                    <a:pt x="9572" y="411"/>
                  </a:moveTo>
                  <a:cubicBezTo>
                    <a:pt x="9607" y="376"/>
                    <a:pt x="9607" y="376"/>
                    <a:pt x="9607" y="376"/>
                  </a:cubicBezTo>
                  <a:cubicBezTo>
                    <a:pt x="9615" y="386"/>
                    <a:pt x="9620" y="398"/>
                    <a:pt x="9621" y="411"/>
                  </a:cubicBezTo>
                  <a:lnTo>
                    <a:pt x="9572" y="411"/>
                  </a:lnTo>
                  <a:close/>
                  <a:moveTo>
                    <a:pt x="9621" y="419"/>
                  </a:moveTo>
                  <a:cubicBezTo>
                    <a:pt x="9620" y="432"/>
                    <a:pt x="9615" y="444"/>
                    <a:pt x="9607" y="454"/>
                  </a:cubicBezTo>
                  <a:cubicBezTo>
                    <a:pt x="9572" y="419"/>
                    <a:pt x="9572" y="419"/>
                    <a:pt x="9572" y="419"/>
                  </a:cubicBezTo>
                  <a:lnTo>
                    <a:pt x="9621" y="419"/>
                  </a:lnTo>
                  <a:close/>
                  <a:moveTo>
                    <a:pt x="9566" y="406"/>
                  </a:moveTo>
                  <a:cubicBezTo>
                    <a:pt x="9566" y="357"/>
                    <a:pt x="9566" y="357"/>
                    <a:pt x="9566" y="357"/>
                  </a:cubicBezTo>
                  <a:cubicBezTo>
                    <a:pt x="9580" y="358"/>
                    <a:pt x="9592" y="363"/>
                    <a:pt x="9602" y="371"/>
                  </a:cubicBezTo>
                  <a:lnTo>
                    <a:pt x="9566" y="406"/>
                  </a:lnTo>
                  <a:close/>
                  <a:moveTo>
                    <a:pt x="9602" y="459"/>
                  </a:moveTo>
                  <a:cubicBezTo>
                    <a:pt x="9592" y="467"/>
                    <a:pt x="9580" y="473"/>
                    <a:pt x="9566" y="473"/>
                  </a:cubicBezTo>
                  <a:cubicBezTo>
                    <a:pt x="9566" y="424"/>
                    <a:pt x="9566" y="424"/>
                    <a:pt x="9566" y="424"/>
                  </a:cubicBezTo>
                  <a:lnTo>
                    <a:pt x="9602" y="459"/>
                  </a:lnTo>
                  <a:close/>
                  <a:moveTo>
                    <a:pt x="402" y="419"/>
                  </a:moveTo>
                  <a:cubicBezTo>
                    <a:pt x="493" y="419"/>
                    <a:pt x="493" y="419"/>
                    <a:pt x="493" y="419"/>
                  </a:cubicBezTo>
                  <a:cubicBezTo>
                    <a:pt x="493" y="638"/>
                    <a:pt x="493" y="638"/>
                    <a:pt x="493" y="638"/>
                  </a:cubicBezTo>
                  <a:cubicBezTo>
                    <a:pt x="493" y="638"/>
                    <a:pt x="493" y="638"/>
                    <a:pt x="493" y="638"/>
                  </a:cubicBezTo>
                  <a:cubicBezTo>
                    <a:pt x="493" y="2781"/>
                    <a:pt x="493" y="2781"/>
                    <a:pt x="493" y="2781"/>
                  </a:cubicBezTo>
                  <a:cubicBezTo>
                    <a:pt x="493" y="2828"/>
                    <a:pt x="493" y="2828"/>
                    <a:pt x="493" y="2828"/>
                  </a:cubicBezTo>
                  <a:cubicBezTo>
                    <a:pt x="493" y="4971"/>
                    <a:pt x="493" y="4971"/>
                    <a:pt x="493" y="4971"/>
                  </a:cubicBezTo>
                  <a:cubicBezTo>
                    <a:pt x="493" y="4971"/>
                    <a:pt x="493" y="4971"/>
                    <a:pt x="493" y="4971"/>
                  </a:cubicBezTo>
                  <a:cubicBezTo>
                    <a:pt x="493" y="5190"/>
                    <a:pt x="493" y="5190"/>
                    <a:pt x="493" y="5190"/>
                  </a:cubicBezTo>
                  <a:cubicBezTo>
                    <a:pt x="402" y="5190"/>
                    <a:pt x="402" y="5190"/>
                    <a:pt x="402" y="5190"/>
                  </a:cubicBezTo>
                  <a:cubicBezTo>
                    <a:pt x="402" y="3457"/>
                    <a:pt x="402" y="3457"/>
                    <a:pt x="402" y="3457"/>
                  </a:cubicBezTo>
                  <a:cubicBezTo>
                    <a:pt x="437" y="3455"/>
                    <a:pt x="464" y="3426"/>
                    <a:pt x="464" y="3391"/>
                  </a:cubicBezTo>
                  <a:cubicBezTo>
                    <a:pt x="464" y="3356"/>
                    <a:pt x="437" y="3327"/>
                    <a:pt x="402" y="3326"/>
                  </a:cubicBezTo>
                  <a:cubicBezTo>
                    <a:pt x="402" y="3042"/>
                    <a:pt x="402" y="3042"/>
                    <a:pt x="402" y="3042"/>
                  </a:cubicBezTo>
                  <a:cubicBezTo>
                    <a:pt x="451" y="2993"/>
                    <a:pt x="451" y="2993"/>
                    <a:pt x="451" y="2993"/>
                  </a:cubicBezTo>
                  <a:cubicBezTo>
                    <a:pt x="427" y="2969"/>
                    <a:pt x="427" y="2969"/>
                    <a:pt x="427" y="2969"/>
                  </a:cubicBezTo>
                  <a:cubicBezTo>
                    <a:pt x="451" y="2946"/>
                    <a:pt x="451" y="2946"/>
                    <a:pt x="451" y="2946"/>
                  </a:cubicBezTo>
                  <a:cubicBezTo>
                    <a:pt x="427" y="2922"/>
                    <a:pt x="427" y="2922"/>
                    <a:pt x="427" y="2922"/>
                  </a:cubicBezTo>
                  <a:cubicBezTo>
                    <a:pt x="451" y="2899"/>
                    <a:pt x="451" y="2899"/>
                    <a:pt x="451" y="2899"/>
                  </a:cubicBezTo>
                  <a:cubicBezTo>
                    <a:pt x="427" y="2875"/>
                    <a:pt x="427" y="2875"/>
                    <a:pt x="427" y="2875"/>
                  </a:cubicBezTo>
                  <a:cubicBezTo>
                    <a:pt x="451" y="2852"/>
                    <a:pt x="451" y="2852"/>
                    <a:pt x="451" y="2852"/>
                  </a:cubicBezTo>
                  <a:cubicBezTo>
                    <a:pt x="427" y="2828"/>
                    <a:pt x="427" y="2828"/>
                    <a:pt x="427" y="2828"/>
                  </a:cubicBezTo>
                  <a:cubicBezTo>
                    <a:pt x="451" y="2805"/>
                    <a:pt x="451" y="2805"/>
                    <a:pt x="451" y="2805"/>
                  </a:cubicBezTo>
                  <a:cubicBezTo>
                    <a:pt x="451" y="2804"/>
                    <a:pt x="451" y="2804"/>
                    <a:pt x="451" y="2804"/>
                  </a:cubicBezTo>
                  <a:cubicBezTo>
                    <a:pt x="451" y="2804"/>
                    <a:pt x="451" y="2804"/>
                    <a:pt x="451" y="2804"/>
                  </a:cubicBezTo>
                  <a:cubicBezTo>
                    <a:pt x="427" y="2781"/>
                    <a:pt x="427" y="2781"/>
                    <a:pt x="427" y="2781"/>
                  </a:cubicBezTo>
                  <a:cubicBezTo>
                    <a:pt x="451" y="2757"/>
                    <a:pt x="451" y="2757"/>
                    <a:pt x="451" y="2757"/>
                  </a:cubicBezTo>
                  <a:cubicBezTo>
                    <a:pt x="427" y="2734"/>
                    <a:pt x="427" y="2734"/>
                    <a:pt x="427" y="2734"/>
                  </a:cubicBezTo>
                  <a:cubicBezTo>
                    <a:pt x="451" y="2710"/>
                    <a:pt x="451" y="2710"/>
                    <a:pt x="451" y="2710"/>
                  </a:cubicBezTo>
                  <a:cubicBezTo>
                    <a:pt x="427" y="2687"/>
                    <a:pt x="427" y="2687"/>
                    <a:pt x="427" y="2687"/>
                  </a:cubicBezTo>
                  <a:cubicBezTo>
                    <a:pt x="451" y="2663"/>
                    <a:pt x="451" y="2663"/>
                    <a:pt x="451" y="2663"/>
                  </a:cubicBezTo>
                  <a:cubicBezTo>
                    <a:pt x="427" y="2640"/>
                    <a:pt x="427" y="2640"/>
                    <a:pt x="427" y="2640"/>
                  </a:cubicBezTo>
                  <a:cubicBezTo>
                    <a:pt x="451" y="2616"/>
                    <a:pt x="451" y="2616"/>
                    <a:pt x="451" y="2616"/>
                  </a:cubicBezTo>
                  <a:cubicBezTo>
                    <a:pt x="402" y="2567"/>
                    <a:pt x="402" y="2567"/>
                    <a:pt x="402" y="2567"/>
                  </a:cubicBezTo>
                  <a:cubicBezTo>
                    <a:pt x="402" y="2283"/>
                    <a:pt x="402" y="2283"/>
                    <a:pt x="402" y="2283"/>
                  </a:cubicBezTo>
                  <a:cubicBezTo>
                    <a:pt x="437" y="2281"/>
                    <a:pt x="464" y="2253"/>
                    <a:pt x="464" y="2218"/>
                  </a:cubicBezTo>
                  <a:cubicBezTo>
                    <a:pt x="464" y="2183"/>
                    <a:pt x="437" y="2154"/>
                    <a:pt x="402" y="2152"/>
                  </a:cubicBezTo>
                  <a:lnTo>
                    <a:pt x="402" y="419"/>
                  </a:lnTo>
                  <a:close/>
                  <a:moveTo>
                    <a:pt x="407" y="3388"/>
                  </a:moveTo>
                  <a:cubicBezTo>
                    <a:pt x="442" y="3352"/>
                    <a:pt x="442" y="3352"/>
                    <a:pt x="442" y="3352"/>
                  </a:cubicBezTo>
                  <a:cubicBezTo>
                    <a:pt x="451" y="3362"/>
                    <a:pt x="456" y="3374"/>
                    <a:pt x="457" y="3388"/>
                  </a:cubicBezTo>
                  <a:lnTo>
                    <a:pt x="407" y="3388"/>
                  </a:lnTo>
                  <a:close/>
                  <a:moveTo>
                    <a:pt x="457" y="3395"/>
                  </a:moveTo>
                  <a:cubicBezTo>
                    <a:pt x="456" y="3408"/>
                    <a:pt x="451" y="3420"/>
                    <a:pt x="442" y="3430"/>
                  </a:cubicBezTo>
                  <a:cubicBezTo>
                    <a:pt x="407" y="3395"/>
                    <a:pt x="407" y="3395"/>
                    <a:pt x="407" y="3395"/>
                  </a:cubicBezTo>
                  <a:lnTo>
                    <a:pt x="457" y="3395"/>
                  </a:lnTo>
                  <a:close/>
                  <a:moveTo>
                    <a:pt x="402" y="3382"/>
                  </a:moveTo>
                  <a:cubicBezTo>
                    <a:pt x="402" y="3333"/>
                    <a:pt x="402" y="3333"/>
                    <a:pt x="402" y="3333"/>
                  </a:cubicBezTo>
                  <a:cubicBezTo>
                    <a:pt x="416" y="3334"/>
                    <a:pt x="428" y="3339"/>
                    <a:pt x="437" y="3347"/>
                  </a:cubicBezTo>
                  <a:lnTo>
                    <a:pt x="402" y="3382"/>
                  </a:lnTo>
                  <a:close/>
                  <a:moveTo>
                    <a:pt x="437" y="3435"/>
                  </a:moveTo>
                  <a:cubicBezTo>
                    <a:pt x="428" y="3443"/>
                    <a:pt x="416" y="3449"/>
                    <a:pt x="402" y="3449"/>
                  </a:cubicBezTo>
                  <a:cubicBezTo>
                    <a:pt x="402" y="3400"/>
                    <a:pt x="402" y="3400"/>
                    <a:pt x="402" y="3400"/>
                  </a:cubicBezTo>
                  <a:lnTo>
                    <a:pt x="437" y="3435"/>
                  </a:lnTo>
                  <a:close/>
                  <a:moveTo>
                    <a:pt x="417" y="2734"/>
                  </a:moveTo>
                  <a:cubicBezTo>
                    <a:pt x="399" y="2752"/>
                    <a:pt x="399" y="2752"/>
                    <a:pt x="399" y="2752"/>
                  </a:cubicBezTo>
                  <a:cubicBezTo>
                    <a:pt x="380" y="2734"/>
                    <a:pt x="380" y="2734"/>
                    <a:pt x="380" y="2734"/>
                  </a:cubicBezTo>
                  <a:cubicBezTo>
                    <a:pt x="399" y="2715"/>
                    <a:pt x="399" y="2715"/>
                    <a:pt x="399" y="2715"/>
                  </a:cubicBezTo>
                  <a:lnTo>
                    <a:pt x="417" y="2734"/>
                  </a:lnTo>
                  <a:close/>
                  <a:moveTo>
                    <a:pt x="380" y="2687"/>
                  </a:moveTo>
                  <a:cubicBezTo>
                    <a:pt x="399" y="2668"/>
                    <a:pt x="399" y="2668"/>
                    <a:pt x="399" y="2668"/>
                  </a:cubicBezTo>
                  <a:cubicBezTo>
                    <a:pt x="417" y="2687"/>
                    <a:pt x="417" y="2687"/>
                    <a:pt x="417" y="2687"/>
                  </a:cubicBezTo>
                  <a:cubicBezTo>
                    <a:pt x="399" y="2705"/>
                    <a:pt x="399" y="2705"/>
                    <a:pt x="399" y="2705"/>
                  </a:cubicBezTo>
                  <a:lnTo>
                    <a:pt x="380" y="2687"/>
                  </a:lnTo>
                  <a:close/>
                  <a:moveTo>
                    <a:pt x="417" y="2781"/>
                  </a:moveTo>
                  <a:cubicBezTo>
                    <a:pt x="399" y="2799"/>
                    <a:pt x="399" y="2799"/>
                    <a:pt x="399" y="2799"/>
                  </a:cubicBezTo>
                  <a:cubicBezTo>
                    <a:pt x="380" y="2781"/>
                    <a:pt x="380" y="2781"/>
                    <a:pt x="380" y="2781"/>
                  </a:cubicBezTo>
                  <a:cubicBezTo>
                    <a:pt x="399" y="2762"/>
                    <a:pt x="399" y="2762"/>
                    <a:pt x="399" y="2762"/>
                  </a:cubicBezTo>
                  <a:lnTo>
                    <a:pt x="417" y="2781"/>
                  </a:lnTo>
                  <a:close/>
                  <a:moveTo>
                    <a:pt x="417" y="2828"/>
                  </a:moveTo>
                  <a:cubicBezTo>
                    <a:pt x="399" y="2847"/>
                    <a:pt x="399" y="2847"/>
                    <a:pt x="399" y="2847"/>
                  </a:cubicBezTo>
                  <a:cubicBezTo>
                    <a:pt x="380" y="2828"/>
                    <a:pt x="380" y="2828"/>
                    <a:pt x="380" y="2828"/>
                  </a:cubicBezTo>
                  <a:cubicBezTo>
                    <a:pt x="399" y="2810"/>
                    <a:pt x="399" y="2810"/>
                    <a:pt x="399" y="2810"/>
                  </a:cubicBezTo>
                  <a:lnTo>
                    <a:pt x="417" y="2828"/>
                  </a:lnTo>
                  <a:close/>
                  <a:moveTo>
                    <a:pt x="417" y="2875"/>
                  </a:moveTo>
                  <a:cubicBezTo>
                    <a:pt x="399" y="2894"/>
                    <a:pt x="399" y="2894"/>
                    <a:pt x="399" y="2894"/>
                  </a:cubicBezTo>
                  <a:cubicBezTo>
                    <a:pt x="380" y="2875"/>
                    <a:pt x="380" y="2875"/>
                    <a:pt x="380" y="2875"/>
                  </a:cubicBezTo>
                  <a:cubicBezTo>
                    <a:pt x="399" y="2857"/>
                    <a:pt x="399" y="2857"/>
                    <a:pt x="399" y="2857"/>
                  </a:cubicBezTo>
                  <a:lnTo>
                    <a:pt x="417" y="2875"/>
                  </a:lnTo>
                  <a:close/>
                  <a:moveTo>
                    <a:pt x="417" y="2922"/>
                  </a:moveTo>
                  <a:cubicBezTo>
                    <a:pt x="399" y="2941"/>
                    <a:pt x="399" y="2941"/>
                    <a:pt x="399" y="2941"/>
                  </a:cubicBezTo>
                  <a:cubicBezTo>
                    <a:pt x="380" y="2922"/>
                    <a:pt x="380" y="2922"/>
                    <a:pt x="380" y="2922"/>
                  </a:cubicBezTo>
                  <a:cubicBezTo>
                    <a:pt x="399" y="2904"/>
                    <a:pt x="399" y="2904"/>
                    <a:pt x="399" y="2904"/>
                  </a:cubicBezTo>
                  <a:lnTo>
                    <a:pt x="417" y="2922"/>
                  </a:lnTo>
                  <a:close/>
                  <a:moveTo>
                    <a:pt x="404" y="2899"/>
                  </a:moveTo>
                  <a:cubicBezTo>
                    <a:pt x="422" y="2880"/>
                    <a:pt x="422" y="2880"/>
                    <a:pt x="422" y="2880"/>
                  </a:cubicBezTo>
                  <a:cubicBezTo>
                    <a:pt x="441" y="2899"/>
                    <a:pt x="441" y="2899"/>
                    <a:pt x="441" y="2899"/>
                  </a:cubicBezTo>
                  <a:cubicBezTo>
                    <a:pt x="422" y="2917"/>
                    <a:pt x="422" y="2917"/>
                    <a:pt x="422" y="2917"/>
                  </a:cubicBezTo>
                  <a:lnTo>
                    <a:pt x="404" y="2899"/>
                  </a:lnTo>
                  <a:close/>
                  <a:moveTo>
                    <a:pt x="404" y="2852"/>
                  </a:moveTo>
                  <a:cubicBezTo>
                    <a:pt x="422" y="2833"/>
                    <a:pt x="422" y="2833"/>
                    <a:pt x="422" y="2833"/>
                  </a:cubicBezTo>
                  <a:cubicBezTo>
                    <a:pt x="422" y="2833"/>
                    <a:pt x="422" y="2833"/>
                    <a:pt x="422" y="2833"/>
                  </a:cubicBezTo>
                  <a:cubicBezTo>
                    <a:pt x="422" y="2833"/>
                    <a:pt x="422" y="2833"/>
                    <a:pt x="422" y="2833"/>
                  </a:cubicBezTo>
                  <a:cubicBezTo>
                    <a:pt x="422" y="2833"/>
                    <a:pt x="422" y="2833"/>
                    <a:pt x="422" y="2833"/>
                  </a:cubicBezTo>
                  <a:cubicBezTo>
                    <a:pt x="423" y="2833"/>
                    <a:pt x="423" y="2833"/>
                    <a:pt x="423" y="2833"/>
                  </a:cubicBezTo>
                  <a:cubicBezTo>
                    <a:pt x="441" y="2852"/>
                    <a:pt x="441" y="2852"/>
                    <a:pt x="441" y="2852"/>
                  </a:cubicBezTo>
                  <a:cubicBezTo>
                    <a:pt x="422" y="2870"/>
                    <a:pt x="422" y="2870"/>
                    <a:pt x="422" y="2870"/>
                  </a:cubicBezTo>
                  <a:lnTo>
                    <a:pt x="404" y="2852"/>
                  </a:lnTo>
                  <a:close/>
                  <a:moveTo>
                    <a:pt x="422" y="2823"/>
                  </a:moveTo>
                  <a:cubicBezTo>
                    <a:pt x="404" y="2804"/>
                    <a:pt x="404" y="2804"/>
                    <a:pt x="404" y="2804"/>
                  </a:cubicBezTo>
                  <a:cubicBezTo>
                    <a:pt x="422" y="2786"/>
                    <a:pt x="422" y="2786"/>
                    <a:pt x="422" y="2786"/>
                  </a:cubicBezTo>
                  <a:cubicBezTo>
                    <a:pt x="441" y="2804"/>
                    <a:pt x="441" y="2804"/>
                    <a:pt x="441" y="2804"/>
                  </a:cubicBezTo>
                  <a:lnTo>
                    <a:pt x="422" y="2823"/>
                  </a:lnTo>
                  <a:close/>
                  <a:moveTo>
                    <a:pt x="422" y="2776"/>
                  </a:moveTo>
                  <a:cubicBezTo>
                    <a:pt x="422" y="2776"/>
                    <a:pt x="422" y="2776"/>
                    <a:pt x="422" y="2776"/>
                  </a:cubicBezTo>
                  <a:cubicBezTo>
                    <a:pt x="422" y="2776"/>
                    <a:pt x="422" y="2776"/>
                    <a:pt x="422" y="2776"/>
                  </a:cubicBezTo>
                  <a:cubicBezTo>
                    <a:pt x="422" y="2776"/>
                    <a:pt x="422" y="2776"/>
                    <a:pt x="422" y="2776"/>
                  </a:cubicBezTo>
                  <a:cubicBezTo>
                    <a:pt x="404" y="2757"/>
                    <a:pt x="404" y="2757"/>
                    <a:pt x="404" y="2757"/>
                  </a:cubicBezTo>
                  <a:cubicBezTo>
                    <a:pt x="422" y="2739"/>
                    <a:pt x="422" y="2739"/>
                    <a:pt x="422" y="2739"/>
                  </a:cubicBezTo>
                  <a:cubicBezTo>
                    <a:pt x="441" y="2757"/>
                    <a:pt x="441" y="2757"/>
                    <a:pt x="441" y="2757"/>
                  </a:cubicBezTo>
                  <a:cubicBezTo>
                    <a:pt x="423" y="2776"/>
                    <a:pt x="423" y="2776"/>
                    <a:pt x="423" y="2776"/>
                  </a:cubicBezTo>
                  <a:lnTo>
                    <a:pt x="422" y="2776"/>
                  </a:lnTo>
                  <a:close/>
                  <a:moveTo>
                    <a:pt x="404" y="2710"/>
                  </a:moveTo>
                  <a:cubicBezTo>
                    <a:pt x="422" y="2692"/>
                    <a:pt x="422" y="2692"/>
                    <a:pt x="422" y="2692"/>
                  </a:cubicBezTo>
                  <a:cubicBezTo>
                    <a:pt x="441" y="2710"/>
                    <a:pt x="441" y="2710"/>
                    <a:pt x="441" y="2710"/>
                  </a:cubicBezTo>
                  <a:cubicBezTo>
                    <a:pt x="422" y="2729"/>
                    <a:pt x="422" y="2729"/>
                    <a:pt x="422" y="2729"/>
                  </a:cubicBezTo>
                  <a:lnTo>
                    <a:pt x="404" y="2710"/>
                  </a:lnTo>
                  <a:close/>
                  <a:moveTo>
                    <a:pt x="404" y="2663"/>
                  </a:moveTo>
                  <a:cubicBezTo>
                    <a:pt x="422" y="2645"/>
                    <a:pt x="422" y="2645"/>
                    <a:pt x="422" y="2645"/>
                  </a:cubicBezTo>
                  <a:cubicBezTo>
                    <a:pt x="441" y="2663"/>
                    <a:pt x="441" y="2663"/>
                    <a:pt x="441" y="2663"/>
                  </a:cubicBezTo>
                  <a:cubicBezTo>
                    <a:pt x="422" y="2682"/>
                    <a:pt x="422" y="2682"/>
                    <a:pt x="422" y="2682"/>
                  </a:cubicBezTo>
                  <a:lnTo>
                    <a:pt x="404" y="2663"/>
                  </a:lnTo>
                  <a:close/>
                  <a:moveTo>
                    <a:pt x="399" y="2658"/>
                  </a:moveTo>
                  <a:cubicBezTo>
                    <a:pt x="380" y="2640"/>
                    <a:pt x="380" y="2640"/>
                    <a:pt x="380" y="2640"/>
                  </a:cubicBezTo>
                  <a:cubicBezTo>
                    <a:pt x="399" y="2621"/>
                    <a:pt x="399" y="2621"/>
                    <a:pt x="399" y="2621"/>
                  </a:cubicBezTo>
                  <a:cubicBezTo>
                    <a:pt x="417" y="2640"/>
                    <a:pt x="417" y="2640"/>
                    <a:pt x="417" y="2640"/>
                  </a:cubicBezTo>
                  <a:lnTo>
                    <a:pt x="399" y="2658"/>
                  </a:lnTo>
                  <a:close/>
                  <a:moveTo>
                    <a:pt x="394" y="2663"/>
                  </a:moveTo>
                  <a:cubicBezTo>
                    <a:pt x="375" y="2682"/>
                    <a:pt x="375" y="2682"/>
                    <a:pt x="375" y="2682"/>
                  </a:cubicBezTo>
                  <a:cubicBezTo>
                    <a:pt x="357" y="2663"/>
                    <a:pt x="357" y="2663"/>
                    <a:pt x="357" y="2663"/>
                  </a:cubicBezTo>
                  <a:cubicBezTo>
                    <a:pt x="375" y="2645"/>
                    <a:pt x="375" y="2645"/>
                    <a:pt x="375" y="2645"/>
                  </a:cubicBezTo>
                  <a:lnTo>
                    <a:pt x="394" y="2663"/>
                  </a:lnTo>
                  <a:close/>
                  <a:moveTo>
                    <a:pt x="394" y="2710"/>
                  </a:moveTo>
                  <a:cubicBezTo>
                    <a:pt x="375" y="2729"/>
                    <a:pt x="375" y="2729"/>
                    <a:pt x="375" y="2729"/>
                  </a:cubicBezTo>
                  <a:cubicBezTo>
                    <a:pt x="357" y="2710"/>
                    <a:pt x="357" y="2710"/>
                    <a:pt x="357" y="2710"/>
                  </a:cubicBezTo>
                  <a:cubicBezTo>
                    <a:pt x="375" y="2692"/>
                    <a:pt x="375" y="2692"/>
                    <a:pt x="375" y="2692"/>
                  </a:cubicBezTo>
                  <a:lnTo>
                    <a:pt x="394" y="2710"/>
                  </a:lnTo>
                  <a:close/>
                  <a:moveTo>
                    <a:pt x="394" y="2757"/>
                  </a:move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75" y="2776"/>
                    <a:pt x="375" y="2776"/>
                    <a:pt x="375" y="2776"/>
                  </a:cubicBezTo>
                  <a:cubicBezTo>
                    <a:pt x="357" y="2757"/>
                    <a:pt x="357" y="2757"/>
                    <a:pt x="357" y="2757"/>
                  </a:cubicBezTo>
                  <a:cubicBezTo>
                    <a:pt x="375" y="2739"/>
                    <a:pt x="375" y="2739"/>
                    <a:pt x="375" y="2739"/>
                  </a:cubicBezTo>
                  <a:lnTo>
                    <a:pt x="394" y="2757"/>
                  </a:lnTo>
                  <a:close/>
                  <a:moveTo>
                    <a:pt x="375" y="2786"/>
                  </a:moveTo>
                  <a:cubicBezTo>
                    <a:pt x="394" y="2804"/>
                    <a:pt x="394" y="2804"/>
                    <a:pt x="394" y="2804"/>
                  </a:cubicBezTo>
                  <a:cubicBezTo>
                    <a:pt x="375" y="2823"/>
                    <a:pt x="375" y="2823"/>
                    <a:pt x="375" y="2823"/>
                  </a:cubicBezTo>
                  <a:cubicBezTo>
                    <a:pt x="357" y="2804"/>
                    <a:pt x="357" y="2804"/>
                    <a:pt x="357" y="2804"/>
                  </a:cubicBezTo>
                  <a:lnTo>
                    <a:pt x="375" y="2786"/>
                  </a:lnTo>
                  <a:close/>
                  <a:moveTo>
                    <a:pt x="375" y="2833"/>
                  </a:moveTo>
                  <a:cubicBezTo>
                    <a:pt x="375" y="2833"/>
                    <a:pt x="375" y="2833"/>
                    <a:pt x="375" y="2833"/>
                  </a:cubicBezTo>
                  <a:cubicBezTo>
                    <a:pt x="375" y="2833"/>
                    <a:pt x="375" y="2833"/>
                    <a:pt x="375" y="2833"/>
                  </a:cubicBezTo>
                  <a:cubicBezTo>
                    <a:pt x="375" y="2833"/>
                    <a:pt x="375" y="2833"/>
                    <a:pt x="375" y="2833"/>
                  </a:cubicBezTo>
                  <a:cubicBezTo>
                    <a:pt x="394" y="2852"/>
                    <a:pt x="394" y="2852"/>
                    <a:pt x="394" y="2852"/>
                  </a:cubicBezTo>
                  <a:cubicBezTo>
                    <a:pt x="375" y="2870"/>
                    <a:pt x="375" y="2870"/>
                    <a:pt x="375" y="2870"/>
                  </a:cubicBezTo>
                  <a:cubicBezTo>
                    <a:pt x="357" y="2852"/>
                    <a:pt x="357" y="2852"/>
                    <a:pt x="357" y="2852"/>
                  </a:cubicBezTo>
                  <a:cubicBezTo>
                    <a:pt x="375" y="2833"/>
                    <a:pt x="375" y="2833"/>
                    <a:pt x="375" y="2833"/>
                  </a:cubicBezTo>
                  <a:close/>
                  <a:moveTo>
                    <a:pt x="394" y="2899"/>
                  </a:moveTo>
                  <a:cubicBezTo>
                    <a:pt x="375" y="2917"/>
                    <a:pt x="375" y="2917"/>
                    <a:pt x="375" y="2917"/>
                  </a:cubicBezTo>
                  <a:cubicBezTo>
                    <a:pt x="357" y="2899"/>
                    <a:pt x="357" y="2899"/>
                    <a:pt x="357" y="2899"/>
                  </a:cubicBezTo>
                  <a:cubicBezTo>
                    <a:pt x="375" y="2880"/>
                    <a:pt x="375" y="2880"/>
                    <a:pt x="375" y="2880"/>
                  </a:cubicBezTo>
                  <a:lnTo>
                    <a:pt x="394" y="2899"/>
                  </a:lnTo>
                  <a:close/>
                  <a:moveTo>
                    <a:pt x="394" y="2946"/>
                  </a:moveTo>
                  <a:cubicBezTo>
                    <a:pt x="375" y="2964"/>
                    <a:pt x="375" y="2964"/>
                    <a:pt x="375" y="2964"/>
                  </a:cubicBezTo>
                  <a:cubicBezTo>
                    <a:pt x="357" y="2946"/>
                    <a:pt x="357" y="2946"/>
                    <a:pt x="357" y="2946"/>
                  </a:cubicBezTo>
                  <a:cubicBezTo>
                    <a:pt x="375" y="2927"/>
                    <a:pt x="375" y="2927"/>
                    <a:pt x="375" y="2927"/>
                  </a:cubicBezTo>
                  <a:lnTo>
                    <a:pt x="394" y="2946"/>
                  </a:lnTo>
                  <a:close/>
                  <a:moveTo>
                    <a:pt x="399" y="2951"/>
                  </a:moveTo>
                  <a:cubicBezTo>
                    <a:pt x="417" y="2969"/>
                    <a:pt x="417" y="2969"/>
                    <a:pt x="417" y="2969"/>
                  </a:cubicBezTo>
                  <a:cubicBezTo>
                    <a:pt x="399" y="2988"/>
                    <a:pt x="399" y="2988"/>
                    <a:pt x="399" y="2988"/>
                  </a:cubicBezTo>
                  <a:cubicBezTo>
                    <a:pt x="380" y="2969"/>
                    <a:pt x="380" y="2969"/>
                    <a:pt x="380" y="2969"/>
                  </a:cubicBezTo>
                  <a:lnTo>
                    <a:pt x="399" y="2951"/>
                  </a:lnTo>
                  <a:close/>
                  <a:moveTo>
                    <a:pt x="404" y="2946"/>
                  </a:moveTo>
                  <a:cubicBezTo>
                    <a:pt x="422" y="2927"/>
                    <a:pt x="422" y="2927"/>
                    <a:pt x="422" y="2927"/>
                  </a:cubicBezTo>
                  <a:cubicBezTo>
                    <a:pt x="441" y="2946"/>
                    <a:pt x="441" y="2946"/>
                    <a:pt x="441" y="2946"/>
                  </a:cubicBezTo>
                  <a:cubicBezTo>
                    <a:pt x="422" y="2964"/>
                    <a:pt x="422" y="2964"/>
                    <a:pt x="422" y="2964"/>
                  </a:cubicBezTo>
                  <a:lnTo>
                    <a:pt x="404" y="2946"/>
                  </a:lnTo>
                  <a:close/>
                  <a:moveTo>
                    <a:pt x="407" y="2214"/>
                  </a:moveTo>
                  <a:cubicBezTo>
                    <a:pt x="442" y="2179"/>
                    <a:pt x="442" y="2179"/>
                    <a:pt x="442" y="2179"/>
                  </a:cubicBezTo>
                  <a:cubicBezTo>
                    <a:pt x="451" y="2189"/>
                    <a:pt x="456" y="2201"/>
                    <a:pt x="457" y="2214"/>
                  </a:cubicBezTo>
                  <a:lnTo>
                    <a:pt x="407" y="2214"/>
                  </a:lnTo>
                  <a:close/>
                  <a:moveTo>
                    <a:pt x="457" y="2221"/>
                  </a:moveTo>
                  <a:cubicBezTo>
                    <a:pt x="456" y="2235"/>
                    <a:pt x="451" y="2247"/>
                    <a:pt x="442" y="2257"/>
                  </a:cubicBezTo>
                  <a:cubicBezTo>
                    <a:pt x="407" y="2221"/>
                    <a:pt x="407" y="2221"/>
                    <a:pt x="407" y="2221"/>
                  </a:cubicBezTo>
                  <a:lnTo>
                    <a:pt x="457" y="2221"/>
                  </a:lnTo>
                  <a:close/>
                  <a:moveTo>
                    <a:pt x="402" y="2209"/>
                  </a:moveTo>
                  <a:cubicBezTo>
                    <a:pt x="402" y="2160"/>
                    <a:pt x="402" y="2160"/>
                    <a:pt x="402" y="2160"/>
                  </a:cubicBezTo>
                  <a:cubicBezTo>
                    <a:pt x="416" y="2160"/>
                    <a:pt x="428" y="2166"/>
                    <a:pt x="437" y="2174"/>
                  </a:cubicBezTo>
                  <a:lnTo>
                    <a:pt x="402" y="2209"/>
                  </a:lnTo>
                  <a:close/>
                  <a:moveTo>
                    <a:pt x="437" y="2262"/>
                  </a:moveTo>
                  <a:cubicBezTo>
                    <a:pt x="428" y="2270"/>
                    <a:pt x="416" y="2275"/>
                    <a:pt x="402" y="2276"/>
                  </a:cubicBezTo>
                  <a:cubicBezTo>
                    <a:pt x="402" y="2226"/>
                    <a:pt x="402" y="2226"/>
                    <a:pt x="402" y="2226"/>
                  </a:cubicBezTo>
                  <a:lnTo>
                    <a:pt x="437" y="2262"/>
                  </a:lnTo>
                  <a:close/>
                  <a:moveTo>
                    <a:pt x="441" y="2616"/>
                  </a:moveTo>
                  <a:cubicBezTo>
                    <a:pt x="422" y="2634"/>
                    <a:pt x="422" y="2634"/>
                    <a:pt x="422" y="2634"/>
                  </a:cubicBezTo>
                  <a:cubicBezTo>
                    <a:pt x="399" y="2611"/>
                    <a:pt x="399" y="2611"/>
                    <a:pt x="399" y="2611"/>
                  </a:cubicBezTo>
                  <a:cubicBezTo>
                    <a:pt x="375" y="2634"/>
                    <a:pt x="375" y="2634"/>
                    <a:pt x="375" y="2634"/>
                  </a:cubicBezTo>
                  <a:cubicBezTo>
                    <a:pt x="357" y="2616"/>
                    <a:pt x="357" y="2616"/>
                    <a:pt x="357" y="2616"/>
                  </a:cubicBezTo>
                  <a:cubicBezTo>
                    <a:pt x="399" y="2574"/>
                    <a:pt x="399" y="2574"/>
                    <a:pt x="399" y="2574"/>
                  </a:cubicBezTo>
                  <a:lnTo>
                    <a:pt x="441" y="2616"/>
                  </a:lnTo>
                  <a:close/>
                  <a:moveTo>
                    <a:pt x="395" y="3449"/>
                  </a:moveTo>
                  <a:cubicBezTo>
                    <a:pt x="381" y="3449"/>
                    <a:pt x="369" y="3443"/>
                    <a:pt x="360" y="3435"/>
                  </a:cubicBezTo>
                  <a:cubicBezTo>
                    <a:pt x="395" y="3400"/>
                    <a:pt x="395" y="3400"/>
                    <a:pt x="395" y="3400"/>
                  </a:cubicBezTo>
                  <a:lnTo>
                    <a:pt x="395" y="3449"/>
                  </a:lnTo>
                  <a:close/>
                  <a:moveTo>
                    <a:pt x="390" y="3395"/>
                  </a:moveTo>
                  <a:cubicBezTo>
                    <a:pt x="355" y="3430"/>
                    <a:pt x="355" y="3430"/>
                    <a:pt x="355" y="3430"/>
                  </a:cubicBezTo>
                  <a:cubicBezTo>
                    <a:pt x="347" y="3420"/>
                    <a:pt x="341" y="3408"/>
                    <a:pt x="340" y="3395"/>
                  </a:cubicBezTo>
                  <a:lnTo>
                    <a:pt x="390" y="3395"/>
                  </a:lnTo>
                  <a:close/>
                  <a:moveTo>
                    <a:pt x="340" y="3388"/>
                  </a:moveTo>
                  <a:cubicBezTo>
                    <a:pt x="341" y="3374"/>
                    <a:pt x="347" y="3362"/>
                    <a:pt x="355" y="3352"/>
                  </a:cubicBezTo>
                  <a:cubicBezTo>
                    <a:pt x="390" y="3388"/>
                    <a:pt x="390" y="3388"/>
                    <a:pt x="390" y="3388"/>
                  </a:cubicBezTo>
                  <a:lnTo>
                    <a:pt x="340" y="3388"/>
                  </a:lnTo>
                  <a:close/>
                  <a:moveTo>
                    <a:pt x="395" y="3382"/>
                  </a:moveTo>
                  <a:cubicBezTo>
                    <a:pt x="360" y="3347"/>
                    <a:pt x="360" y="3347"/>
                    <a:pt x="360" y="3347"/>
                  </a:cubicBezTo>
                  <a:cubicBezTo>
                    <a:pt x="369" y="3339"/>
                    <a:pt x="381" y="3334"/>
                    <a:pt x="395" y="3333"/>
                  </a:cubicBezTo>
                  <a:lnTo>
                    <a:pt x="395" y="3382"/>
                  </a:lnTo>
                  <a:close/>
                  <a:moveTo>
                    <a:pt x="395" y="3326"/>
                  </a:moveTo>
                  <a:cubicBezTo>
                    <a:pt x="361" y="3327"/>
                    <a:pt x="333" y="3356"/>
                    <a:pt x="333" y="3391"/>
                  </a:cubicBezTo>
                  <a:cubicBezTo>
                    <a:pt x="333" y="3426"/>
                    <a:pt x="360" y="3455"/>
                    <a:pt x="395" y="3457"/>
                  </a:cubicBezTo>
                  <a:cubicBezTo>
                    <a:pt x="395" y="5383"/>
                    <a:pt x="395" y="5383"/>
                    <a:pt x="395" y="5383"/>
                  </a:cubicBezTo>
                  <a:cubicBezTo>
                    <a:pt x="366" y="5383"/>
                    <a:pt x="366" y="5383"/>
                    <a:pt x="366" y="5383"/>
                  </a:cubicBezTo>
                  <a:cubicBezTo>
                    <a:pt x="329" y="5383"/>
                    <a:pt x="299" y="5353"/>
                    <a:pt x="299" y="5316"/>
                  </a:cubicBezTo>
                  <a:cubicBezTo>
                    <a:pt x="299" y="3616"/>
                    <a:pt x="299" y="3616"/>
                    <a:pt x="299" y="3616"/>
                  </a:cubicBezTo>
                  <a:cubicBezTo>
                    <a:pt x="299" y="3616"/>
                    <a:pt x="299" y="3616"/>
                    <a:pt x="299" y="3616"/>
                  </a:cubicBezTo>
                  <a:cubicBezTo>
                    <a:pt x="299" y="3477"/>
                    <a:pt x="299" y="3477"/>
                    <a:pt x="299" y="3477"/>
                  </a:cubicBezTo>
                  <a:cubicBezTo>
                    <a:pt x="299" y="2833"/>
                    <a:pt x="299" y="2833"/>
                    <a:pt x="299" y="2833"/>
                  </a:cubicBezTo>
                  <a:cubicBezTo>
                    <a:pt x="299" y="2776"/>
                    <a:pt x="299" y="2776"/>
                    <a:pt x="299" y="2776"/>
                  </a:cubicBezTo>
                  <a:cubicBezTo>
                    <a:pt x="299" y="2132"/>
                    <a:pt x="299" y="2132"/>
                    <a:pt x="299" y="2132"/>
                  </a:cubicBezTo>
                  <a:cubicBezTo>
                    <a:pt x="299" y="1993"/>
                    <a:pt x="299" y="1993"/>
                    <a:pt x="299" y="1993"/>
                  </a:cubicBezTo>
                  <a:cubicBezTo>
                    <a:pt x="299" y="1993"/>
                    <a:pt x="299" y="1993"/>
                    <a:pt x="299" y="1993"/>
                  </a:cubicBezTo>
                  <a:cubicBezTo>
                    <a:pt x="299" y="293"/>
                    <a:pt x="299" y="293"/>
                    <a:pt x="299" y="293"/>
                  </a:cubicBezTo>
                  <a:cubicBezTo>
                    <a:pt x="299" y="256"/>
                    <a:pt x="329" y="226"/>
                    <a:pt x="366" y="226"/>
                  </a:cubicBezTo>
                  <a:cubicBezTo>
                    <a:pt x="395" y="226"/>
                    <a:pt x="395" y="226"/>
                    <a:pt x="395" y="226"/>
                  </a:cubicBezTo>
                  <a:cubicBezTo>
                    <a:pt x="395" y="2152"/>
                    <a:pt x="395" y="2152"/>
                    <a:pt x="395" y="2152"/>
                  </a:cubicBezTo>
                  <a:cubicBezTo>
                    <a:pt x="360" y="2154"/>
                    <a:pt x="333" y="2183"/>
                    <a:pt x="333" y="2218"/>
                  </a:cubicBezTo>
                  <a:cubicBezTo>
                    <a:pt x="333" y="2253"/>
                    <a:pt x="361" y="2281"/>
                    <a:pt x="395" y="2283"/>
                  </a:cubicBezTo>
                  <a:cubicBezTo>
                    <a:pt x="395" y="2567"/>
                    <a:pt x="395" y="2567"/>
                    <a:pt x="395" y="2567"/>
                  </a:cubicBezTo>
                  <a:cubicBezTo>
                    <a:pt x="346" y="2616"/>
                    <a:pt x="346" y="2616"/>
                    <a:pt x="346" y="2616"/>
                  </a:cubicBezTo>
                  <a:cubicBezTo>
                    <a:pt x="370" y="2640"/>
                    <a:pt x="370" y="2640"/>
                    <a:pt x="370" y="2640"/>
                  </a:cubicBezTo>
                  <a:cubicBezTo>
                    <a:pt x="346" y="2663"/>
                    <a:pt x="346" y="2663"/>
                    <a:pt x="346" y="2663"/>
                  </a:cubicBezTo>
                  <a:cubicBezTo>
                    <a:pt x="370" y="2687"/>
                    <a:pt x="370" y="2687"/>
                    <a:pt x="370" y="2687"/>
                  </a:cubicBezTo>
                  <a:cubicBezTo>
                    <a:pt x="346" y="2710"/>
                    <a:pt x="346" y="2710"/>
                    <a:pt x="346" y="2710"/>
                  </a:cubicBezTo>
                  <a:cubicBezTo>
                    <a:pt x="370" y="2734"/>
                    <a:pt x="370" y="2734"/>
                    <a:pt x="370" y="2734"/>
                  </a:cubicBezTo>
                  <a:cubicBezTo>
                    <a:pt x="346" y="2757"/>
                    <a:pt x="346" y="2757"/>
                    <a:pt x="346" y="2757"/>
                  </a:cubicBezTo>
                  <a:cubicBezTo>
                    <a:pt x="370" y="2781"/>
                    <a:pt x="370" y="2781"/>
                    <a:pt x="370" y="2781"/>
                  </a:cubicBezTo>
                  <a:cubicBezTo>
                    <a:pt x="346" y="2804"/>
                    <a:pt x="346" y="2804"/>
                    <a:pt x="346" y="2804"/>
                  </a:cubicBezTo>
                  <a:cubicBezTo>
                    <a:pt x="346" y="2804"/>
                    <a:pt x="346" y="2804"/>
                    <a:pt x="346" y="2804"/>
                  </a:cubicBezTo>
                  <a:cubicBezTo>
                    <a:pt x="346" y="2805"/>
                    <a:pt x="346" y="2805"/>
                    <a:pt x="346" y="2805"/>
                  </a:cubicBezTo>
                  <a:cubicBezTo>
                    <a:pt x="370" y="2828"/>
                    <a:pt x="370" y="2828"/>
                    <a:pt x="370" y="2828"/>
                  </a:cubicBezTo>
                  <a:cubicBezTo>
                    <a:pt x="346" y="2852"/>
                    <a:pt x="346" y="2852"/>
                    <a:pt x="346" y="2852"/>
                  </a:cubicBezTo>
                  <a:cubicBezTo>
                    <a:pt x="370" y="2875"/>
                    <a:pt x="370" y="2875"/>
                    <a:pt x="370" y="2875"/>
                  </a:cubicBezTo>
                  <a:cubicBezTo>
                    <a:pt x="346" y="2899"/>
                    <a:pt x="346" y="2899"/>
                    <a:pt x="346" y="2899"/>
                  </a:cubicBezTo>
                  <a:cubicBezTo>
                    <a:pt x="370" y="2922"/>
                    <a:pt x="370" y="2922"/>
                    <a:pt x="370" y="2922"/>
                  </a:cubicBezTo>
                  <a:cubicBezTo>
                    <a:pt x="346" y="2946"/>
                    <a:pt x="346" y="2946"/>
                    <a:pt x="346" y="2946"/>
                  </a:cubicBezTo>
                  <a:cubicBezTo>
                    <a:pt x="370" y="2969"/>
                    <a:pt x="370" y="2969"/>
                    <a:pt x="370" y="2969"/>
                  </a:cubicBezTo>
                  <a:cubicBezTo>
                    <a:pt x="346" y="2993"/>
                    <a:pt x="346" y="2993"/>
                    <a:pt x="346" y="2993"/>
                  </a:cubicBezTo>
                  <a:cubicBezTo>
                    <a:pt x="395" y="3042"/>
                    <a:pt x="395" y="3042"/>
                    <a:pt x="395" y="3042"/>
                  </a:cubicBezTo>
                  <a:lnTo>
                    <a:pt x="395" y="3326"/>
                  </a:lnTo>
                  <a:close/>
                  <a:moveTo>
                    <a:pt x="390" y="2221"/>
                  </a:moveTo>
                  <a:cubicBezTo>
                    <a:pt x="355" y="2257"/>
                    <a:pt x="355" y="2257"/>
                    <a:pt x="355" y="2257"/>
                  </a:cubicBezTo>
                  <a:cubicBezTo>
                    <a:pt x="347" y="2247"/>
                    <a:pt x="341" y="2235"/>
                    <a:pt x="340" y="2221"/>
                  </a:cubicBezTo>
                  <a:lnTo>
                    <a:pt x="390" y="2221"/>
                  </a:lnTo>
                  <a:close/>
                  <a:moveTo>
                    <a:pt x="340" y="2214"/>
                  </a:moveTo>
                  <a:cubicBezTo>
                    <a:pt x="341" y="2201"/>
                    <a:pt x="347" y="2189"/>
                    <a:pt x="355" y="2179"/>
                  </a:cubicBezTo>
                  <a:cubicBezTo>
                    <a:pt x="390" y="2214"/>
                    <a:pt x="390" y="2214"/>
                    <a:pt x="390" y="2214"/>
                  </a:cubicBezTo>
                  <a:lnTo>
                    <a:pt x="340" y="2214"/>
                  </a:lnTo>
                  <a:close/>
                  <a:moveTo>
                    <a:pt x="395" y="2227"/>
                  </a:moveTo>
                  <a:cubicBezTo>
                    <a:pt x="395" y="2276"/>
                    <a:pt x="395" y="2276"/>
                    <a:pt x="395" y="2276"/>
                  </a:cubicBezTo>
                  <a:cubicBezTo>
                    <a:pt x="381" y="2275"/>
                    <a:pt x="369" y="2270"/>
                    <a:pt x="360" y="2262"/>
                  </a:cubicBezTo>
                  <a:lnTo>
                    <a:pt x="395" y="2227"/>
                  </a:lnTo>
                  <a:close/>
                  <a:moveTo>
                    <a:pt x="360" y="2174"/>
                  </a:moveTo>
                  <a:cubicBezTo>
                    <a:pt x="369" y="2166"/>
                    <a:pt x="381" y="2160"/>
                    <a:pt x="395" y="2160"/>
                  </a:cubicBezTo>
                  <a:cubicBezTo>
                    <a:pt x="395" y="2209"/>
                    <a:pt x="395" y="2209"/>
                    <a:pt x="395" y="2209"/>
                  </a:cubicBezTo>
                  <a:lnTo>
                    <a:pt x="360" y="2174"/>
                  </a:lnTo>
                  <a:close/>
                  <a:moveTo>
                    <a:pt x="399" y="3035"/>
                  </a:moveTo>
                  <a:cubicBezTo>
                    <a:pt x="357" y="2993"/>
                    <a:pt x="357" y="2993"/>
                    <a:pt x="357" y="2993"/>
                  </a:cubicBezTo>
                  <a:cubicBezTo>
                    <a:pt x="375" y="2974"/>
                    <a:pt x="375" y="2974"/>
                    <a:pt x="375" y="2974"/>
                  </a:cubicBezTo>
                  <a:cubicBezTo>
                    <a:pt x="399" y="2998"/>
                    <a:pt x="399" y="2998"/>
                    <a:pt x="399" y="2998"/>
                  </a:cubicBezTo>
                  <a:cubicBezTo>
                    <a:pt x="422" y="2974"/>
                    <a:pt x="422" y="2974"/>
                    <a:pt x="422" y="2974"/>
                  </a:cubicBezTo>
                  <a:cubicBezTo>
                    <a:pt x="441" y="2993"/>
                    <a:pt x="441" y="2993"/>
                    <a:pt x="441" y="2993"/>
                  </a:cubicBezTo>
                  <a:lnTo>
                    <a:pt x="399" y="3035"/>
                  </a:lnTo>
                  <a:close/>
                  <a:moveTo>
                    <a:pt x="402" y="5390"/>
                  </a:moveTo>
                  <a:cubicBezTo>
                    <a:pt x="451" y="5390"/>
                    <a:pt x="451" y="5390"/>
                    <a:pt x="451" y="5390"/>
                  </a:cubicBezTo>
                  <a:cubicBezTo>
                    <a:pt x="402" y="5507"/>
                    <a:pt x="402" y="5507"/>
                    <a:pt x="402" y="5507"/>
                  </a:cubicBezTo>
                  <a:lnTo>
                    <a:pt x="402" y="5390"/>
                  </a:lnTo>
                  <a:close/>
                  <a:moveTo>
                    <a:pt x="4296" y="5411"/>
                  </a:moveTo>
                  <a:cubicBezTo>
                    <a:pt x="4296" y="5522"/>
                    <a:pt x="4296" y="5522"/>
                    <a:pt x="4296" y="5522"/>
                  </a:cubicBezTo>
                  <a:cubicBezTo>
                    <a:pt x="404" y="5522"/>
                    <a:pt x="404" y="5522"/>
                    <a:pt x="404" y="5522"/>
                  </a:cubicBezTo>
                  <a:cubicBezTo>
                    <a:pt x="459" y="5390"/>
                    <a:pt x="459" y="5390"/>
                    <a:pt x="459" y="5390"/>
                  </a:cubicBezTo>
                  <a:cubicBezTo>
                    <a:pt x="4297" y="5390"/>
                    <a:pt x="4297" y="5390"/>
                    <a:pt x="4297" y="5390"/>
                  </a:cubicBezTo>
                  <a:cubicBezTo>
                    <a:pt x="4296" y="5397"/>
                    <a:pt x="4296" y="5404"/>
                    <a:pt x="4296" y="5411"/>
                  </a:cubicBezTo>
                  <a:close/>
                  <a:moveTo>
                    <a:pt x="462" y="5383"/>
                  </a:moveTo>
                  <a:cubicBezTo>
                    <a:pt x="485" y="5329"/>
                    <a:pt x="485" y="5329"/>
                    <a:pt x="485" y="5329"/>
                  </a:cubicBezTo>
                  <a:cubicBezTo>
                    <a:pt x="4320" y="5329"/>
                    <a:pt x="4320" y="5329"/>
                    <a:pt x="4320" y="5329"/>
                  </a:cubicBezTo>
                  <a:cubicBezTo>
                    <a:pt x="4310" y="5345"/>
                    <a:pt x="4302" y="5363"/>
                    <a:pt x="4299" y="5383"/>
                  </a:cubicBezTo>
                  <a:lnTo>
                    <a:pt x="462" y="5383"/>
                  </a:lnTo>
                  <a:close/>
                  <a:moveTo>
                    <a:pt x="4994" y="5329"/>
                  </a:moveTo>
                  <a:cubicBezTo>
                    <a:pt x="5169" y="5329"/>
                    <a:pt x="5169" y="5329"/>
                    <a:pt x="5169" y="5329"/>
                  </a:cubicBezTo>
                  <a:cubicBezTo>
                    <a:pt x="5835" y="5329"/>
                    <a:pt x="5835" y="5329"/>
                    <a:pt x="5835" y="5329"/>
                  </a:cubicBezTo>
                  <a:cubicBezTo>
                    <a:pt x="5846" y="5345"/>
                    <a:pt x="5853" y="5363"/>
                    <a:pt x="5857" y="5383"/>
                  </a:cubicBezTo>
                  <a:cubicBezTo>
                    <a:pt x="5169" y="5383"/>
                    <a:pt x="5169" y="5383"/>
                    <a:pt x="5169" y="5383"/>
                  </a:cubicBezTo>
                  <a:cubicBezTo>
                    <a:pt x="4994" y="5383"/>
                    <a:pt x="4994" y="5383"/>
                    <a:pt x="4994" y="5383"/>
                  </a:cubicBezTo>
                  <a:cubicBezTo>
                    <a:pt x="4306" y="5383"/>
                    <a:pt x="4306" y="5383"/>
                    <a:pt x="4306" y="5383"/>
                  </a:cubicBezTo>
                  <a:cubicBezTo>
                    <a:pt x="4310" y="5363"/>
                    <a:pt x="4318" y="5345"/>
                    <a:pt x="4329" y="5329"/>
                  </a:cubicBezTo>
                  <a:lnTo>
                    <a:pt x="4994" y="5329"/>
                  </a:lnTo>
                  <a:close/>
                  <a:moveTo>
                    <a:pt x="4334" y="5322"/>
                  </a:moveTo>
                  <a:cubicBezTo>
                    <a:pt x="4360" y="5289"/>
                    <a:pt x="4401" y="5267"/>
                    <a:pt x="4447" y="5267"/>
                  </a:cubicBezTo>
                  <a:cubicBezTo>
                    <a:pt x="4994" y="5267"/>
                    <a:pt x="4994" y="5267"/>
                    <a:pt x="4994" y="5267"/>
                  </a:cubicBezTo>
                  <a:cubicBezTo>
                    <a:pt x="5169" y="5267"/>
                    <a:pt x="5169" y="5267"/>
                    <a:pt x="5169" y="5267"/>
                  </a:cubicBezTo>
                  <a:cubicBezTo>
                    <a:pt x="5716" y="5267"/>
                    <a:pt x="5716" y="5267"/>
                    <a:pt x="5716" y="5267"/>
                  </a:cubicBezTo>
                  <a:cubicBezTo>
                    <a:pt x="5762" y="5267"/>
                    <a:pt x="5803" y="5289"/>
                    <a:pt x="5829" y="5322"/>
                  </a:cubicBezTo>
                  <a:cubicBezTo>
                    <a:pt x="5169" y="5322"/>
                    <a:pt x="5169" y="5322"/>
                    <a:pt x="5169" y="5322"/>
                  </a:cubicBezTo>
                  <a:cubicBezTo>
                    <a:pt x="4994" y="5322"/>
                    <a:pt x="4994" y="5322"/>
                    <a:pt x="4994" y="5322"/>
                  </a:cubicBezTo>
                  <a:lnTo>
                    <a:pt x="4334" y="5322"/>
                  </a:lnTo>
                  <a:close/>
                  <a:moveTo>
                    <a:pt x="5860" y="5602"/>
                  </a:moveTo>
                  <a:cubicBezTo>
                    <a:pt x="5169" y="5602"/>
                    <a:pt x="5169" y="5602"/>
                    <a:pt x="5169" y="5602"/>
                  </a:cubicBezTo>
                  <a:cubicBezTo>
                    <a:pt x="4994" y="5602"/>
                    <a:pt x="4994" y="5602"/>
                    <a:pt x="4994" y="5602"/>
                  </a:cubicBezTo>
                  <a:cubicBezTo>
                    <a:pt x="4303" y="5602"/>
                    <a:pt x="4303" y="5602"/>
                    <a:pt x="4303" y="5602"/>
                  </a:cubicBezTo>
                  <a:cubicBezTo>
                    <a:pt x="4303" y="5529"/>
                    <a:pt x="4303" y="5529"/>
                    <a:pt x="4303" y="5529"/>
                  </a:cubicBezTo>
                  <a:cubicBezTo>
                    <a:pt x="4303" y="5529"/>
                    <a:pt x="4303" y="5529"/>
                    <a:pt x="4303" y="5529"/>
                  </a:cubicBezTo>
                  <a:cubicBezTo>
                    <a:pt x="4303" y="5411"/>
                    <a:pt x="4303" y="5411"/>
                    <a:pt x="4303" y="5411"/>
                  </a:cubicBezTo>
                  <a:cubicBezTo>
                    <a:pt x="4303" y="5404"/>
                    <a:pt x="4304" y="5397"/>
                    <a:pt x="4305" y="5390"/>
                  </a:cubicBezTo>
                  <a:cubicBezTo>
                    <a:pt x="4994" y="5390"/>
                    <a:pt x="4994" y="5390"/>
                    <a:pt x="4994" y="5390"/>
                  </a:cubicBezTo>
                  <a:cubicBezTo>
                    <a:pt x="5169" y="5390"/>
                    <a:pt x="5169" y="5390"/>
                    <a:pt x="5169" y="5390"/>
                  </a:cubicBezTo>
                  <a:cubicBezTo>
                    <a:pt x="5859" y="5390"/>
                    <a:pt x="5859" y="5390"/>
                    <a:pt x="5859" y="5390"/>
                  </a:cubicBezTo>
                  <a:cubicBezTo>
                    <a:pt x="5860" y="5397"/>
                    <a:pt x="5860" y="5404"/>
                    <a:pt x="5860" y="5411"/>
                  </a:cubicBezTo>
                  <a:cubicBezTo>
                    <a:pt x="5860" y="5529"/>
                    <a:pt x="5860" y="5529"/>
                    <a:pt x="5860" y="5529"/>
                  </a:cubicBezTo>
                  <a:cubicBezTo>
                    <a:pt x="5860" y="5529"/>
                    <a:pt x="5860" y="5529"/>
                    <a:pt x="5860" y="5529"/>
                  </a:cubicBezTo>
                  <a:lnTo>
                    <a:pt x="5860" y="5602"/>
                  </a:lnTo>
                  <a:close/>
                  <a:moveTo>
                    <a:pt x="5843" y="5329"/>
                  </a:moveTo>
                  <a:cubicBezTo>
                    <a:pt x="9679" y="5329"/>
                    <a:pt x="9679" y="5329"/>
                    <a:pt x="9679" y="5329"/>
                  </a:cubicBezTo>
                  <a:cubicBezTo>
                    <a:pt x="9701" y="5383"/>
                    <a:pt x="9701" y="5383"/>
                    <a:pt x="9701" y="5383"/>
                  </a:cubicBezTo>
                  <a:cubicBezTo>
                    <a:pt x="5865" y="5383"/>
                    <a:pt x="5865" y="5383"/>
                    <a:pt x="5865" y="5383"/>
                  </a:cubicBezTo>
                  <a:cubicBezTo>
                    <a:pt x="5861" y="5363"/>
                    <a:pt x="5853" y="5345"/>
                    <a:pt x="5843" y="5329"/>
                  </a:cubicBezTo>
                  <a:close/>
                  <a:moveTo>
                    <a:pt x="5867" y="5522"/>
                  </a:moveTo>
                  <a:cubicBezTo>
                    <a:pt x="5867" y="5411"/>
                    <a:pt x="5867" y="5411"/>
                    <a:pt x="5867" y="5411"/>
                  </a:cubicBezTo>
                  <a:cubicBezTo>
                    <a:pt x="5867" y="5404"/>
                    <a:pt x="5867" y="5397"/>
                    <a:pt x="5866" y="5390"/>
                  </a:cubicBezTo>
                  <a:cubicBezTo>
                    <a:pt x="9704" y="5390"/>
                    <a:pt x="9704" y="5390"/>
                    <a:pt x="9704" y="5390"/>
                  </a:cubicBezTo>
                  <a:cubicBezTo>
                    <a:pt x="9760" y="5522"/>
                    <a:pt x="9760" y="5522"/>
                    <a:pt x="9760" y="5522"/>
                  </a:cubicBezTo>
                  <a:lnTo>
                    <a:pt x="5867" y="5522"/>
                  </a:lnTo>
                  <a:close/>
                  <a:moveTo>
                    <a:pt x="9761" y="5507"/>
                  </a:moveTo>
                  <a:cubicBezTo>
                    <a:pt x="9712" y="5390"/>
                    <a:pt x="9712" y="5390"/>
                    <a:pt x="9712" y="5390"/>
                  </a:cubicBezTo>
                  <a:cubicBezTo>
                    <a:pt x="9761" y="5390"/>
                    <a:pt x="9761" y="5390"/>
                    <a:pt x="9761" y="5390"/>
                  </a:cubicBezTo>
                  <a:lnTo>
                    <a:pt x="9761" y="5507"/>
                  </a:lnTo>
                  <a:close/>
                  <a:moveTo>
                    <a:pt x="9761" y="5383"/>
                  </a:moveTo>
                  <a:cubicBezTo>
                    <a:pt x="9709" y="5383"/>
                    <a:pt x="9709" y="5383"/>
                    <a:pt x="9709" y="5383"/>
                  </a:cubicBezTo>
                  <a:cubicBezTo>
                    <a:pt x="9683" y="5322"/>
                    <a:pt x="9683" y="5322"/>
                    <a:pt x="9683" y="5322"/>
                  </a:cubicBezTo>
                  <a:cubicBezTo>
                    <a:pt x="5838" y="5322"/>
                    <a:pt x="5838" y="5322"/>
                    <a:pt x="5838" y="5322"/>
                  </a:cubicBezTo>
                  <a:cubicBezTo>
                    <a:pt x="5811" y="5285"/>
                    <a:pt x="5766" y="5260"/>
                    <a:pt x="5716" y="5260"/>
                  </a:cubicBezTo>
                  <a:cubicBezTo>
                    <a:pt x="5169" y="5260"/>
                    <a:pt x="5169" y="5260"/>
                    <a:pt x="5169" y="5260"/>
                  </a:cubicBezTo>
                  <a:cubicBezTo>
                    <a:pt x="4994" y="5260"/>
                    <a:pt x="4994" y="5260"/>
                    <a:pt x="4994" y="5260"/>
                  </a:cubicBezTo>
                  <a:cubicBezTo>
                    <a:pt x="4447" y="5260"/>
                    <a:pt x="4447" y="5260"/>
                    <a:pt x="4447" y="5260"/>
                  </a:cubicBezTo>
                  <a:cubicBezTo>
                    <a:pt x="4397" y="5260"/>
                    <a:pt x="4353" y="5285"/>
                    <a:pt x="4325" y="5322"/>
                  </a:cubicBezTo>
                  <a:cubicBezTo>
                    <a:pt x="480" y="5322"/>
                    <a:pt x="480" y="5322"/>
                    <a:pt x="480" y="5322"/>
                  </a:cubicBezTo>
                  <a:cubicBezTo>
                    <a:pt x="454" y="5383"/>
                    <a:pt x="454" y="5383"/>
                    <a:pt x="454" y="5383"/>
                  </a:cubicBezTo>
                  <a:cubicBezTo>
                    <a:pt x="402" y="5383"/>
                    <a:pt x="402" y="5383"/>
                    <a:pt x="402" y="5383"/>
                  </a:cubicBezTo>
                  <a:cubicBezTo>
                    <a:pt x="402" y="5197"/>
                    <a:pt x="402" y="5197"/>
                    <a:pt x="402" y="5197"/>
                  </a:cubicBezTo>
                  <a:cubicBezTo>
                    <a:pt x="493" y="5197"/>
                    <a:pt x="493" y="5197"/>
                    <a:pt x="493" y="5197"/>
                  </a:cubicBezTo>
                  <a:cubicBezTo>
                    <a:pt x="535" y="5197"/>
                    <a:pt x="535" y="5197"/>
                    <a:pt x="535" y="5197"/>
                  </a:cubicBezTo>
                  <a:cubicBezTo>
                    <a:pt x="537" y="5232"/>
                    <a:pt x="565" y="5259"/>
                    <a:pt x="600" y="5259"/>
                  </a:cubicBezTo>
                  <a:cubicBezTo>
                    <a:pt x="635" y="5259"/>
                    <a:pt x="664" y="5232"/>
                    <a:pt x="666" y="5197"/>
                  </a:cubicBezTo>
                  <a:cubicBezTo>
                    <a:pt x="724" y="5197"/>
                    <a:pt x="724" y="5197"/>
                    <a:pt x="724" y="5197"/>
                  </a:cubicBezTo>
                  <a:cubicBezTo>
                    <a:pt x="4146" y="5197"/>
                    <a:pt x="4146" y="5197"/>
                    <a:pt x="4146" y="5197"/>
                  </a:cubicBezTo>
                  <a:cubicBezTo>
                    <a:pt x="4148" y="5232"/>
                    <a:pt x="4176" y="5259"/>
                    <a:pt x="4211" y="5259"/>
                  </a:cubicBezTo>
                  <a:cubicBezTo>
                    <a:pt x="4246" y="5259"/>
                    <a:pt x="4275" y="5232"/>
                    <a:pt x="4277" y="5197"/>
                  </a:cubicBezTo>
                  <a:cubicBezTo>
                    <a:pt x="4994" y="5197"/>
                    <a:pt x="4994" y="5197"/>
                    <a:pt x="4994" y="5197"/>
                  </a:cubicBezTo>
                  <a:cubicBezTo>
                    <a:pt x="5169" y="5197"/>
                    <a:pt x="5169" y="5197"/>
                    <a:pt x="5169" y="5197"/>
                  </a:cubicBezTo>
                  <a:cubicBezTo>
                    <a:pt x="5886" y="5197"/>
                    <a:pt x="5886" y="5197"/>
                    <a:pt x="5886" y="5197"/>
                  </a:cubicBezTo>
                  <a:cubicBezTo>
                    <a:pt x="5888" y="5232"/>
                    <a:pt x="5917" y="5259"/>
                    <a:pt x="5952" y="5259"/>
                  </a:cubicBezTo>
                  <a:cubicBezTo>
                    <a:pt x="5987" y="5259"/>
                    <a:pt x="6016" y="5232"/>
                    <a:pt x="6017" y="5197"/>
                  </a:cubicBezTo>
                  <a:cubicBezTo>
                    <a:pt x="9440" y="5197"/>
                    <a:pt x="9440" y="5197"/>
                    <a:pt x="9440" y="5197"/>
                  </a:cubicBezTo>
                  <a:cubicBezTo>
                    <a:pt x="9497" y="5197"/>
                    <a:pt x="9497" y="5197"/>
                    <a:pt x="9497" y="5197"/>
                  </a:cubicBezTo>
                  <a:cubicBezTo>
                    <a:pt x="9499" y="5232"/>
                    <a:pt x="9528" y="5259"/>
                    <a:pt x="9563" y="5259"/>
                  </a:cubicBezTo>
                  <a:cubicBezTo>
                    <a:pt x="9598" y="5259"/>
                    <a:pt x="9627" y="5232"/>
                    <a:pt x="9628" y="5197"/>
                  </a:cubicBezTo>
                  <a:cubicBezTo>
                    <a:pt x="9670" y="5197"/>
                    <a:pt x="9670" y="5197"/>
                    <a:pt x="9670" y="5197"/>
                  </a:cubicBezTo>
                  <a:cubicBezTo>
                    <a:pt x="9761" y="5197"/>
                    <a:pt x="9761" y="5197"/>
                    <a:pt x="9761" y="5197"/>
                  </a:cubicBezTo>
                  <a:lnTo>
                    <a:pt x="9761" y="5383"/>
                  </a:lnTo>
                  <a:close/>
                  <a:moveTo>
                    <a:pt x="9761" y="5190"/>
                  </a:moveTo>
                  <a:cubicBezTo>
                    <a:pt x="9670" y="5190"/>
                    <a:pt x="9670" y="5190"/>
                    <a:pt x="9670" y="5190"/>
                  </a:cubicBezTo>
                  <a:cubicBezTo>
                    <a:pt x="9670" y="4971"/>
                    <a:pt x="9670" y="4971"/>
                    <a:pt x="9670" y="4971"/>
                  </a:cubicBezTo>
                  <a:cubicBezTo>
                    <a:pt x="9670" y="4971"/>
                    <a:pt x="9670" y="4971"/>
                    <a:pt x="9670" y="4971"/>
                  </a:cubicBezTo>
                  <a:cubicBezTo>
                    <a:pt x="9670" y="2828"/>
                    <a:pt x="9670" y="2828"/>
                    <a:pt x="9670" y="2828"/>
                  </a:cubicBezTo>
                  <a:cubicBezTo>
                    <a:pt x="9670" y="2781"/>
                    <a:pt x="9670" y="2781"/>
                    <a:pt x="9670" y="2781"/>
                  </a:cubicBezTo>
                  <a:cubicBezTo>
                    <a:pt x="9670" y="638"/>
                    <a:pt x="9670" y="638"/>
                    <a:pt x="9670" y="638"/>
                  </a:cubicBezTo>
                  <a:cubicBezTo>
                    <a:pt x="9670" y="638"/>
                    <a:pt x="9670" y="638"/>
                    <a:pt x="9670" y="638"/>
                  </a:cubicBezTo>
                  <a:cubicBezTo>
                    <a:pt x="9670" y="419"/>
                    <a:pt x="9670" y="419"/>
                    <a:pt x="9670" y="419"/>
                  </a:cubicBezTo>
                  <a:cubicBezTo>
                    <a:pt x="9761" y="419"/>
                    <a:pt x="9761" y="419"/>
                    <a:pt x="9761" y="419"/>
                  </a:cubicBezTo>
                  <a:cubicBezTo>
                    <a:pt x="9761" y="2152"/>
                    <a:pt x="9761" y="2152"/>
                    <a:pt x="9761" y="2152"/>
                  </a:cubicBezTo>
                  <a:cubicBezTo>
                    <a:pt x="9727" y="2154"/>
                    <a:pt x="9699" y="2183"/>
                    <a:pt x="9699" y="2218"/>
                  </a:cubicBezTo>
                  <a:cubicBezTo>
                    <a:pt x="9699" y="2253"/>
                    <a:pt x="9727" y="2281"/>
                    <a:pt x="9761" y="2283"/>
                  </a:cubicBezTo>
                  <a:cubicBezTo>
                    <a:pt x="9761" y="2567"/>
                    <a:pt x="9761" y="2567"/>
                    <a:pt x="9761" y="2567"/>
                  </a:cubicBezTo>
                  <a:cubicBezTo>
                    <a:pt x="9712" y="2616"/>
                    <a:pt x="9712" y="2616"/>
                    <a:pt x="9712" y="2616"/>
                  </a:cubicBezTo>
                  <a:cubicBezTo>
                    <a:pt x="9736" y="2640"/>
                    <a:pt x="9736" y="2640"/>
                    <a:pt x="9736" y="2640"/>
                  </a:cubicBezTo>
                  <a:cubicBezTo>
                    <a:pt x="9712" y="2663"/>
                    <a:pt x="9712" y="2663"/>
                    <a:pt x="9712" y="2663"/>
                  </a:cubicBezTo>
                  <a:cubicBezTo>
                    <a:pt x="9736" y="2687"/>
                    <a:pt x="9736" y="2687"/>
                    <a:pt x="9736" y="2687"/>
                  </a:cubicBezTo>
                  <a:cubicBezTo>
                    <a:pt x="9712" y="2710"/>
                    <a:pt x="9712" y="2710"/>
                    <a:pt x="9712" y="2710"/>
                  </a:cubicBezTo>
                  <a:cubicBezTo>
                    <a:pt x="9736" y="2734"/>
                    <a:pt x="9736" y="2734"/>
                    <a:pt x="9736" y="2734"/>
                  </a:cubicBezTo>
                  <a:cubicBezTo>
                    <a:pt x="9712" y="2757"/>
                    <a:pt x="9712" y="2757"/>
                    <a:pt x="9712" y="2757"/>
                  </a:cubicBezTo>
                  <a:cubicBezTo>
                    <a:pt x="9736" y="2781"/>
                    <a:pt x="9736" y="2781"/>
                    <a:pt x="9736" y="2781"/>
                  </a:cubicBezTo>
                  <a:cubicBezTo>
                    <a:pt x="9712" y="2804"/>
                    <a:pt x="9712" y="2804"/>
                    <a:pt x="9712" y="2804"/>
                  </a:cubicBezTo>
                  <a:cubicBezTo>
                    <a:pt x="9712" y="2804"/>
                    <a:pt x="9712" y="2804"/>
                    <a:pt x="9712" y="2804"/>
                  </a:cubicBezTo>
                  <a:cubicBezTo>
                    <a:pt x="9712" y="2805"/>
                    <a:pt x="9712" y="2805"/>
                    <a:pt x="9712" y="2805"/>
                  </a:cubicBezTo>
                  <a:cubicBezTo>
                    <a:pt x="9736" y="2828"/>
                    <a:pt x="9736" y="2828"/>
                    <a:pt x="9736" y="2828"/>
                  </a:cubicBezTo>
                  <a:cubicBezTo>
                    <a:pt x="9712" y="2852"/>
                    <a:pt x="9712" y="2852"/>
                    <a:pt x="9712" y="2852"/>
                  </a:cubicBezTo>
                  <a:cubicBezTo>
                    <a:pt x="9736" y="2875"/>
                    <a:pt x="9736" y="2875"/>
                    <a:pt x="9736" y="2875"/>
                  </a:cubicBezTo>
                  <a:cubicBezTo>
                    <a:pt x="9712" y="2899"/>
                    <a:pt x="9712" y="2899"/>
                    <a:pt x="9712" y="2899"/>
                  </a:cubicBezTo>
                  <a:cubicBezTo>
                    <a:pt x="9736" y="2922"/>
                    <a:pt x="9736" y="2922"/>
                    <a:pt x="9736" y="2922"/>
                  </a:cubicBezTo>
                  <a:cubicBezTo>
                    <a:pt x="9712" y="2946"/>
                    <a:pt x="9712" y="2946"/>
                    <a:pt x="9712" y="2946"/>
                  </a:cubicBezTo>
                  <a:cubicBezTo>
                    <a:pt x="9736" y="2969"/>
                    <a:pt x="9736" y="2969"/>
                    <a:pt x="9736" y="2969"/>
                  </a:cubicBezTo>
                  <a:cubicBezTo>
                    <a:pt x="9712" y="2993"/>
                    <a:pt x="9712" y="2993"/>
                    <a:pt x="9712" y="2993"/>
                  </a:cubicBezTo>
                  <a:cubicBezTo>
                    <a:pt x="9761" y="3042"/>
                    <a:pt x="9761" y="3042"/>
                    <a:pt x="9761" y="3042"/>
                  </a:cubicBezTo>
                  <a:cubicBezTo>
                    <a:pt x="9761" y="3326"/>
                    <a:pt x="9761" y="3326"/>
                    <a:pt x="9761" y="3326"/>
                  </a:cubicBezTo>
                  <a:cubicBezTo>
                    <a:pt x="9727" y="3327"/>
                    <a:pt x="9699" y="3356"/>
                    <a:pt x="9699" y="3391"/>
                  </a:cubicBezTo>
                  <a:cubicBezTo>
                    <a:pt x="9699" y="3426"/>
                    <a:pt x="9727" y="3455"/>
                    <a:pt x="9761" y="3457"/>
                  </a:cubicBezTo>
                  <a:lnTo>
                    <a:pt x="9761" y="5190"/>
                  </a:lnTo>
                  <a:close/>
                  <a:moveTo>
                    <a:pt x="9756" y="3395"/>
                  </a:moveTo>
                  <a:cubicBezTo>
                    <a:pt x="9721" y="3430"/>
                    <a:pt x="9721" y="3430"/>
                    <a:pt x="9721" y="3430"/>
                  </a:cubicBezTo>
                  <a:cubicBezTo>
                    <a:pt x="9712" y="3420"/>
                    <a:pt x="9707" y="3408"/>
                    <a:pt x="9706" y="3395"/>
                  </a:cubicBezTo>
                  <a:lnTo>
                    <a:pt x="9756" y="3395"/>
                  </a:lnTo>
                  <a:close/>
                  <a:moveTo>
                    <a:pt x="9706" y="3388"/>
                  </a:moveTo>
                  <a:cubicBezTo>
                    <a:pt x="9707" y="3374"/>
                    <a:pt x="9712" y="3362"/>
                    <a:pt x="9721" y="3352"/>
                  </a:cubicBezTo>
                  <a:cubicBezTo>
                    <a:pt x="9756" y="3388"/>
                    <a:pt x="9756" y="3388"/>
                    <a:pt x="9756" y="3388"/>
                  </a:cubicBezTo>
                  <a:lnTo>
                    <a:pt x="9706" y="3388"/>
                  </a:lnTo>
                  <a:close/>
                  <a:moveTo>
                    <a:pt x="9761" y="3400"/>
                  </a:moveTo>
                  <a:cubicBezTo>
                    <a:pt x="9761" y="3449"/>
                    <a:pt x="9761" y="3449"/>
                    <a:pt x="9761" y="3449"/>
                  </a:cubicBezTo>
                  <a:cubicBezTo>
                    <a:pt x="9748" y="3449"/>
                    <a:pt x="9735" y="3443"/>
                    <a:pt x="9726" y="3435"/>
                  </a:cubicBezTo>
                  <a:lnTo>
                    <a:pt x="9761" y="3400"/>
                  </a:lnTo>
                  <a:close/>
                  <a:moveTo>
                    <a:pt x="9726" y="3347"/>
                  </a:moveTo>
                  <a:cubicBezTo>
                    <a:pt x="9735" y="3339"/>
                    <a:pt x="9748" y="3334"/>
                    <a:pt x="9761" y="3333"/>
                  </a:cubicBezTo>
                  <a:cubicBezTo>
                    <a:pt x="9761" y="3382"/>
                    <a:pt x="9761" y="3382"/>
                    <a:pt x="9761" y="3382"/>
                  </a:cubicBezTo>
                  <a:lnTo>
                    <a:pt x="9726" y="3347"/>
                  </a:lnTo>
                  <a:close/>
                  <a:moveTo>
                    <a:pt x="9723" y="2993"/>
                  </a:moveTo>
                  <a:cubicBezTo>
                    <a:pt x="9741" y="2974"/>
                    <a:pt x="9741" y="2974"/>
                    <a:pt x="9741" y="2974"/>
                  </a:cubicBezTo>
                  <a:cubicBezTo>
                    <a:pt x="9765" y="2998"/>
                    <a:pt x="9765" y="2998"/>
                    <a:pt x="9765" y="2998"/>
                  </a:cubicBezTo>
                  <a:cubicBezTo>
                    <a:pt x="9788" y="2974"/>
                    <a:pt x="9788" y="2974"/>
                    <a:pt x="9788" y="2974"/>
                  </a:cubicBezTo>
                  <a:cubicBezTo>
                    <a:pt x="9807" y="2993"/>
                    <a:pt x="9807" y="2993"/>
                    <a:pt x="9807" y="2993"/>
                  </a:cubicBezTo>
                  <a:cubicBezTo>
                    <a:pt x="9765" y="3035"/>
                    <a:pt x="9765" y="3035"/>
                    <a:pt x="9765" y="3035"/>
                  </a:cubicBezTo>
                  <a:lnTo>
                    <a:pt x="9723" y="2993"/>
                  </a:lnTo>
                  <a:close/>
                  <a:moveTo>
                    <a:pt x="9865" y="2132"/>
                  </a:moveTo>
                  <a:cubicBezTo>
                    <a:pt x="9865" y="2776"/>
                    <a:pt x="9865" y="2776"/>
                    <a:pt x="9865" y="2776"/>
                  </a:cubicBezTo>
                  <a:cubicBezTo>
                    <a:pt x="9865" y="2833"/>
                    <a:pt x="9865" y="2833"/>
                    <a:pt x="9865" y="2833"/>
                  </a:cubicBezTo>
                  <a:cubicBezTo>
                    <a:pt x="9865" y="3477"/>
                    <a:pt x="9865" y="3477"/>
                    <a:pt x="9865" y="3477"/>
                  </a:cubicBezTo>
                  <a:cubicBezTo>
                    <a:pt x="9865" y="3616"/>
                    <a:pt x="9865" y="3616"/>
                    <a:pt x="9865" y="3616"/>
                  </a:cubicBezTo>
                  <a:cubicBezTo>
                    <a:pt x="9864" y="3616"/>
                    <a:pt x="9864" y="3616"/>
                    <a:pt x="9864" y="3616"/>
                  </a:cubicBezTo>
                  <a:cubicBezTo>
                    <a:pt x="9864" y="5316"/>
                    <a:pt x="9864" y="5316"/>
                    <a:pt x="9864" y="5316"/>
                  </a:cubicBezTo>
                  <a:cubicBezTo>
                    <a:pt x="9864" y="5353"/>
                    <a:pt x="9834" y="5383"/>
                    <a:pt x="9797" y="5383"/>
                  </a:cubicBezTo>
                  <a:cubicBezTo>
                    <a:pt x="9769" y="5383"/>
                    <a:pt x="9769" y="5383"/>
                    <a:pt x="9769" y="5383"/>
                  </a:cubicBezTo>
                  <a:cubicBezTo>
                    <a:pt x="9769" y="3457"/>
                    <a:pt x="9769" y="3457"/>
                    <a:pt x="9769" y="3457"/>
                  </a:cubicBezTo>
                  <a:cubicBezTo>
                    <a:pt x="9803" y="3455"/>
                    <a:pt x="9830" y="3426"/>
                    <a:pt x="9830" y="3391"/>
                  </a:cubicBezTo>
                  <a:cubicBezTo>
                    <a:pt x="9830" y="3356"/>
                    <a:pt x="9803" y="3327"/>
                    <a:pt x="9768" y="3326"/>
                  </a:cubicBezTo>
                  <a:cubicBezTo>
                    <a:pt x="9768" y="3042"/>
                    <a:pt x="9768" y="3042"/>
                    <a:pt x="9768" y="3042"/>
                  </a:cubicBezTo>
                  <a:cubicBezTo>
                    <a:pt x="9817" y="2993"/>
                    <a:pt x="9817" y="2993"/>
                    <a:pt x="9817" y="2993"/>
                  </a:cubicBezTo>
                  <a:cubicBezTo>
                    <a:pt x="9793" y="2969"/>
                    <a:pt x="9793" y="2969"/>
                    <a:pt x="9793" y="2969"/>
                  </a:cubicBezTo>
                  <a:cubicBezTo>
                    <a:pt x="9817" y="2946"/>
                    <a:pt x="9817" y="2946"/>
                    <a:pt x="9817" y="2946"/>
                  </a:cubicBezTo>
                  <a:cubicBezTo>
                    <a:pt x="9793" y="2922"/>
                    <a:pt x="9793" y="2922"/>
                    <a:pt x="9793" y="2922"/>
                  </a:cubicBezTo>
                  <a:cubicBezTo>
                    <a:pt x="9817" y="2899"/>
                    <a:pt x="9817" y="2899"/>
                    <a:pt x="9817" y="2899"/>
                  </a:cubicBezTo>
                  <a:cubicBezTo>
                    <a:pt x="9793" y="2875"/>
                    <a:pt x="9793" y="2875"/>
                    <a:pt x="9793" y="2875"/>
                  </a:cubicBezTo>
                  <a:cubicBezTo>
                    <a:pt x="9817" y="2852"/>
                    <a:pt x="9817" y="2852"/>
                    <a:pt x="9817" y="2852"/>
                  </a:cubicBezTo>
                  <a:cubicBezTo>
                    <a:pt x="9793" y="2828"/>
                    <a:pt x="9793" y="2828"/>
                    <a:pt x="9793" y="2828"/>
                  </a:cubicBezTo>
                  <a:cubicBezTo>
                    <a:pt x="9817" y="2805"/>
                    <a:pt x="9817" y="2805"/>
                    <a:pt x="9817" y="2805"/>
                  </a:cubicBezTo>
                  <a:cubicBezTo>
                    <a:pt x="9817" y="2804"/>
                    <a:pt x="9817" y="2804"/>
                    <a:pt x="9817" y="2804"/>
                  </a:cubicBezTo>
                  <a:cubicBezTo>
                    <a:pt x="9817" y="2804"/>
                    <a:pt x="9817" y="2804"/>
                    <a:pt x="9817" y="2804"/>
                  </a:cubicBezTo>
                  <a:cubicBezTo>
                    <a:pt x="9793" y="2781"/>
                    <a:pt x="9793" y="2781"/>
                    <a:pt x="9793" y="2781"/>
                  </a:cubicBezTo>
                  <a:cubicBezTo>
                    <a:pt x="9817" y="2757"/>
                    <a:pt x="9817" y="2757"/>
                    <a:pt x="9817" y="2757"/>
                  </a:cubicBezTo>
                  <a:cubicBezTo>
                    <a:pt x="9793" y="2734"/>
                    <a:pt x="9793" y="2734"/>
                    <a:pt x="9793" y="2734"/>
                  </a:cubicBezTo>
                  <a:cubicBezTo>
                    <a:pt x="9817" y="2710"/>
                    <a:pt x="9817" y="2710"/>
                    <a:pt x="9817" y="2710"/>
                  </a:cubicBezTo>
                  <a:cubicBezTo>
                    <a:pt x="9793" y="2687"/>
                    <a:pt x="9793" y="2687"/>
                    <a:pt x="9793" y="2687"/>
                  </a:cubicBezTo>
                  <a:cubicBezTo>
                    <a:pt x="9817" y="2663"/>
                    <a:pt x="9817" y="2663"/>
                    <a:pt x="9817" y="2663"/>
                  </a:cubicBezTo>
                  <a:cubicBezTo>
                    <a:pt x="9793" y="2640"/>
                    <a:pt x="9793" y="2640"/>
                    <a:pt x="9793" y="2640"/>
                  </a:cubicBezTo>
                  <a:cubicBezTo>
                    <a:pt x="9817" y="2616"/>
                    <a:pt x="9817" y="2616"/>
                    <a:pt x="9817" y="2616"/>
                  </a:cubicBezTo>
                  <a:cubicBezTo>
                    <a:pt x="9768" y="2567"/>
                    <a:pt x="9768" y="2567"/>
                    <a:pt x="9768" y="2567"/>
                  </a:cubicBezTo>
                  <a:cubicBezTo>
                    <a:pt x="9768" y="2283"/>
                    <a:pt x="9768" y="2283"/>
                    <a:pt x="9768" y="2283"/>
                  </a:cubicBezTo>
                  <a:cubicBezTo>
                    <a:pt x="9803" y="2281"/>
                    <a:pt x="9830" y="2253"/>
                    <a:pt x="9830" y="2218"/>
                  </a:cubicBezTo>
                  <a:cubicBezTo>
                    <a:pt x="9830" y="2183"/>
                    <a:pt x="9803" y="2154"/>
                    <a:pt x="9769" y="2152"/>
                  </a:cubicBezTo>
                  <a:cubicBezTo>
                    <a:pt x="9769" y="226"/>
                    <a:pt x="9769" y="226"/>
                    <a:pt x="9769" y="226"/>
                  </a:cubicBezTo>
                  <a:cubicBezTo>
                    <a:pt x="9797" y="226"/>
                    <a:pt x="9797" y="226"/>
                    <a:pt x="9797" y="226"/>
                  </a:cubicBezTo>
                  <a:cubicBezTo>
                    <a:pt x="9834" y="226"/>
                    <a:pt x="9864" y="256"/>
                    <a:pt x="9864" y="293"/>
                  </a:cubicBezTo>
                  <a:cubicBezTo>
                    <a:pt x="9864" y="1993"/>
                    <a:pt x="9864" y="1993"/>
                    <a:pt x="9864" y="1993"/>
                  </a:cubicBezTo>
                  <a:cubicBezTo>
                    <a:pt x="9865" y="1993"/>
                    <a:pt x="9865" y="1993"/>
                    <a:pt x="9865" y="1993"/>
                  </a:cubicBezTo>
                  <a:lnTo>
                    <a:pt x="9865" y="2132"/>
                  </a:lnTo>
                  <a:close/>
                  <a:moveTo>
                    <a:pt x="9773" y="3388"/>
                  </a:moveTo>
                  <a:cubicBezTo>
                    <a:pt x="9808" y="3352"/>
                    <a:pt x="9808" y="3352"/>
                    <a:pt x="9808" y="3352"/>
                  </a:cubicBezTo>
                  <a:cubicBezTo>
                    <a:pt x="9817" y="3362"/>
                    <a:pt x="9822" y="3374"/>
                    <a:pt x="9823" y="3388"/>
                  </a:cubicBezTo>
                  <a:lnTo>
                    <a:pt x="9773" y="3388"/>
                  </a:lnTo>
                  <a:close/>
                  <a:moveTo>
                    <a:pt x="9823" y="3395"/>
                  </a:moveTo>
                  <a:cubicBezTo>
                    <a:pt x="9822" y="3408"/>
                    <a:pt x="9817" y="3420"/>
                    <a:pt x="9808" y="3430"/>
                  </a:cubicBezTo>
                  <a:cubicBezTo>
                    <a:pt x="9773" y="3395"/>
                    <a:pt x="9773" y="3395"/>
                    <a:pt x="9773" y="3395"/>
                  </a:cubicBezTo>
                  <a:lnTo>
                    <a:pt x="9823" y="3395"/>
                  </a:lnTo>
                  <a:close/>
                  <a:moveTo>
                    <a:pt x="9769" y="3382"/>
                  </a:moveTo>
                  <a:cubicBezTo>
                    <a:pt x="9769" y="3333"/>
                    <a:pt x="9769" y="3333"/>
                    <a:pt x="9769" y="3333"/>
                  </a:cubicBezTo>
                  <a:cubicBezTo>
                    <a:pt x="9782" y="3334"/>
                    <a:pt x="9794" y="3339"/>
                    <a:pt x="9803" y="3347"/>
                  </a:cubicBezTo>
                  <a:lnTo>
                    <a:pt x="9769" y="3382"/>
                  </a:lnTo>
                  <a:close/>
                  <a:moveTo>
                    <a:pt x="9803" y="3435"/>
                  </a:moveTo>
                  <a:cubicBezTo>
                    <a:pt x="9794" y="3443"/>
                    <a:pt x="9782" y="3449"/>
                    <a:pt x="9769" y="3449"/>
                  </a:cubicBezTo>
                  <a:cubicBezTo>
                    <a:pt x="9769" y="3400"/>
                    <a:pt x="9769" y="3400"/>
                    <a:pt x="9769" y="3400"/>
                  </a:cubicBezTo>
                  <a:lnTo>
                    <a:pt x="9803" y="3435"/>
                  </a:lnTo>
                  <a:close/>
                  <a:moveTo>
                    <a:pt x="10157" y="2776"/>
                  </a:moveTo>
                  <a:cubicBezTo>
                    <a:pt x="10157" y="2780"/>
                    <a:pt x="10157" y="2780"/>
                    <a:pt x="10157" y="2780"/>
                  </a:cubicBezTo>
                  <a:cubicBezTo>
                    <a:pt x="10157" y="2781"/>
                    <a:pt x="10157" y="2781"/>
                    <a:pt x="10157" y="2781"/>
                  </a:cubicBezTo>
                  <a:cubicBezTo>
                    <a:pt x="10157" y="2828"/>
                    <a:pt x="10157" y="2828"/>
                    <a:pt x="10157" y="2828"/>
                  </a:cubicBezTo>
                  <a:cubicBezTo>
                    <a:pt x="10157" y="2829"/>
                    <a:pt x="10157" y="2829"/>
                    <a:pt x="10157" y="2829"/>
                  </a:cubicBezTo>
                  <a:cubicBezTo>
                    <a:pt x="10157" y="2833"/>
                    <a:pt x="10157" y="2833"/>
                    <a:pt x="10157" y="2833"/>
                  </a:cubicBezTo>
                  <a:cubicBezTo>
                    <a:pt x="10157" y="3325"/>
                    <a:pt x="10157" y="3325"/>
                    <a:pt x="10157" y="3325"/>
                  </a:cubicBezTo>
                  <a:cubicBezTo>
                    <a:pt x="10017" y="3325"/>
                    <a:pt x="10017" y="3325"/>
                    <a:pt x="10017" y="3325"/>
                  </a:cubicBezTo>
                  <a:cubicBezTo>
                    <a:pt x="9949" y="3325"/>
                    <a:pt x="9891" y="3370"/>
                    <a:pt x="9872" y="3431"/>
                  </a:cubicBezTo>
                  <a:cubicBezTo>
                    <a:pt x="9872" y="2833"/>
                    <a:pt x="9872" y="2833"/>
                    <a:pt x="9872" y="2833"/>
                  </a:cubicBezTo>
                  <a:cubicBezTo>
                    <a:pt x="9872" y="2776"/>
                    <a:pt x="9872" y="2776"/>
                    <a:pt x="9872" y="2776"/>
                  </a:cubicBezTo>
                  <a:cubicBezTo>
                    <a:pt x="9872" y="2178"/>
                    <a:pt x="9872" y="2178"/>
                    <a:pt x="9872" y="2178"/>
                  </a:cubicBezTo>
                  <a:cubicBezTo>
                    <a:pt x="9891" y="2239"/>
                    <a:pt x="9949" y="2284"/>
                    <a:pt x="10017" y="2284"/>
                  </a:cubicBezTo>
                  <a:cubicBezTo>
                    <a:pt x="10157" y="2284"/>
                    <a:pt x="10157" y="2284"/>
                    <a:pt x="10157" y="2284"/>
                  </a:cubicBezTo>
                  <a:lnTo>
                    <a:pt x="10157" y="277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4"/>
            <p:cNvSpPr/>
            <p:nvPr/>
          </p:nvSpPr>
          <p:spPr>
            <a:xfrm>
              <a:off x="3695700" y="1441450"/>
              <a:ext cx="50800" cy="298450"/>
            </a:xfrm>
            <a:custGeom>
              <a:rect b="b" l="l" r="r" t="t"/>
              <a:pathLst>
                <a:path extrusionOk="0" h="951" w="163">
                  <a:moveTo>
                    <a:pt x="0" y="82"/>
                  </a:moveTo>
                  <a:cubicBezTo>
                    <a:pt x="0" y="447"/>
                    <a:pt x="0" y="447"/>
                    <a:pt x="0" y="447"/>
                  </a:cubicBezTo>
                  <a:cubicBezTo>
                    <a:pt x="0" y="504"/>
                    <a:pt x="0" y="504"/>
                    <a:pt x="0" y="504"/>
                  </a:cubicBezTo>
                  <a:cubicBezTo>
                    <a:pt x="0" y="869"/>
                    <a:pt x="0" y="869"/>
                    <a:pt x="0" y="869"/>
                  </a:cubicBezTo>
                  <a:cubicBezTo>
                    <a:pt x="0" y="914"/>
                    <a:pt x="36" y="951"/>
                    <a:pt x="81" y="951"/>
                  </a:cubicBezTo>
                  <a:cubicBezTo>
                    <a:pt x="126" y="951"/>
                    <a:pt x="163" y="914"/>
                    <a:pt x="163" y="869"/>
                  </a:cubicBezTo>
                  <a:cubicBezTo>
                    <a:pt x="163" y="504"/>
                    <a:pt x="163" y="504"/>
                    <a:pt x="163" y="504"/>
                  </a:cubicBezTo>
                  <a:cubicBezTo>
                    <a:pt x="163" y="447"/>
                    <a:pt x="163" y="447"/>
                    <a:pt x="163" y="447"/>
                  </a:cubicBezTo>
                  <a:cubicBezTo>
                    <a:pt x="163" y="82"/>
                    <a:pt x="163" y="82"/>
                    <a:pt x="163" y="82"/>
                  </a:cubicBezTo>
                  <a:cubicBezTo>
                    <a:pt x="163" y="37"/>
                    <a:pt x="126" y="0"/>
                    <a:pt x="81" y="0"/>
                  </a:cubicBezTo>
                  <a:cubicBezTo>
                    <a:pt x="36" y="0"/>
                    <a:pt x="0" y="37"/>
                    <a:pt x="0" y="82"/>
                  </a:cubicBezTo>
                  <a:close/>
                  <a:moveTo>
                    <a:pt x="155" y="82"/>
                  </a:moveTo>
                  <a:cubicBezTo>
                    <a:pt x="155" y="447"/>
                    <a:pt x="155" y="447"/>
                    <a:pt x="155" y="447"/>
                  </a:cubicBezTo>
                  <a:cubicBezTo>
                    <a:pt x="155" y="504"/>
                    <a:pt x="155" y="504"/>
                    <a:pt x="155" y="504"/>
                  </a:cubicBezTo>
                  <a:cubicBezTo>
                    <a:pt x="155" y="869"/>
                    <a:pt x="155" y="869"/>
                    <a:pt x="155" y="869"/>
                  </a:cubicBezTo>
                  <a:cubicBezTo>
                    <a:pt x="155" y="910"/>
                    <a:pt x="122" y="944"/>
                    <a:pt x="81" y="944"/>
                  </a:cubicBezTo>
                  <a:cubicBezTo>
                    <a:pt x="40" y="944"/>
                    <a:pt x="7" y="910"/>
                    <a:pt x="7" y="869"/>
                  </a:cubicBezTo>
                  <a:cubicBezTo>
                    <a:pt x="7" y="504"/>
                    <a:pt x="7" y="504"/>
                    <a:pt x="7" y="504"/>
                  </a:cubicBezTo>
                  <a:cubicBezTo>
                    <a:pt x="7" y="447"/>
                    <a:pt x="7" y="447"/>
                    <a:pt x="7" y="447"/>
                  </a:cubicBezTo>
                  <a:cubicBezTo>
                    <a:pt x="7" y="82"/>
                    <a:pt x="7" y="82"/>
                    <a:pt x="7" y="82"/>
                  </a:cubicBezTo>
                  <a:cubicBezTo>
                    <a:pt x="7" y="41"/>
                    <a:pt x="40" y="7"/>
                    <a:pt x="81" y="7"/>
                  </a:cubicBezTo>
                  <a:cubicBezTo>
                    <a:pt x="122" y="7"/>
                    <a:pt x="155" y="41"/>
                    <a:pt x="155"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4"/>
            <p:cNvSpPr/>
            <p:nvPr/>
          </p:nvSpPr>
          <p:spPr>
            <a:xfrm>
              <a:off x="3702050" y="1449388"/>
              <a:ext cx="36513" cy="282575"/>
            </a:xfrm>
            <a:custGeom>
              <a:rect b="b" l="l" r="r" t="t"/>
              <a:pathLst>
                <a:path extrusionOk="0" h="905" w="117">
                  <a:moveTo>
                    <a:pt x="0" y="59"/>
                  </a:moveTo>
                  <a:cubicBezTo>
                    <a:pt x="0" y="424"/>
                    <a:pt x="0" y="424"/>
                    <a:pt x="0" y="424"/>
                  </a:cubicBezTo>
                  <a:cubicBezTo>
                    <a:pt x="0" y="481"/>
                    <a:pt x="0" y="481"/>
                    <a:pt x="0" y="481"/>
                  </a:cubicBezTo>
                  <a:cubicBezTo>
                    <a:pt x="0" y="846"/>
                    <a:pt x="0" y="846"/>
                    <a:pt x="0" y="846"/>
                  </a:cubicBezTo>
                  <a:cubicBezTo>
                    <a:pt x="0" y="878"/>
                    <a:pt x="26" y="905"/>
                    <a:pt x="59" y="905"/>
                  </a:cubicBezTo>
                  <a:cubicBezTo>
                    <a:pt x="91" y="905"/>
                    <a:pt x="117" y="878"/>
                    <a:pt x="117" y="846"/>
                  </a:cubicBezTo>
                  <a:cubicBezTo>
                    <a:pt x="117" y="481"/>
                    <a:pt x="117" y="481"/>
                    <a:pt x="117" y="481"/>
                  </a:cubicBezTo>
                  <a:cubicBezTo>
                    <a:pt x="117" y="424"/>
                    <a:pt x="117" y="424"/>
                    <a:pt x="117" y="424"/>
                  </a:cubicBezTo>
                  <a:cubicBezTo>
                    <a:pt x="117" y="59"/>
                    <a:pt x="117" y="59"/>
                    <a:pt x="117" y="59"/>
                  </a:cubicBezTo>
                  <a:cubicBezTo>
                    <a:pt x="117" y="27"/>
                    <a:pt x="91" y="0"/>
                    <a:pt x="59" y="0"/>
                  </a:cubicBezTo>
                  <a:cubicBezTo>
                    <a:pt x="26" y="0"/>
                    <a:pt x="0" y="27"/>
                    <a:pt x="0" y="59"/>
                  </a:cubicBezTo>
                  <a:close/>
                  <a:moveTo>
                    <a:pt x="59" y="8"/>
                  </a:moveTo>
                  <a:cubicBezTo>
                    <a:pt x="87" y="8"/>
                    <a:pt x="110" y="31"/>
                    <a:pt x="110" y="59"/>
                  </a:cubicBezTo>
                  <a:cubicBezTo>
                    <a:pt x="110" y="424"/>
                    <a:pt x="110" y="424"/>
                    <a:pt x="110" y="424"/>
                  </a:cubicBezTo>
                  <a:cubicBezTo>
                    <a:pt x="110" y="481"/>
                    <a:pt x="110" y="481"/>
                    <a:pt x="110" y="481"/>
                  </a:cubicBezTo>
                  <a:cubicBezTo>
                    <a:pt x="110" y="846"/>
                    <a:pt x="110" y="846"/>
                    <a:pt x="110" y="846"/>
                  </a:cubicBezTo>
                  <a:cubicBezTo>
                    <a:pt x="110" y="874"/>
                    <a:pt x="87" y="897"/>
                    <a:pt x="59" y="897"/>
                  </a:cubicBezTo>
                  <a:cubicBezTo>
                    <a:pt x="30" y="897"/>
                    <a:pt x="7" y="874"/>
                    <a:pt x="7" y="846"/>
                  </a:cubicBezTo>
                  <a:cubicBezTo>
                    <a:pt x="7" y="481"/>
                    <a:pt x="7" y="481"/>
                    <a:pt x="7" y="481"/>
                  </a:cubicBezTo>
                  <a:cubicBezTo>
                    <a:pt x="7" y="424"/>
                    <a:pt x="7" y="424"/>
                    <a:pt x="7" y="424"/>
                  </a:cubicBezTo>
                  <a:cubicBezTo>
                    <a:pt x="7" y="59"/>
                    <a:pt x="7" y="59"/>
                    <a:pt x="7" y="59"/>
                  </a:cubicBezTo>
                  <a:cubicBezTo>
                    <a:pt x="7" y="31"/>
                    <a:pt x="30" y="8"/>
                    <a:pt x="59"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4"/>
            <p:cNvSpPr/>
            <p:nvPr/>
          </p:nvSpPr>
          <p:spPr>
            <a:xfrm>
              <a:off x="3709988" y="1457325"/>
              <a:ext cx="22225" cy="266701"/>
            </a:xfrm>
            <a:custGeom>
              <a:rect b="b" l="l" r="r" t="t"/>
              <a:pathLst>
                <a:path extrusionOk="0" h="857" w="71">
                  <a:moveTo>
                    <a:pt x="36" y="857"/>
                  </a:moveTo>
                  <a:cubicBezTo>
                    <a:pt x="55" y="857"/>
                    <a:pt x="71" y="841"/>
                    <a:pt x="71" y="821"/>
                  </a:cubicBezTo>
                  <a:cubicBezTo>
                    <a:pt x="71" y="457"/>
                    <a:pt x="71" y="457"/>
                    <a:pt x="71" y="457"/>
                  </a:cubicBezTo>
                  <a:cubicBezTo>
                    <a:pt x="71" y="400"/>
                    <a:pt x="71" y="400"/>
                    <a:pt x="71" y="400"/>
                  </a:cubicBezTo>
                  <a:cubicBezTo>
                    <a:pt x="71" y="36"/>
                    <a:pt x="71" y="36"/>
                    <a:pt x="71" y="36"/>
                  </a:cubicBezTo>
                  <a:cubicBezTo>
                    <a:pt x="71" y="16"/>
                    <a:pt x="55" y="0"/>
                    <a:pt x="36" y="0"/>
                  </a:cubicBezTo>
                  <a:cubicBezTo>
                    <a:pt x="16" y="0"/>
                    <a:pt x="0" y="16"/>
                    <a:pt x="0" y="36"/>
                  </a:cubicBezTo>
                  <a:cubicBezTo>
                    <a:pt x="0" y="400"/>
                    <a:pt x="0" y="400"/>
                    <a:pt x="0" y="400"/>
                  </a:cubicBezTo>
                  <a:cubicBezTo>
                    <a:pt x="0" y="457"/>
                    <a:pt x="0" y="457"/>
                    <a:pt x="0" y="457"/>
                  </a:cubicBezTo>
                  <a:cubicBezTo>
                    <a:pt x="0" y="821"/>
                    <a:pt x="0" y="821"/>
                    <a:pt x="0" y="821"/>
                  </a:cubicBezTo>
                  <a:cubicBezTo>
                    <a:pt x="0" y="841"/>
                    <a:pt x="16" y="857"/>
                    <a:pt x="36" y="857"/>
                  </a:cubicBezTo>
                  <a:close/>
                  <a:moveTo>
                    <a:pt x="7" y="457"/>
                  </a:moveTo>
                  <a:cubicBezTo>
                    <a:pt x="7" y="400"/>
                    <a:pt x="7" y="400"/>
                    <a:pt x="7" y="400"/>
                  </a:cubicBezTo>
                  <a:cubicBezTo>
                    <a:pt x="7" y="36"/>
                    <a:pt x="7" y="36"/>
                    <a:pt x="7" y="36"/>
                  </a:cubicBezTo>
                  <a:cubicBezTo>
                    <a:pt x="7" y="20"/>
                    <a:pt x="20" y="7"/>
                    <a:pt x="36" y="7"/>
                  </a:cubicBezTo>
                  <a:cubicBezTo>
                    <a:pt x="51" y="7"/>
                    <a:pt x="64" y="20"/>
                    <a:pt x="64" y="36"/>
                  </a:cubicBezTo>
                  <a:cubicBezTo>
                    <a:pt x="64" y="400"/>
                    <a:pt x="64" y="400"/>
                    <a:pt x="64" y="400"/>
                  </a:cubicBezTo>
                  <a:cubicBezTo>
                    <a:pt x="64" y="457"/>
                    <a:pt x="64" y="457"/>
                    <a:pt x="64" y="457"/>
                  </a:cubicBezTo>
                  <a:cubicBezTo>
                    <a:pt x="64" y="821"/>
                    <a:pt x="64" y="821"/>
                    <a:pt x="64" y="821"/>
                  </a:cubicBezTo>
                  <a:cubicBezTo>
                    <a:pt x="64" y="837"/>
                    <a:pt x="51" y="850"/>
                    <a:pt x="36" y="850"/>
                  </a:cubicBezTo>
                  <a:cubicBezTo>
                    <a:pt x="20" y="850"/>
                    <a:pt x="7" y="837"/>
                    <a:pt x="7" y="821"/>
                  </a:cubicBezTo>
                  <a:lnTo>
                    <a:pt x="7" y="45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4"/>
            <p:cNvSpPr/>
            <p:nvPr/>
          </p:nvSpPr>
          <p:spPr>
            <a:xfrm>
              <a:off x="2216150" y="2406650"/>
              <a:ext cx="193674" cy="50800"/>
            </a:xfrm>
            <a:custGeom>
              <a:rect b="b" l="l" r="r" t="t"/>
              <a:pathLst>
                <a:path extrusionOk="0" h="163" w="621">
                  <a:moveTo>
                    <a:pt x="540" y="0"/>
                  </a:moveTo>
                  <a:cubicBezTo>
                    <a:pt x="0" y="0"/>
                    <a:pt x="0" y="0"/>
                    <a:pt x="0" y="0"/>
                  </a:cubicBezTo>
                  <a:cubicBezTo>
                    <a:pt x="0" y="7"/>
                    <a:pt x="0" y="7"/>
                    <a:pt x="0" y="7"/>
                  </a:cubicBezTo>
                  <a:cubicBezTo>
                    <a:pt x="540" y="7"/>
                    <a:pt x="540" y="7"/>
                    <a:pt x="540" y="7"/>
                  </a:cubicBezTo>
                  <a:cubicBezTo>
                    <a:pt x="581" y="7"/>
                    <a:pt x="614" y="40"/>
                    <a:pt x="614" y="81"/>
                  </a:cubicBezTo>
                  <a:cubicBezTo>
                    <a:pt x="614" y="122"/>
                    <a:pt x="581" y="156"/>
                    <a:pt x="540" y="156"/>
                  </a:cubicBezTo>
                  <a:cubicBezTo>
                    <a:pt x="0" y="156"/>
                    <a:pt x="0" y="156"/>
                    <a:pt x="0" y="156"/>
                  </a:cubicBezTo>
                  <a:cubicBezTo>
                    <a:pt x="0" y="163"/>
                    <a:pt x="0" y="163"/>
                    <a:pt x="0" y="163"/>
                  </a:cubicBezTo>
                  <a:cubicBezTo>
                    <a:pt x="540" y="163"/>
                    <a:pt x="540" y="163"/>
                    <a:pt x="540" y="163"/>
                  </a:cubicBezTo>
                  <a:cubicBezTo>
                    <a:pt x="585" y="163"/>
                    <a:pt x="621" y="126"/>
                    <a:pt x="621" y="81"/>
                  </a:cubicBezTo>
                  <a:cubicBezTo>
                    <a:pt x="621" y="36"/>
                    <a:pt x="585" y="0"/>
                    <a:pt x="54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4"/>
            <p:cNvSpPr/>
            <p:nvPr/>
          </p:nvSpPr>
          <p:spPr>
            <a:xfrm>
              <a:off x="2216150" y="2413000"/>
              <a:ext cx="187325" cy="36513"/>
            </a:xfrm>
            <a:custGeom>
              <a:rect b="b" l="l" r="r" t="t"/>
              <a:pathLst>
                <a:path extrusionOk="0" h="117" w="598">
                  <a:moveTo>
                    <a:pt x="598" y="59"/>
                  </a:moveTo>
                  <a:cubicBezTo>
                    <a:pt x="598" y="27"/>
                    <a:pt x="572" y="0"/>
                    <a:pt x="540" y="0"/>
                  </a:cubicBezTo>
                  <a:cubicBezTo>
                    <a:pt x="0" y="0"/>
                    <a:pt x="0" y="0"/>
                    <a:pt x="0" y="0"/>
                  </a:cubicBezTo>
                  <a:cubicBezTo>
                    <a:pt x="0" y="8"/>
                    <a:pt x="0" y="8"/>
                    <a:pt x="0" y="8"/>
                  </a:cubicBezTo>
                  <a:cubicBezTo>
                    <a:pt x="540" y="8"/>
                    <a:pt x="540" y="8"/>
                    <a:pt x="540" y="8"/>
                  </a:cubicBezTo>
                  <a:cubicBezTo>
                    <a:pt x="568" y="8"/>
                    <a:pt x="591" y="31"/>
                    <a:pt x="591" y="59"/>
                  </a:cubicBezTo>
                  <a:cubicBezTo>
                    <a:pt x="591" y="87"/>
                    <a:pt x="568" y="110"/>
                    <a:pt x="540" y="110"/>
                  </a:cubicBezTo>
                  <a:cubicBezTo>
                    <a:pt x="0" y="110"/>
                    <a:pt x="0" y="110"/>
                    <a:pt x="0" y="110"/>
                  </a:cubicBezTo>
                  <a:cubicBezTo>
                    <a:pt x="0" y="117"/>
                    <a:pt x="0" y="117"/>
                    <a:pt x="0" y="117"/>
                  </a:cubicBezTo>
                  <a:cubicBezTo>
                    <a:pt x="540" y="117"/>
                    <a:pt x="540" y="117"/>
                    <a:pt x="540" y="117"/>
                  </a:cubicBezTo>
                  <a:cubicBezTo>
                    <a:pt x="572" y="117"/>
                    <a:pt x="598" y="91"/>
                    <a:pt x="598"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4"/>
            <p:cNvSpPr/>
            <p:nvPr/>
          </p:nvSpPr>
          <p:spPr>
            <a:xfrm>
              <a:off x="2216150" y="2420938"/>
              <a:ext cx="179388" cy="22225"/>
            </a:xfrm>
            <a:custGeom>
              <a:rect b="b" l="l" r="r" t="t"/>
              <a:pathLst>
                <a:path extrusionOk="0" h="71" w="574">
                  <a:moveTo>
                    <a:pt x="574" y="36"/>
                  </a:moveTo>
                  <a:cubicBezTo>
                    <a:pt x="574" y="16"/>
                    <a:pt x="558" y="0"/>
                    <a:pt x="539" y="0"/>
                  </a:cubicBezTo>
                  <a:cubicBezTo>
                    <a:pt x="0" y="0"/>
                    <a:pt x="0" y="0"/>
                    <a:pt x="0" y="0"/>
                  </a:cubicBezTo>
                  <a:cubicBezTo>
                    <a:pt x="0" y="7"/>
                    <a:pt x="0" y="7"/>
                    <a:pt x="0" y="7"/>
                  </a:cubicBezTo>
                  <a:cubicBezTo>
                    <a:pt x="539" y="7"/>
                    <a:pt x="539" y="7"/>
                    <a:pt x="539" y="7"/>
                  </a:cubicBezTo>
                  <a:cubicBezTo>
                    <a:pt x="555" y="7"/>
                    <a:pt x="567" y="20"/>
                    <a:pt x="567" y="36"/>
                  </a:cubicBezTo>
                  <a:cubicBezTo>
                    <a:pt x="567" y="52"/>
                    <a:pt x="555" y="64"/>
                    <a:pt x="539" y="64"/>
                  </a:cubicBezTo>
                  <a:cubicBezTo>
                    <a:pt x="0" y="64"/>
                    <a:pt x="0" y="64"/>
                    <a:pt x="0" y="64"/>
                  </a:cubicBezTo>
                  <a:cubicBezTo>
                    <a:pt x="0" y="71"/>
                    <a:pt x="0" y="71"/>
                    <a:pt x="0" y="71"/>
                  </a:cubicBezTo>
                  <a:cubicBezTo>
                    <a:pt x="539" y="71"/>
                    <a:pt x="539" y="71"/>
                    <a:pt x="539" y="71"/>
                  </a:cubicBezTo>
                  <a:cubicBezTo>
                    <a:pt x="558" y="71"/>
                    <a:pt x="574" y="56"/>
                    <a:pt x="574"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4"/>
            <p:cNvSpPr/>
            <p:nvPr/>
          </p:nvSpPr>
          <p:spPr>
            <a:xfrm>
              <a:off x="2152650" y="2406650"/>
              <a:ext cx="52388" cy="50800"/>
            </a:xfrm>
            <a:custGeom>
              <a:rect b="b" l="l" r="r" t="t"/>
              <a:pathLst>
                <a:path extrusionOk="0" h="163" w="163">
                  <a:moveTo>
                    <a:pt x="82" y="0"/>
                  </a:moveTo>
                  <a:cubicBezTo>
                    <a:pt x="82" y="0"/>
                    <a:pt x="82" y="0"/>
                    <a:pt x="82" y="0"/>
                  </a:cubicBezTo>
                  <a:cubicBezTo>
                    <a:pt x="82" y="0"/>
                    <a:pt x="81" y="0"/>
                    <a:pt x="81" y="0"/>
                  </a:cubicBezTo>
                  <a:cubicBezTo>
                    <a:pt x="37" y="0"/>
                    <a:pt x="0" y="37"/>
                    <a:pt x="0" y="81"/>
                  </a:cubicBezTo>
                  <a:cubicBezTo>
                    <a:pt x="0" y="126"/>
                    <a:pt x="37" y="163"/>
                    <a:pt x="81" y="163"/>
                  </a:cubicBezTo>
                  <a:cubicBezTo>
                    <a:pt x="81" y="163"/>
                    <a:pt x="82" y="163"/>
                    <a:pt x="82" y="163"/>
                  </a:cubicBezTo>
                  <a:cubicBezTo>
                    <a:pt x="82" y="163"/>
                    <a:pt x="82" y="163"/>
                    <a:pt x="82" y="163"/>
                  </a:cubicBezTo>
                  <a:cubicBezTo>
                    <a:pt x="127" y="163"/>
                    <a:pt x="163" y="126"/>
                    <a:pt x="163" y="81"/>
                  </a:cubicBezTo>
                  <a:cubicBezTo>
                    <a:pt x="163" y="37"/>
                    <a:pt x="127" y="0"/>
                    <a:pt x="82" y="0"/>
                  </a:cubicBezTo>
                  <a:close/>
                  <a:moveTo>
                    <a:pt x="27" y="32"/>
                  </a:moveTo>
                  <a:cubicBezTo>
                    <a:pt x="73" y="78"/>
                    <a:pt x="73" y="78"/>
                    <a:pt x="73" y="78"/>
                  </a:cubicBezTo>
                  <a:cubicBezTo>
                    <a:pt x="8" y="78"/>
                    <a:pt x="8" y="78"/>
                    <a:pt x="8" y="78"/>
                  </a:cubicBezTo>
                  <a:cubicBezTo>
                    <a:pt x="9" y="60"/>
                    <a:pt x="16" y="44"/>
                    <a:pt x="27" y="32"/>
                  </a:cubicBezTo>
                  <a:close/>
                  <a:moveTo>
                    <a:pt x="8" y="85"/>
                  </a:moveTo>
                  <a:cubicBezTo>
                    <a:pt x="73" y="85"/>
                    <a:pt x="73" y="85"/>
                    <a:pt x="73" y="85"/>
                  </a:cubicBezTo>
                  <a:cubicBezTo>
                    <a:pt x="27" y="131"/>
                    <a:pt x="27" y="131"/>
                    <a:pt x="27" y="131"/>
                  </a:cubicBezTo>
                  <a:cubicBezTo>
                    <a:pt x="16" y="119"/>
                    <a:pt x="9" y="103"/>
                    <a:pt x="8" y="85"/>
                  </a:cubicBezTo>
                  <a:close/>
                  <a:moveTo>
                    <a:pt x="78" y="155"/>
                  </a:moveTo>
                  <a:cubicBezTo>
                    <a:pt x="60" y="154"/>
                    <a:pt x="44" y="147"/>
                    <a:pt x="32" y="136"/>
                  </a:cubicBezTo>
                  <a:cubicBezTo>
                    <a:pt x="78" y="90"/>
                    <a:pt x="78" y="90"/>
                    <a:pt x="78" y="90"/>
                  </a:cubicBezTo>
                  <a:lnTo>
                    <a:pt x="78" y="155"/>
                  </a:lnTo>
                  <a:close/>
                  <a:moveTo>
                    <a:pt x="78" y="72"/>
                  </a:moveTo>
                  <a:cubicBezTo>
                    <a:pt x="32" y="27"/>
                    <a:pt x="32" y="27"/>
                    <a:pt x="32" y="27"/>
                  </a:cubicBezTo>
                  <a:cubicBezTo>
                    <a:pt x="44" y="15"/>
                    <a:pt x="60" y="8"/>
                    <a:pt x="78" y="7"/>
                  </a:cubicBezTo>
                  <a:lnTo>
                    <a:pt x="78" y="72"/>
                  </a:lnTo>
                  <a:close/>
                  <a:moveTo>
                    <a:pt x="85" y="7"/>
                  </a:moveTo>
                  <a:cubicBezTo>
                    <a:pt x="103" y="8"/>
                    <a:pt x="119" y="15"/>
                    <a:pt x="131" y="27"/>
                  </a:cubicBezTo>
                  <a:cubicBezTo>
                    <a:pt x="85" y="72"/>
                    <a:pt x="85" y="72"/>
                    <a:pt x="85" y="72"/>
                  </a:cubicBezTo>
                  <a:lnTo>
                    <a:pt x="85" y="7"/>
                  </a:lnTo>
                  <a:close/>
                  <a:moveTo>
                    <a:pt x="85" y="155"/>
                  </a:moveTo>
                  <a:cubicBezTo>
                    <a:pt x="85" y="90"/>
                    <a:pt x="85" y="90"/>
                    <a:pt x="85" y="90"/>
                  </a:cubicBezTo>
                  <a:cubicBezTo>
                    <a:pt x="131" y="136"/>
                    <a:pt x="131" y="136"/>
                    <a:pt x="131" y="136"/>
                  </a:cubicBezTo>
                  <a:cubicBezTo>
                    <a:pt x="119" y="147"/>
                    <a:pt x="103" y="154"/>
                    <a:pt x="85" y="155"/>
                  </a:cubicBezTo>
                  <a:close/>
                  <a:moveTo>
                    <a:pt x="136" y="131"/>
                  </a:moveTo>
                  <a:cubicBezTo>
                    <a:pt x="91" y="85"/>
                    <a:pt x="91" y="85"/>
                    <a:pt x="91" y="85"/>
                  </a:cubicBezTo>
                  <a:cubicBezTo>
                    <a:pt x="155" y="85"/>
                    <a:pt x="155" y="85"/>
                    <a:pt x="155" y="85"/>
                  </a:cubicBezTo>
                  <a:cubicBezTo>
                    <a:pt x="154" y="103"/>
                    <a:pt x="147" y="119"/>
                    <a:pt x="136" y="131"/>
                  </a:cubicBezTo>
                  <a:close/>
                  <a:moveTo>
                    <a:pt x="91" y="78"/>
                  </a:moveTo>
                  <a:cubicBezTo>
                    <a:pt x="136" y="32"/>
                    <a:pt x="136" y="32"/>
                    <a:pt x="136" y="32"/>
                  </a:cubicBezTo>
                  <a:cubicBezTo>
                    <a:pt x="147" y="44"/>
                    <a:pt x="154" y="60"/>
                    <a:pt x="155" y="78"/>
                  </a:cubicBezTo>
                  <a:lnTo>
                    <a:pt x="91"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4"/>
            <p:cNvSpPr/>
            <p:nvPr/>
          </p:nvSpPr>
          <p:spPr>
            <a:xfrm>
              <a:off x="1947863" y="2406650"/>
              <a:ext cx="193674" cy="50800"/>
            </a:xfrm>
            <a:custGeom>
              <a:rect b="b" l="l" r="r" t="t"/>
              <a:pathLst>
                <a:path extrusionOk="0" h="163" w="621">
                  <a:moveTo>
                    <a:pt x="0" y="81"/>
                  </a:moveTo>
                  <a:cubicBezTo>
                    <a:pt x="0" y="126"/>
                    <a:pt x="36" y="163"/>
                    <a:pt x="81" y="163"/>
                  </a:cubicBezTo>
                  <a:cubicBezTo>
                    <a:pt x="621" y="163"/>
                    <a:pt x="621" y="163"/>
                    <a:pt x="621" y="163"/>
                  </a:cubicBezTo>
                  <a:cubicBezTo>
                    <a:pt x="621" y="156"/>
                    <a:pt x="621" y="156"/>
                    <a:pt x="621" y="156"/>
                  </a:cubicBezTo>
                  <a:cubicBezTo>
                    <a:pt x="81" y="156"/>
                    <a:pt x="81" y="156"/>
                    <a:pt x="81" y="156"/>
                  </a:cubicBezTo>
                  <a:cubicBezTo>
                    <a:pt x="40" y="156"/>
                    <a:pt x="7" y="122"/>
                    <a:pt x="7" y="81"/>
                  </a:cubicBezTo>
                  <a:cubicBezTo>
                    <a:pt x="7" y="40"/>
                    <a:pt x="40" y="7"/>
                    <a:pt x="81" y="7"/>
                  </a:cubicBezTo>
                  <a:cubicBezTo>
                    <a:pt x="621" y="7"/>
                    <a:pt x="621" y="7"/>
                    <a:pt x="621" y="7"/>
                  </a:cubicBezTo>
                  <a:cubicBezTo>
                    <a:pt x="621" y="0"/>
                    <a:pt x="621" y="0"/>
                    <a:pt x="621" y="0"/>
                  </a:cubicBezTo>
                  <a:cubicBezTo>
                    <a:pt x="81" y="0"/>
                    <a:pt x="81" y="0"/>
                    <a:pt x="81" y="0"/>
                  </a:cubicBezTo>
                  <a:cubicBezTo>
                    <a:pt x="36" y="0"/>
                    <a:pt x="0" y="36"/>
                    <a:pt x="0" y="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4"/>
            <p:cNvSpPr/>
            <p:nvPr/>
          </p:nvSpPr>
          <p:spPr>
            <a:xfrm>
              <a:off x="1954213" y="2413000"/>
              <a:ext cx="187325" cy="36513"/>
            </a:xfrm>
            <a:custGeom>
              <a:rect b="b" l="l" r="r" t="t"/>
              <a:pathLst>
                <a:path extrusionOk="0" h="117" w="598">
                  <a:moveTo>
                    <a:pt x="0" y="59"/>
                  </a:moveTo>
                  <a:cubicBezTo>
                    <a:pt x="0" y="91"/>
                    <a:pt x="26" y="117"/>
                    <a:pt x="58" y="117"/>
                  </a:cubicBezTo>
                  <a:cubicBezTo>
                    <a:pt x="598" y="117"/>
                    <a:pt x="598" y="117"/>
                    <a:pt x="598" y="117"/>
                  </a:cubicBezTo>
                  <a:cubicBezTo>
                    <a:pt x="598" y="110"/>
                    <a:pt x="598" y="110"/>
                    <a:pt x="598" y="110"/>
                  </a:cubicBezTo>
                  <a:cubicBezTo>
                    <a:pt x="58" y="110"/>
                    <a:pt x="58" y="110"/>
                    <a:pt x="58" y="110"/>
                  </a:cubicBezTo>
                  <a:cubicBezTo>
                    <a:pt x="30" y="110"/>
                    <a:pt x="7" y="87"/>
                    <a:pt x="7" y="59"/>
                  </a:cubicBezTo>
                  <a:cubicBezTo>
                    <a:pt x="7" y="31"/>
                    <a:pt x="30" y="8"/>
                    <a:pt x="58" y="8"/>
                  </a:cubicBezTo>
                  <a:cubicBezTo>
                    <a:pt x="598" y="8"/>
                    <a:pt x="598" y="8"/>
                    <a:pt x="598" y="8"/>
                  </a:cubicBezTo>
                  <a:cubicBezTo>
                    <a:pt x="598" y="0"/>
                    <a:pt x="598" y="0"/>
                    <a:pt x="598" y="0"/>
                  </a:cubicBezTo>
                  <a:cubicBezTo>
                    <a:pt x="58" y="0"/>
                    <a:pt x="58" y="0"/>
                    <a:pt x="58" y="0"/>
                  </a:cubicBezTo>
                  <a:cubicBezTo>
                    <a:pt x="26" y="0"/>
                    <a:pt x="0" y="27"/>
                    <a:pt x="0"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4"/>
            <p:cNvSpPr/>
            <p:nvPr/>
          </p:nvSpPr>
          <p:spPr>
            <a:xfrm>
              <a:off x="1962150" y="2420938"/>
              <a:ext cx="179388" cy="22225"/>
            </a:xfrm>
            <a:custGeom>
              <a:rect b="b" l="l" r="r" t="t"/>
              <a:pathLst>
                <a:path extrusionOk="0" h="71" w="574">
                  <a:moveTo>
                    <a:pt x="0" y="36"/>
                  </a:moveTo>
                  <a:cubicBezTo>
                    <a:pt x="0" y="56"/>
                    <a:pt x="16" y="71"/>
                    <a:pt x="35" y="71"/>
                  </a:cubicBezTo>
                  <a:cubicBezTo>
                    <a:pt x="574" y="71"/>
                    <a:pt x="574" y="71"/>
                    <a:pt x="574" y="71"/>
                  </a:cubicBezTo>
                  <a:cubicBezTo>
                    <a:pt x="574" y="64"/>
                    <a:pt x="574" y="64"/>
                    <a:pt x="574" y="64"/>
                  </a:cubicBezTo>
                  <a:cubicBezTo>
                    <a:pt x="35" y="64"/>
                    <a:pt x="35" y="64"/>
                    <a:pt x="35" y="64"/>
                  </a:cubicBezTo>
                  <a:cubicBezTo>
                    <a:pt x="20" y="64"/>
                    <a:pt x="7" y="52"/>
                    <a:pt x="7" y="36"/>
                  </a:cubicBezTo>
                  <a:cubicBezTo>
                    <a:pt x="7" y="20"/>
                    <a:pt x="20" y="7"/>
                    <a:pt x="35" y="7"/>
                  </a:cubicBezTo>
                  <a:cubicBezTo>
                    <a:pt x="574" y="7"/>
                    <a:pt x="574" y="7"/>
                    <a:pt x="574" y="7"/>
                  </a:cubicBezTo>
                  <a:cubicBezTo>
                    <a:pt x="574" y="0"/>
                    <a:pt x="574" y="0"/>
                    <a:pt x="574" y="0"/>
                  </a:cubicBezTo>
                  <a:cubicBezTo>
                    <a:pt x="35" y="0"/>
                    <a:pt x="35" y="0"/>
                    <a:pt x="35" y="0"/>
                  </a:cubicBezTo>
                  <a:cubicBezTo>
                    <a:pt x="16" y="0"/>
                    <a:pt x="0" y="16"/>
                    <a:pt x="0"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5" name="Google Shape;105;p4"/>
          <p:cNvSpPr txBox="1"/>
          <p:nvPr>
            <p:ph type="title"/>
          </p:nvPr>
        </p:nvSpPr>
        <p:spPr>
          <a:xfrm>
            <a:off x="720000" y="539500"/>
            <a:ext cx="7704000" cy="6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6" name="Google Shape;106;p4"/>
          <p:cNvSpPr txBox="1"/>
          <p:nvPr>
            <p:ph idx="1" type="body"/>
          </p:nvPr>
        </p:nvSpPr>
        <p:spPr>
          <a:xfrm>
            <a:off x="720000" y="1215751"/>
            <a:ext cx="7704000" cy="3603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Font typeface="Nunito Light"/>
              <a:buChar char="●"/>
              <a:defRPr/>
            </a:lvl1pPr>
            <a:lvl2pPr indent="-317500" lvl="1" marL="914400" rtl="0" algn="ctr">
              <a:lnSpc>
                <a:spcPct val="115000"/>
              </a:lnSpc>
              <a:spcBef>
                <a:spcPts val="0"/>
              </a:spcBef>
              <a:spcAft>
                <a:spcPts val="0"/>
              </a:spcAft>
              <a:buSzPts val="1400"/>
              <a:buFont typeface="Nunito Light"/>
              <a:buChar char="○"/>
              <a:defRPr/>
            </a:lvl2pPr>
            <a:lvl3pPr indent="-317500" lvl="2" marL="1371600" rtl="0" algn="ctr">
              <a:lnSpc>
                <a:spcPct val="115000"/>
              </a:lnSpc>
              <a:spcBef>
                <a:spcPts val="0"/>
              </a:spcBef>
              <a:spcAft>
                <a:spcPts val="0"/>
              </a:spcAft>
              <a:buSzPts val="1400"/>
              <a:buFont typeface="Nunito Light"/>
              <a:buChar char="■"/>
              <a:defRPr/>
            </a:lvl3pPr>
            <a:lvl4pPr indent="-317500" lvl="3" marL="1828800" rtl="0" algn="ctr">
              <a:lnSpc>
                <a:spcPct val="115000"/>
              </a:lnSpc>
              <a:spcBef>
                <a:spcPts val="0"/>
              </a:spcBef>
              <a:spcAft>
                <a:spcPts val="0"/>
              </a:spcAft>
              <a:buSzPts val="1400"/>
              <a:buFont typeface="Nunito Light"/>
              <a:buChar char="●"/>
              <a:defRPr/>
            </a:lvl4pPr>
            <a:lvl5pPr indent="-317500" lvl="4" marL="2286000" rtl="0" algn="ctr">
              <a:lnSpc>
                <a:spcPct val="115000"/>
              </a:lnSpc>
              <a:spcBef>
                <a:spcPts val="0"/>
              </a:spcBef>
              <a:spcAft>
                <a:spcPts val="0"/>
              </a:spcAft>
              <a:buSzPts val="1400"/>
              <a:buFont typeface="Nunito Light"/>
              <a:buChar char="○"/>
              <a:defRPr/>
            </a:lvl5pPr>
            <a:lvl6pPr indent="-317500" lvl="5" marL="2743200" rtl="0" algn="ctr">
              <a:lnSpc>
                <a:spcPct val="115000"/>
              </a:lnSpc>
              <a:spcBef>
                <a:spcPts val="0"/>
              </a:spcBef>
              <a:spcAft>
                <a:spcPts val="0"/>
              </a:spcAft>
              <a:buSzPts val="1400"/>
              <a:buFont typeface="Nunito Light"/>
              <a:buChar char="■"/>
              <a:defRPr/>
            </a:lvl6pPr>
            <a:lvl7pPr indent="-317500" lvl="6" marL="3200400" rtl="0" algn="ctr">
              <a:lnSpc>
                <a:spcPct val="115000"/>
              </a:lnSpc>
              <a:spcBef>
                <a:spcPts val="0"/>
              </a:spcBef>
              <a:spcAft>
                <a:spcPts val="0"/>
              </a:spcAft>
              <a:buSzPts val="1400"/>
              <a:buFont typeface="Nunito Light"/>
              <a:buChar char="●"/>
              <a:defRPr/>
            </a:lvl7pPr>
            <a:lvl8pPr indent="-317500" lvl="7" marL="3657600" rtl="0" algn="ctr">
              <a:lnSpc>
                <a:spcPct val="115000"/>
              </a:lnSpc>
              <a:spcBef>
                <a:spcPts val="0"/>
              </a:spcBef>
              <a:spcAft>
                <a:spcPts val="0"/>
              </a:spcAft>
              <a:buSzPts val="1400"/>
              <a:buFont typeface="Nunito Light"/>
              <a:buChar char="○"/>
              <a:defRPr/>
            </a:lvl8pPr>
            <a:lvl9pPr indent="-317500" lvl="8" marL="4114800" rtl="0" algn="ctr">
              <a:lnSpc>
                <a:spcPct val="115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74" name="Shape 874"/>
        <p:cNvGrpSpPr/>
        <p:nvPr/>
      </p:nvGrpSpPr>
      <p:grpSpPr>
        <a:xfrm>
          <a:off x="0" y="0"/>
          <a:ext cx="0" cy="0"/>
          <a:chOff x="0" y="0"/>
          <a:chExt cx="0" cy="0"/>
        </a:xfrm>
      </p:grpSpPr>
      <p:grpSp>
        <p:nvGrpSpPr>
          <p:cNvPr id="875" name="Google Shape;875;p31"/>
          <p:cNvGrpSpPr/>
          <p:nvPr/>
        </p:nvGrpSpPr>
        <p:grpSpPr>
          <a:xfrm>
            <a:off x="105397" y="98908"/>
            <a:ext cx="8933064" cy="4946085"/>
            <a:chOff x="592138" y="4479925"/>
            <a:chExt cx="3067041" cy="1711330"/>
          </a:xfrm>
        </p:grpSpPr>
        <p:sp>
          <p:nvSpPr>
            <p:cNvPr id="876" name="Google Shape;876;p31"/>
            <p:cNvSpPr/>
            <p:nvPr/>
          </p:nvSpPr>
          <p:spPr>
            <a:xfrm>
              <a:off x="1874838" y="4616450"/>
              <a:ext cx="42863" cy="42863"/>
            </a:xfrm>
            <a:custGeom>
              <a:rect b="b" l="l" r="r" t="t"/>
              <a:pathLst>
                <a:path extrusionOk="0" h="136" w="137">
                  <a:moveTo>
                    <a:pt x="69" y="136"/>
                  </a:moveTo>
                  <a:cubicBezTo>
                    <a:pt x="106" y="136"/>
                    <a:pt x="137" y="106"/>
                    <a:pt x="137" y="68"/>
                  </a:cubicBezTo>
                  <a:cubicBezTo>
                    <a:pt x="137" y="31"/>
                    <a:pt x="106" y="0"/>
                    <a:pt x="69" y="0"/>
                  </a:cubicBezTo>
                  <a:cubicBezTo>
                    <a:pt x="31" y="0"/>
                    <a:pt x="0" y="31"/>
                    <a:pt x="0" y="68"/>
                  </a:cubicBezTo>
                  <a:cubicBezTo>
                    <a:pt x="0" y="106"/>
                    <a:pt x="31" y="136"/>
                    <a:pt x="69" y="136"/>
                  </a:cubicBezTo>
                  <a:close/>
                  <a:moveTo>
                    <a:pt x="114" y="109"/>
                  </a:moveTo>
                  <a:cubicBezTo>
                    <a:pt x="77" y="72"/>
                    <a:pt x="77" y="72"/>
                    <a:pt x="77" y="72"/>
                  </a:cubicBezTo>
                  <a:cubicBezTo>
                    <a:pt x="130" y="72"/>
                    <a:pt x="130" y="72"/>
                    <a:pt x="130" y="72"/>
                  </a:cubicBezTo>
                  <a:cubicBezTo>
                    <a:pt x="129" y="86"/>
                    <a:pt x="123" y="99"/>
                    <a:pt x="114" y="109"/>
                  </a:cubicBezTo>
                  <a:close/>
                  <a:moveTo>
                    <a:pt x="130" y="65"/>
                  </a:moveTo>
                  <a:cubicBezTo>
                    <a:pt x="77" y="65"/>
                    <a:pt x="77" y="65"/>
                    <a:pt x="77" y="65"/>
                  </a:cubicBezTo>
                  <a:cubicBezTo>
                    <a:pt x="114" y="27"/>
                    <a:pt x="114" y="27"/>
                    <a:pt x="114" y="27"/>
                  </a:cubicBezTo>
                  <a:cubicBezTo>
                    <a:pt x="123" y="37"/>
                    <a:pt x="129" y="50"/>
                    <a:pt x="130" y="65"/>
                  </a:cubicBezTo>
                  <a:close/>
                  <a:moveTo>
                    <a:pt x="72" y="7"/>
                  </a:moveTo>
                  <a:cubicBezTo>
                    <a:pt x="86" y="8"/>
                    <a:pt x="100" y="13"/>
                    <a:pt x="110" y="22"/>
                  </a:cubicBezTo>
                  <a:cubicBezTo>
                    <a:pt x="72" y="60"/>
                    <a:pt x="72" y="60"/>
                    <a:pt x="72" y="60"/>
                  </a:cubicBezTo>
                  <a:lnTo>
                    <a:pt x="72" y="7"/>
                  </a:lnTo>
                  <a:close/>
                  <a:moveTo>
                    <a:pt x="72" y="77"/>
                  </a:moveTo>
                  <a:cubicBezTo>
                    <a:pt x="110" y="114"/>
                    <a:pt x="110" y="114"/>
                    <a:pt x="110" y="114"/>
                  </a:cubicBezTo>
                  <a:cubicBezTo>
                    <a:pt x="100" y="123"/>
                    <a:pt x="86" y="129"/>
                    <a:pt x="72" y="129"/>
                  </a:cubicBezTo>
                  <a:lnTo>
                    <a:pt x="72" y="77"/>
                  </a:lnTo>
                  <a:close/>
                  <a:moveTo>
                    <a:pt x="65" y="129"/>
                  </a:moveTo>
                  <a:cubicBezTo>
                    <a:pt x="51" y="129"/>
                    <a:pt x="38" y="123"/>
                    <a:pt x="28" y="114"/>
                  </a:cubicBezTo>
                  <a:cubicBezTo>
                    <a:pt x="65" y="77"/>
                    <a:pt x="65" y="77"/>
                    <a:pt x="65" y="77"/>
                  </a:cubicBezTo>
                  <a:lnTo>
                    <a:pt x="65" y="129"/>
                  </a:lnTo>
                  <a:close/>
                  <a:moveTo>
                    <a:pt x="65" y="7"/>
                  </a:moveTo>
                  <a:cubicBezTo>
                    <a:pt x="65" y="60"/>
                    <a:pt x="65" y="60"/>
                    <a:pt x="65" y="60"/>
                  </a:cubicBezTo>
                  <a:cubicBezTo>
                    <a:pt x="28" y="22"/>
                    <a:pt x="28" y="22"/>
                    <a:pt x="28" y="22"/>
                  </a:cubicBezTo>
                  <a:cubicBezTo>
                    <a:pt x="38" y="13"/>
                    <a:pt x="51" y="8"/>
                    <a:pt x="65" y="7"/>
                  </a:cubicBezTo>
                  <a:close/>
                  <a:moveTo>
                    <a:pt x="23" y="27"/>
                  </a:moveTo>
                  <a:cubicBezTo>
                    <a:pt x="60" y="65"/>
                    <a:pt x="60" y="65"/>
                    <a:pt x="60" y="65"/>
                  </a:cubicBezTo>
                  <a:cubicBezTo>
                    <a:pt x="7" y="65"/>
                    <a:pt x="7" y="65"/>
                    <a:pt x="7" y="65"/>
                  </a:cubicBezTo>
                  <a:cubicBezTo>
                    <a:pt x="8" y="50"/>
                    <a:pt x="14" y="37"/>
                    <a:pt x="23" y="27"/>
                  </a:cubicBezTo>
                  <a:close/>
                  <a:moveTo>
                    <a:pt x="60" y="72"/>
                  </a:moveTo>
                  <a:cubicBezTo>
                    <a:pt x="23" y="109"/>
                    <a:pt x="23" y="109"/>
                    <a:pt x="23" y="109"/>
                  </a:cubicBezTo>
                  <a:cubicBezTo>
                    <a:pt x="14"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31"/>
            <p:cNvSpPr/>
            <p:nvPr/>
          </p:nvSpPr>
          <p:spPr>
            <a:xfrm>
              <a:off x="1968500" y="4579938"/>
              <a:ext cx="79375" cy="38100"/>
            </a:xfrm>
            <a:custGeom>
              <a:rect b="b" l="l" r="r" t="t"/>
              <a:pathLst>
                <a:path extrusionOk="0" h="24" w="50">
                  <a:moveTo>
                    <a:pt x="0" y="0"/>
                  </a:moveTo>
                  <a:lnTo>
                    <a:pt x="0" y="24"/>
                  </a:lnTo>
                  <a:lnTo>
                    <a:pt x="50" y="24"/>
                  </a:lnTo>
                  <a:lnTo>
                    <a:pt x="0" y="0"/>
                  </a:lnTo>
                  <a:close/>
                  <a:moveTo>
                    <a:pt x="2" y="2"/>
                  </a:moveTo>
                  <a:lnTo>
                    <a:pt x="44" y="23"/>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31"/>
            <p:cNvSpPr/>
            <p:nvPr/>
          </p:nvSpPr>
          <p:spPr>
            <a:xfrm>
              <a:off x="608013" y="5192713"/>
              <a:ext cx="93663" cy="285751"/>
            </a:xfrm>
            <a:custGeom>
              <a:rect b="b" l="l" r="r" t="t"/>
              <a:pathLst>
                <a:path extrusionOk="0" h="914" w="299">
                  <a:moveTo>
                    <a:pt x="64" y="895"/>
                  </a:moveTo>
                  <a:cubicBezTo>
                    <a:pt x="67" y="896"/>
                    <a:pt x="67" y="896"/>
                    <a:pt x="67" y="896"/>
                  </a:cubicBezTo>
                  <a:cubicBezTo>
                    <a:pt x="67" y="896"/>
                    <a:pt x="67" y="896"/>
                    <a:pt x="67" y="896"/>
                  </a:cubicBezTo>
                  <a:cubicBezTo>
                    <a:pt x="80" y="902"/>
                    <a:pt x="93" y="906"/>
                    <a:pt x="107" y="909"/>
                  </a:cubicBezTo>
                  <a:cubicBezTo>
                    <a:pt x="110" y="909"/>
                    <a:pt x="110" y="909"/>
                    <a:pt x="110" y="909"/>
                  </a:cubicBezTo>
                  <a:cubicBezTo>
                    <a:pt x="110" y="909"/>
                    <a:pt x="110" y="909"/>
                    <a:pt x="110" y="909"/>
                  </a:cubicBezTo>
                  <a:cubicBezTo>
                    <a:pt x="136" y="914"/>
                    <a:pt x="162" y="914"/>
                    <a:pt x="188" y="910"/>
                  </a:cubicBezTo>
                  <a:cubicBezTo>
                    <a:pt x="188" y="910"/>
                    <a:pt x="188" y="910"/>
                    <a:pt x="188" y="910"/>
                  </a:cubicBezTo>
                  <a:cubicBezTo>
                    <a:pt x="191" y="909"/>
                    <a:pt x="191" y="909"/>
                    <a:pt x="191" y="909"/>
                  </a:cubicBezTo>
                  <a:cubicBezTo>
                    <a:pt x="191" y="909"/>
                    <a:pt x="191" y="909"/>
                    <a:pt x="191" y="909"/>
                  </a:cubicBezTo>
                  <a:cubicBezTo>
                    <a:pt x="191" y="909"/>
                    <a:pt x="191" y="909"/>
                    <a:pt x="191" y="909"/>
                  </a:cubicBezTo>
                  <a:cubicBezTo>
                    <a:pt x="206" y="906"/>
                    <a:pt x="221" y="902"/>
                    <a:pt x="235" y="895"/>
                  </a:cubicBezTo>
                  <a:cubicBezTo>
                    <a:pt x="235" y="895"/>
                    <a:pt x="236" y="895"/>
                    <a:pt x="236" y="895"/>
                  </a:cubicBezTo>
                  <a:cubicBezTo>
                    <a:pt x="237" y="894"/>
                    <a:pt x="238" y="894"/>
                    <a:pt x="238" y="894"/>
                  </a:cubicBezTo>
                  <a:cubicBezTo>
                    <a:pt x="239" y="894"/>
                    <a:pt x="239" y="893"/>
                    <a:pt x="240" y="893"/>
                  </a:cubicBezTo>
                  <a:cubicBezTo>
                    <a:pt x="240" y="893"/>
                    <a:pt x="240" y="893"/>
                    <a:pt x="240" y="893"/>
                  </a:cubicBezTo>
                  <a:cubicBezTo>
                    <a:pt x="243" y="892"/>
                    <a:pt x="243" y="892"/>
                    <a:pt x="243" y="892"/>
                  </a:cubicBezTo>
                  <a:cubicBezTo>
                    <a:pt x="243" y="892"/>
                    <a:pt x="243" y="892"/>
                    <a:pt x="243" y="892"/>
                  </a:cubicBezTo>
                  <a:cubicBezTo>
                    <a:pt x="243" y="892"/>
                    <a:pt x="243" y="892"/>
                    <a:pt x="243" y="892"/>
                  </a:cubicBezTo>
                  <a:cubicBezTo>
                    <a:pt x="260" y="884"/>
                    <a:pt x="275" y="873"/>
                    <a:pt x="289" y="861"/>
                  </a:cubicBezTo>
                  <a:cubicBezTo>
                    <a:pt x="292" y="859"/>
                    <a:pt x="294" y="857"/>
                    <a:pt x="295" y="855"/>
                  </a:cubicBezTo>
                  <a:cubicBezTo>
                    <a:pt x="299" y="852"/>
                    <a:pt x="299" y="852"/>
                    <a:pt x="299" y="852"/>
                  </a:cubicBezTo>
                  <a:cubicBezTo>
                    <a:pt x="295" y="850"/>
                    <a:pt x="295" y="850"/>
                    <a:pt x="295" y="850"/>
                  </a:cubicBezTo>
                  <a:cubicBezTo>
                    <a:pt x="259" y="832"/>
                    <a:pt x="228" y="793"/>
                    <a:pt x="203" y="737"/>
                  </a:cubicBezTo>
                  <a:cubicBezTo>
                    <a:pt x="187" y="701"/>
                    <a:pt x="175" y="661"/>
                    <a:pt x="166" y="616"/>
                  </a:cubicBezTo>
                  <a:cubicBezTo>
                    <a:pt x="170" y="616"/>
                    <a:pt x="170" y="616"/>
                    <a:pt x="170" y="616"/>
                  </a:cubicBezTo>
                  <a:cubicBezTo>
                    <a:pt x="160" y="572"/>
                    <a:pt x="154" y="523"/>
                    <a:pt x="153" y="472"/>
                  </a:cubicBezTo>
                  <a:cubicBezTo>
                    <a:pt x="153" y="467"/>
                    <a:pt x="153" y="462"/>
                    <a:pt x="152" y="457"/>
                  </a:cubicBezTo>
                  <a:cubicBezTo>
                    <a:pt x="153" y="453"/>
                    <a:pt x="153" y="448"/>
                    <a:pt x="153" y="443"/>
                  </a:cubicBezTo>
                  <a:cubicBezTo>
                    <a:pt x="154" y="392"/>
                    <a:pt x="160" y="343"/>
                    <a:pt x="170" y="298"/>
                  </a:cubicBezTo>
                  <a:cubicBezTo>
                    <a:pt x="166" y="298"/>
                    <a:pt x="166" y="298"/>
                    <a:pt x="166" y="298"/>
                  </a:cubicBezTo>
                  <a:cubicBezTo>
                    <a:pt x="175" y="254"/>
                    <a:pt x="187" y="213"/>
                    <a:pt x="203" y="178"/>
                  </a:cubicBezTo>
                  <a:cubicBezTo>
                    <a:pt x="228" y="122"/>
                    <a:pt x="259" y="82"/>
                    <a:pt x="295" y="65"/>
                  </a:cubicBezTo>
                  <a:cubicBezTo>
                    <a:pt x="299" y="63"/>
                    <a:pt x="299" y="63"/>
                    <a:pt x="299" y="63"/>
                  </a:cubicBezTo>
                  <a:cubicBezTo>
                    <a:pt x="295" y="59"/>
                    <a:pt x="295" y="59"/>
                    <a:pt x="295" y="59"/>
                  </a:cubicBezTo>
                  <a:cubicBezTo>
                    <a:pt x="294" y="58"/>
                    <a:pt x="292" y="56"/>
                    <a:pt x="289" y="54"/>
                  </a:cubicBezTo>
                  <a:cubicBezTo>
                    <a:pt x="275" y="42"/>
                    <a:pt x="260" y="31"/>
                    <a:pt x="243" y="23"/>
                  </a:cubicBezTo>
                  <a:cubicBezTo>
                    <a:pt x="243" y="23"/>
                    <a:pt x="243" y="23"/>
                    <a:pt x="243" y="23"/>
                  </a:cubicBezTo>
                  <a:cubicBezTo>
                    <a:pt x="243" y="23"/>
                    <a:pt x="243" y="23"/>
                    <a:pt x="243" y="23"/>
                  </a:cubicBezTo>
                  <a:cubicBezTo>
                    <a:pt x="240" y="22"/>
                    <a:pt x="240" y="22"/>
                    <a:pt x="240" y="22"/>
                  </a:cubicBezTo>
                  <a:cubicBezTo>
                    <a:pt x="240" y="22"/>
                    <a:pt x="240" y="22"/>
                    <a:pt x="240" y="22"/>
                  </a:cubicBezTo>
                  <a:cubicBezTo>
                    <a:pt x="239" y="21"/>
                    <a:pt x="239" y="21"/>
                    <a:pt x="238" y="21"/>
                  </a:cubicBezTo>
                  <a:cubicBezTo>
                    <a:pt x="238" y="21"/>
                    <a:pt x="237" y="20"/>
                    <a:pt x="236" y="20"/>
                  </a:cubicBezTo>
                  <a:cubicBezTo>
                    <a:pt x="236" y="20"/>
                    <a:pt x="235" y="20"/>
                    <a:pt x="235" y="19"/>
                  </a:cubicBezTo>
                  <a:cubicBezTo>
                    <a:pt x="221" y="13"/>
                    <a:pt x="206" y="9"/>
                    <a:pt x="191" y="6"/>
                  </a:cubicBezTo>
                  <a:cubicBezTo>
                    <a:pt x="191" y="6"/>
                    <a:pt x="191" y="6"/>
                    <a:pt x="191" y="6"/>
                  </a:cubicBezTo>
                  <a:cubicBezTo>
                    <a:pt x="191" y="6"/>
                    <a:pt x="191" y="6"/>
                    <a:pt x="191" y="6"/>
                  </a:cubicBezTo>
                  <a:cubicBezTo>
                    <a:pt x="188" y="5"/>
                    <a:pt x="188" y="5"/>
                    <a:pt x="188" y="5"/>
                  </a:cubicBezTo>
                  <a:cubicBezTo>
                    <a:pt x="188" y="5"/>
                    <a:pt x="188" y="5"/>
                    <a:pt x="188" y="5"/>
                  </a:cubicBezTo>
                  <a:cubicBezTo>
                    <a:pt x="162" y="0"/>
                    <a:pt x="136" y="1"/>
                    <a:pt x="110" y="5"/>
                  </a:cubicBezTo>
                  <a:cubicBezTo>
                    <a:pt x="110" y="5"/>
                    <a:pt x="110" y="5"/>
                    <a:pt x="110" y="5"/>
                  </a:cubicBezTo>
                  <a:cubicBezTo>
                    <a:pt x="107" y="6"/>
                    <a:pt x="107" y="6"/>
                    <a:pt x="107" y="6"/>
                  </a:cubicBezTo>
                  <a:cubicBezTo>
                    <a:pt x="93" y="9"/>
                    <a:pt x="80" y="13"/>
                    <a:pt x="67" y="18"/>
                  </a:cubicBezTo>
                  <a:cubicBezTo>
                    <a:pt x="67" y="18"/>
                    <a:pt x="67" y="18"/>
                    <a:pt x="67" y="18"/>
                  </a:cubicBezTo>
                  <a:cubicBezTo>
                    <a:pt x="64" y="20"/>
                    <a:pt x="64" y="20"/>
                    <a:pt x="64" y="20"/>
                  </a:cubicBezTo>
                  <a:cubicBezTo>
                    <a:pt x="53" y="25"/>
                    <a:pt x="42" y="30"/>
                    <a:pt x="32" y="37"/>
                  </a:cubicBezTo>
                  <a:cubicBezTo>
                    <a:pt x="22" y="44"/>
                    <a:pt x="12" y="52"/>
                    <a:pt x="4" y="60"/>
                  </a:cubicBezTo>
                  <a:cubicBezTo>
                    <a:pt x="0" y="63"/>
                    <a:pt x="0" y="63"/>
                    <a:pt x="0" y="63"/>
                  </a:cubicBezTo>
                  <a:cubicBezTo>
                    <a:pt x="4" y="66"/>
                    <a:pt x="4" y="66"/>
                    <a:pt x="4" y="66"/>
                  </a:cubicBezTo>
                  <a:cubicBezTo>
                    <a:pt x="42" y="85"/>
                    <a:pt x="76" y="130"/>
                    <a:pt x="102" y="193"/>
                  </a:cubicBezTo>
                  <a:cubicBezTo>
                    <a:pt x="106" y="205"/>
                    <a:pt x="111" y="218"/>
                    <a:pt x="115" y="231"/>
                  </a:cubicBezTo>
                  <a:cubicBezTo>
                    <a:pt x="122" y="252"/>
                    <a:pt x="127" y="275"/>
                    <a:pt x="132" y="298"/>
                  </a:cubicBezTo>
                  <a:cubicBezTo>
                    <a:pt x="128" y="298"/>
                    <a:pt x="128" y="298"/>
                    <a:pt x="128" y="298"/>
                  </a:cubicBezTo>
                  <a:cubicBezTo>
                    <a:pt x="132" y="318"/>
                    <a:pt x="136" y="339"/>
                    <a:pt x="139" y="361"/>
                  </a:cubicBezTo>
                  <a:cubicBezTo>
                    <a:pt x="141" y="375"/>
                    <a:pt x="142" y="389"/>
                    <a:pt x="143" y="403"/>
                  </a:cubicBezTo>
                  <a:cubicBezTo>
                    <a:pt x="144" y="417"/>
                    <a:pt x="144" y="430"/>
                    <a:pt x="145" y="443"/>
                  </a:cubicBezTo>
                  <a:cubicBezTo>
                    <a:pt x="145" y="448"/>
                    <a:pt x="145" y="453"/>
                    <a:pt x="145" y="457"/>
                  </a:cubicBezTo>
                  <a:cubicBezTo>
                    <a:pt x="145" y="462"/>
                    <a:pt x="145" y="467"/>
                    <a:pt x="145" y="472"/>
                  </a:cubicBezTo>
                  <a:cubicBezTo>
                    <a:pt x="144" y="485"/>
                    <a:pt x="144" y="498"/>
                    <a:pt x="143" y="511"/>
                  </a:cubicBezTo>
                  <a:cubicBezTo>
                    <a:pt x="142" y="526"/>
                    <a:pt x="141" y="540"/>
                    <a:pt x="139" y="554"/>
                  </a:cubicBezTo>
                  <a:cubicBezTo>
                    <a:pt x="136" y="576"/>
                    <a:pt x="132" y="596"/>
                    <a:pt x="128" y="616"/>
                  </a:cubicBezTo>
                  <a:cubicBezTo>
                    <a:pt x="132" y="616"/>
                    <a:pt x="132" y="616"/>
                    <a:pt x="132" y="616"/>
                  </a:cubicBezTo>
                  <a:cubicBezTo>
                    <a:pt x="127" y="640"/>
                    <a:pt x="122" y="662"/>
                    <a:pt x="115" y="683"/>
                  </a:cubicBezTo>
                  <a:cubicBezTo>
                    <a:pt x="111" y="697"/>
                    <a:pt x="106" y="709"/>
                    <a:pt x="102" y="722"/>
                  </a:cubicBezTo>
                  <a:cubicBezTo>
                    <a:pt x="76" y="785"/>
                    <a:pt x="42" y="830"/>
                    <a:pt x="4" y="849"/>
                  </a:cubicBezTo>
                  <a:cubicBezTo>
                    <a:pt x="0" y="851"/>
                    <a:pt x="0" y="851"/>
                    <a:pt x="0" y="851"/>
                  </a:cubicBezTo>
                  <a:cubicBezTo>
                    <a:pt x="4" y="855"/>
                    <a:pt x="4" y="855"/>
                    <a:pt x="4" y="855"/>
                  </a:cubicBezTo>
                  <a:cubicBezTo>
                    <a:pt x="12" y="863"/>
                    <a:pt x="22" y="871"/>
                    <a:pt x="32" y="878"/>
                  </a:cubicBezTo>
                  <a:cubicBezTo>
                    <a:pt x="42" y="884"/>
                    <a:pt x="53" y="890"/>
                    <a:pt x="64" y="895"/>
                  </a:cubicBezTo>
                  <a:close/>
                  <a:moveTo>
                    <a:pt x="169" y="662"/>
                  </a:moveTo>
                  <a:cubicBezTo>
                    <a:pt x="170" y="665"/>
                    <a:pt x="171" y="668"/>
                    <a:pt x="172" y="671"/>
                  </a:cubicBezTo>
                  <a:cubicBezTo>
                    <a:pt x="172" y="672"/>
                    <a:pt x="172" y="672"/>
                    <a:pt x="172" y="672"/>
                  </a:cubicBezTo>
                  <a:cubicBezTo>
                    <a:pt x="172" y="672"/>
                    <a:pt x="172" y="672"/>
                    <a:pt x="172" y="673"/>
                  </a:cubicBezTo>
                  <a:cubicBezTo>
                    <a:pt x="172" y="673"/>
                    <a:pt x="173" y="673"/>
                    <a:pt x="173" y="674"/>
                  </a:cubicBezTo>
                  <a:cubicBezTo>
                    <a:pt x="173" y="677"/>
                    <a:pt x="174" y="679"/>
                    <a:pt x="175" y="682"/>
                  </a:cubicBezTo>
                  <a:cubicBezTo>
                    <a:pt x="175" y="682"/>
                    <a:pt x="175" y="683"/>
                    <a:pt x="176" y="684"/>
                  </a:cubicBezTo>
                  <a:cubicBezTo>
                    <a:pt x="176" y="685"/>
                    <a:pt x="176" y="685"/>
                    <a:pt x="176" y="686"/>
                  </a:cubicBezTo>
                  <a:cubicBezTo>
                    <a:pt x="177" y="688"/>
                    <a:pt x="177" y="690"/>
                    <a:pt x="178" y="691"/>
                  </a:cubicBezTo>
                  <a:cubicBezTo>
                    <a:pt x="178" y="692"/>
                    <a:pt x="179" y="693"/>
                    <a:pt x="179" y="694"/>
                  </a:cubicBezTo>
                  <a:cubicBezTo>
                    <a:pt x="179" y="695"/>
                    <a:pt x="180" y="696"/>
                    <a:pt x="180" y="697"/>
                  </a:cubicBezTo>
                  <a:cubicBezTo>
                    <a:pt x="180" y="698"/>
                    <a:pt x="181" y="699"/>
                    <a:pt x="181" y="701"/>
                  </a:cubicBezTo>
                  <a:cubicBezTo>
                    <a:pt x="181" y="702"/>
                    <a:pt x="182" y="703"/>
                    <a:pt x="182" y="704"/>
                  </a:cubicBezTo>
                  <a:cubicBezTo>
                    <a:pt x="183" y="705"/>
                    <a:pt x="183" y="706"/>
                    <a:pt x="183" y="707"/>
                  </a:cubicBezTo>
                  <a:cubicBezTo>
                    <a:pt x="183" y="707"/>
                    <a:pt x="184" y="708"/>
                    <a:pt x="184" y="708"/>
                  </a:cubicBezTo>
                  <a:cubicBezTo>
                    <a:pt x="184" y="709"/>
                    <a:pt x="184" y="709"/>
                    <a:pt x="184" y="710"/>
                  </a:cubicBezTo>
                  <a:cubicBezTo>
                    <a:pt x="185" y="711"/>
                    <a:pt x="185" y="712"/>
                    <a:pt x="186" y="713"/>
                  </a:cubicBezTo>
                  <a:cubicBezTo>
                    <a:pt x="186" y="715"/>
                    <a:pt x="187" y="716"/>
                    <a:pt x="187" y="717"/>
                  </a:cubicBezTo>
                  <a:cubicBezTo>
                    <a:pt x="187" y="718"/>
                    <a:pt x="188" y="719"/>
                    <a:pt x="188" y="720"/>
                  </a:cubicBezTo>
                  <a:cubicBezTo>
                    <a:pt x="188" y="720"/>
                    <a:pt x="189" y="721"/>
                    <a:pt x="189" y="722"/>
                  </a:cubicBezTo>
                  <a:cubicBezTo>
                    <a:pt x="190" y="724"/>
                    <a:pt x="190" y="726"/>
                    <a:pt x="191" y="727"/>
                  </a:cubicBezTo>
                  <a:cubicBezTo>
                    <a:pt x="191" y="728"/>
                    <a:pt x="192" y="729"/>
                    <a:pt x="192" y="730"/>
                  </a:cubicBezTo>
                  <a:cubicBezTo>
                    <a:pt x="192" y="730"/>
                    <a:pt x="192" y="730"/>
                    <a:pt x="193" y="731"/>
                  </a:cubicBezTo>
                  <a:cubicBezTo>
                    <a:pt x="194" y="734"/>
                    <a:pt x="195" y="737"/>
                    <a:pt x="196" y="739"/>
                  </a:cubicBezTo>
                  <a:cubicBezTo>
                    <a:pt x="221" y="795"/>
                    <a:pt x="252" y="834"/>
                    <a:pt x="287" y="854"/>
                  </a:cubicBezTo>
                  <a:cubicBezTo>
                    <a:pt x="285" y="855"/>
                    <a:pt x="284" y="857"/>
                    <a:pt x="282" y="858"/>
                  </a:cubicBezTo>
                  <a:cubicBezTo>
                    <a:pt x="281" y="859"/>
                    <a:pt x="281" y="859"/>
                    <a:pt x="280" y="860"/>
                  </a:cubicBezTo>
                  <a:cubicBezTo>
                    <a:pt x="279" y="861"/>
                    <a:pt x="278" y="862"/>
                    <a:pt x="276" y="863"/>
                  </a:cubicBezTo>
                  <a:cubicBezTo>
                    <a:pt x="276" y="863"/>
                    <a:pt x="275" y="864"/>
                    <a:pt x="274" y="864"/>
                  </a:cubicBezTo>
                  <a:cubicBezTo>
                    <a:pt x="273" y="865"/>
                    <a:pt x="272" y="866"/>
                    <a:pt x="271" y="867"/>
                  </a:cubicBezTo>
                  <a:cubicBezTo>
                    <a:pt x="270" y="867"/>
                    <a:pt x="269" y="868"/>
                    <a:pt x="268" y="869"/>
                  </a:cubicBezTo>
                  <a:cubicBezTo>
                    <a:pt x="267" y="869"/>
                    <a:pt x="266" y="870"/>
                    <a:pt x="265" y="871"/>
                  </a:cubicBezTo>
                  <a:cubicBezTo>
                    <a:pt x="264" y="871"/>
                    <a:pt x="263" y="872"/>
                    <a:pt x="263" y="873"/>
                  </a:cubicBezTo>
                  <a:cubicBezTo>
                    <a:pt x="261" y="873"/>
                    <a:pt x="260" y="874"/>
                    <a:pt x="259" y="875"/>
                  </a:cubicBezTo>
                  <a:cubicBezTo>
                    <a:pt x="258" y="875"/>
                    <a:pt x="258" y="876"/>
                    <a:pt x="257" y="876"/>
                  </a:cubicBezTo>
                  <a:cubicBezTo>
                    <a:pt x="256" y="877"/>
                    <a:pt x="254" y="878"/>
                    <a:pt x="253" y="878"/>
                  </a:cubicBezTo>
                  <a:cubicBezTo>
                    <a:pt x="252" y="879"/>
                    <a:pt x="251" y="879"/>
                    <a:pt x="251" y="880"/>
                  </a:cubicBezTo>
                  <a:cubicBezTo>
                    <a:pt x="249" y="880"/>
                    <a:pt x="248" y="881"/>
                    <a:pt x="247" y="882"/>
                  </a:cubicBezTo>
                  <a:cubicBezTo>
                    <a:pt x="246" y="882"/>
                    <a:pt x="245" y="883"/>
                    <a:pt x="244" y="883"/>
                  </a:cubicBezTo>
                  <a:cubicBezTo>
                    <a:pt x="244" y="884"/>
                    <a:pt x="243" y="884"/>
                    <a:pt x="242" y="884"/>
                  </a:cubicBezTo>
                  <a:cubicBezTo>
                    <a:pt x="210" y="831"/>
                    <a:pt x="185" y="753"/>
                    <a:pt x="169" y="662"/>
                  </a:cubicBezTo>
                  <a:cubicBezTo>
                    <a:pt x="169" y="662"/>
                    <a:pt x="169" y="662"/>
                    <a:pt x="169" y="662"/>
                  </a:cubicBezTo>
                  <a:close/>
                  <a:moveTo>
                    <a:pt x="236" y="887"/>
                  </a:moveTo>
                  <a:cubicBezTo>
                    <a:pt x="235" y="888"/>
                    <a:pt x="235" y="888"/>
                    <a:pt x="234" y="888"/>
                  </a:cubicBezTo>
                  <a:cubicBezTo>
                    <a:pt x="233" y="889"/>
                    <a:pt x="233" y="889"/>
                    <a:pt x="232" y="889"/>
                  </a:cubicBezTo>
                  <a:cubicBezTo>
                    <a:pt x="231" y="890"/>
                    <a:pt x="229" y="890"/>
                    <a:pt x="228" y="891"/>
                  </a:cubicBezTo>
                  <a:cubicBezTo>
                    <a:pt x="227" y="891"/>
                    <a:pt x="226" y="891"/>
                    <a:pt x="226" y="892"/>
                  </a:cubicBezTo>
                  <a:cubicBezTo>
                    <a:pt x="224" y="892"/>
                    <a:pt x="223" y="893"/>
                    <a:pt x="222" y="893"/>
                  </a:cubicBezTo>
                  <a:cubicBezTo>
                    <a:pt x="221" y="893"/>
                    <a:pt x="220" y="894"/>
                    <a:pt x="219" y="894"/>
                  </a:cubicBezTo>
                  <a:cubicBezTo>
                    <a:pt x="218" y="895"/>
                    <a:pt x="217" y="895"/>
                    <a:pt x="216" y="895"/>
                  </a:cubicBezTo>
                  <a:cubicBezTo>
                    <a:pt x="215" y="896"/>
                    <a:pt x="214" y="896"/>
                    <a:pt x="213" y="896"/>
                  </a:cubicBezTo>
                  <a:cubicBezTo>
                    <a:pt x="212" y="897"/>
                    <a:pt x="211" y="897"/>
                    <a:pt x="210" y="897"/>
                  </a:cubicBezTo>
                  <a:cubicBezTo>
                    <a:pt x="209" y="898"/>
                    <a:pt x="208" y="898"/>
                    <a:pt x="207" y="898"/>
                  </a:cubicBezTo>
                  <a:cubicBezTo>
                    <a:pt x="206" y="898"/>
                    <a:pt x="205" y="899"/>
                    <a:pt x="204" y="899"/>
                  </a:cubicBezTo>
                  <a:cubicBezTo>
                    <a:pt x="203" y="899"/>
                    <a:pt x="202" y="900"/>
                    <a:pt x="201" y="900"/>
                  </a:cubicBezTo>
                  <a:cubicBezTo>
                    <a:pt x="200" y="900"/>
                    <a:pt x="199" y="900"/>
                    <a:pt x="198" y="901"/>
                  </a:cubicBezTo>
                  <a:cubicBezTo>
                    <a:pt x="197" y="901"/>
                    <a:pt x="196" y="901"/>
                    <a:pt x="195" y="901"/>
                  </a:cubicBezTo>
                  <a:cubicBezTo>
                    <a:pt x="194" y="901"/>
                    <a:pt x="194" y="902"/>
                    <a:pt x="193" y="902"/>
                  </a:cubicBezTo>
                  <a:cubicBezTo>
                    <a:pt x="176" y="821"/>
                    <a:pt x="164" y="728"/>
                    <a:pt x="157" y="629"/>
                  </a:cubicBezTo>
                  <a:cubicBezTo>
                    <a:pt x="172" y="736"/>
                    <a:pt x="200" y="827"/>
                    <a:pt x="236" y="887"/>
                  </a:cubicBezTo>
                  <a:close/>
                  <a:moveTo>
                    <a:pt x="153" y="669"/>
                  </a:moveTo>
                  <a:cubicBezTo>
                    <a:pt x="160" y="753"/>
                    <a:pt x="171" y="833"/>
                    <a:pt x="186" y="903"/>
                  </a:cubicBezTo>
                  <a:cubicBezTo>
                    <a:pt x="175" y="905"/>
                    <a:pt x="164" y="906"/>
                    <a:pt x="153" y="906"/>
                  </a:cubicBezTo>
                  <a:lnTo>
                    <a:pt x="153" y="669"/>
                  </a:lnTo>
                  <a:close/>
                  <a:moveTo>
                    <a:pt x="242" y="31"/>
                  </a:moveTo>
                  <a:cubicBezTo>
                    <a:pt x="243" y="31"/>
                    <a:pt x="244" y="31"/>
                    <a:pt x="244" y="32"/>
                  </a:cubicBezTo>
                  <a:cubicBezTo>
                    <a:pt x="245" y="32"/>
                    <a:pt x="246" y="33"/>
                    <a:pt x="247" y="33"/>
                  </a:cubicBezTo>
                  <a:cubicBezTo>
                    <a:pt x="248" y="34"/>
                    <a:pt x="249" y="34"/>
                    <a:pt x="251" y="35"/>
                  </a:cubicBezTo>
                  <a:cubicBezTo>
                    <a:pt x="251" y="35"/>
                    <a:pt x="252" y="36"/>
                    <a:pt x="253" y="36"/>
                  </a:cubicBezTo>
                  <a:cubicBezTo>
                    <a:pt x="254" y="37"/>
                    <a:pt x="256" y="38"/>
                    <a:pt x="257" y="38"/>
                  </a:cubicBezTo>
                  <a:cubicBezTo>
                    <a:pt x="258" y="39"/>
                    <a:pt x="258" y="40"/>
                    <a:pt x="259" y="40"/>
                  </a:cubicBezTo>
                  <a:cubicBezTo>
                    <a:pt x="260" y="41"/>
                    <a:pt x="261" y="41"/>
                    <a:pt x="263" y="42"/>
                  </a:cubicBezTo>
                  <a:cubicBezTo>
                    <a:pt x="263" y="43"/>
                    <a:pt x="264" y="43"/>
                    <a:pt x="265" y="44"/>
                  </a:cubicBezTo>
                  <a:cubicBezTo>
                    <a:pt x="266" y="45"/>
                    <a:pt x="267" y="45"/>
                    <a:pt x="268" y="46"/>
                  </a:cubicBezTo>
                  <a:cubicBezTo>
                    <a:pt x="269" y="47"/>
                    <a:pt x="270" y="47"/>
                    <a:pt x="271" y="48"/>
                  </a:cubicBezTo>
                  <a:cubicBezTo>
                    <a:pt x="272" y="49"/>
                    <a:pt x="273" y="50"/>
                    <a:pt x="274" y="50"/>
                  </a:cubicBezTo>
                  <a:cubicBezTo>
                    <a:pt x="275" y="51"/>
                    <a:pt x="276" y="52"/>
                    <a:pt x="276" y="52"/>
                  </a:cubicBezTo>
                  <a:cubicBezTo>
                    <a:pt x="278" y="53"/>
                    <a:pt x="279" y="54"/>
                    <a:pt x="280" y="55"/>
                  </a:cubicBezTo>
                  <a:cubicBezTo>
                    <a:pt x="281" y="56"/>
                    <a:pt x="281" y="56"/>
                    <a:pt x="282" y="57"/>
                  </a:cubicBezTo>
                  <a:cubicBezTo>
                    <a:pt x="284" y="58"/>
                    <a:pt x="285" y="60"/>
                    <a:pt x="287" y="61"/>
                  </a:cubicBezTo>
                  <a:cubicBezTo>
                    <a:pt x="252" y="80"/>
                    <a:pt x="221" y="120"/>
                    <a:pt x="196" y="175"/>
                  </a:cubicBezTo>
                  <a:cubicBezTo>
                    <a:pt x="195" y="178"/>
                    <a:pt x="194" y="181"/>
                    <a:pt x="193" y="184"/>
                  </a:cubicBezTo>
                  <a:cubicBezTo>
                    <a:pt x="192" y="184"/>
                    <a:pt x="192" y="185"/>
                    <a:pt x="192" y="185"/>
                  </a:cubicBezTo>
                  <a:cubicBezTo>
                    <a:pt x="192" y="186"/>
                    <a:pt x="191" y="187"/>
                    <a:pt x="191" y="188"/>
                  </a:cubicBezTo>
                  <a:cubicBezTo>
                    <a:pt x="190" y="189"/>
                    <a:pt x="190" y="191"/>
                    <a:pt x="189" y="192"/>
                  </a:cubicBezTo>
                  <a:cubicBezTo>
                    <a:pt x="189" y="193"/>
                    <a:pt x="188" y="194"/>
                    <a:pt x="188" y="195"/>
                  </a:cubicBezTo>
                  <a:cubicBezTo>
                    <a:pt x="188" y="196"/>
                    <a:pt x="187" y="197"/>
                    <a:pt x="187" y="198"/>
                  </a:cubicBezTo>
                  <a:cubicBezTo>
                    <a:pt x="187" y="199"/>
                    <a:pt x="186" y="200"/>
                    <a:pt x="186" y="201"/>
                  </a:cubicBezTo>
                  <a:cubicBezTo>
                    <a:pt x="185" y="203"/>
                    <a:pt x="185" y="204"/>
                    <a:pt x="184" y="205"/>
                  </a:cubicBezTo>
                  <a:cubicBezTo>
                    <a:pt x="184" y="206"/>
                    <a:pt x="184" y="206"/>
                    <a:pt x="184" y="207"/>
                  </a:cubicBezTo>
                  <a:cubicBezTo>
                    <a:pt x="184" y="207"/>
                    <a:pt x="183" y="207"/>
                    <a:pt x="183" y="208"/>
                  </a:cubicBezTo>
                  <a:cubicBezTo>
                    <a:pt x="183" y="209"/>
                    <a:pt x="183" y="209"/>
                    <a:pt x="182" y="210"/>
                  </a:cubicBezTo>
                  <a:cubicBezTo>
                    <a:pt x="182" y="212"/>
                    <a:pt x="181" y="213"/>
                    <a:pt x="181" y="214"/>
                  </a:cubicBezTo>
                  <a:cubicBezTo>
                    <a:pt x="181" y="215"/>
                    <a:pt x="180" y="217"/>
                    <a:pt x="180" y="218"/>
                  </a:cubicBezTo>
                  <a:cubicBezTo>
                    <a:pt x="180" y="219"/>
                    <a:pt x="179" y="219"/>
                    <a:pt x="179" y="220"/>
                  </a:cubicBezTo>
                  <a:cubicBezTo>
                    <a:pt x="179" y="221"/>
                    <a:pt x="178" y="222"/>
                    <a:pt x="178" y="224"/>
                  </a:cubicBezTo>
                  <a:cubicBezTo>
                    <a:pt x="177" y="225"/>
                    <a:pt x="177" y="227"/>
                    <a:pt x="176" y="228"/>
                  </a:cubicBezTo>
                  <a:cubicBezTo>
                    <a:pt x="176" y="229"/>
                    <a:pt x="176" y="230"/>
                    <a:pt x="176" y="231"/>
                  </a:cubicBezTo>
                  <a:cubicBezTo>
                    <a:pt x="175" y="232"/>
                    <a:pt x="175" y="232"/>
                    <a:pt x="175" y="233"/>
                  </a:cubicBezTo>
                  <a:cubicBezTo>
                    <a:pt x="174" y="236"/>
                    <a:pt x="173" y="238"/>
                    <a:pt x="173" y="241"/>
                  </a:cubicBezTo>
                  <a:cubicBezTo>
                    <a:pt x="173" y="241"/>
                    <a:pt x="172" y="242"/>
                    <a:pt x="172" y="242"/>
                  </a:cubicBezTo>
                  <a:cubicBezTo>
                    <a:pt x="172" y="242"/>
                    <a:pt x="172" y="242"/>
                    <a:pt x="172" y="242"/>
                  </a:cubicBezTo>
                  <a:cubicBezTo>
                    <a:pt x="172" y="243"/>
                    <a:pt x="172" y="243"/>
                    <a:pt x="172" y="243"/>
                  </a:cubicBezTo>
                  <a:cubicBezTo>
                    <a:pt x="171" y="246"/>
                    <a:pt x="170" y="249"/>
                    <a:pt x="169" y="252"/>
                  </a:cubicBezTo>
                  <a:cubicBezTo>
                    <a:pt x="169" y="252"/>
                    <a:pt x="169" y="253"/>
                    <a:pt x="169" y="253"/>
                  </a:cubicBezTo>
                  <a:cubicBezTo>
                    <a:pt x="185" y="161"/>
                    <a:pt x="210" y="84"/>
                    <a:pt x="242" y="31"/>
                  </a:cubicBezTo>
                  <a:close/>
                  <a:moveTo>
                    <a:pt x="193" y="13"/>
                  </a:moveTo>
                  <a:cubicBezTo>
                    <a:pt x="194" y="13"/>
                    <a:pt x="194" y="13"/>
                    <a:pt x="195" y="13"/>
                  </a:cubicBezTo>
                  <a:cubicBezTo>
                    <a:pt x="196" y="14"/>
                    <a:pt x="197" y="14"/>
                    <a:pt x="198" y="14"/>
                  </a:cubicBezTo>
                  <a:cubicBezTo>
                    <a:pt x="199" y="14"/>
                    <a:pt x="200" y="15"/>
                    <a:pt x="201" y="15"/>
                  </a:cubicBezTo>
                  <a:cubicBezTo>
                    <a:pt x="202" y="15"/>
                    <a:pt x="203" y="15"/>
                    <a:pt x="204" y="16"/>
                  </a:cubicBezTo>
                  <a:cubicBezTo>
                    <a:pt x="205" y="16"/>
                    <a:pt x="206" y="16"/>
                    <a:pt x="207" y="17"/>
                  </a:cubicBezTo>
                  <a:cubicBezTo>
                    <a:pt x="208" y="17"/>
                    <a:pt x="209" y="17"/>
                    <a:pt x="210" y="17"/>
                  </a:cubicBezTo>
                  <a:cubicBezTo>
                    <a:pt x="211" y="18"/>
                    <a:pt x="212" y="18"/>
                    <a:pt x="213" y="19"/>
                  </a:cubicBezTo>
                  <a:cubicBezTo>
                    <a:pt x="214" y="19"/>
                    <a:pt x="215" y="19"/>
                    <a:pt x="216" y="19"/>
                  </a:cubicBezTo>
                  <a:cubicBezTo>
                    <a:pt x="217" y="20"/>
                    <a:pt x="218" y="20"/>
                    <a:pt x="219" y="21"/>
                  </a:cubicBezTo>
                  <a:cubicBezTo>
                    <a:pt x="220" y="21"/>
                    <a:pt x="221" y="21"/>
                    <a:pt x="222" y="22"/>
                  </a:cubicBezTo>
                  <a:cubicBezTo>
                    <a:pt x="223" y="22"/>
                    <a:pt x="224" y="22"/>
                    <a:pt x="226" y="23"/>
                  </a:cubicBezTo>
                  <a:cubicBezTo>
                    <a:pt x="226" y="23"/>
                    <a:pt x="227" y="24"/>
                    <a:pt x="228" y="24"/>
                  </a:cubicBezTo>
                  <a:cubicBezTo>
                    <a:pt x="229" y="24"/>
                    <a:pt x="231" y="25"/>
                    <a:pt x="232" y="26"/>
                  </a:cubicBezTo>
                  <a:cubicBezTo>
                    <a:pt x="233" y="26"/>
                    <a:pt x="233" y="26"/>
                    <a:pt x="234" y="26"/>
                  </a:cubicBezTo>
                  <a:cubicBezTo>
                    <a:pt x="235" y="27"/>
                    <a:pt x="235" y="27"/>
                    <a:pt x="236" y="28"/>
                  </a:cubicBezTo>
                  <a:cubicBezTo>
                    <a:pt x="200" y="88"/>
                    <a:pt x="172" y="179"/>
                    <a:pt x="157" y="285"/>
                  </a:cubicBezTo>
                  <a:cubicBezTo>
                    <a:pt x="164" y="186"/>
                    <a:pt x="176" y="94"/>
                    <a:pt x="193" y="13"/>
                  </a:cubicBezTo>
                  <a:close/>
                  <a:moveTo>
                    <a:pt x="153" y="9"/>
                  </a:moveTo>
                  <a:cubicBezTo>
                    <a:pt x="164" y="9"/>
                    <a:pt x="175" y="10"/>
                    <a:pt x="186" y="12"/>
                  </a:cubicBezTo>
                  <a:cubicBezTo>
                    <a:pt x="171" y="82"/>
                    <a:pt x="160" y="161"/>
                    <a:pt x="153" y="246"/>
                  </a:cubicBezTo>
                  <a:lnTo>
                    <a:pt x="153" y="9"/>
                  </a:lnTo>
                  <a:close/>
                  <a:moveTo>
                    <a:pt x="135" y="279"/>
                  </a:moveTo>
                  <a:cubicBezTo>
                    <a:pt x="134" y="278"/>
                    <a:pt x="134" y="277"/>
                    <a:pt x="134" y="276"/>
                  </a:cubicBezTo>
                  <a:cubicBezTo>
                    <a:pt x="134" y="275"/>
                    <a:pt x="134" y="275"/>
                    <a:pt x="134" y="275"/>
                  </a:cubicBezTo>
                  <a:cubicBezTo>
                    <a:pt x="133" y="273"/>
                    <a:pt x="133" y="271"/>
                    <a:pt x="133" y="269"/>
                  </a:cubicBezTo>
                  <a:cubicBezTo>
                    <a:pt x="132" y="269"/>
                    <a:pt x="132" y="268"/>
                    <a:pt x="132" y="268"/>
                  </a:cubicBezTo>
                  <a:cubicBezTo>
                    <a:pt x="132" y="267"/>
                    <a:pt x="132" y="266"/>
                    <a:pt x="132" y="265"/>
                  </a:cubicBezTo>
                  <a:cubicBezTo>
                    <a:pt x="131" y="264"/>
                    <a:pt x="131" y="263"/>
                    <a:pt x="131" y="262"/>
                  </a:cubicBezTo>
                  <a:cubicBezTo>
                    <a:pt x="131" y="261"/>
                    <a:pt x="130" y="259"/>
                    <a:pt x="130" y="258"/>
                  </a:cubicBezTo>
                  <a:cubicBezTo>
                    <a:pt x="129" y="257"/>
                    <a:pt x="129" y="256"/>
                    <a:pt x="129" y="255"/>
                  </a:cubicBezTo>
                  <a:cubicBezTo>
                    <a:pt x="129" y="254"/>
                    <a:pt x="129" y="253"/>
                    <a:pt x="128" y="252"/>
                  </a:cubicBezTo>
                  <a:cubicBezTo>
                    <a:pt x="128" y="250"/>
                    <a:pt x="127" y="248"/>
                    <a:pt x="127" y="247"/>
                  </a:cubicBezTo>
                  <a:cubicBezTo>
                    <a:pt x="127" y="246"/>
                    <a:pt x="126" y="245"/>
                    <a:pt x="126" y="244"/>
                  </a:cubicBezTo>
                  <a:cubicBezTo>
                    <a:pt x="126" y="244"/>
                    <a:pt x="126" y="243"/>
                    <a:pt x="126" y="243"/>
                  </a:cubicBezTo>
                  <a:cubicBezTo>
                    <a:pt x="125" y="242"/>
                    <a:pt x="125" y="241"/>
                    <a:pt x="125" y="241"/>
                  </a:cubicBezTo>
                  <a:cubicBezTo>
                    <a:pt x="124" y="239"/>
                    <a:pt x="124" y="236"/>
                    <a:pt x="123" y="234"/>
                  </a:cubicBezTo>
                  <a:cubicBezTo>
                    <a:pt x="123" y="234"/>
                    <a:pt x="123" y="233"/>
                    <a:pt x="123" y="233"/>
                  </a:cubicBezTo>
                  <a:cubicBezTo>
                    <a:pt x="122" y="232"/>
                    <a:pt x="122" y="231"/>
                    <a:pt x="122" y="230"/>
                  </a:cubicBezTo>
                  <a:cubicBezTo>
                    <a:pt x="121" y="228"/>
                    <a:pt x="121" y="226"/>
                    <a:pt x="120" y="224"/>
                  </a:cubicBezTo>
                  <a:cubicBezTo>
                    <a:pt x="120" y="223"/>
                    <a:pt x="120" y="223"/>
                    <a:pt x="119" y="222"/>
                  </a:cubicBezTo>
                  <a:cubicBezTo>
                    <a:pt x="119" y="221"/>
                    <a:pt x="119" y="221"/>
                    <a:pt x="119" y="221"/>
                  </a:cubicBezTo>
                  <a:cubicBezTo>
                    <a:pt x="118" y="218"/>
                    <a:pt x="117" y="215"/>
                    <a:pt x="116" y="212"/>
                  </a:cubicBezTo>
                  <a:cubicBezTo>
                    <a:pt x="116" y="212"/>
                    <a:pt x="116" y="211"/>
                    <a:pt x="116" y="211"/>
                  </a:cubicBezTo>
                  <a:cubicBezTo>
                    <a:pt x="115" y="210"/>
                    <a:pt x="115" y="210"/>
                    <a:pt x="115" y="209"/>
                  </a:cubicBezTo>
                  <a:cubicBezTo>
                    <a:pt x="114" y="207"/>
                    <a:pt x="113" y="205"/>
                    <a:pt x="113" y="202"/>
                  </a:cubicBezTo>
                  <a:cubicBezTo>
                    <a:pt x="112" y="202"/>
                    <a:pt x="112" y="201"/>
                    <a:pt x="112" y="201"/>
                  </a:cubicBezTo>
                  <a:cubicBezTo>
                    <a:pt x="112" y="200"/>
                    <a:pt x="112" y="200"/>
                    <a:pt x="111" y="199"/>
                  </a:cubicBezTo>
                  <a:cubicBezTo>
                    <a:pt x="110" y="196"/>
                    <a:pt x="109" y="194"/>
                    <a:pt x="108" y="191"/>
                  </a:cubicBezTo>
                  <a:cubicBezTo>
                    <a:pt x="101" y="173"/>
                    <a:pt x="93" y="157"/>
                    <a:pt x="85" y="142"/>
                  </a:cubicBezTo>
                  <a:cubicBezTo>
                    <a:pt x="66" y="108"/>
                    <a:pt x="43" y="82"/>
                    <a:pt x="19" y="66"/>
                  </a:cubicBezTo>
                  <a:cubicBezTo>
                    <a:pt x="16" y="65"/>
                    <a:pt x="14" y="63"/>
                    <a:pt x="12" y="62"/>
                  </a:cubicBezTo>
                  <a:cubicBezTo>
                    <a:pt x="14" y="60"/>
                    <a:pt x="16" y="58"/>
                    <a:pt x="18" y="56"/>
                  </a:cubicBezTo>
                  <a:cubicBezTo>
                    <a:pt x="19" y="56"/>
                    <a:pt x="19" y="55"/>
                    <a:pt x="20" y="55"/>
                  </a:cubicBezTo>
                  <a:cubicBezTo>
                    <a:pt x="21" y="54"/>
                    <a:pt x="23" y="53"/>
                    <a:pt x="24" y="51"/>
                  </a:cubicBezTo>
                  <a:cubicBezTo>
                    <a:pt x="25" y="51"/>
                    <a:pt x="26" y="50"/>
                    <a:pt x="27" y="50"/>
                  </a:cubicBezTo>
                  <a:cubicBezTo>
                    <a:pt x="28" y="49"/>
                    <a:pt x="29" y="48"/>
                    <a:pt x="31" y="47"/>
                  </a:cubicBezTo>
                  <a:cubicBezTo>
                    <a:pt x="32" y="46"/>
                    <a:pt x="32" y="45"/>
                    <a:pt x="33" y="45"/>
                  </a:cubicBezTo>
                  <a:cubicBezTo>
                    <a:pt x="35" y="44"/>
                    <a:pt x="36" y="43"/>
                    <a:pt x="37" y="42"/>
                  </a:cubicBezTo>
                  <a:cubicBezTo>
                    <a:pt x="38" y="41"/>
                    <a:pt x="39" y="41"/>
                    <a:pt x="40" y="40"/>
                  </a:cubicBezTo>
                  <a:cubicBezTo>
                    <a:pt x="42" y="39"/>
                    <a:pt x="43" y="39"/>
                    <a:pt x="44" y="38"/>
                  </a:cubicBezTo>
                  <a:cubicBezTo>
                    <a:pt x="45" y="37"/>
                    <a:pt x="46" y="37"/>
                    <a:pt x="47" y="36"/>
                  </a:cubicBezTo>
                  <a:cubicBezTo>
                    <a:pt x="48" y="35"/>
                    <a:pt x="50" y="34"/>
                    <a:pt x="51" y="34"/>
                  </a:cubicBezTo>
                  <a:cubicBezTo>
                    <a:pt x="52" y="33"/>
                    <a:pt x="53" y="33"/>
                    <a:pt x="54" y="32"/>
                  </a:cubicBezTo>
                  <a:cubicBezTo>
                    <a:pt x="56" y="31"/>
                    <a:pt x="57" y="31"/>
                    <a:pt x="58" y="30"/>
                  </a:cubicBezTo>
                  <a:cubicBezTo>
                    <a:pt x="59" y="29"/>
                    <a:pt x="60" y="29"/>
                    <a:pt x="62" y="28"/>
                  </a:cubicBezTo>
                  <a:cubicBezTo>
                    <a:pt x="62" y="28"/>
                    <a:pt x="63" y="28"/>
                    <a:pt x="64" y="27"/>
                  </a:cubicBezTo>
                  <a:cubicBezTo>
                    <a:pt x="97" y="89"/>
                    <a:pt x="122" y="178"/>
                    <a:pt x="135" y="280"/>
                  </a:cubicBezTo>
                  <a:cubicBezTo>
                    <a:pt x="135" y="280"/>
                    <a:pt x="135" y="279"/>
                    <a:pt x="135" y="279"/>
                  </a:cubicBezTo>
                  <a:close/>
                  <a:moveTo>
                    <a:pt x="70" y="24"/>
                  </a:moveTo>
                  <a:cubicBezTo>
                    <a:pt x="71" y="24"/>
                    <a:pt x="71" y="24"/>
                    <a:pt x="72" y="24"/>
                  </a:cubicBezTo>
                  <a:cubicBezTo>
                    <a:pt x="72" y="24"/>
                    <a:pt x="73" y="23"/>
                    <a:pt x="73" y="23"/>
                  </a:cubicBezTo>
                  <a:cubicBezTo>
                    <a:pt x="74" y="23"/>
                    <a:pt x="75" y="22"/>
                    <a:pt x="76" y="22"/>
                  </a:cubicBezTo>
                  <a:cubicBezTo>
                    <a:pt x="77" y="22"/>
                    <a:pt x="78" y="21"/>
                    <a:pt x="78" y="21"/>
                  </a:cubicBezTo>
                  <a:cubicBezTo>
                    <a:pt x="79" y="21"/>
                    <a:pt x="80" y="21"/>
                    <a:pt x="81" y="20"/>
                  </a:cubicBezTo>
                  <a:cubicBezTo>
                    <a:pt x="82" y="20"/>
                    <a:pt x="83" y="20"/>
                    <a:pt x="83" y="19"/>
                  </a:cubicBezTo>
                  <a:cubicBezTo>
                    <a:pt x="84" y="19"/>
                    <a:pt x="85" y="19"/>
                    <a:pt x="86" y="19"/>
                  </a:cubicBezTo>
                  <a:cubicBezTo>
                    <a:pt x="87" y="18"/>
                    <a:pt x="88" y="18"/>
                    <a:pt x="89" y="18"/>
                  </a:cubicBezTo>
                  <a:cubicBezTo>
                    <a:pt x="89" y="18"/>
                    <a:pt x="90" y="17"/>
                    <a:pt x="91" y="17"/>
                  </a:cubicBezTo>
                  <a:cubicBezTo>
                    <a:pt x="92" y="17"/>
                    <a:pt x="93" y="17"/>
                    <a:pt x="94" y="16"/>
                  </a:cubicBezTo>
                  <a:cubicBezTo>
                    <a:pt x="95" y="16"/>
                    <a:pt x="95" y="16"/>
                    <a:pt x="96" y="16"/>
                  </a:cubicBezTo>
                  <a:cubicBezTo>
                    <a:pt x="97" y="15"/>
                    <a:pt x="98" y="15"/>
                    <a:pt x="99" y="15"/>
                  </a:cubicBezTo>
                  <a:cubicBezTo>
                    <a:pt x="100" y="15"/>
                    <a:pt x="101" y="14"/>
                    <a:pt x="102" y="14"/>
                  </a:cubicBezTo>
                  <a:cubicBezTo>
                    <a:pt x="102" y="14"/>
                    <a:pt x="103" y="14"/>
                    <a:pt x="104" y="14"/>
                  </a:cubicBezTo>
                  <a:cubicBezTo>
                    <a:pt x="104" y="14"/>
                    <a:pt x="104" y="14"/>
                    <a:pt x="105" y="13"/>
                  </a:cubicBezTo>
                  <a:cubicBezTo>
                    <a:pt x="120" y="85"/>
                    <a:pt x="131" y="166"/>
                    <a:pt x="138" y="252"/>
                  </a:cubicBezTo>
                  <a:cubicBezTo>
                    <a:pt x="124" y="161"/>
                    <a:pt x="101" y="81"/>
                    <a:pt x="70" y="24"/>
                  </a:cubicBezTo>
                  <a:close/>
                  <a:moveTo>
                    <a:pt x="112" y="12"/>
                  </a:moveTo>
                  <a:cubicBezTo>
                    <a:pt x="123" y="10"/>
                    <a:pt x="135" y="9"/>
                    <a:pt x="146" y="9"/>
                  </a:cubicBezTo>
                  <a:cubicBezTo>
                    <a:pt x="146" y="271"/>
                    <a:pt x="146" y="271"/>
                    <a:pt x="146" y="271"/>
                  </a:cubicBezTo>
                  <a:cubicBezTo>
                    <a:pt x="140" y="177"/>
                    <a:pt x="128" y="89"/>
                    <a:pt x="112" y="12"/>
                  </a:cubicBezTo>
                  <a:close/>
                  <a:moveTo>
                    <a:pt x="146" y="643"/>
                  </a:moveTo>
                  <a:cubicBezTo>
                    <a:pt x="146" y="906"/>
                    <a:pt x="146" y="906"/>
                    <a:pt x="146" y="906"/>
                  </a:cubicBezTo>
                  <a:cubicBezTo>
                    <a:pt x="135" y="906"/>
                    <a:pt x="123" y="905"/>
                    <a:pt x="112" y="903"/>
                  </a:cubicBezTo>
                  <a:cubicBezTo>
                    <a:pt x="128" y="825"/>
                    <a:pt x="140" y="737"/>
                    <a:pt x="146" y="643"/>
                  </a:cubicBezTo>
                  <a:close/>
                  <a:moveTo>
                    <a:pt x="105" y="901"/>
                  </a:moveTo>
                  <a:cubicBezTo>
                    <a:pt x="104" y="901"/>
                    <a:pt x="104" y="901"/>
                    <a:pt x="104" y="901"/>
                  </a:cubicBezTo>
                  <a:cubicBezTo>
                    <a:pt x="103" y="901"/>
                    <a:pt x="102" y="901"/>
                    <a:pt x="102" y="900"/>
                  </a:cubicBezTo>
                  <a:cubicBezTo>
                    <a:pt x="101" y="900"/>
                    <a:pt x="100" y="900"/>
                    <a:pt x="99" y="900"/>
                  </a:cubicBezTo>
                  <a:cubicBezTo>
                    <a:pt x="98" y="900"/>
                    <a:pt x="97" y="899"/>
                    <a:pt x="96" y="899"/>
                  </a:cubicBezTo>
                  <a:cubicBezTo>
                    <a:pt x="95" y="899"/>
                    <a:pt x="95" y="899"/>
                    <a:pt x="94" y="898"/>
                  </a:cubicBezTo>
                  <a:cubicBezTo>
                    <a:pt x="93" y="898"/>
                    <a:pt x="92" y="898"/>
                    <a:pt x="91" y="898"/>
                  </a:cubicBezTo>
                  <a:cubicBezTo>
                    <a:pt x="90" y="897"/>
                    <a:pt x="89" y="897"/>
                    <a:pt x="89" y="897"/>
                  </a:cubicBezTo>
                  <a:cubicBezTo>
                    <a:pt x="88" y="897"/>
                    <a:pt x="87" y="896"/>
                    <a:pt x="86" y="896"/>
                  </a:cubicBezTo>
                  <a:cubicBezTo>
                    <a:pt x="85" y="896"/>
                    <a:pt x="84" y="896"/>
                    <a:pt x="83" y="895"/>
                  </a:cubicBezTo>
                  <a:cubicBezTo>
                    <a:pt x="83" y="895"/>
                    <a:pt x="82" y="895"/>
                    <a:pt x="81" y="895"/>
                  </a:cubicBezTo>
                  <a:cubicBezTo>
                    <a:pt x="80" y="894"/>
                    <a:pt x="79" y="894"/>
                    <a:pt x="78" y="893"/>
                  </a:cubicBezTo>
                  <a:cubicBezTo>
                    <a:pt x="78" y="893"/>
                    <a:pt x="77" y="893"/>
                    <a:pt x="76" y="893"/>
                  </a:cubicBezTo>
                  <a:cubicBezTo>
                    <a:pt x="75" y="892"/>
                    <a:pt x="74" y="892"/>
                    <a:pt x="73" y="891"/>
                  </a:cubicBezTo>
                  <a:cubicBezTo>
                    <a:pt x="73" y="891"/>
                    <a:pt x="72" y="891"/>
                    <a:pt x="72" y="891"/>
                  </a:cubicBezTo>
                  <a:cubicBezTo>
                    <a:pt x="71" y="891"/>
                    <a:pt x="71" y="890"/>
                    <a:pt x="70" y="890"/>
                  </a:cubicBezTo>
                  <a:cubicBezTo>
                    <a:pt x="101" y="833"/>
                    <a:pt x="124" y="754"/>
                    <a:pt x="138" y="663"/>
                  </a:cubicBezTo>
                  <a:cubicBezTo>
                    <a:pt x="131" y="749"/>
                    <a:pt x="120" y="830"/>
                    <a:pt x="105" y="901"/>
                  </a:cubicBezTo>
                  <a:close/>
                  <a:moveTo>
                    <a:pt x="27" y="865"/>
                  </a:moveTo>
                  <a:cubicBezTo>
                    <a:pt x="26" y="865"/>
                    <a:pt x="25" y="864"/>
                    <a:pt x="24" y="863"/>
                  </a:cubicBezTo>
                  <a:cubicBezTo>
                    <a:pt x="23" y="862"/>
                    <a:pt x="21" y="861"/>
                    <a:pt x="20" y="860"/>
                  </a:cubicBezTo>
                  <a:cubicBezTo>
                    <a:pt x="19" y="859"/>
                    <a:pt x="19" y="859"/>
                    <a:pt x="18" y="858"/>
                  </a:cubicBezTo>
                  <a:cubicBezTo>
                    <a:pt x="16" y="856"/>
                    <a:pt x="14" y="855"/>
                    <a:pt x="12" y="853"/>
                  </a:cubicBezTo>
                  <a:cubicBezTo>
                    <a:pt x="14" y="852"/>
                    <a:pt x="16" y="850"/>
                    <a:pt x="19" y="849"/>
                  </a:cubicBezTo>
                  <a:cubicBezTo>
                    <a:pt x="43" y="833"/>
                    <a:pt x="66" y="807"/>
                    <a:pt x="85" y="773"/>
                  </a:cubicBezTo>
                  <a:cubicBezTo>
                    <a:pt x="93" y="758"/>
                    <a:pt x="101" y="742"/>
                    <a:pt x="108" y="724"/>
                  </a:cubicBezTo>
                  <a:cubicBezTo>
                    <a:pt x="109" y="721"/>
                    <a:pt x="110" y="718"/>
                    <a:pt x="111" y="715"/>
                  </a:cubicBezTo>
                  <a:cubicBezTo>
                    <a:pt x="112" y="715"/>
                    <a:pt x="112" y="714"/>
                    <a:pt x="112" y="714"/>
                  </a:cubicBezTo>
                  <a:cubicBezTo>
                    <a:pt x="112" y="713"/>
                    <a:pt x="112" y="713"/>
                    <a:pt x="113" y="712"/>
                  </a:cubicBezTo>
                  <a:cubicBezTo>
                    <a:pt x="113" y="710"/>
                    <a:pt x="114" y="708"/>
                    <a:pt x="115" y="706"/>
                  </a:cubicBezTo>
                  <a:cubicBezTo>
                    <a:pt x="115" y="705"/>
                    <a:pt x="115" y="704"/>
                    <a:pt x="116" y="704"/>
                  </a:cubicBezTo>
                  <a:cubicBezTo>
                    <a:pt x="116" y="703"/>
                    <a:pt x="116" y="703"/>
                    <a:pt x="116" y="703"/>
                  </a:cubicBezTo>
                  <a:cubicBezTo>
                    <a:pt x="117" y="700"/>
                    <a:pt x="118" y="697"/>
                    <a:pt x="119" y="694"/>
                  </a:cubicBezTo>
                  <a:cubicBezTo>
                    <a:pt x="119" y="694"/>
                    <a:pt x="119" y="693"/>
                    <a:pt x="119" y="693"/>
                  </a:cubicBezTo>
                  <a:cubicBezTo>
                    <a:pt x="120" y="692"/>
                    <a:pt x="120" y="691"/>
                    <a:pt x="120" y="691"/>
                  </a:cubicBezTo>
                  <a:cubicBezTo>
                    <a:pt x="121" y="689"/>
                    <a:pt x="121" y="687"/>
                    <a:pt x="122" y="685"/>
                  </a:cubicBezTo>
                  <a:cubicBezTo>
                    <a:pt x="122" y="684"/>
                    <a:pt x="122" y="683"/>
                    <a:pt x="123" y="682"/>
                  </a:cubicBezTo>
                  <a:cubicBezTo>
                    <a:pt x="123" y="681"/>
                    <a:pt x="123" y="681"/>
                    <a:pt x="123" y="680"/>
                  </a:cubicBezTo>
                  <a:cubicBezTo>
                    <a:pt x="124" y="678"/>
                    <a:pt x="124" y="676"/>
                    <a:pt x="125" y="674"/>
                  </a:cubicBezTo>
                  <a:cubicBezTo>
                    <a:pt x="125" y="673"/>
                    <a:pt x="125" y="673"/>
                    <a:pt x="126" y="672"/>
                  </a:cubicBezTo>
                  <a:cubicBezTo>
                    <a:pt x="126" y="671"/>
                    <a:pt x="126" y="671"/>
                    <a:pt x="126" y="670"/>
                  </a:cubicBezTo>
                  <a:cubicBezTo>
                    <a:pt x="126" y="670"/>
                    <a:pt x="127" y="669"/>
                    <a:pt x="127" y="668"/>
                  </a:cubicBezTo>
                  <a:cubicBezTo>
                    <a:pt x="127" y="666"/>
                    <a:pt x="128" y="664"/>
                    <a:pt x="128" y="662"/>
                  </a:cubicBezTo>
                  <a:cubicBezTo>
                    <a:pt x="129" y="662"/>
                    <a:pt x="129" y="661"/>
                    <a:pt x="129" y="660"/>
                  </a:cubicBezTo>
                  <a:cubicBezTo>
                    <a:pt x="129" y="659"/>
                    <a:pt x="129" y="658"/>
                    <a:pt x="130" y="657"/>
                  </a:cubicBezTo>
                  <a:cubicBezTo>
                    <a:pt x="130" y="656"/>
                    <a:pt x="131" y="654"/>
                    <a:pt x="131" y="652"/>
                  </a:cubicBezTo>
                  <a:cubicBezTo>
                    <a:pt x="131" y="651"/>
                    <a:pt x="131" y="650"/>
                    <a:pt x="132" y="649"/>
                  </a:cubicBezTo>
                  <a:cubicBezTo>
                    <a:pt x="132" y="648"/>
                    <a:pt x="132" y="648"/>
                    <a:pt x="132" y="647"/>
                  </a:cubicBezTo>
                  <a:cubicBezTo>
                    <a:pt x="132" y="646"/>
                    <a:pt x="132" y="646"/>
                    <a:pt x="133" y="645"/>
                  </a:cubicBezTo>
                  <a:cubicBezTo>
                    <a:pt x="133" y="644"/>
                    <a:pt x="133" y="642"/>
                    <a:pt x="134" y="640"/>
                  </a:cubicBezTo>
                  <a:cubicBezTo>
                    <a:pt x="134" y="640"/>
                    <a:pt x="134" y="639"/>
                    <a:pt x="134" y="639"/>
                  </a:cubicBezTo>
                  <a:cubicBezTo>
                    <a:pt x="134" y="638"/>
                    <a:pt x="134" y="637"/>
                    <a:pt x="135" y="636"/>
                  </a:cubicBezTo>
                  <a:cubicBezTo>
                    <a:pt x="135" y="636"/>
                    <a:pt x="135" y="635"/>
                    <a:pt x="135" y="635"/>
                  </a:cubicBezTo>
                  <a:cubicBezTo>
                    <a:pt x="122" y="736"/>
                    <a:pt x="97" y="826"/>
                    <a:pt x="64" y="887"/>
                  </a:cubicBezTo>
                  <a:cubicBezTo>
                    <a:pt x="63" y="887"/>
                    <a:pt x="62" y="887"/>
                    <a:pt x="62" y="886"/>
                  </a:cubicBezTo>
                  <a:cubicBezTo>
                    <a:pt x="60" y="886"/>
                    <a:pt x="59" y="885"/>
                    <a:pt x="58" y="885"/>
                  </a:cubicBezTo>
                  <a:cubicBezTo>
                    <a:pt x="57" y="884"/>
                    <a:pt x="56" y="883"/>
                    <a:pt x="54" y="883"/>
                  </a:cubicBezTo>
                  <a:cubicBezTo>
                    <a:pt x="53" y="882"/>
                    <a:pt x="52" y="882"/>
                    <a:pt x="51" y="881"/>
                  </a:cubicBezTo>
                  <a:cubicBezTo>
                    <a:pt x="50" y="880"/>
                    <a:pt x="48" y="879"/>
                    <a:pt x="47" y="879"/>
                  </a:cubicBezTo>
                  <a:cubicBezTo>
                    <a:pt x="46" y="878"/>
                    <a:pt x="45" y="878"/>
                    <a:pt x="44" y="877"/>
                  </a:cubicBezTo>
                  <a:cubicBezTo>
                    <a:pt x="43" y="876"/>
                    <a:pt x="42" y="875"/>
                    <a:pt x="40" y="875"/>
                  </a:cubicBezTo>
                  <a:cubicBezTo>
                    <a:pt x="39" y="874"/>
                    <a:pt x="38" y="873"/>
                    <a:pt x="37" y="873"/>
                  </a:cubicBezTo>
                  <a:cubicBezTo>
                    <a:pt x="36" y="872"/>
                    <a:pt x="35" y="871"/>
                    <a:pt x="33" y="870"/>
                  </a:cubicBezTo>
                  <a:cubicBezTo>
                    <a:pt x="32" y="869"/>
                    <a:pt x="32" y="869"/>
                    <a:pt x="31" y="868"/>
                  </a:cubicBezTo>
                  <a:cubicBezTo>
                    <a:pt x="29" y="867"/>
                    <a:pt x="28" y="866"/>
                    <a:pt x="27" y="86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31"/>
            <p:cNvSpPr/>
            <p:nvPr/>
          </p:nvSpPr>
          <p:spPr>
            <a:xfrm>
              <a:off x="6127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31"/>
            <p:cNvSpPr/>
            <p:nvPr/>
          </p:nvSpPr>
          <p:spPr>
            <a:xfrm>
              <a:off x="6762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31"/>
            <p:cNvSpPr/>
            <p:nvPr/>
          </p:nvSpPr>
          <p:spPr>
            <a:xfrm>
              <a:off x="754063" y="4611688"/>
              <a:ext cx="981075" cy="19050"/>
            </a:xfrm>
            <a:custGeom>
              <a:rect b="b" l="l" r="r" t="t"/>
              <a:pathLst>
                <a:path extrusionOk="0" h="12" w="618">
                  <a:moveTo>
                    <a:pt x="207" y="12"/>
                  </a:moveTo>
                  <a:lnTo>
                    <a:pt x="413" y="12"/>
                  </a:lnTo>
                  <a:lnTo>
                    <a:pt x="413" y="12"/>
                  </a:lnTo>
                  <a:lnTo>
                    <a:pt x="618" y="12"/>
                  </a:lnTo>
                  <a:lnTo>
                    <a:pt x="618" y="0"/>
                  </a:lnTo>
                  <a:lnTo>
                    <a:pt x="411" y="0"/>
                  </a:lnTo>
                  <a:lnTo>
                    <a:pt x="206" y="0"/>
                  </a:lnTo>
                  <a:lnTo>
                    <a:pt x="0" y="0"/>
                  </a:lnTo>
                  <a:lnTo>
                    <a:pt x="0" y="12"/>
                  </a:lnTo>
                  <a:lnTo>
                    <a:pt x="207" y="12"/>
                  </a:lnTo>
                  <a:lnTo>
                    <a:pt x="207" y="12"/>
                  </a:lnTo>
                  <a:close/>
                  <a:moveTo>
                    <a:pt x="599" y="1"/>
                  </a:moveTo>
                  <a:lnTo>
                    <a:pt x="617" y="1"/>
                  </a:lnTo>
                  <a:lnTo>
                    <a:pt x="617" y="11"/>
                  </a:lnTo>
                  <a:lnTo>
                    <a:pt x="599" y="11"/>
                  </a:lnTo>
                  <a:lnTo>
                    <a:pt x="599" y="1"/>
                  </a:lnTo>
                  <a:close/>
                  <a:moveTo>
                    <a:pt x="578" y="1"/>
                  </a:moveTo>
                  <a:lnTo>
                    <a:pt x="598" y="1"/>
                  </a:lnTo>
                  <a:lnTo>
                    <a:pt x="598" y="11"/>
                  </a:lnTo>
                  <a:lnTo>
                    <a:pt x="578" y="11"/>
                  </a:lnTo>
                  <a:lnTo>
                    <a:pt x="578" y="1"/>
                  </a:lnTo>
                  <a:close/>
                  <a:moveTo>
                    <a:pt x="557" y="1"/>
                  </a:moveTo>
                  <a:lnTo>
                    <a:pt x="577" y="1"/>
                  </a:lnTo>
                  <a:lnTo>
                    <a:pt x="577" y="11"/>
                  </a:lnTo>
                  <a:lnTo>
                    <a:pt x="557" y="11"/>
                  </a:lnTo>
                  <a:lnTo>
                    <a:pt x="557" y="1"/>
                  </a:lnTo>
                  <a:close/>
                  <a:moveTo>
                    <a:pt x="536" y="1"/>
                  </a:moveTo>
                  <a:lnTo>
                    <a:pt x="556" y="1"/>
                  </a:lnTo>
                  <a:lnTo>
                    <a:pt x="556" y="11"/>
                  </a:lnTo>
                  <a:lnTo>
                    <a:pt x="536" y="11"/>
                  </a:lnTo>
                  <a:lnTo>
                    <a:pt x="536" y="1"/>
                  </a:lnTo>
                  <a:close/>
                  <a:moveTo>
                    <a:pt x="515" y="1"/>
                  </a:moveTo>
                  <a:lnTo>
                    <a:pt x="535" y="1"/>
                  </a:lnTo>
                  <a:lnTo>
                    <a:pt x="535" y="11"/>
                  </a:lnTo>
                  <a:lnTo>
                    <a:pt x="515" y="11"/>
                  </a:lnTo>
                  <a:lnTo>
                    <a:pt x="515" y="1"/>
                  </a:lnTo>
                  <a:close/>
                  <a:moveTo>
                    <a:pt x="495" y="1"/>
                  </a:moveTo>
                  <a:lnTo>
                    <a:pt x="514" y="1"/>
                  </a:lnTo>
                  <a:lnTo>
                    <a:pt x="514" y="11"/>
                  </a:lnTo>
                  <a:lnTo>
                    <a:pt x="495" y="11"/>
                  </a:lnTo>
                  <a:lnTo>
                    <a:pt x="495" y="1"/>
                  </a:lnTo>
                  <a:close/>
                  <a:moveTo>
                    <a:pt x="474" y="1"/>
                  </a:moveTo>
                  <a:lnTo>
                    <a:pt x="493" y="1"/>
                  </a:lnTo>
                  <a:lnTo>
                    <a:pt x="493" y="11"/>
                  </a:lnTo>
                  <a:lnTo>
                    <a:pt x="474" y="11"/>
                  </a:lnTo>
                  <a:lnTo>
                    <a:pt x="474" y="1"/>
                  </a:lnTo>
                  <a:close/>
                  <a:moveTo>
                    <a:pt x="453" y="1"/>
                  </a:moveTo>
                  <a:lnTo>
                    <a:pt x="472" y="1"/>
                  </a:lnTo>
                  <a:lnTo>
                    <a:pt x="472" y="11"/>
                  </a:lnTo>
                  <a:lnTo>
                    <a:pt x="453" y="11"/>
                  </a:lnTo>
                  <a:lnTo>
                    <a:pt x="453" y="1"/>
                  </a:lnTo>
                  <a:close/>
                  <a:moveTo>
                    <a:pt x="432" y="1"/>
                  </a:moveTo>
                  <a:lnTo>
                    <a:pt x="451" y="1"/>
                  </a:lnTo>
                  <a:lnTo>
                    <a:pt x="451" y="11"/>
                  </a:lnTo>
                  <a:lnTo>
                    <a:pt x="432" y="11"/>
                  </a:lnTo>
                  <a:lnTo>
                    <a:pt x="432" y="1"/>
                  </a:lnTo>
                  <a:close/>
                  <a:moveTo>
                    <a:pt x="413" y="1"/>
                  </a:moveTo>
                  <a:lnTo>
                    <a:pt x="430" y="1"/>
                  </a:lnTo>
                  <a:lnTo>
                    <a:pt x="430" y="11"/>
                  </a:lnTo>
                  <a:lnTo>
                    <a:pt x="413" y="11"/>
                  </a:lnTo>
                  <a:lnTo>
                    <a:pt x="413" y="1"/>
                  </a:lnTo>
                  <a:close/>
                  <a:moveTo>
                    <a:pt x="394" y="1"/>
                  </a:moveTo>
                  <a:lnTo>
                    <a:pt x="411" y="1"/>
                  </a:lnTo>
                  <a:lnTo>
                    <a:pt x="411" y="11"/>
                  </a:lnTo>
                  <a:lnTo>
                    <a:pt x="394" y="11"/>
                  </a:lnTo>
                  <a:lnTo>
                    <a:pt x="394" y="1"/>
                  </a:lnTo>
                  <a:close/>
                  <a:moveTo>
                    <a:pt x="373" y="1"/>
                  </a:moveTo>
                  <a:lnTo>
                    <a:pt x="392" y="1"/>
                  </a:lnTo>
                  <a:lnTo>
                    <a:pt x="392" y="11"/>
                  </a:lnTo>
                  <a:lnTo>
                    <a:pt x="373" y="11"/>
                  </a:lnTo>
                  <a:lnTo>
                    <a:pt x="373" y="1"/>
                  </a:lnTo>
                  <a:close/>
                  <a:moveTo>
                    <a:pt x="352" y="1"/>
                  </a:moveTo>
                  <a:lnTo>
                    <a:pt x="371" y="1"/>
                  </a:lnTo>
                  <a:lnTo>
                    <a:pt x="371" y="11"/>
                  </a:lnTo>
                  <a:lnTo>
                    <a:pt x="352" y="11"/>
                  </a:lnTo>
                  <a:lnTo>
                    <a:pt x="352" y="1"/>
                  </a:lnTo>
                  <a:close/>
                  <a:moveTo>
                    <a:pt x="331" y="1"/>
                  </a:moveTo>
                  <a:lnTo>
                    <a:pt x="350" y="1"/>
                  </a:lnTo>
                  <a:lnTo>
                    <a:pt x="350" y="11"/>
                  </a:lnTo>
                  <a:lnTo>
                    <a:pt x="331" y="11"/>
                  </a:lnTo>
                  <a:lnTo>
                    <a:pt x="331" y="1"/>
                  </a:lnTo>
                  <a:close/>
                  <a:moveTo>
                    <a:pt x="310" y="1"/>
                  </a:moveTo>
                  <a:lnTo>
                    <a:pt x="329" y="1"/>
                  </a:lnTo>
                  <a:lnTo>
                    <a:pt x="329"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47" y="1"/>
                  </a:moveTo>
                  <a:lnTo>
                    <a:pt x="267" y="1"/>
                  </a:lnTo>
                  <a:lnTo>
                    <a:pt x="267" y="11"/>
                  </a:lnTo>
                  <a:lnTo>
                    <a:pt x="247" y="11"/>
                  </a:lnTo>
                  <a:lnTo>
                    <a:pt x="24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0" y="11"/>
                  </a:lnTo>
                  <a:lnTo>
                    <a:pt x="20" y="1"/>
                  </a:lnTo>
                  <a:lnTo>
                    <a:pt x="40" y="1"/>
                  </a:lnTo>
                  <a:lnTo>
                    <a:pt x="40" y="11"/>
                  </a:lnTo>
                  <a:close/>
                  <a:moveTo>
                    <a:pt x="61" y="11"/>
                  </a:moveTo>
                  <a:lnTo>
                    <a:pt x="41" y="11"/>
                  </a:lnTo>
                  <a:lnTo>
                    <a:pt x="41" y="1"/>
                  </a:lnTo>
                  <a:lnTo>
                    <a:pt x="61" y="1"/>
                  </a:lnTo>
                  <a:lnTo>
                    <a:pt x="61" y="11"/>
                  </a:lnTo>
                  <a:close/>
                  <a:moveTo>
                    <a:pt x="82" y="11"/>
                  </a:moveTo>
                  <a:lnTo>
                    <a:pt x="62" y="11"/>
                  </a:lnTo>
                  <a:lnTo>
                    <a:pt x="62" y="1"/>
                  </a:lnTo>
                  <a:lnTo>
                    <a:pt x="82" y="1"/>
                  </a:lnTo>
                  <a:lnTo>
                    <a:pt x="82" y="11"/>
                  </a:lnTo>
                  <a:close/>
                  <a:moveTo>
                    <a:pt x="103" y="11"/>
                  </a:moveTo>
                  <a:lnTo>
                    <a:pt x="83" y="11"/>
                  </a:lnTo>
                  <a:lnTo>
                    <a:pt x="83" y="1"/>
                  </a:lnTo>
                  <a:lnTo>
                    <a:pt x="103" y="1"/>
                  </a:lnTo>
                  <a:lnTo>
                    <a:pt x="103" y="11"/>
                  </a:lnTo>
                  <a:close/>
                  <a:moveTo>
                    <a:pt x="123" y="11"/>
                  </a:moveTo>
                  <a:lnTo>
                    <a:pt x="104" y="11"/>
                  </a:lnTo>
                  <a:lnTo>
                    <a:pt x="104" y="1"/>
                  </a:lnTo>
                  <a:lnTo>
                    <a:pt x="123" y="1"/>
                  </a:lnTo>
                  <a:lnTo>
                    <a:pt x="123" y="11"/>
                  </a:lnTo>
                  <a:close/>
                  <a:moveTo>
                    <a:pt x="145" y="11"/>
                  </a:moveTo>
                  <a:lnTo>
                    <a:pt x="125" y="11"/>
                  </a:lnTo>
                  <a:lnTo>
                    <a:pt x="125" y="1"/>
                  </a:lnTo>
                  <a:lnTo>
                    <a:pt x="145" y="1"/>
                  </a:lnTo>
                  <a:lnTo>
                    <a:pt x="145" y="11"/>
                  </a:lnTo>
                  <a:close/>
                  <a:moveTo>
                    <a:pt x="165" y="11"/>
                  </a:moveTo>
                  <a:lnTo>
                    <a:pt x="146" y="11"/>
                  </a:lnTo>
                  <a:lnTo>
                    <a:pt x="146" y="1"/>
                  </a:lnTo>
                  <a:lnTo>
                    <a:pt x="165" y="1"/>
                  </a:lnTo>
                  <a:lnTo>
                    <a:pt x="165" y="11"/>
                  </a:lnTo>
                  <a:close/>
                  <a:moveTo>
                    <a:pt x="186" y="11"/>
                  </a:moveTo>
                  <a:lnTo>
                    <a:pt x="167" y="11"/>
                  </a:lnTo>
                  <a:lnTo>
                    <a:pt x="167" y="1"/>
                  </a:lnTo>
                  <a:lnTo>
                    <a:pt x="186" y="1"/>
                  </a:lnTo>
                  <a:lnTo>
                    <a:pt x="186" y="11"/>
                  </a:lnTo>
                  <a:close/>
                  <a:moveTo>
                    <a:pt x="206" y="11"/>
                  </a:moveTo>
                  <a:lnTo>
                    <a:pt x="188" y="11"/>
                  </a:lnTo>
                  <a:lnTo>
                    <a:pt x="188" y="1"/>
                  </a:lnTo>
                  <a:lnTo>
                    <a:pt x="206" y="1"/>
                  </a:lnTo>
                  <a:lnTo>
                    <a:pt x="206"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31"/>
            <p:cNvSpPr/>
            <p:nvPr/>
          </p:nvSpPr>
          <p:spPr>
            <a:xfrm>
              <a:off x="2333625" y="4616450"/>
              <a:ext cx="42863" cy="42863"/>
            </a:xfrm>
            <a:custGeom>
              <a:rect b="b" l="l" r="r" t="t"/>
              <a:pathLst>
                <a:path extrusionOk="0" h="137" w="136">
                  <a:moveTo>
                    <a:pt x="68" y="137"/>
                  </a:moveTo>
                  <a:cubicBezTo>
                    <a:pt x="106" y="137"/>
                    <a:pt x="136" y="106"/>
                    <a:pt x="136" y="69"/>
                  </a:cubicBezTo>
                  <a:cubicBezTo>
                    <a:pt x="136" y="31"/>
                    <a:pt x="106" y="0"/>
                    <a:pt x="68" y="0"/>
                  </a:cubicBezTo>
                  <a:cubicBezTo>
                    <a:pt x="30" y="0"/>
                    <a:pt x="0" y="31"/>
                    <a:pt x="0" y="69"/>
                  </a:cubicBezTo>
                  <a:cubicBezTo>
                    <a:pt x="0" y="106"/>
                    <a:pt x="30" y="137"/>
                    <a:pt x="68" y="137"/>
                  </a:cubicBezTo>
                  <a:close/>
                  <a:moveTo>
                    <a:pt x="114" y="109"/>
                  </a:moveTo>
                  <a:cubicBezTo>
                    <a:pt x="76" y="72"/>
                    <a:pt x="76" y="72"/>
                    <a:pt x="76" y="72"/>
                  </a:cubicBezTo>
                  <a:cubicBezTo>
                    <a:pt x="129" y="72"/>
                    <a:pt x="129" y="72"/>
                    <a:pt x="129" y="72"/>
                  </a:cubicBezTo>
                  <a:cubicBezTo>
                    <a:pt x="129" y="86"/>
                    <a:pt x="123" y="99"/>
                    <a:pt x="114" y="109"/>
                  </a:cubicBezTo>
                  <a:close/>
                  <a:moveTo>
                    <a:pt x="129" y="65"/>
                  </a:moveTo>
                  <a:cubicBezTo>
                    <a:pt x="76" y="65"/>
                    <a:pt x="76" y="65"/>
                    <a:pt x="76" y="65"/>
                  </a:cubicBezTo>
                  <a:cubicBezTo>
                    <a:pt x="114" y="28"/>
                    <a:pt x="114" y="28"/>
                    <a:pt x="114" y="28"/>
                  </a:cubicBezTo>
                  <a:cubicBezTo>
                    <a:pt x="123" y="38"/>
                    <a:pt x="129" y="51"/>
                    <a:pt x="129" y="65"/>
                  </a:cubicBezTo>
                  <a:close/>
                  <a:moveTo>
                    <a:pt x="72" y="7"/>
                  </a:moveTo>
                  <a:cubicBezTo>
                    <a:pt x="86" y="8"/>
                    <a:pt x="99" y="14"/>
                    <a:pt x="109" y="23"/>
                  </a:cubicBezTo>
                  <a:cubicBezTo>
                    <a:pt x="72" y="60"/>
                    <a:pt x="72" y="60"/>
                    <a:pt x="72" y="60"/>
                  </a:cubicBezTo>
                  <a:lnTo>
                    <a:pt x="72" y="7"/>
                  </a:lnTo>
                  <a:close/>
                  <a:moveTo>
                    <a:pt x="72" y="77"/>
                  </a:moveTo>
                  <a:cubicBezTo>
                    <a:pt x="109" y="114"/>
                    <a:pt x="109" y="114"/>
                    <a:pt x="109" y="114"/>
                  </a:cubicBezTo>
                  <a:cubicBezTo>
                    <a:pt x="99" y="123"/>
                    <a:pt x="86" y="129"/>
                    <a:pt x="72" y="130"/>
                  </a:cubicBezTo>
                  <a:lnTo>
                    <a:pt x="72" y="77"/>
                  </a:lnTo>
                  <a:close/>
                  <a:moveTo>
                    <a:pt x="65" y="130"/>
                  </a:moveTo>
                  <a:cubicBezTo>
                    <a:pt x="50" y="129"/>
                    <a:pt x="37" y="123"/>
                    <a:pt x="27" y="114"/>
                  </a:cubicBezTo>
                  <a:cubicBezTo>
                    <a:pt x="65" y="77"/>
                    <a:pt x="65" y="77"/>
                    <a:pt x="65" y="77"/>
                  </a:cubicBezTo>
                  <a:lnTo>
                    <a:pt x="65" y="130"/>
                  </a:lnTo>
                  <a:close/>
                  <a:moveTo>
                    <a:pt x="65" y="7"/>
                  </a:moveTo>
                  <a:cubicBezTo>
                    <a:pt x="65" y="60"/>
                    <a:pt x="65" y="60"/>
                    <a:pt x="65" y="60"/>
                  </a:cubicBezTo>
                  <a:cubicBezTo>
                    <a:pt x="27" y="23"/>
                    <a:pt x="27" y="23"/>
                    <a:pt x="27" y="23"/>
                  </a:cubicBezTo>
                  <a:cubicBezTo>
                    <a:pt x="37" y="14"/>
                    <a:pt x="50" y="8"/>
                    <a:pt x="65" y="7"/>
                  </a:cubicBezTo>
                  <a:close/>
                  <a:moveTo>
                    <a:pt x="22" y="28"/>
                  </a:moveTo>
                  <a:cubicBezTo>
                    <a:pt x="60" y="65"/>
                    <a:pt x="60" y="65"/>
                    <a:pt x="60" y="65"/>
                  </a:cubicBezTo>
                  <a:cubicBezTo>
                    <a:pt x="7" y="65"/>
                    <a:pt x="7" y="65"/>
                    <a:pt x="7" y="65"/>
                  </a:cubicBezTo>
                  <a:cubicBezTo>
                    <a:pt x="8" y="51"/>
                    <a:pt x="13" y="38"/>
                    <a:pt x="22" y="28"/>
                  </a:cubicBezTo>
                  <a:close/>
                  <a:moveTo>
                    <a:pt x="60" y="72"/>
                  </a:moveTo>
                  <a:cubicBezTo>
                    <a:pt x="22" y="109"/>
                    <a:pt x="22" y="109"/>
                    <a:pt x="22" y="109"/>
                  </a:cubicBezTo>
                  <a:cubicBezTo>
                    <a:pt x="13"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31"/>
            <p:cNvSpPr/>
            <p:nvPr/>
          </p:nvSpPr>
          <p:spPr>
            <a:xfrm>
              <a:off x="592138" y="4479925"/>
              <a:ext cx="3067041" cy="1711330"/>
            </a:xfrm>
            <a:custGeom>
              <a:rect b="b" l="l" r="r" t="t"/>
              <a:pathLst>
                <a:path extrusionOk="0" h="5477" w="9811">
                  <a:moveTo>
                    <a:pt x="5050" y="0"/>
                  </a:moveTo>
                  <a:cubicBezTo>
                    <a:pt x="5050" y="0"/>
                    <a:pt x="5050" y="0"/>
                    <a:pt x="5050" y="0"/>
                  </a:cubicBezTo>
                  <a:cubicBezTo>
                    <a:pt x="0" y="0"/>
                    <a:pt x="0" y="0"/>
                    <a:pt x="0" y="0"/>
                  </a:cubicBezTo>
                  <a:cubicBezTo>
                    <a:pt x="0" y="2579"/>
                    <a:pt x="0" y="2579"/>
                    <a:pt x="0" y="2579"/>
                  </a:cubicBezTo>
                  <a:cubicBezTo>
                    <a:pt x="0" y="2897"/>
                    <a:pt x="0" y="2897"/>
                    <a:pt x="0" y="2897"/>
                  </a:cubicBezTo>
                  <a:cubicBezTo>
                    <a:pt x="0" y="5477"/>
                    <a:pt x="0" y="5477"/>
                    <a:pt x="0" y="5477"/>
                  </a:cubicBezTo>
                  <a:cubicBezTo>
                    <a:pt x="4760" y="5477"/>
                    <a:pt x="4760" y="5477"/>
                    <a:pt x="4760" y="5477"/>
                  </a:cubicBezTo>
                  <a:cubicBezTo>
                    <a:pt x="4760" y="5477"/>
                    <a:pt x="4760" y="5477"/>
                    <a:pt x="4760" y="5477"/>
                  </a:cubicBezTo>
                  <a:cubicBezTo>
                    <a:pt x="9811" y="5477"/>
                    <a:pt x="9811" y="5477"/>
                    <a:pt x="9811" y="5477"/>
                  </a:cubicBezTo>
                  <a:cubicBezTo>
                    <a:pt x="9811" y="2898"/>
                    <a:pt x="9811" y="2898"/>
                    <a:pt x="9811" y="2898"/>
                  </a:cubicBezTo>
                  <a:cubicBezTo>
                    <a:pt x="9811" y="2580"/>
                    <a:pt x="9811" y="2580"/>
                    <a:pt x="9811" y="2580"/>
                  </a:cubicBezTo>
                  <a:cubicBezTo>
                    <a:pt x="9811" y="0"/>
                    <a:pt x="9811" y="0"/>
                    <a:pt x="9811" y="0"/>
                  </a:cubicBezTo>
                  <a:lnTo>
                    <a:pt x="5050" y="0"/>
                  </a:lnTo>
                  <a:close/>
                  <a:moveTo>
                    <a:pt x="7" y="195"/>
                  </a:moveTo>
                  <a:cubicBezTo>
                    <a:pt x="4362" y="195"/>
                    <a:pt x="4362" y="195"/>
                    <a:pt x="4362" y="195"/>
                  </a:cubicBezTo>
                  <a:cubicBezTo>
                    <a:pt x="4361" y="216"/>
                    <a:pt x="4353" y="235"/>
                    <a:pt x="4338" y="250"/>
                  </a:cubicBezTo>
                  <a:cubicBezTo>
                    <a:pt x="4322" y="265"/>
                    <a:pt x="4302" y="274"/>
                    <a:pt x="4280" y="274"/>
                  </a:cubicBezTo>
                  <a:cubicBezTo>
                    <a:pt x="4280" y="274"/>
                    <a:pt x="4280" y="274"/>
                    <a:pt x="4280" y="274"/>
                  </a:cubicBezTo>
                  <a:cubicBezTo>
                    <a:pt x="4276" y="274"/>
                    <a:pt x="4276" y="274"/>
                    <a:pt x="4276" y="274"/>
                  </a:cubicBezTo>
                  <a:cubicBezTo>
                    <a:pt x="4276" y="274"/>
                    <a:pt x="4276" y="274"/>
                    <a:pt x="4276" y="274"/>
                  </a:cubicBezTo>
                  <a:cubicBezTo>
                    <a:pt x="7" y="274"/>
                    <a:pt x="7" y="274"/>
                    <a:pt x="7" y="274"/>
                  </a:cubicBezTo>
                  <a:lnTo>
                    <a:pt x="7" y="195"/>
                  </a:lnTo>
                  <a:close/>
                  <a:moveTo>
                    <a:pt x="4891" y="480"/>
                  </a:moveTo>
                  <a:cubicBezTo>
                    <a:pt x="4596" y="195"/>
                    <a:pt x="4596" y="195"/>
                    <a:pt x="4596" y="195"/>
                  </a:cubicBezTo>
                  <a:cubicBezTo>
                    <a:pt x="4760" y="195"/>
                    <a:pt x="4760" y="195"/>
                    <a:pt x="4760" y="195"/>
                  </a:cubicBezTo>
                  <a:cubicBezTo>
                    <a:pt x="4760" y="201"/>
                    <a:pt x="4760" y="201"/>
                    <a:pt x="4760" y="201"/>
                  </a:cubicBezTo>
                  <a:lnTo>
                    <a:pt x="4891" y="480"/>
                  </a:lnTo>
                  <a:close/>
                  <a:moveTo>
                    <a:pt x="4769" y="196"/>
                  </a:moveTo>
                  <a:cubicBezTo>
                    <a:pt x="4901" y="196"/>
                    <a:pt x="4901" y="196"/>
                    <a:pt x="4901" y="196"/>
                  </a:cubicBezTo>
                  <a:cubicBezTo>
                    <a:pt x="4901" y="479"/>
                    <a:pt x="4901" y="479"/>
                    <a:pt x="4901" y="479"/>
                  </a:cubicBezTo>
                  <a:lnTo>
                    <a:pt x="4769" y="196"/>
                  </a:lnTo>
                  <a:close/>
                  <a:moveTo>
                    <a:pt x="4760" y="364"/>
                  </a:moveTo>
                  <a:cubicBezTo>
                    <a:pt x="4760" y="367"/>
                    <a:pt x="4760" y="367"/>
                    <a:pt x="4760" y="367"/>
                  </a:cubicBezTo>
                  <a:cubicBezTo>
                    <a:pt x="4877" y="480"/>
                    <a:pt x="4877" y="480"/>
                    <a:pt x="4877" y="480"/>
                  </a:cubicBezTo>
                  <a:cubicBezTo>
                    <a:pt x="4378" y="195"/>
                    <a:pt x="4378" y="195"/>
                    <a:pt x="4378" y="195"/>
                  </a:cubicBezTo>
                  <a:cubicBezTo>
                    <a:pt x="4586" y="195"/>
                    <a:pt x="4586" y="195"/>
                    <a:pt x="4586" y="195"/>
                  </a:cubicBezTo>
                  <a:lnTo>
                    <a:pt x="4760" y="364"/>
                  </a:lnTo>
                  <a:close/>
                  <a:moveTo>
                    <a:pt x="4760" y="421"/>
                  </a:moveTo>
                  <a:cubicBezTo>
                    <a:pt x="4760" y="423"/>
                    <a:pt x="4760" y="423"/>
                    <a:pt x="4760" y="423"/>
                  </a:cubicBezTo>
                  <a:cubicBezTo>
                    <a:pt x="4901" y="503"/>
                    <a:pt x="4901" y="503"/>
                    <a:pt x="4901" y="503"/>
                  </a:cubicBezTo>
                  <a:cubicBezTo>
                    <a:pt x="4902" y="504"/>
                    <a:pt x="4902" y="504"/>
                    <a:pt x="4902" y="504"/>
                  </a:cubicBezTo>
                  <a:cubicBezTo>
                    <a:pt x="4283" y="504"/>
                    <a:pt x="4283" y="504"/>
                    <a:pt x="4283" y="504"/>
                  </a:cubicBezTo>
                  <a:cubicBezTo>
                    <a:pt x="4283" y="281"/>
                    <a:pt x="4283" y="281"/>
                    <a:pt x="4283" y="281"/>
                  </a:cubicBezTo>
                  <a:cubicBezTo>
                    <a:pt x="4306" y="280"/>
                    <a:pt x="4327" y="271"/>
                    <a:pt x="4343" y="255"/>
                  </a:cubicBezTo>
                  <a:cubicBezTo>
                    <a:pt x="4358" y="239"/>
                    <a:pt x="4367" y="219"/>
                    <a:pt x="4369" y="197"/>
                  </a:cubicBezTo>
                  <a:lnTo>
                    <a:pt x="4760" y="421"/>
                  </a:lnTo>
                  <a:close/>
                  <a:moveTo>
                    <a:pt x="4920" y="481"/>
                  </a:moveTo>
                  <a:cubicBezTo>
                    <a:pt x="5050" y="200"/>
                    <a:pt x="5050" y="200"/>
                    <a:pt x="5050" y="200"/>
                  </a:cubicBezTo>
                  <a:cubicBezTo>
                    <a:pt x="5050" y="196"/>
                    <a:pt x="5050" y="196"/>
                    <a:pt x="5050" y="196"/>
                  </a:cubicBezTo>
                  <a:cubicBezTo>
                    <a:pt x="5215" y="195"/>
                    <a:pt x="5215" y="195"/>
                    <a:pt x="5215" y="195"/>
                  </a:cubicBezTo>
                  <a:lnTo>
                    <a:pt x="4920" y="481"/>
                  </a:lnTo>
                  <a:close/>
                  <a:moveTo>
                    <a:pt x="5225" y="195"/>
                  </a:moveTo>
                  <a:cubicBezTo>
                    <a:pt x="5432" y="195"/>
                    <a:pt x="5432" y="195"/>
                    <a:pt x="5432" y="195"/>
                  </a:cubicBezTo>
                  <a:cubicBezTo>
                    <a:pt x="4932" y="481"/>
                    <a:pt x="4932" y="481"/>
                    <a:pt x="4932" y="481"/>
                  </a:cubicBezTo>
                  <a:cubicBezTo>
                    <a:pt x="5050" y="367"/>
                    <a:pt x="5050" y="367"/>
                    <a:pt x="5050" y="367"/>
                  </a:cubicBezTo>
                  <a:cubicBezTo>
                    <a:pt x="5050" y="364"/>
                    <a:pt x="5050" y="364"/>
                    <a:pt x="5050" y="364"/>
                  </a:cubicBezTo>
                  <a:lnTo>
                    <a:pt x="5225" y="195"/>
                  </a:lnTo>
                  <a:close/>
                  <a:moveTo>
                    <a:pt x="4910" y="479"/>
                  </a:moveTo>
                  <a:cubicBezTo>
                    <a:pt x="4910" y="196"/>
                    <a:pt x="4910" y="196"/>
                    <a:pt x="4910" y="196"/>
                  </a:cubicBezTo>
                  <a:cubicBezTo>
                    <a:pt x="5042" y="196"/>
                    <a:pt x="5042" y="196"/>
                    <a:pt x="5042" y="196"/>
                  </a:cubicBezTo>
                  <a:lnTo>
                    <a:pt x="4910" y="479"/>
                  </a:lnTo>
                  <a:close/>
                  <a:moveTo>
                    <a:pt x="5050" y="423"/>
                  </a:moveTo>
                  <a:cubicBezTo>
                    <a:pt x="5050" y="421"/>
                    <a:pt x="5050" y="421"/>
                    <a:pt x="5050" y="421"/>
                  </a:cubicBezTo>
                  <a:cubicBezTo>
                    <a:pt x="5442" y="198"/>
                    <a:pt x="5442" y="198"/>
                    <a:pt x="5442" y="198"/>
                  </a:cubicBezTo>
                  <a:cubicBezTo>
                    <a:pt x="5444" y="219"/>
                    <a:pt x="5453" y="239"/>
                    <a:pt x="5468" y="255"/>
                  </a:cubicBezTo>
                  <a:cubicBezTo>
                    <a:pt x="5484" y="271"/>
                    <a:pt x="5505" y="280"/>
                    <a:pt x="5528" y="281"/>
                  </a:cubicBezTo>
                  <a:cubicBezTo>
                    <a:pt x="5528" y="504"/>
                    <a:pt x="5528" y="504"/>
                    <a:pt x="5528" y="504"/>
                  </a:cubicBezTo>
                  <a:cubicBezTo>
                    <a:pt x="5050" y="504"/>
                    <a:pt x="5050" y="504"/>
                    <a:pt x="5050" y="504"/>
                  </a:cubicBezTo>
                  <a:cubicBezTo>
                    <a:pt x="5050" y="504"/>
                    <a:pt x="5050" y="504"/>
                    <a:pt x="5050" y="504"/>
                  </a:cubicBezTo>
                  <a:cubicBezTo>
                    <a:pt x="4909" y="504"/>
                    <a:pt x="4909" y="504"/>
                    <a:pt x="4909" y="504"/>
                  </a:cubicBezTo>
                  <a:cubicBezTo>
                    <a:pt x="4909" y="503"/>
                    <a:pt x="4909" y="503"/>
                    <a:pt x="4909" y="503"/>
                  </a:cubicBezTo>
                  <a:lnTo>
                    <a:pt x="5050" y="423"/>
                  </a:lnTo>
                  <a:close/>
                  <a:moveTo>
                    <a:pt x="5528" y="511"/>
                  </a:moveTo>
                  <a:cubicBezTo>
                    <a:pt x="5530" y="570"/>
                    <a:pt x="5577" y="618"/>
                    <a:pt x="5637" y="620"/>
                  </a:cubicBezTo>
                  <a:cubicBezTo>
                    <a:pt x="5644" y="620"/>
                    <a:pt x="5644" y="620"/>
                    <a:pt x="5644" y="620"/>
                  </a:cubicBezTo>
                  <a:cubicBezTo>
                    <a:pt x="9413" y="620"/>
                    <a:pt x="9413" y="620"/>
                    <a:pt x="9413" y="620"/>
                  </a:cubicBezTo>
                  <a:cubicBezTo>
                    <a:pt x="9413" y="731"/>
                    <a:pt x="9413" y="731"/>
                    <a:pt x="9413" y="731"/>
                  </a:cubicBezTo>
                  <a:cubicBezTo>
                    <a:pt x="9413" y="731"/>
                    <a:pt x="9413" y="731"/>
                    <a:pt x="9413" y="731"/>
                  </a:cubicBezTo>
                  <a:cubicBezTo>
                    <a:pt x="9413" y="738"/>
                    <a:pt x="9413" y="738"/>
                    <a:pt x="9413" y="738"/>
                  </a:cubicBezTo>
                  <a:cubicBezTo>
                    <a:pt x="9413" y="738"/>
                    <a:pt x="9413" y="738"/>
                    <a:pt x="9413" y="738"/>
                  </a:cubicBezTo>
                  <a:cubicBezTo>
                    <a:pt x="9413" y="2898"/>
                    <a:pt x="9413" y="2898"/>
                    <a:pt x="9413" y="2898"/>
                  </a:cubicBezTo>
                  <a:cubicBezTo>
                    <a:pt x="9413" y="4740"/>
                    <a:pt x="9413" y="4740"/>
                    <a:pt x="9413" y="4740"/>
                  </a:cubicBezTo>
                  <a:cubicBezTo>
                    <a:pt x="9413" y="4740"/>
                    <a:pt x="9413" y="4740"/>
                    <a:pt x="9413" y="4740"/>
                  </a:cubicBezTo>
                  <a:cubicBezTo>
                    <a:pt x="9413" y="4746"/>
                    <a:pt x="9413" y="4746"/>
                    <a:pt x="9413" y="4746"/>
                  </a:cubicBezTo>
                  <a:cubicBezTo>
                    <a:pt x="9413" y="4746"/>
                    <a:pt x="9413" y="4746"/>
                    <a:pt x="9413" y="4746"/>
                  </a:cubicBezTo>
                  <a:cubicBezTo>
                    <a:pt x="9413" y="4857"/>
                    <a:pt x="9413" y="4857"/>
                    <a:pt x="9413" y="4857"/>
                  </a:cubicBezTo>
                  <a:cubicBezTo>
                    <a:pt x="5644" y="4857"/>
                    <a:pt x="5644" y="4857"/>
                    <a:pt x="5644" y="4857"/>
                  </a:cubicBezTo>
                  <a:cubicBezTo>
                    <a:pt x="5637" y="4858"/>
                    <a:pt x="5637" y="4858"/>
                    <a:pt x="5637" y="4858"/>
                  </a:cubicBezTo>
                  <a:cubicBezTo>
                    <a:pt x="5577" y="4859"/>
                    <a:pt x="5530" y="4907"/>
                    <a:pt x="5528" y="4966"/>
                  </a:cubicBezTo>
                  <a:cubicBezTo>
                    <a:pt x="5050" y="4966"/>
                    <a:pt x="5050" y="4966"/>
                    <a:pt x="5050" y="4966"/>
                  </a:cubicBezTo>
                  <a:cubicBezTo>
                    <a:pt x="5050" y="4966"/>
                    <a:pt x="5050" y="4966"/>
                    <a:pt x="5050" y="4966"/>
                  </a:cubicBezTo>
                  <a:cubicBezTo>
                    <a:pt x="4283" y="4966"/>
                    <a:pt x="4283" y="4966"/>
                    <a:pt x="4283" y="4966"/>
                  </a:cubicBezTo>
                  <a:cubicBezTo>
                    <a:pt x="4281" y="4907"/>
                    <a:pt x="4233" y="4859"/>
                    <a:pt x="4174" y="4857"/>
                  </a:cubicBezTo>
                  <a:cubicBezTo>
                    <a:pt x="4167" y="4857"/>
                    <a:pt x="4167" y="4857"/>
                    <a:pt x="4167" y="4857"/>
                  </a:cubicBezTo>
                  <a:cubicBezTo>
                    <a:pt x="398" y="4857"/>
                    <a:pt x="398" y="4857"/>
                    <a:pt x="398" y="4857"/>
                  </a:cubicBezTo>
                  <a:cubicBezTo>
                    <a:pt x="398" y="4746"/>
                    <a:pt x="398" y="4746"/>
                    <a:pt x="398" y="4746"/>
                  </a:cubicBezTo>
                  <a:cubicBezTo>
                    <a:pt x="398" y="4746"/>
                    <a:pt x="398" y="4746"/>
                    <a:pt x="398" y="4746"/>
                  </a:cubicBezTo>
                  <a:cubicBezTo>
                    <a:pt x="398" y="4739"/>
                    <a:pt x="398" y="4739"/>
                    <a:pt x="398" y="4739"/>
                  </a:cubicBezTo>
                  <a:cubicBezTo>
                    <a:pt x="398" y="4739"/>
                    <a:pt x="398" y="4739"/>
                    <a:pt x="398" y="4739"/>
                  </a:cubicBezTo>
                  <a:cubicBezTo>
                    <a:pt x="398" y="2579"/>
                    <a:pt x="398" y="2579"/>
                    <a:pt x="398" y="2579"/>
                  </a:cubicBezTo>
                  <a:cubicBezTo>
                    <a:pt x="398" y="2579"/>
                    <a:pt x="398" y="2579"/>
                    <a:pt x="398" y="2579"/>
                  </a:cubicBezTo>
                  <a:cubicBezTo>
                    <a:pt x="398" y="737"/>
                    <a:pt x="398" y="737"/>
                    <a:pt x="398" y="737"/>
                  </a:cubicBezTo>
                  <a:cubicBezTo>
                    <a:pt x="398" y="737"/>
                    <a:pt x="398" y="737"/>
                    <a:pt x="398" y="737"/>
                  </a:cubicBezTo>
                  <a:cubicBezTo>
                    <a:pt x="398" y="731"/>
                    <a:pt x="398" y="731"/>
                    <a:pt x="398" y="731"/>
                  </a:cubicBezTo>
                  <a:cubicBezTo>
                    <a:pt x="398" y="731"/>
                    <a:pt x="398" y="731"/>
                    <a:pt x="398" y="731"/>
                  </a:cubicBezTo>
                  <a:cubicBezTo>
                    <a:pt x="398" y="620"/>
                    <a:pt x="398" y="620"/>
                    <a:pt x="398" y="620"/>
                  </a:cubicBezTo>
                  <a:cubicBezTo>
                    <a:pt x="4167" y="620"/>
                    <a:pt x="4167" y="620"/>
                    <a:pt x="4167" y="620"/>
                  </a:cubicBezTo>
                  <a:cubicBezTo>
                    <a:pt x="4174" y="619"/>
                    <a:pt x="4174" y="619"/>
                    <a:pt x="4174" y="619"/>
                  </a:cubicBezTo>
                  <a:cubicBezTo>
                    <a:pt x="4233" y="618"/>
                    <a:pt x="4281" y="570"/>
                    <a:pt x="4283" y="511"/>
                  </a:cubicBezTo>
                  <a:cubicBezTo>
                    <a:pt x="4760" y="511"/>
                    <a:pt x="4760" y="511"/>
                    <a:pt x="4760" y="511"/>
                  </a:cubicBezTo>
                  <a:cubicBezTo>
                    <a:pt x="4760" y="511"/>
                    <a:pt x="4760" y="511"/>
                    <a:pt x="4760" y="511"/>
                  </a:cubicBezTo>
                  <a:lnTo>
                    <a:pt x="5528" y="511"/>
                  </a:lnTo>
                  <a:close/>
                  <a:moveTo>
                    <a:pt x="5644" y="282"/>
                  </a:moveTo>
                  <a:cubicBezTo>
                    <a:pt x="5644" y="281"/>
                    <a:pt x="5644" y="281"/>
                    <a:pt x="5644" y="281"/>
                  </a:cubicBezTo>
                  <a:cubicBezTo>
                    <a:pt x="5719" y="281"/>
                    <a:pt x="5719" y="281"/>
                    <a:pt x="5719" y="281"/>
                  </a:cubicBezTo>
                  <a:cubicBezTo>
                    <a:pt x="5835" y="613"/>
                    <a:pt x="5835" y="613"/>
                    <a:pt x="5835" y="613"/>
                  </a:cubicBezTo>
                  <a:cubicBezTo>
                    <a:pt x="5640" y="613"/>
                    <a:pt x="5640" y="613"/>
                    <a:pt x="5640" y="613"/>
                  </a:cubicBezTo>
                  <a:cubicBezTo>
                    <a:pt x="5582" y="613"/>
                    <a:pt x="5535" y="566"/>
                    <a:pt x="5535" y="508"/>
                  </a:cubicBezTo>
                  <a:cubicBezTo>
                    <a:pt x="5535" y="394"/>
                    <a:pt x="5535" y="394"/>
                    <a:pt x="5535" y="394"/>
                  </a:cubicBezTo>
                  <a:cubicBezTo>
                    <a:pt x="5595" y="393"/>
                    <a:pt x="5644" y="343"/>
                    <a:pt x="5644" y="282"/>
                  </a:cubicBezTo>
                  <a:close/>
                  <a:moveTo>
                    <a:pt x="5535" y="387"/>
                  </a:moveTo>
                  <a:cubicBezTo>
                    <a:pt x="5535" y="281"/>
                    <a:pt x="5535" y="281"/>
                    <a:pt x="5535" y="281"/>
                  </a:cubicBezTo>
                  <a:cubicBezTo>
                    <a:pt x="5637" y="281"/>
                    <a:pt x="5637" y="281"/>
                    <a:pt x="5637" y="281"/>
                  </a:cubicBezTo>
                  <a:cubicBezTo>
                    <a:pt x="5637" y="282"/>
                    <a:pt x="5637" y="282"/>
                    <a:pt x="5637" y="282"/>
                  </a:cubicBezTo>
                  <a:cubicBezTo>
                    <a:pt x="5637" y="339"/>
                    <a:pt x="5591" y="386"/>
                    <a:pt x="5535" y="387"/>
                  </a:cubicBezTo>
                  <a:close/>
                  <a:moveTo>
                    <a:pt x="5834" y="587"/>
                  </a:moveTo>
                  <a:cubicBezTo>
                    <a:pt x="5727" y="283"/>
                    <a:pt x="5727" y="283"/>
                    <a:pt x="5727" y="283"/>
                  </a:cubicBezTo>
                  <a:cubicBezTo>
                    <a:pt x="5776" y="283"/>
                    <a:pt x="5776" y="283"/>
                    <a:pt x="5776" y="283"/>
                  </a:cubicBezTo>
                  <a:lnTo>
                    <a:pt x="5834" y="587"/>
                  </a:lnTo>
                  <a:close/>
                  <a:moveTo>
                    <a:pt x="5783" y="283"/>
                  </a:moveTo>
                  <a:cubicBezTo>
                    <a:pt x="5833" y="283"/>
                    <a:pt x="5833" y="283"/>
                    <a:pt x="5833" y="283"/>
                  </a:cubicBezTo>
                  <a:cubicBezTo>
                    <a:pt x="5833" y="548"/>
                    <a:pt x="5833" y="548"/>
                    <a:pt x="5833" y="548"/>
                  </a:cubicBezTo>
                  <a:lnTo>
                    <a:pt x="5783" y="283"/>
                  </a:lnTo>
                  <a:close/>
                  <a:moveTo>
                    <a:pt x="5897" y="283"/>
                  </a:moveTo>
                  <a:cubicBezTo>
                    <a:pt x="5947" y="283"/>
                    <a:pt x="5947" y="283"/>
                    <a:pt x="5947" y="283"/>
                  </a:cubicBezTo>
                  <a:cubicBezTo>
                    <a:pt x="5840" y="587"/>
                    <a:pt x="5840" y="587"/>
                    <a:pt x="5840" y="587"/>
                  </a:cubicBezTo>
                  <a:lnTo>
                    <a:pt x="5897" y="283"/>
                  </a:lnTo>
                  <a:close/>
                  <a:moveTo>
                    <a:pt x="5840" y="548"/>
                  </a:moveTo>
                  <a:cubicBezTo>
                    <a:pt x="5840" y="283"/>
                    <a:pt x="5840" y="283"/>
                    <a:pt x="5840" y="283"/>
                  </a:cubicBezTo>
                  <a:cubicBezTo>
                    <a:pt x="5890" y="283"/>
                    <a:pt x="5890" y="283"/>
                    <a:pt x="5890" y="283"/>
                  </a:cubicBezTo>
                  <a:lnTo>
                    <a:pt x="5840" y="548"/>
                  </a:lnTo>
                  <a:close/>
                  <a:moveTo>
                    <a:pt x="5955" y="281"/>
                  </a:moveTo>
                  <a:cubicBezTo>
                    <a:pt x="9614" y="281"/>
                    <a:pt x="9614" y="281"/>
                    <a:pt x="9614" y="281"/>
                  </a:cubicBezTo>
                  <a:cubicBezTo>
                    <a:pt x="9497" y="613"/>
                    <a:pt x="9497" y="613"/>
                    <a:pt x="9497" y="613"/>
                  </a:cubicBezTo>
                  <a:cubicBezTo>
                    <a:pt x="9413" y="613"/>
                    <a:pt x="9413" y="613"/>
                    <a:pt x="9413" y="613"/>
                  </a:cubicBezTo>
                  <a:cubicBezTo>
                    <a:pt x="9413" y="613"/>
                    <a:pt x="9413" y="613"/>
                    <a:pt x="9413" y="613"/>
                  </a:cubicBezTo>
                  <a:cubicBezTo>
                    <a:pt x="5838" y="613"/>
                    <a:pt x="5838" y="613"/>
                    <a:pt x="5838" y="613"/>
                  </a:cubicBezTo>
                  <a:lnTo>
                    <a:pt x="5955" y="281"/>
                  </a:lnTo>
                  <a:close/>
                  <a:moveTo>
                    <a:pt x="9554" y="613"/>
                  </a:moveTo>
                  <a:cubicBezTo>
                    <a:pt x="9505" y="613"/>
                    <a:pt x="9505" y="613"/>
                    <a:pt x="9505" y="613"/>
                  </a:cubicBezTo>
                  <a:cubicBezTo>
                    <a:pt x="9611" y="309"/>
                    <a:pt x="9611" y="309"/>
                    <a:pt x="9611" y="309"/>
                  </a:cubicBezTo>
                  <a:lnTo>
                    <a:pt x="9554" y="613"/>
                  </a:lnTo>
                  <a:close/>
                  <a:moveTo>
                    <a:pt x="9611" y="348"/>
                  </a:moveTo>
                  <a:cubicBezTo>
                    <a:pt x="9611" y="613"/>
                    <a:pt x="9611" y="613"/>
                    <a:pt x="9611" y="613"/>
                  </a:cubicBezTo>
                  <a:cubicBezTo>
                    <a:pt x="9561" y="613"/>
                    <a:pt x="9561" y="613"/>
                    <a:pt x="9561" y="613"/>
                  </a:cubicBezTo>
                  <a:lnTo>
                    <a:pt x="9611" y="348"/>
                  </a:lnTo>
                  <a:close/>
                  <a:moveTo>
                    <a:pt x="9611" y="5168"/>
                  </a:moveTo>
                  <a:cubicBezTo>
                    <a:pt x="9505" y="4865"/>
                    <a:pt x="9505" y="4865"/>
                    <a:pt x="9505" y="4865"/>
                  </a:cubicBezTo>
                  <a:cubicBezTo>
                    <a:pt x="9554" y="4865"/>
                    <a:pt x="9554" y="4865"/>
                    <a:pt x="9554" y="4865"/>
                  </a:cubicBezTo>
                  <a:lnTo>
                    <a:pt x="9611" y="5168"/>
                  </a:lnTo>
                  <a:close/>
                  <a:moveTo>
                    <a:pt x="9561" y="4865"/>
                  </a:moveTo>
                  <a:cubicBezTo>
                    <a:pt x="9611" y="4865"/>
                    <a:pt x="9611" y="4865"/>
                    <a:pt x="9611" y="4865"/>
                  </a:cubicBezTo>
                  <a:cubicBezTo>
                    <a:pt x="9611" y="5130"/>
                    <a:pt x="9611" y="5130"/>
                    <a:pt x="9611" y="5130"/>
                  </a:cubicBezTo>
                  <a:lnTo>
                    <a:pt x="9561" y="4865"/>
                  </a:lnTo>
                  <a:close/>
                  <a:moveTo>
                    <a:pt x="9614" y="5196"/>
                  </a:moveTo>
                  <a:cubicBezTo>
                    <a:pt x="5955" y="5196"/>
                    <a:pt x="5955" y="5196"/>
                    <a:pt x="5955" y="5196"/>
                  </a:cubicBezTo>
                  <a:cubicBezTo>
                    <a:pt x="5838" y="4864"/>
                    <a:pt x="5838" y="4864"/>
                    <a:pt x="5838" y="4864"/>
                  </a:cubicBezTo>
                  <a:cubicBezTo>
                    <a:pt x="9413" y="4864"/>
                    <a:pt x="9413" y="4864"/>
                    <a:pt x="9413" y="4864"/>
                  </a:cubicBezTo>
                  <a:cubicBezTo>
                    <a:pt x="9413" y="4865"/>
                    <a:pt x="9413" y="4865"/>
                    <a:pt x="9413" y="4865"/>
                  </a:cubicBezTo>
                  <a:cubicBezTo>
                    <a:pt x="9497" y="4865"/>
                    <a:pt x="9497" y="4865"/>
                    <a:pt x="9497" y="4865"/>
                  </a:cubicBezTo>
                  <a:lnTo>
                    <a:pt x="9614" y="5196"/>
                  </a:lnTo>
                  <a:close/>
                  <a:moveTo>
                    <a:pt x="5840" y="4891"/>
                  </a:moveTo>
                  <a:cubicBezTo>
                    <a:pt x="5947" y="5195"/>
                    <a:pt x="5947" y="5195"/>
                    <a:pt x="5947" y="5195"/>
                  </a:cubicBezTo>
                  <a:cubicBezTo>
                    <a:pt x="5897" y="5195"/>
                    <a:pt x="5897" y="5195"/>
                    <a:pt x="5897" y="5195"/>
                  </a:cubicBezTo>
                  <a:lnTo>
                    <a:pt x="5840" y="4891"/>
                  </a:lnTo>
                  <a:close/>
                  <a:moveTo>
                    <a:pt x="5890" y="5195"/>
                  </a:moveTo>
                  <a:cubicBezTo>
                    <a:pt x="5840" y="5195"/>
                    <a:pt x="5840" y="5195"/>
                    <a:pt x="5840" y="5195"/>
                  </a:cubicBezTo>
                  <a:cubicBezTo>
                    <a:pt x="5840" y="4929"/>
                    <a:pt x="5840" y="4929"/>
                    <a:pt x="5840" y="4929"/>
                  </a:cubicBezTo>
                  <a:lnTo>
                    <a:pt x="5890" y="5195"/>
                  </a:lnTo>
                  <a:close/>
                  <a:moveTo>
                    <a:pt x="5776" y="5195"/>
                  </a:moveTo>
                  <a:cubicBezTo>
                    <a:pt x="5727" y="5195"/>
                    <a:pt x="5727" y="5195"/>
                    <a:pt x="5727" y="5195"/>
                  </a:cubicBezTo>
                  <a:cubicBezTo>
                    <a:pt x="5834" y="4891"/>
                    <a:pt x="5834" y="4891"/>
                    <a:pt x="5834" y="4891"/>
                  </a:cubicBezTo>
                  <a:lnTo>
                    <a:pt x="5776" y="5195"/>
                  </a:lnTo>
                  <a:close/>
                  <a:moveTo>
                    <a:pt x="5833" y="4929"/>
                  </a:moveTo>
                  <a:cubicBezTo>
                    <a:pt x="5833" y="5195"/>
                    <a:pt x="5833" y="5195"/>
                    <a:pt x="5833" y="5195"/>
                  </a:cubicBezTo>
                  <a:cubicBezTo>
                    <a:pt x="5783" y="5195"/>
                    <a:pt x="5783" y="5195"/>
                    <a:pt x="5783" y="5195"/>
                  </a:cubicBezTo>
                  <a:lnTo>
                    <a:pt x="5833" y="4929"/>
                  </a:lnTo>
                  <a:close/>
                  <a:moveTo>
                    <a:pt x="5719" y="5196"/>
                  </a:moveTo>
                  <a:cubicBezTo>
                    <a:pt x="5644" y="5196"/>
                    <a:pt x="5644" y="5196"/>
                    <a:pt x="5644" y="5196"/>
                  </a:cubicBezTo>
                  <a:cubicBezTo>
                    <a:pt x="5644" y="5195"/>
                    <a:pt x="5644" y="5195"/>
                    <a:pt x="5644" y="5195"/>
                  </a:cubicBezTo>
                  <a:cubicBezTo>
                    <a:pt x="5644" y="5134"/>
                    <a:pt x="5595" y="5085"/>
                    <a:pt x="5535" y="5083"/>
                  </a:cubicBezTo>
                  <a:cubicBezTo>
                    <a:pt x="5535" y="4970"/>
                    <a:pt x="5535" y="4970"/>
                    <a:pt x="5535" y="4970"/>
                  </a:cubicBezTo>
                  <a:cubicBezTo>
                    <a:pt x="5535" y="4912"/>
                    <a:pt x="5582" y="4864"/>
                    <a:pt x="5640" y="4864"/>
                  </a:cubicBezTo>
                  <a:cubicBezTo>
                    <a:pt x="5835" y="4864"/>
                    <a:pt x="5835" y="4864"/>
                    <a:pt x="5835" y="4864"/>
                  </a:cubicBezTo>
                  <a:lnTo>
                    <a:pt x="5719" y="5196"/>
                  </a:lnTo>
                  <a:close/>
                  <a:moveTo>
                    <a:pt x="5637" y="5195"/>
                  </a:moveTo>
                  <a:cubicBezTo>
                    <a:pt x="5637" y="5196"/>
                    <a:pt x="5637" y="5196"/>
                    <a:pt x="5637" y="5196"/>
                  </a:cubicBezTo>
                  <a:cubicBezTo>
                    <a:pt x="5535" y="5196"/>
                    <a:pt x="5535" y="5196"/>
                    <a:pt x="5535" y="5196"/>
                  </a:cubicBezTo>
                  <a:cubicBezTo>
                    <a:pt x="5535" y="5090"/>
                    <a:pt x="5535" y="5090"/>
                    <a:pt x="5535" y="5090"/>
                  </a:cubicBezTo>
                  <a:cubicBezTo>
                    <a:pt x="5591" y="5092"/>
                    <a:pt x="5637" y="5138"/>
                    <a:pt x="5637" y="5195"/>
                  </a:cubicBezTo>
                  <a:close/>
                  <a:moveTo>
                    <a:pt x="4920" y="4997"/>
                  </a:moveTo>
                  <a:cubicBezTo>
                    <a:pt x="5215" y="5282"/>
                    <a:pt x="5215" y="5282"/>
                    <a:pt x="5215" y="5282"/>
                  </a:cubicBezTo>
                  <a:cubicBezTo>
                    <a:pt x="5050" y="5282"/>
                    <a:pt x="5050" y="5282"/>
                    <a:pt x="5050" y="5282"/>
                  </a:cubicBezTo>
                  <a:cubicBezTo>
                    <a:pt x="5050" y="5276"/>
                    <a:pt x="5050" y="5276"/>
                    <a:pt x="5050" y="5276"/>
                  </a:cubicBezTo>
                  <a:lnTo>
                    <a:pt x="4920" y="4997"/>
                  </a:lnTo>
                  <a:close/>
                  <a:moveTo>
                    <a:pt x="5042" y="5281"/>
                  </a:moveTo>
                  <a:cubicBezTo>
                    <a:pt x="4910" y="5281"/>
                    <a:pt x="4910" y="5281"/>
                    <a:pt x="4910" y="5281"/>
                  </a:cubicBezTo>
                  <a:cubicBezTo>
                    <a:pt x="4910" y="4998"/>
                    <a:pt x="4910" y="4998"/>
                    <a:pt x="4910" y="4998"/>
                  </a:cubicBezTo>
                  <a:lnTo>
                    <a:pt x="5042" y="5281"/>
                  </a:lnTo>
                  <a:close/>
                  <a:moveTo>
                    <a:pt x="5050" y="5113"/>
                  </a:moveTo>
                  <a:cubicBezTo>
                    <a:pt x="5050" y="5110"/>
                    <a:pt x="5050" y="5110"/>
                    <a:pt x="5050" y="5110"/>
                  </a:cubicBezTo>
                  <a:cubicBezTo>
                    <a:pt x="4934" y="4997"/>
                    <a:pt x="4934" y="4997"/>
                    <a:pt x="4934" y="4997"/>
                  </a:cubicBezTo>
                  <a:cubicBezTo>
                    <a:pt x="5432" y="5282"/>
                    <a:pt x="5432" y="5282"/>
                    <a:pt x="5432" y="5282"/>
                  </a:cubicBezTo>
                  <a:cubicBezTo>
                    <a:pt x="5225" y="5282"/>
                    <a:pt x="5225" y="5282"/>
                    <a:pt x="5225" y="5282"/>
                  </a:cubicBezTo>
                  <a:lnTo>
                    <a:pt x="5050" y="5113"/>
                  </a:lnTo>
                  <a:close/>
                  <a:moveTo>
                    <a:pt x="5050" y="5056"/>
                  </a:moveTo>
                  <a:cubicBezTo>
                    <a:pt x="5050" y="5054"/>
                    <a:pt x="5050" y="5054"/>
                    <a:pt x="5050" y="5054"/>
                  </a:cubicBezTo>
                  <a:cubicBezTo>
                    <a:pt x="4909" y="4974"/>
                    <a:pt x="4909" y="4974"/>
                    <a:pt x="4909" y="4974"/>
                  </a:cubicBezTo>
                  <a:cubicBezTo>
                    <a:pt x="4909" y="4973"/>
                    <a:pt x="4909" y="4973"/>
                    <a:pt x="4909" y="4973"/>
                  </a:cubicBezTo>
                  <a:cubicBezTo>
                    <a:pt x="5528" y="4973"/>
                    <a:pt x="5528" y="4973"/>
                    <a:pt x="5528" y="4973"/>
                  </a:cubicBezTo>
                  <a:cubicBezTo>
                    <a:pt x="5528" y="5196"/>
                    <a:pt x="5528" y="5196"/>
                    <a:pt x="5528" y="5196"/>
                  </a:cubicBezTo>
                  <a:cubicBezTo>
                    <a:pt x="5505" y="5197"/>
                    <a:pt x="5484" y="5206"/>
                    <a:pt x="5468" y="5222"/>
                  </a:cubicBezTo>
                  <a:cubicBezTo>
                    <a:pt x="5453" y="5238"/>
                    <a:pt x="5444" y="5258"/>
                    <a:pt x="5442" y="5280"/>
                  </a:cubicBezTo>
                  <a:lnTo>
                    <a:pt x="5050" y="5056"/>
                  </a:lnTo>
                  <a:close/>
                  <a:moveTo>
                    <a:pt x="4891" y="4996"/>
                  </a:moveTo>
                  <a:cubicBezTo>
                    <a:pt x="4760" y="5277"/>
                    <a:pt x="4760" y="5277"/>
                    <a:pt x="4760" y="5277"/>
                  </a:cubicBezTo>
                  <a:cubicBezTo>
                    <a:pt x="4760" y="5281"/>
                    <a:pt x="4760" y="5281"/>
                    <a:pt x="4760" y="5281"/>
                  </a:cubicBezTo>
                  <a:cubicBezTo>
                    <a:pt x="4596" y="5282"/>
                    <a:pt x="4596" y="5282"/>
                    <a:pt x="4596" y="5282"/>
                  </a:cubicBezTo>
                  <a:lnTo>
                    <a:pt x="4891" y="4996"/>
                  </a:lnTo>
                  <a:close/>
                  <a:moveTo>
                    <a:pt x="4586" y="5282"/>
                  </a:moveTo>
                  <a:cubicBezTo>
                    <a:pt x="4378" y="5282"/>
                    <a:pt x="4378" y="5282"/>
                    <a:pt x="4378" y="5282"/>
                  </a:cubicBezTo>
                  <a:cubicBezTo>
                    <a:pt x="4879" y="4996"/>
                    <a:pt x="4879" y="4996"/>
                    <a:pt x="4879" y="4996"/>
                  </a:cubicBezTo>
                  <a:cubicBezTo>
                    <a:pt x="4760" y="5111"/>
                    <a:pt x="4760" y="5111"/>
                    <a:pt x="4760" y="5111"/>
                  </a:cubicBezTo>
                  <a:cubicBezTo>
                    <a:pt x="4760" y="5113"/>
                    <a:pt x="4760" y="5113"/>
                    <a:pt x="4760" y="5113"/>
                  </a:cubicBezTo>
                  <a:lnTo>
                    <a:pt x="4586" y="5282"/>
                  </a:lnTo>
                  <a:close/>
                  <a:moveTo>
                    <a:pt x="4901" y="4998"/>
                  </a:moveTo>
                  <a:cubicBezTo>
                    <a:pt x="4901" y="5281"/>
                    <a:pt x="4901" y="5281"/>
                    <a:pt x="4901" y="5281"/>
                  </a:cubicBezTo>
                  <a:cubicBezTo>
                    <a:pt x="4769" y="5281"/>
                    <a:pt x="4769" y="5281"/>
                    <a:pt x="4769" y="5281"/>
                  </a:cubicBezTo>
                  <a:lnTo>
                    <a:pt x="4901" y="4998"/>
                  </a:lnTo>
                  <a:close/>
                  <a:moveTo>
                    <a:pt x="4760" y="5054"/>
                  </a:moveTo>
                  <a:cubicBezTo>
                    <a:pt x="4760" y="5056"/>
                    <a:pt x="4760" y="5056"/>
                    <a:pt x="4760" y="5056"/>
                  </a:cubicBezTo>
                  <a:cubicBezTo>
                    <a:pt x="4369" y="5279"/>
                    <a:pt x="4369" y="5279"/>
                    <a:pt x="4369" y="5279"/>
                  </a:cubicBezTo>
                  <a:cubicBezTo>
                    <a:pt x="4367" y="5258"/>
                    <a:pt x="4358" y="5238"/>
                    <a:pt x="4343" y="5222"/>
                  </a:cubicBezTo>
                  <a:cubicBezTo>
                    <a:pt x="4327" y="5206"/>
                    <a:pt x="4306" y="5197"/>
                    <a:pt x="4283" y="5196"/>
                  </a:cubicBezTo>
                  <a:cubicBezTo>
                    <a:pt x="4283" y="4973"/>
                    <a:pt x="4283" y="4973"/>
                    <a:pt x="4283" y="4973"/>
                  </a:cubicBezTo>
                  <a:cubicBezTo>
                    <a:pt x="4760" y="4973"/>
                    <a:pt x="4760" y="4973"/>
                    <a:pt x="4760" y="4973"/>
                  </a:cubicBezTo>
                  <a:cubicBezTo>
                    <a:pt x="4760" y="4973"/>
                    <a:pt x="4760" y="4973"/>
                    <a:pt x="4760" y="4973"/>
                  </a:cubicBezTo>
                  <a:cubicBezTo>
                    <a:pt x="4902" y="4973"/>
                    <a:pt x="4902" y="4973"/>
                    <a:pt x="4902" y="4973"/>
                  </a:cubicBezTo>
                  <a:cubicBezTo>
                    <a:pt x="4901" y="4974"/>
                    <a:pt x="4901" y="4974"/>
                    <a:pt x="4901" y="4974"/>
                  </a:cubicBezTo>
                  <a:lnTo>
                    <a:pt x="4760" y="5054"/>
                  </a:lnTo>
                  <a:close/>
                  <a:moveTo>
                    <a:pt x="4167" y="5195"/>
                  </a:moveTo>
                  <a:cubicBezTo>
                    <a:pt x="4167" y="5196"/>
                    <a:pt x="4167" y="5196"/>
                    <a:pt x="4167" y="5196"/>
                  </a:cubicBezTo>
                  <a:cubicBezTo>
                    <a:pt x="4092" y="5196"/>
                    <a:pt x="4092" y="5196"/>
                    <a:pt x="4092" y="5196"/>
                  </a:cubicBezTo>
                  <a:cubicBezTo>
                    <a:pt x="3975" y="4864"/>
                    <a:pt x="3975" y="4864"/>
                    <a:pt x="3975" y="4864"/>
                  </a:cubicBezTo>
                  <a:cubicBezTo>
                    <a:pt x="4171" y="4864"/>
                    <a:pt x="4171" y="4864"/>
                    <a:pt x="4171" y="4864"/>
                  </a:cubicBezTo>
                  <a:cubicBezTo>
                    <a:pt x="4229" y="4864"/>
                    <a:pt x="4276" y="4911"/>
                    <a:pt x="4276" y="4970"/>
                  </a:cubicBezTo>
                  <a:cubicBezTo>
                    <a:pt x="4276" y="5083"/>
                    <a:pt x="4276" y="5083"/>
                    <a:pt x="4276" y="5083"/>
                  </a:cubicBezTo>
                  <a:cubicBezTo>
                    <a:pt x="4216" y="5084"/>
                    <a:pt x="4167" y="5134"/>
                    <a:pt x="4167" y="5195"/>
                  </a:cubicBezTo>
                  <a:close/>
                  <a:moveTo>
                    <a:pt x="4276" y="5090"/>
                  </a:moveTo>
                  <a:cubicBezTo>
                    <a:pt x="4276" y="5196"/>
                    <a:pt x="4276" y="5196"/>
                    <a:pt x="4276" y="5196"/>
                  </a:cubicBezTo>
                  <a:cubicBezTo>
                    <a:pt x="4174" y="5196"/>
                    <a:pt x="4174" y="5196"/>
                    <a:pt x="4174" y="5196"/>
                  </a:cubicBezTo>
                  <a:cubicBezTo>
                    <a:pt x="4174" y="5195"/>
                    <a:pt x="4174" y="5195"/>
                    <a:pt x="4174" y="5195"/>
                  </a:cubicBezTo>
                  <a:cubicBezTo>
                    <a:pt x="4174" y="5138"/>
                    <a:pt x="4220" y="5091"/>
                    <a:pt x="4276" y="5090"/>
                  </a:cubicBezTo>
                  <a:close/>
                  <a:moveTo>
                    <a:pt x="3977" y="4890"/>
                  </a:moveTo>
                  <a:cubicBezTo>
                    <a:pt x="4084" y="5194"/>
                    <a:pt x="4084" y="5194"/>
                    <a:pt x="4084" y="5194"/>
                  </a:cubicBezTo>
                  <a:cubicBezTo>
                    <a:pt x="4034" y="5194"/>
                    <a:pt x="4034" y="5194"/>
                    <a:pt x="4034" y="5194"/>
                  </a:cubicBezTo>
                  <a:lnTo>
                    <a:pt x="3977" y="4890"/>
                  </a:lnTo>
                  <a:close/>
                  <a:moveTo>
                    <a:pt x="4027" y="5194"/>
                  </a:moveTo>
                  <a:cubicBezTo>
                    <a:pt x="3978" y="5194"/>
                    <a:pt x="3978" y="5194"/>
                    <a:pt x="3978" y="5194"/>
                  </a:cubicBezTo>
                  <a:cubicBezTo>
                    <a:pt x="3978" y="4929"/>
                    <a:pt x="3978" y="4929"/>
                    <a:pt x="3978" y="4929"/>
                  </a:cubicBezTo>
                  <a:lnTo>
                    <a:pt x="4027" y="5194"/>
                  </a:lnTo>
                  <a:close/>
                  <a:moveTo>
                    <a:pt x="3914" y="5194"/>
                  </a:moveTo>
                  <a:cubicBezTo>
                    <a:pt x="3864" y="5194"/>
                    <a:pt x="3864" y="5194"/>
                    <a:pt x="3864" y="5194"/>
                  </a:cubicBezTo>
                  <a:cubicBezTo>
                    <a:pt x="3971" y="4890"/>
                    <a:pt x="3971" y="4890"/>
                    <a:pt x="3971" y="4890"/>
                  </a:cubicBezTo>
                  <a:lnTo>
                    <a:pt x="3914" y="5194"/>
                  </a:lnTo>
                  <a:close/>
                  <a:moveTo>
                    <a:pt x="3971" y="4929"/>
                  </a:moveTo>
                  <a:cubicBezTo>
                    <a:pt x="3971" y="5194"/>
                    <a:pt x="3971" y="5194"/>
                    <a:pt x="3971" y="5194"/>
                  </a:cubicBezTo>
                  <a:cubicBezTo>
                    <a:pt x="3921" y="5194"/>
                    <a:pt x="3921" y="5194"/>
                    <a:pt x="3921" y="5194"/>
                  </a:cubicBezTo>
                  <a:lnTo>
                    <a:pt x="3971" y="4929"/>
                  </a:lnTo>
                  <a:close/>
                  <a:moveTo>
                    <a:pt x="3856" y="5196"/>
                  </a:moveTo>
                  <a:cubicBezTo>
                    <a:pt x="197" y="5196"/>
                    <a:pt x="197" y="5196"/>
                    <a:pt x="197" y="5196"/>
                  </a:cubicBezTo>
                  <a:cubicBezTo>
                    <a:pt x="314" y="4864"/>
                    <a:pt x="314" y="4864"/>
                    <a:pt x="314" y="4864"/>
                  </a:cubicBezTo>
                  <a:cubicBezTo>
                    <a:pt x="398" y="4864"/>
                    <a:pt x="398" y="4864"/>
                    <a:pt x="398" y="4864"/>
                  </a:cubicBezTo>
                  <a:cubicBezTo>
                    <a:pt x="398" y="4864"/>
                    <a:pt x="398" y="4864"/>
                    <a:pt x="398" y="4864"/>
                  </a:cubicBezTo>
                  <a:cubicBezTo>
                    <a:pt x="3973" y="4864"/>
                    <a:pt x="3973" y="4864"/>
                    <a:pt x="3973" y="4864"/>
                  </a:cubicBezTo>
                  <a:lnTo>
                    <a:pt x="3856" y="5196"/>
                  </a:lnTo>
                  <a:close/>
                  <a:moveTo>
                    <a:pt x="257" y="4864"/>
                  </a:moveTo>
                  <a:cubicBezTo>
                    <a:pt x="306" y="4864"/>
                    <a:pt x="306" y="4864"/>
                    <a:pt x="306" y="4864"/>
                  </a:cubicBezTo>
                  <a:cubicBezTo>
                    <a:pt x="199" y="5168"/>
                    <a:pt x="199" y="5168"/>
                    <a:pt x="199" y="5168"/>
                  </a:cubicBezTo>
                  <a:lnTo>
                    <a:pt x="257" y="4864"/>
                  </a:lnTo>
                  <a:close/>
                  <a:moveTo>
                    <a:pt x="200" y="5129"/>
                  </a:moveTo>
                  <a:cubicBezTo>
                    <a:pt x="200" y="4864"/>
                    <a:pt x="200" y="4864"/>
                    <a:pt x="200" y="4864"/>
                  </a:cubicBezTo>
                  <a:cubicBezTo>
                    <a:pt x="250" y="4864"/>
                    <a:pt x="250" y="4864"/>
                    <a:pt x="250" y="4864"/>
                  </a:cubicBezTo>
                  <a:lnTo>
                    <a:pt x="200" y="5129"/>
                  </a:lnTo>
                  <a:close/>
                  <a:moveTo>
                    <a:pt x="199" y="309"/>
                  </a:moveTo>
                  <a:cubicBezTo>
                    <a:pt x="306" y="612"/>
                    <a:pt x="306" y="612"/>
                    <a:pt x="306" y="612"/>
                  </a:cubicBezTo>
                  <a:cubicBezTo>
                    <a:pt x="257" y="612"/>
                    <a:pt x="257" y="612"/>
                    <a:pt x="257" y="612"/>
                  </a:cubicBezTo>
                  <a:lnTo>
                    <a:pt x="199" y="309"/>
                  </a:lnTo>
                  <a:close/>
                  <a:moveTo>
                    <a:pt x="250" y="612"/>
                  </a:moveTo>
                  <a:cubicBezTo>
                    <a:pt x="200" y="612"/>
                    <a:pt x="200" y="612"/>
                    <a:pt x="200" y="612"/>
                  </a:cubicBezTo>
                  <a:cubicBezTo>
                    <a:pt x="200" y="347"/>
                    <a:pt x="200" y="347"/>
                    <a:pt x="200" y="347"/>
                  </a:cubicBezTo>
                  <a:lnTo>
                    <a:pt x="250" y="612"/>
                  </a:lnTo>
                  <a:close/>
                  <a:moveTo>
                    <a:pt x="197" y="281"/>
                  </a:moveTo>
                  <a:cubicBezTo>
                    <a:pt x="3856" y="281"/>
                    <a:pt x="3856" y="281"/>
                    <a:pt x="3856" y="281"/>
                  </a:cubicBezTo>
                  <a:cubicBezTo>
                    <a:pt x="3973" y="613"/>
                    <a:pt x="3973" y="613"/>
                    <a:pt x="3973" y="613"/>
                  </a:cubicBezTo>
                  <a:cubicBezTo>
                    <a:pt x="398" y="613"/>
                    <a:pt x="398" y="613"/>
                    <a:pt x="398" y="613"/>
                  </a:cubicBezTo>
                  <a:cubicBezTo>
                    <a:pt x="398" y="612"/>
                    <a:pt x="398" y="612"/>
                    <a:pt x="398" y="612"/>
                  </a:cubicBezTo>
                  <a:cubicBezTo>
                    <a:pt x="314" y="612"/>
                    <a:pt x="314" y="612"/>
                    <a:pt x="314" y="612"/>
                  </a:cubicBezTo>
                  <a:lnTo>
                    <a:pt x="197" y="281"/>
                  </a:lnTo>
                  <a:close/>
                  <a:moveTo>
                    <a:pt x="3971" y="586"/>
                  </a:moveTo>
                  <a:cubicBezTo>
                    <a:pt x="3864" y="282"/>
                    <a:pt x="3864" y="282"/>
                    <a:pt x="3864" y="282"/>
                  </a:cubicBezTo>
                  <a:cubicBezTo>
                    <a:pt x="3914" y="282"/>
                    <a:pt x="3914" y="282"/>
                    <a:pt x="3914" y="282"/>
                  </a:cubicBezTo>
                  <a:lnTo>
                    <a:pt x="3971" y="586"/>
                  </a:lnTo>
                  <a:close/>
                  <a:moveTo>
                    <a:pt x="3921" y="282"/>
                  </a:moveTo>
                  <a:cubicBezTo>
                    <a:pt x="3971" y="282"/>
                    <a:pt x="3971" y="282"/>
                    <a:pt x="3971" y="282"/>
                  </a:cubicBezTo>
                  <a:cubicBezTo>
                    <a:pt x="3971" y="548"/>
                    <a:pt x="3971" y="548"/>
                    <a:pt x="3971" y="548"/>
                  </a:cubicBezTo>
                  <a:lnTo>
                    <a:pt x="3921" y="282"/>
                  </a:lnTo>
                  <a:close/>
                  <a:moveTo>
                    <a:pt x="4034" y="282"/>
                  </a:moveTo>
                  <a:cubicBezTo>
                    <a:pt x="4084" y="282"/>
                    <a:pt x="4084" y="282"/>
                    <a:pt x="4084" y="282"/>
                  </a:cubicBezTo>
                  <a:cubicBezTo>
                    <a:pt x="3977" y="586"/>
                    <a:pt x="3977" y="586"/>
                    <a:pt x="3977" y="586"/>
                  </a:cubicBezTo>
                  <a:lnTo>
                    <a:pt x="4034" y="282"/>
                  </a:lnTo>
                  <a:close/>
                  <a:moveTo>
                    <a:pt x="3978" y="548"/>
                  </a:moveTo>
                  <a:cubicBezTo>
                    <a:pt x="3978" y="282"/>
                    <a:pt x="3978" y="282"/>
                    <a:pt x="3978" y="282"/>
                  </a:cubicBezTo>
                  <a:cubicBezTo>
                    <a:pt x="4027" y="282"/>
                    <a:pt x="4027" y="282"/>
                    <a:pt x="4027" y="282"/>
                  </a:cubicBezTo>
                  <a:lnTo>
                    <a:pt x="3978" y="548"/>
                  </a:lnTo>
                  <a:close/>
                  <a:moveTo>
                    <a:pt x="4092" y="281"/>
                  </a:moveTo>
                  <a:cubicBezTo>
                    <a:pt x="4167" y="281"/>
                    <a:pt x="4167" y="281"/>
                    <a:pt x="4167" y="281"/>
                  </a:cubicBezTo>
                  <a:cubicBezTo>
                    <a:pt x="4167" y="282"/>
                    <a:pt x="4167" y="282"/>
                    <a:pt x="4167" y="282"/>
                  </a:cubicBezTo>
                  <a:cubicBezTo>
                    <a:pt x="4167" y="343"/>
                    <a:pt x="4216" y="392"/>
                    <a:pt x="4276" y="394"/>
                  </a:cubicBezTo>
                  <a:cubicBezTo>
                    <a:pt x="4276" y="507"/>
                    <a:pt x="4276" y="507"/>
                    <a:pt x="4276" y="507"/>
                  </a:cubicBezTo>
                  <a:cubicBezTo>
                    <a:pt x="4276" y="565"/>
                    <a:pt x="4229" y="613"/>
                    <a:pt x="4171" y="613"/>
                  </a:cubicBezTo>
                  <a:cubicBezTo>
                    <a:pt x="3975" y="613"/>
                    <a:pt x="3975" y="613"/>
                    <a:pt x="3975" y="613"/>
                  </a:cubicBezTo>
                  <a:lnTo>
                    <a:pt x="4092" y="281"/>
                  </a:lnTo>
                  <a:close/>
                  <a:moveTo>
                    <a:pt x="4174" y="282"/>
                  </a:moveTo>
                  <a:cubicBezTo>
                    <a:pt x="4174" y="281"/>
                    <a:pt x="4174" y="281"/>
                    <a:pt x="4174" y="281"/>
                  </a:cubicBezTo>
                  <a:cubicBezTo>
                    <a:pt x="4276" y="281"/>
                    <a:pt x="4276" y="281"/>
                    <a:pt x="4276" y="281"/>
                  </a:cubicBezTo>
                  <a:cubicBezTo>
                    <a:pt x="4276" y="387"/>
                    <a:pt x="4276" y="387"/>
                    <a:pt x="4276" y="387"/>
                  </a:cubicBezTo>
                  <a:cubicBezTo>
                    <a:pt x="4220" y="385"/>
                    <a:pt x="4174" y="339"/>
                    <a:pt x="4174" y="282"/>
                  </a:cubicBezTo>
                  <a:close/>
                  <a:moveTo>
                    <a:pt x="7" y="281"/>
                  </a:moveTo>
                  <a:cubicBezTo>
                    <a:pt x="196" y="281"/>
                    <a:pt x="196" y="281"/>
                    <a:pt x="196" y="281"/>
                  </a:cubicBezTo>
                  <a:cubicBezTo>
                    <a:pt x="79" y="612"/>
                    <a:pt x="79" y="612"/>
                    <a:pt x="79" y="612"/>
                  </a:cubicBezTo>
                  <a:cubicBezTo>
                    <a:pt x="7" y="612"/>
                    <a:pt x="7" y="612"/>
                    <a:pt x="7" y="612"/>
                  </a:cubicBezTo>
                  <a:lnTo>
                    <a:pt x="7" y="281"/>
                  </a:lnTo>
                  <a:close/>
                  <a:moveTo>
                    <a:pt x="190" y="2132"/>
                  </a:moveTo>
                  <a:cubicBezTo>
                    <a:pt x="152" y="2170"/>
                    <a:pt x="152" y="2170"/>
                    <a:pt x="152" y="2170"/>
                  </a:cubicBezTo>
                  <a:cubicBezTo>
                    <a:pt x="143" y="2160"/>
                    <a:pt x="138" y="2147"/>
                    <a:pt x="137" y="2132"/>
                  </a:cubicBezTo>
                  <a:lnTo>
                    <a:pt x="190" y="2132"/>
                  </a:lnTo>
                  <a:close/>
                  <a:moveTo>
                    <a:pt x="137" y="2126"/>
                  </a:moveTo>
                  <a:cubicBezTo>
                    <a:pt x="138" y="2111"/>
                    <a:pt x="143" y="2098"/>
                    <a:pt x="152" y="2088"/>
                  </a:cubicBezTo>
                  <a:cubicBezTo>
                    <a:pt x="190" y="2126"/>
                    <a:pt x="190" y="2126"/>
                    <a:pt x="190" y="2126"/>
                  </a:cubicBezTo>
                  <a:lnTo>
                    <a:pt x="137" y="2126"/>
                  </a:lnTo>
                  <a:close/>
                  <a:moveTo>
                    <a:pt x="195" y="2137"/>
                  </a:moveTo>
                  <a:cubicBezTo>
                    <a:pt x="195" y="2190"/>
                    <a:pt x="195" y="2190"/>
                    <a:pt x="195" y="2190"/>
                  </a:cubicBezTo>
                  <a:cubicBezTo>
                    <a:pt x="180" y="2189"/>
                    <a:pt x="167" y="2184"/>
                    <a:pt x="157" y="2175"/>
                  </a:cubicBezTo>
                  <a:lnTo>
                    <a:pt x="195" y="2137"/>
                  </a:lnTo>
                  <a:close/>
                  <a:moveTo>
                    <a:pt x="157" y="2083"/>
                  </a:moveTo>
                  <a:cubicBezTo>
                    <a:pt x="167" y="2074"/>
                    <a:pt x="180" y="2068"/>
                    <a:pt x="195" y="2068"/>
                  </a:cubicBezTo>
                  <a:cubicBezTo>
                    <a:pt x="195" y="2121"/>
                    <a:pt x="195" y="2121"/>
                    <a:pt x="195" y="2121"/>
                  </a:cubicBezTo>
                  <a:lnTo>
                    <a:pt x="157" y="2083"/>
                  </a:lnTo>
                  <a:close/>
                  <a:moveTo>
                    <a:pt x="136" y="612"/>
                  </a:moveTo>
                  <a:cubicBezTo>
                    <a:pt x="86" y="612"/>
                    <a:pt x="86" y="612"/>
                    <a:pt x="86" y="612"/>
                  </a:cubicBezTo>
                  <a:cubicBezTo>
                    <a:pt x="193" y="309"/>
                    <a:pt x="193" y="309"/>
                    <a:pt x="193" y="309"/>
                  </a:cubicBezTo>
                  <a:lnTo>
                    <a:pt x="136" y="612"/>
                  </a:lnTo>
                  <a:close/>
                  <a:moveTo>
                    <a:pt x="193" y="347"/>
                  </a:moveTo>
                  <a:cubicBezTo>
                    <a:pt x="193" y="612"/>
                    <a:pt x="193" y="612"/>
                    <a:pt x="193" y="612"/>
                  </a:cubicBezTo>
                  <a:cubicBezTo>
                    <a:pt x="143" y="612"/>
                    <a:pt x="143" y="612"/>
                    <a:pt x="143" y="612"/>
                  </a:cubicBezTo>
                  <a:lnTo>
                    <a:pt x="193" y="347"/>
                  </a:lnTo>
                  <a:close/>
                  <a:moveTo>
                    <a:pt x="7" y="4746"/>
                  </a:moveTo>
                  <a:cubicBezTo>
                    <a:pt x="62" y="4749"/>
                    <a:pt x="107" y="4795"/>
                    <a:pt x="107" y="4851"/>
                  </a:cubicBezTo>
                  <a:cubicBezTo>
                    <a:pt x="107" y="4856"/>
                    <a:pt x="107" y="4856"/>
                    <a:pt x="107" y="4856"/>
                  </a:cubicBezTo>
                  <a:cubicBezTo>
                    <a:pt x="114" y="4856"/>
                    <a:pt x="114" y="4856"/>
                    <a:pt x="114" y="4856"/>
                  </a:cubicBezTo>
                  <a:cubicBezTo>
                    <a:pt x="114" y="4851"/>
                    <a:pt x="114" y="4851"/>
                    <a:pt x="114" y="4851"/>
                  </a:cubicBezTo>
                  <a:cubicBezTo>
                    <a:pt x="114" y="4791"/>
                    <a:pt x="66" y="4742"/>
                    <a:pt x="7" y="4739"/>
                  </a:cubicBezTo>
                  <a:cubicBezTo>
                    <a:pt x="7" y="2973"/>
                    <a:pt x="7" y="2973"/>
                    <a:pt x="7" y="2973"/>
                  </a:cubicBezTo>
                  <a:cubicBezTo>
                    <a:pt x="60" y="2972"/>
                    <a:pt x="102" y="2928"/>
                    <a:pt x="102" y="2875"/>
                  </a:cubicBezTo>
                  <a:cubicBezTo>
                    <a:pt x="102" y="2875"/>
                    <a:pt x="102" y="2875"/>
                    <a:pt x="102" y="2875"/>
                  </a:cubicBezTo>
                  <a:cubicBezTo>
                    <a:pt x="102" y="2875"/>
                    <a:pt x="102" y="2875"/>
                    <a:pt x="102" y="2875"/>
                  </a:cubicBezTo>
                  <a:cubicBezTo>
                    <a:pt x="102" y="2602"/>
                    <a:pt x="102" y="2602"/>
                    <a:pt x="102" y="2602"/>
                  </a:cubicBezTo>
                  <a:cubicBezTo>
                    <a:pt x="102" y="2549"/>
                    <a:pt x="60" y="2505"/>
                    <a:pt x="7" y="2504"/>
                  </a:cubicBezTo>
                  <a:cubicBezTo>
                    <a:pt x="7" y="737"/>
                    <a:pt x="7" y="737"/>
                    <a:pt x="7" y="737"/>
                  </a:cubicBezTo>
                  <a:cubicBezTo>
                    <a:pt x="66" y="735"/>
                    <a:pt x="114" y="685"/>
                    <a:pt x="114" y="625"/>
                  </a:cubicBezTo>
                  <a:cubicBezTo>
                    <a:pt x="114" y="621"/>
                    <a:pt x="114" y="621"/>
                    <a:pt x="114" y="621"/>
                  </a:cubicBezTo>
                  <a:cubicBezTo>
                    <a:pt x="107" y="621"/>
                    <a:pt x="107" y="621"/>
                    <a:pt x="107" y="621"/>
                  </a:cubicBezTo>
                  <a:cubicBezTo>
                    <a:pt x="107" y="625"/>
                    <a:pt x="107" y="625"/>
                    <a:pt x="107" y="625"/>
                  </a:cubicBezTo>
                  <a:cubicBezTo>
                    <a:pt x="107" y="682"/>
                    <a:pt x="62" y="728"/>
                    <a:pt x="7" y="730"/>
                  </a:cubicBezTo>
                  <a:cubicBezTo>
                    <a:pt x="7" y="620"/>
                    <a:pt x="7" y="620"/>
                    <a:pt x="7" y="620"/>
                  </a:cubicBezTo>
                  <a:cubicBezTo>
                    <a:pt x="76" y="620"/>
                    <a:pt x="76" y="620"/>
                    <a:pt x="76" y="620"/>
                  </a:cubicBezTo>
                  <a:cubicBezTo>
                    <a:pt x="76" y="620"/>
                    <a:pt x="76" y="620"/>
                    <a:pt x="76" y="620"/>
                  </a:cubicBezTo>
                  <a:cubicBezTo>
                    <a:pt x="193" y="620"/>
                    <a:pt x="193" y="620"/>
                    <a:pt x="193" y="620"/>
                  </a:cubicBezTo>
                  <a:cubicBezTo>
                    <a:pt x="193" y="2061"/>
                    <a:pt x="193" y="2061"/>
                    <a:pt x="193" y="2061"/>
                  </a:cubicBezTo>
                  <a:cubicBezTo>
                    <a:pt x="158" y="2064"/>
                    <a:pt x="130" y="2093"/>
                    <a:pt x="130" y="2129"/>
                  </a:cubicBezTo>
                  <a:cubicBezTo>
                    <a:pt x="130" y="2167"/>
                    <a:pt x="160" y="2197"/>
                    <a:pt x="198" y="2197"/>
                  </a:cubicBezTo>
                  <a:cubicBezTo>
                    <a:pt x="236" y="2197"/>
                    <a:pt x="266" y="2167"/>
                    <a:pt x="266" y="2129"/>
                  </a:cubicBezTo>
                  <a:cubicBezTo>
                    <a:pt x="266" y="2092"/>
                    <a:pt x="237" y="2062"/>
                    <a:pt x="200" y="2061"/>
                  </a:cubicBezTo>
                  <a:cubicBezTo>
                    <a:pt x="200" y="620"/>
                    <a:pt x="200" y="620"/>
                    <a:pt x="200" y="620"/>
                  </a:cubicBezTo>
                  <a:cubicBezTo>
                    <a:pt x="316" y="620"/>
                    <a:pt x="316" y="620"/>
                    <a:pt x="316" y="620"/>
                  </a:cubicBezTo>
                  <a:cubicBezTo>
                    <a:pt x="316" y="620"/>
                    <a:pt x="316" y="620"/>
                    <a:pt x="316" y="620"/>
                  </a:cubicBezTo>
                  <a:cubicBezTo>
                    <a:pt x="391" y="620"/>
                    <a:pt x="391" y="620"/>
                    <a:pt x="391" y="620"/>
                  </a:cubicBezTo>
                  <a:cubicBezTo>
                    <a:pt x="391" y="730"/>
                    <a:pt x="391" y="730"/>
                    <a:pt x="391" y="730"/>
                  </a:cubicBezTo>
                  <a:cubicBezTo>
                    <a:pt x="336" y="727"/>
                    <a:pt x="293" y="681"/>
                    <a:pt x="293" y="625"/>
                  </a:cubicBezTo>
                  <a:cubicBezTo>
                    <a:pt x="293" y="621"/>
                    <a:pt x="293" y="621"/>
                    <a:pt x="293" y="621"/>
                  </a:cubicBezTo>
                  <a:cubicBezTo>
                    <a:pt x="286" y="621"/>
                    <a:pt x="286" y="621"/>
                    <a:pt x="286" y="621"/>
                  </a:cubicBezTo>
                  <a:cubicBezTo>
                    <a:pt x="286" y="625"/>
                    <a:pt x="286" y="625"/>
                    <a:pt x="286" y="625"/>
                  </a:cubicBezTo>
                  <a:cubicBezTo>
                    <a:pt x="286" y="685"/>
                    <a:pt x="333" y="734"/>
                    <a:pt x="391" y="737"/>
                  </a:cubicBezTo>
                  <a:cubicBezTo>
                    <a:pt x="391" y="2504"/>
                    <a:pt x="391" y="2504"/>
                    <a:pt x="391" y="2504"/>
                  </a:cubicBezTo>
                  <a:cubicBezTo>
                    <a:pt x="339" y="2505"/>
                    <a:pt x="296" y="2549"/>
                    <a:pt x="296" y="2602"/>
                  </a:cubicBezTo>
                  <a:cubicBezTo>
                    <a:pt x="296" y="2875"/>
                    <a:pt x="296" y="2875"/>
                    <a:pt x="296" y="2875"/>
                  </a:cubicBezTo>
                  <a:cubicBezTo>
                    <a:pt x="296" y="2875"/>
                    <a:pt x="296" y="2875"/>
                    <a:pt x="296" y="2875"/>
                  </a:cubicBezTo>
                  <a:cubicBezTo>
                    <a:pt x="296" y="2875"/>
                    <a:pt x="296" y="2875"/>
                    <a:pt x="296" y="2875"/>
                  </a:cubicBezTo>
                  <a:cubicBezTo>
                    <a:pt x="296" y="2928"/>
                    <a:pt x="339" y="2971"/>
                    <a:pt x="391" y="2973"/>
                  </a:cubicBezTo>
                  <a:cubicBezTo>
                    <a:pt x="391" y="4739"/>
                    <a:pt x="391" y="4739"/>
                    <a:pt x="391" y="4739"/>
                  </a:cubicBezTo>
                  <a:cubicBezTo>
                    <a:pt x="333" y="4743"/>
                    <a:pt x="286" y="4792"/>
                    <a:pt x="286" y="4851"/>
                  </a:cubicBezTo>
                  <a:cubicBezTo>
                    <a:pt x="286" y="4856"/>
                    <a:pt x="286" y="4856"/>
                    <a:pt x="286" y="4856"/>
                  </a:cubicBezTo>
                  <a:cubicBezTo>
                    <a:pt x="293" y="4856"/>
                    <a:pt x="293" y="4856"/>
                    <a:pt x="293" y="4856"/>
                  </a:cubicBezTo>
                  <a:cubicBezTo>
                    <a:pt x="293" y="4851"/>
                    <a:pt x="293" y="4851"/>
                    <a:pt x="293" y="4851"/>
                  </a:cubicBezTo>
                  <a:cubicBezTo>
                    <a:pt x="293" y="4796"/>
                    <a:pt x="336" y="4750"/>
                    <a:pt x="391" y="4746"/>
                  </a:cubicBezTo>
                  <a:cubicBezTo>
                    <a:pt x="391" y="4857"/>
                    <a:pt x="391" y="4857"/>
                    <a:pt x="391" y="4857"/>
                  </a:cubicBezTo>
                  <a:cubicBezTo>
                    <a:pt x="316" y="4857"/>
                    <a:pt x="316" y="4857"/>
                    <a:pt x="316" y="4857"/>
                  </a:cubicBezTo>
                  <a:cubicBezTo>
                    <a:pt x="316" y="4857"/>
                    <a:pt x="316" y="4857"/>
                    <a:pt x="316" y="4857"/>
                  </a:cubicBezTo>
                  <a:cubicBezTo>
                    <a:pt x="200" y="4857"/>
                    <a:pt x="200" y="4857"/>
                    <a:pt x="200" y="4857"/>
                  </a:cubicBezTo>
                  <a:cubicBezTo>
                    <a:pt x="200" y="3416"/>
                    <a:pt x="200" y="3416"/>
                    <a:pt x="200" y="3416"/>
                  </a:cubicBezTo>
                  <a:cubicBezTo>
                    <a:pt x="237" y="3415"/>
                    <a:pt x="266" y="3385"/>
                    <a:pt x="266" y="3348"/>
                  </a:cubicBezTo>
                  <a:cubicBezTo>
                    <a:pt x="266" y="3310"/>
                    <a:pt x="236" y="3279"/>
                    <a:pt x="198" y="3279"/>
                  </a:cubicBezTo>
                  <a:cubicBezTo>
                    <a:pt x="160" y="3279"/>
                    <a:pt x="130" y="3310"/>
                    <a:pt x="130" y="3348"/>
                  </a:cubicBezTo>
                  <a:cubicBezTo>
                    <a:pt x="130" y="3384"/>
                    <a:pt x="158" y="3413"/>
                    <a:pt x="193" y="3416"/>
                  </a:cubicBezTo>
                  <a:cubicBezTo>
                    <a:pt x="193" y="4857"/>
                    <a:pt x="193" y="4857"/>
                    <a:pt x="193" y="4857"/>
                  </a:cubicBezTo>
                  <a:cubicBezTo>
                    <a:pt x="76" y="4857"/>
                    <a:pt x="76" y="4857"/>
                    <a:pt x="76" y="4857"/>
                  </a:cubicBezTo>
                  <a:cubicBezTo>
                    <a:pt x="76" y="4857"/>
                    <a:pt x="76" y="4857"/>
                    <a:pt x="76" y="4857"/>
                  </a:cubicBezTo>
                  <a:cubicBezTo>
                    <a:pt x="7" y="4857"/>
                    <a:pt x="7" y="4857"/>
                    <a:pt x="7" y="4857"/>
                  </a:cubicBezTo>
                  <a:lnTo>
                    <a:pt x="7" y="4746"/>
                  </a:lnTo>
                  <a:close/>
                  <a:moveTo>
                    <a:pt x="95" y="2596"/>
                  </a:moveTo>
                  <a:cubicBezTo>
                    <a:pt x="95" y="2596"/>
                    <a:pt x="95" y="2596"/>
                    <a:pt x="95" y="2596"/>
                  </a:cubicBezTo>
                  <a:cubicBezTo>
                    <a:pt x="95" y="2598"/>
                    <a:pt x="95" y="2600"/>
                    <a:pt x="95" y="2602"/>
                  </a:cubicBezTo>
                  <a:cubicBezTo>
                    <a:pt x="95" y="2731"/>
                    <a:pt x="95" y="2731"/>
                    <a:pt x="95" y="2731"/>
                  </a:cubicBezTo>
                  <a:cubicBezTo>
                    <a:pt x="7" y="2620"/>
                    <a:pt x="7" y="2620"/>
                    <a:pt x="7" y="2620"/>
                  </a:cubicBezTo>
                  <a:cubicBezTo>
                    <a:pt x="7" y="2510"/>
                    <a:pt x="7" y="2510"/>
                    <a:pt x="7" y="2510"/>
                  </a:cubicBezTo>
                  <a:cubicBezTo>
                    <a:pt x="48" y="2512"/>
                    <a:pt x="83" y="2541"/>
                    <a:pt x="93" y="2579"/>
                  </a:cubicBezTo>
                  <a:cubicBezTo>
                    <a:pt x="92" y="2579"/>
                    <a:pt x="92" y="2579"/>
                    <a:pt x="92" y="2579"/>
                  </a:cubicBezTo>
                  <a:cubicBezTo>
                    <a:pt x="94" y="2585"/>
                    <a:pt x="95" y="2590"/>
                    <a:pt x="95" y="2596"/>
                  </a:cubicBezTo>
                  <a:close/>
                  <a:moveTo>
                    <a:pt x="89" y="2742"/>
                  </a:moveTo>
                  <a:cubicBezTo>
                    <a:pt x="8" y="2844"/>
                    <a:pt x="8" y="2844"/>
                    <a:pt x="8" y="2844"/>
                  </a:cubicBezTo>
                  <a:cubicBezTo>
                    <a:pt x="8" y="2742"/>
                    <a:pt x="8" y="2742"/>
                    <a:pt x="8" y="2742"/>
                  </a:cubicBezTo>
                  <a:lnTo>
                    <a:pt x="89" y="2742"/>
                  </a:lnTo>
                  <a:close/>
                  <a:moveTo>
                    <a:pt x="8" y="2735"/>
                  </a:moveTo>
                  <a:cubicBezTo>
                    <a:pt x="8" y="2632"/>
                    <a:pt x="8" y="2632"/>
                    <a:pt x="8" y="2632"/>
                  </a:cubicBezTo>
                  <a:cubicBezTo>
                    <a:pt x="89" y="2735"/>
                    <a:pt x="89" y="2735"/>
                    <a:pt x="89" y="2735"/>
                  </a:cubicBezTo>
                  <a:lnTo>
                    <a:pt x="8" y="2735"/>
                  </a:lnTo>
                  <a:close/>
                  <a:moveTo>
                    <a:pt x="95" y="2746"/>
                  </a:moveTo>
                  <a:cubicBezTo>
                    <a:pt x="95" y="2875"/>
                    <a:pt x="95" y="2875"/>
                    <a:pt x="95" y="2875"/>
                  </a:cubicBezTo>
                  <a:cubicBezTo>
                    <a:pt x="95" y="2877"/>
                    <a:pt x="95" y="2879"/>
                    <a:pt x="95" y="2880"/>
                  </a:cubicBezTo>
                  <a:cubicBezTo>
                    <a:pt x="95" y="2881"/>
                    <a:pt x="95" y="2881"/>
                    <a:pt x="95" y="2881"/>
                  </a:cubicBezTo>
                  <a:cubicBezTo>
                    <a:pt x="95" y="2886"/>
                    <a:pt x="94" y="2892"/>
                    <a:pt x="92" y="2897"/>
                  </a:cubicBezTo>
                  <a:cubicBezTo>
                    <a:pt x="93" y="2897"/>
                    <a:pt x="93" y="2897"/>
                    <a:pt x="93" y="2897"/>
                  </a:cubicBezTo>
                  <a:cubicBezTo>
                    <a:pt x="83" y="2936"/>
                    <a:pt x="48" y="2965"/>
                    <a:pt x="7" y="2966"/>
                  </a:cubicBezTo>
                  <a:cubicBezTo>
                    <a:pt x="7" y="2897"/>
                    <a:pt x="7" y="2897"/>
                    <a:pt x="7" y="2897"/>
                  </a:cubicBezTo>
                  <a:cubicBezTo>
                    <a:pt x="7" y="2897"/>
                    <a:pt x="7" y="2897"/>
                    <a:pt x="7" y="2897"/>
                  </a:cubicBezTo>
                  <a:cubicBezTo>
                    <a:pt x="7" y="2857"/>
                    <a:pt x="7" y="2857"/>
                    <a:pt x="7" y="2857"/>
                  </a:cubicBezTo>
                  <a:lnTo>
                    <a:pt x="95" y="2746"/>
                  </a:lnTo>
                  <a:close/>
                  <a:moveTo>
                    <a:pt x="206" y="2126"/>
                  </a:moveTo>
                  <a:cubicBezTo>
                    <a:pt x="244" y="2088"/>
                    <a:pt x="244" y="2088"/>
                    <a:pt x="244" y="2088"/>
                  </a:cubicBezTo>
                  <a:cubicBezTo>
                    <a:pt x="253" y="2098"/>
                    <a:pt x="259" y="2111"/>
                    <a:pt x="259" y="2126"/>
                  </a:cubicBezTo>
                  <a:lnTo>
                    <a:pt x="206" y="2126"/>
                  </a:lnTo>
                  <a:close/>
                  <a:moveTo>
                    <a:pt x="259" y="2132"/>
                  </a:moveTo>
                  <a:cubicBezTo>
                    <a:pt x="259" y="2147"/>
                    <a:pt x="253" y="2160"/>
                    <a:pt x="244" y="2170"/>
                  </a:cubicBezTo>
                  <a:cubicBezTo>
                    <a:pt x="206" y="2132"/>
                    <a:pt x="206" y="2132"/>
                    <a:pt x="206" y="2132"/>
                  </a:cubicBezTo>
                  <a:lnTo>
                    <a:pt x="259" y="2132"/>
                  </a:lnTo>
                  <a:close/>
                  <a:moveTo>
                    <a:pt x="202" y="2121"/>
                  </a:moveTo>
                  <a:cubicBezTo>
                    <a:pt x="202" y="2068"/>
                    <a:pt x="202" y="2068"/>
                    <a:pt x="202" y="2068"/>
                  </a:cubicBezTo>
                  <a:cubicBezTo>
                    <a:pt x="216" y="2068"/>
                    <a:pt x="229" y="2074"/>
                    <a:pt x="239" y="2083"/>
                  </a:cubicBezTo>
                  <a:lnTo>
                    <a:pt x="202" y="2121"/>
                  </a:lnTo>
                  <a:close/>
                  <a:moveTo>
                    <a:pt x="239" y="2175"/>
                  </a:moveTo>
                  <a:cubicBezTo>
                    <a:pt x="229" y="2184"/>
                    <a:pt x="216" y="2189"/>
                    <a:pt x="202" y="2190"/>
                  </a:cubicBezTo>
                  <a:cubicBezTo>
                    <a:pt x="202" y="2137"/>
                    <a:pt x="202" y="2137"/>
                    <a:pt x="202" y="2137"/>
                  </a:cubicBezTo>
                  <a:lnTo>
                    <a:pt x="239" y="2175"/>
                  </a:lnTo>
                  <a:close/>
                  <a:moveTo>
                    <a:pt x="303" y="2881"/>
                  </a:moveTo>
                  <a:cubicBezTo>
                    <a:pt x="303" y="2881"/>
                    <a:pt x="303" y="2881"/>
                    <a:pt x="303" y="2880"/>
                  </a:cubicBezTo>
                  <a:cubicBezTo>
                    <a:pt x="303" y="2879"/>
                    <a:pt x="303" y="2877"/>
                    <a:pt x="303" y="2875"/>
                  </a:cubicBezTo>
                  <a:cubicBezTo>
                    <a:pt x="303" y="2745"/>
                    <a:pt x="303" y="2745"/>
                    <a:pt x="303" y="2745"/>
                  </a:cubicBezTo>
                  <a:cubicBezTo>
                    <a:pt x="391" y="2856"/>
                    <a:pt x="391" y="2856"/>
                    <a:pt x="391" y="2856"/>
                  </a:cubicBezTo>
                  <a:cubicBezTo>
                    <a:pt x="391" y="2966"/>
                    <a:pt x="391" y="2966"/>
                    <a:pt x="391" y="2966"/>
                  </a:cubicBezTo>
                  <a:cubicBezTo>
                    <a:pt x="350" y="2965"/>
                    <a:pt x="316" y="2936"/>
                    <a:pt x="306" y="2897"/>
                  </a:cubicBezTo>
                  <a:cubicBezTo>
                    <a:pt x="306" y="2897"/>
                    <a:pt x="306" y="2897"/>
                    <a:pt x="306" y="2897"/>
                  </a:cubicBezTo>
                  <a:cubicBezTo>
                    <a:pt x="305" y="2892"/>
                    <a:pt x="304" y="2886"/>
                    <a:pt x="303" y="2881"/>
                  </a:cubicBezTo>
                  <a:close/>
                  <a:moveTo>
                    <a:pt x="310" y="2742"/>
                  </a:moveTo>
                  <a:cubicBezTo>
                    <a:pt x="391" y="2742"/>
                    <a:pt x="391" y="2742"/>
                    <a:pt x="391" y="2742"/>
                  </a:cubicBezTo>
                  <a:cubicBezTo>
                    <a:pt x="391" y="2844"/>
                    <a:pt x="391" y="2844"/>
                    <a:pt x="391" y="2844"/>
                  </a:cubicBezTo>
                  <a:lnTo>
                    <a:pt x="310" y="2742"/>
                  </a:lnTo>
                  <a:close/>
                  <a:moveTo>
                    <a:pt x="310" y="2735"/>
                  </a:moveTo>
                  <a:cubicBezTo>
                    <a:pt x="391" y="2632"/>
                    <a:pt x="391" y="2632"/>
                    <a:pt x="391" y="2632"/>
                  </a:cubicBezTo>
                  <a:cubicBezTo>
                    <a:pt x="391" y="2735"/>
                    <a:pt x="391" y="2735"/>
                    <a:pt x="391" y="2735"/>
                  </a:cubicBezTo>
                  <a:lnTo>
                    <a:pt x="310" y="2735"/>
                  </a:lnTo>
                  <a:close/>
                  <a:moveTo>
                    <a:pt x="303" y="2732"/>
                  </a:moveTo>
                  <a:cubicBezTo>
                    <a:pt x="303" y="2602"/>
                    <a:pt x="303" y="2602"/>
                    <a:pt x="303" y="2602"/>
                  </a:cubicBezTo>
                  <a:cubicBezTo>
                    <a:pt x="303" y="2600"/>
                    <a:pt x="303" y="2598"/>
                    <a:pt x="303" y="2596"/>
                  </a:cubicBezTo>
                  <a:cubicBezTo>
                    <a:pt x="303" y="2596"/>
                    <a:pt x="303" y="2596"/>
                    <a:pt x="303" y="2596"/>
                  </a:cubicBezTo>
                  <a:cubicBezTo>
                    <a:pt x="304" y="2590"/>
                    <a:pt x="305" y="2585"/>
                    <a:pt x="306" y="2579"/>
                  </a:cubicBezTo>
                  <a:cubicBezTo>
                    <a:pt x="306" y="2579"/>
                    <a:pt x="306" y="2579"/>
                    <a:pt x="306" y="2579"/>
                  </a:cubicBezTo>
                  <a:cubicBezTo>
                    <a:pt x="316" y="2541"/>
                    <a:pt x="350" y="2512"/>
                    <a:pt x="391" y="2510"/>
                  </a:cubicBezTo>
                  <a:cubicBezTo>
                    <a:pt x="391" y="2579"/>
                    <a:pt x="391" y="2579"/>
                    <a:pt x="391" y="2579"/>
                  </a:cubicBezTo>
                  <a:cubicBezTo>
                    <a:pt x="391" y="2579"/>
                    <a:pt x="391" y="2579"/>
                    <a:pt x="391" y="2579"/>
                  </a:cubicBezTo>
                  <a:cubicBezTo>
                    <a:pt x="391" y="2621"/>
                    <a:pt x="391" y="2621"/>
                    <a:pt x="391" y="2621"/>
                  </a:cubicBezTo>
                  <a:lnTo>
                    <a:pt x="303" y="2732"/>
                  </a:lnTo>
                  <a:close/>
                  <a:moveTo>
                    <a:pt x="206" y="3344"/>
                  </a:moveTo>
                  <a:cubicBezTo>
                    <a:pt x="244" y="3307"/>
                    <a:pt x="244" y="3307"/>
                    <a:pt x="244" y="3307"/>
                  </a:cubicBezTo>
                  <a:cubicBezTo>
                    <a:pt x="253" y="3317"/>
                    <a:pt x="259" y="3330"/>
                    <a:pt x="259" y="3344"/>
                  </a:cubicBezTo>
                  <a:lnTo>
                    <a:pt x="206" y="3344"/>
                  </a:lnTo>
                  <a:close/>
                  <a:moveTo>
                    <a:pt x="259" y="3351"/>
                  </a:moveTo>
                  <a:cubicBezTo>
                    <a:pt x="259" y="3366"/>
                    <a:pt x="253" y="3379"/>
                    <a:pt x="244" y="3389"/>
                  </a:cubicBezTo>
                  <a:cubicBezTo>
                    <a:pt x="206" y="3351"/>
                    <a:pt x="206" y="3351"/>
                    <a:pt x="206" y="3351"/>
                  </a:cubicBezTo>
                  <a:lnTo>
                    <a:pt x="259" y="3351"/>
                  </a:lnTo>
                  <a:close/>
                  <a:moveTo>
                    <a:pt x="202" y="3339"/>
                  </a:moveTo>
                  <a:cubicBezTo>
                    <a:pt x="202" y="3286"/>
                    <a:pt x="202" y="3286"/>
                    <a:pt x="202" y="3286"/>
                  </a:cubicBezTo>
                  <a:cubicBezTo>
                    <a:pt x="216" y="3287"/>
                    <a:pt x="229" y="3293"/>
                    <a:pt x="239" y="3302"/>
                  </a:cubicBezTo>
                  <a:lnTo>
                    <a:pt x="202" y="3339"/>
                  </a:lnTo>
                  <a:close/>
                  <a:moveTo>
                    <a:pt x="239" y="3393"/>
                  </a:moveTo>
                  <a:cubicBezTo>
                    <a:pt x="229" y="3402"/>
                    <a:pt x="216" y="3408"/>
                    <a:pt x="202" y="3409"/>
                  </a:cubicBezTo>
                  <a:cubicBezTo>
                    <a:pt x="202" y="3356"/>
                    <a:pt x="202" y="3356"/>
                    <a:pt x="202" y="3356"/>
                  </a:cubicBezTo>
                  <a:lnTo>
                    <a:pt x="239" y="3393"/>
                  </a:lnTo>
                  <a:close/>
                  <a:moveTo>
                    <a:pt x="193" y="5168"/>
                  </a:moveTo>
                  <a:cubicBezTo>
                    <a:pt x="86" y="4864"/>
                    <a:pt x="86" y="4864"/>
                    <a:pt x="86" y="4864"/>
                  </a:cubicBezTo>
                  <a:cubicBezTo>
                    <a:pt x="136" y="4864"/>
                    <a:pt x="136" y="4864"/>
                    <a:pt x="136" y="4864"/>
                  </a:cubicBezTo>
                  <a:lnTo>
                    <a:pt x="193" y="5168"/>
                  </a:lnTo>
                  <a:close/>
                  <a:moveTo>
                    <a:pt x="143" y="4864"/>
                  </a:moveTo>
                  <a:cubicBezTo>
                    <a:pt x="193" y="4864"/>
                    <a:pt x="193" y="4864"/>
                    <a:pt x="193" y="4864"/>
                  </a:cubicBezTo>
                  <a:cubicBezTo>
                    <a:pt x="193" y="5129"/>
                    <a:pt x="193" y="5129"/>
                    <a:pt x="193" y="5129"/>
                  </a:cubicBezTo>
                  <a:lnTo>
                    <a:pt x="143" y="4864"/>
                  </a:lnTo>
                  <a:close/>
                  <a:moveTo>
                    <a:pt x="190" y="3351"/>
                  </a:moveTo>
                  <a:cubicBezTo>
                    <a:pt x="152" y="3389"/>
                    <a:pt x="152" y="3389"/>
                    <a:pt x="152" y="3389"/>
                  </a:cubicBezTo>
                  <a:cubicBezTo>
                    <a:pt x="143" y="3379"/>
                    <a:pt x="138" y="3366"/>
                    <a:pt x="137" y="3351"/>
                  </a:cubicBezTo>
                  <a:lnTo>
                    <a:pt x="190" y="3351"/>
                  </a:lnTo>
                  <a:close/>
                  <a:moveTo>
                    <a:pt x="137" y="3344"/>
                  </a:moveTo>
                  <a:cubicBezTo>
                    <a:pt x="138" y="3330"/>
                    <a:pt x="143" y="3317"/>
                    <a:pt x="152" y="3307"/>
                  </a:cubicBezTo>
                  <a:cubicBezTo>
                    <a:pt x="190" y="3344"/>
                    <a:pt x="190" y="3344"/>
                    <a:pt x="190" y="3344"/>
                  </a:cubicBezTo>
                  <a:lnTo>
                    <a:pt x="137" y="3344"/>
                  </a:lnTo>
                  <a:close/>
                  <a:moveTo>
                    <a:pt x="195" y="3356"/>
                  </a:moveTo>
                  <a:cubicBezTo>
                    <a:pt x="195" y="3409"/>
                    <a:pt x="195" y="3409"/>
                    <a:pt x="195" y="3409"/>
                  </a:cubicBezTo>
                  <a:cubicBezTo>
                    <a:pt x="180" y="3408"/>
                    <a:pt x="167" y="3402"/>
                    <a:pt x="157" y="3393"/>
                  </a:cubicBezTo>
                  <a:lnTo>
                    <a:pt x="195" y="3356"/>
                  </a:lnTo>
                  <a:close/>
                  <a:moveTo>
                    <a:pt x="157" y="3302"/>
                  </a:moveTo>
                  <a:cubicBezTo>
                    <a:pt x="167" y="3293"/>
                    <a:pt x="180" y="3287"/>
                    <a:pt x="195" y="3286"/>
                  </a:cubicBezTo>
                  <a:cubicBezTo>
                    <a:pt x="195" y="3339"/>
                    <a:pt x="195" y="3339"/>
                    <a:pt x="195" y="3339"/>
                  </a:cubicBezTo>
                  <a:lnTo>
                    <a:pt x="157" y="3302"/>
                  </a:lnTo>
                  <a:close/>
                  <a:moveTo>
                    <a:pt x="7" y="4864"/>
                  </a:moveTo>
                  <a:cubicBezTo>
                    <a:pt x="79" y="4864"/>
                    <a:pt x="79" y="4864"/>
                    <a:pt x="79" y="4864"/>
                  </a:cubicBezTo>
                  <a:cubicBezTo>
                    <a:pt x="196" y="5196"/>
                    <a:pt x="196" y="5196"/>
                    <a:pt x="196" y="5196"/>
                  </a:cubicBezTo>
                  <a:cubicBezTo>
                    <a:pt x="7" y="5196"/>
                    <a:pt x="7" y="5196"/>
                    <a:pt x="7" y="5196"/>
                  </a:cubicBezTo>
                  <a:lnTo>
                    <a:pt x="7" y="4864"/>
                  </a:lnTo>
                  <a:close/>
                  <a:moveTo>
                    <a:pt x="7" y="5203"/>
                  </a:moveTo>
                  <a:cubicBezTo>
                    <a:pt x="4276" y="5203"/>
                    <a:pt x="4276" y="5203"/>
                    <a:pt x="4276" y="5203"/>
                  </a:cubicBezTo>
                  <a:cubicBezTo>
                    <a:pt x="4276" y="5203"/>
                    <a:pt x="4276" y="5203"/>
                    <a:pt x="4276" y="5203"/>
                  </a:cubicBezTo>
                  <a:cubicBezTo>
                    <a:pt x="4280" y="5203"/>
                    <a:pt x="4280" y="5203"/>
                    <a:pt x="4280" y="5203"/>
                  </a:cubicBezTo>
                  <a:cubicBezTo>
                    <a:pt x="4280" y="5203"/>
                    <a:pt x="4280" y="5203"/>
                    <a:pt x="4280" y="5203"/>
                  </a:cubicBezTo>
                  <a:cubicBezTo>
                    <a:pt x="4302" y="5203"/>
                    <a:pt x="4322" y="5211"/>
                    <a:pt x="4338" y="5227"/>
                  </a:cubicBezTo>
                  <a:cubicBezTo>
                    <a:pt x="4353" y="5242"/>
                    <a:pt x="4361" y="5261"/>
                    <a:pt x="4362" y="5282"/>
                  </a:cubicBezTo>
                  <a:cubicBezTo>
                    <a:pt x="7" y="5282"/>
                    <a:pt x="7" y="5282"/>
                    <a:pt x="7" y="5282"/>
                  </a:cubicBezTo>
                  <a:lnTo>
                    <a:pt x="7" y="5203"/>
                  </a:lnTo>
                  <a:close/>
                  <a:moveTo>
                    <a:pt x="9804" y="5420"/>
                  </a:moveTo>
                  <a:cubicBezTo>
                    <a:pt x="5445" y="5420"/>
                    <a:pt x="5445" y="5420"/>
                    <a:pt x="5445" y="5420"/>
                  </a:cubicBezTo>
                  <a:cubicBezTo>
                    <a:pt x="5445" y="5427"/>
                    <a:pt x="5445" y="5427"/>
                    <a:pt x="5445" y="5427"/>
                  </a:cubicBezTo>
                  <a:cubicBezTo>
                    <a:pt x="9804" y="5427"/>
                    <a:pt x="9804" y="5427"/>
                    <a:pt x="9804" y="5427"/>
                  </a:cubicBezTo>
                  <a:cubicBezTo>
                    <a:pt x="9804" y="5470"/>
                    <a:pt x="9804" y="5470"/>
                    <a:pt x="9804" y="5470"/>
                  </a:cubicBezTo>
                  <a:cubicBezTo>
                    <a:pt x="5050" y="5470"/>
                    <a:pt x="5050" y="5470"/>
                    <a:pt x="5050" y="5470"/>
                  </a:cubicBezTo>
                  <a:cubicBezTo>
                    <a:pt x="5050" y="5470"/>
                    <a:pt x="5050" y="5470"/>
                    <a:pt x="5050" y="5470"/>
                  </a:cubicBezTo>
                  <a:cubicBezTo>
                    <a:pt x="7" y="5470"/>
                    <a:pt x="7" y="5470"/>
                    <a:pt x="7" y="5470"/>
                  </a:cubicBezTo>
                  <a:cubicBezTo>
                    <a:pt x="7" y="5427"/>
                    <a:pt x="7" y="5427"/>
                    <a:pt x="7" y="5427"/>
                  </a:cubicBezTo>
                  <a:cubicBezTo>
                    <a:pt x="4365" y="5427"/>
                    <a:pt x="4365" y="5427"/>
                    <a:pt x="4365" y="5427"/>
                  </a:cubicBezTo>
                  <a:cubicBezTo>
                    <a:pt x="4365" y="5420"/>
                    <a:pt x="4365" y="5420"/>
                    <a:pt x="4365" y="5420"/>
                  </a:cubicBezTo>
                  <a:cubicBezTo>
                    <a:pt x="7" y="5420"/>
                    <a:pt x="7" y="5420"/>
                    <a:pt x="7" y="5420"/>
                  </a:cubicBezTo>
                  <a:cubicBezTo>
                    <a:pt x="7" y="5382"/>
                    <a:pt x="7" y="5382"/>
                    <a:pt x="7" y="5382"/>
                  </a:cubicBezTo>
                  <a:cubicBezTo>
                    <a:pt x="4651" y="5382"/>
                    <a:pt x="4651" y="5382"/>
                    <a:pt x="4651" y="5382"/>
                  </a:cubicBezTo>
                  <a:cubicBezTo>
                    <a:pt x="4698" y="5429"/>
                    <a:pt x="4698" y="5429"/>
                    <a:pt x="4698" y="5429"/>
                  </a:cubicBezTo>
                  <a:cubicBezTo>
                    <a:pt x="4721" y="5406"/>
                    <a:pt x="4721" y="5406"/>
                    <a:pt x="4721" y="5406"/>
                  </a:cubicBezTo>
                  <a:cubicBezTo>
                    <a:pt x="4744" y="5429"/>
                    <a:pt x="4744" y="5429"/>
                    <a:pt x="4744" y="5429"/>
                  </a:cubicBezTo>
                  <a:cubicBezTo>
                    <a:pt x="4767" y="5407"/>
                    <a:pt x="4767" y="5407"/>
                    <a:pt x="4767" y="5407"/>
                  </a:cubicBezTo>
                  <a:cubicBezTo>
                    <a:pt x="4790" y="5430"/>
                    <a:pt x="4790" y="5430"/>
                    <a:pt x="4790" y="5430"/>
                  </a:cubicBezTo>
                  <a:cubicBezTo>
                    <a:pt x="4790" y="5429"/>
                    <a:pt x="4790" y="5429"/>
                    <a:pt x="4790" y="5429"/>
                  </a:cubicBezTo>
                  <a:cubicBezTo>
                    <a:pt x="4790" y="5429"/>
                    <a:pt x="4790" y="5429"/>
                    <a:pt x="4790" y="5429"/>
                  </a:cubicBezTo>
                  <a:cubicBezTo>
                    <a:pt x="4813" y="5407"/>
                    <a:pt x="4813" y="5407"/>
                    <a:pt x="4813" y="5407"/>
                  </a:cubicBezTo>
                  <a:cubicBezTo>
                    <a:pt x="4836" y="5430"/>
                    <a:pt x="4836" y="5430"/>
                    <a:pt x="4836" y="5430"/>
                  </a:cubicBezTo>
                  <a:cubicBezTo>
                    <a:pt x="4836" y="5429"/>
                    <a:pt x="4836" y="5429"/>
                    <a:pt x="4836" y="5429"/>
                  </a:cubicBezTo>
                  <a:cubicBezTo>
                    <a:pt x="4836" y="5429"/>
                    <a:pt x="4836" y="5429"/>
                    <a:pt x="4836" y="5429"/>
                  </a:cubicBezTo>
                  <a:cubicBezTo>
                    <a:pt x="4859" y="5407"/>
                    <a:pt x="4859" y="5407"/>
                    <a:pt x="4859" y="5407"/>
                  </a:cubicBezTo>
                  <a:cubicBezTo>
                    <a:pt x="4882" y="5430"/>
                    <a:pt x="4882" y="5430"/>
                    <a:pt x="4882" y="5430"/>
                  </a:cubicBezTo>
                  <a:cubicBezTo>
                    <a:pt x="4883" y="5429"/>
                    <a:pt x="4883" y="5429"/>
                    <a:pt x="4883" y="5429"/>
                  </a:cubicBezTo>
                  <a:cubicBezTo>
                    <a:pt x="4883" y="5429"/>
                    <a:pt x="4883" y="5429"/>
                    <a:pt x="4883" y="5429"/>
                  </a:cubicBezTo>
                  <a:cubicBezTo>
                    <a:pt x="4905" y="5407"/>
                    <a:pt x="4905" y="5407"/>
                    <a:pt x="4905" y="5407"/>
                  </a:cubicBezTo>
                  <a:cubicBezTo>
                    <a:pt x="4928" y="5430"/>
                    <a:pt x="4928" y="5430"/>
                    <a:pt x="4928" y="5430"/>
                  </a:cubicBezTo>
                  <a:cubicBezTo>
                    <a:pt x="4929" y="5429"/>
                    <a:pt x="4929" y="5429"/>
                    <a:pt x="4929" y="5429"/>
                  </a:cubicBezTo>
                  <a:cubicBezTo>
                    <a:pt x="4929" y="5429"/>
                    <a:pt x="4929" y="5429"/>
                    <a:pt x="4929" y="5429"/>
                  </a:cubicBezTo>
                  <a:cubicBezTo>
                    <a:pt x="4951" y="5407"/>
                    <a:pt x="4951" y="5407"/>
                    <a:pt x="4951" y="5407"/>
                  </a:cubicBezTo>
                  <a:cubicBezTo>
                    <a:pt x="4974" y="5430"/>
                    <a:pt x="4974" y="5430"/>
                    <a:pt x="4974" y="5430"/>
                  </a:cubicBezTo>
                  <a:cubicBezTo>
                    <a:pt x="4975" y="5429"/>
                    <a:pt x="4975" y="5429"/>
                    <a:pt x="4975" y="5429"/>
                  </a:cubicBezTo>
                  <a:cubicBezTo>
                    <a:pt x="4975" y="5429"/>
                    <a:pt x="4975" y="5429"/>
                    <a:pt x="4975" y="5429"/>
                  </a:cubicBezTo>
                  <a:cubicBezTo>
                    <a:pt x="4997" y="5407"/>
                    <a:pt x="4997" y="5407"/>
                    <a:pt x="4997" y="5407"/>
                  </a:cubicBezTo>
                  <a:cubicBezTo>
                    <a:pt x="5020" y="5430"/>
                    <a:pt x="5020" y="5430"/>
                    <a:pt x="5020" y="5430"/>
                  </a:cubicBezTo>
                  <a:cubicBezTo>
                    <a:pt x="5021" y="5429"/>
                    <a:pt x="5021" y="5429"/>
                    <a:pt x="5021" y="5429"/>
                  </a:cubicBezTo>
                  <a:cubicBezTo>
                    <a:pt x="5021" y="5429"/>
                    <a:pt x="5021" y="5429"/>
                    <a:pt x="5021" y="5429"/>
                  </a:cubicBezTo>
                  <a:cubicBezTo>
                    <a:pt x="5044" y="5407"/>
                    <a:pt x="5044" y="5407"/>
                    <a:pt x="5044" y="5407"/>
                  </a:cubicBezTo>
                  <a:cubicBezTo>
                    <a:pt x="5067" y="5430"/>
                    <a:pt x="5067" y="5430"/>
                    <a:pt x="5067" y="5430"/>
                  </a:cubicBezTo>
                  <a:cubicBezTo>
                    <a:pt x="5090" y="5406"/>
                    <a:pt x="5090" y="5406"/>
                    <a:pt x="5090" y="5406"/>
                  </a:cubicBezTo>
                  <a:cubicBezTo>
                    <a:pt x="5113" y="5430"/>
                    <a:pt x="5113" y="5430"/>
                    <a:pt x="5113" y="5430"/>
                  </a:cubicBezTo>
                  <a:cubicBezTo>
                    <a:pt x="5160" y="5382"/>
                    <a:pt x="5160" y="5382"/>
                    <a:pt x="5160" y="5382"/>
                  </a:cubicBezTo>
                  <a:cubicBezTo>
                    <a:pt x="9804" y="5382"/>
                    <a:pt x="9804" y="5382"/>
                    <a:pt x="9804" y="5382"/>
                  </a:cubicBezTo>
                  <a:lnTo>
                    <a:pt x="9804" y="5420"/>
                  </a:lnTo>
                  <a:close/>
                  <a:moveTo>
                    <a:pt x="4762" y="5356"/>
                  </a:moveTo>
                  <a:cubicBezTo>
                    <a:pt x="4760" y="5357"/>
                    <a:pt x="4760" y="5357"/>
                    <a:pt x="4760" y="5357"/>
                  </a:cubicBezTo>
                  <a:cubicBezTo>
                    <a:pt x="4760" y="5357"/>
                    <a:pt x="4760" y="5357"/>
                    <a:pt x="4760" y="5357"/>
                  </a:cubicBezTo>
                  <a:cubicBezTo>
                    <a:pt x="4744" y="5373"/>
                    <a:pt x="4744" y="5373"/>
                    <a:pt x="4744" y="5373"/>
                  </a:cubicBezTo>
                  <a:cubicBezTo>
                    <a:pt x="4726" y="5355"/>
                    <a:pt x="4726" y="5355"/>
                    <a:pt x="4726" y="5355"/>
                  </a:cubicBezTo>
                  <a:cubicBezTo>
                    <a:pt x="4744" y="5337"/>
                    <a:pt x="4744" y="5337"/>
                    <a:pt x="4744" y="5337"/>
                  </a:cubicBezTo>
                  <a:cubicBezTo>
                    <a:pt x="4760" y="5353"/>
                    <a:pt x="4760" y="5353"/>
                    <a:pt x="4760" y="5353"/>
                  </a:cubicBezTo>
                  <a:cubicBezTo>
                    <a:pt x="4760" y="5354"/>
                    <a:pt x="4760" y="5354"/>
                    <a:pt x="4760" y="5354"/>
                  </a:cubicBezTo>
                  <a:lnTo>
                    <a:pt x="4762" y="5356"/>
                  </a:lnTo>
                  <a:close/>
                  <a:moveTo>
                    <a:pt x="5108" y="5379"/>
                  </a:moveTo>
                  <a:cubicBezTo>
                    <a:pt x="5090" y="5397"/>
                    <a:pt x="5090" y="5397"/>
                    <a:pt x="5090" y="5397"/>
                  </a:cubicBezTo>
                  <a:cubicBezTo>
                    <a:pt x="5071" y="5379"/>
                    <a:pt x="5071" y="5379"/>
                    <a:pt x="5071" y="5379"/>
                  </a:cubicBezTo>
                  <a:cubicBezTo>
                    <a:pt x="5090" y="5360"/>
                    <a:pt x="5090" y="5360"/>
                    <a:pt x="5090" y="5360"/>
                  </a:cubicBezTo>
                  <a:lnTo>
                    <a:pt x="5108" y="5379"/>
                  </a:lnTo>
                  <a:close/>
                  <a:moveTo>
                    <a:pt x="5094" y="5356"/>
                  </a:moveTo>
                  <a:cubicBezTo>
                    <a:pt x="5113" y="5337"/>
                    <a:pt x="5113" y="5337"/>
                    <a:pt x="5113" y="5337"/>
                  </a:cubicBezTo>
                  <a:cubicBezTo>
                    <a:pt x="5154" y="5379"/>
                    <a:pt x="5154" y="5379"/>
                    <a:pt x="5154" y="5379"/>
                  </a:cubicBezTo>
                  <a:cubicBezTo>
                    <a:pt x="5113" y="5420"/>
                    <a:pt x="5113" y="5420"/>
                    <a:pt x="5113" y="5420"/>
                  </a:cubicBezTo>
                  <a:cubicBezTo>
                    <a:pt x="5094" y="5402"/>
                    <a:pt x="5094" y="5402"/>
                    <a:pt x="5094" y="5402"/>
                  </a:cubicBezTo>
                  <a:cubicBezTo>
                    <a:pt x="5118" y="5379"/>
                    <a:pt x="5118" y="5379"/>
                    <a:pt x="5118" y="5379"/>
                  </a:cubicBezTo>
                  <a:lnTo>
                    <a:pt x="5094" y="5356"/>
                  </a:lnTo>
                  <a:close/>
                  <a:moveTo>
                    <a:pt x="5049" y="5401"/>
                  </a:moveTo>
                  <a:cubicBezTo>
                    <a:pt x="5050" y="5400"/>
                    <a:pt x="5050" y="5400"/>
                    <a:pt x="5050" y="5400"/>
                  </a:cubicBezTo>
                  <a:cubicBezTo>
                    <a:pt x="5050" y="5400"/>
                    <a:pt x="5050" y="5400"/>
                    <a:pt x="5050" y="5400"/>
                  </a:cubicBezTo>
                  <a:cubicBezTo>
                    <a:pt x="5067" y="5383"/>
                    <a:pt x="5067" y="5383"/>
                    <a:pt x="5067" y="5383"/>
                  </a:cubicBezTo>
                  <a:cubicBezTo>
                    <a:pt x="5085" y="5402"/>
                    <a:pt x="5085" y="5402"/>
                    <a:pt x="5085" y="5402"/>
                  </a:cubicBezTo>
                  <a:cubicBezTo>
                    <a:pt x="5067" y="5420"/>
                    <a:pt x="5067" y="5420"/>
                    <a:pt x="5067" y="5420"/>
                  </a:cubicBezTo>
                  <a:cubicBezTo>
                    <a:pt x="5050" y="5404"/>
                    <a:pt x="5050" y="5404"/>
                    <a:pt x="5050" y="5404"/>
                  </a:cubicBezTo>
                  <a:cubicBezTo>
                    <a:pt x="5050" y="5403"/>
                    <a:pt x="5050" y="5403"/>
                    <a:pt x="5050" y="5403"/>
                  </a:cubicBezTo>
                  <a:lnTo>
                    <a:pt x="5049" y="5401"/>
                  </a:lnTo>
                  <a:close/>
                  <a:moveTo>
                    <a:pt x="5067" y="5374"/>
                  </a:moveTo>
                  <a:cubicBezTo>
                    <a:pt x="5050" y="5358"/>
                    <a:pt x="5050" y="5358"/>
                    <a:pt x="5050" y="5358"/>
                  </a:cubicBezTo>
                  <a:cubicBezTo>
                    <a:pt x="5050" y="5357"/>
                    <a:pt x="5050" y="5357"/>
                    <a:pt x="5050" y="5357"/>
                  </a:cubicBezTo>
                  <a:cubicBezTo>
                    <a:pt x="5049" y="5355"/>
                    <a:pt x="5049" y="5355"/>
                    <a:pt x="5049" y="5355"/>
                  </a:cubicBezTo>
                  <a:cubicBezTo>
                    <a:pt x="5050" y="5354"/>
                    <a:pt x="5050" y="5354"/>
                    <a:pt x="5050" y="5354"/>
                  </a:cubicBezTo>
                  <a:cubicBezTo>
                    <a:pt x="5050" y="5353"/>
                    <a:pt x="5050" y="5353"/>
                    <a:pt x="5050" y="5353"/>
                  </a:cubicBezTo>
                  <a:cubicBezTo>
                    <a:pt x="5067" y="5337"/>
                    <a:pt x="5067" y="5337"/>
                    <a:pt x="5067" y="5337"/>
                  </a:cubicBezTo>
                  <a:cubicBezTo>
                    <a:pt x="5085" y="5356"/>
                    <a:pt x="5085" y="5356"/>
                    <a:pt x="5085" y="5356"/>
                  </a:cubicBezTo>
                  <a:lnTo>
                    <a:pt x="5067" y="5374"/>
                  </a:lnTo>
                  <a:close/>
                  <a:moveTo>
                    <a:pt x="5062" y="5379"/>
                  </a:moveTo>
                  <a:cubicBezTo>
                    <a:pt x="5044" y="5396"/>
                    <a:pt x="5044" y="5396"/>
                    <a:pt x="5044" y="5396"/>
                  </a:cubicBezTo>
                  <a:cubicBezTo>
                    <a:pt x="5026" y="5378"/>
                    <a:pt x="5026" y="5378"/>
                    <a:pt x="5026" y="5378"/>
                  </a:cubicBezTo>
                  <a:cubicBezTo>
                    <a:pt x="5044" y="5360"/>
                    <a:pt x="5044" y="5360"/>
                    <a:pt x="5044" y="5360"/>
                  </a:cubicBezTo>
                  <a:lnTo>
                    <a:pt x="5062" y="5379"/>
                  </a:lnTo>
                  <a:close/>
                  <a:moveTo>
                    <a:pt x="5039" y="5402"/>
                  </a:moveTo>
                  <a:cubicBezTo>
                    <a:pt x="5021" y="5419"/>
                    <a:pt x="5021" y="5419"/>
                    <a:pt x="5021" y="5419"/>
                  </a:cubicBezTo>
                  <a:cubicBezTo>
                    <a:pt x="5003" y="5401"/>
                    <a:pt x="5003" y="5401"/>
                    <a:pt x="5003" y="5401"/>
                  </a:cubicBezTo>
                  <a:cubicBezTo>
                    <a:pt x="5021" y="5384"/>
                    <a:pt x="5021" y="5384"/>
                    <a:pt x="5021" y="5384"/>
                  </a:cubicBezTo>
                  <a:lnTo>
                    <a:pt x="5039" y="5402"/>
                  </a:lnTo>
                  <a:close/>
                  <a:moveTo>
                    <a:pt x="5021" y="5373"/>
                  </a:moveTo>
                  <a:cubicBezTo>
                    <a:pt x="5003" y="5355"/>
                    <a:pt x="5003" y="5355"/>
                    <a:pt x="5003" y="5355"/>
                  </a:cubicBezTo>
                  <a:cubicBezTo>
                    <a:pt x="5021" y="5337"/>
                    <a:pt x="5021" y="5337"/>
                    <a:pt x="5021" y="5337"/>
                  </a:cubicBezTo>
                  <a:cubicBezTo>
                    <a:pt x="5039" y="5356"/>
                    <a:pt x="5039" y="5356"/>
                    <a:pt x="5039" y="5356"/>
                  </a:cubicBezTo>
                  <a:lnTo>
                    <a:pt x="5021" y="5373"/>
                  </a:lnTo>
                  <a:close/>
                  <a:moveTo>
                    <a:pt x="5016" y="5379"/>
                  </a:moveTo>
                  <a:cubicBezTo>
                    <a:pt x="4998" y="5396"/>
                    <a:pt x="4998" y="5396"/>
                    <a:pt x="4998" y="5396"/>
                  </a:cubicBezTo>
                  <a:cubicBezTo>
                    <a:pt x="4980" y="5378"/>
                    <a:pt x="4980" y="5378"/>
                    <a:pt x="4980" y="5378"/>
                  </a:cubicBezTo>
                  <a:cubicBezTo>
                    <a:pt x="4997" y="5360"/>
                    <a:pt x="4997" y="5360"/>
                    <a:pt x="4997" y="5360"/>
                  </a:cubicBezTo>
                  <a:lnTo>
                    <a:pt x="5016" y="5379"/>
                  </a:lnTo>
                  <a:close/>
                  <a:moveTo>
                    <a:pt x="4993" y="5402"/>
                  </a:moveTo>
                  <a:cubicBezTo>
                    <a:pt x="4975" y="5419"/>
                    <a:pt x="4975" y="5419"/>
                    <a:pt x="4975" y="5419"/>
                  </a:cubicBezTo>
                  <a:cubicBezTo>
                    <a:pt x="4957" y="5401"/>
                    <a:pt x="4957" y="5401"/>
                    <a:pt x="4957" y="5401"/>
                  </a:cubicBezTo>
                  <a:cubicBezTo>
                    <a:pt x="4974" y="5384"/>
                    <a:pt x="4974" y="5384"/>
                    <a:pt x="4974" y="5384"/>
                  </a:cubicBezTo>
                  <a:lnTo>
                    <a:pt x="4993" y="5402"/>
                  </a:lnTo>
                  <a:close/>
                  <a:moveTo>
                    <a:pt x="4975" y="5373"/>
                  </a:moveTo>
                  <a:cubicBezTo>
                    <a:pt x="4957" y="5355"/>
                    <a:pt x="4957" y="5355"/>
                    <a:pt x="4957" y="5355"/>
                  </a:cubicBezTo>
                  <a:cubicBezTo>
                    <a:pt x="4974" y="5337"/>
                    <a:pt x="4974" y="5337"/>
                    <a:pt x="4974" y="5337"/>
                  </a:cubicBezTo>
                  <a:cubicBezTo>
                    <a:pt x="4993" y="5356"/>
                    <a:pt x="4993" y="5356"/>
                    <a:pt x="4993" y="5356"/>
                  </a:cubicBezTo>
                  <a:lnTo>
                    <a:pt x="4975" y="5373"/>
                  </a:lnTo>
                  <a:close/>
                  <a:moveTo>
                    <a:pt x="4969" y="5379"/>
                  </a:moveTo>
                  <a:cubicBezTo>
                    <a:pt x="4952" y="5396"/>
                    <a:pt x="4952" y="5396"/>
                    <a:pt x="4952" y="5396"/>
                  </a:cubicBezTo>
                  <a:cubicBezTo>
                    <a:pt x="4934" y="5378"/>
                    <a:pt x="4934" y="5378"/>
                    <a:pt x="4934" y="5378"/>
                  </a:cubicBezTo>
                  <a:cubicBezTo>
                    <a:pt x="4951" y="5360"/>
                    <a:pt x="4951" y="5360"/>
                    <a:pt x="4951" y="5360"/>
                  </a:cubicBezTo>
                  <a:lnTo>
                    <a:pt x="4969" y="5379"/>
                  </a:lnTo>
                  <a:close/>
                  <a:moveTo>
                    <a:pt x="4946" y="5402"/>
                  </a:moveTo>
                  <a:cubicBezTo>
                    <a:pt x="4929" y="5419"/>
                    <a:pt x="4929" y="5419"/>
                    <a:pt x="4929" y="5419"/>
                  </a:cubicBezTo>
                  <a:cubicBezTo>
                    <a:pt x="4911" y="5401"/>
                    <a:pt x="4911" y="5401"/>
                    <a:pt x="4911" y="5401"/>
                  </a:cubicBezTo>
                  <a:cubicBezTo>
                    <a:pt x="4928" y="5384"/>
                    <a:pt x="4928" y="5384"/>
                    <a:pt x="4928" y="5384"/>
                  </a:cubicBezTo>
                  <a:lnTo>
                    <a:pt x="4946" y="5402"/>
                  </a:lnTo>
                  <a:close/>
                  <a:moveTo>
                    <a:pt x="4929" y="5373"/>
                  </a:moveTo>
                  <a:cubicBezTo>
                    <a:pt x="4911" y="5355"/>
                    <a:pt x="4911" y="5355"/>
                    <a:pt x="4911" y="5355"/>
                  </a:cubicBezTo>
                  <a:cubicBezTo>
                    <a:pt x="4928" y="5337"/>
                    <a:pt x="4928" y="5337"/>
                    <a:pt x="4928" y="5337"/>
                  </a:cubicBezTo>
                  <a:cubicBezTo>
                    <a:pt x="4946" y="5356"/>
                    <a:pt x="4946" y="5356"/>
                    <a:pt x="4946" y="5356"/>
                  </a:cubicBezTo>
                  <a:lnTo>
                    <a:pt x="4929" y="5373"/>
                  </a:lnTo>
                  <a:close/>
                  <a:moveTo>
                    <a:pt x="4923" y="5379"/>
                  </a:moveTo>
                  <a:cubicBezTo>
                    <a:pt x="4906" y="5396"/>
                    <a:pt x="4906" y="5396"/>
                    <a:pt x="4906" y="5396"/>
                  </a:cubicBezTo>
                  <a:cubicBezTo>
                    <a:pt x="4887" y="5378"/>
                    <a:pt x="4887" y="5378"/>
                    <a:pt x="4887" y="5378"/>
                  </a:cubicBezTo>
                  <a:cubicBezTo>
                    <a:pt x="4905" y="5360"/>
                    <a:pt x="4905" y="5360"/>
                    <a:pt x="4905" y="5360"/>
                  </a:cubicBezTo>
                  <a:lnTo>
                    <a:pt x="4923" y="5379"/>
                  </a:lnTo>
                  <a:close/>
                  <a:moveTo>
                    <a:pt x="4900" y="5402"/>
                  </a:moveTo>
                  <a:cubicBezTo>
                    <a:pt x="4883" y="5419"/>
                    <a:pt x="4883" y="5419"/>
                    <a:pt x="4883" y="5419"/>
                  </a:cubicBezTo>
                  <a:cubicBezTo>
                    <a:pt x="4864" y="5401"/>
                    <a:pt x="4864" y="5401"/>
                    <a:pt x="4864" y="5401"/>
                  </a:cubicBezTo>
                  <a:cubicBezTo>
                    <a:pt x="4882" y="5384"/>
                    <a:pt x="4882" y="5384"/>
                    <a:pt x="4882" y="5384"/>
                  </a:cubicBezTo>
                  <a:lnTo>
                    <a:pt x="4900" y="5402"/>
                  </a:lnTo>
                  <a:close/>
                  <a:moveTo>
                    <a:pt x="4883" y="5373"/>
                  </a:moveTo>
                  <a:cubicBezTo>
                    <a:pt x="4864" y="5355"/>
                    <a:pt x="4864" y="5355"/>
                    <a:pt x="4864" y="5355"/>
                  </a:cubicBezTo>
                  <a:cubicBezTo>
                    <a:pt x="4882" y="5337"/>
                    <a:pt x="4882" y="5337"/>
                    <a:pt x="4882" y="5337"/>
                  </a:cubicBezTo>
                  <a:cubicBezTo>
                    <a:pt x="4900" y="5356"/>
                    <a:pt x="4900" y="5356"/>
                    <a:pt x="4900" y="5356"/>
                  </a:cubicBezTo>
                  <a:lnTo>
                    <a:pt x="4883" y="5373"/>
                  </a:lnTo>
                  <a:close/>
                  <a:moveTo>
                    <a:pt x="4877" y="5379"/>
                  </a:moveTo>
                  <a:cubicBezTo>
                    <a:pt x="4859" y="5396"/>
                    <a:pt x="4859" y="5396"/>
                    <a:pt x="4859" y="5396"/>
                  </a:cubicBezTo>
                  <a:cubicBezTo>
                    <a:pt x="4841" y="5378"/>
                    <a:pt x="4841" y="5378"/>
                    <a:pt x="4841" y="5378"/>
                  </a:cubicBezTo>
                  <a:cubicBezTo>
                    <a:pt x="4859" y="5360"/>
                    <a:pt x="4859" y="5360"/>
                    <a:pt x="4859" y="5360"/>
                  </a:cubicBezTo>
                  <a:lnTo>
                    <a:pt x="4877" y="5379"/>
                  </a:lnTo>
                  <a:close/>
                  <a:moveTo>
                    <a:pt x="4854" y="5402"/>
                  </a:moveTo>
                  <a:cubicBezTo>
                    <a:pt x="4836" y="5419"/>
                    <a:pt x="4836" y="5419"/>
                    <a:pt x="4836" y="5419"/>
                  </a:cubicBezTo>
                  <a:cubicBezTo>
                    <a:pt x="4818" y="5401"/>
                    <a:pt x="4818" y="5401"/>
                    <a:pt x="4818" y="5401"/>
                  </a:cubicBezTo>
                  <a:cubicBezTo>
                    <a:pt x="4836" y="5384"/>
                    <a:pt x="4836" y="5384"/>
                    <a:pt x="4836" y="5384"/>
                  </a:cubicBezTo>
                  <a:lnTo>
                    <a:pt x="4854" y="5402"/>
                  </a:lnTo>
                  <a:close/>
                  <a:moveTo>
                    <a:pt x="4836" y="5373"/>
                  </a:moveTo>
                  <a:cubicBezTo>
                    <a:pt x="4818" y="5355"/>
                    <a:pt x="4818" y="5355"/>
                    <a:pt x="4818" y="5355"/>
                  </a:cubicBezTo>
                  <a:cubicBezTo>
                    <a:pt x="4836" y="5337"/>
                    <a:pt x="4836" y="5337"/>
                    <a:pt x="4836" y="5337"/>
                  </a:cubicBezTo>
                  <a:cubicBezTo>
                    <a:pt x="4854" y="5356"/>
                    <a:pt x="4854" y="5356"/>
                    <a:pt x="4854" y="5356"/>
                  </a:cubicBezTo>
                  <a:lnTo>
                    <a:pt x="4836" y="5373"/>
                  </a:lnTo>
                  <a:close/>
                  <a:moveTo>
                    <a:pt x="4831" y="5379"/>
                  </a:moveTo>
                  <a:cubicBezTo>
                    <a:pt x="4813" y="5396"/>
                    <a:pt x="4813" y="5396"/>
                    <a:pt x="4813" y="5396"/>
                  </a:cubicBezTo>
                  <a:cubicBezTo>
                    <a:pt x="4795" y="5378"/>
                    <a:pt x="4795" y="5378"/>
                    <a:pt x="4795" y="5378"/>
                  </a:cubicBezTo>
                  <a:cubicBezTo>
                    <a:pt x="4813" y="5360"/>
                    <a:pt x="4813" y="5360"/>
                    <a:pt x="4813" y="5360"/>
                  </a:cubicBezTo>
                  <a:lnTo>
                    <a:pt x="4831" y="5379"/>
                  </a:lnTo>
                  <a:close/>
                  <a:moveTo>
                    <a:pt x="4808" y="5402"/>
                  </a:moveTo>
                  <a:cubicBezTo>
                    <a:pt x="4790" y="5419"/>
                    <a:pt x="4790" y="5419"/>
                    <a:pt x="4790" y="5419"/>
                  </a:cubicBezTo>
                  <a:cubicBezTo>
                    <a:pt x="4772" y="5401"/>
                    <a:pt x="4772" y="5401"/>
                    <a:pt x="4772" y="5401"/>
                  </a:cubicBezTo>
                  <a:cubicBezTo>
                    <a:pt x="4790" y="5384"/>
                    <a:pt x="4790" y="5384"/>
                    <a:pt x="4790" y="5384"/>
                  </a:cubicBezTo>
                  <a:lnTo>
                    <a:pt x="4808" y="5402"/>
                  </a:lnTo>
                  <a:close/>
                  <a:moveTo>
                    <a:pt x="4790" y="5373"/>
                  </a:moveTo>
                  <a:cubicBezTo>
                    <a:pt x="4772" y="5355"/>
                    <a:pt x="4772" y="5355"/>
                    <a:pt x="4772" y="5355"/>
                  </a:cubicBezTo>
                  <a:cubicBezTo>
                    <a:pt x="4790" y="5337"/>
                    <a:pt x="4790" y="5337"/>
                    <a:pt x="4790" y="5337"/>
                  </a:cubicBezTo>
                  <a:cubicBezTo>
                    <a:pt x="4808" y="5356"/>
                    <a:pt x="4808" y="5356"/>
                    <a:pt x="4808" y="5356"/>
                  </a:cubicBezTo>
                  <a:lnTo>
                    <a:pt x="4790" y="5373"/>
                  </a:lnTo>
                  <a:close/>
                  <a:moveTo>
                    <a:pt x="4785" y="5379"/>
                  </a:moveTo>
                  <a:cubicBezTo>
                    <a:pt x="4767" y="5396"/>
                    <a:pt x="4767" y="5396"/>
                    <a:pt x="4767" y="5396"/>
                  </a:cubicBezTo>
                  <a:cubicBezTo>
                    <a:pt x="4749" y="5378"/>
                    <a:pt x="4749" y="5378"/>
                    <a:pt x="4749" y="5378"/>
                  </a:cubicBezTo>
                  <a:cubicBezTo>
                    <a:pt x="4767" y="5360"/>
                    <a:pt x="4767" y="5360"/>
                    <a:pt x="4767" y="5360"/>
                  </a:cubicBezTo>
                  <a:lnTo>
                    <a:pt x="4785" y="5379"/>
                  </a:lnTo>
                  <a:close/>
                  <a:moveTo>
                    <a:pt x="4762" y="5402"/>
                  </a:moveTo>
                  <a:cubicBezTo>
                    <a:pt x="4760" y="5403"/>
                    <a:pt x="4760" y="5403"/>
                    <a:pt x="4760" y="5403"/>
                  </a:cubicBezTo>
                  <a:cubicBezTo>
                    <a:pt x="4760" y="5403"/>
                    <a:pt x="4760" y="5403"/>
                    <a:pt x="4760" y="5403"/>
                  </a:cubicBezTo>
                  <a:cubicBezTo>
                    <a:pt x="4744" y="5419"/>
                    <a:pt x="4744" y="5419"/>
                    <a:pt x="4744" y="5419"/>
                  </a:cubicBezTo>
                  <a:cubicBezTo>
                    <a:pt x="4726" y="5401"/>
                    <a:pt x="4726" y="5401"/>
                    <a:pt x="4726" y="5401"/>
                  </a:cubicBezTo>
                  <a:cubicBezTo>
                    <a:pt x="4744" y="5383"/>
                    <a:pt x="4744" y="5383"/>
                    <a:pt x="4744" y="5383"/>
                  </a:cubicBezTo>
                  <a:cubicBezTo>
                    <a:pt x="4760" y="5399"/>
                    <a:pt x="4760" y="5399"/>
                    <a:pt x="4760" y="5399"/>
                  </a:cubicBezTo>
                  <a:cubicBezTo>
                    <a:pt x="4760" y="5400"/>
                    <a:pt x="4760" y="5400"/>
                    <a:pt x="4760" y="5400"/>
                  </a:cubicBezTo>
                  <a:lnTo>
                    <a:pt x="4762" y="5402"/>
                  </a:lnTo>
                  <a:close/>
                  <a:moveTo>
                    <a:pt x="4739" y="5378"/>
                  </a:moveTo>
                  <a:cubicBezTo>
                    <a:pt x="4721" y="5396"/>
                    <a:pt x="4721" y="5396"/>
                    <a:pt x="4721" y="5396"/>
                  </a:cubicBezTo>
                  <a:cubicBezTo>
                    <a:pt x="4703" y="5378"/>
                    <a:pt x="4703" y="5378"/>
                    <a:pt x="4703" y="5378"/>
                  </a:cubicBezTo>
                  <a:cubicBezTo>
                    <a:pt x="4721" y="5360"/>
                    <a:pt x="4721" y="5360"/>
                    <a:pt x="4721" y="5360"/>
                  </a:cubicBezTo>
                  <a:lnTo>
                    <a:pt x="4739" y="5378"/>
                  </a:lnTo>
                  <a:close/>
                  <a:moveTo>
                    <a:pt x="4693" y="5378"/>
                  </a:moveTo>
                  <a:cubicBezTo>
                    <a:pt x="4716" y="5401"/>
                    <a:pt x="4716" y="5401"/>
                    <a:pt x="4716" y="5401"/>
                  </a:cubicBezTo>
                  <a:cubicBezTo>
                    <a:pt x="4698" y="5419"/>
                    <a:pt x="4698" y="5419"/>
                    <a:pt x="4698" y="5419"/>
                  </a:cubicBezTo>
                  <a:cubicBezTo>
                    <a:pt x="4657" y="5378"/>
                    <a:pt x="4657" y="5378"/>
                    <a:pt x="4657" y="5378"/>
                  </a:cubicBezTo>
                  <a:cubicBezTo>
                    <a:pt x="4698" y="5337"/>
                    <a:pt x="4698" y="5337"/>
                    <a:pt x="4698" y="5337"/>
                  </a:cubicBezTo>
                  <a:cubicBezTo>
                    <a:pt x="4716" y="5355"/>
                    <a:pt x="4716" y="5355"/>
                    <a:pt x="4716" y="5355"/>
                  </a:cubicBezTo>
                  <a:lnTo>
                    <a:pt x="4693" y="5378"/>
                  </a:lnTo>
                  <a:close/>
                  <a:moveTo>
                    <a:pt x="9804" y="5330"/>
                  </a:moveTo>
                  <a:cubicBezTo>
                    <a:pt x="5445" y="5330"/>
                    <a:pt x="5445" y="5330"/>
                    <a:pt x="5445" y="5330"/>
                  </a:cubicBezTo>
                  <a:cubicBezTo>
                    <a:pt x="5445" y="5337"/>
                    <a:pt x="5445" y="5337"/>
                    <a:pt x="5445" y="5337"/>
                  </a:cubicBezTo>
                  <a:cubicBezTo>
                    <a:pt x="9804" y="5337"/>
                    <a:pt x="9804" y="5337"/>
                    <a:pt x="9804" y="5337"/>
                  </a:cubicBezTo>
                  <a:cubicBezTo>
                    <a:pt x="9804" y="5375"/>
                    <a:pt x="9804" y="5375"/>
                    <a:pt x="9804" y="5375"/>
                  </a:cubicBezTo>
                  <a:cubicBezTo>
                    <a:pt x="5160" y="5375"/>
                    <a:pt x="5160" y="5375"/>
                    <a:pt x="5160" y="5375"/>
                  </a:cubicBezTo>
                  <a:cubicBezTo>
                    <a:pt x="5113" y="5328"/>
                    <a:pt x="5113" y="5328"/>
                    <a:pt x="5113" y="5328"/>
                  </a:cubicBezTo>
                  <a:cubicBezTo>
                    <a:pt x="5090" y="5351"/>
                    <a:pt x="5090" y="5351"/>
                    <a:pt x="5090" y="5351"/>
                  </a:cubicBezTo>
                  <a:cubicBezTo>
                    <a:pt x="5067" y="5328"/>
                    <a:pt x="5067" y="5328"/>
                    <a:pt x="5067" y="5328"/>
                  </a:cubicBezTo>
                  <a:cubicBezTo>
                    <a:pt x="5044" y="5350"/>
                    <a:pt x="5044" y="5350"/>
                    <a:pt x="5044" y="5350"/>
                  </a:cubicBezTo>
                  <a:cubicBezTo>
                    <a:pt x="5021" y="5327"/>
                    <a:pt x="5021" y="5327"/>
                    <a:pt x="5021" y="5327"/>
                  </a:cubicBezTo>
                  <a:cubicBezTo>
                    <a:pt x="5021" y="5328"/>
                    <a:pt x="5021" y="5328"/>
                    <a:pt x="5021" y="5328"/>
                  </a:cubicBezTo>
                  <a:cubicBezTo>
                    <a:pt x="5020" y="5328"/>
                    <a:pt x="5020" y="5328"/>
                    <a:pt x="5020" y="5328"/>
                  </a:cubicBezTo>
                  <a:cubicBezTo>
                    <a:pt x="4998" y="5350"/>
                    <a:pt x="4998" y="5350"/>
                    <a:pt x="4998" y="5350"/>
                  </a:cubicBezTo>
                  <a:cubicBezTo>
                    <a:pt x="4975" y="5327"/>
                    <a:pt x="4975" y="5327"/>
                    <a:pt x="4975" y="5327"/>
                  </a:cubicBezTo>
                  <a:cubicBezTo>
                    <a:pt x="4974" y="5328"/>
                    <a:pt x="4974" y="5328"/>
                    <a:pt x="4974" y="5328"/>
                  </a:cubicBezTo>
                  <a:cubicBezTo>
                    <a:pt x="4974" y="5328"/>
                    <a:pt x="4974" y="5328"/>
                    <a:pt x="4974" y="5328"/>
                  </a:cubicBezTo>
                  <a:cubicBezTo>
                    <a:pt x="4952" y="5350"/>
                    <a:pt x="4952" y="5350"/>
                    <a:pt x="4952" y="5350"/>
                  </a:cubicBezTo>
                  <a:cubicBezTo>
                    <a:pt x="4929" y="5327"/>
                    <a:pt x="4929" y="5327"/>
                    <a:pt x="4929" y="5327"/>
                  </a:cubicBezTo>
                  <a:cubicBezTo>
                    <a:pt x="4928" y="5328"/>
                    <a:pt x="4928" y="5328"/>
                    <a:pt x="4928" y="5328"/>
                  </a:cubicBezTo>
                  <a:cubicBezTo>
                    <a:pt x="4928" y="5328"/>
                    <a:pt x="4928" y="5328"/>
                    <a:pt x="4928" y="5328"/>
                  </a:cubicBezTo>
                  <a:cubicBezTo>
                    <a:pt x="4906" y="5350"/>
                    <a:pt x="4906" y="5350"/>
                    <a:pt x="4906" y="5350"/>
                  </a:cubicBezTo>
                  <a:cubicBezTo>
                    <a:pt x="4883" y="5327"/>
                    <a:pt x="4883" y="5327"/>
                    <a:pt x="4883" y="5327"/>
                  </a:cubicBezTo>
                  <a:cubicBezTo>
                    <a:pt x="4882" y="5328"/>
                    <a:pt x="4882" y="5328"/>
                    <a:pt x="4882" y="5328"/>
                  </a:cubicBezTo>
                  <a:cubicBezTo>
                    <a:pt x="4882" y="5328"/>
                    <a:pt x="4882" y="5328"/>
                    <a:pt x="4882" y="5328"/>
                  </a:cubicBezTo>
                  <a:cubicBezTo>
                    <a:pt x="4859" y="5350"/>
                    <a:pt x="4859" y="5350"/>
                    <a:pt x="4859" y="5350"/>
                  </a:cubicBezTo>
                  <a:cubicBezTo>
                    <a:pt x="4836" y="5327"/>
                    <a:pt x="4836" y="5327"/>
                    <a:pt x="4836" y="5327"/>
                  </a:cubicBezTo>
                  <a:cubicBezTo>
                    <a:pt x="4836" y="5328"/>
                    <a:pt x="4836" y="5328"/>
                    <a:pt x="4836" y="5328"/>
                  </a:cubicBezTo>
                  <a:cubicBezTo>
                    <a:pt x="4836" y="5328"/>
                    <a:pt x="4836" y="5328"/>
                    <a:pt x="4836" y="5328"/>
                  </a:cubicBezTo>
                  <a:cubicBezTo>
                    <a:pt x="4813" y="5350"/>
                    <a:pt x="4813" y="5350"/>
                    <a:pt x="4813" y="5350"/>
                  </a:cubicBezTo>
                  <a:cubicBezTo>
                    <a:pt x="4790" y="5327"/>
                    <a:pt x="4790" y="5327"/>
                    <a:pt x="4790" y="5327"/>
                  </a:cubicBezTo>
                  <a:cubicBezTo>
                    <a:pt x="4790" y="5328"/>
                    <a:pt x="4790" y="5328"/>
                    <a:pt x="4790" y="5328"/>
                  </a:cubicBezTo>
                  <a:cubicBezTo>
                    <a:pt x="4790" y="5328"/>
                    <a:pt x="4790" y="5328"/>
                    <a:pt x="4790" y="5328"/>
                  </a:cubicBezTo>
                  <a:cubicBezTo>
                    <a:pt x="4767" y="5350"/>
                    <a:pt x="4767" y="5350"/>
                    <a:pt x="4767" y="5350"/>
                  </a:cubicBezTo>
                  <a:cubicBezTo>
                    <a:pt x="4744" y="5327"/>
                    <a:pt x="4744" y="5327"/>
                    <a:pt x="4744" y="5327"/>
                  </a:cubicBezTo>
                  <a:cubicBezTo>
                    <a:pt x="4721" y="5350"/>
                    <a:pt x="4721" y="5350"/>
                    <a:pt x="4721" y="5350"/>
                  </a:cubicBezTo>
                  <a:cubicBezTo>
                    <a:pt x="4698" y="5327"/>
                    <a:pt x="4698" y="5327"/>
                    <a:pt x="4698" y="5327"/>
                  </a:cubicBezTo>
                  <a:cubicBezTo>
                    <a:pt x="4651" y="5375"/>
                    <a:pt x="4651" y="5375"/>
                    <a:pt x="4651" y="5375"/>
                  </a:cubicBezTo>
                  <a:cubicBezTo>
                    <a:pt x="7" y="5375"/>
                    <a:pt x="7" y="5375"/>
                    <a:pt x="7" y="5375"/>
                  </a:cubicBezTo>
                  <a:cubicBezTo>
                    <a:pt x="7" y="5337"/>
                    <a:pt x="7" y="5337"/>
                    <a:pt x="7" y="5337"/>
                  </a:cubicBezTo>
                  <a:cubicBezTo>
                    <a:pt x="4365" y="5337"/>
                    <a:pt x="4365" y="5337"/>
                    <a:pt x="4365" y="5337"/>
                  </a:cubicBezTo>
                  <a:cubicBezTo>
                    <a:pt x="4365" y="5330"/>
                    <a:pt x="4365" y="5330"/>
                    <a:pt x="4365" y="5330"/>
                  </a:cubicBezTo>
                  <a:cubicBezTo>
                    <a:pt x="7" y="5330"/>
                    <a:pt x="7" y="5330"/>
                    <a:pt x="7" y="5330"/>
                  </a:cubicBezTo>
                  <a:cubicBezTo>
                    <a:pt x="7" y="5289"/>
                    <a:pt x="7" y="5289"/>
                    <a:pt x="7" y="5289"/>
                  </a:cubicBezTo>
                  <a:cubicBezTo>
                    <a:pt x="4362" y="5289"/>
                    <a:pt x="4362" y="5289"/>
                    <a:pt x="4362" y="5289"/>
                  </a:cubicBezTo>
                  <a:cubicBezTo>
                    <a:pt x="4362" y="5289"/>
                    <a:pt x="4362" y="5289"/>
                    <a:pt x="4362" y="5289"/>
                  </a:cubicBezTo>
                  <a:cubicBezTo>
                    <a:pt x="4365" y="5289"/>
                    <a:pt x="4365" y="5289"/>
                    <a:pt x="4365" y="5289"/>
                  </a:cubicBezTo>
                  <a:cubicBezTo>
                    <a:pt x="4760" y="5289"/>
                    <a:pt x="4760" y="5289"/>
                    <a:pt x="4760" y="5289"/>
                  </a:cubicBezTo>
                  <a:cubicBezTo>
                    <a:pt x="4760" y="5289"/>
                    <a:pt x="4760" y="5289"/>
                    <a:pt x="4760" y="5289"/>
                  </a:cubicBezTo>
                  <a:cubicBezTo>
                    <a:pt x="5445" y="5289"/>
                    <a:pt x="5445" y="5289"/>
                    <a:pt x="5445" y="5289"/>
                  </a:cubicBezTo>
                  <a:cubicBezTo>
                    <a:pt x="5449" y="5289"/>
                    <a:pt x="5449" y="5289"/>
                    <a:pt x="5449" y="5289"/>
                  </a:cubicBezTo>
                  <a:cubicBezTo>
                    <a:pt x="5449" y="5289"/>
                    <a:pt x="5449" y="5289"/>
                    <a:pt x="5449" y="5289"/>
                  </a:cubicBezTo>
                  <a:cubicBezTo>
                    <a:pt x="9804" y="5289"/>
                    <a:pt x="9804" y="5289"/>
                    <a:pt x="9804" y="5289"/>
                  </a:cubicBezTo>
                  <a:lnTo>
                    <a:pt x="9804" y="5330"/>
                  </a:lnTo>
                  <a:close/>
                  <a:moveTo>
                    <a:pt x="9804" y="5282"/>
                  </a:moveTo>
                  <a:cubicBezTo>
                    <a:pt x="5449" y="5282"/>
                    <a:pt x="5449" y="5282"/>
                    <a:pt x="5449" y="5282"/>
                  </a:cubicBezTo>
                  <a:cubicBezTo>
                    <a:pt x="5450" y="5261"/>
                    <a:pt x="5458" y="5242"/>
                    <a:pt x="5473" y="5227"/>
                  </a:cubicBezTo>
                  <a:cubicBezTo>
                    <a:pt x="5489" y="5212"/>
                    <a:pt x="5509" y="5203"/>
                    <a:pt x="5531" y="5203"/>
                  </a:cubicBezTo>
                  <a:cubicBezTo>
                    <a:pt x="5531" y="5203"/>
                    <a:pt x="5531" y="5203"/>
                    <a:pt x="5531" y="5203"/>
                  </a:cubicBezTo>
                  <a:cubicBezTo>
                    <a:pt x="5535" y="5203"/>
                    <a:pt x="5535" y="5203"/>
                    <a:pt x="5535" y="5203"/>
                  </a:cubicBezTo>
                  <a:cubicBezTo>
                    <a:pt x="5535" y="5203"/>
                    <a:pt x="5535" y="5203"/>
                    <a:pt x="5535" y="5203"/>
                  </a:cubicBezTo>
                  <a:cubicBezTo>
                    <a:pt x="9804" y="5203"/>
                    <a:pt x="9804" y="5203"/>
                    <a:pt x="9804" y="5203"/>
                  </a:cubicBezTo>
                  <a:lnTo>
                    <a:pt x="9804" y="5282"/>
                  </a:lnTo>
                  <a:close/>
                  <a:moveTo>
                    <a:pt x="9804" y="5196"/>
                  </a:moveTo>
                  <a:cubicBezTo>
                    <a:pt x="9615" y="5196"/>
                    <a:pt x="9615" y="5196"/>
                    <a:pt x="9615" y="5196"/>
                  </a:cubicBezTo>
                  <a:cubicBezTo>
                    <a:pt x="9732" y="4865"/>
                    <a:pt x="9732" y="4865"/>
                    <a:pt x="9732" y="4865"/>
                  </a:cubicBezTo>
                  <a:cubicBezTo>
                    <a:pt x="9804" y="4865"/>
                    <a:pt x="9804" y="4865"/>
                    <a:pt x="9804" y="4865"/>
                  </a:cubicBezTo>
                  <a:lnTo>
                    <a:pt x="9804" y="5196"/>
                  </a:lnTo>
                  <a:close/>
                  <a:moveTo>
                    <a:pt x="9621" y="3345"/>
                  </a:moveTo>
                  <a:cubicBezTo>
                    <a:pt x="9658" y="3307"/>
                    <a:pt x="9658" y="3307"/>
                    <a:pt x="9658" y="3307"/>
                  </a:cubicBezTo>
                  <a:cubicBezTo>
                    <a:pt x="9667" y="3317"/>
                    <a:pt x="9673" y="3330"/>
                    <a:pt x="9674" y="3345"/>
                  </a:cubicBezTo>
                  <a:lnTo>
                    <a:pt x="9621" y="3345"/>
                  </a:lnTo>
                  <a:close/>
                  <a:moveTo>
                    <a:pt x="9674" y="3352"/>
                  </a:moveTo>
                  <a:cubicBezTo>
                    <a:pt x="9673" y="3366"/>
                    <a:pt x="9667" y="3379"/>
                    <a:pt x="9658" y="3389"/>
                  </a:cubicBezTo>
                  <a:cubicBezTo>
                    <a:pt x="9621" y="3352"/>
                    <a:pt x="9621" y="3352"/>
                    <a:pt x="9621" y="3352"/>
                  </a:cubicBezTo>
                  <a:lnTo>
                    <a:pt x="9674" y="3352"/>
                  </a:lnTo>
                  <a:close/>
                  <a:moveTo>
                    <a:pt x="9616" y="3340"/>
                  </a:moveTo>
                  <a:cubicBezTo>
                    <a:pt x="9616" y="3287"/>
                    <a:pt x="9616" y="3287"/>
                    <a:pt x="9616" y="3287"/>
                  </a:cubicBezTo>
                  <a:cubicBezTo>
                    <a:pt x="9630" y="3288"/>
                    <a:pt x="9644" y="3293"/>
                    <a:pt x="9654" y="3302"/>
                  </a:cubicBezTo>
                  <a:lnTo>
                    <a:pt x="9616" y="3340"/>
                  </a:lnTo>
                  <a:close/>
                  <a:moveTo>
                    <a:pt x="9654" y="3394"/>
                  </a:moveTo>
                  <a:cubicBezTo>
                    <a:pt x="9644" y="3403"/>
                    <a:pt x="9630" y="3409"/>
                    <a:pt x="9616" y="3409"/>
                  </a:cubicBezTo>
                  <a:cubicBezTo>
                    <a:pt x="9616" y="3356"/>
                    <a:pt x="9616" y="3356"/>
                    <a:pt x="9616" y="3356"/>
                  </a:cubicBezTo>
                  <a:lnTo>
                    <a:pt x="9654" y="3394"/>
                  </a:lnTo>
                  <a:close/>
                  <a:moveTo>
                    <a:pt x="9675" y="4865"/>
                  </a:moveTo>
                  <a:cubicBezTo>
                    <a:pt x="9725" y="4865"/>
                    <a:pt x="9725" y="4865"/>
                    <a:pt x="9725" y="4865"/>
                  </a:cubicBezTo>
                  <a:cubicBezTo>
                    <a:pt x="9618" y="5168"/>
                    <a:pt x="9618" y="5168"/>
                    <a:pt x="9618" y="5168"/>
                  </a:cubicBezTo>
                  <a:lnTo>
                    <a:pt x="9675" y="4865"/>
                  </a:lnTo>
                  <a:close/>
                  <a:moveTo>
                    <a:pt x="9618" y="5130"/>
                  </a:moveTo>
                  <a:cubicBezTo>
                    <a:pt x="9618" y="4865"/>
                    <a:pt x="9618" y="4865"/>
                    <a:pt x="9618" y="4865"/>
                  </a:cubicBezTo>
                  <a:cubicBezTo>
                    <a:pt x="9668" y="4865"/>
                    <a:pt x="9668" y="4865"/>
                    <a:pt x="9668" y="4865"/>
                  </a:cubicBezTo>
                  <a:lnTo>
                    <a:pt x="9618" y="5130"/>
                  </a:lnTo>
                  <a:close/>
                  <a:moveTo>
                    <a:pt x="9804" y="731"/>
                  </a:moveTo>
                  <a:cubicBezTo>
                    <a:pt x="9748" y="728"/>
                    <a:pt x="9704" y="682"/>
                    <a:pt x="9704" y="626"/>
                  </a:cubicBezTo>
                  <a:cubicBezTo>
                    <a:pt x="9704" y="621"/>
                    <a:pt x="9704" y="621"/>
                    <a:pt x="9704" y="621"/>
                  </a:cubicBezTo>
                  <a:cubicBezTo>
                    <a:pt x="9697" y="621"/>
                    <a:pt x="9697" y="621"/>
                    <a:pt x="9697" y="621"/>
                  </a:cubicBezTo>
                  <a:cubicBezTo>
                    <a:pt x="9697" y="626"/>
                    <a:pt x="9697" y="626"/>
                    <a:pt x="9697" y="626"/>
                  </a:cubicBezTo>
                  <a:cubicBezTo>
                    <a:pt x="9697" y="686"/>
                    <a:pt x="9745" y="735"/>
                    <a:pt x="9804" y="738"/>
                  </a:cubicBezTo>
                  <a:cubicBezTo>
                    <a:pt x="9804" y="2504"/>
                    <a:pt x="9804" y="2504"/>
                    <a:pt x="9804" y="2504"/>
                  </a:cubicBezTo>
                  <a:cubicBezTo>
                    <a:pt x="9751" y="2505"/>
                    <a:pt x="9709" y="2549"/>
                    <a:pt x="9709" y="2602"/>
                  </a:cubicBezTo>
                  <a:cubicBezTo>
                    <a:pt x="9709" y="2602"/>
                    <a:pt x="9709" y="2602"/>
                    <a:pt x="9709" y="2602"/>
                  </a:cubicBezTo>
                  <a:cubicBezTo>
                    <a:pt x="9709" y="2602"/>
                    <a:pt x="9709" y="2602"/>
                    <a:pt x="9709" y="2602"/>
                  </a:cubicBezTo>
                  <a:cubicBezTo>
                    <a:pt x="9709" y="2875"/>
                    <a:pt x="9709" y="2875"/>
                    <a:pt x="9709" y="2875"/>
                  </a:cubicBezTo>
                  <a:cubicBezTo>
                    <a:pt x="9709" y="2928"/>
                    <a:pt x="9751" y="2972"/>
                    <a:pt x="9804" y="2974"/>
                  </a:cubicBezTo>
                  <a:cubicBezTo>
                    <a:pt x="9804" y="4740"/>
                    <a:pt x="9804" y="4740"/>
                    <a:pt x="9804" y="4740"/>
                  </a:cubicBezTo>
                  <a:cubicBezTo>
                    <a:pt x="9745" y="4742"/>
                    <a:pt x="9697" y="4792"/>
                    <a:pt x="9697" y="4852"/>
                  </a:cubicBezTo>
                  <a:cubicBezTo>
                    <a:pt x="9697" y="4856"/>
                    <a:pt x="9697" y="4856"/>
                    <a:pt x="9697" y="4856"/>
                  </a:cubicBezTo>
                  <a:cubicBezTo>
                    <a:pt x="9704" y="4856"/>
                    <a:pt x="9704" y="4856"/>
                    <a:pt x="9704" y="4856"/>
                  </a:cubicBezTo>
                  <a:cubicBezTo>
                    <a:pt x="9704" y="4852"/>
                    <a:pt x="9704" y="4852"/>
                    <a:pt x="9704" y="4852"/>
                  </a:cubicBezTo>
                  <a:cubicBezTo>
                    <a:pt x="9704" y="4795"/>
                    <a:pt x="9748" y="4749"/>
                    <a:pt x="9804" y="4747"/>
                  </a:cubicBezTo>
                  <a:cubicBezTo>
                    <a:pt x="9804" y="4857"/>
                    <a:pt x="9804" y="4857"/>
                    <a:pt x="9804" y="4857"/>
                  </a:cubicBezTo>
                  <a:cubicBezTo>
                    <a:pt x="9734" y="4857"/>
                    <a:pt x="9734" y="4857"/>
                    <a:pt x="9734" y="4857"/>
                  </a:cubicBezTo>
                  <a:cubicBezTo>
                    <a:pt x="9734" y="4857"/>
                    <a:pt x="9734" y="4857"/>
                    <a:pt x="9734" y="4857"/>
                  </a:cubicBezTo>
                  <a:cubicBezTo>
                    <a:pt x="9618" y="4857"/>
                    <a:pt x="9618" y="4857"/>
                    <a:pt x="9618" y="4857"/>
                  </a:cubicBezTo>
                  <a:cubicBezTo>
                    <a:pt x="9618" y="3416"/>
                    <a:pt x="9618" y="3416"/>
                    <a:pt x="9618" y="3416"/>
                  </a:cubicBezTo>
                  <a:cubicBezTo>
                    <a:pt x="9653" y="3414"/>
                    <a:pt x="9681" y="3384"/>
                    <a:pt x="9681" y="3348"/>
                  </a:cubicBezTo>
                  <a:cubicBezTo>
                    <a:pt x="9681" y="3310"/>
                    <a:pt x="9650" y="3280"/>
                    <a:pt x="9613" y="3280"/>
                  </a:cubicBezTo>
                  <a:cubicBezTo>
                    <a:pt x="9575" y="3280"/>
                    <a:pt x="9544" y="3310"/>
                    <a:pt x="9544" y="3348"/>
                  </a:cubicBezTo>
                  <a:cubicBezTo>
                    <a:pt x="9544" y="3385"/>
                    <a:pt x="9574" y="3415"/>
                    <a:pt x="9611" y="3416"/>
                  </a:cubicBezTo>
                  <a:cubicBezTo>
                    <a:pt x="9611" y="4857"/>
                    <a:pt x="9611" y="4857"/>
                    <a:pt x="9611" y="4857"/>
                  </a:cubicBezTo>
                  <a:cubicBezTo>
                    <a:pt x="9495" y="4857"/>
                    <a:pt x="9495" y="4857"/>
                    <a:pt x="9495" y="4857"/>
                  </a:cubicBezTo>
                  <a:cubicBezTo>
                    <a:pt x="9495" y="4857"/>
                    <a:pt x="9495" y="4857"/>
                    <a:pt x="9495" y="4857"/>
                  </a:cubicBezTo>
                  <a:cubicBezTo>
                    <a:pt x="9420" y="4857"/>
                    <a:pt x="9420" y="4857"/>
                    <a:pt x="9420" y="4857"/>
                  </a:cubicBezTo>
                  <a:cubicBezTo>
                    <a:pt x="9420" y="4747"/>
                    <a:pt x="9420" y="4747"/>
                    <a:pt x="9420" y="4747"/>
                  </a:cubicBezTo>
                  <a:cubicBezTo>
                    <a:pt x="9474" y="4750"/>
                    <a:pt x="9518" y="4796"/>
                    <a:pt x="9518" y="4852"/>
                  </a:cubicBezTo>
                  <a:cubicBezTo>
                    <a:pt x="9518" y="4856"/>
                    <a:pt x="9518" y="4856"/>
                    <a:pt x="9518" y="4856"/>
                  </a:cubicBezTo>
                  <a:cubicBezTo>
                    <a:pt x="9525" y="4856"/>
                    <a:pt x="9525" y="4856"/>
                    <a:pt x="9525" y="4856"/>
                  </a:cubicBezTo>
                  <a:cubicBezTo>
                    <a:pt x="9525" y="4852"/>
                    <a:pt x="9525" y="4852"/>
                    <a:pt x="9525" y="4852"/>
                  </a:cubicBezTo>
                  <a:cubicBezTo>
                    <a:pt x="9525" y="4792"/>
                    <a:pt x="9478" y="4743"/>
                    <a:pt x="9420" y="4740"/>
                  </a:cubicBezTo>
                  <a:cubicBezTo>
                    <a:pt x="9420" y="2974"/>
                    <a:pt x="9420" y="2974"/>
                    <a:pt x="9420" y="2974"/>
                  </a:cubicBezTo>
                  <a:cubicBezTo>
                    <a:pt x="9472" y="2972"/>
                    <a:pt x="9515" y="2928"/>
                    <a:pt x="9515" y="2875"/>
                  </a:cubicBezTo>
                  <a:cubicBezTo>
                    <a:pt x="9515" y="2602"/>
                    <a:pt x="9515" y="2602"/>
                    <a:pt x="9515" y="2602"/>
                  </a:cubicBezTo>
                  <a:cubicBezTo>
                    <a:pt x="9515" y="2602"/>
                    <a:pt x="9515" y="2602"/>
                    <a:pt x="9515" y="2602"/>
                  </a:cubicBezTo>
                  <a:cubicBezTo>
                    <a:pt x="9515" y="2602"/>
                    <a:pt x="9515" y="2602"/>
                    <a:pt x="9515" y="2602"/>
                  </a:cubicBezTo>
                  <a:cubicBezTo>
                    <a:pt x="9515" y="2549"/>
                    <a:pt x="9472" y="2506"/>
                    <a:pt x="9420" y="2504"/>
                  </a:cubicBezTo>
                  <a:cubicBezTo>
                    <a:pt x="9420" y="738"/>
                    <a:pt x="9420" y="738"/>
                    <a:pt x="9420" y="738"/>
                  </a:cubicBezTo>
                  <a:cubicBezTo>
                    <a:pt x="9478" y="734"/>
                    <a:pt x="9525" y="685"/>
                    <a:pt x="9525" y="626"/>
                  </a:cubicBezTo>
                  <a:cubicBezTo>
                    <a:pt x="9525" y="621"/>
                    <a:pt x="9525" y="621"/>
                    <a:pt x="9525" y="621"/>
                  </a:cubicBezTo>
                  <a:cubicBezTo>
                    <a:pt x="9518" y="621"/>
                    <a:pt x="9518" y="621"/>
                    <a:pt x="9518" y="621"/>
                  </a:cubicBezTo>
                  <a:cubicBezTo>
                    <a:pt x="9518" y="626"/>
                    <a:pt x="9518" y="626"/>
                    <a:pt x="9518" y="626"/>
                  </a:cubicBezTo>
                  <a:cubicBezTo>
                    <a:pt x="9518" y="681"/>
                    <a:pt x="9474" y="727"/>
                    <a:pt x="9420" y="731"/>
                  </a:cubicBezTo>
                  <a:cubicBezTo>
                    <a:pt x="9420" y="620"/>
                    <a:pt x="9420" y="620"/>
                    <a:pt x="9420" y="620"/>
                  </a:cubicBezTo>
                  <a:cubicBezTo>
                    <a:pt x="9495" y="620"/>
                    <a:pt x="9495" y="620"/>
                    <a:pt x="9495" y="620"/>
                  </a:cubicBezTo>
                  <a:cubicBezTo>
                    <a:pt x="9495" y="620"/>
                    <a:pt x="9495" y="620"/>
                    <a:pt x="9495" y="620"/>
                  </a:cubicBezTo>
                  <a:cubicBezTo>
                    <a:pt x="9611" y="620"/>
                    <a:pt x="9611" y="620"/>
                    <a:pt x="9611" y="620"/>
                  </a:cubicBezTo>
                  <a:cubicBezTo>
                    <a:pt x="9611" y="2061"/>
                    <a:pt x="9611" y="2061"/>
                    <a:pt x="9611" y="2061"/>
                  </a:cubicBezTo>
                  <a:cubicBezTo>
                    <a:pt x="9574" y="2062"/>
                    <a:pt x="9544" y="2092"/>
                    <a:pt x="9544" y="2129"/>
                  </a:cubicBezTo>
                  <a:cubicBezTo>
                    <a:pt x="9544" y="2167"/>
                    <a:pt x="9575" y="2198"/>
                    <a:pt x="9613" y="2198"/>
                  </a:cubicBezTo>
                  <a:cubicBezTo>
                    <a:pt x="9650" y="2198"/>
                    <a:pt x="9681" y="2167"/>
                    <a:pt x="9681" y="2129"/>
                  </a:cubicBezTo>
                  <a:cubicBezTo>
                    <a:pt x="9681" y="2093"/>
                    <a:pt x="9653" y="2064"/>
                    <a:pt x="9618" y="2061"/>
                  </a:cubicBezTo>
                  <a:cubicBezTo>
                    <a:pt x="9618" y="620"/>
                    <a:pt x="9618" y="620"/>
                    <a:pt x="9618" y="620"/>
                  </a:cubicBezTo>
                  <a:cubicBezTo>
                    <a:pt x="9734" y="620"/>
                    <a:pt x="9734" y="620"/>
                    <a:pt x="9734" y="620"/>
                  </a:cubicBezTo>
                  <a:cubicBezTo>
                    <a:pt x="9734" y="620"/>
                    <a:pt x="9734" y="620"/>
                    <a:pt x="9734" y="620"/>
                  </a:cubicBezTo>
                  <a:cubicBezTo>
                    <a:pt x="9804" y="620"/>
                    <a:pt x="9804" y="620"/>
                    <a:pt x="9804" y="620"/>
                  </a:cubicBezTo>
                  <a:lnTo>
                    <a:pt x="9804" y="731"/>
                  </a:lnTo>
                  <a:close/>
                  <a:moveTo>
                    <a:pt x="9716" y="2881"/>
                  </a:moveTo>
                  <a:cubicBezTo>
                    <a:pt x="9716" y="2881"/>
                    <a:pt x="9716" y="2881"/>
                    <a:pt x="9716" y="2881"/>
                  </a:cubicBezTo>
                  <a:cubicBezTo>
                    <a:pt x="9716" y="2879"/>
                    <a:pt x="9715" y="2877"/>
                    <a:pt x="9715" y="2875"/>
                  </a:cubicBezTo>
                  <a:cubicBezTo>
                    <a:pt x="9715" y="2746"/>
                    <a:pt x="9715" y="2746"/>
                    <a:pt x="9715" y="2746"/>
                  </a:cubicBezTo>
                  <a:cubicBezTo>
                    <a:pt x="9804" y="2857"/>
                    <a:pt x="9804" y="2857"/>
                    <a:pt x="9804" y="2857"/>
                  </a:cubicBezTo>
                  <a:cubicBezTo>
                    <a:pt x="9804" y="2967"/>
                    <a:pt x="9804" y="2967"/>
                    <a:pt x="9804" y="2967"/>
                  </a:cubicBezTo>
                  <a:cubicBezTo>
                    <a:pt x="9762" y="2965"/>
                    <a:pt x="9728" y="2936"/>
                    <a:pt x="9718" y="2898"/>
                  </a:cubicBezTo>
                  <a:cubicBezTo>
                    <a:pt x="9718" y="2898"/>
                    <a:pt x="9718" y="2898"/>
                    <a:pt x="9718" y="2898"/>
                  </a:cubicBezTo>
                  <a:cubicBezTo>
                    <a:pt x="9717" y="2892"/>
                    <a:pt x="9716" y="2887"/>
                    <a:pt x="9716" y="2881"/>
                  </a:cubicBezTo>
                  <a:close/>
                  <a:moveTo>
                    <a:pt x="9803" y="2742"/>
                  </a:moveTo>
                  <a:cubicBezTo>
                    <a:pt x="9803" y="2845"/>
                    <a:pt x="9803" y="2845"/>
                    <a:pt x="9803" y="2845"/>
                  </a:cubicBezTo>
                  <a:cubicBezTo>
                    <a:pt x="9722" y="2742"/>
                    <a:pt x="9722" y="2742"/>
                    <a:pt x="9722" y="2742"/>
                  </a:cubicBezTo>
                  <a:lnTo>
                    <a:pt x="9803" y="2742"/>
                  </a:lnTo>
                  <a:close/>
                  <a:moveTo>
                    <a:pt x="9722" y="2735"/>
                  </a:moveTo>
                  <a:cubicBezTo>
                    <a:pt x="9803" y="2633"/>
                    <a:pt x="9803" y="2633"/>
                    <a:pt x="9803" y="2633"/>
                  </a:cubicBezTo>
                  <a:cubicBezTo>
                    <a:pt x="9803" y="2735"/>
                    <a:pt x="9803" y="2735"/>
                    <a:pt x="9803" y="2735"/>
                  </a:cubicBezTo>
                  <a:lnTo>
                    <a:pt x="9722" y="2735"/>
                  </a:lnTo>
                  <a:close/>
                  <a:moveTo>
                    <a:pt x="9715" y="2731"/>
                  </a:moveTo>
                  <a:cubicBezTo>
                    <a:pt x="9715" y="2602"/>
                    <a:pt x="9715" y="2602"/>
                    <a:pt x="9715" y="2602"/>
                  </a:cubicBezTo>
                  <a:cubicBezTo>
                    <a:pt x="9715" y="2600"/>
                    <a:pt x="9716" y="2599"/>
                    <a:pt x="9716" y="2597"/>
                  </a:cubicBezTo>
                  <a:cubicBezTo>
                    <a:pt x="9716" y="2597"/>
                    <a:pt x="9716" y="2596"/>
                    <a:pt x="9716" y="2596"/>
                  </a:cubicBezTo>
                  <a:cubicBezTo>
                    <a:pt x="9716" y="2591"/>
                    <a:pt x="9717" y="2585"/>
                    <a:pt x="9718" y="2580"/>
                  </a:cubicBezTo>
                  <a:cubicBezTo>
                    <a:pt x="9718" y="2580"/>
                    <a:pt x="9718" y="2580"/>
                    <a:pt x="9718" y="2580"/>
                  </a:cubicBezTo>
                  <a:cubicBezTo>
                    <a:pt x="9728" y="2541"/>
                    <a:pt x="9762" y="2512"/>
                    <a:pt x="9804" y="2511"/>
                  </a:cubicBezTo>
                  <a:cubicBezTo>
                    <a:pt x="9804" y="2580"/>
                    <a:pt x="9804" y="2580"/>
                    <a:pt x="9804" y="2580"/>
                  </a:cubicBezTo>
                  <a:cubicBezTo>
                    <a:pt x="9804" y="2620"/>
                    <a:pt x="9804" y="2620"/>
                    <a:pt x="9804" y="2620"/>
                  </a:cubicBezTo>
                  <a:lnTo>
                    <a:pt x="9715" y="2731"/>
                  </a:lnTo>
                  <a:close/>
                  <a:moveTo>
                    <a:pt x="9604" y="3352"/>
                  </a:moveTo>
                  <a:cubicBezTo>
                    <a:pt x="9567" y="3389"/>
                    <a:pt x="9567" y="3389"/>
                    <a:pt x="9567" y="3389"/>
                  </a:cubicBezTo>
                  <a:cubicBezTo>
                    <a:pt x="9558" y="3379"/>
                    <a:pt x="9552" y="3366"/>
                    <a:pt x="9551" y="3352"/>
                  </a:cubicBezTo>
                  <a:lnTo>
                    <a:pt x="9604" y="3352"/>
                  </a:lnTo>
                  <a:close/>
                  <a:moveTo>
                    <a:pt x="9551" y="3345"/>
                  </a:moveTo>
                  <a:cubicBezTo>
                    <a:pt x="9552" y="3330"/>
                    <a:pt x="9558" y="3317"/>
                    <a:pt x="9567" y="3307"/>
                  </a:cubicBezTo>
                  <a:cubicBezTo>
                    <a:pt x="9604" y="3345"/>
                    <a:pt x="9604" y="3345"/>
                    <a:pt x="9604" y="3345"/>
                  </a:cubicBezTo>
                  <a:lnTo>
                    <a:pt x="9551" y="3345"/>
                  </a:lnTo>
                  <a:close/>
                  <a:moveTo>
                    <a:pt x="9609" y="3356"/>
                  </a:moveTo>
                  <a:cubicBezTo>
                    <a:pt x="9609" y="3409"/>
                    <a:pt x="9609" y="3409"/>
                    <a:pt x="9609" y="3409"/>
                  </a:cubicBezTo>
                  <a:cubicBezTo>
                    <a:pt x="9595" y="3409"/>
                    <a:pt x="9582" y="3403"/>
                    <a:pt x="9572" y="3394"/>
                  </a:cubicBezTo>
                  <a:lnTo>
                    <a:pt x="9609" y="3356"/>
                  </a:lnTo>
                  <a:close/>
                  <a:moveTo>
                    <a:pt x="9572" y="3302"/>
                  </a:moveTo>
                  <a:cubicBezTo>
                    <a:pt x="9582" y="3293"/>
                    <a:pt x="9595" y="3288"/>
                    <a:pt x="9609" y="3287"/>
                  </a:cubicBezTo>
                  <a:cubicBezTo>
                    <a:pt x="9609" y="3340"/>
                    <a:pt x="9609" y="3340"/>
                    <a:pt x="9609" y="3340"/>
                  </a:cubicBezTo>
                  <a:lnTo>
                    <a:pt x="9572" y="3302"/>
                  </a:lnTo>
                  <a:close/>
                  <a:moveTo>
                    <a:pt x="9508" y="2596"/>
                  </a:moveTo>
                  <a:cubicBezTo>
                    <a:pt x="9508" y="2596"/>
                    <a:pt x="9508" y="2597"/>
                    <a:pt x="9508" y="2597"/>
                  </a:cubicBezTo>
                  <a:cubicBezTo>
                    <a:pt x="9508" y="2599"/>
                    <a:pt x="9508" y="2600"/>
                    <a:pt x="9508" y="2602"/>
                  </a:cubicBezTo>
                  <a:cubicBezTo>
                    <a:pt x="9508" y="2732"/>
                    <a:pt x="9508" y="2732"/>
                    <a:pt x="9508" y="2732"/>
                  </a:cubicBezTo>
                  <a:cubicBezTo>
                    <a:pt x="9420" y="2621"/>
                    <a:pt x="9420" y="2621"/>
                    <a:pt x="9420" y="2621"/>
                  </a:cubicBezTo>
                  <a:cubicBezTo>
                    <a:pt x="9420" y="2511"/>
                    <a:pt x="9420" y="2511"/>
                    <a:pt x="9420" y="2511"/>
                  </a:cubicBezTo>
                  <a:cubicBezTo>
                    <a:pt x="9461" y="2512"/>
                    <a:pt x="9495" y="2541"/>
                    <a:pt x="9505" y="2580"/>
                  </a:cubicBezTo>
                  <a:cubicBezTo>
                    <a:pt x="9505" y="2580"/>
                    <a:pt x="9505" y="2580"/>
                    <a:pt x="9505" y="2580"/>
                  </a:cubicBezTo>
                  <a:cubicBezTo>
                    <a:pt x="9506" y="2585"/>
                    <a:pt x="9507" y="2591"/>
                    <a:pt x="9508" y="2596"/>
                  </a:cubicBezTo>
                  <a:close/>
                  <a:moveTo>
                    <a:pt x="9501" y="2735"/>
                  </a:moveTo>
                  <a:cubicBezTo>
                    <a:pt x="9420" y="2735"/>
                    <a:pt x="9420" y="2735"/>
                    <a:pt x="9420" y="2735"/>
                  </a:cubicBezTo>
                  <a:cubicBezTo>
                    <a:pt x="9420" y="2633"/>
                    <a:pt x="9420" y="2633"/>
                    <a:pt x="9420" y="2633"/>
                  </a:cubicBezTo>
                  <a:lnTo>
                    <a:pt x="9501" y="2735"/>
                  </a:lnTo>
                  <a:close/>
                  <a:moveTo>
                    <a:pt x="9501" y="2742"/>
                  </a:moveTo>
                  <a:cubicBezTo>
                    <a:pt x="9420" y="2845"/>
                    <a:pt x="9420" y="2845"/>
                    <a:pt x="9420" y="2845"/>
                  </a:cubicBezTo>
                  <a:cubicBezTo>
                    <a:pt x="9420" y="2742"/>
                    <a:pt x="9420" y="2742"/>
                    <a:pt x="9420" y="2742"/>
                  </a:cubicBezTo>
                  <a:lnTo>
                    <a:pt x="9501" y="2742"/>
                  </a:lnTo>
                  <a:close/>
                  <a:moveTo>
                    <a:pt x="9508" y="2745"/>
                  </a:moveTo>
                  <a:cubicBezTo>
                    <a:pt x="9508" y="2875"/>
                    <a:pt x="9508" y="2875"/>
                    <a:pt x="9508" y="2875"/>
                  </a:cubicBezTo>
                  <a:cubicBezTo>
                    <a:pt x="9508" y="2877"/>
                    <a:pt x="9508" y="2879"/>
                    <a:pt x="9508" y="2881"/>
                  </a:cubicBezTo>
                  <a:cubicBezTo>
                    <a:pt x="9508" y="2881"/>
                    <a:pt x="9508" y="2881"/>
                    <a:pt x="9508" y="2881"/>
                  </a:cubicBezTo>
                  <a:cubicBezTo>
                    <a:pt x="9507" y="2887"/>
                    <a:pt x="9506" y="2892"/>
                    <a:pt x="9505" y="2898"/>
                  </a:cubicBezTo>
                  <a:cubicBezTo>
                    <a:pt x="9505" y="2898"/>
                    <a:pt x="9505" y="2898"/>
                    <a:pt x="9505" y="2898"/>
                  </a:cubicBezTo>
                  <a:cubicBezTo>
                    <a:pt x="9495" y="2936"/>
                    <a:pt x="9461" y="2965"/>
                    <a:pt x="9420" y="2967"/>
                  </a:cubicBezTo>
                  <a:cubicBezTo>
                    <a:pt x="9420" y="2898"/>
                    <a:pt x="9420" y="2898"/>
                    <a:pt x="9420" y="2898"/>
                  </a:cubicBezTo>
                  <a:cubicBezTo>
                    <a:pt x="9420" y="2898"/>
                    <a:pt x="9420" y="2898"/>
                    <a:pt x="9420" y="2898"/>
                  </a:cubicBezTo>
                  <a:cubicBezTo>
                    <a:pt x="9420" y="2856"/>
                    <a:pt x="9420" y="2856"/>
                    <a:pt x="9420" y="2856"/>
                  </a:cubicBezTo>
                  <a:lnTo>
                    <a:pt x="9508" y="2745"/>
                  </a:lnTo>
                  <a:close/>
                  <a:moveTo>
                    <a:pt x="9604" y="2133"/>
                  </a:moveTo>
                  <a:cubicBezTo>
                    <a:pt x="9567" y="2170"/>
                    <a:pt x="9567" y="2170"/>
                    <a:pt x="9567" y="2170"/>
                  </a:cubicBezTo>
                  <a:cubicBezTo>
                    <a:pt x="9558" y="2160"/>
                    <a:pt x="9552" y="2147"/>
                    <a:pt x="9551" y="2133"/>
                  </a:cubicBezTo>
                  <a:lnTo>
                    <a:pt x="9604" y="2133"/>
                  </a:lnTo>
                  <a:close/>
                  <a:moveTo>
                    <a:pt x="9551" y="2126"/>
                  </a:moveTo>
                  <a:cubicBezTo>
                    <a:pt x="9552" y="2112"/>
                    <a:pt x="9558" y="2098"/>
                    <a:pt x="9567" y="2088"/>
                  </a:cubicBezTo>
                  <a:cubicBezTo>
                    <a:pt x="9604" y="2126"/>
                    <a:pt x="9604" y="2126"/>
                    <a:pt x="9604" y="2126"/>
                  </a:cubicBezTo>
                  <a:lnTo>
                    <a:pt x="9551" y="2126"/>
                  </a:lnTo>
                  <a:close/>
                  <a:moveTo>
                    <a:pt x="9609" y="2138"/>
                  </a:moveTo>
                  <a:cubicBezTo>
                    <a:pt x="9609" y="2191"/>
                    <a:pt x="9609" y="2191"/>
                    <a:pt x="9609" y="2191"/>
                  </a:cubicBezTo>
                  <a:cubicBezTo>
                    <a:pt x="9595" y="2190"/>
                    <a:pt x="9582" y="2184"/>
                    <a:pt x="9572" y="2175"/>
                  </a:cubicBezTo>
                  <a:lnTo>
                    <a:pt x="9609" y="2138"/>
                  </a:lnTo>
                  <a:close/>
                  <a:moveTo>
                    <a:pt x="9572" y="2084"/>
                  </a:moveTo>
                  <a:cubicBezTo>
                    <a:pt x="9582" y="2075"/>
                    <a:pt x="9595" y="2069"/>
                    <a:pt x="9609" y="2068"/>
                  </a:cubicBezTo>
                  <a:cubicBezTo>
                    <a:pt x="9609" y="2121"/>
                    <a:pt x="9609" y="2121"/>
                    <a:pt x="9609" y="2121"/>
                  </a:cubicBezTo>
                  <a:lnTo>
                    <a:pt x="9572" y="2084"/>
                  </a:lnTo>
                  <a:close/>
                  <a:moveTo>
                    <a:pt x="9618" y="309"/>
                  </a:moveTo>
                  <a:cubicBezTo>
                    <a:pt x="9725" y="613"/>
                    <a:pt x="9725" y="613"/>
                    <a:pt x="9725" y="613"/>
                  </a:cubicBezTo>
                  <a:cubicBezTo>
                    <a:pt x="9675" y="613"/>
                    <a:pt x="9675" y="613"/>
                    <a:pt x="9675" y="613"/>
                  </a:cubicBezTo>
                  <a:lnTo>
                    <a:pt x="9618" y="309"/>
                  </a:lnTo>
                  <a:close/>
                  <a:moveTo>
                    <a:pt x="9668" y="613"/>
                  </a:moveTo>
                  <a:cubicBezTo>
                    <a:pt x="9618" y="613"/>
                    <a:pt x="9618" y="613"/>
                    <a:pt x="9618" y="613"/>
                  </a:cubicBezTo>
                  <a:cubicBezTo>
                    <a:pt x="9618" y="348"/>
                    <a:pt x="9618" y="348"/>
                    <a:pt x="9618" y="348"/>
                  </a:cubicBezTo>
                  <a:lnTo>
                    <a:pt x="9668" y="613"/>
                  </a:lnTo>
                  <a:close/>
                  <a:moveTo>
                    <a:pt x="9621" y="2126"/>
                  </a:moveTo>
                  <a:cubicBezTo>
                    <a:pt x="9658" y="2088"/>
                    <a:pt x="9658" y="2088"/>
                    <a:pt x="9658" y="2088"/>
                  </a:cubicBezTo>
                  <a:cubicBezTo>
                    <a:pt x="9667" y="2098"/>
                    <a:pt x="9673" y="2112"/>
                    <a:pt x="9674" y="2126"/>
                  </a:cubicBezTo>
                  <a:lnTo>
                    <a:pt x="9621" y="2126"/>
                  </a:lnTo>
                  <a:close/>
                  <a:moveTo>
                    <a:pt x="9674" y="2133"/>
                  </a:moveTo>
                  <a:cubicBezTo>
                    <a:pt x="9673" y="2147"/>
                    <a:pt x="9667" y="2160"/>
                    <a:pt x="9658" y="2170"/>
                  </a:cubicBezTo>
                  <a:cubicBezTo>
                    <a:pt x="9621" y="2133"/>
                    <a:pt x="9621" y="2133"/>
                    <a:pt x="9621" y="2133"/>
                  </a:cubicBezTo>
                  <a:lnTo>
                    <a:pt x="9674" y="2133"/>
                  </a:lnTo>
                  <a:close/>
                  <a:moveTo>
                    <a:pt x="9616" y="2121"/>
                  </a:moveTo>
                  <a:cubicBezTo>
                    <a:pt x="9616" y="2068"/>
                    <a:pt x="9616" y="2068"/>
                    <a:pt x="9616" y="2068"/>
                  </a:cubicBezTo>
                  <a:cubicBezTo>
                    <a:pt x="9630" y="2069"/>
                    <a:pt x="9644" y="2075"/>
                    <a:pt x="9654" y="2084"/>
                  </a:cubicBezTo>
                  <a:lnTo>
                    <a:pt x="9616" y="2121"/>
                  </a:lnTo>
                  <a:close/>
                  <a:moveTo>
                    <a:pt x="9654" y="2175"/>
                  </a:moveTo>
                  <a:cubicBezTo>
                    <a:pt x="9644" y="2184"/>
                    <a:pt x="9630" y="2190"/>
                    <a:pt x="9616" y="2191"/>
                  </a:cubicBezTo>
                  <a:cubicBezTo>
                    <a:pt x="9616" y="2138"/>
                    <a:pt x="9616" y="2138"/>
                    <a:pt x="9616" y="2138"/>
                  </a:cubicBezTo>
                  <a:lnTo>
                    <a:pt x="9654" y="2175"/>
                  </a:lnTo>
                  <a:close/>
                  <a:moveTo>
                    <a:pt x="9804" y="613"/>
                  </a:moveTo>
                  <a:cubicBezTo>
                    <a:pt x="9732" y="613"/>
                    <a:pt x="9732" y="613"/>
                    <a:pt x="9732" y="613"/>
                  </a:cubicBezTo>
                  <a:cubicBezTo>
                    <a:pt x="9615" y="281"/>
                    <a:pt x="9615" y="281"/>
                    <a:pt x="9615" y="281"/>
                  </a:cubicBezTo>
                  <a:cubicBezTo>
                    <a:pt x="9804" y="281"/>
                    <a:pt x="9804" y="281"/>
                    <a:pt x="9804" y="281"/>
                  </a:cubicBezTo>
                  <a:lnTo>
                    <a:pt x="9804" y="613"/>
                  </a:lnTo>
                  <a:close/>
                  <a:moveTo>
                    <a:pt x="9804" y="274"/>
                  </a:moveTo>
                  <a:cubicBezTo>
                    <a:pt x="5535" y="274"/>
                    <a:pt x="5535" y="274"/>
                    <a:pt x="5535" y="274"/>
                  </a:cubicBezTo>
                  <a:cubicBezTo>
                    <a:pt x="5535" y="274"/>
                    <a:pt x="5535" y="274"/>
                    <a:pt x="5535" y="274"/>
                  </a:cubicBezTo>
                  <a:cubicBezTo>
                    <a:pt x="5531" y="274"/>
                    <a:pt x="5531" y="274"/>
                    <a:pt x="5531" y="274"/>
                  </a:cubicBezTo>
                  <a:cubicBezTo>
                    <a:pt x="5531" y="274"/>
                    <a:pt x="5531" y="274"/>
                    <a:pt x="5531" y="274"/>
                  </a:cubicBezTo>
                  <a:cubicBezTo>
                    <a:pt x="5509" y="274"/>
                    <a:pt x="5489" y="266"/>
                    <a:pt x="5473" y="250"/>
                  </a:cubicBezTo>
                  <a:cubicBezTo>
                    <a:pt x="5458" y="235"/>
                    <a:pt x="5450" y="216"/>
                    <a:pt x="5449" y="195"/>
                  </a:cubicBezTo>
                  <a:cubicBezTo>
                    <a:pt x="9804" y="195"/>
                    <a:pt x="9804" y="195"/>
                    <a:pt x="9804" y="195"/>
                  </a:cubicBezTo>
                  <a:lnTo>
                    <a:pt x="9804" y="274"/>
                  </a:lnTo>
                  <a:close/>
                  <a:moveTo>
                    <a:pt x="9804" y="140"/>
                  </a:moveTo>
                  <a:cubicBezTo>
                    <a:pt x="5445" y="140"/>
                    <a:pt x="5445" y="140"/>
                    <a:pt x="5445" y="140"/>
                  </a:cubicBezTo>
                  <a:cubicBezTo>
                    <a:pt x="5445" y="147"/>
                    <a:pt x="5445" y="147"/>
                    <a:pt x="5445" y="147"/>
                  </a:cubicBezTo>
                  <a:cubicBezTo>
                    <a:pt x="9804" y="147"/>
                    <a:pt x="9804" y="147"/>
                    <a:pt x="9804" y="147"/>
                  </a:cubicBezTo>
                  <a:cubicBezTo>
                    <a:pt x="9804" y="188"/>
                    <a:pt x="9804" y="188"/>
                    <a:pt x="9804" y="188"/>
                  </a:cubicBezTo>
                  <a:cubicBezTo>
                    <a:pt x="5449" y="188"/>
                    <a:pt x="5449" y="188"/>
                    <a:pt x="5449" y="188"/>
                  </a:cubicBezTo>
                  <a:cubicBezTo>
                    <a:pt x="5449" y="188"/>
                    <a:pt x="5449" y="188"/>
                    <a:pt x="5449" y="188"/>
                  </a:cubicBezTo>
                  <a:cubicBezTo>
                    <a:pt x="5445" y="188"/>
                    <a:pt x="5445" y="188"/>
                    <a:pt x="5445" y="188"/>
                  </a:cubicBezTo>
                  <a:cubicBezTo>
                    <a:pt x="5050" y="188"/>
                    <a:pt x="5050" y="188"/>
                    <a:pt x="5050" y="188"/>
                  </a:cubicBezTo>
                  <a:cubicBezTo>
                    <a:pt x="5050" y="188"/>
                    <a:pt x="5050" y="188"/>
                    <a:pt x="5050" y="188"/>
                  </a:cubicBezTo>
                  <a:cubicBezTo>
                    <a:pt x="4365" y="188"/>
                    <a:pt x="4365" y="188"/>
                    <a:pt x="4365" y="188"/>
                  </a:cubicBezTo>
                  <a:cubicBezTo>
                    <a:pt x="4362" y="188"/>
                    <a:pt x="4362" y="188"/>
                    <a:pt x="4362" y="188"/>
                  </a:cubicBezTo>
                  <a:cubicBezTo>
                    <a:pt x="4362" y="188"/>
                    <a:pt x="4362" y="188"/>
                    <a:pt x="4362" y="188"/>
                  </a:cubicBezTo>
                  <a:cubicBezTo>
                    <a:pt x="7" y="188"/>
                    <a:pt x="7" y="188"/>
                    <a:pt x="7" y="188"/>
                  </a:cubicBezTo>
                  <a:cubicBezTo>
                    <a:pt x="7" y="147"/>
                    <a:pt x="7" y="147"/>
                    <a:pt x="7" y="147"/>
                  </a:cubicBezTo>
                  <a:cubicBezTo>
                    <a:pt x="4365" y="147"/>
                    <a:pt x="4365" y="147"/>
                    <a:pt x="4365" y="147"/>
                  </a:cubicBezTo>
                  <a:cubicBezTo>
                    <a:pt x="4365" y="140"/>
                    <a:pt x="4365" y="140"/>
                    <a:pt x="4365" y="140"/>
                  </a:cubicBezTo>
                  <a:cubicBezTo>
                    <a:pt x="7" y="140"/>
                    <a:pt x="7" y="140"/>
                    <a:pt x="7" y="140"/>
                  </a:cubicBezTo>
                  <a:cubicBezTo>
                    <a:pt x="7" y="102"/>
                    <a:pt x="7" y="102"/>
                    <a:pt x="7" y="102"/>
                  </a:cubicBezTo>
                  <a:cubicBezTo>
                    <a:pt x="4651" y="102"/>
                    <a:pt x="4651" y="102"/>
                    <a:pt x="4651" y="102"/>
                  </a:cubicBezTo>
                  <a:cubicBezTo>
                    <a:pt x="4698" y="149"/>
                    <a:pt x="4698" y="149"/>
                    <a:pt x="4698" y="149"/>
                  </a:cubicBezTo>
                  <a:cubicBezTo>
                    <a:pt x="4721" y="126"/>
                    <a:pt x="4721" y="126"/>
                    <a:pt x="4721" y="126"/>
                  </a:cubicBezTo>
                  <a:cubicBezTo>
                    <a:pt x="4744" y="149"/>
                    <a:pt x="4744" y="149"/>
                    <a:pt x="4744" y="149"/>
                  </a:cubicBezTo>
                  <a:cubicBezTo>
                    <a:pt x="4767" y="127"/>
                    <a:pt x="4767" y="127"/>
                    <a:pt x="4767" y="127"/>
                  </a:cubicBezTo>
                  <a:cubicBezTo>
                    <a:pt x="4790" y="150"/>
                    <a:pt x="4790" y="150"/>
                    <a:pt x="4790" y="150"/>
                  </a:cubicBezTo>
                  <a:cubicBezTo>
                    <a:pt x="4790" y="149"/>
                    <a:pt x="4790" y="149"/>
                    <a:pt x="4790" y="149"/>
                  </a:cubicBezTo>
                  <a:cubicBezTo>
                    <a:pt x="4790" y="149"/>
                    <a:pt x="4790" y="149"/>
                    <a:pt x="4790" y="149"/>
                  </a:cubicBezTo>
                  <a:cubicBezTo>
                    <a:pt x="4813" y="127"/>
                    <a:pt x="4813" y="127"/>
                    <a:pt x="4813" y="127"/>
                  </a:cubicBezTo>
                  <a:cubicBezTo>
                    <a:pt x="4836" y="150"/>
                    <a:pt x="4836" y="150"/>
                    <a:pt x="4836" y="150"/>
                  </a:cubicBezTo>
                  <a:cubicBezTo>
                    <a:pt x="4836" y="149"/>
                    <a:pt x="4836" y="149"/>
                    <a:pt x="4836" y="149"/>
                  </a:cubicBezTo>
                  <a:cubicBezTo>
                    <a:pt x="4836" y="149"/>
                    <a:pt x="4836" y="149"/>
                    <a:pt x="4836" y="149"/>
                  </a:cubicBezTo>
                  <a:cubicBezTo>
                    <a:pt x="4859" y="127"/>
                    <a:pt x="4859" y="127"/>
                    <a:pt x="4859" y="127"/>
                  </a:cubicBezTo>
                  <a:cubicBezTo>
                    <a:pt x="4882" y="150"/>
                    <a:pt x="4882" y="150"/>
                    <a:pt x="4882" y="150"/>
                  </a:cubicBezTo>
                  <a:cubicBezTo>
                    <a:pt x="4883" y="149"/>
                    <a:pt x="4883" y="149"/>
                    <a:pt x="4883" y="149"/>
                  </a:cubicBezTo>
                  <a:cubicBezTo>
                    <a:pt x="4883" y="149"/>
                    <a:pt x="4883" y="149"/>
                    <a:pt x="4883" y="149"/>
                  </a:cubicBezTo>
                  <a:cubicBezTo>
                    <a:pt x="4905" y="127"/>
                    <a:pt x="4905" y="127"/>
                    <a:pt x="4905" y="127"/>
                  </a:cubicBezTo>
                  <a:cubicBezTo>
                    <a:pt x="4928" y="150"/>
                    <a:pt x="4928" y="150"/>
                    <a:pt x="4928" y="150"/>
                  </a:cubicBezTo>
                  <a:cubicBezTo>
                    <a:pt x="4929" y="149"/>
                    <a:pt x="4929" y="149"/>
                    <a:pt x="4929" y="149"/>
                  </a:cubicBezTo>
                  <a:cubicBezTo>
                    <a:pt x="4929" y="149"/>
                    <a:pt x="4929" y="149"/>
                    <a:pt x="4929" y="149"/>
                  </a:cubicBezTo>
                  <a:cubicBezTo>
                    <a:pt x="4951" y="127"/>
                    <a:pt x="4951" y="127"/>
                    <a:pt x="4951" y="127"/>
                  </a:cubicBezTo>
                  <a:cubicBezTo>
                    <a:pt x="4974" y="150"/>
                    <a:pt x="4974" y="150"/>
                    <a:pt x="4974" y="150"/>
                  </a:cubicBezTo>
                  <a:cubicBezTo>
                    <a:pt x="4975" y="149"/>
                    <a:pt x="4975" y="149"/>
                    <a:pt x="4975" y="149"/>
                  </a:cubicBezTo>
                  <a:cubicBezTo>
                    <a:pt x="4975" y="149"/>
                    <a:pt x="4975" y="149"/>
                    <a:pt x="4975" y="149"/>
                  </a:cubicBezTo>
                  <a:cubicBezTo>
                    <a:pt x="4997" y="127"/>
                    <a:pt x="4997" y="127"/>
                    <a:pt x="4997" y="127"/>
                  </a:cubicBezTo>
                  <a:cubicBezTo>
                    <a:pt x="5020" y="150"/>
                    <a:pt x="5020" y="150"/>
                    <a:pt x="5020" y="150"/>
                  </a:cubicBezTo>
                  <a:cubicBezTo>
                    <a:pt x="5021" y="149"/>
                    <a:pt x="5021" y="149"/>
                    <a:pt x="5021" y="149"/>
                  </a:cubicBezTo>
                  <a:cubicBezTo>
                    <a:pt x="5021" y="149"/>
                    <a:pt x="5021" y="149"/>
                    <a:pt x="5021" y="149"/>
                  </a:cubicBezTo>
                  <a:cubicBezTo>
                    <a:pt x="5044" y="127"/>
                    <a:pt x="5044" y="127"/>
                    <a:pt x="5044" y="127"/>
                  </a:cubicBezTo>
                  <a:cubicBezTo>
                    <a:pt x="5067" y="150"/>
                    <a:pt x="5067" y="150"/>
                    <a:pt x="5067" y="150"/>
                  </a:cubicBezTo>
                  <a:cubicBezTo>
                    <a:pt x="5090" y="127"/>
                    <a:pt x="5090" y="127"/>
                    <a:pt x="5090" y="127"/>
                  </a:cubicBezTo>
                  <a:cubicBezTo>
                    <a:pt x="5113" y="150"/>
                    <a:pt x="5113" y="150"/>
                    <a:pt x="5113" y="150"/>
                  </a:cubicBezTo>
                  <a:cubicBezTo>
                    <a:pt x="5160" y="102"/>
                    <a:pt x="5160" y="102"/>
                    <a:pt x="5160" y="102"/>
                  </a:cubicBezTo>
                  <a:cubicBezTo>
                    <a:pt x="9804" y="102"/>
                    <a:pt x="9804" y="102"/>
                    <a:pt x="9804" y="102"/>
                  </a:cubicBezTo>
                  <a:lnTo>
                    <a:pt x="9804" y="140"/>
                  </a:lnTo>
                  <a:close/>
                  <a:moveTo>
                    <a:pt x="4762" y="76"/>
                  </a:moveTo>
                  <a:cubicBezTo>
                    <a:pt x="4760" y="77"/>
                    <a:pt x="4760" y="77"/>
                    <a:pt x="4760" y="77"/>
                  </a:cubicBezTo>
                  <a:cubicBezTo>
                    <a:pt x="4760" y="77"/>
                    <a:pt x="4760" y="77"/>
                    <a:pt x="4760" y="77"/>
                  </a:cubicBezTo>
                  <a:cubicBezTo>
                    <a:pt x="4744" y="94"/>
                    <a:pt x="4744" y="94"/>
                    <a:pt x="4744" y="94"/>
                  </a:cubicBezTo>
                  <a:cubicBezTo>
                    <a:pt x="4726" y="75"/>
                    <a:pt x="4726" y="75"/>
                    <a:pt x="4726" y="75"/>
                  </a:cubicBezTo>
                  <a:cubicBezTo>
                    <a:pt x="4744" y="57"/>
                    <a:pt x="4744" y="57"/>
                    <a:pt x="4744" y="57"/>
                  </a:cubicBezTo>
                  <a:cubicBezTo>
                    <a:pt x="4760" y="73"/>
                    <a:pt x="4760" y="73"/>
                    <a:pt x="4760" y="73"/>
                  </a:cubicBezTo>
                  <a:cubicBezTo>
                    <a:pt x="4760" y="74"/>
                    <a:pt x="4760" y="74"/>
                    <a:pt x="4760" y="74"/>
                  </a:cubicBezTo>
                  <a:lnTo>
                    <a:pt x="4762" y="76"/>
                  </a:lnTo>
                  <a:close/>
                  <a:moveTo>
                    <a:pt x="5108" y="99"/>
                  </a:moveTo>
                  <a:cubicBezTo>
                    <a:pt x="5090" y="117"/>
                    <a:pt x="5090" y="117"/>
                    <a:pt x="5090" y="117"/>
                  </a:cubicBezTo>
                  <a:cubicBezTo>
                    <a:pt x="5071" y="99"/>
                    <a:pt x="5071" y="99"/>
                    <a:pt x="5071" y="99"/>
                  </a:cubicBezTo>
                  <a:cubicBezTo>
                    <a:pt x="5090" y="81"/>
                    <a:pt x="5090" y="81"/>
                    <a:pt x="5090" y="81"/>
                  </a:cubicBezTo>
                  <a:lnTo>
                    <a:pt x="5108" y="99"/>
                  </a:lnTo>
                  <a:close/>
                  <a:moveTo>
                    <a:pt x="5094" y="76"/>
                  </a:moveTo>
                  <a:cubicBezTo>
                    <a:pt x="5113" y="58"/>
                    <a:pt x="5113" y="58"/>
                    <a:pt x="5113" y="58"/>
                  </a:cubicBezTo>
                  <a:cubicBezTo>
                    <a:pt x="5154" y="99"/>
                    <a:pt x="5154" y="99"/>
                    <a:pt x="5154" y="99"/>
                  </a:cubicBezTo>
                  <a:cubicBezTo>
                    <a:pt x="5113" y="140"/>
                    <a:pt x="5113" y="140"/>
                    <a:pt x="5113" y="140"/>
                  </a:cubicBezTo>
                  <a:cubicBezTo>
                    <a:pt x="5094" y="122"/>
                    <a:pt x="5094" y="122"/>
                    <a:pt x="5094" y="122"/>
                  </a:cubicBezTo>
                  <a:cubicBezTo>
                    <a:pt x="5118" y="99"/>
                    <a:pt x="5118" y="99"/>
                    <a:pt x="5118" y="99"/>
                  </a:cubicBezTo>
                  <a:lnTo>
                    <a:pt x="5094" y="76"/>
                  </a:lnTo>
                  <a:close/>
                  <a:moveTo>
                    <a:pt x="5049" y="122"/>
                  </a:moveTo>
                  <a:cubicBezTo>
                    <a:pt x="5050" y="120"/>
                    <a:pt x="5050" y="120"/>
                    <a:pt x="5050" y="120"/>
                  </a:cubicBezTo>
                  <a:cubicBezTo>
                    <a:pt x="5050" y="120"/>
                    <a:pt x="5050" y="120"/>
                    <a:pt x="5050" y="120"/>
                  </a:cubicBezTo>
                  <a:cubicBezTo>
                    <a:pt x="5067" y="104"/>
                    <a:pt x="5067" y="104"/>
                    <a:pt x="5067" y="104"/>
                  </a:cubicBezTo>
                  <a:cubicBezTo>
                    <a:pt x="5085" y="122"/>
                    <a:pt x="5085" y="122"/>
                    <a:pt x="5085" y="122"/>
                  </a:cubicBezTo>
                  <a:cubicBezTo>
                    <a:pt x="5067" y="140"/>
                    <a:pt x="5067" y="140"/>
                    <a:pt x="5067" y="140"/>
                  </a:cubicBezTo>
                  <a:cubicBezTo>
                    <a:pt x="5050" y="124"/>
                    <a:pt x="5050" y="124"/>
                    <a:pt x="5050" y="124"/>
                  </a:cubicBezTo>
                  <a:cubicBezTo>
                    <a:pt x="5050" y="123"/>
                    <a:pt x="5050" y="123"/>
                    <a:pt x="5050" y="123"/>
                  </a:cubicBezTo>
                  <a:lnTo>
                    <a:pt x="5049" y="122"/>
                  </a:lnTo>
                  <a:close/>
                  <a:moveTo>
                    <a:pt x="5067" y="94"/>
                  </a:moveTo>
                  <a:cubicBezTo>
                    <a:pt x="5050" y="78"/>
                    <a:pt x="5050" y="78"/>
                    <a:pt x="5050" y="78"/>
                  </a:cubicBezTo>
                  <a:cubicBezTo>
                    <a:pt x="5050" y="77"/>
                    <a:pt x="5050" y="77"/>
                    <a:pt x="5050" y="77"/>
                  </a:cubicBezTo>
                  <a:cubicBezTo>
                    <a:pt x="5049" y="75"/>
                    <a:pt x="5049" y="75"/>
                    <a:pt x="5049" y="75"/>
                  </a:cubicBezTo>
                  <a:cubicBezTo>
                    <a:pt x="5050" y="74"/>
                    <a:pt x="5050" y="74"/>
                    <a:pt x="5050" y="74"/>
                  </a:cubicBezTo>
                  <a:cubicBezTo>
                    <a:pt x="5050" y="74"/>
                    <a:pt x="5050" y="74"/>
                    <a:pt x="5050" y="74"/>
                  </a:cubicBezTo>
                  <a:cubicBezTo>
                    <a:pt x="5067" y="58"/>
                    <a:pt x="5067" y="58"/>
                    <a:pt x="5067" y="58"/>
                  </a:cubicBezTo>
                  <a:cubicBezTo>
                    <a:pt x="5085" y="76"/>
                    <a:pt x="5085" y="76"/>
                    <a:pt x="5085" y="76"/>
                  </a:cubicBezTo>
                  <a:lnTo>
                    <a:pt x="5067" y="94"/>
                  </a:lnTo>
                  <a:close/>
                  <a:moveTo>
                    <a:pt x="5062" y="99"/>
                  </a:moveTo>
                  <a:cubicBezTo>
                    <a:pt x="5044" y="117"/>
                    <a:pt x="5044" y="117"/>
                    <a:pt x="5044" y="117"/>
                  </a:cubicBezTo>
                  <a:cubicBezTo>
                    <a:pt x="5026" y="98"/>
                    <a:pt x="5026" y="98"/>
                    <a:pt x="5026" y="98"/>
                  </a:cubicBezTo>
                  <a:cubicBezTo>
                    <a:pt x="5044" y="81"/>
                    <a:pt x="5044" y="81"/>
                    <a:pt x="5044" y="81"/>
                  </a:cubicBezTo>
                  <a:lnTo>
                    <a:pt x="5062" y="99"/>
                  </a:lnTo>
                  <a:close/>
                  <a:moveTo>
                    <a:pt x="5039" y="122"/>
                  </a:moveTo>
                  <a:cubicBezTo>
                    <a:pt x="5021" y="140"/>
                    <a:pt x="5021" y="140"/>
                    <a:pt x="5021" y="140"/>
                  </a:cubicBezTo>
                  <a:cubicBezTo>
                    <a:pt x="5003" y="122"/>
                    <a:pt x="5003" y="122"/>
                    <a:pt x="5003" y="122"/>
                  </a:cubicBezTo>
                  <a:cubicBezTo>
                    <a:pt x="5021" y="104"/>
                    <a:pt x="5021" y="104"/>
                    <a:pt x="5021" y="104"/>
                  </a:cubicBezTo>
                  <a:lnTo>
                    <a:pt x="5039" y="122"/>
                  </a:lnTo>
                  <a:close/>
                  <a:moveTo>
                    <a:pt x="5021" y="94"/>
                  </a:moveTo>
                  <a:cubicBezTo>
                    <a:pt x="5003" y="75"/>
                    <a:pt x="5003" y="75"/>
                    <a:pt x="5003" y="75"/>
                  </a:cubicBezTo>
                  <a:cubicBezTo>
                    <a:pt x="5021" y="58"/>
                    <a:pt x="5021" y="58"/>
                    <a:pt x="5021" y="58"/>
                  </a:cubicBezTo>
                  <a:cubicBezTo>
                    <a:pt x="5039" y="76"/>
                    <a:pt x="5039" y="76"/>
                    <a:pt x="5039" y="76"/>
                  </a:cubicBezTo>
                  <a:lnTo>
                    <a:pt x="5021" y="94"/>
                  </a:lnTo>
                  <a:close/>
                  <a:moveTo>
                    <a:pt x="5016" y="99"/>
                  </a:moveTo>
                  <a:cubicBezTo>
                    <a:pt x="4998" y="117"/>
                    <a:pt x="4998" y="117"/>
                    <a:pt x="4998" y="117"/>
                  </a:cubicBezTo>
                  <a:cubicBezTo>
                    <a:pt x="4980" y="98"/>
                    <a:pt x="4980" y="98"/>
                    <a:pt x="4980" y="98"/>
                  </a:cubicBezTo>
                  <a:cubicBezTo>
                    <a:pt x="4997" y="81"/>
                    <a:pt x="4997" y="81"/>
                    <a:pt x="4997" y="81"/>
                  </a:cubicBezTo>
                  <a:lnTo>
                    <a:pt x="5016" y="99"/>
                  </a:lnTo>
                  <a:close/>
                  <a:moveTo>
                    <a:pt x="4993" y="122"/>
                  </a:moveTo>
                  <a:cubicBezTo>
                    <a:pt x="4975" y="140"/>
                    <a:pt x="4975" y="140"/>
                    <a:pt x="4975" y="140"/>
                  </a:cubicBezTo>
                  <a:cubicBezTo>
                    <a:pt x="4957" y="122"/>
                    <a:pt x="4957" y="122"/>
                    <a:pt x="4957" y="122"/>
                  </a:cubicBezTo>
                  <a:cubicBezTo>
                    <a:pt x="4974" y="104"/>
                    <a:pt x="4974" y="104"/>
                    <a:pt x="4974" y="104"/>
                  </a:cubicBezTo>
                  <a:lnTo>
                    <a:pt x="4993" y="122"/>
                  </a:lnTo>
                  <a:close/>
                  <a:moveTo>
                    <a:pt x="4975" y="94"/>
                  </a:moveTo>
                  <a:cubicBezTo>
                    <a:pt x="4957" y="75"/>
                    <a:pt x="4957" y="75"/>
                    <a:pt x="4957" y="75"/>
                  </a:cubicBezTo>
                  <a:cubicBezTo>
                    <a:pt x="4974" y="58"/>
                    <a:pt x="4974" y="58"/>
                    <a:pt x="4974" y="58"/>
                  </a:cubicBezTo>
                  <a:cubicBezTo>
                    <a:pt x="4993" y="76"/>
                    <a:pt x="4993" y="76"/>
                    <a:pt x="4993" y="76"/>
                  </a:cubicBezTo>
                  <a:lnTo>
                    <a:pt x="4975" y="94"/>
                  </a:lnTo>
                  <a:close/>
                  <a:moveTo>
                    <a:pt x="4969" y="99"/>
                  </a:moveTo>
                  <a:cubicBezTo>
                    <a:pt x="4952" y="117"/>
                    <a:pt x="4952" y="117"/>
                    <a:pt x="4952" y="117"/>
                  </a:cubicBezTo>
                  <a:cubicBezTo>
                    <a:pt x="4934" y="98"/>
                    <a:pt x="4934" y="98"/>
                    <a:pt x="4934" y="98"/>
                  </a:cubicBezTo>
                  <a:cubicBezTo>
                    <a:pt x="4951" y="81"/>
                    <a:pt x="4951" y="81"/>
                    <a:pt x="4951" y="81"/>
                  </a:cubicBezTo>
                  <a:lnTo>
                    <a:pt x="4969" y="99"/>
                  </a:lnTo>
                  <a:close/>
                  <a:moveTo>
                    <a:pt x="4946" y="122"/>
                  </a:moveTo>
                  <a:cubicBezTo>
                    <a:pt x="4929" y="140"/>
                    <a:pt x="4929" y="140"/>
                    <a:pt x="4929" y="140"/>
                  </a:cubicBezTo>
                  <a:cubicBezTo>
                    <a:pt x="4911" y="122"/>
                    <a:pt x="4911" y="122"/>
                    <a:pt x="4911" y="122"/>
                  </a:cubicBezTo>
                  <a:cubicBezTo>
                    <a:pt x="4928" y="104"/>
                    <a:pt x="4928" y="104"/>
                    <a:pt x="4928" y="104"/>
                  </a:cubicBezTo>
                  <a:lnTo>
                    <a:pt x="4946" y="122"/>
                  </a:lnTo>
                  <a:close/>
                  <a:moveTo>
                    <a:pt x="4929" y="94"/>
                  </a:moveTo>
                  <a:cubicBezTo>
                    <a:pt x="4911" y="75"/>
                    <a:pt x="4911" y="75"/>
                    <a:pt x="4911" y="75"/>
                  </a:cubicBezTo>
                  <a:cubicBezTo>
                    <a:pt x="4928" y="58"/>
                    <a:pt x="4928" y="58"/>
                    <a:pt x="4928" y="58"/>
                  </a:cubicBezTo>
                  <a:cubicBezTo>
                    <a:pt x="4946" y="76"/>
                    <a:pt x="4946" y="76"/>
                    <a:pt x="4946" y="76"/>
                  </a:cubicBezTo>
                  <a:lnTo>
                    <a:pt x="4929" y="94"/>
                  </a:lnTo>
                  <a:close/>
                  <a:moveTo>
                    <a:pt x="4923" y="99"/>
                  </a:moveTo>
                  <a:cubicBezTo>
                    <a:pt x="4906" y="117"/>
                    <a:pt x="4906" y="117"/>
                    <a:pt x="4906" y="117"/>
                  </a:cubicBezTo>
                  <a:cubicBezTo>
                    <a:pt x="4887" y="98"/>
                    <a:pt x="4887" y="98"/>
                    <a:pt x="4887" y="98"/>
                  </a:cubicBezTo>
                  <a:cubicBezTo>
                    <a:pt x="4905" y="81"/>
                    <a:pt x="4905" y="81"/>
                    <a:pt x="4905" y="81"/>
                  </a:cubicBezTo>
                  <a:lnTo>
                    <a:pt x="4923" y="99"/>
                  </a:lnTo>
                  <a:close/>
                  <a:moveTo>
                    <a:pt x="4900" y="122"/>
                  </a:moveTo>
                  <a:cubicBezTo>
                    <a:pt x="4883" y="140"/>
                    <a:pt x="4883" y="140"/>
                    <a:pt x="4883" y="140"/>
                  </a:cubicBezTo>
                  <a:cubicBezTo>
                    <a:pt x="4864" y="122"/>
                    <a:pt x="4864" y="122"/>
                    <a:pt x="4864" y="122"/>
                  </a:cubicBezTo>
                  <a:cubicBezTo>
                    <a:pt x="4882" y="104"/>
                    <a:pt x="4882" y="104"/>
                    <a:pt x="4882" y="104"/>
                  </a:cubicBezTo>
                  <a:lnTo>
                    <a:pt x="4900" y="122"/>
                  </a:lnTo>
                  <a:close/>
                  <a:moveTo>
                    <a:pt x="4883" y="94"/>
                  </a:moveTo>
                  <a:cubicBezTo>
                    <a:pt x="4864" y="75"/>
                    <a:pt x="4864" y="75"/>
                    <a:pt x="4864" y="75"/>
                  </a:cubicBezTo>
                  <a:cubicBezTo>
                    <a:pt x="4882" y="58"/>
                    <a:pt x="4882" y="58"/>
                    <a:pt x="4882" y="58"/>
                  </a:cubicBezTo>
                  <a:cubicBezTo>
                    <a:pt x="4900" y="76"/>
                    <a:pt x="4900" y="76"/>
                    <a:pt x="4900" y="76"/>
                  </a:cubicBezTo>
                  <a:lnTo>
                    <a:pt x="4883" y="94"/>
                  </a:lnTo>
                  <a:close/>
                  <a:moveTo>
                    <a:pt x="4877" y="99"/>
                  </a:moveTo>
                  <a:cubicBezTo>
                    <a:pt x="4859" y="117"/>
                    <a:pt x="4859" y="117"/>
                    <a:pt x="4859" y="117"/>
                  </a:cubicBezTo>
                  <a:cubicBezTo>
                    <a:pt x="4841" y="98"/>
                    <a:pt x="4841" y="98"/>
                    <a:pt x="4841" y="98"/>
                  </a:cubicBezTo>
                  <a:cubicBezTo>
                    <a:pt x="4859" y="81"/>
                    <a:pt x="4859" y="81"/>
                    <a:pt x="4859" y="81"/>
                  </a:cubicBezTo>
                  <a:lnTo>
                    <a:pt x="4877" y="99"/>
                  </a:lnTo>
                  <a:close/>
                  <a:moveTo>
                    <a:pt x="4854" y="122"/>
                  </a:moveTo>
                  <a:cubicBezTo>
                    <a:pt x="4836" y="140"/>
                    <a:pt x="4836" y="140"/>
                    <a:pt x="4836" y="140"/>
                  </a:cubicBezTo>
                  <a:cubicBezTo>
                    <a:pt x="4818" y="122"/>
                    <a:pt x="4818" y="122"/>
                    <a:pt x="4818" y="122"/>
                  </a:cubicBezTo>
                  <a:cubicBezTo>
                    <a:pt x="4836" y="104"/>
                    <a:pt x="4836" y="104"/>
                    <a:pt x="4836" y="104"/>
                  </a:cubicBezTo>
                  <a:lnTo>
                    <a:pt x="4854" y="122"/>
                  </a:lnTo>
                  <a:close/>
                  <a:moveTo>
                    <a:pt x="4836" y="94"/>
                  </a:moveTo>
                  <a:cubicBezTo>
                    <a:pt x="4818" y="75"/>
                    <a:pt x="4818" y="75"/>
                    <a:pt x="4818" y="75"/>
                  </a:cubicBezTo>
                  <a:cubicBezTo>
                    <a:pt x="4836" y="58"/>
                    <a:pt x="4836" y="58"/>
                    <a:pt x="4836" y="58"/>
                  </a:cubicBezTo>
                  <a:cubicBezTo>
                    <a:pt x="4854" y="76"/>
                    <a:pt x="4854" y="76"/>
                    <a:pt x="4854" y="76"/>
                  </a:cubicBezTo>
                  <a:lnTo>
                    <a:pt x="4836" y="94"/>
                  </a:lnTo>
                  <a:close/>
                  <a:moveTo>
                    <a:pt x="4831" y="99"/>
                  </a:moveTo>
                  <a:cubicBezTo>
                    <a:pt x="4813" y="117"/>
                    <a:pt x="4813" y="117"/>
                    <a:pt x="4813" y="117"/>
                  </a:cubicBezTo>
                  <a:cubicBezTo>
                    <a:pt x="4795" y="98"/>
                    <a:pt x="4795" y="98"/>
                    <a:pt x="4795" y="98"/>
                  </a:cubicBezTo>
                  <a:cubicBezTo>
                    <a:pt x="4813" y="81"/>
                    <a:pt x="4813" y="81"/>
                    <a:pt x="4813" y="81"/>
                  </a:cubicBezTo>
                  <a:lnTo>
                    <a:pt x="4831" y="99"/>
                  </a:lnTo>
                  <a:close/>
                  <a:moveTo>
                    <a:pt x="4808" y="122"/>
                  </a:moveTo>
                  <a:cubicBezTo>
                    <a:pt x="4790" y="140"/>
                    <a:pt x="4790" y="140"/>
                    <a:pt x="4790" y="140"/>
                  </a:cubicBezTo>
                  <a:cubicBezTo>
                    <a:pt x="4772" y="122"/>
                    <a:pt x="4772" y="122"/>
                    <a:pt x="4772" y="122"/>
                  </a:cubicBezTo>
                  <a:cubicBezTo>
                    <a:pt x="4790" y="104"/>
                    <a:pt x="4790" y="104"/>
                    <a:pt x="4790" y="104"/>
                  </a:cubicBezTo>
                  <a:lnTo>
                    <a:pt x="4808" y="122"/>
                  </a:lnTo>
                  <a:close/>
                  <a:moveTo>
                    <a:pt x="4790" y="94"/>
                  </a:moveTo>
                  <a:cubicBezTo>
                    <a:pt x="4772" y="75"/>
                    <a:pt x="4772" y="75"/>
                    <a:pt x="4772" y="75"/>
                  </a:cubicBezTo>
                  <a:cubicBezTo>
                    <a:pt x="4790" y="58"/>
                    <a:pt x="4790" y="58"/>
                    <a:pt x="4790" y="58"/>
                  </a:cubicBezTo>
                  <a:cubicBezTo>
                    <a:pt x="4808" y="76"/>
                    <a:pt x="4808" y="76"/>
                    <a:pt x="4808" y="76"/>
                  </a:cubicBezTo>
                  <a:lnTo>
                    <a:pt x="4790" y="94"/>
                  </a:lnTo>
                  <a:close/>
                  <a:moveTo>
                    <a:pt x="4785" y="99"/>
                  </a:moveTo>
                  <a:cubicBezTo>
                    <a:pt x="4767" y="117"/>
                    <a:pt x="4767" y="117"/>
                    <a:pt x="4767" y="117"/>
                  </a:cubicBezTo>
                  <a:cubicBezTo>
                    <a:pt x="4749" y="98"/>
                    <a:pt x="4749" y="98"/>
                    <a:pt x="4749" y="98"/>
                  </a:cubicBezTo>
                  <a:cubicBezTo>
                    <a:pt x="4767" y="81"/>
                    <a:pt x="4767" y="81"/>
                    <a:pt x="4767" y="81"/>
                  </a:cubicBezTo>
                  <a:lnTo>
                    <a:pt x="4785" y="99"/>
                  </a:lnTo>
                  <a:close/>
                  <a:moveTo>
                    <a:pt x="4762" y="122"/>
                  </a:moveTo>
                  <a:cubicBezTo>
                    <a:pt x="4760" y="123"/>
                    <a:pt x="4760" y="123"/>
                    <a:pt x="4760" y="123"/>
                  </a:cubicBezTo>
                  <a:cubicBezTo>
                    <a:pt x="4760" y="124"/>
                    <a:pt x="4760" y="124"/>
                    <a:pt x="4760" y="124"/>
                  </a:cubicBezTo>
                  <a:cubicBezTo>
                    <a:pt x="4744" y="140"/>
                    <a:pt x="4744" y="140"/>
                    <a:pt x="4744" y="140"/>
                  </a:cubicBezTo>
                  <a:cubicBezTo>
                    <a:pt x="4726" y="122"/>
                    <a:pt x="4726" y="122"/>
                    <a:pt x="4726" y="122"/>
                  </a:cubicBezTo>
                  <a:cubicBezTo>
                    <a:pt x="4744" y="103"/>
                    <a:pt x="4744" y="103"/>
                    <a:pt x="4744" y="103"/>
                  </a:cubicBezTo>
                  <a:cubicBezTo>
                    <a:pt x="4760" y="119"/>
                    <a:pt x="4760" y="119"/>
                    <a:pt x="4760" y="119"/>
                  </a:cubicBezTo>
                  <a:cubicBezTo>
                    <a:pt x="4760" y="120"/>
                    <a:pt x="4760" y="120"/>
                    <a:pt x="4760" y="120"/>
                  </a:cubicBezTo>
                  <a:lnTo>
                    <a:pt x="4762" y="122"/>
                  </a:lnTo>
                  <a:close/>
                  <a:moveTo>
                    <a:pt x="4739" y="98"/>
                  </a:moveTo>
                  <a:cubicBezTo>
                    <a:pt x="4721" y="117"/>
                    <a:pt x="4721" y="117"/>
                    <a:pt x="4721" y="117"/>
                  </a:cubicBezTo>
                  <a:cubicBezTo>
                    <a:pt x="4703" y="98"/>
                    <a:pt x="4703" y="98"/>
                    <a:pt x="4703" y="98"/>
                  </a:cubicBezTo>
                  <a:cubicBezTo>
                    <a:pt x="4721" y="80"/>
                    <a:pt x="4721" y="80"/>
                    <a:pt x="4721" y="80"/>
                  </a:cubicBezTo>
                  <a:lnTo>
                    <a:pt x="4739" y="98"/>
                  </a:lnTo>
                  <a:close/>
                  <a:moveTo>
                    <a:pt x="4693" y="98"/>
                  </a:moveTo>
                  <a:cubicBezTo>
                    <a:pt x="4716" y="122"/>
                    <a:pt x="4716" y="122"/>
                    <a:pt x="4716" y="122"/>
                  </a:cubicBezTo>
                  <a:cubicBezTo>
                    <a:pt x="4698" y="140"/>
                    <a:pt x="4698" y="140"/>
                    <a:pt x="4698" y="140"/>
                  </a:cubicBezTo>
                  <a:cubicBezTo>
                    <a:pt x="4657" y="98"/>
                    <a:pt x="4657" y="98"/>
                    <a:pt x="4657" y="98"/>
                  </a:cubicBezTo>
                  <a:cubicBezTo>
                    <a:pt x="4698" y="57"/>
                    <a:pt x="4698" y="57"/>
                    <a:pt x="4698" y="57"/>
                  </a:cubicBezTo>
                  <a:cubicBezTo>
                    <a:pt x="4716" y="75"/>
                    <a:pt x="4716" y="75"/>
                    <a:pt x="4716" y="75"/>
                  </a:cubicBezTo>
                  <a:lnTo>
                    <a:pt x="4693" y="98"/>
                  </a:lnTo>
                  <a:close/>
                  <a:moveTo>
                    <a:pt x="9804" y="50"/>
                  </a:moveTo>
                  <a:cubicBezTo>
                    <a:pt x="5445" y="50"/>
                    <a:pt x="5445" y="50"/>
                    <a:pt x="5445" y="50"/>
                  </a:cubicBezTo>
                  <a:cubicBezTo>
                    <a:pt x="5445" y="57"/>
                    <a:pt x="5445" y="57"/>
                    <a:pt x="5445" y="57"/>
                  </a:cubicBezTo>
                  <a:cubicBezTo>
                    <a:pt x="9804" y="57"/>
                    <a:pt x="9804" y="57"/>
                    <a:pt x="9804" y="57"/>
                  </a:cubicBezTo>
                  <a:cubicBezTo>
                    <a:pt x="9804" y="95"/>
                    <a:pt x="9804" y="95"/>
                    <a:pt x="9804" y="95"/>
                  </a:cubicBezTo>
                  <a:cubicBezTo>
                    <a:pt x="5160" y="95"/>
                    <a:pt x="5160" y="95"/>
                    <a:pt x="5160" y="95"/>
                  </a:cubicBezTo>
                  <a:cubicBezTo>
                    <a:pt x="5113" y="48"/>
                    <a:pt x="5113" y="48"/>
                    <a:pt x="5113" y="48"/>
                  </a:cubicBezTo>
                  <a:cubicBezTo>
                    <a:pt x="5090" y="71"/>
                    <a:pt x="5090" y="71"/>
                    <a:pt x="5090" y="71"/>
                  </a:cubicBezTo>
                  <a:cubicBezTo>
                    <a:pt x="5067" y="48"/>
                    <a:pt x="5067" y="48"/>
                    <a:pt x="5067" y="48"/>
                  </a:cubicBezTo>
                  <a:cubicBezTo>
                    <a:pt x="5044" y="70"/>
                    <a:pt x="5044" y="70"/>
                    <a:pt x="5044" y="70"/>
                  </a:cubicBezTo>
                  <a:cubicBezTo>
                    <a:pt x="5021" y="47"/>
                    <a:pt x="5021" y="47"/>
                    <a:pt x="5021" y="47"/>
                  </a:cubicBezTo>
                  <a:cubicBezTo>
                    <a:pt x="5021" y="48"/>
                    <a:pt x="5021" y="48"/>
                    <a:pt x="5021" y="48"/>
                  </a:cubicBezTo>
                  <a:cubicBezTo>
                    <a:pt x="5020" y="48"/>
                    <a:pt x="5020" y="48"/>
                    <a:pt x="5020" y="48"/>
                  </a:cubicBezTo>
                  <a:cubicBezTo>
                    <a:pt x="4998" y="70"/>
                    <a:pt x="4998" y="70"/>
                    <a:pt x="4998" y="70"/>
                  </a:cubicBezTo>
                  <a:cubicBezTo>
                    <a:pt x="4975" y="47"/>
                    <a:pt x="4975" y="47"/>
                    <a:pt x="4975" y="47"/>
                  </a:cubicBezTo>
                  <a:cubicBezTo>
                    <a:pt x="4974" y="48"/>
                    <a:pt x="4974" y="48"/>
                    <a:pt x="4974" y="48"/>
                  </a:cubicBezTo>
                  <a:cubicBezTo>
                    <a:pt x="4974" y="48"/>
                    <a:pt x="4974" y="48"/>
                    <a:pt x="4974" y="48"/>
                  </a:cubicBezTo>
                  <a:cubicBezTo>
                    <a:pt x="4952" y="70"/>
                    <a:pt x="4952" y="70"/>
                    <a:pt x="4952" y="70"/>
                  </a:cubicBezTo>
                  <a:cubicBezTo>
                    <a:pt x="4929" y="47"/>
                    <a:pt x="4929" y="47"/>
                    <a:pt x="4929" y="47"/>
                  </a:cubicBezTo>
                  <a:cubicBezTo>
                    <a:pt x="4928" y="48"/>
                    <a:pt x="4928" y="48"/>
                    <a:pt x="4928" y="48"/>
                  </a:cubicBezTo>
                  <a:cubicBezTo>
                    <a:pt x="4928" y="48"/>
                    <a:pt x="4928" y="48"/>
                    <a:pt x="4928" y="48"/>
                  </a:cubicBezTo>
                  <a:cubicBezTo>
                    <a:pt x="4906" y="70"/>
                    <a:pt x="4906" y="70"/>
                    <a:pt x="4906" y="70"/>
                  </a:cubicBezTo>
                  <a:cubicBezTo>
                    <a:pt x="4883" y="47"/>
                    <a:pt x="4883" y="47"/>
                    <a:pt x="4883" y="47"/>
                  </a:cubicBezTo>
                  <a:cubicBezTo>
                    <a:pt x="4882" y="48"/>
                    <a:pt x="4882" y="48"/>
                    <a:pt x="4882" y="48"/>
                  </a:cubicBezTo>
                  <a:cubicBezTo>
                    <a:pt x="4882" y="48"/>
                    <a:pt x="4882" y="48"/>
                    <a:pt x="4882" y="48"/>
                  </a:cubicBezTo>
                  <a:cubicBezTo>
                    <a:pt x="4859" y="70"/>
                    <a:pt x="4859" y="70"/>
                    <a:pt x="4859" y="70"/>
                  </a:cubicBezTo>
                  <a:cubicBezTo>
                    <a:pt x="4836" y="47"/>
                    <a:pt x="4836" y="47"/>
                    <a:pt x="4836" y="47"/>
                  </a:cubicBezTo>
                  <a:cubicBezTo>
                    <a:pt x="4836" y="48"/>
                    <a:pt x="4836" y="48"/>
                    <a:pt x="4836" y="48"/>
                  </a:cubicBezTo>
                  <a:cubicBezTo>
                    <a:pt x="4836" y="48"/>
                    <a:pt x="4836" y="48"/>
                    <a:pt x="4836" y="48"/>
                  </a:cubicBezTo>
                  <a:cubicBezTo>
                    <a:pt x="4813" y="70"/>
                    <a:pt x="4813" y="70"/>
                    <a:pt x="4813" y="70"/>
                  </a:cubicBezTo>
                  <a:cubicBezTo>
                    <a:pt x="4790" y="47"/>
                    <a:pt x="4790" y="47"/>
                    <a:pt x="4790" y="47"/>
                  </a:cubicBezTo>
                  <a:cubicBezTo>
                    <a:pt x="4790" y="48"/>
                    <a:pt x="4790" y="48"/>
                    <a:pt x="4790" y="48"/>
                  </a:cubicBezTo>
                  <a:cubicBezTo>
                    <a:pt x="4790" y="48"/>
                    <a:pt x="4790" y="48"/>
                    <a:pt x="4790" y="48"/>
                  </a:cubicBezTo>
                  <a:cubicBezTo>
                    <a:pt x="4767" y="70"/>
                    <a:pt x="4767" y="70"/>
                    <a:pt x="4767" y="70"/>
                  </a:cubicBezTo>
                  <a:cubicBezTo>
                    <a:pt x="4744" y="47"/>
                    <a:pt x="4744" y="47"/>
                    <a:pt x="4744" y="47"/>
                  </a:cubicBezTo>
                  <a:cubicBezTo>
                    <a:pt x="4721" y="71"/>
                    <a:pt x="4721" y="71"/>
                    <a:pt x="4721" y="71"/>
                  </a:cubicBezTo>
                  <a:cubicBezTo>
                    <a:pt x="4698" y="47"/>
                    <a:pt x="4698" y="47"/>
                    <a:pt x="4698" y="47"/>
                  </a:cubicBezTo>
                  <a:cubicBezTo>
                    <a:pt x="4651" y="95"/>
                    <a:pt x="4651" y="95"/>
                    <a:pt x="4651" y="95"/>
                  </a:cubicBezTo>
                  <a:cubicBezTo>
                    <a:pt x="7" y="95"/>
                    <a:pt x="7" y="95"/>
                    <a:pt x="7" y="95"/>
                  </a:cubicBezTo>
                  <a:cubicBezTo>
                    <a:pt x="7" y="57"/>
                    <a:pt x="7" y="57"/>
                    <a:pt x="7" y="57"/>
                  </a:cubicBezTo>
                  <a:cubicBezTo>
                    <a:pt x="4365" y="57"/>
                    <a:pt x="4365" y="57"/>
                    <a:pt x="4365" y="57"/>
                  </a:cubicBezTo>
                  <a:cubicBezTo>
                    <a:pt x="4365" y="50"/>
                    <a:pt x="4365" y="50"/>
                    <a:pt x="4365" y="50"/>
                  </a:cubicBezTo>
                  <a:cubicBezTo>
                    <a:pt x="7" y="50"/>
                    <a:pt x="7" y="50"/>
                    <a:pt x="7" y="50"/>
                  </a:cubicBezTo>
                  <a:cubicBezTo>
                    <a:pt x="7" y="7"/>
                    <a:pt x="7" y="7"/>
                    <a:pt x="7" y="7"/>
                  </a:cubicBezTo>
                  <a:cubicBezTo>
                    <a:pt x="4760" y="7"/>
                    <a:pt x="4760" y="7"/>
                    <a:pt x="4760" y="7"/>
                  </a:cubicBezTo>
                  <a:cubicBezTo>
                    <a:pt x="4760" y="7"/>
                    <a:pt x="4760" y="7"/>
                    <a:pt x="4760" y="7"/>
                  </a:cubicBezTo>
                  <a:cubicBezTo>
                    <a:pt x="9804" y="7"/>
                    <a:pt x="9804" y="7"/>
                    <a:pt x="9804" y="7"/>
                  </a:cubicBezTo>
                  <a:lnTo>
                    <a:pt x="9804" y="5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31"/>
            <p:cNvSpPr/>
            <p:nvPr/>
          </p:nvSpPr>
          <p:spPr>
            <a:xfrm>
              <a:off x="2203450" y="4579938"/>
              <a:ext cx="77788" cy="38100"/>
            </a:xfrm>
            <a:custGeom>
              <a:rect b="b" l="l" r="r" t="t"/>
              <a:pathLst>
                <a:path extrusionOk="0" h="24" w="49">
                  <a:moveTo>
                    <a:pt x="49" y="0"/>
                  </a:moveTo>
                  <a:lnTo>
                    <a:pt x="0" y="24"/>
                  </a:lnTo>
                  <a:lnTo>
                    <a:pt x="49" y="24"/>
                  </a:lnTo>
                  <a:lnTo>
                    <a:pt x="49" y="0"/>
                  </a:lnTo>
                  <a:close/>
                  <a:moveTo>
                    <a:pt x="48" y="23"/>
                  </a:moveTo>
                  <a:lnTo>
                    <a:pt x="5" y="23"/>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31"/>
            <p:cNvSpPr/>
            <p:nvPr/>
          </p:nvSpPr>
          <p:spPr>
            <a:xfrm>
              <a:off x="3617913" y="4746625"/>
              <a:ext cx="20638" cy="328613"/>
            </a:xfrm>
            <a:custGeom>
              <a:rect b="b" l="l" r="r" t="t"/>
              <a:pathLst>
                <a:path extrusionOk="0" h="207" w="13">
                  <a:moveTo>
                    <a:pt x="0" y="207"/>
                  </a:moveTo>
                  <a:lnTo>
                    <a:pt x="13" y="207"/>
                  </a:lnTo>
                  <a:lnTo>
                    <a:pt x="13" y="0"/>
                  </a:lnTo>
                  <a:lnTo>
                    <a:pt x="0" y="0"/>
                  </a:lnTo>
                  <a:lnTo>
                    <a:pt x="0" y="207"/>
                  </a:lnTo>
                  <a:close/>
                  <a:moveTo>
                    <a:pt x="2" y="2"/>
                  </a:moveTo>
                  <a:lnTo>
                    <a:pt x="12" y="2"/>
                  </a:lnTo>
                  <a:lnTo>
                    <a:pt x="12" y="19"/>
                  </a:lnTo>
                  <a:lnTo>
                    <a:pt x="2" y="19"/>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7"/>
                  </a:moveTo>
                  <a:lnTo>
                    <a:pt x="12" y="167"/>
                  </a:lnTo>
                  <a:lnTo>
                    <a:pt x="12" y="187"/>
                  </a:lnTo>
                  <a:lnTo>
                    <a:pt x="2" y="187"/>
                  </a:lnTo>
                  <a:lnTo>
                    <a:pt x="2" y="167"/>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31"/>
            <p:cNvSpPr/>
            <p:nvPr/>
          </p:nvSpPr>
          <p:spPr>
            <a:xfrm>
              <a:off x="3554413" y="4746625"/>
              <a:ext cx="20638" cy="328613"/>
            </a:xfrm>
            <a:custGeom>
              <a:rect b="b" l="l" r="r" t="t"/>
              <a:pathLst>
                <a:path extrusionOk="0" h="207" w="13">
                  <a:moveTo>
                    <a:pt x="13" y="0"/>
                  </a:moveTo>
                  <a:lnTo>
                    <a:pt x="0" y="0"/>
                  </a:lnTo>
                  <a:lnTo>
                    <a:pt x="0" y="207"/>
                  </a:lnTo>
                  <a:lnTo>
                    <a:pt x="13" y="207"/>
                  </a:lnTo>
                  <a:lnTo>
                    <a:pt x="13" y="0"/>
                  </a:lnTo>
                  <a:close/>
                  <a:moveTo>
                    <a:pt x="12" y="206"/>
                  </a:moveTo>
                  <a:lnTo>
                    <a:pt x="2" y="206"/>
                  </a:lnTo>
                  <a:lnTo>
                    <a:pt x="2" y="188"/>
                  </a:lnTo>
                  <a:lnTo>
                    <a:pt x="12" y="188"/>
                  </a:lnTo>
                  <a:lnTo>
                    <a:pt x="12" y="206"/>
                  </a:lnTo>
                  <a:close/>
                  <a:moveTo>
                    <a:pt x="12" y="187"/>
                  </a:moveTo>
                  <a:lnTo>
                    <a:pt x="2" y="187"/>
                  </a:lnTo>
                  <a:lnTo>
                    <a:pt x="2" y="167"/>
                  </a:lnTo>
                  <a:lnTo>
                    <a:pt x="12" y="167"/>
                  </a:lnTo>
                  <a:lnTo>
                    <a:pt x="12" y="187"/>
                  </a:lnTo>
                  <a:close/>
                  <a:moveTo>
                    <a:pt x="12" y="166"/>
                  </a:moveTo>
                  <a:lnTo>
                    <a:pt x="2" y="166"/>
                  </a:lnTo>
                  <a:lnTo>
                    <a:pt x="2" y="146"/>
                  </a:lnTo>
                  <a:lnTo>
                    <a:pt x="12" y="146"/>
                  </a:lnTo>
                  <a:lnTo>
                    <a:pt x="12" y="166"/>
                  </a:lnTo>
                  <a:close/>
                  <a:moveTo>
                    <a:pt x="12" y="145"/>
                  </a:moveTo>
                  <a:lnTo>
                    <a:pt x="2" y="145"/>
                  </a:lnTo>
                  <a:lnTo>
                    <a:pt x="2" y="126"/>
                  </a:lnTo>
                  <a:lnTo>
                    <a:pt x="12" y="126"/>
                  </a:lnTo>
                  <a:lnTo>
                    <a:pt x="12" y="145"/>
                  </a:lnTo>
                  <a:close/>
                  <a:moveTo>
                    <a:pt x="12" y="124"/>
                  </a:moveTo>
                  <a:lnTo>
                    <a:pt x="2" y="124"/>
                  </a:lnTo>
                  <a:lnTo>
                    <a:pt x="2" y="105"/>
                  </a:lnTo>
                  <a:lnTo>
                    <a:pt x="12" y="105"/>
                  </a:lnTo>
                  <a:lnTo>
                    <a:pt x="12" y="124"/>
                  </a:lnTo>
                  <a:close/>
                  <a:moveTo>
                    <a:pt x="12" y="103"/>
                  </a:moveTo>
                  <a:lnTo>
                    <a:pt x="2" y="103"/>
                  </a:lnTo>
                  <a:lnTo>
                    <a:pt x="2" y="84"/>
                  </a:lnTo>
                  <a:lnTo>
                    <a:pt x="12" y="84"/>
                  </a:lnTo>
                  <a:lnTo>
                    <a:pt x="12" y="103"/>
                  </a:lnTo>
                  <a:close/>
                  <a:moveTo>
                    <a:pt x="12" y="82"/>
                  </a:moveTo>
                  <a:lnTo>
                    <a:pt x="2" y="82"/>
                  </a:lnTo>
                  <a:lnTo>
                    <a:pt x="2" y="63"/>
                  </a:lnTo>
                  <a:lnTo>
                    <a:pt x="12" y="63"/>
                  </a:lnTo>
                  <a:lnTo>
                    <a:pt x="12" y="82"/>
                  </a:lnTo>
                  <a:close/>
                  <a:moveTo>
                    <a:pt x="12" y="61"/>
                  </a:moveTo>
                  <a:lnTo>
                    <a:pt x="2" y="61"/>
                  </a:lnTo>
                  <a:lnTo>
                    <a:pt x="2" y="42"/>
                  </a:lnTo>
                  <a:lnTo>
                    <a:pt x="12" y="42"/>
                  </a:lnTo>
                  <a:lnTo>
                    <a:pt x="12" y="61"/>
                  </a:lnTo>
                  <a:close/>
                  <a:moveTo>
                    <a:pt x="12" y="41"/>
                  </a:moveTo>
                  <a:lnTo>
                    <a:pt x="2" y="41"/>
                  </a:lnTo>
                  <a:lnTo>
                    <a:pt x="2" y="21"/>
                  </a:lnTo>
                  <a:lnTo>
                    <a:pt x="12" y="21"/>
                  </a:lnTo>
                  <a:lnTo>
                    <a:pt x="12" y="41"/>
                  </a:lnTo>
                  <a:close/>
                  <a:moveTo>
                    <a:pt x="12" y="19"/>
                  </a:moveTo>
                  <a:lnTo>
                    <a:pt x="2" y="19"/>
                  </a:lnTo>
                  <a:lnTo>
                    <a:pt x="2" y="2"/>
                  </a:lnTo>
                  <a:lnTo>
                    <a:pt x="12" y="2"/>
                  </a:lnTo>
                  <a:lnTo>
                    <a:pt x="1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31"/>
            <p:cNvSpPr/>
            <p:nvPr/>
          </p:nvSpPr>
          <p:spPr>
            <a:xfrm>
              <a:off x="2514600" y="4611688"/>
              <a:ext cx="982663" cy="20638"/>
            </a:xfrm>
            <a:custGeom>
              <a:rect b="b" l="l" r="r" t="t"/>
              <a:pathLst>
                <a:path extrusionOk="0" h="13" w="619">
                  <a:moveTo>
                    <a:pt x="206" y="13"/>
                  </a:moveTo>
                  <a:lnTo>
                    <a:pt x="412" y="13"/>
                  </a:lnTo>
                  <a:lnTo>
                    <a:pt x="412" y="13"/>
                  </a:lnTo>
                  <a:lnTo>
                    <a:pt x="619" y="13"/>
                  </a:lnTo>
                  <a:lnTo>
                    <a:pt x="619" y="0"/>
                  </a:lnTo>
                  <a:lnTo>
                    <a:pt x="413" y="0"/>
                  </a:lnTo>
                  <a:lnTo>
                    <a:pt x="207" y="0"/>
                  </a:lnTo>
                  <a:lnTo>
                    <a:pt x="0" y="0"/>
                  </a:lnTo>
                  <a:lnTo>
                    <a:pt x="0" y="13"/>
                  </a:lnTo>
                  <a:lnTo>
                    <a:pt x="206" y="13"/>
                  </a:lnTo>
                  <a:lnTo>
                    <a:pt x="206" y="13"/>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73" y="1"/>
                  </a:moveTo>
                  <a:lnTo>
                    <a:pt x="473" y="11"/>
                  </a:lnTo>
                  <a:lnTo>
                    <a:pt x="453" y="11"/>
                  </a:lnTo>
                  <a:lnTo>
                    <a:pt x="453" y="1"/>
                  </a:lnTo>
                  <a:lnTo>
                    <a:pt x="47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moveTo>
                    <a:pt x="394" y="1"/>
                  </a:moveTo>
                  <a:lnTo>
                    <a:pt x="412" y="1"/>
                  </a:lnTo>
                  <a:lnTo>
                    <a:pt x="412" y="11"/>
                  </a:lnTo>
                  <a:lnTo>
                    <a:pt x="394" y="11"/>
                  </a:lnTo>
                  <a:lnTo>
                    <a:pt x="394" y="1"/>
                  </a:lnTo>
                  <a:close/>
                  <a:moveTo>
                    <a:pt x="373" y="1"/>
                  </a:moveTo>
                  <a:lnTo>
                    <a:pt x="392" y="1"/>
                  </a:lnTo>
                  <a:lnTo>
                    <a:pt x="392" y="11"/>
                  </a:lnTo>
                  <a:lnTo>
                    <a:pt x="373" y="11"/>
                  </a:lnTo>
                  <a:lnTo>
                    <a:pt x="373" y="1"/>
                  </a:lnTo>
                  <a:close/>
                  <a:moveTo>
                    <a:pt x="352" y="1"/>
                  </a:moveTo>
                  <a:lnTo>
                    <a:pt x="372" y="1"/>
                  </a:lnTo>
                  <a:lnTo>
                    <a:pt x="372" y="11"/>
                  </a:lnTo>
                  <a:lnTo>
                    <a:pt x="352" y="11"/>
                  </a:lnTo>
                  <a:lnTo>
                    <a:pt x="352" y="1"/>
                  </a:lnTo>
                  <a:close/>
                  <a:moveTo>
                    <a:pt x="331" y="1"/>
                  </a:moveTo>
                  <a:lnTo>
                    <a:pt x="351" y="1"/>
                  </a:lnTo>
                  <a:lnTo>
                    <a:pt x="351" y="11"/>
                  </a:lnTo>
                  <a:lnTo>
                    <a:pt x="331" y="11"/>
                  </a:lnTo>
                  <a:lnTo>
                    <a:pt x="331" y="1"/>
                  </a:lnTo>
                  <a:close/>
                  <a:moveTo>
                    <a:pt x="310" y="1"/>
                  </a:moveTo>
                  <a:lnTo>
                    <a:pt x="330" y="1"/>
                  </a:lnTo>
                  <a:lnTo>
                    <a:pt x="330"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67" y="1"/>
                  </a:moveTo>
                  <a:lnTo>
                    <a:pt x="267" y="11"/>
                  </a:lnTo>
                  <a:lnTo>
                    <a:pt x="247" y="11"/>
                  </a:lnTo>
                  <a:lnTo>
                    <a:pt x="247" y="1"/>
                  </a:lnTo>
                  <a:lnTo>
                    <a:pt x="26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188" y="11"/>
                  </a:moveTo>
                  <a:lnTo>
                    <a:pt x="188" y="1"/>
                  </a:lnTo>
                  <a:lnTo>
                    <a:pt x="206" y="1"/>
                  </a:lnTo>
                  <a:lnTo>
                    <a:pt x="206" y="11"/>
                  </a:lnTo>
                  <a:lnTo>
                    <a:pt x="188"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31"/>
            <p:cNvSpPr/>
            <p:nvPr/>
          </p:nvSpPr>
          <p:spPr>
            <a:xfrm>
              <a:off x="2333625" y="6011863"/>
              <a:ext cx="42863" cy="42863"/>
            </a:xfrm>
            <a:custGeom>
              <a:rect b="b" l="l" r="r" t="t"/>
              <a:pathLst>
                <a:path extrusionOk="0" h="136" w="136">
                  <a:moveTo>
                    <a:pt x="68" y="0"/>
                  </a:moveTo>
                  <a:cubicBezTo>
                    <a:pt x="30" y="0"/>
                    <a:pt x="0" y="30"/>
                    <a:pt x="0" y="68"/>
                  </a:cubicBezTo>
                  <a:cubicBezTo>
                    <a:pt x="0" y="105"/>
                    <a:pt x="30" y="136"/>
                    <a:pt x="68" y="136"/>
                  </a:cubicBezTo>
                  <a:cubicBezTo>
                    <a:pt x="106" y="136"/>
                    <a:pt x="136" y="105"/>
                    <a:pt x="136" y="68"/>
                  </a:cubicBezTo>
                  <a:cubicBezTo>
                    <a:pt x="136" y="30"/>
                    <a:pt x="106" y="0"/>
                    <a:pt x="68" y="0"/>
                  </a:cubicBezTo>
                  <a:close/>
                  <a:moveTo>
                    <a:pt x="22" y="27"/>
                  </a:moveTo>
                  <a:cubicBezTo>
                    <a:pt x="60" y="64"/>
                    <a:pt x="60" y="64"/>
                    <a:pt x="60" y="64"/>
                  </a:cubicBezTo>
                  <a:cubicBezTo>
                    <a:pt x="7" y="64"/>
                    <a:pt x="7" y="64"/>
                    <a:pt x="7" y="64"/>
                  </a:cubicBezTo>
                  <a:cubicBezTo>
                    <a:pt x="8" y="50"/>
                    <a:pt x="13" y="37"/>
                    <a:pt x="22" y="27"/>
                  </a:cubicBezTo>
                  <a:close/>
                  <a:moveTo>
                    <a:pt x="7" y="71"/>
                  </a:moveTo>
                  <a:cubicBezTo>
                    <a:pt x="60" y="71"/>
                    <a:pt x="60" y="71"/>
                    <a:pt x="60" y="71"/>
                  </a:cubicBezTo>
                  <a:cubicBezTo>
                    <a:pt x="22" y="109"/>
                    <a:pt x="22" y="109"/>
                    <a:pt x="22" y="109"/>
                  </a:cubicBezTo>
                  <a:cubicBezTo>
                    <a:pt x="13" y="99"/>
                    <a:pt x="8" y="86"/>
                    <a:pt x="7" y="71"/>
                  </a:cubicBezTo>
                  <a:close/>
                  <a:moveTo>
                    <a:pt x="65" y="129"/>
                  </a:moveTo>
                  <a:cubicBezTo>
                    <a:pt x="50" y="128"/>
                    <a:pt x="37" y="123"/>
                    <a:pt x="27" y="114"/>
                  </a:cubicBezTo>
                  <a:cubicBezTo>
                    <a:pt x="65" y="76"/>
                    <a:pt x="65" y="76"/>
                    <a:pt x="65" y="76"/>
                  </a:cubicBezTo>
                  <a:lnTo>
                    <a:pt x="65" y="129"/>
                  </a:lnTo>
                  <a:close/>
                  <a:moveTo>
                    <a:pt x="65" y="60"/>
                  </a:moveTo>
                  <a:cubicBezTo>
                    <a:pt x="27" y="22"/>
                    <a:pt x="27" y="22"/>
                    <a:pt x="27" y="22"/>
                  </a:cubicBezTo>
                  <a:cubicBezTo>
                    <a:pt x="37" y="13"/>
                    <a:pt x="50" y="7"/>
                    <a:pt x="65" y="7"/>
                  </a:cubicBezTo>
                  <a:lnTo>
                    <a:pt x="65" y="60"/>
                  </a:lnTo>
                  <a:close/>
                  <a:moveTo>
                    <a:pt x="72" y="7"/>
                  </a:moveTo>
                  <a:cubicBezTo>
                    <a:pt x="86" y="7"/>
                    <a:pt x="99" y="13"/>
                    <a:pt x="109" y="22"/>
                  </a:cubicBezTo>
                  <a:cubicBezTo>
                    <a:pt x="72" y="60"/>
                    <a:pt x="72" y="60"/>
                    <a:pt x="72" y="60"/>
                  </a:cubicBezTo>
                  <a:lnTo>
                    <a:pt x="72" y="7"/>
                  </a:lnTo>
                  <a:close/>
                  <a:moveTo>
                    <a:pt x="72" y="129"/>
                  </a:moveTo>
                  <a:cubicBezTo>
                    <a:pt x="72" y="76"/>
                    <a:pt x="72" y="76"/>
                    <a:pt x="72" y="76"/>
                  </a:cubicBezTo>
                  <a:cubicBezTo>
                    <a:pt x="109" y="114"/>
                    <a:pt x="109" y="114"/>
                    <a:pt x="109" y="114"/>
                  </a:cubicBezTo>
                  <a:cubicBezTo>
                    <a:pt x="99" y="123"/>
                    <a:pt x="86" y="128"/>
                    <a:pt x="72" y="129"/>
                  </a:cubicBezTo>
                  <a:close/>
                  <a:moveTo>
                    <a:pt x="114" y="109"/>
                  </a:moveTo>
                  <a:cubicBezTo>
                    <a:pt x="76" y="71"/>
                    <a:pt x="76" y="71"/>
                    <a:pt x="76" y="71"/>
                  </a:cubicBezTo>
                  <a:cubicBezTo>
                    <a:pt x="129" y="71"/>
                    <a:pt x="129" y="71"/>
                    <a:pt x="129" y="71"/>
                  </a:cubicBezTo>
                  <a:cubicBezTo>
                    <a:pt x="129" y="86"/>
                    <a:pt x="123" y="99"/>
                    <a:pt x="114" y="109"/>
                  </a:cubicBezTo>
                  <a:close/>
                  <a:moveTo>
                    <a:pt x="76" y="64"/>
                  </a:moveTo>
                  <a:cubicBezTo>
                    <a:pt x="114" y="27"/>
                    <a:pt x="114" y="27"/>
                    <a:pt x="114" y="27"/>
                  </a:cubicBezTo>
                  <a:cubicBezTo>
                    <a:pt x="123" y="37"/>
                    <a:pt x="129" y="50"/>
                    <a:pt x="129" y="64"/>
                  </a:cubicBezTo>
                  <a:lnTo>
                    <a:pt x="76" y="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31"/>
            <p:cNvSpPr/>
            <p:nvPr/>
          </p:nvSpPr>
          <p:spPr>
            <a:xfrm>
              <a:off x="2203450" y="6051550"/>
              <a:ext cx="77788" cy="39688"/>
            </a:xfrm>
            <a:custGeom>
              <a:rect b="b" l="l" r="r" t="t"/>
              <a:pathLst>
                <a:path extrusionOk="0" h="25" w="49">
                  <a:moveTo>
                    <a:pt x="49" y="25"/>
                  </a:moveTo>
                  <a:lnTo>
                    <a:pt x="49" y="0"/>
                  </a:lnTo>
                  <a:lnTo>
                    <a:pt x="0" y="0"/>
                  </a:lnTo>
                  <a:lnTo>
                    <a:pt x="49" y="25"/>
                  </a:lnTo>
                  <a:close/>
                  <a:moveTo>
                    <a:pt x="48" y="23"/>
                  </a:moveTo>
                  <a:lnTo>
                    <a:pt x="5" y="2"/>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31"/>
            <p:cNvSpPr/>
            <p:nvPr/>
          </p:nvSpPr>
          <p:spPr>
            <a:xfrm>
              <a:off x="3549650" y="5192713"/>
              <a:ext cx="93663" cy="285751"/>
            </a:xfrm>
            <a:custGeom>
              <a:rect b="b" l="l" r="r" t="t"/>
              <a:pathLst>
                <a:path extrusionOk="0" h="914" w="299">
                  <a:moveTo>
                    <a:pt x="235" y="19"/>
                  </a:moveTo>
                  <a:cubicBezTo>
                    <a:pt x="232" y="18"/>
                    <a:pt x="232" y="18"/>
                    <a:pt x="232" y="18"/>
                  </a:cubicBezTo>
                  <a:cubicBezTo>
                    <a:pt x="232" y="18"/>
                    <a:pt x="232" y="18"/>
                    <a:pt x="232" y="18"/>
                  </a:cubicBezTo>
                  <a:cubicBezTo>
                    <a:pt x="219" y="12"/>
                    <a:pt x="206" y="8"/>
                    <a:pt x="192" y="5"/>
                  </a:cubicBezTo>
                  <a:cubicBezTo>
                    <a:pt x="189" y="5"/>
                    <a:pt x="189" y="5"/>
                    <a:pt x="189" y="5"/>
                  </a:cubicBezTo>
                  <a:cubicBezTo>
                    <a:pt x="189" y="5"/>
                    <a:pt x="189" y="5"/>
                    <a:pt x="189" y="5"/>
                  </a:cubicBezTo>
                  <a:cubicBezTo>
                    <a:pt x="163" y="0"/>
                    <a:pt x="137" y="0"/>
                    <a:pt x="111" y="4"/>
                  </a:cubicBezTo>
                  <a:cubicBezTo>
                    <a:pt x="111" y="4"/>
                    <a:pt x="111" y="4"/>
                    <a:pt x="111" y="4"/>
                  </a:cubicBezTo>
                  <a:cubicBezTo>
                    <a:pt x="108" y="5"/>
                    <a:pt x="108" y="5"/>
                    <a:pt x="108" y="5"/>
                  </a:cubicBezTo>
                  <a:cubicBezTo>
                    <a:pt x="108" y="5"/>
                    <a:pt x="108" y="5"/>
                    <a:pt x="108" y="5"/>
                  </a:cubicBezTo>
                  <a:cubicBezTo>
                    <a:pt x="108" y="5"/>
                    <a:pt x="108" y="5"/>
                    <a:pt x="108" y="5"/>
                  </a:cubicBezTo>
                  <a:cubicBezTo>
                    <a:pt x="93" y="8"/>
                    <a:pt x="78" y="12"/>
                    <a:pt x="64" y="19"/>
                  </a:cubicBezTo>
                  <a:cubicBezTo>
                    <a:pt x="64" y="19"/>
                    <a:pt x="63" y="19"/>
                    <a:pt x="62" y="19"/>
                  </a:cubicBezTo>
                  <a:cubicBezTo>
                    <a:pt x="62" y="20"/>
                    <a:pt x="61" y="20"/>
                    <a:pt x="60" y="20"/>
                  </a:cubicBezTo>
                  <a:cubicBezTo>
                    <a:pt x="60" y="20"/>
                    <a:pt x="59" y="21"/>
                    <a:pt x="59" y="21"/>
                  </a:cubicBezTo>
                  <a:cubicBezTo>
                    <a:pt x="59" y="21"/>
                    <a:pt x="59" y="21"/>
                    <a:pt x="59" y="21"/>
                  </a:cubicBezTo>
                  <a:cubicBezTo>
                    <a:pt x="56" y="22"/>
                    <a:pt x="56" y="22"/>
                    <a:pt x="56" y="22"/>
                  </a:cubicBezTo>
                  <a:cubicBezTo>
                    <a:pt x="56" y="22"/>
                    <a:pt x="56" y="22"/>
                    <a:pt x="56" y="22"/>
                  </a:cubicBezTo>
                  <a:cubicBezTo>
                    <a:pt x="56" y="22"/>
                    <a:pt x="56" y="22"/>
                    <a:pt x="56" y="22"/>
                  </a:cubicBezTo>
                  <a:cubicBezTo>
                    <a:pt x="39" y="30"/>
                    <a:pt x="24" y="41"/>
                    <a:pt x="9" y="53"/>
                  </a:cubicBezTo>
                  <a:cubicBezTo>
                    <a:pt x="7" y="55"/>
                    <a:pt x="5" y="57"/>
                    <a:pt x="3" y="59"/>
                  </a:cubicBezTo>
                  <a:cubicBezTo>
                    <a:pt x="0" y="62"/>
                    <a:pt x="0" y="62"/>
                    <a:pt x="0" y="62"/>
                  </a:cubicBezTo>
                  <a:cubicBezTo>
                    <a:pt x="4" y="64"/>
                    <a:pt x="4" y="64"/>
                    <a:pt x="4" y="64"/>
                  </a:cubicBezTo>
                  <a:cubicBezTo>
                    <a:pt x="39" y="82"/>
                    <a:pt x="71" y="121"/>
                    <a:pt x="96" y="177"/>
                  </a:cubicBezTo>
                  <a:cubicBezTo>
                    <a:pt x="112" y="213"/>
                    <a:pt x="124" y="253"/>
                    <a:pt x="133" y="298"/>
                  </a:cubicBezTo>
                  <a:cubicBezTo>
                    <a:pt x="129" y="298"/>
                    <a:pt x="129" y="298"/>
                    <a:pt x="129" y="298"/>
                  </a:cubicBezTo>
                  <a:cubicBezTo>
                    <a:pt x="139" y="343"/>
                    <a:pt x="145" y="391"/>
                    <a:pt x="146" y="442"/>
                  </a:cubicBezTo>
                  <a:cubicBezTo>
                    <a:pt x="146" y="447"/>
                    <a:pt x="146" y="452"/>
                    <a:pt x="146" y="457"/>
                  </a:cubicBezTo>
                  <a:cubicBezTo>
                    <a:pt x="146" y="461"/>
                    <a:pt x="146" y="466"/>
                    <a:pt x="146" y="471"/>
                  </a:cubicBezTo>
                  <a:cubicBezTo>
                    <a:pt x="145" y="522"/>
                    <a:pt x="139" y="571"/>
                    <a:pt x="129" y="616"/>
                  </a:cubicBezTo>
                  <a:cubicBezTo>
                    <a:pt x="133" y="616"/>
                    <a:pt x="133" y="616"/>
                    <a:pt x="133" y="616"/>
                  </a:cubicBezTo>
                  <a:cubicBezTo>
                    <a:pt x="124" y="660"/>
                    <a:pt x="112" y="701"/>
                    <a:pt x="96" y="736"/>
                  </a:cubicBezTo>
                  <a:cubicBezTo>
                    <a:pt x="71" y="792"/>
                    <a:pt x="39" y="832"/>
                    <a:pt x="4" y="849"/>
                  </a:cubicBezTo>
                  <a:cubicBezTo>
                    <a:pt x="0" y="851"/>
                    <a:pt x="0" y="851"/>
                    <a:pt x="0" y="851"/>
                  </a:cubicBezTo>
                  <a:cubicBezTo>
                    <a:pt x="3" y="855"/>
                    <a:pt x="3" y="855"/>
                    <a:pt x="3" y="855"/>
                  </a:cubicBezTo>
                  <a:cubicBezTo>
                    <a:pt x="5" y="856"/>
                    <a:pt x="7" y="858"/>
                    <a:pt x="9" y="860"/>
                  </a:cubicBezTo>
                  <a:cubicBezTo>
                    <a:pt x="24" y="872"/>
                    <a:pt x="39" y="883"/>
                    <a:pt x="56" y="891"/>
                  </a:cubicBezTo>
                  <a:cubicBezTo>
                    <a:pt x="56" y="891"/>
                    <a:pt x="56" y="891"/>
                    <a:pt x="56" y="891"/>
                  </a:cubicBezTo>
                  <a:cubicBezTo>
                    <a:pt x="56" y="891"/>
                    <a:pt x="56" y="891"/>
                    <a:pt x="56" y="891"/>
                  </a:cubicBezTo>
                  <a:cubicBezTo>
                    <a:pt x="59" y="892"/>
                    <a:pt x="59" y="892"/>
                    <a:pt x="59" y="892"/>
                  </a:cubicBezTo>
                  <a:cubicBezTo>
                    <a:pt x="59" y="892"/>
                    <a:pt x="59" y="892"/>
                    <a:pt x="59" y="892"/>
                  </a:cubicBezTo>
                  <a:cubicBezTo>
                    <a:pt x="59" y="893"/>
                    <a:pt x="60" y="893"/>
                    <a:pt x="60" y="893"/>
                  </a:cubicBezTo>
                  <a:cubicBezTo>
                    <a:pt x="61" y="893"/>
                    <a:pt x="62" y="894"/>
                    <a:pt x="62" y="894"/>
                  </a:cubicBezTo>
                  <a:cubicBezTo>
                    <a:pt x="63" y="894"/>
                    <a:pt x="64" y="895"/>
                    <a:pt x="64" y="895"/>
                  </a:cubicBezTo>
                  <a:cubicBezTo>
                    <a:pt x="78" y="901"/>
                    <a:pt x="93" y="906"/>
                    <a:pt x="108" y="908"/>
                  </a:cubicBezTo>
                  <a:cubicBezTo>
                    <a:pt x="108" y="908"/>
                    <a:pt x="108" y="908"/>
                    <a:pt x="108" y="908"/>
                  </a:cubicBezTo>
                  <a:cubicBezTo>
                    <a:pt x="108" y="908"/>
                    <a:pt x="108" y="908"/>
                    <a:pt x="108" y="908"/>
                  </a:cubicBezTo>
                  <a:cubicBezTo>
                    <a:pt x="111" y="909"/>
                    <a:pt x="111" y="909"/>
                    <a:pt x="111" y="909"/>
                  </a:cubicBezTo>
                  <a:cubicBezTo>
                    <a:pt x="111" y="909"/>
                    <a:pt x="111" y="909"/>
                    <a:pt x="111" y="909"/>
                  </a:cubicBezTo>
                  <a:cubicBezTo>
                    <a:pt x="137" y="914"/>
                    <a:pt x="163" y="914"/>
                    <a:pt x="189" y="909"/>
                  </a:cubicBezTo>
                  <a:cubicBezTo>
                    <a:pt x="189" y="909"/>
                    <a:pt x="189" y="909"/>
                    <a:pt x="189" y="909"/>
                  </a:cubicBezTo>
                  <a:cubicBezTo>
                    <a:pt x="192" y="908"/>
                    <a:pt x="192" y="908"/>
                    <a:pt x="192" y="908"/>
                  </a:cubicBezTo>
                  <a:cubicBezTo>
                    <a:pt x="206" y="905"/>
                    <a:pt x="219" y="901"/>
                    <a:pt x="232" y="896"/>
                  </a:cubicBezTo>
                  <a:cubicBezTo>
                    <a:pt x="232" y="896"/>
                    <a:pt x="232" y="896"/>
                    <a:pt x="232" y="896"/>
                  </a:cubicBezTo>
                  <a:cubicBezTo>
                    <a:pt x="235" y="894"/>
                    <a:pt x="235" y="894"/>
                    <a:pt x="235" y="894"/>
                  </a:cubicBezTo>
                  <a:cubicBezTo>
                    <a:pt x="246" y="889"/>
                    <a:pt x="257" y="884"/>
                    <a:pt x="267" y="877"/>
                  </a:cubicBezTo>
                  <a:cubicBezTo>
                    <a:pt x="277" y="870"/>
                    <a:pt x="286" y="862"/>
                    <a:pt x="295" y="854"/>
                  </a:cubicBezTo>
                  <a:cubicBezTo>
                    <a:pt x="299" y="851"/>
                    <a:pt x="299" y="851"/>
                    <a:pt x="299" y="851"/>
                  </a:cubicBezTo>
                  <a:cubicBezTo>
                    <a:pt x="295" y="848"/>
                    <a:pt x="295" y="848"/>
                    <a:pt x="295" y="848"/>
                  </a:cubicBezTo>
                  <a:cubicBezTo>
                    <a:pt x="257" y="829"/>
                    <a:pt x="222" y="784"/>
                    <a:pt x="197" y="721"/>
                  </a:cubicBezTo>
                  <a:cubicBezTo>
                    <a:pt x="192" y="709"/>
                    <a:pt x="188" y="696"/>
                    <a:pt x="184" y="683"/>
                  </a:cubicBezTo>
                  <a:cubicBezTo>
                    <a:pt x="177" y="662"/>
                    <a:pt x="172" y="639"/>
                    <a:pt x="167" y="616"/>
                  </a:cubicBezTo>
                  <a:cubicBezTo>
                    <a:pt x="171" y="616"/>
                    <a:pt x="171" y="616"/>
                    <a:pt x="171" y="616"/>
                  </a:cubicBezTo>
                  <a:cubicBezTo>
                    <a:pt x="167" y="596"/>
                    <a:pt x="163" y="575"/>
                    <a:pt x="160" y="553"/>
                  </a:cubicBezTo>
                  <a:cubicBezTo>
                    <a:pt x="158" y="539"/>
                    <a:pt x="157" y="525"/>
                    <a:pt x="156" y="511"/>
                  </a:cubicBezTo>
                  <a:cubicBezTo>
                    <a:pt x="155" y="497"/>
                    <a:pt x="154" y="484"/>
                    <a:pt x="154" y="471"/>
                  </a:cubicBezTo>
                  <a:cubicBezTo>
                    <a:pt x="154" y="466"/>
                    <a:pt x="154" y="461"/>
                    <a:pt x="154" y="457"/>
                  </a:cubicBezTo>
                  <a:cubicBezTo>
                    <a:pt x="154" y="452"/>
                    <a:pt x="154" y="447"/>
                    <a:pt x="154" y="442"/>
                  </a:cubicBezTo>
                  <a:cubicBezTo>
                    <a:pt x="154" y="429"/>
                    <a:pt x="155" y="416"/>
                    <a:pt x="156" y="403"/>
                  </a:cubicBezTo>
                  <a:cubicBezTo>
                    <a:pt x="157" y="388"/>
                    <a:pt x="158" y="374"/>
                    <a:pt x="160" y="360"/>
                  </a:cubicBezTo>
                  <a:cubicBezTo>
                    <a:pt x="163" y="338"/>
                    <a:pt x="167" y="318"/>
                    <a:pt x="171" y="298"/>
                  </a:cubicBezTo>
                  <a:cubicBezTo>
                    <a:pt x="167" y="298"/>
                    <a:pt x="167" y="298"/>
                    <a:pt x="167" y="298"/>
                  </a:cubicBezTo>
                  <a:cubicBezTo>
                    <a:pt x="172" y="274"/>
                    <a:pt x="177" y="252"/>
                    <a:pt x="184" y="231"/>
                  </a:cubicBezTo>
                  <a:cubicBezTo>
                    <a:pt x="188" y="217"/>
                    <a:pt x="192" y="205"/>
                    <a:pt x="197" y="192"/>
                  </a:cubicBezTo>
                  <a:cubicBezTo>
                    <a:pt x="222" y="129"/>
                    <a:pt x="257" y="84"/>
                    <a:pt x="295" y="65"/>
                  </a:cubicBezTo>
                  <a:cubicBezTo>
                    <a:pt x="299" y="63"/>
                    <a:pt x="299" y="63"/>
                    <a:pt x="299" y="63"/>
                  </a:cubicBezTo>
                  <a:cubicBezTo>
                    <a:pt x="295" y="59"/>
                    <a:pt x="295" y="59"/>
                    <a:pt x="295" y="59"/>
                  </a:cubicBezTo>
                  <a:cubicBezTo>
                    <a:pt x="286" y="51"/>
                    <a:pt x="277" y="43"/>
                    <a:pt x="267" y="37"/>
                  </a:cubicBezTo>
                  <a:cubicBezTo>
                    <a:pt x="257" y="30"/>
                    <a:pt x="246" y="24"/>
                    <a:pt x="235" y="19"/>
                  </a:cubicBezTo>
                  <a:close/>
                  <a:moveTo>
                    <a:pt x="129" y="252"/>
                  </a:moveTo>
                  <a:cubicBezTo>
                    <a:pt x="129" y="249"/>
                    <a:pt x="128" y="246"/>
                    <a:pt x="127" y="243"/>
                  </a:cubicBezTo>
                  <a:cubicBezTo>
                    <a:pt x="127" y="242"/>
                    <a:pt x="127" y="242"/>
                    <a:pt x="127" y="242"/>
                  </a:cubicBezTo>
                  <a:cubicBezTo>
                    <a:pt x="127" y="242"/>
                    <a:pt x="127" y="242"/>
                    <a:pt x="127" y="241"/>
                  </a:cubicBezTo>
                  <a:cubicBezTo>
                    <a:pt x="126" y="241"/>
                    <a:pt x="126" y="241"/>
                    <a:pt x="126" y="240"/>
                  </a:cubicBezTo>
                  <a:cubicBezTo>
                    <a:pt x="125" y="237"/>
                    <a:pt x="125" y="235"/>
                    <a:pt x="124" y="232"/>
                  </a:cubicBezTo>
                  <a:cubicBezTo>
                    <a:pt x="124" y="232"/>
                    <a:pt x="124" y="231"/>
                    <a:pt x="123" y="230"/>
                  </a:cubicBezTo>
                  <a:cubicBezTo>
                    <a:pt x="123" y="230"/>
                    <a:pt x="123" y="229"/>
                    <a:pt x="122" y="228"/>
                  </a:cubicBezTo>
                  <a:cubicBezTo>
                    <a:pt x="122" y="226"/>
                    <a:pt x="121" y="224"/>
                    <a:pt x="121" y="223"/>
                  </a:cubicBezTo>
                  <a:cubicBezTo>
                    <a:pt x="121" y="222"/>
                    <a:pt x="120" y="221"/>
                    <a:pt x="120" y="220"/>
                  </a:cubicBezTo>
                  <a:cubicBezTo>
                    <a:pt x="120" y="219"/>
                    <a:pt x="119" y="218"/>
                    <a:pt x="119" y="217"/>
                  </a:cubicBezTo>
                  <a:cubicBezTo>
                    <a:pt x="119" y="216"/>
                    <a:pt x="118" y="215"/>
                    <a:pt x="118" y="214"/>
                  </a:cubicBezTo>
                  <a:cubicBezTo>
                    <a:pt x="117" y="212"/>
                    <a:pt x="117" y="211"/>
                    <a:pt x="117" y="210"/>
                  </a:cubicBezTo>
                  <a:cubicBezTo>
                    <a:pt x="116" y="209"/>
                    <a:pt x="116" y="208"/>
                    <a:pt x="115" y="207"/>
                  </a:cubicBezTo>
                  <a:cubicBezTo>
                    <a:pt x="115" y="207"/>
                    <a:pt x="115" y="206"/>
                    <a:pt x="115" y="206"/>
                  </a:cubicBezTo>
                  <a:cubicBezTo>
                    <a:pt x="115" y="205"/>
                    <a:pt x="115" y="205"/>
                    <a:pt x="115" y="204"/>
                  </a:cubicBezTo>
                  <a:cubicBezTo>
                    <a:pt x="114" y="203"/>
                    <a:pt x="114" y="202"/>
                    <a:pt x="113" y="201"/>
                  </a:cubicBezTo>
                  <a:cubicBezTo>
                    <a:pt x="113" y="199"/>
                    <a:pt x="112" y="198"/>
                    <a:pt x="112" y="197"/>
                  </a:cubicBezTo>
                  <a:cubicBezTo>
                    <a:pt x="111" y="196"/>
                    <a:pt x="111" y="195"/>
                    <a:pt x="111" y="194"/>
                  </a:cubicBezTo>
                  <a:cubicBezTo>
                    <a:pt x="111" y="194"/>
                    <a:pt x="110" y="193"/>
                    <a:pt x="110" y="192"/>
                  </a:cubicBezTo>
                  <a:cubicBezTo>
                    <a:pt x="109" y="190"/>
                    <a:pt x="108" y="189"/>
                    <a:pt x="108" y="187"/>
                  </a:cubicBezTo>
                  <a:cubicBezTo>
                    <a:pt x="107" y="186"/>
                    <a:pt x="107" y="185"/>
                    <a:pt x="107" y="184"/>
                  </a:cubicBezTo>
                  <a:cubicBezTo>
                    <a:pt x="107" y="184"/>
                    <a:pt x="106" y="184"/>
                    <a:pt x="106" y="183"/>
                  </a:cubicBezTo>
                  <a:cubicBezTo>
                    <a:pt x="105" y="180"/>
                    <a:pt x="104" y="177"/>
                    <a:pt x="103" y="175"/>
                  </a:cubicBezTo>
                  <a:cubicBezTo>
                    <a:pt x="78" y="119"/>
                    <a:pt x="47" y="80"/>
                    <a:pt x="12" y="60"/>
                  </a:cubicBezTo>
                  <a:cubicBezTo>
                    <a:pt x="13" y="59"/>
                    <a:pt x="15" y="57"/>
                    <a:pt x="17" y="56"/>
                  </a:cubicBezTo>
                  <a:cubicBezTo>
                    <a:pt x="18" y="55"/>
                    <a:pt x="18" y="55"/>
                    <a:pt x="19" y="54"/>
                  </a:cubicBezTo>
                  <a:cubicBezTo>
                    <a:pt x="20" y="53"/>
                    <a:pt x="21" y="52"/>
                    <a:pt x="22" y="51"/>
                  </a:cubicBezTo>
                  <a:cubicBezTo>
                    <a:pt x="23" y="51"/>
                    <a:pt x="24" y="50"/>
                    <a:pt x="25" y="50"/>
                  </a:cubicBezTo>
                  <a:cubicBezTo>
                    <a:pt x="26" y="49"/>
                    <a:pt x="27" y="48"/>
                    <a:pt x="28" y="47"/>
                  </a:cubicBezTo>
                  <a:cubicBezTo>
                    <a:pt x="29" y="47"/>
                    <a:pt x="30" y="46"/>
                    <a:pt x="30" y="46"/>
                  </a:cubicBezTo>
                  <a:cubicBezTo>
                    <a:pt x="31" y="45"/>
                    <a:pt x="33" y="44"/>
                    <a:pt x="34" y="43"/>
                  </a:cubicBezTo>
                  <a:cubicBezTo>
                    <a:pt x="35" y="43"/>
                    <a:pt x="35" y="42"/>
                    <a:pt x="36" y="42"/>
                  </a:cubicBezTo>
                  <a:cubicBezTo>
                    <a:pt x="37" y="41"/>
                    <a:pt x="38" y="40"/>
                    <a:pt x="40" y="39"/>
                  </a:cubicBezTo>
                  <a:cubicBezTo>
                    <a:pt x="40" y="39"/>
                    <a:pt x="41" y="38"/>
                    <a:pt x="42" y="38"/>
                  </a:cubicBezTo>
                  <a:cubicBezTo>
                    <a:pt x="43" y="37"/>
                    <a:pt x="44" y="36"/>
                    <a:pt x="46" y="36"/>
                  </a:cubicBezTo>
                  <a:cubicBezTo>
                    <a:pt x="46" y="35"/>
                    <a:pt x="47" y="35"/>
                    <a:pt x="48" y="34"/>
                  </a:cubicBezTo>
                  <a:cubicBezTo>
                    <a:pt x="49" y="34"/>
                    <a:pt x="51" y="33"/>
                    <a:pt x="52" y="32"/>
                  </a:cubicBezTo>
                  <a:cubicBezTo>
                    <a:pt x="53" y="32"/>
                    <a:pt x="54" y="31"/>
                    <a:pt x="54" y="31"/>
                  </a:cubicBezTo>
                  <a:cubicBezTo>
                    <a:pt x="55" y="31"/>
                    <a:pt x="56" y="30"/>
                    <a:pt x="56" y="30"/>
                  </a:cubicBezTo>
                  <a:cubicBezTo>
                    <a:pt x="89" y="83"/>
                    <a:pt x="114" y="161"/>
                    <a:pt x="130" y="252"/>
                  </a:cubicBezTo>
                  <a:cubicBezTo>
                    <a:pt x="129" y="252"/>
                    <a:pt x="129" y="252"/>
                    <a:pt x="129" y="252"/>
                  </a:cubicBezTo>
                  <a:close/>
                  <a:moveTo>
                    <a:pt x="63" y="27"/>
                  </a:moveTo>
                  <a:cubicBezTo>
                    <a:pt x="63" y="26"/>
                    <a:pt x="64" y="26"/>
                    <a:pt x="65" y="26"/>
                  </a:cubicBezTo>
                  <a:cubicBezTo>
                    <a:pt x="66" y="25"/>
                    <a:pt x="66" y="25"/>
                    <a:pt x="67" y="25"/>
                  </a:cubicBezTo>
                  <a:cubicBezTo>
                    <a:pt x="68" y="24"/>
                    <a:pt x="70" y="24"/>
                    <a:pt x="71" y="23"/>
                  </a:cubicBezTo>
                  <a:cubicBezTo>
                    <a:pt x="72" y="23"/>
                    <a:pt x="72" y="23"/>
                    <a:pt x="73" y="22"/>
                  </a:cubicBezTo>
                  <a:cubicBezTo>
                    <a:pt x="74" y="22"/>
                    <a:pt x="76" y="21"/>
                    <a:pt x="77" y="21"/>
                  </a:cubicBezTo>
                  <a:cubicBezTo>
                    <a:pt x="78" y="21"/>
                    <a:pt x="79" y="20"/>
                    <a:pt x="79" y="20"/>
                  </a:cubicBezTo>
                  <a:cubicBezTo>
                    <a:pt x="81" y="20"/>
                    <a:pt x="82" y="19"/>
                    <a:pt x="83" y="19"/>
                  </a:cubicBezTo>
                  <a:cubicBezTo>
                    <a:pt x="84" y="18"/>
                    <a:pt x="85" y="18"/>
                    <a:pt x="85" y="18"/>
                  </a:cubicBezTo>
                  <a:cubicBezTo>
                    <a:pt x="87" y="17"/>
                    <a:pt x="88" y="17"/>
                    <a:pt x="89" y="17"/>
                  </a:cubicBezTo>
                  <a:cubicBezTo>
                    <a:pt x="90" y="16"/>
                    <a:pt x="91" y="16"/>
                    <a:pt x="92" y="16"/>
                  </a:cubicBezTo>
                  <a:cubicBezTo>
                    <a:pt x="93" y="16"/>
                    <a:pt x="94" y="15"/>
                    <a:pt x="95" y="15"/>
                  </a:cubicBezTo>
                  <a:cubicBezTo>
                    <a:pt x="96" y="15"/>
                    <a:pt x="97" y="14"/>
                    <a:pt x="98" y="14"/>
                  </a:cubicBezTo>
                  <a:cubicBezTo>
                    <a:pt x="99" y="14"/>
                    <a:pt x="100" y="14"/>
                    <a:pt x="101" y="13"/>
                  </a:cubicBezTo>
                  <a:cubicBezTo>
                    <a:pt x="102" y="13"/>
                    <a:pt x="103" y="13"/>
                    <a:pt x="104" y="13"/>
                  </a:cubicBezTo>
                  <a:cubicBezTo>
                    <a:pt x="105" y="13"/>
                    <a:pt x="105" y="13"/>
                    <a:pt x="106" y="12"/>
                  </a:cubicBezTo>
                  <a:cubicBezTo>
                    <a:pt x="123" y="93"/>
                    <a:pt x="135" y="186"/>
                    <a:pt x="141" y="285"/>
                  </a:cubicBezTo>
                  <a:cubicBezTo>
                    <a:pt x="127" y="178"/>
                    <a:pt x="99" y="87"/>
                    <a:pt x="63" y="27"/>
                  </a:cubicBezTo>
                  <a:close/>
                  <a:moveTo>
                    <a:pt x="146" y="245"/>
                  </a:moveTo>
                  <a:cubicBezTo>
                    <a:pt x="139" y="161"/>
                    <a:pt x="128" y="82"/>
                    <a:pt x="113" y="11"/>
                  </a:cubicBezTo>
                  <a:cubicBezTo>
                    <a:pt x="123" y="9"/>
                    <a:pt x="134" y="8"/>
                    <a:pt x="146" y="8"/>
                  </a:cubicBezTo>
                  <a:lnTo>
                    <a:pt x="146" y="245"/>
                  </a:lnTo>
                  <a:close/>
                  <a:moveTo>
                    <a:pt x="56" y="883"/>
                  </a:moveTo>
                  <a:cubicBezTo>
                    <a:pt x="56" y="883"/>
                    <a:pt x="55" y="883"/>
                    <a:pt x="54" y="883"/>
                  </a:cubicBezTo>
                  <a:cubicBezTo>
                    <a:pt x="54" y="882"/>
                    <a:pt x="53" y="882"/>
                    <a:pt x="52" y="881"/>
                  </a:cubicBezTo>
                  <a:cubicBezTo>
                    <a:pt x="51" y="880"/>
                    <a:pt x="49" y="880"/>
                    <a:pt x="48" y="879"/>
                  </a:cubicBezTo>
                  <a:cubicBezTo>
                    <a:pt x="47" y="879"/>
                    <a:pt x="46" y="878"/>
                    <a:pt x="46" y="878"/>
                  </a:cubicBezTo>
                  <a:cubicBezTo>
                    <a:pt x="44" y="877"/>
                    <a:pt x="43" y="876"/>
                    <a:pt x="42" y="876"/>
                  </a:cubicBezTo>
                  <a:cubicBezTo>
                    <a:pt x="41" y="875"/>
                    <a:pt x="40" y="875"/>
                    <a:pt x="40" y="874"/>
                  </a:cubicBezTo>
                  <a:cubicBezTo>
                    <a:pt x="38" y="873"/>
                    <a:pt x="37" y="873"/>
                    <a:pt x="36" y="872"/>
                  </a:cubicBezTo>
                  <a:cubicBezTo>
                    <a:pt x="35" y="871"/>
                    <a:pt x="35" y="871"/>
                    <a:pt x="34" y="870"/>
                  </a:cubicBezTo>
                  <a:cubicBezTo>
                    <a:pt x="33" y="869"/>
                    <a:pt x="31" y="869"/>
                    <a:pt x="30" y="868"/>
                  </a:cubicBezTo>
                  <a:cubicBezTo>
                    <a:pt x="30" y="867"/>
                    <a:pt x="29" y="867"/>
                    <a:pt x="28" y="866"/>
                  </a:cubicBezTo>
                  <a:cubicBezTo>
                    <a:pt x="27" y="865"/>
                    <a:pt x="26" y="864"/>
                    <a:pt x="25" y="864"/>
                  </a:cubicBezTo>
                  <a:cubicBezTo>
                    <a:pt x="24" y="863"/>
                    <a:pt x="23" y="862"/>
                    <a:pt x="22" y="862"/>
                  </a:cubicBezTo>
                  <a:cubicBezTo>
                    <a:pt x="21" y="861"/>
                    <a:pt x="20" y="860"/>
                    <a:pt x="19" y="859"/>
                  </a:cubicBezTo>
                  <a:cubicBezTo>
                    <a:pt x="18" y="858"/>
                    <a:pt x="18" y="858"/>
                    <a:pt x="17" y="857"/>
                  </a:cubicBezTo>
                  <a:cubicBezTo>
                    <a:pt x="15" y="856"/>
                    <a:pt x="13" y="854"/>
                    <a:pt x="12" y="853"/>
                  </a:cubicBezTo>
                  <a:cubicBezTo>
                    <a:pt x="47" y="834"/>
                    <a:pt x="78" y="794"/>
                    <a:pt x="103" y="739"/>
                  </a:cubicBezTo>
                  <a:cubicBezTo>
                    <a:pt x="104" y="736"/>
                    <a:pt x="105" y="733"/>
                    <a:pt x="106" y="730"/>
                  </a:cubicBezTo>
                  <a:cubicBezTo>
                    <a:pt x="106" y="730"/>
                    <a:pt x="107" y="729"/>
                    <a:pt x="107" y="729"/>
                  </a:cubicBezTo>
                  <a:cubicBezTo>
                    <a:pt x="107" y="728"/>
                    <a:pt x="107" y="727"/>
                    <a:pt x="108" y="726"/>
                  </a:cubicBezTo>
                  <a:cubicBezTo>
                    <a:pt x="108" y="725"/>
                    <a:pt x="109" y="723"/>
                    <a:pt x="110" y="722"/>
                  </a:cubicBezTo>
                  <a:cubicBezTo>
                    <a:pt x="110" y="721"/>
                    <a:pt x="111" y="720"/>
                    <a:pt x="111" y="719"/>
                  </a:cubicBezTo>
                  <a:cubicBezTo>
                    <a:pt x="111" y="718"/>
                    <a:pt x="111" y="717"/>
                    <a:pt x="112" y="716"/>
                  </a:cubicBezTo>
                  <a:cubicBezTo>
                    <a:pt x="112" y="715"/>
                    <a:pt x="113" y="714"/>
                    <a:pt x="113" y="713"/>
                  </a:cubicBezTo>
                  <a:cubicBezTo>
                    <a:pt x="114" y="711"/>
                    <a:pt x="114" y="710"/>
                    <a:pt x="115" y="709"/>
                  </a:cubicBezTo>
                  <a:cubicBezTo>
                    <a:pt x="115" y="708"/>
                    <a:pt x="115" y="708"/>
                    <a:pt x="115" y="707"/>
                  </a:cubicBezTo>
                  <a:cubicBezTo>
                    <a:pt x="115" y="707"/>
                    <a:pt x="115" y="707"/>
                    <a:pt x="115" y="707"/>
                  </a:cubicBezTo>
                  <a:cubicBezTo>
                    <a:pt x="116" y="706"/>
                    <a:pt x="116" y="705"/>
                    <a:pt x="117" y="704"/>
                  </a:cubicBezTo>
                  <a:cubicBezTo>
                    <a:pt x="117" y="702"/>
                    <a:pt x="117" y="701"/>
                    <a:pt x="118" y="700"/>
                  </a:cubicBezTo>
                  <a:cubicBezTo>
                    <a:pt x="118" y="699"/>
                    <a:pt x="119" y="698"/>
                    <a:pt x="119" y="696"/>
                  </a:cubicBezTo>
                  <a:cubicBezTo>
                    <a:pt x="119" y="696"/>
                    <a:pt x="120" y="695"/>
                    <a:pt x="120" y="694"/>
                  </a:cubicBezTo>
                  <a:cubicBezTo>
                    <a:pt x="120" y="693"/>
                    <a:pt x="121" y="692"/>
                    <a:pt x="121" y="691"/>
                  </a:cubicBezTo>
                  <a:cubicBezTo>
                    <a:pt x="121" y="689"/>
                    <a:pt x="122" y="687"/>
                    <a:pt x="122" y="686"/>
                  </a:cubicBezTo>
                  <a:cubicBezTo>
                    <a:pt x="123" y="685"/>
                    <a:pt x="123" y="684"/>
                    <a:pt x="123" y="683"/>
                  </a:cubicBezTo>
                  <a:cubicBezTo>
                    <a:pt x="124" y="682"/>
                    <a:pt x="124" y="682"/>
                    <a:pt x="124" y="681"/>
                  </a:cubicBezTo>
                  <a:cubicBezTo>
                    <a:pt x="125" y="679"/>
                    <a:pt x="125" y="676"/>
                    <a:pt x="126" y="673"/>
                  </a:cubicBezTo>
                  <a:cubicBezTo>
                    <a:pt x="126" y="673"/>
                    <a:pt x="126" y="672"/>
                    <a:pt x="127" y="672"/>
                  </a:cubicBezTo>
                  <a:cubicBezTo>
                    <a:pt x="127" y="672"/>
                    <a:pt x="127" y="672"/>
                    <a:pt x="127" y="672"/>
                  </a:cubicBezTo>
                  <a:cubicBezTo>
                    <a:pt x="127" y="671"/>
                    <a:pt x="127" y="671"/>
                    <a:pt x="127" y="671"/>
                  </a:cubicBezTo>
                  <a:cubicBezTo>
                    <a:pt x="128" y="668"/>
                    <a:pt x="129" y="665"/>
                    <a:pt x="129" y="662"/>
                  </a:cubicBezTo>
                  <a:cubicBezTo>
                    <a:pt x="129" y="662"/>
                    <a:pt x="129" y="661"/>
                    <a:pt x="130" y="661"/>
                  </a:cubicBezTo>
                  <a:cubicBezTo>
                    <a:pt x="114" y="753"/>
                    <a:pt x="89" y="830"/>
                    <a:pt x="56" y="883"/>
                  </a:cubicBezTo>
                  <a:close/>
                  <a:moveTo>
                    <a:pt x="106" y="901"/>
                  </a:moveTo>
                  <a:cubicBezTo>
                    <a:pt x="105" y="901"/>
                    <a:pt x="105" y="901"/>
                    <a:pt x="104" y="901"/>
                  </a:cubicBezTo>
                  <a:cubicBezTo>
                    <a:pt x="103" y="900"/>
                    <a:pt x="102" y="900"/>
                    <a:pt x="101" y="900"/>
                  </a:cubicBezTo>
                  <a:cubicBezTo>
                    <a:pt x="100" y="900"/>
                    <a:pt x="99" y="899"/>
                    <a:pt x="98" y="899"/>
                  </a:cubicBezTo>
                  <a:cubicBezTo>
                    <a:pt x="97" y="899"/>
                    <a:pt x="96" y="899"/>
                    <a:pt x="95" y="898"/>
                  </a:cubicBezTo>
                  <a:cubicBezTo>
                    <a:pt x="94" y="898"/>
                    <a:pt x="93" y="898"/>
                    <a:pt x="92" y="897"/>
                  </a:cubicBezTo>
                  <a:cubicBezTo>
                    <a:pt x="91" y="897"/>
                    <a:pt x="90" y="897"/>
                    <a:pt x="89" y="897"/>
                  </a:cubicBezTo>
                  <a:cubicBezTo>
                    <a:pt x="88" y="896"/>
                    <a:pt x="87" y="896"/>
                    <a:pt x="85" y="896"/>
                  </a:cubicBezTo>
                  <a:cubicBezTo>
                    <a:pt x="85" y="895"/>
                    <a:pt x="84" y="895"/>
                    <a:pt x="83" y="895"/>
                  </a:cubicBezTo>
                  <a:cubicBezTo>
                    <a:pt x="82" y="894"/>
                    <a:pt x="81" y="894"/>
                    <a:pt x="79" y="893"/>
                  </a:cubicBezTo>
                  <a:cubicBezTo>
                    <a:pt x="79" y="893"/>
                    <a:pt x="78" y="893"/>
                    <a:pt x="77" y="893"/>
                  </a:cubicBezTo>
                  <a:cubicBezTo>
                    <a:pt x="76" y="892"/>
                    <a:pt x="74" y="892"/>
                    <a:pt x="73" y="891"/>
                  </a:cubicBezTo>
                  <a:cubicBezTo>
                    <a:pt x="72" y="891"/>
                    <a:pt x="72" y="890"/>
                    <a:pt x="71" y="890"/>
                  </a:cubicBezTo>
                  <a:cubicBezTo>
                    <a:pt x="70" y="890"/>
                    <a:pt x="68" y="889"/>
                    <a:pt x="67" y="888"/>
                  </a:cubicBezTo>
                  <a:cubicBezTo>
                    <a:pt x="66" y="888"/>
                    <a:pt x="66" y="888"/>
                    <a:pt x="65" y="888"/>
                  </a:cubicBezTo>
                  <a:cubicBezTo>
                    <a:pt x="64" y="887"/>
                    <a:pt x="63" y="887"/>
                    <a:pt x="63" y="887"/>
                  </a:cubicBezTo>
                  <a:cubicBezTo>
                    <a:pt x="99" y="826"/>
                    <a:pt x="127" y="735"/>
                    <a:pt x="141" y="629"/>
                  </a:cubicBezTo>
                  <a:cubicBezTo>
                    <a:pt x="135" y="728"/>
                    <a:pt x="123" y="820"/>
                    <a:pt x="106" y="901"/>
                  </a:cubicBezTo>
                  <a:close/>
                  <a:moveTo>
                    <a:pt x="146" y="905"/>
                  </a:moveTo>
                  <a:cubicBezTo>
                    <a:pt x="134" y="905"/>
                    <a:pt x="123" y="904"/>
                    <a:pt x="113" y="902"/>
                  </a:cubicBezTo>
                  <a:cubicBezTo>
                    <a:pt x="128" y="832"/>
                    <a:pt x="139" y="753"/>
                    <a:pt x="146" y="668"/>
                  </a:cubicBezTo>
                  <a:lnTo>
                    <a:pt x="146" y="905"/>
                  </a:lnTo>
                  <a:close/>
                  <a:moveTo>
                    <a:pt x="164" y="636"/>
                  </a:moveTo>
                  <a:cubicBezTo>
                    <a:pt x="164" y="637"/>
                    <a:pt x="165" y="638"/>
                    <a:pt x="165" y="639"/>
                  </a:cubicBezTo>
                  <a:cubicBezTo>
                    <a:pt x="165" y="639"/>
                    <a:pt x="165" y="639"/>
                    <a:pt x="165" y="639"/>
                  </a:cubicBezTo>
                  <a:cubicBezTo>
                    <a:pt x="165" y="641"/>
                    <a:pt x="166" y="643"/>
                    <a:pt x="166" y="645"/>
                  </a:cubicBezTo>
                  <a:cubicBezTo>
                    <a:pt x="166" y="645"/>
                    <a:pt x="166" y="646"/>
                    <a:pt x="167" y="646"/>
                  </a:cubicBezTo>
                  <a:cubicBezTo>
                    <a:pt x="167" y="647"/>
                    <a:pt x="167" y="648"/>
                    <a:pt x="167" y="649"/>
                  </a:cubicBezTo>
                  <a:cubicBezTo>
                    <a:pt x="167" y="650"/>
                    <a:pt x="168" y="651"/>
                    <a:pt x="168" y="652"/>
                  </a:cubicBezTo>
                  <a:cubicBezTo>
                    <a:pt x="168" y="653"/>
                    <a:pt x="169" y="655"/>
                    <a:pt x="169" y="657"/>
                  </a:cubicBezTo>
                  <a:cubicBezTo>
                    <a:pt x="169" y="657"/>
                    <a:pt x="170" y="658"/>
                    <a:pt x="170" y="659"/>
                  </a:cubicBezTo>
                  <a:cubicBezTo>
                    <a:pt x="170" y="660"/>
                    <a:pt x="170" y="661"/>
                    <a:pt x="170" y="662"/>
                  </a:cubicBezTo>
                  <a:cubicBezTo>
                    <a:pt x="171" y="664"/>
                    <a:pt x="172" y="666"/>
                    <a:pt x="172" y="668"/>
                  </a:cubicBezTo>
                  <a:cubicBezTo>
                    <a:pt x="172" y="668"/>
                    <a:pt x="172" y="669"/>
                    <a:pt x="173" y="670"/>
                  </a:cubicBezTo>
                  <a:cubicBezTo>
                    <a:pt x="173" y="670"/>
                    <a:pt x="173" y="671"/>
                    <a:pt x="173" y="671"/>
                  </a:cubicBezTo>
                  <a:cubicBezTo>
                    <a:pt x="173" y="672"/>
                    <a:pt x="174" y="673"/>
                    <a:pt x="174" y="673"/>
                  </a:cubicBezTo>
                  <a:cubicBezTo>
                    <a:pt x="174" y="675"/>
                    <a:pt x="175" y="678"/>
                    <a:pt x="176" y="680"/>
                  </a:cubicBezTo>
                  <a:cubicBezTo>
                    <a:pt x="176" y="680"/>
                    <a:pt x="176" y="681"/>
                    <a:pt x="176" y="681"/>
                  </a:cubicBezTo>
                  <a:cubicBezTo>
                    <a:pt x="176" y="682"/>
                    <a:pt x="177" y="683"/>
                    <a:pt x="177" y="684"/>
                  </a:cubicBezTo>
                  <a:cubicBezTo>
                    <a:pt x="178" y="686"/>
                    <a:pt x="178" y="688"/>
                    <a:pt x="179" y="690"/>
                  </a:cubicBezTo>
                  <a:cubicBezTo>
                    <a:pt x="179" y="691"/>
                    <a:pt x="179" y="691"/>
                    <a:pt x="180" y="692"/>
                  </a:cubicBezTo>
                  <a:cubicBezTo>
                    <a:pt x="180" y="693"/>
                    <a:pt x="180" y="693"/>
                    <a:pt x="180" y="693"/>
                  </a:cubicBezTo>
                  <a:cubicBezTo>
                    <a:pt x="181" y="696"/>
                    <a:pt x="182" y="699"/>
                    <a:pt x="183" y="702"/>
                  </a:cubicBezTo>
                  <a:cubicBezTo>
                    <a:pt x="183" y="702"/>
                    <a:pt x="183" y="703"/>
                    <a:pt x="183" y="703"/>
                  </a:cubicBezTo>
                  <a:cubicBezTo>
                    <a:pt x="183" y="704"/>
                    <a:pt x="184" y="704"/>
                    <a:pt x="184" y="705"/>
                  </a:cubicBezTo>
                  <a:cubicBezTo>
                    <a:pt x="185" y="707"/>
                    <a:pt x="185" y="709"/>
                    <a:pt x="186" y="712"/>
                  </a:cubicBezTo>
                  <a:cubicBezTo>
                    <a:pt x="186" y="712"/>
                    <a:pt x="187" y="713"/>
                    <a:pt x="187" y="713"/>
                  </a:cubicBezTo>
                  <a:cubicBezTo>
                    <a:pt x="187" y="714"/>
                    <a:pt x="187" y="714"/>
                    <a:pt x="187" y="715"/>
                  </a:cubicBezTo>
                  <a:cubicBezTo>
                    <a:pt x="189" y="718"/>
                    <a:pt x="190" y="721"/>
                    <a:pt x="191" y="723"/>
                  </a:cubicBezTo>
                  <a:cubicBezTo>
                    <a:pt x="198" y="741"/>
                    <a:pt x="206" y="758"/>
                    <a:pt x="214" y="772"/>
                  </a:cubicBezTo>
                  <a:cubicBezTo>
                    <a:pt x="233" y="807"/>
                    <a:pt x="256" y="832"/>
                    <a:pt x="280" y="848"/>
                  </a:cubicBezTo>
                  <a:cubicBezTo>
                    <a:pt x="282" y="849"/>
                    <a:pt x="285" y="851"/>
                    <a:pt x="287" y="852"/>
                  </a:cubicBezTo>
                  <a:cubicBezTo>
                    <a:pt x="285" y="854"/>
                    <a:pt x="283" y="856"/>
                    <a:pt x="281" y="858"/>
                  </a:cubicBezTo>
                  <a:cubicBezTo>
                    <a:pt x="280" y="858"/>
                    <a:pt x="280" y="859"/>
                    <a:pt x="279" y="859"/>
                  </a:cubicBezTo>
                  <a:cubicBezTo>
                    <a:pt x="278" y="860"/>
                    <a:pt x="276" y="862"/>
                    <a:pt x="275" y="863"/>
                  </a:cubicBezTo>
                  <a:cubicBezTo>
                    <a:pt x="274" y="863"/>
                    <a:pt x="273" y="864"/>
                    <a:pt x="272" y="864"/>
                  </a:cubicBezTo>
                  <a:cubicBezTo>
                    <a:pt x="271" y="865"/>
                    <a:pt x="270" y="866"/>
                    <a:pt x="268" y="867"/>
                  </a:cubicBezTo>
                  <a:cubicBezTo>
                    <a:pt x="267" y="868"/>
                    <a:pt x="266" y="869"/>
                    <a:pt x="265" y="869"/>
                  </a:cubicBezTo>
                  <a:cubicBezTo>
                    <a:pt x="264" y="870"/>
                    <a:pt x="263" y="871"/>
                    <a:pt x="262" y="872"/>
                  </a:cubicBezTo>
                  <a:cubicBezTo>
                    <a:pt x="261" y="873"/>
                    <a:pt x="260" y="873"/>
                    <a:pt x="259" y="874"/>
                  </a:cubicBezTo>
                  <a:cubicBezTo>
                    <a:pt x="257" y="875"/>
                    <a:pt x="256" y="875"/>
                    <a:pt x="255" y="876"/>
                  </a:cubicBezTo>
                  <a:cubicBezTo>
                    <a:pt x="254" y="877"/>
                    <a:pt x="253" y="877"/>
                    <a:pt x="252" y="878"/>
                  </a:cubicBezTo>
                  <a:cubicBezTo>
                    <a:pt x="250" y="879"/>
                    <a:pt x="249" y="880"/>
                    <a:pt x="248" y="880"/>
                  </a:cubicBezTo>
                  <a:cubicBezTo>
                    <a:pt x="247" y="881"/>
                    <a:pt x="246" y="881"/>
                    <a:pt x="245" y="882"/>
                  </a:cubicBezTo>
                  <a:cubicBezTo>
                    <a:pt x="243" y="883"/>
                    <a:pt x="242" y="883"/>
                    <a:pt x="241" y="884"/>
                  </a:cubicBezTo>
                  <a:cubicBezTo>
                    <a:pt x="240" y="885"/>
                    <a:pt x="238" y="885"/>
                    <a:pt x="237" y="886"/>
                  </a:cubicBezTo>
                  <a:cubicBezTo>
                    <a:pt x="236" y="886"/>
                    <a:pt x="236" y="886"/>
                    <a:pt x="235" y="887"/>
                  </a:cubicBezTo>
                  <a:cubicBezTo>
                    <a:pt x="202" y="825"/>
                    <a:pt x="177" y="736"/>
                    <a:pt x="164" y="634"/>
                  </a:cubicBezTo>
                  <a:cubicBezTo>
                    <a:pt x="164" y="635"/>
                    <a:pt x="164" y="635"/>
                    <a:pt x="164" y="636"/>
                  </a:cubicBezTo>
                  <a:close/>
                  <a:moveTo>
                    <a:pt x="229" y="890"/>
                  </a:moveTo>
                  <a:cubicBezTo>
                    <a:pt x="228" y="890"/>
                    <a:pt x="228" y="890"/>
                    <a:pt x="227" y="890"/>
                  </a:cubicBezTo>
                  <a:cubicBezTo>
                    <a:pt x="227" y="890"/>
                    <a:pt x="226" y="891"/>
                    <a:pt x="226" y="891"/>
                  </a:cubicBezTo>
                  <a:cubicBezTo>
                    <a:pt x="224" y="891"/>
                    <a:pt x="223" y="892"/>
                    <a:pt x="222" y="892"/>
                  </a:cubicBezTo>
                  <a:cubicBezTo>
                    <a:pt x="222" y="892"/>
                    <a:pt x="221" y="893"/>
                    <a:pt x="220" y="893"/>
                  </a:cubicBezTo>
                  <a:cubicBezTo>
                    <a:pt x="219" y="893"/>
                    <a:pt x="218" y="894"/>
                    <a:pt x="217" y="894"/>
                  </a:cubicBezTo>
                  <a:cubicBezTo>
                    <a:pt x="217" y="894"/>
                    <a:pt x="216" y="894"/>
                    <a:pt x="215" y="895"/>
                  </a:cubicBezTo>
                  <a:cubicBezTo>
                    <a:pt x="214" y="895"/>
                    <a:pt x="213" y="895"/>
                    <a:pt x="212" y="896"/>
                  </a:cubicBezTo>
                  <a:cubicBezTo>
                    <a:pt x="212" y="896"/>
                    <a:pt x="211" y="896"/>
                    <a:pt x="210" y="896"/>
                  </a:cubicBezTo>
                  <a:cubicBezTo>
                    <a:pt x="209" y="897"/>
                    <a:pt x="208" y="897"/>
                    <a:pt x="207" y="897"/>
                  </a:cubicBezTo>
                  <a:cubicBezTo>
                    <a:pt x="207" y="897"/>
                    <a:pt x="206" y="898"/>
                    <a:pt x="205" y="898"/>
                  </a:cubicBezTo>
                  <a:cubicBezTo>
                    <a:pt x="204" y="898"/>
                    <a:pt x="203" y="898"/>
                    <a:pt x="202" y="899"/>
                  </a:cubicBezTo>
                  <a:cubicBezTo>
                    <a:pt x="202" y="899"/>
                    <a:pt x="201" y="899"/>
                    <a:pt x="200" y="899"/>
                  </a:cubicBezTo>
                  <a:cubicBezTo>
                    <a:pt x="199" y="899"/>
                    <a:pt x="198" y="900"/>
                    <a:pt x="197" y="900"/>
                  </a:cubicBezTo>
                  <a:cubicBezTo>
                    <a:pt x="197" y="900"/>
                    <a:pt x="196" y="900"/>
                    <a:pt x="195" y="900"/>
                  </a:cubicBezTo>
                  <a:cubicBezTo>
                    <a:pt x="195" y="900"/>
                    <a:pt x="194" y="901"/>
                    <a:pt x="194" y="901"/>
                  </a:cubicBezTo>
                  <a:cubicBezTo>
                    <a:pt x="179" y="829"/>
                    <a:pt x="167" y="748"/>
                    <a:pt x="161" y="662"/>
                  </a:cubicBezTo>
                  <a:cubicBezTo>
                    <a:pt x="175" y="753"/>
                    <a:pt x="198" y="833"/>
                    <a:pt x="229" y="890"/>
                  </a:cubicBezTo>
                  <a:close/>
                  <a:moveTo>
                    <a:pt x="187" y="902"/>
                  </a:moveTo>
                  <a:cubicBezTo>
                    <a:pt x="176" y="904"/>
                    <a:pt x="164" y="905"/>
                    <a:pt x="152" y="905"/>
                  </a:cubicBezTo>
                  <a:cubicBezTo>
                    <a:pt x="152" y="643"/>
                    <a:pt x="152" y="643"/>
                    <a:pt x="152" y="643"/>
                  </a:cubicBezTo>
                  <a:cubicBezTo>
                    <a:pt x="159" y="737"/>
                    <a:pt x="171" y="825"/>
                    <a:pt x="187" y="902"/>
                  </a:cubicBezTo>
                  <a:close/>
                  <a:moveTo>
                    <a:pt x="152" y="271"/>
                  </a:moveTo>
                  <a:cubicBezTo>
                    <a:pt x="152" y="8"/>
                    <a:pt x="152" y="8"/>
                    <a:pt x="152" y="8"/>
                  </a:cubicBezTo>
                  <a:cubicBezTo>
                    <a:pt x="164" y="8"/>
                    <a:pt x="176" y="9"/>
                    <a:pt x="187" y="11"/>
                  </a:cubicBezTo>
                  <a:cubicBezTo>
                    <a:pt x="171" y="89"/>
                    <a:pt x="159" y="177"/>
                    <a:pt x="152" y="271"/>
                  </a:cubicBezTo>
                  <a:close/>
                  <a:moveTo>
                    <a:pt x="194" y="13"/>
                  </a:moveTo>
                  <a:cubicBezTo>
                    <a:pt x="194" y="13"/>
                    <a:pt x="195" y="13"/>
                    <a:pt x="195" y="13"/>
                  </a:cubicBezTo>
                  <a:cubicBezTo>
                    <a:pt x="196" y="13"/>
                    <a:pt x="197" y="13"/>
                    <a:pt x="197" y="14"/>
                  </a:cubicBezTo>
                  <a:cubicBezTo>
                    <a:pt x="198" y="14"/>
                    <a:pt x="199" y="14"/>
                    <a:pt x="200" y="14"/>
                  </a:cubicBezTo>
                  <a:cubicBezTo>
                    <a:pt x="201" y="14"/>
                    <a:pt x="202" y="15"/>
                    <a:pt x="202" y="15"/>
                  </a:cubicBezTo>
                  <a:cubicBezTo>
                    <a:pt x="203" y="15"/>
                    <a:pt x="204" y="15"/>
                    <a:pt x="205" y="16"/>
                  </a:cubicBezTo>
                  <a:cubicBezTo>
                    <a:pt x="206" y="16"/>
                    <a:pt x="207" y="16"/>
                    <a:pt x="207" y="16"/>
                  </a:cubicBezTo>
                  <a:cubicBezTo>
                    <a:pt x="208" y="17"/>
                    <a:pt x="209" y="17"/>
                    <a:pt x="210" y="17"/>
                  </a:cubicBezTo>
                  <a:cubicBezTo>
                    <a:pt x="211" y="17"/>
                    <a:pt x="212" y="18"/>
                    <a:pt x="212" y="18"/>
                  </a:cubicBezTo>
                  <a:cubicBezTo>
                    <a:pt x="213" y="18"/>
                    <a:pt x="214" y="18"/>
                    <a:pt x="215" y="19"/>
                  </a:cubicBezTo>
                  <a:cubicBezTo>
                    <a:pt x="216" y="19"/>
                    <a:pt x="217" y="19"/>
                    <a:pt x="217" y="20"/>
                  </a:cubicBezTo>
                  <a:cubicBezTo>
                    <a:pt x="218" y="20"/>
                    <a:pt x="219" y="20"/>
                    <a:pt x="220" y="21"/>
                  </a:cubicBezTo>
                  <a:cubicBezTo>
                    <a:pt x="221" y="21"/>
                    <a:pt x="222" y="21"/>
                    <a:pt x="222" y="21"/>
                  </a:cubicBezTo>
                  <a:cubicBezTo>
                    <a:pt x="223" y="22"/>
                    <a:pt x="224" y="22"/>
                    <a:pt x="226" y="23"/>
                  </a:cubicBezTo>
                  <a:cubicBezTo>
                    <a:pt x="226" y="23"/>
                    <a:pt x="227" y="23"/>
                    <a:pt x="227" y="23"/>
                  </a:cubicBezTo>
                  <a:cubicBezTo>
                    <a:pt x="228" y="23"/>
                    <a:pt x="228" y="24"/>
                    <a:pt x="229" y="24"/>
                  </a:cubicBezTo>
                  <a:cubicBezTo>
                    <a:pt x="198" y="81"/>
                    <a:pt x="175" y="160"/>
                    <a:pt x="161" y="251"/>
                  </a:cubicBezTo>
                  <a:cubicBezTo>
                    <a:pt x="167" y="165"/>
                    <a:pt x="179" y="84"/>
                    <a:pt x="194" y="13"/>
                  </a:cubicBezTo>
                  <a:close/>
                  <a:moveTo>
                    <a:pt x="272" y="49"/>
                  </a:moveTo>
                  <a:cubicBezTo>
                    <a:pt x="273" y="49"/>
                    <a:pt x="274" y="50"/>
                    <a:pt x="275" y="51"/>
                  </a:cubicBezTo>
                  <a:cubicBezTo>
                    <a:pt x="276" y="52"/>
                    <a:pt x="278" y="53"/>
                    <a:pt x="279" y="54"/>
                  </a:cubicBezTo>
                  <a:cubicBezTo>
                    <a:pt x="280" y="55"/>
                    <a:pt x="280" y="55"/>
                    <a:pt x="281" y="56"/>
                  </a:cubicBezTo>
                  <a:cubicBezTo>
                    <a:pt x="283" y="58"/>
                    <a:pt x="285" y="59"/>
                    <a:pt x="287" y="61"/>
                  </a:cubicBezTo>
                  <a:cubicBezTo>
                    <a:pt x="285" y="62"/>
                    <a:pt x="282" y="64"/>
                    <a:pt x="280" y="65"/>
                  </a:cubicBezTo>
                  <a:cubicBezTo>
                    <a:pt x="256" y="81"/>
                    <a:pt x="233" y="107"/>
                    <a:pt x="214" y="141"/>
                  </a:cubicBezTo>
                  <a:cubicBezTo>
                    <a:pt x="206" y="156"/>
                    <a:pt x="198" y="172"/>
                    <a:pt x="191" y="190"/>
                  </a:cubicBezTo>
                  <a:cubicBezTo>
                    <a:pt x="190" y="193"/>
                    <a:pt x="189" y="196"/>
                    <a:pt x="187" y="199"/>
                  </a:cubicBezTo>
                  <a:cubicBezTo>
                    <a:pt x="187" y="199"/>
                    <a:pt x="187" y="200"/>
                    <a:pt x="187" y="200"/>
                  </a:cubicBezTo>
                  <a:cubicBezTo>
                    <a:pt x="187" y="201"/>
                    <a:pt x="186" y="201"/>
                    <a:pt x="186" y="202"/>
                  </a:cubicBezTo>
                  <a:cubicBezTo>
                    <a:pt x="185" y="204"/>
                    <a:pt x="185" y="206"/>
                    <a:pt x="184" y="208"/>
                  </a:cubicBezTo>
                  <a:cubicBezTo>
                    <a:pt x="184" y="209"/>
                    <a:pt x="183" y="210"/>
                    <a:pt x="183" y="211"/>
                  </a:cubicBezTo>
                  <a:cubicBezTo>
                    <a:pt x="183" y="211"/>
                    <a:pt x="183" y="211"/>
                    <a:pt x="183" y="211"/>
                  </a:cubicBezTo>
                  <a:cubicBezTo>
                    <a:pt x="182" y="214"/>
                    <a:pt x="181" y="217"/>
                    <a:pt x="180" y="220"/>
                  </a:cubicBezTo>
                  <a:cubicBezTo>
                    <a:pt x="180" y="220"/>
                    <a:pt x="180" y="221"/>
                    <a:pt x="180" y="221"/>
                  </a:cubicBezTo>
                  <a:cubicBezTo>
                    <a:pt x="179" y="222"/>
                    <a:pt x="179" y="223"/>
                    <a:pt x="179" y="223"/>
                  </a:cubicBezTo>
                  <a:cubicBezTo>
                    <a:pt x="178" y="225"/>
                    <a:pt x="178" y="227"/>
                    <a:pt x="177" y="229"/>
                  </a:cubicBezTo>
                  <a:cubicBezTo>
                    <a:pt x="177" y="230"/>
                    <a:pt x="176" y="231"/>
                    <a:pt x="176" y="232"/>
                  </a:cubicBezTo>
                  <a:cubicBezTo>
                    <a:pt x="176" y="233"/>
                    <a:pt x="176" y="233"/>
                    <a:pt x="176" y="234"/>
                  </a:cubicBezTo>
                  <a:cubicBezTo>
                    <a:pt x="175" y="236"/>
                    <a:pt x="174" y="238"/>
                    <a:pt x="174" y="240"/>
                  </a:cubicBezTo>
                  <a:cubicBezTo>
                    <a:pt x="174" y="241"/>
                    <a:pt x="173" y="241"/>
                    <a:pt x="173" y="242"/>
                  </a:cubicBezTo>
                  <a:cubicBezTo>
                    <a:pt x="173" y="243"/>
                    <a:pt x="173" y="243"/>
                    <a:pt x="173" y="244"/>
                  </a:cubicBezTo>
                  <a:cubicBezTo>
                    <a:pt x="172" y="244"/>
                    <a:pt x="172" y="245"/>
                    <a:pt x="172" y="246"/>
                  </a:cubicBezTo>
                  <a:cubicBezTo>
                    <a:pt x="172" y="248"/>
                    <a:pt x="171" y="250"/>
                    <a:pt x="170" y="252"/>
                  </a:cubicBezTo>
                  <a:cubicBezTo>
                    <a:pt x="170" y="253"/>
                    <a:pt x="170" y="253"/>
                    <a:pt x="170" y="254"/>
                  </a:cubicBezTo>
                  <a:cubicBezTo>
                    <a:pt x="170" y="255"/>
                    <a:pt x="169" y="256"/>
                    <a:pt x="169" y="257"/>
                  </a:cubicBezTo>
                  <a:cubicBezTo>
                    <a:pt x="169" y="258"/>
                    <a:pt x="168" y="260"/>
                    <a:pt x="168" y="262"/>
                  </a:cubicBezTo>
                  <a:cubicBezTo>
                    <a:pt x="168" y="263"/>
                    <a:pt x="167" y="264"/>
                    <a:pt x="167" y="265"/>
                  </a:cubicBezTo>
                  <a:cubicBezTo>
                    <a:pt x="167" y="266"/>
                    <a:pt x="167" y="266"/>
                    <a:pt x="167" y="267"/>
                  </a:cubicBezTo>
                  <a:cubicBezTo>
                    <a:pt x="166" y="268"/>
                    <a:pt x="166" y="268"/>
                    <a:pt x="166" y="269"/>
                  </a:cubicBezTo>
                  <a:cubicBezTo>
                    <a:pt x="166" y="270"/>
                    <a:pt x="165" y="272"/>
                    <a:pt x="165" y="274"/>
                  </a:cubicBezTo>
                  <a:cubicBezTo>
                    <a:pt x="165" y="274"/>
                    <a:pt x="165" y="275"/>
                    <a:pt x="165" y="275"/>
                  </a:cubicBezTo>
                  <a:cubicBezTo>
                    <a:pt x="165" y="276"/>
                    <a:pt x="164" y="277"/>
                    <a:pt x="164" y="278"/>
                  </a:cubicBezTo>
                  <a:cubicBezTo>
                    <a:pt x="164" y="278"/>
                    <a:pt x="164" y="279"/>
                    <a:pt x="164" y="279"/>
                  </a:cubicBezTo>
                  <a:cubicBezTo>
                    <a:pt x="177" y="178"/>
                    <a:pt x="202" y="88"/>
                    <a:pt x="235" y="27"/>
                  </a:cubicBezTo>
                  <a:cubicBezTo>
                    <a:pt x="236" y="27"/>
                    <a:pt x="236" y="27"/>
                    <a:pt x="237" y="28"/>
                  </a:cubicBezTo>
                  <a:cubicBezTo>
                    <a:pt x="238" y="28"/>
                    <a:pt x="240" y="29"/>
                    <a:pt x="241" y="29"/>
                  </a:cubicBezTo>
                  <a:cubicBezTo>
                    <a:pt x="242" y="30"/>
                    <a:pt x="243" y="31"/>
                    <a:pt x="245" y="31"/>
                  </a:cubicBezTo>
                  <a:cubicBezTo>
                    <a:pt x="246" y="32"/>
                    <a:pt x="247" y="33"/>
                    <a:pt x="248" y="33"/>
                  </a:cubicBezTo>
                  <a:cubicBezTo>
                    <a:pt x="249" y="34"/>
                    <a:pt x="250" y="35"/>
                    <a:pt x="252" y="35"/>
                  </a:cubicBezTo>
                  <a:cubicBezTo>
                    <a:pt x="253" y="36"/>
                    <a:pt x="254" y="36"/>
                    <a:pt x="255" y="37"/>
                  </a:cubicBezTo>
                  <a:cubicBezTo>
                    <a:pt x="256" y="38"/>
                    <a:pt x="257" y="39"/>
                    <a:pt x="259" y="40"/>
                  </a:cubicBezTo>
                  <a:cubicBezTo>
                    <a:pt x="260" y="40"/>
                    <a:pt x="261" y="41"/>
                    <a:pt x="262" y="41"/>
                  </a:cubicBezTo>
                  <a:cubicBezTo>
                    <a:pt x="263" y="42"/>
                    <a:pt x="264" y="43"/>
                    <a:pt x="265" y="44"/>
                  </a:cubicBezTo>
                  <a:cubicBezTo>
                    <a:pt x="266" y="45"/>
                    <a:pt x="267" y="45"/>
                    <a:pt x="268" y="46"/>
                  </a:cubicBezTo>
                  <a:cubicBezTo>
                    <a:pt x="270" y="47"/>
                    <a:pt x="271" y="48"/>
                    <a:pt x="272" y="4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31"/>
            <p:cNvSpPr/>
            <p:nvPr/>
          </p:nvSpPr>
          <p:spPr>
            <a:xfrm>
              <a:off x="36179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31"/>
            <p:cNvSpPr/>
            <p:nvPr/>
          </p:nvSpPr>
          <p:spPr>
            <a:xfrm>
              <a:off x="35544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31"/>
            <p:cNvSpPr/>
            <p:nvPr/>
          </p:nvSpPr>
          <p:spPr>
            <a:xfrm>
              <a:off x="2514600" y="6040438"/>
              <a:ext cx="982663" cy="19050"/>
            </a:xfrm>
            <a:custGeom>
              <a:rect b="b" l="l" r="r" t="t"/>
              <a:pathLst>
                <a:path extrusionOk="0" h="12" w="619">
                  <a:moveTo>
                    <a:pt x="412" y="0"/>
                  </a:moveTo>
                  <a:lnTo>
                    <a:pt x="206" y="0"/>
                  </a:lnTo>
                  <a:lnTo>
                    <a:pt x="206" y="0"/>
                  </a:lnTo>
                  <a:lnTo>
                    <a:pt x="0" y="0"/>
                  </a:lnTo>
                  <a:lnTo>
                    <a:pt x="0" y="12"/>
                  </a:lnTo>
                  <a:lnTo>
                    <a:pt x="207" y="12"/>
                  </a:lnTo>
                  <a:lnTo>
                    <a:pt x="413" y="12"/>
                  </a:lnTo>
                  <a:lnTo>
                    <a:pt x="619" y="12"/>
                  </a:lnTo>
                  <a:lnTo>
                    <a:pt x="619" y="0"/>
                  </a:lnTo>
                  <a:lnTo>
                    <a:pt x="412" y="0"/>
                  </a:lnTo>
                  <a:lnTo>
                    <a:pt x="412" y="0"/>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206" y="11"/>
                  </a:moveTo>
                  <a:lnTo>
                    <a:pt x="188" y="11"/>
                  </a:lnTo>
                  <a:lnTo>
                    <a:pt x="188" y="1"/>
                  </a:lnTo>
                  <a:lnTo>
                    <a:pt x="206" y="1"/>
                  </a:lnTo>
                  <a:lnTo>
                    <a:pt x="206" y="11"/>
                  </a:lnTo>
                  <a:close/>
                  <a:moveTo>
                    <a:pt x="225" y="11"/>
                  </a:moveTo>
                  <a:lnTo>
                    <a:pt x="207" y="11"/>
                  </a:lnTo>
                  <a:lnTo>
                    <a:pt x="207" y="1"/>
                  </a:lnTo>
                  <a:lnTo>
                    <a:pt x="225" y="1"/>
                  </a:lnTo>
                  <a:lnTo>
                    <a:pt x="225" y="11"/>
                  </a:lnTo>
                  <a:close/>
                  <a:moveTo>
                    <a:pt x="246" y="11"/>
                  </a:moveTo>
                  <a:lnTo>
                    <a:pt x="226" y="11"/>
                  </a:lnTo>
                  <a:lnTo>
                    <a:pt x="226" y="1"/>
                  </a:lnTo>
                  <a:lnTo>
                    <a:pt x="246" y="1"/>
                  </a:lnTo>
                  <a:lnTo>
                    <a:pt x="246" y="11"/>
                  </a:lnTo>
                  <a:close/>
                  <a:moveTo>
                    <a:pt x="267" y="11"/>
                  </a:moveTo>
                  <a:lnTo>
                    <a:pt x="247" y="11"/>
                  </a:lnTo>
                  <a:lnTo>
                    <a:pt x="247" y="1"/>
                  </a:lnTo>
                  <a:lnTo>
                    <a:pt x="267" y="1"/>
                  </a:lnTo>
                  <a:lnTo>
                    <a:pt x="267" y="11"/>
                  </a:lnTo>
                  <a:close/>
                  <a:moveTo>
                    <a:pt x="288" y="11"/>
                  </a:moveTo>
                  <a:lnTo>
                    <a:pt x="268" y="11"/>
                  </a:lnTo>
                  <a:lnTo>
                    <a:pt x="268" y="1"/>
                  </a:lnTo>
                  <a:lnTo>
                    <a:pt x="288" y="1"/>
                  </a:lnTo>
                  <a:lnTo>
                    <a:pt x="288" y="11"/>
                  </a:lnTo>
                  <a:close/>
                  <a:moveTo>
                    <a:pt x="309" y="11"/>
                  </a:moveTo>
                  <a:lnTo>
                    <a:pt x="289" y="11"/>
                  </a:lnTo>
                  <a:lnTo>
                    <a:pt x="289" y="1"/>
                  </a:lnTo>
                  <a:lnTo>
                    <a:pt x="309" y="1"/>
                  </a:lnTo>
                  <a:lnTo>
                    <a:pt x="309" y="11"/>
                  </a:lnTo>
                  <a:close/>
                  <a:moveTo>
                    <a:pt x="330" y="11"/>
                  </a:moveTo>
                  <a:lnTo>
                    <a:pt x="310" y="11"/>
                  </a:lnTo>
                  <a:lnTo>
                    <a:pt x="310" y="1"/>
                  </a:lnTo>
                  <a:lnTo>
                    <a:pt x="330" y="1"/>
                  </a:lnTo>
                  <a:lnTo>
                    <a:pt x="330" y="11"/>
                  </a:lnTo>
                  <a:close/>
                  <a:moveTo>
                    <a:pt x="351" y="11"/>
                  </a:moveTo>
                  <a:lnTo>
                    <a:pt x="331" y="11"/>
                  </a:lnTo>
                  <a:lnTo>
                    <a:pt x="331" y="1"/>
                  </a:lnTo>
                  <a:lnTo>
                    <a:pt x="351" y="1"/>
                  </a:lnTo>
                  <a:lnTo>
                    <a:pt x="351" y="11"/>
                  </a:lnTo>
                  <a:close/>
                  <a:moveTo>
                    <a:pt x="372" y="11"/>
                  </a:moveTo>
                  <a:lnTo>
                    <a:pt x="352" y="11"/>
                  </a:lnTo>
                  <a:lnTo>
                    <a:pt x="352" y="1"/>
                  </a:lnTo>
                  <a:lnTo>
                    <a:pt x="372" y="1"/>
                  </a:lnTo>
                  <a:lnTo>
                    <a:pt x="372" y="11"/>
                  </a:lnTo>
                  <a:close/>
                  <a:moveTo>
                    <a:pt x="392" y="11"/>
                  </a:moveTo>
                  <a:lnTo>
                    <a:pt x="373" y="11"/>
                  </a:lnTo>
                  <a:lnTo>
                    <a:pt x="373" y="1"/>
                  </a:lnTo>
                  <a:lnTo>
                    <a:pt x="392" y="1"/>
                  </a:lnTo>
                  <a:lnTo>
                    <a:pt x="392" y="11"/>
                  </a:lnTo>
                  <a:close/>
                  <a:moveTo>
                    <a:pt x="412" y="11"/>
                  </a:moveTo>
                  <a:lnTo>
                    <a:pt x="394" y="11"/>
                  </a:lnTo>
                  <a:lnTo>
                    <a:pt x="394" y="1"/>
                  </a:lnTo>
                  <a:lnTo>
                    <a:pt x="412" y="1"/>
                  </a:lnTo>
                  <a:lnTo>
                    <a:pt x="412" y="11"/>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53" y="1"/>
                  </a:moveTo>
                  <a:lnTo>
                    <a:pt x="473" y="1"/>
                  </a:lnTo>
                  <a:lnTo>
                    <a:pt x="473" y="11"/>
                  </a:lnTo>
                  <a:lnTo>
                    <a:pt x="453" y="11"/>
                  </a:lnTo>
                  <a:lnTo>
                    <a:pt x="45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31"/>
            <p:cNvSpPr/>
            <p:nvPr/>
          </p:nvSpPr>
          <p:spPr>
            <a:xfrm>
              <a:off x="1874838" y="6011863"/>
              <a:ext cx="42863" cy="42863"/>
            </a:xfrm>
            <a:custGeom>
              <a:rect b="b" l="l" r="r" t="t"/>
              <a:pathLst>
                <a:path extrusionOk="0" h="137" w="137">
                  <a:moveTo>
                    <a:pt x="69" y="0"/>
                  </a:moveTo>
                  <a:cubicBezTo>
                    <a:pt x="31" y="0"/>
                    <a:pt x="0" y="31"/>
                    <a:pt x="0" y="69"/>
                  </a:cubicBezTo>
                  <a:cubicBezTo>
                    <a:pt x="0" y="106"/>
                    <a:pt x="31" y="137"/>
                    <a:pt x="69" y="137"/>
                  </a:cubicBezTo>
                  <a:cubicBezTo>
                    <a:pt x="106" y="137"/>
                    <a:pt x="137" y="106"/>
                    <a:pt x="137" y="69"/>
                  </a:cubicBezTo>
                  <a:cubicBezTo>
                    <a:pt x="137" y="31"/>
                    <a:pt x="106" y="0"/>
                    <a:pt x="69" y="0"/>
                  </a:cubicBezTo>
                  <a:close/>
                  <a:moveTo>
                    <a:pt x="23" y="28"/>
                  </a:moveTo>
                  <a:cubicBezTo>
                    <a:pt x="60" y="65"/>
                    <a:pt x="60" y="65"/>
                    <a:pt x="60" y="65"/>
                  </a:cubicBezTo>
                  <a:cubicBezTo>
                    <a:pt x="7" y="65"/>
                    <a:pt x="7" y="65"/>
                    <a:pt x="7" y="65"/>
                  </a:cubicBezTo>
                  <a:cubicBezTo>
                    <a:pt x="8" y="51"/>
                    <a:pt x="14" y="38"/>
                    <a:pt x="23" y="28"/>
                  </a:cubicBezTo>
                  <a:close/>
                  <a:moveTo>
                    <a:pt x="7" y="72"/>
                  </a:moveTo>
                  <a:cubicBezTo>
                    <a:pt x="60" y="72"/>
                    <a:pt x="60" y="72"/>
                    <a:pt x="60" y="72"/>
                  </a:cubicBezTo>
                  <a:cubicBezTo>
                    <a:pt x="23" y="109"/>
                    <a:pt x="23" y="109"/>
                    <a:pt x="23" y="109"/>
                  </a:cubicBezTo>
                  <a:cubicBezTo>
                    <a:pt x="14" y="99"/>
                    <a:pt x="8" y="86"/>
                    <a:pt x="7" y="72"/>
                  </a:cubicBezTo>
                  <a:close/>
                  <a:moveTo>
                    <a:pt x="65" y="130"/>
                  </a:moveTo>
                  <a:cubicBezTo>
                    <a:pt x="51" y="129"/>
                    <a:pt x="38" y="123"/>
                    <a:pt x="28" y="114"/>
                  </a:cubicBezTo>
                  <a:cubicBezTo>
                    <a:pt x="65" y="77"/>
                    <a:pt x="65" y="77"/>
                    <a:pt x="65" y="77"/>
                  </a:cubicBezTo>
                  <a:lnTo>
                    <a:pt x="65" y="130"/>
                  </a:lnTo>
                  <a:close/>
                  <a:moveTo>
                    <a:pt x="65" y="60"/>
                  </a:moveTo>
                  <a:cubicBezTo>
                    <a:pt x="28" y="23"/>
                    <a:pt x="28" y="23"/>
                    <a:pt x="28" y="23"/>
                  </a:cubicBezTo>
                  <a:cubicBezTo>
                    <a:pt x="38" y="14"/>
                    <a:pt x="51" y="8"/>
                    <a:pt x="65" y="7"/>
                  </a:cubicBezTo>
                  <a:lnTo>
                    <a:pt x="65" y="60"/>
                  </a:lnTo>
                  <a:close/>
                  <a:moveTo>
                    <a:pt x="72" y="7"/>
                  </a:moveTo>
                  <a:cubicBezTo>
                    <a:pt x="86" y="8"/>
                    <a:pt x="100" y="14"/>
                    <a:pt x="110" y="23"/>
                  </a:cubicBezTo>
                  <a:cubicBezTo>
                    <a:pt x="72" y="60"/>
                    <a:pt x="72" y="60"/>
                    <a:pt x="72" y="60"/>
                  </a:cubicBezTo>
                  <a:lnTo>
                    <a:pt x="72" y="7"/>
                  </a:lnTo>
                  <a:close/>
                  <a:moveTo>
                    <a:pt x="72" y="130"/>
                  </a:moveTo>
                  <a:cubicBezTo>
                    <a:pt x="72" y="77"/>
                    <a:pt x="72" y="77"/>
                    <a:pt x="72" y="77"/>
                  </a:cubicBezTo>
                  <a:cubicBezTo>
                    <a:pt x="110" y="114"/>
                    <a:pt x="110" y="114"/>
                    <a:pt x="110" y="114"/>
                  </a:cubicBezTo>
                  <a:cubicBezTo>
                    <a:pt x="100" y="123"/>
                    <a:pt x="86" y="129"/>
                    <a:pt x="72" y="130"/>
                  </a:cubicBezTo>
                  <a:close/>
                  <a:moveTo>
                    <a:pt x="114" y="109"/>
                  </a:moveTo>
                  <a:cubicBezTo>
                    <a:pt x="77" y="72"/>
                    <a:pt x="77" y="72"/>
                    <a:pt x="77" y="72"/>
                  </a:cubicBezTo>
                  <a:cubicBezTo>
                    <a:pt x="130" y="72"/>
                    <a:pt x="130" y="72"/>
                    <a:pt x="130" y="72"/>
                  </a:cubicBezTo>
                  <a:cubicBezTo>
                    <a:pt x="129" y="86"/>
                    <a:pt x="123" y="99"/>
                    <a:pt x="114" y="109"/>
                  </a:cubicBezTo>
                  <a:close/>
                  <a:moveTo>
                    <a:pt x="77" y="65"/>
                  </a:moveTo>
                  <a:cubicBezTo>
                    <a:pt x="114" y="28"/>
                    <a:pt x="114" y="28"/>
                    <a:pt x="114" y="28"/>
                  </a:cubicBezTo>
                  <a:cubicBezTo>
                    <a:pt x="123" y="38"/>
                    <a:pt x="129" y="51"/>
                    <a:pt x="130" y="65"/>
                  </a:cubicBezTo>
                  <a:lnTo>
                    <a:pt x="77" y="6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31"/>
            <p:cNvSpPr/>
            <p:nvPr/>
          </p:nvSpPr>
          <p:spPr>
            <a:xfrm>
              <a:off x="1968500" y="6051550"/>
              <a:ext cx="79375" cy="39688"/>
            </a:xfrm>
            <a:custGeom>
              <a:rect b="b" l="l" r="r" t="t"/>
              <a:pathLst>
                <a:path extrusionOk="0" h="25" w="50">
                  <a:moveTo>
                    <a:pt x="0" y="25"/>
                  </a:moveTo>
                  <a:lnTo>
                    <a:pt x="50" y="0"/>
                  </a:lnTo>
                  <a:lnTo>
                    <a:pt x="0" y="0"/>
                  </a:lnTo>
                  <a:lnTo>
                    <a:pt x="0" y="25"/>
                  </a:lnTo>
                  <a:close/>
                  <a:moveTo>
                    <a:pt x="2" y="2"/>
                  </a:moveTo>
                  <a:lnTo>
                    <a:pt x="44" y="2"/>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31"/>
            <p:cNvSpPr/>
            <p:nvPr/>
          </p:nvSpPr>
          <p:spPr>
            <a:xfrm>
              <a:off x="612775" y="5594350"/>
              <a:ext cx="19050" cy="330200"/>
            </a:xfrm>
            <a:custGeom>
              <a:rect b="b" l="l" r="r" t="t"/>
              <a:pathLst>
                <a:path extrusionOk="0" h="208" w="12">
                  <a:moveTo>
                    <a:pt x="12" y="0"/>
                  </a:moveTo>
                  <a:lnTo>
                    <a:pt x="0" y="0"/>
                  </a:lnTo>
                  <a:lnTo>
                    <a:pt x="0" y="208"/>
                  </a:lnTo>
                  <a:lnTo>
                    <a:pt x="12" y="208"/>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20"/>
                  </a:moveTo>
                  <a:lnTo>
                    <a:pt x="1" y="20"/>
                  </a:lnTo>
                  <a:lnTo>
                    <a:pt x="1" y="2"/>
                  </a:lnTo>
                  <a:lnTo>
                    <a:pt x="11" y="2"/>
                  </a:lnTo>
                  <a:lnTo>
                    <a:pt x="11" y="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31"/>
            <p:cNvSpPr/>
            <p:nvPr/>
          </p:nvSpPr>
          <p:spPr>
            <a:xfrm>
              <a:off x="676275" y="5594350"/>
              <a:ext cx="19050" cy="330200"/>
            </a:xfrm>
            <a:custGeom>
              <a:rect b="b" l="l" r="r" t="t"/>
              <a:pathLst>
                <a:path extrusionOk="0" h="208" w="12">
                  <a:moveTo>
                    <a:pt x="0" y="208"/>
                  </a:moveTo>
                  <a:lnTo>
                    <a:pt x="12" y="208"/>
                  </a:lnTo>
                  <a:lnTo>
                    <a:pt x="12" y="0"/>
                  </a:lnTo>
                  <a:lnTo>
                    <a:pt x="0" y="0"/>
                  </a:lnTo>
                  <a:lnTo>
                    <a:pt x="0" y="208"/>
                  </a:lnTo>
                  <a:close/>
                  <a:moveTo>
                    <a:pt x="1" y="2"/>
                  </a:moveTo>
                  <a:lnTo>
                    <a:pt x="11" y="2"/>
                  </a:lnTo>
                  <a:lnTo>
                    <a:pt x="11" y="20"/>
                  </a:lnTo>
                  <a:lnTo>
                    <a:pt x="1" y="20"/>
                  </a:lnTo>
                  <a:lnTo>
                    <a:pt x="1" y="2"/>
                  </a:lnTo>
                  <a:close/>
                  <a:moveTo>
                    <a:pt x="1" y="21"/>
                  </a:moveTo>
                  <a:lnTo>
                    <a:pt x="11" y="21"/>
                  </a:lnTo>
                  <a:lnTo>
                    <a:pt x="11" y="40"/>
                  </a:lnTo>
                  <a:lnTo>
                    <a:pt x="1" y="40"/>
                  </a:lnTo>
                  <a:lnTo>
                    <a:pt x="1" y="21"/>
                  </a:lnTo>
                  <a:close/>
                  <a:moveTo>
                    <a:pt x="1" y="42"/>
                  </a:moveTo>
                  <a:lnTo>
                    <a:pt x="11" y="42"/>
                  </a:lnTo>
                  <a:lnTo>
                    <a:pt x="11" y="61"/>
                  </a:lnTo>
                  <a:lnTo>
                    <a:pt x="1" y="61"/>
                  </a:lnTo>
                  <a:lnTo>
                    <a:pt x="1" y="42"/>
                  </a:lnTo>
                  <a:close/>
                  <a:moveTo>
                    <a:pt x="1" y="63"/>
                  </a:moveTo>
                  <a:lnTo>
                    <a:pt x="11" y="63"/>
                  </a:lnTo>
                  <a:lnTo>
                    <a:pt x="11" y="82"/>
                  </a:lnTo>
                  <a:lnTo>
                    <a:pt x="1" y="82"/>
                  </a:lnTo>
                  <a:lnTo>
                    <a:pt x="1" y="63"/>
                  </a:lnTo>
                  <a:close/>
                  <a:moveTo>
                    <a:pt x="1" y="84"/>
                  </a:moveTo>
                  <a:lnTo>
                    <a:pt x="11" y="84"/>
                  </a:lnTo>
                  <a:lnTo>
                    <a:pt x="11" y="103"/>
                  </a:lnTo>
                  <a:lnTo>
                    <a:pt x="1" y="103"/>
                  </a:lnTo>
                  <a:lnTo>
                    <a:pt x="1" y="84"/>
                  </a:lnTo>
                  <a:close/>
                  <a:moveTo>
                    <a:pt x="1" y="105"/>
                  </a:moveTo>
                  <a:lnTo>
                    <a:pt x="11" y="105"/>
                  </a:lnTo>
                  <a:lnTo>
                    <a:pt x="11" y="124"/>
                  </a:lnTo>
                  <a:lnTo>
                    <a:pt x="1" y="124"/>
                  </a:lnTo>
                  <a:lnTo>
                    <a:pt x="1" y="105"/>
                  </a:lnTo>
                  <a:close/>
                  <a:moveTo>
                    <a:pt x="1" y="126"/>
                  </a:moveTo>
                  <a:lnTo>
                    <a:pt x="11" y="126"/>
                  </a:lnTo>
                  <a:lnTo>
                    <a:pt x="11" y="145"/>
                  </a:lnTo>
                  <a:lnTo>
                    <a:pt x="1" y="145"/>
                  </a:lnTo>
                  <a:lnTo>
                    <a:pt x="1" y="126"/>
                  </a:lnTo>
                  <a:close/>
                  <a:moveTo>
                    <a:pt x="1" y="146"/>
                  </a:moveTo>
                  <a:lnTo>
                    <a:pt x="11" y="146"/>
                  </a:lnTo>
                  <a:lnTo>
                    <a:pt x="11" y="166"/>
                  </a:lnTo>
                  <a:lnTo>
                    <a:pt x="1" y="166"/>
                  </a:lnTo>
                  <a:lnTo>
                    <a:pt x="1" y="146"/>
                  </a:lnTo>
                  <a:close/>
                  <a:moveTo>
                    <a:pt x="1" y="167"/>
                  </a:moveTo>
                  <a:lnTo>
                    <a:pt x="11" y="167"/>
                  </a:lnTo>
                  <a:lnTo>
                    <a:pt x="11" y="187"/>
                  </a:lnTo>
                  <a:lnTo>
                    <a:pt x="1" y="187"/>
                  </a:lnTo>
                  <a:lnTo>
                    <a:pt x="1" y="167"/>
                  </a:lnTo>
                  <a:close/>
                  <a:moveTo>
                    <a:pt x="1" y="188"/>
                  </a:moveTo>
                  <a:lnTo>
                    <a:pt x="11" y="188"/>
                  </a:lnTo>
                  <a:lnTo>
                    <a:pt x="11" y="206"/>
                  </a:lnTo>
                  <a:lnTo>
                    <a:pt x="1" y="206"/>
                  </a:lnTo>
                  <a:lnTo>
                    <a:pt x="1"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31"/>
            <p:cNvSpPr/>
            <p:nvPr/>
          </p:nvSpPr>
          <p:spPr>
            <a:xfrm>
              <a:off x="754063" y="6038850"/>
              <a:ext cx="981075" cy="20638"/>
            </a:xfrm>
            <a:custGeom>
              <a:rect b="b" l="l" r="r" t="t"/>
              <a:pathLst>
                <a:path extrusionOk="0" h="13" w="618">
                  <a:moveTo>
                    <a:pt x="413" y="0"/>
                  </a:moveTo>
                  <a:lnTo>
                    <a:pt x="207" y="0"/>
                  </a:lnTo>
                  <a:lnTo>
                    <a:pt x="207" y="0"/>
                  </a:lnTo>
                  <a:lnTo>
                    <a:pt x="0" y="0"/>
                  </a:lnTo>
                  <a:lnTo>
                    <a:pt x="0" y="13"/>
                  </a:lnTo>
                  <a:lnTo>
                    <a:pt x="206" y="13"/>
                  </a:lnTo>
                  <a:lnTo>
                    <a:pt x="411" y="13"/>
                  </a:lnTo>
                  <a:lnTo>
                    <a:pt x="618" y="13"/>
                  </a:lnTo>
                  <a:lnTo>
                    <a:pt x="618" y="0"/>
                  </a:lnTo>
                  <a:lnTo>
                    <a:pt x="413" y="0"/>
                  </a:lnTo>
                  <a:lnTo>
                    <a:pt x="413" y="0"/>
                  </a:lnTo>
                  <a:close/>
                  <a:moveTo>
                    <a:pt x="19" y="12"/>
                  </a:moveTo>
                  <a:lnTo>
                    <a:pt x="1" y="12"/>
                  </a:lnTo>
                  <a:lnTo>
                    <a:pt x="1" y="2"/>
                  </a:lnTo>
                  <a:lnTo>
                    <a:pt x="19" y="2"/>
                  </a:lnTo>
                  <a:lnTo>
                    <a:pt x="19" y="12"/>
                  </a:lnTo>
                  <a:close/>
                  <a:moveTo>
                    <a:pt x="40" y="12"/>
                  </a:moveTo>
                  <a:lnTo>
                    <a:pt x="20" y="12"/>
                  </a:lnTo>
                  <a:lnTo>
                    <a:pt x="20" y="2"/>
                  </a:lnTo>
                  <a:lnTo>
                    <a:pt x="40" y="2"/>
                  </a:lnTo>
                  <a:lnTo>
                    <a:pt x="40" y="12"/>
                  </a:lnTo>
                  <a:close/>
                  <a:moveTo>
                    <a:pt x="61" y="12"/>
                  </a:moveTo>
                  <a:lnTo>
                    <a:pt x="41" y="12"/>
                  </a:lnTo>
                  <a:lnTo>
                    <a:pt x="41" y="2"/>
                  </a:lnTo>
                  <a:lnTo>
                    <a:pt x="61" y="2"/>
                  </a:lnTo>
                  <a:lnTo>
                    <a:pt x="61" y="12"/>
                  </a:lnTo>
                  <a:close/>
                  <a:moveTo>
                    <a:pt x="82" y="12"/>
                  </a:moveTo>
                  <a:lnTo>
                    <a:pt x="62" y="12"/>
                  </a:lnTo>
                  <a:lnTo>
                    <a:pt x="62" y="2"/>
                  </a:lnTo>
                  <a:lnTo>
                    <a:pt x="82" y="2"/>
                  </a:lnTo>
                  <a:lnTo>
                    <a:pt x="82" y="12"/>
                  </a:lnTo>
                  <a:close/>
                  <a:moveTo>
                    <a:pt x="103" y="12"/>
                  </a:moveTo>
                  <a:lnTo>
                    <a:pt x="83" y="12"/>
                  </a:lnTo>
                  <a:lnTo>
                    <a:pt x="83" y="2"/>
                  </a:lnTo>
                  <a:lnTo>
                    <a:pt x="103" y="2"/>
                  </a:lnTo>
                  <a:lnTo>
                    <a:pt x="103" y="12"/>
                  </a:lnTo>
                  <a:close/>
                  <a:moveTo>
                    <a:pt x="123" y="12"/>
                  </a:moveTo>
                  <a:lnTo>
                    <a:pt x="104" y="12"/>
                  </a:lnTo>
                  <a:lnTo>
                    <a:pt x="104" y="2"/>
                  </a:lnTo>
                  <a:lnTo>
                    <a:pt x="123" y="2"/>
                  </a:lnTo>
                  <a:lnTo>
                    <a:pt x="123" y="12"/>
                  </a:lnTo>
                  <a:close/>
                  <a:moveTo>
                    <a:pt x="145" y="12"/>
                  </a:moveTo>
                  <a:lnTo>
                    <a:pt x="125" y="12"/>
                  </a:lnTo>
                  <a:lnTo>
                    <a:pt x="125" y="2"/>
                  </a:lnTo>
                  <a:lnTo>
                    <a:pt x="145" y="2"/>
                  </a:lnTo>
                  <a:lnTo>
                    <a:pt x="145" y="12"/>
                  </a:lnTo>
                  <a:close/>
                  <a:moveTo>
                    <a:pt x="146" y="12"/>
                  </a:moveTo>
                  <a:lnTo>
                    <a:pt x="146" y="2"/>
                  </a:lnTo>
                  <a:lnTo>
                    <a:pt x="165" y="2"/>
                  </a:lnTo>
                  <a:lnTo>
                    <a:pt x="165" y="12"/>
                  </a:lnTo>
                  <a:lnTo>
                    <a:pt x="146" y="12"/>
                  </a:lnTo>
                  <a:close/>
                  <a:moveTo>
                    <a:pt x="186" y="12"/>
                  </a:moveTo>
                  <a:lnTo>
                    <a:pt x="167" y="12"/>
                  </a:lnTo>
                  <a:lnTo>
                    <a:pt x="167" y="2"/>
                  </a:lnTo>
                  <a:lnTo>
                    <a:pt x="186" y="2"/>
                  </a:lnTo>
                  <a:lnTo>
                    <a:pt x="186" y="12"/>
                  </a:lnTo>
                  <a:close/>
                  <a:moveTo>
                    <a:pt x="206" y="12"/>
                  </a:moveTo>
                  <a:lnTo>
                    <a:pt x="188" y="12"/>
                  </a:lnTo>
                  <a:lnTo>
                    <a:pt x="188" y="2"/>
                  </a:lnTo>
                  <a:lnTo>
                    <a:pt x="206" y="2"/>
                  </a:lnTo>
                  <a:lnTo>
                    <a:pt x="206" y="12"/>
                  </a:lnTo>
                  <a:close/>
                  <a:moveTo>
                    <a:pt x="225" y="12"/>
                  </a:moveTo>
                  <a:lnTo>
                    <a:pt x="207" y="12"/>
                  </a:lnTo>
                  <a:lnTo>
                    <a:pt x="207" y="2"/>
                  </a:lnTo>
                  <a:lnTo>
                    <a:pt x="225" y="2"/>
                  </a:lnTo>
                  <a:lnTo>
                    <a:pt x="225" y="12"/>
                  </a:lnTo>
                  <a:close/>
                  <a:moveTo>
                    <a:pt x="246" y="12"/>
                  </a:moveTo>
                  <a:lnTo>
                    <a:pt x="226" y="12"/>
                  </a:lnTo>
                  <a:lnTo>
                    <a:pt x="226" y="2"/>
                  </a:lnTo>
                  <a:lnTo>
                    <a:pt x="246" y="2"/>
                  </a:lnTo>
                  <a:lnTo>
                    <a:pt x="246" y="12"/>
                  </a:lnTo>
                  <a:close/>
                  <a:moveTo>
                    <a:pt x="267" y="12"/>
                  </a:moveTo>
                  <a:lnTo>
                    <a:pt x="247" y="12"/>
                  </a:lnTo>
                  <a:lnTo>
                    <a:pt x="247" y="2"/>
                  </a:lnTo>
                  <a:lnTo>
                    <a:pt x="267" y="2"/>
                  </a:lnTo>
                  <a:lnTo>
                    <a:pt x="267" y="12"/>
                  </a:lnTo>
                  <a:close/>
                  <a:moveTo>
                    <a:pt x="288" y="12"/>
                  </a:moveTo>
                  <a:lnTo>
                    <a:pt x="268" y="12"/>
                  </a:lnTo>
                  <a:lnTo>
                    <a:pt x="268" y="2"/>
                  </a:lnTo>
                  <a:lnTo>
                    <a:pt x="288" y="2"/>
                  </a:lnTo>
                  <a:lnTo>
                    <a:pt x="288" y="12"/>
                  </a:lnTo>
                  <a:close/>
                  <a:moveTo>
                    <a:pt x="309" y="12"/>
                  </a:moveTo>
                  <a:lnTo>
                    <a:pt x="289" y="12"/>
                  </a:lnTo>
                  <a:lnTo>
                    <a:pt x="289" y="2"/>
                  </a:lnTo>
                  <a:lnTo>
                    <a:pt x="309" y="2"/>
                  </a:lnTo>
                  <a:lnTo>
                    <a:pt x="309" y="12"/>
                  </a:lnTo>
                  <a:close/>
                  <a:moveTo>
                    <a:pt x="329" y="12"/>
                  </a:moveTo>
                  <a:lnTo>
                    <a:pt x="310" y="12"/>
                  </a:lnTo>
                  <a:lnTo>
                    <a:pt x="310" y="2"/>
                  </a:lnTo>
                  <a:lnTo>
                    <a:pt x="329" y="2"/>
                  </a:lnTo>
                  <a:lnTo>
                    <a:pt x="329" y="12"/>
                  </a:lnTo>
                  <a:close/>
                  <a:moveTo>
                    <a:pt x="350" y="12"/>
                  </a:moveTo>
                  <a:lnTo>
                    <a:pt x="331" y="12"/>
                  </a:lnTo>
                  <a:lnTo>
                    <a:pt x="331" y="2"/>
                  </a:lnTo>
                  <a:lnTo>
                    <a:pt x="350" y="2"/>
                  </a:lnTo>
                  <a:lnTo>
                    <a:pt x="350" y="12"/>
                  </a:lnTo>
                  <a:close/>
                  <a:moveTo>
                    <a:pt x="352" y="12"/>
                  </a:moveTo>
                  <a:lnTo>
                    <a:pt x="352" y="2"/>
                  </a:lnTo>
                  <a:lnTo>
                    <a:pt x="371" y="2"/>
                  </a:lnTo>
                  <a:lnTo>
                    <a:pt x="371" y="12"/>
                  </a:lnTo>
                  <a:lnTo>
                    <a:pt x="352" y="12"/>
                  </a:lnTo>
                  <a:close/>
                  <a:moveTo>
                    <a:pt x="392" y="12"/>
                  </a:moveTo>
                  <a:lnTo>
                    <a:pt x="373" y="12"/>
                  </a:lnTo>
                  <a:lnTo>
                    <a:pt x="373" y="2"/>
                  </a:lnTo>
                  <a:lnTo>
                    <a:pt x="392" y="2"/>
                  </a:lnTo>
                  <a:lnTo>
                    <a:pt x="392" y="12"/>
                  </a:lnTo>
                  <a:close/>
                  <a:moveTo>
                    <a:pt x="411" y="12"/>
                  </a:moveTo>
                  <a:lnTo>
                    <a:pt x="394" y="12"/>
                  </a:lnTo>
                  <a:lnTo>
                    <a:pt x="394" y="2"/>
                  </a:lnTo>
                  <a:lnTo>
                    <a:pt x="411" y="2"/>
                  </a:lnTo>
                  <a:lnTo>
                    <a:pt x="411" y="12"/>
                  </a:lnTo>
                  <a:close/>
                  <a:moveTo>
                    <a:pt x="599" y="2"/>
                  </a:moveTo>
                  <a:lnTo>
                    <a:pt x="617" y="2"/>
                  </a:lnTo>
                  <a:lnTo>
                    <a:pt x="617" y="12"/>
                  </a:lnTo>
                  <a:lnTo>
                    <a:pt x="599" y="12"/>
                  </a:lnTo>
                  <a:lnTo>
                    <a:pt x="599" y="2"/>
                  </a:lnTo>
                  <a:close/>
                  <a:moveTo>
                    <a:pt x="578" y="2"/>
                  </a:moveTo>
                  <a:lnTo>
                    <a:pt x="598" y="2"/>
                  </a:lnTo>
                  <a:lnTo>
                    <a:pt x="598" y="12"/>
                  </a:lnTo>
                  <a:lnTo>
                    <a:pt x="578" y="12"/>
                  </a:lnTo>
                  <a:lnTo>
                    <a:pt x="578" y="2"/>
                  </a:lnTo>
                  <a:close/>
                  <a:moveTo>
                    <a:pt x="557" y="2"/>
                  </a:moveTo>
                  <a:lnTo>
                    <a:pt x="577" y="2"/>
                  </a:lnTo>
                  <a:lnTo>
                    <a:pt x="577" y="12"/>
                  </a:lnTo>
                  <a:lnTo>
                    <a:pt x="557" y="12"/>
                  </a:lnTo>
                  <a:lnTo>
                    <a:pt x="557" y="2"/>
                  </a:lnTo>
                  <a:close/>
                  <a:moveTo>
                    <a:pt x="536" y="2"/>
                  </a:moveTo>
                  <a:lnTo>
                    <a:pt x="556" y="2"/>
                  </a:lnTo>
                  <a:lnTo>
                    <a:pt x="556" y="12"/>
                  </a:lnTo>
                  <a:lnTo>
                    <a:pt x="536" y="12"/>
                  </a:lnTo>
                  <a:lnTo>
                    <a:pt x="536" y="2"/>
                  </a:lnTo>
                  <a:close/>
                  <a:moveTo>
                    <a:pt x="515" y="2"/>
                  </a:moveTo>
                  <a:lnTo>
                    <a:pt x="535" y="2"/>
                  </a:lnTo>
                  <a:lnTo>
                    <a:pt x="535" y="12"/>
                  </a:lnTo>
                  <a:lnTo>
                    <a:pt x="515" y="12"/>
                  </a:lnTo>
                  <a:lnTo>
                    <a:pt x="515" y="2"/>
                  </a:lnTo>
                  <a:close/>
                  <a:moveTo>
                    <a:pt x="495" y="2"/>
                  </a:moveTo>
                  <a:lnTo>
                    <a:pt x="514" y="2"/>
                  </a:lnTo>
                  <a:lnTo>
                    <a:pt x="514" y="12"/>
                  </a:lnTo>
                  <a:lnTo>
                    <a:pt x="495" y="12"/>
                  </a:lnTo>
                  <a:lnTo>
                    <a:pt x="495" y="2"/>
                  </a:lnTo>
                  <a:close/>
                  <a:moveTo>
                    <a:pt x="474" y="2"/>
                  </a:moveTo>
                  <a:lnTo>
                    <a:pt x="493" y="2"/>
                  </a:lnTo>
                  <a:lnTo>
                    <a:pt x="493" y="12"/>
                  </a:lnTo>
                  <a:lnTo>
                    <a:pt x="474" y="12"/>
                  </a:lnTo>
                  <a:lnTo>
                    <a:pt x="474" y="2"/>
                  </a:lnTo>
                  <a:close/>
                  <a:moveTo>
                    <a:pt x="453" y="2"/>
                  </a:moveTo>
                  <a:lnTo>
                    <a:pt x="472" y="2"/>
                  </a:lnTo>
                  <a:lnTo>
                    <a:pt x="472" y="12"/>
                  </a:lnTo>
                  <a:lnTo>
                    <a:pt x="453" y="12"/>
                  </a:lnTo>
                  <a:lnTo>
                    <a:pt x="453" y="2"/>
                  </a:lnTo>
                  <a:close/>
                  <a:moveTo>
                    <a:pt x="432" y="2"/>
                  </a:moveTo>
                  <a:lnTo>
                    <a:pt x="451" y="2"/>
                  </a:lnTo>
                  <a:lnTo>
                    <a:pt x="451" y="12"/>
                  </a:lnTo>
                  <a:lnTo>
                    <a:pt x="432" y="12"/>
                  </a:lnTo>
                  <a:lnTo>
                    <a:pt x="432" y="2"/>
                  </a:lnTo>
                  <a:close/>
                  <a:moveTo>
                    <a:pt x="430" y="2"/>
                  </a:moveTo>
                  <a:lnTo>
                    <a:pt x="430" y="12"/>
                  </a:lnTo>
                  <a:lnTo>
                    <a:pt x="413" y="12"/>
                  </a:lnTo>
                  <a:lnTo>
                    <a:pt x="413" y="2"/>
                  </a:lnTo>
                  <a:lnTo>
                    <a:pt x="430"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9" name="Google Shape;899;p31"/>
          <p:cNvGrpSpPr/>
          <p:nvPr/>
        </p:nvGrpSpPr>
        <p:grpSpPr>
          <a:xfrm rot="5400000">
            <a:off x="4420621" y="-825469"/>
            <a:ext cx="302756" cy="3601733"/>
            <a:chOff x="1292246" y="750331"/>
            <a:chExt cx="302756" cy="3601733"/>
          </a:xfrm>
        </p:grpSpPr>
        <p:grpSp>
          <p:nvGrpSpPr>
            <p:cNvPr id="900" name="Google Shape;900;p31"/>
            <p:cNvGrpSpPr/>
            <p:nvPr/>
          </p:nvGrpSpPr>
          <p:grpSpPr>
            <a:xfrm rot="5400000">
              <a:off x="358108" y="2420370"/>
              <a:ext cx="2171033" cy="302756"/>
              <a:chOff x="989013" y="4999038"/>
              <a:chExt cx="990525" cy="138125"/>
            </a:xfrm>
          </p:grpSpPr>
          <p:cxnSp>
            <p:nvCxnSpPr>
              <p:cNvPr id="901" name="Google Shape;901;p31"/>
              <p:cNvCxnSpPr/>
              <p:nvPr/>
            </p:nvCxnSpPr>
            <p:spPr>
              <a:xfrm>
                <a:off x="1016001" y="5068888"/>
                <a:ext cx="935100" cy="0"/>
              </a:xfrm>
              <a:prstGeom prst="straightConnector1">
                <a:avLst/>
              </a:prstGeom>
              <a:noFill/>
              <a:ln cap="flat" cmpd="sng" w="9525">
                <a:solidFill>
                  <a:schemeClr val="dk1"/>
                </a:solidFill>
                <a:prstDash val="solid"/>
                <a:miter lim="800000"/>
                <a:headEnd len="med" w="med" type="none"/>
                <a:tailEnd len="med" w="med" type="none"/>
              </a:ln>
            </p:spPr>
          </p:cxnSp>
          <p:sp>
            <p:nvSpPr>
              <p:cNvPr id="902" name="Google Shape;902;p31"/>
              <p:cNvSpPr/>
              <p:nvPr/>
            </p:nvSpPr>
            <p:spPr>
              <a:xfrm>
                <a:off x="1398588" y="4999038"/>
                <a:ext cx="117475" cy="138113"/>
              </a:xfrm>
              <a:custGeom>
                <a:rect b="b" l="l" r="r" t="t"/>
                <a:pathLst>
                  <a:path extrusionOk="0" h="87" w="74">
                    <a:moveTo>
                      <a:pt x="0" y="0"/>
                    </a:moveTo>
                    <a:lnTo>
                      <a:pt x="0" y="87"/>
                    </a:lnTo>
                    <a:lnTo>
                      <a:pt x="74" y="44"/>
                    </a:lnTo>
                    <a:lnTo>
                      <a:pt x="0" y="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31"/>
              <p:cNvSpPr/>
              <p:nvPr/>
            </p:nvSpPr>
            <p:spPr>
              <a:xfrm>
                <a:off x="1401763" y="5035550"/>
                <a:ext cx="57150" cy="66675"/>
              </a:xfrm>
              <a:custGeom>
                <a:rect b="b" l="l" r="r" t="t"/>
                <a:pathLst>
                  <a:path extrusionOk="0" h="42" w="36">
                    <a:moveTo>
                      <a:pt x="36" y="0"/>
                    </a:moveTo>
                    <a:lnTo>
                      <a:pt x="0" y="21"/>
                    </a:lnTo>
                    <a:lnTo>
                      <a:pt x="36" y="42"/>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31"/>
              <p:cNvSpPr/>
              <p:nvPr/>
            </p:nvSpPr>
            <p:spPr>
              <a:xfrm>
                <a:off x="1450976" y="4999038"/>
                <a:ext cx="117475" cy="138113"/>
              </a:xfrm>
              <a:custGeom>
                <a:rect b="b" l="l" r="r" t="t"/>
                <a:pathLst>
                  <a:path extrusionOk="0" h="87" w="74">
                    <a:moveTo>
                      <a:pt x="74" y="0"/>
                    </a:moveTo>
                    <a:lnTo>
                      <a:pt x="74" y="87"/>
                    </a:lnTo>
                    <a:lnTo>
                      <a:pt x="0" y="44"/>
                    </a:lnTo>
                    <a:lnTo>
                      <a:pt x="74" y="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05" name="Google Shape;905;p31"/>
              <p:cNvCxnSpPr/>
              <p:nvPr/>
            </p:nvCxnSpPr>
            <p:spPr>
              <a:xfrm rot="10800000">
                <a:off x="1450939" y="5068888"/>
                <a:ext cx="119100" cy="0"/>
              </a:xfrm>
              <a:prstGeom prst="straightConnector1">
                <a:avLst/>
              </a:prstGeom>
              <a:noFill/>
              <a:ln cap="flat" cmpd="sng" w="9525">
                <a:solidFill>
                  <a:schemeClr val="dk1"/>
                </a:solidFill>
                <a:prstDash val="solid"/>
                <a:miter lim="800000"/>
                <a:headEnd len="med" w="med" type="none"/>
                <a:tailEnd len="med" w="med" type="none"/>
              </a:ln>
            </p:spPr>
          </p:cxnSp>
          <p:sp>
            <p:nvSpPr>
              <p:cNvPr id="906" name="Google Shape;906;p31"/>
              <p:cNvSpPr/>
              <p:nvPr/>
            </p:nvSpPr>
            <p:spPr>
              <a:xfrm>
                <a:off x="1508126" y="5035550"/>
                <a:ext cx="58738" cy="66675"/>
              </a:xfrm>
              <a:custGeom>
                <a:rect b="b" l="l" r="r" t="t"/>
                <a:pathLst>
                  <a:path extrusionOk="0" h="42" w="37">
                    <a:moveTo>
                      <a:pt x="0" y="0"/>
                    </a:moveTo>
                    <a:lnTo>
                      <a:pt x="37" y="21"/>
                    </a:lnTo>
                    <a:lnTo>
                      <a:pt x="0" y="42"/>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31"/>
              <p:cNvSpPr/>
              <p:nvPr/>
            </p:nvSpPr>
            <p:spPr>
              <a:xfrm>
                <a:off x="1471613" y="5000625"/>
                <a:ext cx="25500" cy="270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31"/>
              <p:cNvSpPr/>
              <p:nvPr/>
            </p:nvSpPr>
            <p:spPr>
              <a:xfrm>
                <a:off x="1471613" y="5110163"/>
                <a:ext cx="25500" cy="270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31"/>
              <p:cNvSpPr/>
              <p:nvPr/>
            </p:nvSpPr>
            <p:spPr>
              <a:xfrm>
                <a:off x="1625601" y="5049838"/>
                <a:ext cx="282575" cy="38100"/>
              </a:xfrm>
              <a:custGeom>
                <a:rect b="b" l="l" r="r" t="t"/>
                <a:pathLst>
                  <a:path extrusionOk="0" h="60" w="442">
                    <a:moveTo>
                      <a:pt x="442" y="60"/>
                    </a:moveTo>
                    <a:cubicBezTo>
                      <a:pt x="30" y="60"/>
                      <a:pt x="30" y="60"/>
                      <a:pt x="30" y="60"/>
                    </a:cubicBezTo>
                    <a:cubicBezTo>
                      <a:pt x="13" y="60"/>
                      <a:pt x="0" y="47"/>
                      <a:pt x="0" y="30"/>
                    </a:cubicBezTo>
                    <a:cubicBezTo>
                      <a:pt x="0" y="30"/>
                      <a:pt x="0" y="30"/>
                      <a:pt x="0" y="30"/>
                    </a:cubicBezTo>
                    <a:cubicBezTo>
                      <a:pt x="0" y="14"/>
                      <a:pt x="13" y="0"/>
                      <a:pt x="30" y="0"/>
                    </a:cubicBezTo>
                    <a:cubicBezTo>
                      <a:pt x="441" y="0"/>
                      <a:pt x="441" y="0"/>
                      <a:pt x="441"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31"/>
              <p:cNvSpPr/>
              <p:nvPr/>
            </p:nvSpPr>
            <p:spPr>
              <a:xfrm>
                <a:off x="1603376" y="5026025"/>
                <a:ext cx="304800" cy="85725"/>
              </a:xfrm>
              <a:custGeom>
                <a:rect b="b" l="l" r="r" t="t"/>
                <a:pathLst>
                  <a:path extrusionOk="0" h="135" w="479">
                    <a:moveTo>
                      <a:pt x="479" y="97"/>
                    </a:moveTo>
                    <a:cubicBezTo>
                      <a:pt x="371" y="135"/>
                      <a:pt x="371" y="135"/>
                      <a:pt x="371" y="135"/>
                    </a:cubicBezTo>
                    <a:cubicBezTo>
                      <a:pt x="67" y="135"/>
                      <a:pt x="67" y="135"/>
                      <a:pt x="67" y="135"/>
                    </a:cubicBezTo>
                    <a:cubicBezTo>
                      <a:pt x="30" y="135"/>
                      <a:pt x="0" y="104"/>
                      <a:pt x="0" y="67"/>
                    </a:cubicBezTo>
                    <a:cubicBezTo>
                      <a:pt x="0" y="30"/>
                      <a:pt x="30" y="0"/>
                      <a:pt x="67" y="0"/>
                    </a:cubicBezTo>
                    <a:cubicBezTo>
                      <a:pt x="371" y="0"/>
                      <a:pt x="371" y="0"/>
                      <a:pt x="371" y="0"/>
                    </a:cubicBezTo>
                    <a:cubicBezTo>
                      <a:pt x="478" y="37"/>
                      <a:pt x="478" y="37"/>
                      <a:pt x="478"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11" name="Google Shape;911;p31"/>
              <p:cNvCxnSpPr/>
              <p:nvPr/>
            </p:nvCxnSpPr>
            <p:spPr>
              <a:xfrm rot="10800000">
                <a:off x="1919376" y="5068976"/>
                <a:ext cx="39600" cy="39600"/>
              </a:xfrm>
              <a:prstGeom prst="straightConnector1">
                <a:avLst/>
              </a:prstGeom>
              <a:noFill/>
              <a:ln cap="flat" cmpd="sng" w="9525">
                <a:solidFill>
                  <a:schemeClr val="dk1"/>
                </a:solidFill>
                <a:prstDash val="solid"/>
                <a:miter lim="800000"/>
                <a:headEnd len="med" w="med" type="none"/>
                <a:tailEnd len="med" w="med" type="none"/>
              </a:ln>
            </p:spPr>
          </p:cxnSp>
          <p:cxnSp>
            <p:nvCxnSpPr>
              <p:cNvPr id="912" name="Google Shape;912;p31"/>
              <p:cNvCxnSpPr/>
              <p:nvPr/>
            </p:nvCxnSpPr>
            <p:spPr>
              <a:xfrm flipH="1">
                <a:off x="1919376" y="5027613"/>
                <a:ext cx="39600" cy="39600"/>
              </a:xfrm>
              <a:prstGeom prst="straightConnector1">
                <a:avLst/>
              </a:prstGeom>
              <a:noFill/>
              <a:ln cap="flat" cmpd="sng" w="9525">
                <a:solidFill>
                  <a:schemeClr val="dk1"/>
                </a:solidFill>
                <a:prstDash val="solid"/>
                <a:miter lim="800000"/>
                <a:headEnd len="med" w="med" type="none"/>
                <a:tailEnd len="med" w="med" type="none"/>
              </a:ln>
            </p:spPr>
          </p:cxnSp>
          <p:sp>
            <p:nvSpPr>
              <p:cNvPr id="913" name="Google Shape;913;p31"/>
              <p:cNvSpPr/>
              <p:nvPr/>
            </p:nvSpPr>
            <p:spPr>
              <a:xfrm>
                <a:off x="1951038" y="5054600"/>
                <a:ext cx="28500" cy="285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31"/>
              <p:cNvSpPr/>
              <p:nvPr/>
            </p:nvSpPr>
            <p:spPr>
              <a:xfrm>
                <a:off x="1058863" y="5049838"/>
                <a:ext cx="282575" cy="38100"/>
              </a:xfrm>
              <a:custGeom>
                <a:rect b="b" l="l" r="r" t="t"/>
                <a:pathLst>
                  <a:path extrusionOk="0" h="60" w="441">
                    <a:moveTo>
                      <a:pt x="0" y="60"/>
                    </a:moveTo>
                    <a:cubicBezTo>
                      <a:pt x="411" y="60"/>
                      <a:pt x="411" y="60"/>
                      <a:pt x="411" y="60"/>
                    </a:cubicBezTo>
                    <a:cubicBezTo>
                      <a:pt x="428" y="60"/>
                      <a:pt x="441" y="47"/>
                      <a:pt x="441" y="30"/>
                    </a:cubicBezTo>
                    <a:cubicBezTo>
                      <a:pt x="441" y="30"/>
                      <a:pt x="441" y="30"/>
                      <a:pt x="441" y="30"/>
                    </a:cubicBezTo>
                    <a:cubicBezTo>
                      <a:pt x="441" y="14"/>
                      <a:pt x="428" y="0"/>
                      <a:pt x="411"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31"/>
              <p:cNvSpPr/>
              <p:nvPr/>
            </p:nvSpPr>
            <p:spPr>
              <a:xfrm>
                <a:off x="1058863" y="5026025"/>
                <a:ext cx="306388" cy="85725"/>
              </a:xfrm>
              <a:custGeom>
                <a:rect b="b" l="l" r="r" t="t"/>
                <a:pathLst>
                  <a:path extrusionOk="0" h="135" w="479">
                    <a:moveTo>
                      <a:pt x="0" y="97"/>
                    </a:moveTo>
                    <a:cubicBezTo>
                      <a:pt x="108" y="135"/>
                      <a:pt x="108" y="135"/>
                      <a:pt x="108" y="135"/>
                    </a:cubicBezTo>
                    <a:cubicBezTo>
                      <a:pt x="411" y="135"/>
                      <a:pt x="411" y="135"/>
                      <a:pt x="411" y="135"/>
                    </a:cubicBezTo>
                    <a:cubicBezTo>
                      <a:pt x="449" y="135"/>
                      <a:pt x="479" y="104"/>
                      <a:pt x="479" y="67"/>
                    </a:cubicBezTo>
                    <a:cubicBezTo>
                      <a:pt x="479" y="30"/>
                      <a:pt x="449" y="0"/>
                      <a:pt x="411" y="0"/>
                    </a:cubicBezTo>
                    <a:cubicBezTo>
                      <a:pt x="108" y="0"/>
                      <a:pt x="108" y="0"/>
                      <a:pt x="108" y="0"/>
                    </a:cubicBezTo>
                    <a:cubicBezTo>
                      <a:pt x="0" y="37"/>
                      <a:pt x="0" y="37"/>
                      <a:pt x="0"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16" name="Google Shape;916;p31"/>
              <p:cNvCxnSpPr/>
              <p:nvPr/>
            </p:nvCxnSpPr>
            <p:spPr>
              <a:xfrm flipH="1" rot="10800000">
                <a:off x="1008063" y="5068976"/>
                <a:ext cx="39600" cy="39600"/>
              </a:xfrm>
              <a:prstGeom prst="straightConnector1">
                <a:avLst/>
              </a:prstGeom>
              <a:noFill/>
              <a:ln cap="flat" cmpd="sng" w="9525">
                <a:solidFill>
                  <a:schemeClr val="dk1"/>
                </a:solidFill>
                <a:prstDash val="solid"/>
                <a:miter lim="800000"/>
                <a:headEnd len="med" w="med" type="none"/>
                <a:tailEnd len="med" w="med" type="none"/>
              </a:ln>
            </p:spPr>
          </p:cxnSp>
          <p:cxnSp>
            <p:nvCxnSpPr>
              <p:cNvPr id="917" name="Google Shape;917;p31"/>
              <p:cNvCxnSpPr/>
              <p:nvPr/>
            </p:nvCxnSpPr>
            <p:spPr>
              <a:xfrm>
                <a:off x="1008063" y="5027613"/>
                <a:ext cx="39600" cy="39600"/>
              </a:xfrm>
              <a:prstGeom prst="straightConnector1">
                <a:avLst/>
              </a:prstGeom>
              <a:noFill/>
              <a:ln cap="flat" cmpd="sng" w="9525">
                <a:solidFill>
                  <a:schemeClr val="dk1"/>
                </a:solidFill>
                <a:prstDash val="solid"/>
                <a:miter lim="800000"/>
                <a:headEnd len="med" w="med" type="none"/>
                <a:tailEnd len="med" w="med" type="none"/>
              </a:ln>
            </p:spPr>
          </p:cxnSp>
          <p:sp>
            <p:nvSpPr>
              <p:cNvPr id="918" name="Google Shape;918;p31"/>
              <p:cNvSpPr/>
              <p:nvPr/>
            </p:nvSpPr>
            <p:spPr>
              <a:xfrm>
                <a:off x="989013" y="5054600"/>
                <a:ext cx="28500" cy="285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919" name="Google Shape;919;p31"/>
            <p:cNvCxnSpPr>
              <a:stCxn id="918" idx="2"/>
            </p:cNvCxnSpPr>
            <p:nvPr/>
          </p:nvCxnSpPr>
          <p:spPr>
            <a:xfrm rot="-5400000">
              <a:off x="1074032" y="1118281"/>
              <a:ext cx="735900" cy="0"/>
            </a:xfrm>
            <a:prstGeom prst="straightConnector1">
              <a:avLst/>
            </a:prstGeom>
            <a:noFill/>
            <a:ln cap="flat" cmpd="sng" w="9525">
              <a:solidFill>
                <a:schemeClr val="dk1"/>
              </a:solidFill>
              <a:prstDash val="solid"/>
              <a:round/>
              <a:headEnd len="med" w="med" type="none"/>
              <a:tailEnd len="med" w="med" type="none"/>
            </a:ln>
          </p:spPr>
        </p:cxnSp>
        <p:cxnSp>
          <p:nvCxnSpPr>
            <p:cNvPr id="920" name="Google Shape;920;p31"/>
            <p:cNvCxnSpPr>
              <a:stCxn id="913" idx="6"/>
            </p:cNvCxnSpPr>
            <p:nvPr/>
          </p:nvCxnSpPr>
          <p:spPr>
            <a:xfrm rot="5400000">
              <a:off x="1094582" y="4004664"/>
              <a:ext cx="694800" cy="0"/>
            </a:xfrm>
            <a:prstGeom prst="straightConnector1">
              <a:avLst/>
            </a:prstGeom>
            <a:noFill/>
            <a:ln cap="flat" cmpd="sng" w="9525">
              <a:solidFill>
                <a:schemeClr val="dk1"/>
              </a:solidFill>
              <a:prstDash val="solid"/>
              <a:round/>
              <a:headEnd len="med" w="med" type="none"/>
              <a:tailEnd len="med" w="med" type="none"/>
            </a:ln>
          </p:spPr>
        </p:cxnSp>
      </p:grpSp>
      <p:grpSp>
        <p:nvGrpSpPr>
          <p:cNvPr id="921" name="Google Shape;921;p31"/>
          <p:cNvGrpSpPr/>
          <p:nvPr/>
        </p:nvGrpSpPr>
        <p:grpSpPr>
          <a:xfrm rot="5400000">
            <a:off x="4420621" y="2332931"/>
            <a:ext cx="302756" cy="3601733"/>
            <a:chOff x="1292246" y="750331"/>
            <a:chExt cx="302756" cy="3601733"/>
          </a:xfrm>
        </p:grpSpPr>
        <p:grpSp>
          <p:nvGrpSpPr>
            <p:cNvPr id="922" name="Google Shape;922;p31"/>
            <p:cNvGrpSpPr/>
            <p:nvPr/>
          </p:nvGrpSpPr>
          <p:grpSpPr>
            <a:xfrm rot="5400000">
              <a:off x="358108" y="2420370"/>
              <a:ext cx="2171033" cy="302756"/>
              <a:chOff x="989013" y="4999038"/>
              <a:chExt cx="990525" cy="138125"/>
            </a:xfrm>
          </p:grpSpPr>
          <p:cxnSp>
            <p:nvCxnSpPr>
              <p:cNvPr id="923" name="Google Shape;923;p31"/>
              <p:cNvCxnSpPr/>
              <p:nvPr/>
            </p:nvCxnSpPr>
            <p:spPr>
              <a:xfrm>
                <a:off x="1016001" y="5068888"/>
                <a:ext cx="935100" cy="0"/>
              </a:xfrm>
              <a:prstGeom prst="straightConnector1">
                <a:avLst/>
              </a:prstGeom>
              <a:noFill/>
              <a:ln cap="flat" cmpd="sng" w="9525">
                <a:solidFill>
                  <a:schemeClr val="dk1"/>
                </a:solidFill>
                <a:prstDash val="solid"/>
                <a:miter lim="800000"/>
                <a:headEnd len="med" w="med" type="none"/>
                <a:tailEnd len="med" w="med" type="none"/>
              </a:ln>
            </p:spPr>
          </p:cxnSp>
          <p:sp>
            <p:nvSpPr>
              <p:cNvPr id="924" name="Google Shape;924;p31"/>
              <p:cNvSpPr/>
              <p:nvPr/>
            </p:nvSpPr>
            <p:spPr>
              <a:xfrm>
                <a:off x="1398588" y="4999038"/>
                <a:ext cx="117475" cy="138113"/>
              </a:xfrm>
              <a:custGeom>
                <a:rect b="b" l="l" r="r" t="t"/>
                <a:pathLst>
                  <a:path extrusionOk="0" h="87" w="74">
                    <a:moveTo>
                      <a:pt x="0" y="0"/>
                    </a:moveTo>
                    <a:lnTo>
                      <a:pt x="0" y="87"/>
                    </a:lnTo>
                    <a:lnTo>
                      <a:pt x="74" y="44"/>
                    </a:lnTo>
                    <a:lnTo>
                      <a:pt x="0" y="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31"/>
              <p:cNvSpPr/>
              <p:nvPr/>
            </p:nvSpPr>
            <p:spPr>
              <a:xfrm>
                <a:off x="1401763" y="5035550"/>
                <a:ext cx="57150" cy="66675"/>
              </a:xfrm>
              <a:custGeom>
                <a:rect b="b" l="l" r="r" t="t"/>
                <a:pathLst>
                  <a:path extrusionOk="0" h="42" w="36">
                    <a:moveTo>
                      <a:pt x="36" y="0"/>
                    </a:moveTo>
                    <a:lnTo>
                      <a:pt x="0" y="21"/>
                    </a:lnTo>
                    <a:lnTo>
                      <a:pt x="36" y="42"/>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31"/>
              <p:cNvSpPr/>
              <p:nvPr/>
            </p:nvSpPr>
            <p:spPr>
              <a:xfrm>
                <a:off x="1450976" y="4999038"/>
                <a:ext cx="117475" cy="138113"/>
              </a:xfrm>
              <a:custGeom>
                <a:rect b="b" l="l" r="r" t="t"/>
                <a:pathLst>
                  <a:path extrusionOk="0" h="87" w="74">
                    <a:moveTo>
                      <a:pt x="74" y="0"/>
                    </a:moveTo>
                    <a:lnTo>
                      <a:pt x="74" y="87"/>
                    </a:lnTo>
                    <a:lnTo>
                      <a:pt x="0" y="44"/>
                    </a:lnTo>
                    <a:lnTo>
                      <a:pt x="74" y="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27" name="Google Shape;927;p31"/>
              <p:cNvCxnSpPr/>
              <p:nvPr/>
            </p:nvCxnSpPr>
            <p:spPr>
              <a:xfrm rot="10800000">
                <a:off x="1450939" y="5068888"/>
                <a:ext cx="119100" cy="0"/>
              </a:xfrm>
              <a:prstGeom prst="straightConnector1">
                <a:avLst/>
              </a:prstGeom>
              <a:noFill/>
              <a:ln cap="flat" cmpd="sng" w="9525">
                <a:solidFill>
                  <a:schemeClr val="dk1"/>
                </a:solidFill>
                <a:prstDash val="solid"/>
                <a:miter lim="800000"/>
                <a:headEnd len="med" w="med" type="none"/>
                <a:tailEnd len="med" w="med" type="none"/>
              </a:ln>
            </p:spPr>
          </p:cxnSp>
          <p:sp>
            <p:nvSpPr>
              <p:cNvPr id="928" name="Google Shape;928;p31"/>
              <p:cNvSpPr/>
              <p:nvPr/>
            </p:nvSpPr>
            <p:spPr>
              <a:xfrm>
                <a:off x="1508126" y="5035550"/>
                <a:ext cx="58738" cy="66675"/>
              </a:xfrm>
              <a:custGeom>
                <a:rect b="b" l="l" r="r" t="t"/>
                <a:pathLst>
                  <a:path extrusionOk="0" h="42" w="37">
                    <a:moveTo>
                      <a:pt x="0" y="0"/>
                    </a:moveTo>
                    <a:lnTo>
                      <a:pt x="37" y="21"/>
                    </a:lnTo>
                    <a:lnTo>
                      <a:pt x="0" y="42"/>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31"/>
              <p:cNvSpPr/>
              <p:nvPr/>
            </p:nvSpPr>
            <p:spPr>
              <a:xfrm>
                <a:off x="1471613" y="5000625"/>
                <a:ext cx="25500" cy="270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31"/>
              <p:cNvSpPr/>
              <p:nvPr/>
            </p:nvSpPr>
            <p:spPr>
              <a:xfrm>
                <a:off x="1471613" y="5110163"/>
                <a:ext cx="25500" cy="270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31"/>
              <p:cNvSpPr/>
              <p:nvPr/>
            </p:nvSpPr>
            <p:spPr>
              <a:xfrm>
                <a:off x="1625601" y="5049838"/>
                <a:ext cx="282575" cy="38100"/>
              </a:xfrm>
              <a:custGeom>
                <a:rect b="b" l="l" r="r" t="t"/>
                <a:pathLst>
                  <a:path extrusionOk="0" h="60" w="442">
                    <a:moveTo>
                      <a:pt x="442" y="60"/>
                    </a:moveTo>
                    <a:cubicBezTo>
                      <a:pt x="30" y="60"/>
                      <a:pt x="30" y="60"/>
                      <a:pt x="30" y="60"/>
                    </a:cubicBezTo>
                    <a:cubicBezTo>
                      <a:pt x="13" y="60"/>
                      <a:pt x="0" y="47"/>
                      <a:pt x="0" y="30"/>
                    </a:cubicBezTo>
                    <a:cubicBezTo>
                      <a:pt x="0" y="30"/>
                      <a:pt x="0" y="30"/>
                      <a:pt x="0" y="30"/>
                    </a:cubicBezTo>
                    <a:cubicBezTo>
                      <a:pt x="0" y="14"/>
                      <a:pt x="13" y="0"/>
                      <a:pt x="30" y="0"/>
                    </a:cubicBezTo>
                    <a:cubicBezTo>
                      <a:pt x="441" y="0"/>
                      <a:pt x="441" y="0"/>
                      <a:pt x="441"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31"/>
              <p:cNvSpPr/>
              <p:nvPr/>
            </p:nvSpPr>
            <p:spPr>
              <a:xfrm>
                <a:off x="1603376" y="5026025"/>
                <a:ext cx="304800" cy="85725"/>
              </a:xfrm>
              <a:custGeom>
                <a:rect b="b" l="l" r="r" t="t"/>
                <a:pathLst>
                  <a:path extrusionOk="0" h="135" w="479">
                    <a:moveTo>
                      <a:pt x="479" y="97"/>
                    </a:moveTo>
                    <a:cubicBezTo>
                      <a:pt x="371" y="135"/>
                      <a:pt x="371" y="135"/>
                      <a:pt x="371" y="135"/>
                    </a:cubicBezTo>
                    <a:cubicBezTo>
                      <a:pt x="67" y="135"/>
                      <a:pt x="67" y="135"/>
                      <a:pt x="67" y="135"/>
                    </a:cubicBezTo>
                    <a:cubicBezTo>
                      <a:pt x="30" y="135"/>
                      <a:pt x="0" y="104"/>
                      <a:pt x="0" y="67"/>
                    </a:cubicBezTo>
                    <a:cubicBezTo>
                      <a:pt x="0" y="30"/>
                      <a:pt x="30" y="0"/>
                      <a:pt x="67" y="0"/>
                    </a:cubicBezTo>
                    <a:cubicBezTo>
                      <a:pt x="371" y="0"/>
                      <a:pt x="371" y="0"/>
                      <a:pt x="371" y="0"/>
                    </a:cubicBezTo>
                    <a:cubicBezTo>
                      <a:pt x="478" y="37"/>
                      <a:pt x="478" y="37"/>
                      <a:pt x="478"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33" name="Google Shape;933;p31"/>
              <p:cNvCxnSpPr/>
              <p:nvPr/>
            </p:nvCxnSpPr>
            <p:spPr>
              <a:xfrm rot="10800000">
                <a:off x="1919376" y="5068976"/>
                <a:ext cx="39600" cy="39600"/>
              </a:xfrm>
              <a:prstGeom prst="straightConnector1">
                <a:avLst/>
              </a:prstGeom>
              <a:noFill/>
              <a:ln cap="flat" cmpd="sng" w="9525">
                <a:solidFill>
                  <a:schemeClr val="dk1"/>
                </a:solidFill>
                <a:prstDash val="solid"/>
                <a:miter lim="800000"/>
                <a:headEnd len="med" w="med" type="none"/>
                <a:tailEnd len="med" w="med" type="none"/>
              </a:ln>
            </p:spPr>
          </p:cxnSp>
          <p:cxnSp>
            <p:nvCxnSpPr>
              <p:cNvPr id="934" name="Google Shape;934;p31"/>
              <p:cNvCxnSpPr/>
              <p:nvPr/>
            </p:nvCxnSpPr>
            <p:spPr>
              <a:xfrm flipH="1">
                <a:off x="1919376" y="5027613"/>
                <a:ext cx="39600" cy="39600"/>
              </a:xfrm>
              <a:prstGeom prst="straightConnector1">
                <a:avLst/>
              </a:prstGeom>
              <a:noFill/>
              <a:ln cap="flat" cmpd="sng" w="9525">
                <a:solidFill>
                  <a:schemeClr val="dk1"/>
                </a:solidFill>
                <a:prstDash val="solid"/>
                <a:miter lim="800000"/>
                <a:headEnd len="med" w="med" type="none"/>
                <a:tailEnd len="med" w="med" type="none"/>
              </a:ln>
            </p:spPr>
          </p:cxnSp>
          <p:sp>
            <p:nvSpPr>
              <p:cNvPr id="935" name="Google Shape;935;p31"/>
              <p:cNvSpPr/>
              <p:nvPr/>
            </p:nvSpPr>
            <p:spPr>
              <a:xfrm>
                <a:off x="1951038" y="5054600"/>
                <a:ext cx="28500" cy="285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31"/>
              <p:cNvSpPr/>
              <p:nvPr/>
            </p:nvSpPr>
            <p:spPr>
              <a:xfrm>
                <a:off x="1058863" y="5049838"/>
                <a:ext cx="282575" cy="38100"/>
              </a:xfrm>
              <a:custGeom>
                <a:rect b="b" l="l" r="r" t="t"/>
                <a:pathLst>
                  <a:path extrusionOk="0" h="60" w="441">
                    <a:moveTo>
                      <a:pt x="0" y="60"/>
                    </a:moveTo>
                    <a:cubicBezTo>
                      <a:pt x="411" y="60"/>
                      <a:pt x="411" y="60"/>
                      <a:pt x="411" y="60"/>
                    </a:cubicBezTo>
                    <a:cubicBezTo>
                      <a:pt x="428" y="60"/>
                      <a:pt x="441" y="47"/>
                      <a:pt x="441" y="30"/>
                    </a:cubicBezTo>
                    <a:cubicBezTo>
                      <a:pt x="441" y="30"/>
                      <a:pt x="441" y="30"/>
                      <a:pt x="441" y="30"/>
                    </a:cubicBezTo>
                    <a:cubicBezTo>
                      <a:pt x="441" y="14"/>
                      <a:pt x="428" y="0"/>
                      <a:pt x="411"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31"/>
              <p:cNvSpPr/>
              <p:nvPr/>
            </p:nvSpPr>
            <p:spPr>
              <a:xfrm>
                <a:off x="1058863" y="5026025"/>
                <a:ext cx="306388" cy="85725"/>
              </a:xfrm>
              <a:custGeom>
                <a:rect b="b" l="l" r="r" t="t"/>
                <a:pathLst>
                  <a:path extrusionOk="0" h="135" w="479">
                    <a:moveTo>
                      <a:pt x="0" y="97"/>
                    </a:moveTo>
                    <a:cubicBezTo>
                      <a:pt x="108" y="135"/>
                      <a:pt x="108" y="135"/>
                      <a:pt x="108" y="135"/>
                    </a:cubicBezTo>
                    <a:cubicBezTo>
                      <a:pt x="411" y="135"/>
                      <a:pt x="411" y="135"/>
                      <a:pt x="411" y="135"/>
                    </a:cubicBezTo>
                    <a:cubicBezTo>
                      <a:pt x="449" y="135"/>
                      <a:pt x="479" y="104"/>
                      <a:pt x="479" y="67"/>
                    </a:cubicBezTo>
                    <a:cubicBezTo>
                      <a:pt x="479" y="30"/>
                      <a:pt x="449" y="0"/>
                      <a:pt x="411" y="0"/>
                    </a:cubicBezTo>
                    <a:cubicBezTo>
                      <a:pt x="108" y="0"/>
                      <a:pt x="108" y="0"/>
                      <a:pt x="108" y="0"/>
                    </a:cubicBezTo>
                    <a:cubicBezTo>
                      <a:pt x="0" y="37"/>
                      <a:pt x="0" y="37"/>
                      <a:pt x="0"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38" name="Google Shape;938;p31"/>
              <p:cNvCxnSpPr/>
              <p:nvPr/>
            </p:nvCxnSpPr>
            <p:spPr>
              <a:xfrm flipH="1" rot="10800000">
                <a:off x="1008063" y="5068976"/>
                <a:ext cx="39600" cy="39600"/>
              </a:xfrm>
              <a:prstGeom prst="straightConnector1">
                <a:avLst/>
              </a:prstGeom>
              <a:noFill/>
              <a:ln cap="flat" cmpd="sng" w="9525">
                <a:solidFill>
                  <a:schemeClr val="dk1"/>
                </a:solidFill>
                <a:prstDash val="solid"/>
                <a:miter lim="800000"/>
                <a:headEnd len="med" w="med" type="none"/>
                <a:tailEnd len="med" w="med" type="none"/>
              </a:ln>
            </p:spPr>
          </p:cxnSp>
          <p:cxnSp>
            <p:nvCxnSpPr>
              <p:cNvPr id="939" name="Google Shape;939;p31"/>
              <p:cNvCxnSpPr/>
              <p:nvPr/>
            </p:nvCxnSpPr>
            <p:spPr>
              <a:xfrm>
                <a:off x="1008063" y="5027613"/>
                <a:ext cx="39600" cy="39600"/>
              </a:xfrm>
              <a:prstGeom prst="straightConnector1">
                <a:avLst/>
              </a:prstGeom>
              <a:noFill/>
              <a:ln cap="flat" cmpd="sng" w="9525">
                <a:solidFill>
                  <a:schemeClr val="dk1"/>
                </a:solidFill>
                <a:prstDash val="solid"/>
                <a:miter lim="800000"/>
                <a:headEnd len="med" w="med" type="none"/>
                <a:tailEnd len="med" w="med" type="none"/>
              </a:ln>
            </p:spPr>
          </p:cxnSp>
          <p:sp>
            <p:nvSpPr>
              <p:cNvPr id="940" name="Google Shape;940;p31"/>
              <p:cNvSpPr/>
              <p:nvPr/>
            </p:nvSpPr>
            <p:spPr>
              <a:xfrm>
                <a:off x="989013" y="5054600"/>
                <a:ext cx="28500" cy="285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941" name="Google Shape;941;p31"/>
            <p:cNvCxnSpPr>
              <a:stCxn id="940" idx="2"/>
            </p:cNvCxnSpPr>
            <p:nvPr/>
          </p:nvCxnSpPr>
          <p:spPr>
            <a:xfrm rot="-5400000">
              <a:off x="1074032" y="1118281"/>
              <a:ext cx="735900" cy="0"/>
            </a:xfrm>
            <a:prstGeom prst="straightConnector1">
              <a:avLst/>
            </a:prstGeom>
            <a:noFill/>
            <a:ln cap="flat" cmpd="sng" w="9525">
              <a:solidFill>
                <a:schemeClr val="dk1"/>
              </a:solidFill>
              <a:prstDash val="solid"/>
              <a:round/>
              <a:headEnd len="med" w="med" type="none"/>
              <a:tailEnd len="med" w="med" type="none"/>
            </a:ln>
          </p:spPr>
        </p:cxnSp>
        <p:cxnSp>
          <p:nvCxnSpPr>
            <p:cNvPr id="942" name="Google Shape;942;p31"/>
            <p:cNvCxnSpPr>
              <a:stCxn id="935" idx="6"/>
            </p:cNvCxnSpPr>
            <p:nvPr/>
          </p:nvCxnSpPr>
          <p:spPr>
            <a:xfrm rot="5400000">
              <a:off x="1094582" y="4004664"/>
              <a:ext cx="694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943" name="Shape 943"/>
        <p:cNvGrpSpPr/>
        <p:nvPr/>
      </p:nvGrpSpPr>
      <p:grpSpPr>
        <a:xfrm>
          <a:off x="0" y="0"/>
          <a:ext cx="0" cy="0"/>
          <a:chOff x="0" y="0"/>
          <a:chExt cx="0" cy="0"/>
        </a:xfrm>
      </p:grpSpPr>
      <p:grpSp>
        <p:nvGrpSpPr>
          <p:cNvPr id="944" name="Google Shape;944;p32"/>
          <p:cNvGrpSpPr/>
          <p:nvPr/>
        </p:nvGrpSpPr>
        <p:grpSpPr>
          <a:xfrm>
            <a:off x="105113" y="98750"/>
            <a:ext cx="8933108" cy="4945975"/>
            <a:chOff x="4598988" y="592138"/>
            <a:chExt cx="6176952" cy="3438526"/>
          </a:xfrm>
        </p:grpSpPr>
        <p:sp>
          <p:nvSpPr>
            <p:cNvPr id="945" name="Google Shape;945;p32"/>
            <p:cNvSpPr/>
            <p:nvPr/>
          </p:nvSpPr>
          <p:spPr>
            <a:xfrm>
              <a:off x="7610475" y="855663"/>
              <a:ext cx="152400" cy="150812"/>
            </a:xfrm>
            <a:custGeom>
              <a:rect b="b" l="l" r="r" t="t"/>
              <a:pathLst>
                <a:path extrusionOk="0" h="235" w="238">
                  <a:moveTo>
                    <a:pt x="121" y="0"/>
                  </a:moveTo>
                  <a:cubicBezTo>
                    <a:pt x="120" y="0"/>
                    <a:pt x="120" y="0"/>
                    <a:pt x="119" y="0"/>
                  </a:cubicBezTo>
                  <a:cubicBezTo>
                    <a:pt x="119" y="0"/>
                    <a:pt x="118" y="0"/>
                    <a:pt x="118" y="0"/>
                  </a:cubicBezTo>
                  <a:cubicBezTo>
                    <a:pt x="53" y="0"/>
                    <a:pt x="0" y="53"/>
                    <a:pt x="0" y="118"/>
                  </a:cubicBezTo>
                  <a:cubicBezTo>
                    <a:pt x="0" y="183"/>
                    <a:pt x="53" y="235"/>
                    <a:pt x="118" y="235"/>
                  </a:cubicBezTo>
                  <a:cubicBezTo>
                    <a:pt x="118" y="235"/>
                    <a:pt x="119" y="235"/>
                    <a:pt x="119" y="235"/>
                  </a:cubicBezTo>
                  <a:cubicBezTo>
                    <a:pt x="120" y="235"/>
                    <a:pt x="120" y="235"/>
                    <a:pt x="121" y="235"/>
                  </a:cubicBezTo>
                  <a:cubicBezTo>
                    <a:pt x="185" y="235"/>
                    <a:pt x="238" y="183"/>
                    <a:pt x="238" y="118"/>
                  </a:cubicBezTo>
                  <a:cubicBezTo>
                    <a:pt x="238" y="53"/>
                    <a:pt x="185" y="0"/>
                    <a:pt x="121" y="0"/>
                  </a:cubicBezTo>
                  <a:close/>
                  <a:moveTo>
                    <a:pt x="39" y="43"/>
                  </a:moveTo>
                  <a:cubicBezTo>
                    <a:pt x="110" y="114"/>
                    <a:pt x="110" y="114"/>
                    <a:pt x="110" y="114"/>
                  </a:cubicBezTo>
                  <a:cubicBezTo>
                    <a:pt x="10" y="114"/>
                    <a:pt x="10" y="114"/>
                    <a:pt x="10" y="114"/>
                  </a:cubicBezTo>
                  <a:cubicBezTo>
                    <a:pt x="11" y="87"/>
                    <a:pt x="22" y="62"/>
                    <a:pt x="39" y="43"/>
                  </a:cubicBezTo>
                  <a:close/>
                  <a:moveTo>
                    <a:pt x="10" y="121"/>
                  </a:moveTo>
                  <a:cubicBezTo>
                    <a:pt x="110" y="121"/>
                    <a:pt x="110" y="121"/>
                    <a:pt x="110" y="121"/>
                  </a:cubicBezTo>
                  <a:cubicBezTo>
                    <a:pt x="39" y="192"/>
                    <a:pt x="39" y="192"/>
                    <a:pt x="39" y="192"/>
                  </a:cubicBezTo>
                  <a:cubicBezTo>
                    <a:pt x="22" y="173"/>
                    <a:pt x="11" y="148"/>
                    <a:pt x="10" y="121"/>
                  </a:cubicBezTo>
                  <a:close/>
                  <a:moveTo>
                    <a:pt x="115" y="228"/>
                  </a:moveTo>
                  <a:cubicBezTo>
                    <a:pt x="88" y="227"/>
                    <a:pt x="63" y="216"/>
                    <a:pt x="45" y="198"/>
                  </a:cubicBezTo>
                  <a:cubicBezTo>
                    <a:pt x="115" y="129"/>
                    <a:pt x="115" y="129"/>
                    <a:pt x="115" y="129"/>
                  </a:cubicBezTo>
                  <a:lnTo>
                    <a:pt x="115" y="228"/>
                  </a:lnTo>
                  <a:close/>
                  <a:moveTo>
                    <a:pt x="115" y="107"/>
                  </a:moveTo>
                  <a:cubicBezTo>
                    <a:pt x="45" y="37"/>
                    <a:pt x="45" y="37"/>
                    <a:pt x="45" y="37"/>
                  </a:cubicBezTo>
                  <a:cubicBezTo>
                    <a:pt x="63" y="20"/>
                    <a:pt x="88" y="9"/>
                    <a:pt x="115" y="7"/>
                  </a:cubicBezTo>
                  <a:lnTo>
                    <a:pt x="115" y="107"/>
                  </a:lnTo>
                  <a:close/>
                  <a:moveTo>
                    <a:pt x="124" y="7"/>
                  </a:moveTo>
                  <a:cubicBezTo>
                    <a:pt x="151" y="9"/>
                    <a:pt x="175" y="20"/>
                    <a:pt x="194" y="37"/>
                  </a:cubicBezTo>
                  <a:cubicBezTo>
                    <a:pt x="124" y="107"/>
                    <a:pt x="124" y="107"/>
                    <a:pt x="124" y="107"/>
                  </a:cubicBezTo>
                  <a:lnTo>
                    <a:pt x="124" y="7"/>
                  </a:lnTo>
                  <a:close/>
                  <a:moveTo>
                    <a:pt x="124" y="228"/>
                  </a:moveTo>
                  <a:cubicBezTo>
                    <a:pt x="124" y="129"/>
                    <a:pt x="124" y="129"/>
                    <a:pt x="124" y="129"/>
                  </a:cubicBezTo>
                  <a:cubicBezTo>
                    <a:pt x="194" y="198"/>
                    <a:pt x="194" y="198"/>
                    <a:pt x="194" y="198"/>
                  </a:cubicBezTo>
                  <a:cubicBezTo>
                    <a:pt x="175" y="216"/>
                    <a:pt x="151" y="227"/>
                    <a:pt x="124" y="228"/>
                  </a:cubicBezTo>
                  <a:close/>
                  <a:moveTo>
                    <a:pt x="200" y="192"/>
                  </a:moveTo>
                  <a:cubicBezTo>
                    <a:pt x="129" y="121"/>
                    <a:pt x="129" y="121"/>
                    <a:pt x="129" y="121"/>
                  </a:cubicBezTo>
                  <a:cubicBezTo>
                    <a:pt x="229" y="121"/>
                    <a:pt x="229" y="121"/>
                    <a:pt x="229" y="121"/>
                  </a:cubicBezTo>
                  <a:cubicBezTo>
                    <a:pt x="228" y="148"/>
                    <a:pt x="217" y="173"/>
                    <a:pt x="200" y="192"/>
                  </a:cubicBezTo>
                  <a:close/>
                  <a:moveTo>
                    <a:pt x="129" y="114"/>
                  </a:moveTo>
                  <a:cubicBezTo>
                    <a:pt x="200" y="43"/>
                    <a:pt x="200" y="43"/>
                    <a:pt x="200" y="43"/>
                  </a:cubicBezTo>
                  <a:cubicBezTo>
                    <a:pt x="217" y="62"/>
                    <a:pt x="228" y="87"/>
                    <a:pt x="229" y="114"/>
                  </a:cubicBezTo>
                  <a:lnTo>
                    <a:pt x="129" y="1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32"/>
            <p:cNvSpPr/>
            <p:nvPr/>
          </p:nvSpPr>
          <p:spPr>
            <a:xfrm>
              <a:off x="6816725" y="925513"/>
              <a:ext cx="133350" cy="133350"/>
            </a:xfrm>
            <a:custGeom>
              <a:rect b="b" l="l" r="r" t="t"/>
              <a:pathLst>
                <a:path extrusionOk="0" h="207" w="208">
                  <a:moveTo>
                    <a:pt x="208" y="0"/>
                  </a:moveTo>
                  <a:cubicBezTo>
                    <a:pt x="138" y="0"/>
                    <a:pt x="138" y="0"/>
                    <a:pt x="138" y="0"/>
                  </a:cubicBezTo>
                  <a:cubicBezTo>
                    <a:pt x="138" y="3"/>
                    <a:pt x="138" y="3"/>
                    <a:pt x="138" y="3"/>
                  </a:cubicBezTo>
                  <a:cubicBezTo>
                    <a:pt x="138" y="77"/>
                    <a:pt x="78" y="138"/>
                    <a:pt x="4" y="138"/>
                  </a:cubicBezTo>
                  <a:cubicBezTo>
                    <a:pt x="0" y="138"/>
                    <a:pt x="0" y="138"/>
                    <a:pt x="0" y="138"/>
                  </a:cubicBezTo>
                  <a:cubicBezTo>
                    <a:pt x="0" y="207"/>
                    <a:pt x="0" y="207"/>
                    <a:pt x="0" y="207"/>
                  </a:cubicBezTo>
                  <a:cubicBezTo>
                    <a:pt x="208" y="207"/>
                    <a:pt x="208" y="207"/>
                    <a:pt x="208" y="207"/>
                  </a:cubicBezTo>
                  <a:lnTo>
                    <a:pt x="208" y="0"/>
                  </a:lnTo>
                  <a:close/>
                  <a:moveTo>
                    <a:pt x="201" y="200"/>
                  </a:moveTo>
                  <a:cubicBezTo>
                    <a:pt x="7" y="200"/>
                    <a:pt x="7" y="200"/>
                    <a:pt x="7" y="200"/>
                  </a:cubicBezTo>
                  <a:cubicBezTo>
                    <a:pt x="7" y="144"/>
                    <a:pt x="7" y="144"/>
                    <a:pt x="7" y="144"/>
                  </a:cubicBezTo>
                  <a:cubicBezTo>
                    <a:pt x="82" y="142"/>
                    <a:pt x="143" y="82"/>
                    <a:pt x="145" y="7"/>
                  </a:cubicBezTo>
                  <a:cubicBezTo>
                    <a:pt x="201" y="7"/>
                    <a:pt x="201" y="7"/>
                    <a:pt x="201" y="7"/>
                  </a:cubicBezTo>
                  <a:lnTo>
                    <a:pt x="201" y="20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32"/>
            <p:cNvSpPr/>
            <p:nvPr/>
          </p:nvSpPr>
          <p:spPr>
            <a:xfrm>
              <a:off x="4711700" y="1720850"/>
              <a:ext cx="271463" cy="346075"/>
            </a:xfrm>
            <a:custGeom>
              <a:rect b="b" l="l" r="r" t="t"/>
              <a:pathLst>
                <a:path extrusionOk="0" h="542" w="424">
                  <a:moveTo>
                    <a:pt x="301" y="90"/>
                  </a:moveTo>
                  <a:cubicBezTo>
                    <a:pt x="301" y="40"/>
                    <a:pt x="261" y="0"/>
                    <a:pt x="211" y="0"/>
                  </a:cubicBezTo>
                  <a:cubicBezTo>
                    <a:pt x="161" y="0"/>
                    <a:pt x="120" y="40"/>
                    <a:pt x="120" y="90"/>
                  </a:cubicBezTo>
                  <a:cubicBezTo>
                    <a:pt x="120" y="140"/>
                    <a:pt x="161" y="181"/>
                    <a:pt x="211" y="181"/>
                  </a:cubicBezTo>
                  <a:cubicBezTo>
                    <a:pt x="211" y="181"/>
                    <a:pt x="211" y="181"/>
                    <a:pt x="212" y="181"/>
                  </a:cubicBezTo>
                  <a:cubicBezTo>
                    <a:pt x="0" y="542"/>
                    <a:pt x="0" y="542"/>
                    <a:pt x="0" y="542"/>
                  </a:cubicBezTo>
                  <a:cubicBezTo>
                    <a:pt x="424" y="542"/>
                    <a:pt x="424" y="542"/>
                    <a:pt x="424" y="542"/>
                  </a:cubicBezTo>
                  <a:cubicBezTo>
                    <a:pt x="212" y="181"/>
                    <a:pt x="212" y="181"/>
                    <a:pt x="212" y="181"/>
                  </a:cubicBezTo>
                  <a:cubicBezTo>
                    <a:pt x="261" y="180"/>
                    <a:pt x="301" y="140"/>
                    <a:pt x="301" y="90"/>
                  </a:cubicBezTo>
                  <a:close/>
                  <a:moveTo>
                    <a:pt x="209" y="536"/>
                  </a:moveTo>
                  <a:cubicBezTo>
                    <a:pt x="12" y="536"/>
                    <a:pt x="12" y="536"/>
                    <a:pt x="12" y="536"/>
                  </a:cubicBezTo>
                  <a:cubicBezTo>
                    <a:pt x="112" y="364"/>
                    <a:pt x="112" y="364"/>
                    <a:pt x="112" y="364"/>
                  </a:cubicBezTo>
                  <a:cubicBezTo>
                    <a:pt x="209" y="532"/>
                    <a:pt x="209" y="532"/>
                    <a:pt x="209" y="532"/>
                  </a:cubicBezTo>
                  <a:lnTo>
                    <a:pt x="209" y="536"/>
                  </a:lnTo>
                  <a:close/>
                  <a:moveTo>
                    <a:pt x="209" y="518"/>
                  </a:moveTo>
                  <a:cubicBezTo>
                    <a:pt x="116" y="357"/>
                    <a:pt x="116" y="357"/>
                    <a:pt x="116" y="357"/>
                  </a:cubicBezTo>
                  <a:cubicBezTo>
                    <a:pt x="209" y="199"/>
                    <a:pt x="209" y="199"/>
                    <a:pt x="209" y="199"/>
                  </a:cubicBezTo>
                  <a:lnTo>
                    <a:pt x="209" y="518"/>
                  </a:lnTo>
                  <a:close/>
                  <a:moveTo>
                    <a:pt x="215" y="199"/>
                  </a:moveTo>
                  <a:cubicBezTo>
                    <a:pt x="308" y="357"/>
                    <a:pt x="308" y="357"/>
                    <a:pt x="308" y="357"/>
                  </a:cubicBezTo>
                  <a:cubicBezTo>
                    <a:pt x="215" y="518"/>
                    <a:pt x="215" y="518"/>
                    <a:pt x="215" y="518"/>
                  </a:cubicBezTo>
                  <a:lnTo>
                    <a:pt x="215" y="199"/>
                  </a:lnTo>
                  <a:close/>
                  <a:moveTo>
                    <a:pt x="215" y="532"/>
                  </a:moveTo>
                  <a:cubicBezTo>
                    <a:pt x="312" y="364"/>
                    <a:pt x="312" y="364"/>
                    <a:pt x="312" y="364"/>
                  </a:cubicBezTo>
                  <a:cubicBezTo>
                    <a:pt x="412" y="536"/>
                    <a:pt x="412" y="536"/>
                    <a:pt x="412" y="536"/>
                  </a:cubicBezTo>
                  <a:cubicBezTo>
                    <a:pt x="215" y="536"/>
                    <a:pt x="215" y="536"/>
                    <a:pt x="215" y="536"/>
                  </a:cubicBezTo>
                  <a:lnTo>
                    <a:pt x="215" y="532"/>
                  </a:lnTo>
                  <a:close/>
                  <a:moveTo>
                    <a:pt x="211" y="174"/>
                  </a:moveTo>
                  <a:cubicBezTo>
                    <a:pt x="165" y="174"/>
                    <a:pt x="127" y="136"/>
                    <a:pt x="127" y="90"/>
                  </a:cubicBezTo>
                  <a:cubicBezTo>
                    <a:pt x="127" y="44"/>
                    <a:pt x="165" y="7"/>
                    <a:pt x="211" y="7"/>
                  </a:cubicBezTo>
                  <a:cubicBezTo>
                    <a:pt x="257" y="7"/>
                    <a:pt x="294" y="44"/>
                    <a:pt x="294" y="90"/>
                  </a:cubicBezTo>
                  <a:cubicBezTo>
                    <a:pt x="294" y="136"/>
                    <a:pt x="257" y="174"/>
                    <a:pt x="211" y="17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32"/>
            <p:cNvSpPr/>
            <p:nvPr/>
          </p:nvSpPr>
          <p:spPr>
            <a:xfrm>
              <a:off x="5108575" y="622300"/>
              <a:ext cx="165100" cy="165100"/>
            </a:xfrm>
            <a:custGeom>
              <a:rect b="b" l="l" r="r" t="t"/>
              <a:pathLst>
                <a:path extrusionOk="0" h="258" w="258">
                  <a:moveTo>
                    <a:pt x="129" y="258"/>
                  </a:moveTo>
                  <a:cubicBezTo>
                    <a:pt x="201" y="258"/>
                    <a:pt x="258" y="200"/>
                    <a:pt x="258" y="129"/>
                  </a:cubicBezTo>
                  <a:cubicBezTo>
                    <a:pt x="258" y="58"/>
                    <a:pt x="201" y="0"/>
                    <a:pt x="129" y="0"/>
                  </a:cubicBezTo>
                  <a:cubicBezTo>
                    <a:pt x="58" y="0"/>
                    <a:pt x="0" y="58"/>
                    <a:pt x="0" y="129"/>
                  </a:cubicBezTo>
                  <a:cubicBezTo>
                    <a:pt x="0" y="200"/>
                    <a:pt x="58" y="258"/>
                    <a:pt x="129" y="258"/>
                  </a:cubicBezTo>
                  <a:close/>
                  <a:moveTo>
                    <a:pt x="218" y="213"/>
                  </a:moveTo>
                  <a:cubicBezTo>
                    <a:pt x="138" y="132"/>
                    <a:pt x="138" y="132"/>
                    <a:pt x="138" y="132"/>
                  </a:cubicBezTo>
                  <a:cubicBezTo>
                    <a:pt x="252" y="132"/>
                    <a:pt x="252" y="132"/>
                    <a:pt x="252" y="132"/>
                  </a:cubicBezTo>
                  <a:cubicBezTo>
                    <a:pt x="251" y="163"/>
                    <a:pt x="238" y="192"/>
                    <a:pt x="218" y="213"/>
                  </a:cubicBezTo>
                  <a:close/>
                  <a:moveTo>
                    <a:pt x="252" y="125"/>
                  </a:moveTo>
                  <a:cubicBezTo>
                    <a:pt x="138" y="125"/>
                    <a:pt x="138" y="125"/>
                    <a:pt x="138" y="125"/>
                  </a:cubicBezTo>
                  <a:cubicBezTo>
                    <a:pt x="218" y="45"/>
                    <a:pt x="218" y="45"/>
                    <a:pt x="218" y="45"/>
                  </a:cubicBezTo>
                  <a:cubicBezTo>
                    <a:pt x="238" y="66"/>
                    <a:pt x="251" y="94"/>
                    <a:pt x="252" y="125"/>
                  </a:cubicBezTo>
                  <a:close/>
                  <a:moveTo>
                    <a:pt x="133" y="7"/>
                  </a:moveTo>
                  <a:cubicBezTo>
                    <a:pt x="164" y="7"/>
                    <a:pt x="192" y="20"/>
                    <a:pt x="213" y="40"/>
                  </a:cubicBezTo>
                  <a:cubicBezTo>
                    <a:pt x="133" y="121"/>
                    <a:pt x="133" y="121"/>
                    <a:pt x="133" y="121"/>
                  </a:cubicBezTo>
                  <a:lnTo>
                    <a:pt x="133" y="7"/>
                  </a:lnTo>
                  <a:close/>
                  <a:moveTo>
                    <a:pt x="133" y="137"/>
                  </a:moveTo>
                  <a:cubicBezTo>
                    <a:pt x="213" y="218"/>
                    <a:pt x="213" y="218"/>
                    <a:pt x="213" y="218"/>
                  </a:cubicBezTo>
                  <a:cubicBezTo>
                    <a:pt x="192" y="238"/>
                    <a:pt x="164" y="250"/>
                    <a:pt x="133" y="251"/>
                  </a:cubicBezTo>
                  <a:lnTo>
                    <a:pt x="133" y="137"/>
                  </a:lnTo>
                  <a:close/>
                  <a:moveTo>
                    <a:pt x="126" y="251"/>
                  </a:moveTo>
                  <a:cubicBezTo>
                    <a:pt x="95" y="250"/>
                    <a:pt x="66" y="238"/>
                    <a:pt x="45" y="218"/>
                  </a:cubicBezTo>
                  <a:cubicBezTo>
                    <a:pt x="126" y="137"/>
                    <a:pt x="126" y="137"/>
                    <a:pt x="126" y="137"/>
                  </a:cubicBezTo>
                  <a:lnTo>
                    <a:pt x="126" y="251"/>
                  </a:lnTo>
                  <a:close/>
                  <a:moveTo>
                    <a:pt x="126" y="7"/>
                  </a:moveTo>
                  <a:cubicBezTo>
                    <a:pt x="126" y="121"/>
                    <a:pt x="126" y="121"/>
                    <a:pt x="126" y="121"/>
                  </a:cubicBezTo>
                  <a:cubicBezTo>
                    <a:pt x="45" y="40"/>
                    <a:pt x="45" y="40"/>
                    <a:pt x="45" y="40"/>
                  </a:cubicBezTo>
                  <a:cubicBezTo>
                    <a:pt x="66" y="20"/>
                    <a:pt x="95" y="7"/>
                    <a:pt x="126" y="7"/>
                  </a:cubicBezTo>
                  <a:close/>
                  <a:moveTo>
                    <a:pt x="40" y="45"/>
                  </a:moveTo>
                  <a:cubicBezTo>
                    <a:pt x="121" y="125"/>
                    <a:pt x="121" y="125"/>
                    <a:pt x="121" y="125"/>
                  </a:cubicBezTo>
                  <a:cubicBezTo>
                    <a:pt x="7" y="125"/>
                    <a:pt x="7" y="125"/>
                    <a:pt x="7" y="125"/>
                  </a:cubicBezTo>
                  <a:cubicBezTo>
                    <a:pt x="8" y="94"/>
                    <a:pt x="20" y="66"/>
                    <a:pt x="40" y="45"/>
                  </a:cubicBezTo>
                  <a:close/>
                  <a:moveTo>
                    <a:pt x="121" y="132"/>
                  </a:moveTo>
                  <a:cubicBezTo>
                    <a:pt x="40" y="213"/>
                    <a:pt x="40" y="213"/>
                    <a:pt x="40" y="213"/>
                  </a:cubicBezTo>
                  <a:cubicBezTo>
                    <a:pt x="20" y="192"/>
                    <a:pt x="8" y="163"/>
                    <a:pt x="7" y="132"/>
                  </a:cubicBezTo>
                  <a:lnTo>
                    <a:pt x="121" y="13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32"/>
            <p:cNvSpPr/>
            <p:nvPr/>
          </p:nvSpPr>
          <p:spPr>
            <a:xfrm>
              <a:off x="5316538" y="693738"/>
              <a:ext cx="173100" cy="4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32"/>
            <p:cNvSpPr/>
            <p:nvPr/>
          </p:nvSpPr>
          <p:spPr>
            <a:xfrm>
              <a:off x="5316538" y="733425"/>
              <a:ext cx="128700" cy="3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32"/>
            <p:cNvSpPr/>
            <p:nvPr/>
          </p:nvSpPr>
          <p:spPr>
            <a:xfrm>
              <a:off x="4667250" y="1217613"/>
              <a:ext cx="441325" cy="106362"/>
            </a:xfrm>
            <a:custGeom>
              <a:rect b="b" l="l" r="r" t="t"/>
              <a:pathLst>
                <a:path extrusionOk="0" h="167" w="689">
                  <a:moveTo>
                    <a:pt x="371" y="87"/>
                  </a:moveTo>
                  <a:cubicBezTo>
                    <a:pt x="606" y="87"/>
                    <a:pt x="606" y="87"/>
                    <a:pt x="606" y="87"/>
                  </a:cubicBezTo>
                  <a:cubicBezTo>
                    <a:pt x="652" y="87"/>
                    <a:pt x="689" y="49"/>
                    <a:pt x="689" y="3"/>
                  </a:cubicBezTo>
                  <a:cubicBezTo>
                    <a:pt x="689" y="0"/>
                    <a:pt x="689" y="0"/>
                    <a:pt x="689" y="0"/>
                  </a:cubicBezTo>
                  <a:cubicBezTo>
                    <a:pt x="0" y="0"/>
                    <a:pt x="0" y="0"/>
                    <a:pt x="0" y="0"/>
                  </a:cubicBezTo>
                  <a:cubicBezTo>
                    <a:pt x="0" y="80"/>
                    <a:pt x="0" y="80"/>
                    <a:pt x="0" y="80"/>
                  </a:cubicBezTo>
                  <a:cubicBezTo>
                    <a:pt x="0" y="87"/>
                    <a:pt x="0" y="87"/>
                    <a:pt x="0" y="87"/>
                  </a:cubicBezTo>
                  <a:cubicBezTo>
                    <a:pt x="0" y="167"/>
                    <a:pt x="0" y="167"/>
                    <a:pt x="0" y="167"/>
                  </a:cubicBezTo>
                  <a:cubicBezTo>
                    <a:pt x="288" y="167"/>
                    <a:pt x="288" y="167"/>
                    <a:pt x="288" y="167"/>
                  </a:cubicBezTo>
                  <a:cubicBezTo>
                    <a:pt x="333" y="167"/>
                    <a:pt x="370" y="131"/>
                    <a:pt x="371" y="87"/>
                  </a:cubicBezTo>
                  <a:close/>
                  <a:moveTo>
                    <a:pt x="7" y="6"/>
                  </a:moveTo>
                  <a:cubicBezTo>
                    <a:pt x="683" y="6"/>
                    <a:pt x="683" y="6"/>
                    <a:pt x="683" y="6"/>
                  </a:cubicBezTo>
                  <a:cubicBezTo>
                    <a:pt x="681" y="47"/>
                    <a:pt x="647" y="80"/>
                    <a:pt x="606" y="80"/>
                  </a:cubicBezTo>
                  <a:cubicBezTo>
                    <a:pt x="372" y="80"/>
                    <a:pt x="372" y="80"/>
                    <a:pt x="372" y="80"/>
                  </a:cubicBezTo>
                  <a:cubicBezTo>
                    <a:pt x="7" y="80"/>
                    <a:pt x="7" y="80"/>
                    <a:pt x="7" y="80"/>
                  </a:cubicBezTo>
                  <a:lnTo>
                    <a:pt x="7" y="6"/>
                  </a:lnTo>
                  <a:close/>
                  <a:moveTo>
                    <a:pt x="7" y="87"/>
                  </a:moveTo>
                  <a:cubicBezTo>
                    <a:pt x="365" y="87"/>
                    <a:pt x="365" y="87"/>
                    <a:pt x="365" y="87"/>
                  </a:cubicBezTo>
                  <a:cubicBezTo>
                    <a:pt x="363" y="127"/>
                    <a:pt x="329" y="160"/>
                    <a:pt x="288" y="160"/>
                  </a:cubicBezTo>
                  <a:cubicBezTo>
                    <a:pt x="7" y="160"/>
                    <a:pt x="7" y="160"/>
                    <a:pt x="7" y="160"/>
                  </a:cubicBezTo>
                  <a:lnTo>
                    <a:pt x="7" y="8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32"/>
            <p:cNvSpPr/>
            <p:nvPr/>
          </p:nvSpPr>
          <p:spPr>
            <a:xfrm>
              <a:off x="5487988" y="922338"/>
              <a:ext cx="131763" cy="133350"/>
            </a:xfrm>
            <a:custGeom>
              <a:rect b="b" l="l" r="r" t="t"/>
              <a:pathLst>
                <a:path extrusionOk="0" h="207" w="207">
                  <a:moveTo>
                    <a:pt x="207" y="138"/>
                  </a:moveTo>
                  <a:cubicBezTo>
                    <a:pt x="204" y="138"/>
                    <a:pt x="204" y="138"/>
                    <a:pt x="204" y="138"/>
                  </a:cubicBezTo>
                  <a:cubicBezTo>
                    <a:pt x="130" y="138"/>
                    <a:pt x="70" y="77"/>
                    <a:pt x="70" y="3"/>
                  </a:cubicBezTo>
                  <a:cubicBezTo>
                    <a:pt x="70" y="0"/>
                    <a:pt x="70" y="0"/>
                    <a:pt x="70" y="0"/>
                  </a:cubicBezTo>
                  <a:cubicBezTo>
                    <a:pt x="0" y="0"/>
                    <a:pt x="0" y="0"/>
                    <a:pt x="0" y="0"/>
                  </a:cubicBezTo>
                  <a:cubicBezTo>
                    <a:pt x="0" y="207"/>
                    <a:pt x="0" y="207"/>
                    <a:pt x="0" y="207"/>
                  </a:cubicBezTo>
                  <a:cubicBezTo>
                    <a:pt x="207" y="207"/>
                    <a:pt x="207" y="207"/>
                    <a:pt x="207" y="207"/>
                  </a:cubicBezTo>
                  <a:lnTo>
                    <a:pt x="207" y="138"/>
                  </a:lnTo>
                  <a:close/>
                  <a:moveTo>
                    <a:pt x="201" y="200"/>
                  </a:moveTo>
                  <a:cubicBezTo>
                    <a:pt x="7" y="200"/>
                    <a:pt x="7" y="200"/>
                    <a:pt x="7" y="200"/>
                  </a:cubicBezTo>
                  <a:cubicBezTo>
                    <a:pt x="7" y="7"/>
                    <a:pt x="7" y="7"/>
                    <a:pt x="7" y="7"/>
                  </a:cubicBezTo>
                  <a:cubicBezTo>
                    <a:pt x="63" y="7"/>
                    <a:pt x="63" y="7"/>
                    <a:pt x="63" y="7"/>
                  </a:cubicBezTo>
                  <a:cubicBezTo>
                    <a:pt x="65" y="82"/>
                    <a:pt x="126" y="143"/>
                    <a:pt x="201" y="144"/>
                  </a:cubicBezTo>
                  <a:lnTo>
                    <a:pt x="201" y="20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32"/>
            <p:cNvSpPr/>
            <p:nvPr/>
          </p:nvSpPr>
          <p:spPr>
            <a:xfrm>
              <a:off x="8424863" y="925513"/>
              <a:ext cx="131763" cy="133350"/>
            </a:xfrm>
            <a:custGeom>
              <a:rect b="b" l="l" r="r" t="t"/>
              <a:pathLst>
                <a:path extrusionOk="0" h="207" w="207">
                  <a:moveTo>
                    <a:pt x="69" y="3"/>
                  </a:moveTo>
                  <a:cubicBezTo>
                    <a:pt x="69" y="0"/>
                    <a:pt x="69" y="0"/>
                    <a:pt x="69" y="0"/>
                  </a:cubicBezTo>
                  <a:cubicBezTo>
                    <a:pt x="0" y="0"/>
                    <a:pt x="0" y="0"/>
                    <a:pt x="0" y="0"/>
                  </a:cubicBezTo>
                  <a:cubicBezTo>
                    <a:pt x="0" y="207"/>
                    <a:pt x="0" y="207"/>
                    <a:pt x="0" y="207"/>
                  </a:cubicBezTo>
                  <a:cubicBezTo>
                    <a:pt x="207" y="207"/>
                    <a:pt x="207" y="207"/>
                    <a:pt x="207" y="207"/>
                  </a:cubicBezTo>
                  <a:cubicBezTo>
                    <a:pt x="207" y="138"/>
                    <a:pt x="207" y="138"/>
                    <a:pt x="207" y="138"/>
                  </a:cubicBezTo>
                  <a:cubicBezTo>
                    <a:pt x="204" y="138"/>
                    <a:pt x="204" y="138"/>
                    <a:pt x="204" y="138"/>
                  </a:cubicBezTo>
                  <a:cubicBezTo>
                    <a:pt x="130" y="138"/>
                    <a:pt x="69" y="77"/>
                    <a:pt x="69" y="3"/>
                  </a:cubicBezTo>
                  <a:close/>
                  <a:moveTo>
                    <a:pt x="200" y="200"/>
                  </a:moveTo>
                  <a:cubicBezTo>
                    <a:pt x="7" y="200"/>
                    <a:pt x="7" y="200"/>
                    <a:pt x="7" y="200"/>
                  </a:cubicBezTo>
                  <a:cubicBezTo>
                    <a:pt x="7" y="7"/>
                    <a:pt x="7" y="7"/>
                    <a:pt x="7" y="7"/>
                  </a:cubicBezTo>
                  <a:cubicBezTo>
                    <a:pt x="63" y="7"/>
                    <a:pt x="63" y="7"/>
                    <a:pt x="63" y="7"/>
                  </a:cubicBezTo>
                  <a:cubicBezTo>
                    <a:pt x="64" y="82"/>
                    <a:pt x="125" y="142"/>
                    <a:pt x="200" y="144"/>
                  </a:cubicBezTo>
                  <a:lnTo>
                    <a:pt x="200" y="20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32"/>
            <p:cNvSpPr/>
            <p:nvPr/>
          </p:nvSpPr>
          <p:spPr>
            <a:xfrm>
              <a:off x="4598988" y="592138"/>
              <a:ext cx="6176952" cy="3438526"/>
            </a:xfrm>
            <a:custGeom>
              <a:rect b="b" l="l" r="r" t="t"/>
              <a:pathLst>
                <a:path extrusionOk="0" h="5379" w="9663">
                  <a:moveTo>
                    <a:pt x="5038" y="0"/>
                  </a:moveTo>
                  <a:cubicBezTo>
                    <a:pt x="4624" y="0"/>
                    <a:pt x="4624" y="0"/>
                    <a:pt x="4624" y="0"/>
                  </a:cubicBezTo>
                  <a:cubicBezTo>
                    <a:pt x="0" y="0"/>
                    <a:pt x="0" y="0"/>
                    <a:pt x="0" y="0"/>
                  </a:cubicBezTo>
                  <a:cubicBezTo>
                    <a:pt x="0" y="2538"/>
                    <a:pt x="0" y="2538"/>
                    <a:pt x="0" y="2538"/>
                  </a:cubicBezTo>
                  <a:cubicBezTo>
                    <a:pt x="0" y="2841"/>
                    <a:pt x="0" y="2841"/>
                    <a:pt x="0" y="2841"/>
                  </a:cubicBezTo>
                  <a:cubicBezTo>
                    <a:pt x="0" y="5379"/>
                    <a:pt x="0" y="5379"/>
                    <a:pt x="0" y="5379"/>
                  </a:cubicBezTo>
                  <a:cubicBezTo>
                    <a:pt x="4624" y="5379"/>
                    <a:pt x="4624" y="5379"/>
                    <a:pt x="4624" y="5379"/>
                  </a:cubicBezTo>
                  <a:cubicBezTo>
                    <a:pt x="5038" y="5379"/>
                    <a:pt x="5038" y="5379"/>
                    <a:pt x="5038" y="5379"/>
                  </a:cubicBezTo>
                  <a:cubicBezTo>
                    <a:pt x="9663" y="5379"/>
                    <a:pt x="9663" y="5379"/>
                    <a:pt x="9663" y="5379"/>
                  </a:cubicBezTo>
                  <a:cubicBezTo>
                    <a:pt x="9663" y="2841"/>
                    <a:pt x="9663" y="2841"/>
                    <a:pt x="9663" y="2841"/>
                  </a:cubicBezTo>
                  <a:cubicBezTo>
                    <a:pt x="9663" y="2538"/>
                    <a:pt x="9663" y="2538"/>
                    <a:pt x="9663" y="2538"/>
                  </a:cubicBezTo>
                  <a:cubicBezTo>
                    <a:pt x="9663" y="0"/>
                    <a:pt x="9663" y="0"/>
                    <a:pt x="9663" y="0"/>
                  </a:cubicBezTo>
                  <a:lnTo>
                    <a:pt x="5038" y="0"/>
                  </a:lnTo>
                  <a:close/>
                  <a:moveTo>
                    <a:pt x="9656" y="7"/>
                  </a:moveTo>
                  <a:cubicBezTo>
                    <a:pt x="9656" y="758"/>
                    <a:pt x="9656" y="758"/>
                    <a:pt x="9656" y="758"/>
                  </a:cubicBezTo>
                  <a:cubicBezTo>
                    <a:pt x="8904" y="7"/>
                    <a:pt x="8904" y="7"/>
                    <a:pt x="8904" y="7"/>
                  </a:cubicBezTo>
                  <a:lnTo>
                    <a:pt x="9656" y="7"/>
                  </a:lnTo>
                  <a:close/>
                  <a:moveTo>
                    <a:pt x="9260" y="374"/>
                  </a:moveTo>
                  <a:cubicBezTo>
                    <a:pt x="9260" y="373"/>
                    <a:pt x="9260" y="373"/>
                    <a:pt x="9260" y="373"/>
                  </a:cubicBezTo>
                  <a:cubicBezTo>
                    <a:pt x="9265" y="377"/>
                    <a:pt x="9265" y="377"/>
                    <a:pt x="9265" y="377"/>
                  </a:cubicBezTo>
                  <a:cubicBezTo>
                    <a:pt x="9263" y="377"/>
                    <a:pt x="9263" y="377"/>
                    <a:pt x="9263" y="377"/>
                  </a:cubicBezTo>
                  <a:cubicBezTo>
                    <a:pt x="9263" y="377"/>
                    <a:pt x="9263" y="377"/>
                    <a:pt x="9263" y="377"/>
                  </a:cubicBezTo>
                  <a:lnTo>
                    <a:pt x="9260" y="374"/>
                  </a:lnTo>
                  <a:close/>
                  <a:moveTo>
                    <a:pt x="9260" y="379"/>
                  </a:moveTo>
                  <a:cubicBezTo>
                    <a:pt x="9260" y="726"/>
                    <a:pt x="9260" y="726"/>
                    <a:pt x="9260" y="726"/>
                  </a:cubicBezTo>
                  <a:cubicBezTo>
                    <a:pt x="9168" y="725"/>
                    <a:pt x="9081" y="689"/>
                    <a:pt x="9015" y="625"/>
                  </a:cubicBezTo>
                  <a:lnTo>
                    <a:pt x="9260" y="379"/>
                  </a:lnTo>
                  <a:close/>
                  <a:moveTo>
                    <a:pt x="9010" y="620"/>
                  </a:moveTo>
                  <a:cubicBezTo>
                    <a:pt x="8946" y="555"/>
                    <a:pt x="8911" y="469"/>
                    <a:pt x="8909" y="378"/>
                  </a:cubicBezTo>
                  <a:cubicBezTo>
                    <a:pt x="9252" y="378"/>
                    <a:pt x="9252" y="378"/>
                    <a:pt x="9252" y="378"/>
                  </a:cubicBezTo>
                  <a:lnTo>
                    <a:pt x="9010" y="620"/>
                  </a:lnTo>
                  <a:close/>
                  <a:moveTo>
                    <a:pt x="8909" y="371"/>
                  </a:moveTo>
                  <a:cubicBezTo>
                    <a:pt x="8909" y="371"/>
                    <a:pt x="8909" y="371"/>
                    <a:pt x="8909" y="371"/>
                  </a:cubicBezTo>
                  <a:cubicBezTo>
                    <a:pt x="8909" y="278"/>
                    <a:pt x="8945" y="190"/>
                    <a:pt x="9010" y="123"/>
                  </a:cubicBezTo>
                  <a:cubicBezTo>
                    <a:pt x="9259" y="371"/>
                    <a:pt x="9259" y="371"/>
                    <a:pt x="9259" y="371"/>
                  </a:cubicBezTo>
                  <a:lnTo>
                    <a:pt x="8909" y="371"/>
                  </a:lnTo>
                  <a:close/>
                  <a:moveTo>
                    <a:pt x="9008" y="627"/>
                  </a:moveTo>
                  <a:cubicBezTo>
                    <a:pt x="9076" y="695"/>
                    <a:pt x="9167" y="733"/>
                    <a:pt x="9264" y="733"/>
                  </a:cubicBezTo>
                  <a:cubicBezTo>
                    <a:pt x="9264" y="733"/>
                    <a:pt x="9264" y="733"/>
                    <a:pt x="9264" y="733"/>
                  </a:cubicBezTo>
                  <a:cubicBezTo>
                    <a:pt x="9359" y="733"/>
                    <a:pt x="9449" y="696"/>
                    <a:pt x="9517" y="629"/>
                  </a:cubicBezTo>
                  <a:cubicBezTo>
                    <a:pt x="9656" y="768"/>
                    <a:pt x="9656" y="768"/>
                    <a:pt x="9656" y="768"/>
                  </a:cubicBezTo>
                  <a:cubicBezTo>
                    <a:pt x="9656" y="833"/>
                    <a:pt x="9656" y="833"/>
                    <a:pt x="9656" y="833"/>
                  </a:cubicBezTo>
                  <a:cubicBezTo>
                    <a:pt x="8387" y="833"/>
                    <a:pt x="8387" y="833"/>
                    <a:pt x="8387" y="833"/>
                  </a:cubicBezTo>
                  <a:cubicBezTo>
                    <a:pt x="8387" y="378"/>
                    <a:pt x="8387" y="378"/>
                    <a:pt x="8387" y="378"/>
                  </a:cubicBezTo>
                  <a:cubicBezTo>
                    <a:pt x="8902" y="378"/>
                    <a:pt x="8902" y="378"/>
                    <a:pt x="8902" y="378"/>
                  </a:cubicBezTo>
                  <a:cubicBezTo>
                    <a:pt x="8904" y="472"/>
                    <a:pt x="8941" y="560"/>
                    <a:pt x="9008" y="627"/>
                  </a:cubicBezTo>
                  <a:close/>
                  <a:moveTo>
                    <a:pt x="9267" y="726"/>
                  </a:moveTo>
                  <a:cubicBezTo>
                    <a:pt x="9267" y="379"/>
                    <a:pt x="9267" y="379"/>
                    <a:pt x="9267" y="379"/>
                  </a:cubicBezTo>
                  <a:cubicBezTo>
                    <a:pt x="9512" y="625"/>
                    <a:pt x="9512" y="625"/>
                    <a:pt x="9512" y="625"/>
                  </a:cubicBezTo>
                  <a:cubicBezTo>
                    <a:pt x="9446" y="689"/>
                    <a:pt x="9359" y="725"/>
                    <a:pt x="9267" y="726"/>
                  </a:cubicBezTo>
                  <a:close/>
                  <a:moveTo>
                    <a:pt x="4624" y="7"/>
                  </a:moveTo>
                  <a:cubicBezTo>
                    <a:pt x="5038" y="7"/>
                    <a:pt x="5038" y="7"/>
                    <a:pt x="5038" y="7"/>
                  </a:cubicBezTo>
                  <a:cubicBezTo>
                    <a:pt x="8898" y="7"/>
                    <a:pt x="8898" y="7"/>
                    <a:pt x="8898" y="7"/>
                  </a:cubicBezTo>
                  <a:cubicBezTo>
                    <a:pt x="8896" y="9"/>
                    <a:pt x="8896" y="9"/>
                    <a:pt x="8896" y="9"/>
                  </a:cubicBezTo>
                  <a:cubicBezTo>
                    <a:pt x="9006" y="118"/>
                    <a:pt x="9006" y="118"/>
                    <a:pt x="9006" y="118"/>
                  </a:cubicBezTo>
                  <a:cubicBezTo>
                    <a:pt x="8939" y="186"/>
                    <a:pt x="8902" y="276"/>
                    <a:pt x="8902" y="371"/>
                  </a:cubicBezTo>
                  <a:cubicBezTo>
                    <a:pt x="8902" y="371"/>
                    <a:pt x="8902" y="371"/>
                    <a:pt x="8902" y="371"/>
                  </a:cubicBezTo>
                  <a:cubicBezTo>
                    <a:pt x="8387" y="371"/>
                    <a:pt x="8387" y="371"/>
                    <a:pt x="8387" y="371"/>
                  </a:cubicBezTo>
                  <a:cubicBezTo>
                    <a:pt x="8387" y="368"/>
                    <a:pt x="8387" y="368"/>
                    <a:pt x="8387" y="368"/>
                  </a:cubicBezTo>
                  <a:cubicBezTo>
                    <a:pt x="8383" y="368"/>
                    <a:pt x="8383" y="368"/>
                    <a:pt x="8383" y="368"/>
                  </a:cubicBezTo>
                  <a:cubicBezTo>
                    <a:pt x="8288" y="368"/>
                    <a:pt x="8210" y="290"/>
                    <a:pt x="8210" y="195"/>
                  </a:cubicBezTo>
                  <a:cubicBezTo>
                    <a:pt x="8210" y="191"/>
                    <a:pt x="8210" y="191"/>
                    <a:pt x="8210" y="191"/>
                  </a:cubicBezTo>
                  <a:cubicBezTo>
                    <a:pt x="5038" y="191"/>
                    <a:pt x="5038" y="191"/>
                    <a:pt x="5038" y="191"/>
                  </a:cubicBezTo>
                  <a:cubicBezTo>
                    <a:pt x="4624" y="191"/>
                    <a:pt x="4624" y="191"/>
                    <a:pt x="4624" y="191"/>
                  </a:cubicBezTo>
                  <a:cubicBezTo>
                    <a:pt x="1453" y="191"/>
                    <a:pt x="1453" y="191"/>
                    <a:pt x="1453" y="191"/>
                  </a:cubicBezTo>
                  <a:cubicBezTo>
                    <a:pt x="1453" y="195"/>
                    <a:pt x="1453" y="195"/>
                    <a:pt x="1453" y="195"/>
                  </a:cubicBezTo>
                  <a:cubicBezTo>
                    <a:pt x="1453" y="290"/>
                    <a:pt x="1375" y="368"/>
                    <a:pt x="1279" y="368"/>
                  </a:cubicBezTo>
                  <a:cubicBezTo>
                    <a:pt x="1276" y="368"/>
                    <a:pt x="1276" y="368"/>
                    <a:pt x="1276" y="368"/>
                  </a:cubicBezTo>
                  <a:cubicBezTo>
                    <a:pt x="1276" y="371"/>
                    <a:pt x="1276" y="371"/>
                    <a:pt x="1276" y="371"/>
                  </a:cubicBezTo>
                  <a:cubicBezTo>
                    <a:pt x="761" y="371"/>
                    <a:pt x="761" y="371"/>
                    <a:pt x="761" y="371"/>
                  </a:cubicBezTo>
                  <a:cubicBezTo>
                    <a:pt x="761" y="371"/>
                    <a:pt x="761" y="371"/>
                    <a:pt x="761" y="371"/>
                  </a:cubicBezTo>
                  <a:cubicBezTo>
                    <a:pt x="761" y="276"/>
                    <a:pt x="724" y="186"/>
                    <a:pt x="657" y="118"/>
                  </a:cubicBezTo>
                  <a:cubicBezTo>
                    <a:pt x="766" y="9"/>
                    <a:pt x="766" y="9"/>
                    <a:pt x="766" y="9"/>
                  </a:cubicBezTo>
                  <a:cubicBezTo>
                    <a:pt x="764" y="7"/>
                    <a:pt x="764" y="7"/>
                    <a:pt x="764" y="7"/>
                  </a:cubicBezTo>
                  <a:lnTo>
                    <a:pt x="4624" y="7"/>
                  </a:lnTo>
                  <a:close/>
                  <a:moveTo>
                    <a:pt x="4433" y="836"/>
                  </a:moveTo>
                  <a:cubicBezTo>
                    <a:pt x="4473" y="796"/>
                    <a:pt x="4473" y="796"/>
                    <a:pt x="4473" y="796"/>
                  </a:cubicBezTo>
                  <a:cubicBezTo>
                    <a:pt x="4513" y="836"/>
                    <a:pt x="4513" y="836"/>
                    <a:pt x="4513" y="836"/>
                  </a:cubicBezTo>
                  <a:cubicBezTo>
                    <a:pt x="4473" y="876"/>
                    <a:pt x="4473" y="876"/>
                    <a:pt x="4473" y="876"/>
                  </a:cubicBezTo>
                  <a:lnTo>
                    <a:pt x="4433" y="836"/>
                  </a:lnTo>
                  <a:close/>
                  <a:moveTo>
                    <a:pt x="4468" y="881"/>
                  </a:moveTo>
                  <a:cubicBezTo>
                    <a:pt x="4428" y="921"/>
                    <a:pt x="4428" y="921"/>
                    <a:pt x="4428" y="921"/>
                  </a:cubicBezTo>
                  <a:cubicBezTo>
                    <a:pt x="4343" y="836"/>
                    <a:pt x="4343" y="836"/>
                    <a:pt x="4343" y="836"/>
                  </a:cubicBezTo>
                  <a:cubicBezTo>
                    <a:pt x="4428" y="751"/>
                    <a:pt x="4428" y="751"/>
                    <a:pt x="4428" y="751"/>
                  </a:cubicBezTo>
                  <a:cubicBezTo>
                    <a:pt x="4468" y="791"/>
                    <a:pt x="4468" y="791"/>
                    <a:pt x="4468" y="791"/>
                  </a:cubicBezTo>
                  <a:cubicBezTo>
                    <a:pt x="4423" y="836"/>
                    <a:pt x="4423" y="836"/>
                    <a:pt x="4423" y="836"/>
                  </a:cubicBezTo>
                  <a:lnTo>
                    <a:pt x="4468" y="881"/>
                  </a:lnTo>
                  <a:close/>
                  <a:moveTo>
                    <a:pt x="4477" y="791"/>
                  </a:moveTo>
                  <a:cubicBezTo>
                    <a:pt x="4517" y="751"/>
                    <a:pt x="4517" y="751"/>
                    <a:pt x="4517" y="751"/>
                  </a:cubicBezTo>
                  <a:cubicBezTo>
                    <a:pt x="4557" y="791"/>
                    <a:pt x="4557" y="791"/>
                    <a:pt x="4557" y="791"/>
                  </a:cubicBezTo>
                  <a:cubicBezTo>
                    <a:pt x="4517" y="831"/>
                    <a:pt x="4517" y="831"/>
                    <a:pt x="4517" y="831"/>
                  </a:cubicBezTo>
                  <a:lnTo>
                    <a:pt x="4477" y="791"/>
                  </a:lnTo>
                  <a:close/>
                  <a:moveTo>
                    <a:pt x="4517" y="841"/>
                  </a:moveTo>
                  <a:cubicBezTo>
                    <a:pt x="4557" y="881"/>
                    <a:pt x="4557" y="881"/>
                    <a:pt x="4557" y="881"/>
                  </a:cubicBezTo>
                  <a:cubicBezTo>
                    <a:pt x="4517" y="921"/>
                    <a:pt x="4517" y="921"/>
                    <a:pt x="4517" y="921"/>
                  </a:cubicBezTo>
                  <a:cubicBezTo>
                    <a:pt x="4477" y="881"/>
                    <a:pt x="4477" y="881"/>
                    <a:pt x="4477" y="881"/>
                  </a:cubicBezTo>
                  <a:lnTo>
                    <a:pt x="4517" y="841"/>
                  </a:lnTo>
                  <a:close/>
                  <a:moveTo>
                    <a:pt x="4522" y="836"/>
                  </a:moveTo>
                  <a:cubicBezTo>
                    <a:pt x="4562" y="796"/>
                    <a:pt x="4562" y="796"/>
                    <a:pt x="4562" y="796"/>
                  </a:cubicBezTo>
                  <a:cubicBezTo>
                    <a:pt x="4602" y="836"/>
                    <a:pt x="4602" y="836"/>
                    <a:pt x="4602" y="836"/>
                  </a:cubicBezTo>
                  <a:cubicBezTo>
                    <a:pt x="4562" y="876"/>
                    <a:pt x="4562" y="876"/>
                    <a:pt x="4562" y="876"/>
                  </a:cubicBezTo>
                  <a:lnTo>
                    <a:pt x="4522" y="836"/>
                  </a:lnTo>
                  <a:close/>
                  <a:moveTo>
                    <a:pt x="4567" y="791"/>
                  </a:moveTo>
                  <a:cubicBezTo>
                    <a:pt x="4607" y="751"/>
                    <a:pt x="4607" y="751"/>
                    <a:pt x="4607" y="751"/>
                  </a:cubicBezTo>
                  <a:cubicBezTo>
                    <a:pt x="4647" y="791"/>
                    <a:pt x="4647" y="791"/>
                    <a:pt x="4647" y="791"/>
                  </a:cubicBezTo>
                  <a:cubicBezTo>
                    <a:pt x="4607" y="831"/>
                    <a:pt x="4607" y="831"/>
                    <a:pt x="4607" y="831"/>
                  </a:cubicBezTo>
                  <a:lnTo>
                    <a:pt x="4567" y="791"/>
                  </a:lnTo>
                  <a:close/>
                  <a:moveTo>
                    <a:pt x="4607" y="841"/>
                  </a:moveTo>
                  <a:cubicBezTo>
                    <a:pt x="4647" y="881"/>
                    <a:pt x="4647" y="881"/>
                    <a:pt x="4647" y="881"/>
                  </a:cubicBezTo>
                  <a:cubicBezTo>
                    <a:pt x="4607" y="921"/>
                    <a:pt x="4607" y="921"/>
                    <a:pt x="4607" y="921"/>
                  </a:cubicBezTo>
                  <a:cubicBezTo>
                    <a:pt x="4567" y="881"/>
                    <a:pt x="4567" y="881"/>
                    <a:pt x="4567" y="881"/>
                  </a:cubicBezTo>
                  <a:lnTo>
                    <a:pt x="4607" y="841"/>
                  </a:lnTo>
                  <a:close/>
                  <a:moveTo>
                    <a:pt x="4624" y="847"/>
                  </a:moveTo>
                  <a:cubicBezTo>
                    <a:pt x="4624" y="849"/>
                    <a:pt x="4624" y="849"/>
                    <a:pt x="4624" y="849"/>
                  </a:cubicBezTo>
                  <a:cubicBezTo>
                    <a:pt x="4612" y="836"/>
                    <a:pt x="4612" y="836"/>
                    <a:pt x="4612" y="836"/>
                  </a:cubicBezTo>
                  <a:cubicBezTo>
                    <a:pt x="4624" y="824"/>
                    <a:pt x="4624" y="824"/>
                    <a:pt x="4624" y="824"/>
                  </a:cubicBezTo>
                  <a:cubicBezTo>
                    <a:pt x="4624" y="825"/>
                    <a:pt x="4624" y="825"/>
                    <a:pt x="4624" y="825"/>
                  </a:cubicBezTo>
                  <a:cubicBezTo>
                    <a:pt x="4652" y="797"/>
                    <a:pt x="4652" y="797"/>
                    <a:pt x="4652" y="797"/>
                  </a:cubicBezTo>
                  <a:cubicBezTo>
                    <a:pt x="4691" y="836"/>
                    <a:pt x="4691" y="836"/>
                    <a:pt x="4691" y="836"/>
                  </a:cubicBezTo>
                  <a:cubicBezTo>
                    <a:pt x="4652" y="875"/>
                    <a:pt x="4652" y="875"/>
                    <a:pt x="4652" y="875"/>
                  </a:cubicBezTo>
                  <a:lnTo>
                    <a:pt x="4624" y="847"/>
                  </a:lnTo>
                  <a:close/>
                  <a:moveTo>
                    <a:pt x="4658" y="791"/>
                  </a:moveTo>
                  <a:cubicBezTo>
                    <a:pt x="4697" y="752"/>
                    <a:pt x="4697" y="752"/>
                    <a:pt x="4697" y="752"/>
                  </a:cubicBezTo>
                  <a:cubicBezTo>
                    <a:pt x="4736" y="791"/>
                    <a:pt x="4736" y="791"/>
                    <a:pt x="4736" y="791"/>
                  </a:cubicBezTo>
                  <a:cubicBezTo>
                    <a:pt x="4697" y="830"/>
                    <a:pt x="4697" y="830"/>
                    <a:pt x="4697" y="830"/>
                  </a:cubicBezTo>
                  <a:lnTo>
                    <a:pt x="4658" y="791"/>
                  </a:lnTo>
                  <a:close/>
                  <a:moveTo>
                    <a:pt x="4697" y="842"/>
                  </a:moveTo>
                  <a:cubicBezTo>
                    <a:pt x="4736" y="881"/>
                    <a:pt x="4736" y="881"/>
                    <a:pt x="4736" y="881"/>
                  </a:cubicBezTo>
                  <a:cubicBezTo>
                    <a:pt x="4697" y="920"/>
                    <a:pt x="4697" y="920"/>
                    <a:pt x="4697" y="920"/>
                  </a:cubicBezTo>
                  <a:cubicBezTo>
                    <a:pt x="4658" y="881"/>
                    <a:pt x="4658" y="881"/>
                    <a:pt x="4658" y="881"/>
                  </a:cubicBezTo>
                  <a:lnTo>
                    <a:pt x="4697" y="842"/>
                  </a:lnTo>
                  <a:close/>
                  <a:moveTo>
                    <a:pt x="4703" y="836"/>
                  </a:moveTo>
                  <a:cubicBezTo>
                    <a:pt x="4742" y="797"/>
                    <a:pt x="4742" y="797"/>
                    <a:pt x="4742" y="797"/>
                  </a:cubicBezTo>
                  <a:cubicBezTo>
                    <a:pt x="4781" y="836"/>
                    <a:pt x="4781" y="836"/>
                    <a:pt x="4781" y="836"/>
                  </a:cubicBezTo>
                  <a:cubicBezTo>
                    <a:pt x="4742" y="875"/>
                    <a:pt x="4742" y="875"/>
                    <a:pt x="4742" y="875"/>
                  </a:cubicBezTo>
                  <a:lnTo>
                    <a:pt x="4703" y="836"/>
                  </a:lnTo>
                  <a:close/>
                  <a:moveTo>
                    <a:pt x="4747" y="791"/>
                  </a:moveTo>
                  <a:cubicBezTo>
                    <a:pt x="4787" y="752"/>
                    <a:pt x="4787" y="752"/>
                    <a:pt x="4787" y="752"/>
                  </a:cubicBezTo>
                  <a:cubicBezTo>
                    <a:pt x="4826" y="791"/>
                    <a:pt x="4826" y="791"/>
                    <a:pt x="4826" y="791"/>
                  </a:cubicBezTo>
                  <a:cubicBezTo>
                    <a:pt x="4787" y="830"/>
                    <a:pt x="4787" y="830"/>
                    <a:pt x="4787" y="830"/>
                  </a:cubicBezTo>
                  <a:lnTo>
                    <a:pt x="4747" y="791"/>
                  </a:lnTo>
                  <a:close/>
                  <a:moveTo>
                    <a:pt x="4787" y="842"/>
                  </a:moveTo>
                  <a:cubicBezTo>
                    <a:pt x="4826" y="881"/>
                    <a:pt x="4826" y="881"/>
                    <a:pt x="4826" y="881"/>
                  </a:cubicBezTo>
                  <a:cubicBezTo>
                    <a:pt x="4787" y="920"/>
                    <a:pt x="4787" y="920"/>
                    <a:pt x="4787" y="920"/>
                  </a:cubicBezTo>
                  <a:cubicBezTo>
                    <a:pt x="4747" y="881"/>
                    <a:pt x="4747" y="881"/>
                    <a:pt x="4747" y="881"/>
                  </a:cubicBezTo>
                  <a:lnTo>
                    <a:pt x="4787" y="842"/>
                  </a:lnTo>
                  <a:close/>
                  <a:moveTo>
                    <a:pt x="4792" y="836"/>
                  </a:moveTo>
                  <a:cubicBezTo>
                    <a:pt x="4831" y="797"/>
                    <a:pt x="4831" y="797"/>
                    <a:pt x="4831" y="797"/>
                  </a:cubicBezTo>
                  <a:cubicBezTo>
                    <a:pt x="4870" y="836"/>
                    <a:pt x="4870" y="836"/>
                    <a:pt x="4870" y="836"/>
                  </a:cubicBezTo>
                  <a:cubicBezTo>
                    <a:pt x="4831" y="875"/>
                    <a:pt x="4831" y="875"/>
                    <a:pt x="4831" y="875"/>
                  </a:cubicBezTo>
                  <a:lnTo>
                    <a:pt x="4792" y="836"/>
                  </a:lnTo>
                  <a:close/>
                  <a:moveTo>
                    <a:pt x="4837" y="791"/>
                  </a:moveTo>
                  <a:cubicBezTo>
                    <a:pt x="4876" y="752"/>
                    <a:pt x="4876" y="752"/>
                    <a:pt x="4876" y="752"/>
                  </a:cubicBezTo>
                  <a:cubicBezTo>
                    <a:pt x="4915" y="791"/>
                    <a:pt x="4915" y="791"/>
                    <a:pt x="4915" y="791"/>
                  </a:cubicBezTo>
                  <a:cubicBezTo>
                    <a:pt x="4876" y="830"/>
                    <a:pt x="4876" y="830"/>
                    <a:pt x="4876" y="830"/>
                  </a:cubicBezTo>
                  <a:lnTo>
                    <a:pt x="4837" y="791"/>
                  </a:lnTo>
                  <a:close/>
                  <a:moveTo>
                    <a:pt x="4876" y="842"/>
                  </a:moveTo>
                  <a:cubicBezTo>
                    <a:pt x="4915" y="881"/>
                    <a:pt x="4915" y="881"/>
                    <a:pt x="4915" y="881"/>
                  </a:cubicBezTo>
                  <a:cubicBezTo>
                    <a:pt x="4876" y="920"/>
                    <a:pt x="4876" y="920"/>
                    <a:pt x="4876" y="920"/>
                  </a:cubicBezTo>
                  <a:cubicBezTo>
                    <a:pt x="4837" y="881"/>
                    <a:pt x="4837" y="881"/>
                    <a:pt x="4837" y="881"/>
                  </a:cubicBezTo>
                  <a:lnTo>
                    <a:pt x="4876" y="842"/>
                  </a:lnTo>
                  <a:close/>
                  <a:moveTo>
                    <a:pt x="4882" y="836"/>
                  </a:moveTo>
                  <a:cubicBezTo>
                    <a:pt x="4921" y="797"/>
                    <a:pt x="4921" y="797"/>
                    <a:pt x="4921" y="797"/>
                  </a:cubicBezTo>
                  <a:cubicBezTo>
                    <a:pt x="4960" y="836"/>
                    <a:pt x="4960" y="836"/>
                    <a:pt x="4960" y="836"/>
                  </a:cubicBezTo>
                  <a:cubicBezTo>
                    <a:pt x="4921" y="875"/>
                    <a:pt x="4921" y="875"/>
                    <a:pt x="4921" y="875"/>
                  </a:cubicBezTo>
                  <a:lnTo>
                    <a:pt x="4882" y="836"/>
                  </a:lnTo>
                  <a:close/>
                  <a:moveTo>
                    <a:pt x="4926" y="791"/>
                  </a:moveTo>
                  <a:cubicBezTo>
                    <a:pt x="4965" y="752"/>
                    <a:pt x="4965" y="752"/>
                    <a:pt x="4965" y="752"/>
                  </a:cubicBezTo>
                  <a:cubicBezTo>
                    <a:pt x="5005" y="791"/>
                    <a:pt x="5005" y="791"/>
                    <a:pt x="5005" y="791"/>
                  </a:cubicBezTo>
                  <a:cubicBezTo>
                    <a:pt x="4965" y="830"/>
                    <a:pt x="4965" y="830"/>
                    <a:pt x="4965" y="830"/>
                  </a:cubicBezTo>
                  <a:lnTo>
                    <a:pt x="4926" y="791"/>
                  </a:lnTo>
                  <a:close/>
                  <a:moveTo>
                    <a:pt x="4965" y="842"/>
                  </a:moveTo>
                  <a:cubicBezTo>
                    <a:pt x="5005" y="881"/>
                    <a:pt x="5005" y="881"/>
                    <a:pt x="5005" y="881"/>
                  </a:cubicBezTo>
                  <a:cubicBezTo>
                    <a:pt x="4965" y="920"/>
                    <a:pt x="4965" y="920"/>
                    <a:pt x="4965" y="920"/>
                  </a:cubicBezTo>
                  <a:cubicBezTo>
                    <a:pt x="4926" y="881"/>
                    <a:pt x="4926" y="881"/>
                    <a:pt x="4926" y="881"/>
                  </a:cubicBezTo>
                  <a:lnTo>
                    <a:pt x="4965" y="842"/>
                  </a:lnTo>
                  <a:close/>
                  <a:moveTo>
                    <a:pt x="4971" y="836"/>
                  </a:moveTo>
                  <a:cubicBezTo>
                    <a:pt x="5010" y="797"/>
                    <a:pt x="5010" y="797"/>
                    <a:pt x="5010" y="797"/>
                  </a:cubicBezTo>
                  <a:cubicBezTo>
                    <a:pt x="5038" y="825"/>
                    <a:pt x="5038" y="825"/>
                    <a:pt x="5038" y="825"/>
                  </a:cubicBezTo>
                  <a:cubicBezTo>
                    <a:pt x="5038" y="824"/>
                    <a:pt x="5038" y="824"/>
                    <a:pt x="5038" y="824"/>
                  </a:cubicBezTo>
                  <a:cubicBezTo>
                    <a:pt x="5051" y="836"/>
                    <a:pt x="5051" y="836"/>
                    <a:pt x="5051" y="836"/>
                  </a:cubicBezTo>
                  <a:cubicBezTo>
                    <a:pt x="5038" y="849"/>
                    <a:pt x="5038" y="849"/>
                    <a:pt x="5038" y="849"/>
                  </a:cubicBezTo>
                  <a:cubicBezTo>
                    <a:pt x="5038" y="847"/>
                    <a:pt x="5038" y="847"/>
                    <a:pt x="5038" y="847"/>
                  </a:cubicBezTo>
                  <a:cubicBezTo>
                    <a:pt x="5010" y="875"/>
                    <a:pt x="5010" y="875"/>
                    <a:pt x="5010" y="875"/>
                  </a:cubicBezTo>
                  <a:lnTo>
                    <a:pt x="4971" y="836"/>
                  </a:lnTo>
                  <a:close/>
                  <a:moveTo>
                    <a:pt x="5016" y="791"/>
                  </a:moveTo>
                  <a:cubicBezTo>
                    <a:pt x="5056" y="751"/>
                    <a:pt x="5056" y="751"/>
                    <a:pt x="5056" y="751"/>
                  </a:cubicBezTo>
                  <a:cubicBezTo>
                    <a:pt x="5096" y="791"/>
                    <a:pt x="5096" y="791"/>
                    <a:pt x="5096" y="791"/>
                  </a:cubicBezTo>
                  <a:cubicBezTo>
                    <a:pt x="5056" y="831"/>
                    <a:pt x="5056" y="831"/>
                    <a:pt x="5056" y="831"/>
                  </a:cubicBezTo>
                  <a:lnTo>
                    <a:pt x="5016" y="791"/>
                  </a:lnTo>
                  <a:close/>
                  <a:moveTo>
                    <a:pt x="5056" y="841"/>
                  </a:moveTo>
                  <a:cubicBezTo>
                    <a:pt x="5096" y="881"/>
                    <a:pt x="5096" y="881"/>
                    <a:pt x="5096" y="881"/>
                  </a:cubicBezTo>
                  <a:cubicBezTo>
                    <a:pt x="5056" y="921"/>
                    <a:pt x="5056" y="921"/>
                    <a:pt x="5056" y="921"/>
                  </a:cubicBezTo>
                  <a:cubicBezTo>
                    <a:pt x="5016" y="881"/>
                    <a:pt x="5016" y="881"/>
                    <a:pt x="5016" y="881"/>
                  </a:cubicBezTo>
                  <a:lnTo>
                    <a:pt x="5056" y="841"/>
                  </a:lnTo>
                  <a:close/>
                  <a:moveTo>
                    <a:pt x="5061" y="836"/>
                  </a:moveTo>
                  <a:cubicBezTo>
                    <a:pt x="5100" y="796"/>
                    <a:pt x="5100" y="796"/>
                    <a:pt x="5100" y="796"/>
                  </a:cubicBezTo>
                  <a:cubicBezTo>
                    <a:pt x="5140" y="836"/>
                    <a:pt x="5140" y="836"/>
                    <a:pt x="5140" y="836"/>
                  </a:cubicBezTo>
                  <a:cubicBezTo>
                    <a:pt x="5100" y="876"/>
                    <a:pt x="5100" y="876"/>
                    <a:pt x="5100" y="876"/>
                  </a:cubicBezTo>
                  <a:lnTo>
                    <a:pt x="5061" y="836"/>
                  </a:lnTo>
                  <a:close/>
                  <a:moveTo>
                    <a:pt x="5105" y="791"/>
                  </a:moveTo>
                  <a:cubicBezTo>
                    <a:pt x="5145" y="751"/>
                    <a:pt x="5145" y="751"/>
                    <a:pt x="5145" y="751"/>
                  </a:cubicBezTo>
                  <a:cubicBezTo>
                    <a:pt x="5185" y="791"/>
                    <a:pt x="5185" y="791"/>
                    <a:pt x="5185" y="791"/>
                  </a:cubicBezTo>
                  <a:cubicBezTo>
                    <a:pt x="5145" y="831"/>
                    <a:pt x="5145" y="831"/>
                    <a:pt x="5145" y="831"/>
                  </a:cubicBezTo>
                  <a:lnTo>
                    <a:pt x="5105" y="791"/>
                  </a:lnTo>
                  <a:close/>
                  <a:moveTo>
                    <a:pt x="5145" y="841"/>
                  </a:moveTo>
                  <a:cubicBezTo>
                    <a:pt x="5185" y="881"/>
                    <a:pt x="5185" y="881"/>
                    <a:pt x="5185" y="881"/>
                  </a:cubicBezTo>
                  <a:cubicBezTo>
                    <a:pt x="5145" y="921"/>
                    <a:pt x="5145" y="921"/>
                    <a:pt x="5145" y="921"/>
                  </a:cubicBezTo>
                  <a:cubicBezTo>
                    <a:pt x="5105" y="881"/>
                    <a:pt x="5105" y="881"/>
                    <a:pt x="5105" y="881"/>
                  </a:cubicBezTo>
                  <a:lnTo>
                    <a:pt x="5145" y="841"/>
                  </a:lnTo>
                  <a:close/>
                  <a:moveTo>
                    <a:pt x="5150" y="836"/>
                  </a:moveTo>
                  <a:cubicBezTo>
                    <a:pt x="5190" y="796"/>
                    <a:pt x="5190" y="796"/>
                    <a:pt x="5190" y="796"/>
                  </a:cubicBezTo>
                  <a:cubicBezTo>
                    <a:pt x="5230" y="836"/>
                    <a:pt x="5230" y="836"/>
                    <a:pt x="5230" y="836"/>
                  </a:cubicBezTo>
                  <a:cubicBezTo>
                    <a:pt x="5190" y="876"/>
                    <a:pt x="5190" y="876"/>
                    <a:pt x="5190" y="876"/>
                  </a:cubicBezTo>
                  <a:lnTo>
                    <a:pt x="5150" y="836"/>
                  </a:lnTo>
                  <a:close/>
                  <a:moveTo>
                    <a:pt x="5239" y="836"/>
                  </a:moveTo>
                  <a:cubicBezTo>
                    <a:pt x="5195" y="791"/>
                    <a:pt x="5195" y="791"/>
                    <a:pt x="5195" y="791"/>
                  </a:cubicBezTo>
                  <a:cubicBezTo>
                    <a:pt x="5235" y="751"/>
                    <a:pt x="5235" y="751"/>
                    <a:pt x="5235" y="751"/>
                  </a:cubicBezTo>
                  <a:cubicBezTo>
                    <a:pt x="5319" y="836"/>
                    <a:pt x="5319" y="836"/>
                    <a:pt x="5319" y="836"/>
                  </a:cubicBezTo>
                  <a:cubicBezTo>
                    <a:pt x="5235" y="921"/>
                    <a:pt x="5235" y="921"/>
                    <a:pt x="5235" y="921"/>
                  </a:cubicBezTo>
                  <a:cubicBezTo>
                    <a:pt x="5195" y="881"/>
                    <a:pt x="5195" y="881"/>
                    <a:pt x="5195" y="881"/>
                  </a:cubicBezTo>
                  <a:lnTo>
                    <a:pt x="5239" y="836"/>
                  </a:lnTo>
                  <a:close/>
                  <a:moveTo>
                    <a:pt x="5235" y="742"/>
                  </a:moveTo>
                  <a:cubicBezTo>
                    <a:pt x="5190" y="787"/>
                    <a:pt x="5190" y="787"/>
                    <a:pt x="5190" y="787"/>
                  </a:cubicBezTo>
                  <a:cubicBezTo>
                    <a:pt x="5145" y="742"/>
                    <a:pt x="5145" y="742"/>
                    <a:pt x="5145" y="742"/>
                  </a:cubicBezTo>
                  <a:cubicBezTo>
                    <a:pt x="5100" y="787"/>
                    <a:pt x="5100" y="787"/>
                    <a:pt x="5100" y="787"/>
                  </a:cubicBezTo>
                  <a:cubicBezTo>
                    <a:pt x="5056" y="742"/>
                    <a:pt x="5056" y="742"/>
                    <a:pt x="5056" y="742"/>
                  </a:cubicBezTo>
                  <a:cubicBezTo>
                    <a:pt x="5038" y="759"/>
                    <a:pt x="5038" y="759"/>
                    <a:pt x="5038" y="759"/>
                  </a:cubicBezTo>
                  <a:cubicBezTo>
                    <a:pt x="5038" y="758"/>
                    <a:pt x="5038" y="758"/>
                    <a:pt x="5038" y="758"/>
                  </a:cubicBezTo>
                  <a:cubicBezTo>
                    <a:pt x="5010" y="786"/>
                    <a:pt x="5010" y="786"/>
                    <a:pt x="5010" y="786"/>
                  </a:cubicBezTo>
                  <a:cubicBezTo>
                    <a:pt x="4966" y="742"/>
                    <a:pt x="4966" y="742"/>
                    <a:pt x="4966" y="742"/>
                  </a:cubicBezTo>
                  <a:cubicBezTo>
                    <a:pt x="4965" y="743"/>
                    <a:pt x="4965" y="743"/>
                    <a:pt x="4965" y="743"/>
                  </a:cubicBezTo>
                  <a:cubicBezTo>
                    <a:pt x="4965" y="742"/>
                    <a:pt x="4965" y="742"/>
                    <a:pt x="4965" y="742"/>
                  </a:cubicBezTo>
                  <a:cubicBezTo>
                    <a:pt x="4921" y="786"/>
                    <a:pt x="4921" y="786"/>
                    <a:pt x="4921" y="786"/>
                  </a:cubicBezTo>
                  <a:cubicBezTo>
                    <a:pt x="4877" y="742"/>
                    <a:pt x="4877" y="742"/>
                    <a:pt x="4877" y="742"/>
                  </a:cubicBezTo>
                  <a:cubicBezTo>
                    <a:pt x="4876" y="743"/>
                    <a:pt x="4876" y="743"/>
                    <a:pt x="4876" y="743"/>
                  </a:cubicBezTo>
                  <a:cubicBezTo>
                    <a:pt x="4875" y="742"/>
                    <a:pt x="4875" y="742"/>
                    <a:pt x="4875" y="742"/>
                  </a:cubicBezTo>
                  <a:cubicBezTo>
                    <a:pt x="4831" y="786"/>
                    <a:pt x="4831" y="786"/>
                    <a:pt x="4831" y="786"/>
                  </a:cubicBezTo>
                  <a:cubicBezTo>
                    <a:pt x="4787" y="742"/>
                    <a:pt x="4787" y="742"/>
                    <a:pt x="4787" y="742"/>
                  </a:cubicBezTo>
                  <a:cubicBezTo>
                    <a:pt x="4787" y="743"/>
                    <a:pt x="4787" y="743"/>
                    <a:pt x="4787" y="743"/>
                  </a:cubicBezTo>
                  <a:cubicBezTo>
                    <a:pt x="4786" y="742"/>
                    <a:pt x="4786" y="742"/>
                    <a:pt x="4786" y="742"/>
                  </a:cubicBezTo>
                  <a:cubicBezTo>
                    <a:pt x="4742" y="786"/>
                    <a:pt x="4742" y="786"/>
                    <a:pt x="4742" y="786"/>
                  </a:cubicBezTo>
                  <a:cubicBezTo>
                    <a:pt x="4698" y="742"/>
                    <a:pt x="4698" y="742"/>
                    <a:pt x="4698" y="742"/>
                  </a:cubicBezTo>
                  <a:cubicBezTo>
                    <a:pt x="4697" y="743"/>
                    <a:pt x="4697" y="743"/>
                    <a:pt x="4697" y="743"/>
                  </a:cubicBezTo>
                  <a:cubicBezTo>
                    <a:pt x="4696" y="742"/>
                    <a:pt x="4696" y="742"/>
                    <a:pt x="4696" y="742"/>
                  </a:cubicBezTo>
                  <a:cubicBezTo>
                    <a:pt x="4652" y="786"/>
                    <a:pt x="4652" y="786"/>
                    <a:pt x="4652" y="786"/>
                  </a:cubicBezTo>
                  <a:cubicBezTo>
                    <a:pt x="4624" y="758"/>
                    <a:pt x="4624" y="758"/>
                    <a:pt x="4624" y="758"/>
                  </a:cubicBezTo>
                  <a:cubicBezTo>
                    <a:pt x="4624" y="759"/>
                    <a:pt x="4624" y="759"/>
                    <a:pt x="4624" y="759"/>
                  </a:cubicBezTo>
                  <a:cubicBezTo>
                    <a:pt x="4607" y="742"/>
                    <a:pt x="4607" y="742"/>
                    <a:pt x="4607" y="742"/>
                  </a:cubicBezTo>
                  <a:cubicBezTo>
                    <a:pt x="4562" y="787"/>
                    <a:pt x="4562" y="787"/>
                    <a:pt x="4562" y="787"/>
                  </a:cubicBezTo>
                  <a:cubicBezTo>
                    <a:pt x="4517" y="742"/>
                    <a:pt x="4517" y="742"/>
                    <a:pt x="4517" y="742"/>
                  </a:cubicBezTo>
                  <a:cubicBezTo>
                    <a:pt x="4473" y="787"/>
                    <a:pt x="4473" y="787"/>
                    <a:pt x="4473" y="787"/>
                  </a:cubicBezTo>
                  <a:cubicBezTo>
                    <a:pt x="4428" y="742"/>
                    <a:pt x="4428" y="742"/>
                    <a:pt x="4428" y="742"/>
                  </a:cubicBezTo>
                  <a:cubicBezTo>
                    <a:pt x="4337" y="833"/>
                    <a:pt x="4337" y="833"/>
                    <a:pt x="4337" y="833"/>
                  </a:cubicBezTo>
                  <a:cubicBezTo>
                    <a:pt x="3786" y="833"/>
                    <a:pt x="3786" y="833"/>
                    <a:pt x="3786" y="833"/>
                  </a:cubicBezTo>
                  <a:cubicBezTo>
                    <a:pt x="3786" y="691"/>
                    <a:pt x="3786" y="691"/>
                    <a:pt x="3786" y="691"/>
                  </a:cubicBezTo>
                  <a:cubicBezTo>
                    <a:pt x="4624" y="691"/>
                    <a:pt x="4624" y="691"/>
                    <a:pt x="4624" y="691"/>
                  </a:cubicBezTo>
                  <a:cubicBezTo>
                    <a:pt x="5038" y="691"/>
                    <a:pt x="5038" y="691"/>
                    <a:pt x="5038" y="691"/>
                  </a:cubicBezTo>
                  <a:cubicBezTo>
                    <a:pt x="5876" y="691"/>
                    <a:pt x="5876" y="691"/>
                    <a:pt x="5876" y="691"/>
                  </a:cubicBezTo>
                  <a:cubicBezTo>
                    <a:pt x="5876" y="833"/>
                    <a:pt x="5876" y="833"/>
                    <a:pt x="5876" y="833"/>
                  </a:cubicBezTo>
                  <a:cubicBezTo>
                    <a:pt x="5326" y="833"/>
                    <a:pt x="5326" y="833"/>
                    <a:pt x="5326" y="833"/>
                  </a:cubicBezTo>
                  <a:lnTo>
                    <a:pt x="5235" y="742"/>
                  </a:lnTo>
                  <a:close/>
                  <a:moveTo>
                    <a:pt x="5038" y="684"/>
                  </a:moveTo>
                  <a:cubicBezTo>
                    <a:pt x="4624" y="684"/>
                    <a:pt x="4624" y="684"/>
                    <a:pt x="4624" y="684"/>
                  </a:cubicBezTo>
                  <a:cubicBezTo>
                    <a:pt x="3786" y="684"/>
                    <a:pt x="3786" y="684"/>
                    <a:pt x="3786" y="684"/>
                  </a:cubicBezTo>
                  <a:cubicBezTo>
                    <a:pt x="3786" y="378"/>
                    <a:pt x="3786" y="378"/>
                    <a:pt x="3786" y="378"/>
                  </a:cubicBezTo>
                  <a:cubicBezTo>
                    <a:pt x="4183" y="378"/>
                    <a:pt x="4183" y="378"/>
                    <a:pt x="4183" y="378"/>
                  </a:cubicBezTo>
                  <a:cubicBezTo>
                    <a:pt x="3788" y="529"/>
                    <a:pt x="3788" y="529"/>
                    <a:pt x="3788" y="529"/>
                  </a:cubicBezTo>
                  <a:cubicBezTo>
                    <a:pt x="4187" y="682"/>
                    <a:pt x="4187" y="682"/>
                    <a:pt x="4187" y="682"/>
                  </a:cubicBezTo>
                  <a:cubicBezTo>
                    <a:pt x="4187" y="378"/>
                    <a:pt x="4187" y="378"/>
                    <a:pt x="4187" y="378"/>
                  </a:cubicBezTo>
                  <a:cubicBezTo>
                    <a:pt x="4624" y="378"/>
                    <a:pt x="4624" y="378"/>
                    <a:pt x="4624" y="378"/>
                  </a:cubicBezTo>
                  <a:cubicBezTo>
                    <a:pt x="5038" y="378"/>
                    <a:pt x="5038" y="378"/>
                    <a:pt x="5038" y="378"/>
                  </a:cubicBezTo>
                  <a:cubicBezTo>
                    <a:pt x="5475" y="378"/>
                    <a:pt x="5475" y="378"/>
                    <a:pt x="5475" y="378"/>
                  </a:cubicBezTo>
                  <a:cubicBezTo>
                    <a:pt x="5475" y="682"/>
                    <a:pt x="5475" y="682"/>
                    <a:pt x="5475" y="682"/>
                  </a:cubicBezTo>
                  <a:cubicBezTo>
                    <a:pt x="5874" y="529"/>
                    <a:pt x="5874" y="529"/>
                    <a:pt x="5874" y="529"/>
                  </a:cubicBezTo>
                  <a:cubicBezTo>
                    <a:pt x="5479" y="378"/>
                    <a:pt x="5479" y="378"/>
                    <a:pt x="5479" y="378"/>
                  </a:cubicBezTo>
                  <a:cubicBezTo>
                    <a:pt x="5876" y="378"/>
                    <a:pt x="5876" y="378"/>
                    <a:pt x="5876" y="378"/>
                  </a:cubicBezTo>
                  <a:cubicBezTo>
                    <a:pt x="5876" y="684"/>
                    <a:pt x="5876" y="684"/>
                    <a:pt x="5876" y="684"/>
                  </a:cubicBezTo>
                  <a:lnTo>
                    <a:pt x="5038" y="684"/>
                  </a:lnTo>
                  <a:close/>
                  <a:moveTo>
                    <a:pt x="3816" y="526"/>
                  </a:moveTo>
                  <a:cubicBezTo>
                    <a:pt x="4180" y="387"/>
                    <a:pt x="4180" y="387"/>
                    <a:pt x="4180" y="387"/>
                  </a:cubicBezTo>
                  <a:cubicBezTo>
                    <a:pt x="4180" y="526"/>
                    <a:pt x="4180" y="526"/>
                    <a:pt x="4180" y="526"/>
                  </a:cubicBezTo>
                  <a:lnTo>
                    <a:pt x="3816" y="526"/>
                  </a:lnTo>
                  <a:close/>
                  <a:moveTo>
                    <a:pt x="4180" y="533"/>
                  </a:moveTo>
                  <a:cubicBezTo>
                    <a:pt x="4180" y="672"/>
                    <a:pt x="4180" y="672"/>
                    <a:pt x="4180" y="672"/>
                  </a:cubicBezTo>
                  <a:cubicBezTo>
                    <a:pt x="3816" y="533"/>
                    <a:pt x="3816" y="533"/>
                    <a:pt x="3816" y="533"/>
                  </a:cubicBezTo>
                  <a:lnTo>
                    <a:pt x="4180" y="533"/>
                  </a:lnTo>
                  <a:close/>
                  <a:moveTo>
                    <a:pt x="5846" y="533"/>
                  </a:moveTo>
                  <a:cubicBezTo>
                    <a:pt x="5482" y="672"/>
                    <a:pt x="5482" y="672"/>
                    <a:pt x="5482" y="672"/>
                  </a:cubicBezTo>
                  <a:cubicBezTo>
                    <a:pt x="5482" y="533"/>
                    <a:pt x="5482" y="533"/>
                    <a:pt x="5482" y="533"/>
                  </a:cubicBezTo>
                  <a:lnTo>
                    <a:pt x="5846" y="533"/>
                  </a:lnTo>
                  <a:close/>
                  <a:moveTo>
                    <a:pt x="5482" y="526"/>
                  </a:moveTo>
                  <a:cubicBezTo>
                    <a:pt x="5482" y="387"/>
                    <a:pt x="5482" y="387"/>
                    <a:pt x="5482" y="387"/>
                  </a:cubicBezTo>
                  <a:cubicBezTo>
                    <a:pt x="5846" y="526"/>
                    <a:pt x="5846" y="526"/>
                    <a:pt x="5846" y="526"/>
                  </a:cubicBezTo>
                  <a:lnTo>
                    <a:pt x="5482" y="526"/>
                  </a:lnTo>
                  <a:close/>
                  <a:moveTo>
                    <a:pt x="5038" y="371"/>
                  </a:moveTo>
                  <a:cubicBezTo>
                    <a:pt x="4624" y="371"/>
                    <a:pt x="4624" y="371"/>
                    <a:pt x="4624" y="371"/>
                  </a:cubicBezTo>
                  <a:cubicBezTo>
                    <a:pt x="1315" y="371"/>
                    <a:pt x="1315" y="371"/>
                    <a:pt x="1315" y="371"/>
                  </a:cubicBezTo>
                  <a:cubicBezTo>
                    <a:pt x="1396" y="355"/>
                    <a:pt x="1458" y="284"/>
                    <a:pt x="1459" y="198"/>
                  </a:cubicBezTo>
                  <a:cubicBezTo>
                    <a:pt x="4624" y="198"/>
                    <a:pt x="4624" y="198"/>
                    <a:pt x="4624" y="198"/>
                  </a:cubicBezTo>
                  <a:cubicBezTo>
                    <a:pt x="5038" y="198"/>
                    <a:pt x="5038" y="198"/>
                    <a:pt x="5038" y="198"/>
                  </a:cubicBezTo>
                  <a:cubicBezTo>
                    <a:pt x="8203" y="198"/>
                    <a:pt x="8203" y="198"/>
                    <a:pt x="8203" y="198"/>
                  </a:cubicBezTo>
                  <a:cubicBezTo>
                    <a:pt x="8205" y="284"/>
                    <a:pt x="8266" y="355"/>
                    <a:pt x="8348" y="371"/>
                  </a:cubicBezTo>
                  <a:lnTo>
                    <a:pt x="5038" y="371"/>
                  </a:lnTo>
                  <a:close/>
                  <a:moveTo>
                    <a:pt x="3780" y="378"/>
                  </a:moveTo>
                  <a:cubicBezTo>
                    <a:pt x="3780" y="833"/>
                    <a:pt x="3780" y="833"/>
                    <a:pt x="3780" y="833"/>
                  </a:cubicBezTo>
                  <a:cubicBezTo>
                    <a:pt x="1283" y="833"/>
                    <a:pt x="1283" y="833"/>
                    <a:pt x="1283" y="833"/>
                  </a:cubicBezTo>
                  <a:cubicBezTo>
                    <a:pt x="1283" y="378"/>
                    <a:pt x="1283" y="378"/>
                    <a:pt x="1283" y="378"/>
                  </a:cubicBezTo>
                  <a:lnTo>
                    <a:pt x="3780" y="378"/>
                  </a:lnTo>
                  <a:close/>
                  <a:moveTo>
                    <a:pt x="5883" y="378"/>
                  </a:moveTo>
                  <a:cubicBezTo>
                    <a:pt x="8380" y="378"/>
                    <a:pt x="8380" y="378"/>
                    <a:pt x="8380" y="378"/>
                  </a:cubicBezTo>
                  <a:cubicBezTo>
                    <a:pt x="8380" y="833"/>
                    <a:pt x="8380" y="833"/>
                    <a:pt x="8380" y="833"/>
                  </a:cubicBezTo>
                  <a:cubicBezTo>
                    <a:pt x="5883" y="833"/>
                    <a:pt x="5883" y="833"/>
                    <a:pt x="5883" y="833"/>
                  </a:cubicBezTo>
                  <a:lnTo>
                    <a:pt x="5883" y="378"/>
                  </a:lnTo>
                  <a:close/>
                  <a:moveTo>
                    <a:pt x="400" y="377"/>
                  </a:moveTo>
                  <a:cubicBezTo>
                    <a:pt x="398" y="377"/>
                    <a:pt x="398" y="377"/>
                    <a:pt x="398" y="377"/>
                  </a:cubicBezTo>
                  <a:cubicBezTo>
                    <a:pt x="402" y="373"/>
                    <a:pt x="402" y="373"/>
                    <a:pt x="402" y="373"/>
                  </a:cubicBezTo>
                  <a:cubicBezTo>
                    <a:pt x="402" y="374"/>
                    <a:pt x="402" y="374"/>
                    <a:pt x="402" y="374"/>
                  </a:cubicBezTo>
                  <a:cubicBezTo>
                    <a:pt x="399" y="377"/>
                    <a:pt x="399" y="377"/>
                    <a:pt x="399" y="377"/>
                  </a:cubicBezTo>
                  <a:lnTo>
                    <a:pt x="400" y="377"/>
                  </a:lnTo>
                  <a:close/>
                  <a:moveTo>
                    <a:pt x="402" y="379"/>
                  </a:moveTo>
                  <a:cubicBezTo>
                    <a:pt x="647" y="625"/>
                    <a:pt x="647" y="625"/>
                    <a:pt x="647" y="625"/>
                  </a:cubicBezTo>
                  <a:cubicBezTo>
                    <a:pt x="581" y="689"/>
                    <a:pt x="495" y="725"/>
                    <a:pt x="402" y="726"/>
                  </a:cubicBezTo>
                  <a:lnTo>
                    <a:pt x="402" y="379"/>
                  </a:lnTo>
                  <a:close/>
                  <a:moveTo>
                    <a:pt x="411" y="378"/>
                  </a:moveTo>
                  <a:cubicBezTo>
                    <a:pt x="754" y="378"/>
                    <a:pt x="754" y="378"/>
                    <a:pt x="754" y="378"/>
                  </a:cubicBezTo>
                  <a:cubicBezTo>
                    <a:pt x="752" y="469"/>
                    <a:pt x="716" y="555"/>
                    <a:pt x="652" y="620"/>
                  </a:cubicBezTo>
                  <a:lnTo>
                    <a:pt x="411" y="378"/>
                  </a:lnTo>
                  <a:close/>
                  <a:moveTo>
                    <a:pt x="404" y="371"/>
                  </a:moveTo>
                  <a:cubicBezTo>
                    <a:pt x="652" y="123"/>
                    <a:pt x="652" y="123"/>
                    <a:pt x="652" y="123"/>
                  </a:cubicBezTo>
                  <a:cubicBezTo>
                    <a:pt x="718" y="190"/>
                    <a:pt x="754" y="278"/>
                    <a:pt x="754" y="371"/>
                  </a:cubicBezTo>
                  <a:cubicBezTo>
                    <a:pt x="754" y="371"/>
                    <a:pt x="754" y="371"/>
                    <a:pt x="754" y="371"/>
                  </a:cubicBezTo>
                  <a:lnTo>
                    <a:pt x="404" y="371"/>
                  </a:lnTo>
                  <a:close/>
                  <a:moveTo>
                    <a:pt x="7" y="7"/>
                  </a:moveTo>
                  <a:cubicBezTo>
                    <a:pt x="758" y="7"/>
                    <a:pt x="758" y="7"/>
                    <a:pt x="758" y="7"/>
                  </a:cubicBezTo>
                  <a:cubicBezTo>
                    <a:pt x="7" y="758"/>
                    <a:pt x="7" y="758"/>
                    <a:pt x="7" y="758"/>
                  </a:cubicBezTo>
                  <a:lnTo>
                    <a:pt x="7" y="7"/>
                  </a:lnTo>
                  <a:close/>
                  <a:moveTo>
                    <a:pt x="396" y="379"/>
                  </a:moveTo>
                  <a:cubicBezTo>
                    <a:pt x="396" y="726"/>
                    <a:pt x="396" y="726"/>
                    <a:pt x="396" y="726"/>
                  </a:cubicBezTo>
                  <a:cubicBezTo>
                    <a:pt x="303" y="725"/>
                    <a:pt x="216" y="689"/>
                    <a:pt x="150" y="625"/>
                  </a:cubicBezTo>
                  <a:lnTo>
                    <a:pt x="396" y="379"/>
                  </a:lnTo>
                  <a:close/>
                  <a:moveTo>
                    <a:pt x="7" y="768"/>
                  </a:moveTo>
                  <a:cubicBezTo>
                    <a:pt x="146" y="629"/>
                    <a:pt x="146" y="629"/>
                    <a:pt x="146" y="629"/>
                  </a:cubicBezTo>
                  <a:cubicBezTo>
                    <a:pt x="214" y="696"/>
                    <a:pt x="303" y="733"/>
                    <a:pt x="399" y="733"/>
                  </a:cubicBezTo>
                  <a:cubicBezTo>
                    <a:pt x="399" y="733"/>
                    <a:pt x="399" y="733"/>
                    <a:pt x="399" y="733"/>
                  </a:cubicBezTo>
                  <a:cubicBezTo>
                    <a:pt x="496" y="733"/>
                    <a:pt x="586" y="695"/>
                    <a:pt x="655" y="627"/>
                  </a:cubicBezTo>
                  <a:cubicBezTo>
                    <a:pt x="721" y="560"/>
                    <a:pt x="759" y="472"/>
                    <a:pt x="761" y="378"/>
                  </a:cubicBezTo>
                  <a:cubicBezTo>
                    <a:pt x="1276" y="378"/>
                    <a:pt x="1276" y="378"/>
                    <a:pt x="1276" y="378"/>
                  </a:cubicBezTo>
                  <a:cubicBezTo>
                    <a:pt x="1276" y="833"/>
                    <a:pt x="1276" y="833"/>
                    <a:pt x="1276" y="833"/>
                  </a:cubicBezTo>
                  <a:cubicBezTo>
                    <a:pt x="7" y="833"/>
                    <a:pt x="7" y="833"/>
                    <a:pt x="7" y="833"/>
                  </a:cubicBezTo>
                  <a:lnTo>
                    <a:pt x="7" y="768"/>
                  </a:lnTo>
                  <a:close/>
                  <a:moveTo>
                    <a:pt x="7" y="840"/>
                  </a:moveTo>
                  <a:cubicBezTo>
                    <a:pt x="4337" y="840"/>
                    <a:pt x="4337" y="840"/>
                    <a:pt x="4337" y="840"/>
                  </a:cubicBezTo>
                  <a:cubicBezTo>
                    <a:pt x="4428" y="930"/>
                    <a:pt x="4428" y="930"/>
                    <a:pt x="4428" y="930"/>
                  </a:cubicBezTo>
                  <a:cubicBezTo>
                    <a:pt x="4473" y="886"/>
                    <a:pt x="4473" y="886"/>
                    <a:pt x="4473" y="886"/>
                  </a:cubicBezTo>
                  <a:cubicBezTo>
                    <a:pt x="4517" y="930"/>
                    <a:pt x="4517" y="930"/>
                    <a:pt x="4517" y="930"/>
                  </a:cubicBezTo>
                  <a:cubicBezTo>
                    <a:pt x="4562" y="886"/>
                    <a:pt x="4562" y="886"/>
                    <a:pt x="4562" y="886"/>
                  </a:cubicBezTo>
                  <a:cubicBezTo>
                    <a:pt x="4607" y="930"/>
                    <a:pt x="4607" y="930"/>
                    <a:pt x="4607" y="930"/>
                  </a:cubicBezTo>
                  <a:cubicBezTo>
                    <a:pt x="4624" y="913"/>
                    <a:pt x="4624" y="913"/>
                    <a:pt x="4624" y="913"/>
                  </a:cubicBezTo>
                  <a:cubicBezTo>
                    <a:pt x="4624" y="915"/>
                    <a:pt x="4624" y="915"/>
                    <a:pt x="4624" y="915"/>
                  </a:cubicBezTo>
                  <a:cubicBezTo>
                    <a:pt x="4652" y="886"/>
                    <a:pt x="4652" y="886"/>
                    <a:pt x="4652" y="886"/>
                  </a:cubicBezTo>
                  <a:cubicBezTo>
                    <a:pt x="4696" y="930"/>
                    <a:pt x="4696" y="930"/>
                    <a:pt x="4696" y="930"/>
                  </a:cubicBezTo>
                  <a:cubicBezTo>
                    <a:pt x="4697" y="930"/>
                    <a:pt x="4697" y="930"/>
                    <a:pt x="4697" y="930"/>
                  </a:cubicBezTo>
                  <a:cubicBezTo>
                    <a:pt x="4698" y="930"/>
                    <a:pt x="4698" y="930"/>
                    <a:pt x="4698" y="930"/>
                  </a:cubicBezTo>
                  <a:cubicBezTo>
                    <a:pt x="4742" y="886"/>
                    <a:pt x="4742" y="886"/>
                    <a:pt x="4742" y="886"/>
                  </a:cubicBezTo>
                  <a:cubicBezTo>
                    <a:pt x="4786" y="930"/>
                    <a:pt x="4786" y="930"/>
                    <a:pt x="4786" y="930"/>
                  </a:cubicBezTo>
                  <a:cubicBezTo>
                    <a:pt x="4787" y="930"/>
                    <a:pt x="4787" y="930"/>
                    <a:pt x="4787" y="930"/>
                  </a:cubicBezTo>
                  <a:cubicBezTo>
                    <a:pt x="4787" y="930"/>
                    <a:pt x="4787" y="930"/>
                    <a:pt x="4787" y="930"/>
                  </a:cubicBezTo>
                  <a:cubicBezTo>
                    <a:pt x="4831" y="886"/>
                    <a:pt x="4831" y="886"/>
                    <a:pt x="4831" y="886"/>
                  </a:cubicBezTo>
                  <a:cubicBezTo>
                    <a:pt x="4875" y="930"/>
                    <a:pt x="4875" y="930"/>
                    <a:pt x="4875" y="930"/>
                  </a:cubicBezTo>
                  <a:cubicBezTo>
                    <a:pt x="4876" y="930"/>
                    <a:pt x="4876" y="930"/>
                    <a:pt x="4876" y="930"/>
                  </a:cubicBezTo>
                  <a:cubicBezTo>
                    <a:pt x="4877" y="930"/>
                    <a:pt x="4877" y="930"/>
                    <a:pt x="4877" y="930"/>
                  </a:cubicBezTo>
                  <a:cubicBezTo>
                    <a:pt x="4921" y="886"/>
                    <a:pt x="4921" y="886"/>
                    <a:pt x="4921" y="886"/>
                  </a:cubicBezTo>
                  <a:cubicBezTo>
                    <a:pt x="4965" y="930"/>
                    <a:pt x="4965" y="930"/>
                    <a:pt x="4965" y="930"/>
                  </a:cubicBezTo>
                  <a:cubicBezTo>
                    <a:pt x="4965" y="930"/>
                    <a:pt x="4965" y="930"/>
                    <a:pt x="4965" y="930"/>
                  </a:cubicBezTo>
                  <a:cubicBezTo>
                    <a:pt x="4966" y="930"/>
                    <a:pt x="4966" y="930"/>
                    <a:pt x="4966" y="930"/>
                  </a:cubicBezTo>
                  <a:cubicBezTo>
                    <a:pt x="5010" y="886"/>
                    <a:pt x="5010" y="886"/>
                    <a:pt x="5010" y="886"/>
                  </a:cubicBezTo>
                  <a:cubicBezTo>
                    <a:pt x="5038" y="915"/>
                    <a:pt x="5038" y="915"/>
                    <a:pt x="5038" y="915"/>
                  </a:cubicBezTo>
                  <a:cubicBezTo>
                    <a:pt x="5038" y="913"/>
                    <a:pt x="5038" y="913"/>
                    <a:pt x="5038" y="913"/>
                  </a:cubicBezTo>
                  <a:cubicBezTo>
                    <a:pt x="5056" y="930"/>
                    <a:pt x="5056" y="930"/>
                    <a:pt x="5056" y="930"/>
                  </a:cubicBezTo>
                  <a:cubicBezTo>
                    <a:pt x="5100" y="886"/>
                    <a:pt x="5100" y="886"/>
                    <a:pt x="5100" y="886"/>
                  </a:cubicBezTo>
                  <a:cubicBezTo>
                    <a:pt x="5145" y="930"/>
                    <a:pt x="5145" y="930"/>
                    <a:pt x="5145" y="930"/>
                  </a:cubicBezTo>
                  <a:cubicBezTo>
                    <a:pt x="5190" y="886"/>
                    <a:pt x="5190" y="886"/>
                    <a:pt x="5190" y="886"/>
                  </a:cubicBezTo>
                  <a:cubicBezTo>
                    <a:pt x="5235" y="930"/>
                    <a:pt x="5235" y="930"/>
                    <a:pt x="5235" y="930"/>
                  </a:cubicBezTo>
                  <a:cubicBezTo>
                    <a:pt x="5326" y="840"/>
                    <a:pt x="5326" y="840"/>
                    <a:pt x="5326" y="840"/>
                  </a:cubicBezTo>
                  <a:cubicBezTo>
                    <a:pt x="9656" y="840"/>
                    <a:pt x="9656" y="840"/>
                    <a:pt x="9656" y="840"/>
                  </a:cubicBezTo>
                  <a:cubicBezTo>
                    <a:pt x="9656" y="2348"/>
                    <a:pt x="9656" y="2348"/>
                    <a:pt x="9656" y="2348"/>
                  </a:cubicBezTo>
                  <a:cubicBezTo>
                    <a:pt x="9655" y="2348"/>
                    <a:pt x="9655" y="2348"/>
                    <a:pt x="9655" y="2348"/>
                  </a:cubicBezTo>
                  <a:cubicBezTo>
                    <a:pt x="9599" y="2348"/>
                    <a:pt x="9554" y="2303"/>
                    <a:pt x="9554" y="2247"/>
                  </a:cubicBezTo>
                  <a:cubicBezTo>
                    <a:pt x="9554" y="1737"/>
                    <a:pt x="9554" y="1737"/>
                    <a:pt x="9554" y="1737"/>
                  </a:cubicBezTo>
                  <a:cubicBezTo>
                    <a:pt x="9554" y="1681"/>
                    <a:pt x="9599" y="1635"/>
                    <a:pt x="9655" y="1635"/>
                  </a:cubicBezTo>
                  <a:cubicBezTo>
                    <a:pt x="9655" y="1629"/>
                    <a:pt x="9655" y="1629"/>
                    <a:pt x="9655" y="1629"/>
                  </a:cubicBezTo>
                  <a:cubicBezTo>
                    <a:pt x="9595" y="1629"/>
                    <a:pt x="9547" y="1677"/>
                    <a:pt x="9547" y="1737"/>
                  </a:cubicBezTo>
                  <a:cubicBezTo>
                    <a:pt x="9547" y="2247"/>
                    <a:pt x="9547" y="2247"/>
                    <a:pt x="9547" y="2247"/>
                  </a:cubicBezTo>
                  <a:cubicBezTo>
                    <a:pt x="9547" y="2297"/>
                    <a:pt x="9581" y="2339"/>
                    <a:pt x="9628" y="2351"/>
                  </a:cubicBezTo>
                  <a:cubicBezTo>
                    <a:pt x="9581" y="2364"/>
                    <a:pt x="9547" y="2406"/>
                    <a:pt x="9547" y="2456"/>
                  </a:cubicBezTo>
                  <a:cubicBezTo>
                    <a:pt x="9547" y="2538"/>
                    <a:pt x="9547" y="2538"/>
                    <a:pt x="9547" y="2538"/>
                  </a:cubicBezTo>
                  <a:cubicBezTo>
                    <a:pt x="9547" y="2684"/>
                    <a:pt x="9547" y="2684"/>
                    <a:pt x="9547" y="2684"/>
                  </a:cubicBezTo>
                  <a:cubicBezTo>
                    <a:pt x="9292" y="2684"/>
                    <a:pt x="9292" y="2684"/>
                    <a:pt x="9292" y="2684"/>
                  </a:cubicBezTo>
                  <a:cubicBezTo>
                    <a:pt x="9487" y="2351"/>
                    <a:pt x="9487" y="2351"/>
                    <a:pt x="9487" y="2351"/>
                  </a:cubicBezTo>
                  <a:cubicBezTo>
                    <a:pt x="9062" y="2351"/>
                    <a:pt x="9062" y="2351"/>
                    <a:pt x="9062" y="2351"/>
                  </a:cubicBezTo>
                  <a:cubicBezTo>
                    <a:pt x="9257" y="2684"/>
                    <a:pt x="9257" y="2684"/>
                    <a:pt x="9257" y="2684"/>
                  </a:cubicBezTo>
                  <a:cubicBezTo>
                    <a:pt x="9010" y="2684"/>
                    <a:pt x="9010" y="2684"/>
                    <a:pt x="9010" y="2684"/>
                  </a:cubicBezTo>
                  <a:cubicBezTo>
                    <a:pt x="9010" y="2538"/>
                    <a:pt x="9010" y="2538"/>
                    <a:pt x="9010" y="2538"/>
                  </a:cubicBezTo>
                  <a:cubicBezTo>
                    <a:pt x="9010" y="2456"/>
                    <a:pt x="9010" y="2456"/>
                    <a:pt x="9010" y="2456"/>
                  </a:cubicBezTo>
                  <a:cubicBezTo>
                    <a:pt x="9010" y="2406"/>
                    <a:pt x="8976" y="2364"/>
                    <a:pt x="8929" y="2351"/>
                  </a:cubicBezTo>
                  <a:cubicBezTo>
                    <a:pt x="8976" y="2339"/>
                    <a:pt x="9010" y="2297"/>
                    <a:pt x="9010" y="2247"/>
                  </a:cubicBezTo>
                  <a:cubicBezTo>
                    <a:pt x="9010" y="1737"/>
                    <a:pt x="9010" y="1737"/>
                    <a:pt x="9010" y="1737"/>
                  </a:cubicBezTo>
                  <a:cubicBezTo>
                    <a:pt x="9010" y="1678"/>
                    <a:pt x="8963" y="1630"/>
                    <a:pt x="8904" y="1629"/>
                  </a:cubicBezTo>
                  <a:cubicBezTo>
                    <a:pt x="8904" y="1144"/>
                    <a:pt x="8904" y="1144"/>
                    <a:pt x="8904" y="1144"/>
                  </a:cubicBezTo>
                  <a:cubicBezTo>
                    <a:pt x="8901" y="1144"/>
                    <a:pt x="8901" y="1144"/>
                    <a:pt x="8901" y="1144"/>
                  </a:cubicBezTo>
                  <a:cubicBezTo>
                    <a:pt x="8811" y="1144"/>
                    <a:pt x="8738" y="1071"/>
                    <a:pt x="8738" y="981"/>
                  </a:cubicBezTo>
                  <a:cubicBezTo>
                    <a:pt x="8738" y="977"/>
                    <a:pt x="8738" y="977"/>
                    <a:pt x="8738" y="977"/>
                  </a:cubicBezTo>
                  <a:cubicBezTo>
                    <a:pt x="5038" y="977"/>
                    <a:pt x="5038" y="977"/>
                    <a:pt x="5038" y="977"/>
                  </a:cubicBezTo>
                  <a:cubicBezTo>
                    <a:pt x="4624" y="977"/>
                    <a:pt x="4624" y="977"/>
                    <a:pt x="4624" y="977"/>
                  </a:cubicBezTo>
                  <a:cubicBezTo>
                    <a:pt x="925" y="977"/>
                    <a:pt x="925" y="977"/>
                    <a:pt x="925" y="977"/>
                  </a:cubicBezTo>
                  <a:cubicBezTo>
                    <a:pt x="925" y="981"/>
                    <a:pt x="925" y="981"/>
                    <a:pt x="925" y="981"/>
                  </a:cubicBezTo>
                  <a:cubicBezTo>
                    <a:pt x="925" y="1071"/>
                    <a:pt x="852" y="1144"/>
                    <a:pt x="762" y="1144"/>
                  </a:cubicBezTo>
                  <a:cubicBezTo>
                    <a:pt x="759" y="1144"/>
                    <a:pt x="759" y="1144"/>
                    <a:pt x="759" y="1144"/>
                  </a:cubicBezTo>
                  <a:cubicBezTo>
                    <a:pt x="759" y="1629"/>
                    <a:pt x="759" y="1629"/>
                    <a:pt x="759" y="1629"/>
                  </a:cubicBezTo>
                  <a:cubicBezTo>
                    <a:pt x="700" y="1630"/>
                    <a:pt x="652" y="1678"/>
                    <a:pt x="652" y="1737"/>
                  </a:cubicBezTo>
                  <a:cubicBezTo>
                    <a:pt x="652" y="2247"/>
                    <a:pt x="652" y="2247"/>
                    <a:pt x="652" y="2247"/>
                  </a:cubicBezTo>
                  <a:cubicBezTo>
                    <a:pt x="652" y="2297"/>
                    <a:pt x="687" y="2339"/>
                    <a:pt x="734" y="2351"/>
                  </a:cubicBezTo>
                  <a:cubicBezTo>
                    <a:pt x="687" y="2364"/>
                    <a:pt x="652" y="2406"/>
                    <a:pt x="652" y="2456"/>
                  </a:cubicBezTo>
                  <a:cubicBezTo>
                    <a:pt x="652" y="2538"/>
                    <a:pt x="652" y="2538"/>
                    <a:pt x="652" y="2538"/>
                  </a:cubicBezTo>
                  <a:cubicBezTo>
                    <a:pt x="652" y="2684"/>
                    <a:pt x="652" y="2684"/>
                    <a:pt x="652" y="2684"/>
                  </a:cubicBezTo>
                  <a:cubicBezTo>
                    <a:pt x="405" y="2684"/>
                    <a:pt x="405" y="2684"/>
                    <a:pt x="405" y="2684"/>
                  </a:cubicBezTo>
                  <a:cubicBezTo>
                    <a:pt x="600" y="2351"/>
                    <a:pt x="600" y="2351"/>
                    <a:pt x="600" y="2351"/>
                  </a:cubicBezTo>
                  <a:cubicBezTo>
                    <a:pt x="176" y="2351"/>
                    <a:pt x="176" y="2351"/>
                    <a:pt x="176" y="2351"/>
                  </a:cubicBezTo>
                  <a:cubicBezTo>
                    <a:pt x="371" y="2684"/>
                    <a:pt x="371" y="2684"/>
                    <a:pt x="371" y="2684"/>
                  </a:cubicBezTo>
                  <a:cubicBezTo>
                    <a:pt x="116" y="2684"/>
                    <a:pt x="116" y="2684"/>
                    <a:pt x="116" y="2684"/>
                  </a:cubicBezTo>
                  <a:cubicBezTo>
                    <a:pt x="116" y="2538"/>
                    <a:pt x="116" y="2538"/>
                    <a:pt x="116" y="2538"/>
                  </a:cubicBezTo>
                  <a:cubicBezTo>
                    <a:pt x="116" y="2456"/>
                    <a:pt x="116" y="2456"/>
                    <a:pt x="116" y="2456"/>
                  </a:cubicBezTo>
                  <a:cubicBezTo>
                    <a:pt x="116" y="2406"/>
                    <a:pt x="81" y="2364"/>
                    <a:pt x="34" y="2351"/>
                  </a:cubicBezTo>
                  <a:cubicBezTo>
                    <a:pt x="81" y="2339"/>
                    <a:pt x="116" y="2297"/>
                    <a:pt x="116" y="2247"/>
                  </a:cubicBezTo>
                  <a:cubicBezTo>
                    <a:pt x="116" y="1737"/>
                    <a:pt x="116" y="1737"/>
                    <a:pt x="116" y="1737"/>
                  </a:cubicBezTo>
                  <a:cubicBezTo>
                    <a:pt x="116" y="1677"/>
                    <a:pt x="67" y="1629"/>
                    <a:pt x="7" y="1629"/>
                  </a:cubicBezTo>
                  <a:cubicBezTo>
                    <a:pt x="7" y="1635"/>
                    <a:pt x="7" y="1635"/>
                    <a:pt x="7" y="1635"/>
                  </a:cubicBezTo>
                  <a:cubicBezTo>
                    <a:pt x="63" y="1635"/>
                    <a:pt x="109" y="1681"/>
                    <a:pt x="109" y="1737"/>
                  </a:cubicBezTo>
                  <a:cubicBezTo>
                    <a:pt x="109" y="2247"/>
                    <a:pt x="109" y="2247"/>
                    <a:pt x="109" y="2247"/>
                  </a:cubicBezTo>
                  <a:cubicBezTo>
                    <a:pt x="109" y="2303"/>
                    <a:pt x="63" y="2348"/>
                    <a:pt x="7" y="2348"/>
                  </a:cubicBezTo>
                  <a:cubicBezTo>
                    <a:pt x="7" y="2348"/>
                    <a:pt x="7" y="2348"/>
                    <a:pt x="7" y="2348"/>
                  </a:cubicBezTo>
                  <a:lnTo>
                    <a:pt x="7" y="840"/>
                  </a:lnTo>
                  <a:close/>
                  <a:moveTo>
                    <a:pt x="488" y="2530"/>
                  </a:moveTo>
                  <a:cubicBezTo>
                    <a:pt x="391" y="2362"/>
                    <a:pt x="391" y="2362"/>
                    <a:pt x="391" y="2362"/>
                  </a:cubicBezTo>
                  <a:cubicBezTo>
                    <a:pt x="391" y="2358"/>
                    <a:pt x="391" y="2358"/>
                    <a:pt x="391" y="2358"/>
                  </a:cubicBezTo>
                  <a:cubicBezTo>
                    <a:pt x="588" y="2358"/>
                    <a:pt x="588" y="2358"/>
                    <a:pt x="588" y="2358"/>
                  </a:cubicBezTo>
                  <a:lnTo>
                    <a:pt x="488" y="2530"/>
                  </a:lnTo>
                  <a:close/>
                  <a:moveTo>
                    <a:pt x="484" y="2537"/>
                  </a:moveTo>
                  <a:cubicBezTo>
                    <a:pt x="483" y="2538"/>
                    <a:pt x="483" y="2538"/>
                    <a:pt x="483" y="2538"/>
                  </a:cubicBezTo>
                  <a:cubicBezTo>
                    <a:pt x="483" y="2538"/>
                    <a:pt x="483" y="2538"/>
                    <a:pt x="483" y="2538"/>
                  </a:cubicBezTo>
                  <a:cubicBezTo>
                    <a:pt x="398" y="2682"/>
                    <a:pt x="398" y="2682"/>
                    <a:pt x="398" y="2682"/>
                  </a:cubicBezTo>
                  <a:cubicBezTo>
                    <a:pt x="391" y="2671"/>
                    <a:pt x="391" y="2671"/>
                    <a:pt x="391" y="2671"/>
                  </a:cubicBezTo>
                  <a:cubicBezTo>
                    <a:pt x="391" y="2538"/>
                    <a:pt x="391" y="2538"/>
                    <a:pt x="391" y="2538"/>
                  </a:cubicBezTo>
                  <a:cubicBezTo>
                    <a:pt x="391" y="2376"/>
                    <a:pt x="391" y="2376"/>
                    <a:pt x="391" y="2376"/>
                  </a:cubicBezTo>
                  <a:lnTo>
                    <a:pt x="484" y="2537"/>
                  </a:lnTo>
                  <a:close/>
                  <a:moveTo>
                    <a:pt x="378" y="2682"/>
                  </a:moveTo>
                  <a:cubicBezTo>
                    <a:pt x="293" y="2538"/>
                    <a:pt x="293" y="2538"/>
                    <a:pt x="293" y="2538"/>
                  </a:cubicBezTo>
                  <a:cubicBezTo>
                    <a:pt x="293" y="2538"/>
                    <a:pt x="293" y="2538"/>
                    <a:pt x="293" y="2538"/>
                  </a:cubicBezTo>
                  <a:cubicBezTo>
                    <a:pt x="292" y="2537"/>
                    <a:pt x="292" y="2537"/>
                    <a:pt x="292" y="2537"/>
                  </a:cubicBezTo>
                  <a:cubicBezTo>
                    <a:pt x="385" y="2376"/>
                    <a:pt x="385" y="2376"/>
                    <a:pt x="385" y="2376"/>
                  </a:cubicBezTo>
                  <a:cubicBezTo>
                    <a:pt x="385" y="2538"/>
                    <a:pt x="385" y="2538"/>
                    <a:pt x="385" y="2538"/>
                  </a:cubicBezTo>
                  <a:cubicBezTo>
                    <a:pt x="385" y="2671"/>
                    <a:pt x="385" y="2671"/>
                    <a:pt x="385" y="2671"/>
                  </a:cubicBezTo>
                  <a:lnTo>
                    <a:pt x="378" y="2682"/>
                  </a:lnTo>
                  <a:close/>
                  <a:moveTo>
                    <a:pt x="385" y="2362"/>
                  </a:moveTo>
                  <a:cubicBezTo>
                    <a:pt x="288" y="2530"/>
                    <a:pt x="288" y="2530"/>
                    <a:pt x="288" y="2530"/>
                  </a:cubicBezTo>
                  <a:cubicBezTo>
                    <a:pt x="188" y="2358"/>
                    <a:pt x="188" y="2358"/>
                    <a:pt x="188" y="2358"/>
                  </a:cubicBezTo>
                  <a:cubicBezTo>
                    <a:pt x="385" y="2358"/>
                    <a:pt x="385" y="2358"/>
                    <a:pt x="385" y="2358"/>
                  </a:cubicBezTo>
                  <a:lnTo>
                    <a:pt x="385" y="2362"/>
                  </a:lnTo>
                  <a:close/>
                  <a:moveTo>
                    <a:pt x="288" y="2849"/>
                  </a:moveTo>
                  <a:cubicBezTo>
                    <a:pt x="385" y="3017"/>
                    <a:pt x="385" y="3017"/>
                    <a:pt x="385" y="3017"/>
                  </a:cubicBezTo>
                  <a:cubicBezTo>
                    <a:pt x="385" y="3021"/>
                    <a:pt x="385" y="3021"/>
                    <a:pt x="385" y="3021"/>
                  </a:cubicBezTo>
                  <a:cubicBezTo>
                    <a:pt x="188" y="3021"/>
                    <a:pt x="188" y="3021"/>
                    <a:pt x="188" y="3021"/>
                  </a:cubicBezTo>
                  <a:lnTo>
                    <a:pt x="288" y="2849"/>
                  </a:lnTo>
                  <a:close/>
                  <a:moveTo>
                    <a:pt x="292" y="2842"/>
                  </a:moveTo>
                  <a:cubicBezTo>
                    <a:pt x="293" y="2841"/>
                    <a:pt x="293" y="2841"/>
                    <a:pt x="293" y="2841"/>
                  </a:cubicBezTo>
                  <a:cubicBezTo>
                    <a:pt x="293" y="2841"/>
                    <a:pt x="293" y="2841"/>
                    <a:pt x="293" y="2841"/>
                  </a:cubicBezTo>
                  <a:cubicBezTo>
                    <a:pt x="378" y="2696"/>
                    <a:pt x="378" y="2696"/>
                    <a:pt x="378" y="2696"/>
                  </a:cubicBezTo>
                  <a:cubicBezTo>
                    <a:pt x="385" y="2708"/>
                    <a:pt x="385" y="2708"/>
                    <a:pt x="385" y="2708"/>
                  </a:cubicBezTo>
                  <a:cubicBezTo>
                    <a:pt x="385" y="2841"/>
                    <a:pt x="385" y="2841"/>
                    <a:pt x="385" y="2841"/>
                  </a:cubicBezTo>
                  <a:cubicBezTo>
                    <a:pt x="385" y="3003"/>
                    <a:pt x="385" y="3003"/>
                    <a:pt x="385" y="3003"/>
                  </a:cubicBezTo>
                  <a:lnTo>
                    <a:pt x="292" y="2842"/>
                  </a:lnTo>
                  <a:close/>
                  <a:moveTo>
                    <a:pt x="391" y="2708"/>
                  </a:moveTo>
                  <a:cubicBezTo>
                    <a:pt x="398" y="2696"/>
                    <a:pt x="398" y="2696"/>
                    <a:pt x="398" y="2696"/>
                  </a:cubicBezTo>
                  <a:cubicBezTo>
                    <a:pt x="483" y="2841"/>
                    <a:pt x="483" y="2841"/>
                    <a:pt x="483" y="2841"/>
                  </a:cubicBezTo>
                  <a:cubicBezTo>
                    <a:pt x="483" y="2841"/>
                    <a:pt x="483" y="2841"/>
                    <a:pt x="483" y="2841"/>
                  </a:cubicBezTo>
                  <a:cubicBezTo>
                    <a:pt x="484" y="2842"/>
                    <a:pt x="484" y="2842"/>
                    <a:pt x="484" y="2842"/>
                  </a:cubicBezTo>
                  <a:cubicBezTo>
                    <a:pt x="391" y="3003"/>
                    <a:pt x="391" y="3003"/>
                    <a:pt x="391" y="3003"/>
                  </a:cubicBezTo>
                  <a:cubicBezTo>
                    <a:pt x="391" y="2841"/>
                    <a:pt x="391" y="2841"/>
                    <a:pt x="391" y="2841"/>
                  </a:cubicBezTo>
                  <a:lnTo>
                    <a:pt x="391" y="2708"/>
                  </a:lnTo>
                  <a:close/>
                  <a:moveTo>
                    <a:pt x="391" y="3017"/>
                  </a:moveTo>
                  <a:cubicBezTo>
                    <a:pt x="488" y="2849"/>
                    <a:pt x="488" y="2849"/>
                    <a:pt x="488" y="2849"/>
                  </a:cubicBezTo>
                  <a:cubicBezTo>
                    <a:pt x="588" y="3021"/>
                    <a:pt x="588" y="3021"/>
                    <a:pt x="588" y="3021"/>
                  </a:cubicBezTo>
                  <a:cubicBezTo>
                    <a:pt x="391" y="3021"/>
                    <a:pt x="391" y="3021"/>
                    <a:pt x="391" y="3021"/>
                  </a:cubicBezTo>
                  <a:lnTo>
                    <a:pt x="391" y="3017"/>
                  </a:lnTo>
                  <a:close/>
                  <a:moveTo>
                    <a:pt x="659" y="2841"/>
                  </a:moveTo>
                  <a:cubicBezTo>
                    <a:pt x="659" y="2695"/>
                    <a:pt x="659" y="2695"/>
                    <a:pt x="659" y="2695"/>
                  </a:cubicBezTo>
                  <a:cubicBezTo>
                    <a:pt x="759" y="2695"/>
                    <a:pt x="759" y="2695"/>
                    <a:pt x="759" y="2695"/>
                  </a:cubicBezTo>
                  <a:cubicBezTo>
                    <a:pt x="759" y="2841"/>
                    <a:pt x="759" y="2841"/>
                    <a:pt x="759" y="2841"/>
                  </a:cubicBezTo>
                  <a:cubicBezTo>
                    <a:pt x="759" y="3024"/>
                    <a:pt x="759" y="3024"/>
                    <a:pt x="759" y="3024"/>
                  </a:cubicBezTo>
                  <a:cubicBezTo>
                    <a:pt x="704" y="3023"/>
                    <a:pt x="659" y="2978"/>
                    <a:pt x="659" y="2922"/>
                  </a:cubicBezTo>
                  <a:lnTo>
                    <a:pt x="659" y="2841"/>
                  </a:lnTo>
                  <a:close/>
                  <a:moveTo>
                    <a:pt x="759" y="2348"/>
                  </a:moveTo>
                  <a:cubicBezTo>
                    <a:pt x="704" y="2347"/>
                    <a:pt x="659" y="2302"/>
                    <a:pt x="659" y="2247"/>
                  </a:cubicBezTo>
                  <a:cubicBezTo>
                    <a:pt x="659" y="1737"/>
                    <a:pt x="659" y="1737"/>
                    <a:pt x="659" y="1737"/>
                  </a:cubicBezTo>
                  <a:cubicBezTo>
                    <a:pt x="659" y="1682"/>
                    <a:pt x="704" y="1636"/>
                    <a:pt x="759" y="1635"/>
                  </a:cubicBezTo>
                  <a:lnTo>
                    <a:pt x="759" y="2348"/>
                  </a:lnTo>
                  <a:close/>
                  <a:moveTo>
                    <a:pt x="759" y="2538"/>
                  </a:moveTo>
                  <a:cubicBezTo>
                    <a:pt x="759" y="2684"/>
                    <a:pt x="759" y="2684"/>
                    <a:pt x="759" y="2684"/>
                  </a:cubicBezTo>
                  <a:cubicBezTo>
                    <a:pt x="659" y="2684"/>
                    <a:pt x="659" y="2684"/>
                    <a:pt x="659" y="2684"/>
                  </a:cubicBezTo>
                  <a:cubicBezTo>
                    <a:pt x="659" y="2538"/>
                    <a:pt x="659" y="2538"/>
                    <a:pt x="659" y="2538"/>
                  </a:cubicBezTo>
                  <a:cubicBezTo>
                    <a:pt x="659" y="2456"/>
                    <a:pt x="659" y="2456"/>
                    <a:pt x="659" y="2456"/>
                  </a:cubicBezTo>
                  <a:cubicBezTo>
                    <a:pt x="659" y="2401"/>
                    <a:pt x="704" y="2356"/>
                    <a:pt x="759" y="2355"/>
                  </a:cubicBezTo>
                  <a:lnTo>
                    <a:pt x="759" y="2538"/>
                  </a:lnTo>
                  <a:close/>
                  <a:moveTo>
                    <a:pt x="765" y="2841"/>
                  </a:moveTo>
                  <a:cubicBezTo>
                    <a:pt x="765" y="2538"/>
                    <a:pt x="765" y="2538"/>
                    <a:pt x="765" y="2538"/>
                  </a:cubicBezTo>
                  <a:cubicBezTo>
                    <a:pt x="765" y="1150"/>
                    <a:pt x="765" y="1150"/>
                    <a:pt x="765" y="1150"/>
                  </a:cubicBezTo>
                  <a:cubicBezTo>
                    <a:pt x="856" y="1149"/>
                    <a:pt x="930" y="1075"/>
                    <a:pt x="932" y="984"/>
                  </a:cubicBezTo>
                  <a:cubicBezTo>
                    <a:pt x="4624" y="984"/>
                    <a:pt x="4624" y="984"/>
                    <a:pt x="4624" y="984"/>
                  </a:cubicBezTo>
                  <a:cubicBezTo>
                    <a:pt x="5038" y="984"/>
                    <a:pt x="5038" y="984"/>
                    <a:pt x="5038" y="984"/>
                  </a:cubicBezTo>
                  <a:cubicBezTo>
                    <a:pt x="8731" y="984"/>
                    <a:pt x="8731" y="984"/>
                    <a:pt x="8731" y="984"/>
                  </a:cubicBezTo>
                  <a:cubicBezTo>
                    <a:pt x="8733" y="1075"/>
                    <a:pt x="8806" y="1149"/>
                    <a:pt x="8897" y="1150"/>
                  </a:cubicBezTo>
                  <a:cubicBezTo>
                    <a:pt x="8897" y="2538"/>
                    <a:pt x="8897" y="2538"/>
                    <a:pt x="8897" y="2538"/>
                  </a:cubicBezTo>
                  <a:cubicBezTo>
                    <a:pt x="8897" y="2841"/>
                    <a:pt x="8897" y="2841"/>
                    <a:pt x="8897" y="2841"/>
                  </a:cubicBezTo>
                  <a:cubicBezTo>
                    <a:pt x="8897" y="4228"/>
                    <a:pt x="8897" y="4228"/>
                    <a:pt x="8897" y="4228"/>
                  </a:cubicBezTo>
                  <a:cubicBezTo>
                    <a:pt x="8806" y="4230"/>
                    <a:pt x="8733" y="4304"/>
                    <a:pt x="8731" y="4395"/>
                  </a:cubicBezTo>
                  <a:cubicBezTo>
                    <a:pt x="5038" y="4395"/>
                    <a:pt x="5038" y="4395"/>
                    <a:pt x="5038" y="4395"/>
                  </a:cubicBezTo>
                  <a:cubicBezTo>
                    <a:pt x="4624" y="4395"/>
                    <a:pt x="4624" y="4395"/>
                    <a:pt x="4624" y="4395"/>
                  </a:cubicBezTo>
                  <a:cubicBezTo>
                    <a:pt x="932" y="4395"/>
                    <a:pt x="932" y="4395"/>
                    <a:pt x="932" y="4395"/>
                  </a:cubicBezTo>
                  <a:cubicBezTo>
                    <a:pt x="930" y="4304"/>
                    <a:pt x="856" y="4230"/>
                    <a:pt x="765" y="4228"/>
                  </a:cubicBezTo>
                  <a:lnTo>
                    <a:pt x="765" y="2841"/>
                  </a:lnTo>
                  <a:close/>
                  <a:moveTo>
                    <a:pt x="8904" y="3031"/>
                  </a:moveTo>
                  <a:cubicBezTo>
                    <a:pt x="8959" y="3032"/>
                    <a:pt x="9004" y="3077"/>
                    <a:pt x="9004" y="3132"/>
                  </a:cubicBezTo>
                  <a:cubicBezTo>
                    <a:pt x="9004" y="3642"/>
                    <a:pt x="9004" y="3642"/>
                    <a:pt x="9004" y="3642"/>
                  </a:cubicBezTo>
                  <a:cubicBezTo>
                    <a:pt x="9004" y="3697"/>
                    <a:pt x="8959" y="3742"/>
                    <a:pt x="8904" y="3743"/>
                  </a:cubicBezTo>
                  <a:lnTo>
                    <a:pt x="8904" y="3031"/>
                  </a:lnTo>
                  <a:close/>
                  <a:moveTo>
                    <a:pt x="8904" y="2841"/>
                  </a:moveTo>
                  <a:cubicBezTo>
                    <a:pt x="8904" y="2695"/>
                    <a:pt x="8904" y="2695"/>
                    <a:pt x="8904" y="2695"/>
                  </a:cubicBezTo>
                  <a:cubicBezTo>
                    <a:pt x="9004" y="2695"/>
                    <a:pt x="9004" y="2695"/>
                    <a:pt x="9004" y="2695"/>
                  </a:cubicBezTo>
                  <a:cubicBezTo>
                    <a:pt x="9004" y="2841"/>
                    <a:pt x="9004" y="2841"/>
                    <a:pt x="9004" y="2841"/>
                  </a:cubicBezTo>
                  <a:cubicBezTo>
                    <a:pt x="9004" y="2922"/>
                    <a:pt x="9004" y="2922"/>
                    <a:pt x="9004" y="2922"/>
                  </a:cubicBezTo>
                  <a:cubicBezTo>
                    <a:pt x="9004" y="2978"/>
                    <a:pt x="8959" y="3023"/>
                    <a:pt x="8904" y="3024"/>
                  </a:cubicBezTo>
                  <a:lnTo>
                    <a:pt x="8904" y="2841"/>
                  </a:lnTo>
                  <a:close/>
                  <a:moveTo>
                    <a:pt x="9004" y="2684"/>
                  </a:moveTo>
                  <a:cubicBezTo>
                    <a:pt x="8904" y="2684"/>
                    <a:pt x="8904" y="2684"/>
                    <a:pt x="8904" y="2684"/>
                  </a:cubicBezTo>
                  <a:cubicBezTo>
                    <a:pt x="8904" y="2538"/>
                    <a:pt x="8904" y="2538"/>
                    <a:pt x="8904" y="2538"/>
                  </a:cubicBezTo>
                  <a:cubicBezTo>
                    <a:pt x="8904" y="2355"/>
                    <a:pt x="8904" y="2355"/>
                    <a:pt x="8904" y="2355"/>
                  </a:cubicBezTo>
                  <a:cubicBezTo>
                    <a:pt x="8959" y="2356"/>
                    <a:pt x="9004" y="2401"/>
                    <a:pt x="9004" y="2456"/>
                  </a:cubicBezTo>
                  <a:cubicBezTo>
                    <a:pt x="9004" y="2538"/>
                    <a:pt x="9004" y="2538"/>
                    <a:pt x="9004" y="2538"/>
                  </a:cubicBezTo>
                  <a:lnTo>
                    <a:pt x="9004" y="2684"/>
                  </a:lnTo>
                  <a:close/>
                  <a:moveTo>
                    <a:pt x="9374" y="2530"/>
                  </a:moveTo>
                  <a:cubicBezTo>
                    <a:pt x="9278" y="2362"/>
                    <a:pt x="9278" y="2362"/>
                    <a:pt x="9278" y="2362"/>
                  </a:cubicBezTo>
                  <a:cubicBezTo>
                    <a:pt x="9278" y="2358"/>
                    <a:pt x="9278" y="2358"/>
                    <a:pt x="9278" y="2358"/>
                  </a:cubicBezTo>
                  <a:cubicBezTo>
                    <a:pt x="9475" y="2358"/>
                    <a:pt x="9475" y="2358"/>
                    <a:pt x="9475" y="2358"/>
                  </a:cubicBezTo>
                  <a:lnTo>
                    <a:pt x="9374" y="2530"/>
                  </a:lnTo>
                  <a:close/>
                  <a:moveTo>
                    <a:pt x="9370" y="2537"/>
                  </a:moveTo>
                  <a:cubicBezTo>
                    <a:pt x="9370" y="2538"/>
                    <a:pt x="9370" y="2538"/>
                    <a:pt x="9370" y="2538"/>
                  </a:cubicBezTo>
                  <a:cubicBezTo>
                    <a:pt x="9369" y="2538"/>
                    <a:pt x="9369" y="2538"/>
                    <a:pt x="9369" y="2538"/>
                  </a:cubicBezTo>
                  <a:cubicBezTo>
                    <a:pt x="9285" y="2682"/>
                    <a:pt x="9285" y="2682"/>
                    <a:pt x="9285" y="2682"/>
                  </a:cubicBezTo>
                  <a:cubicBezTo>
                    <a:pt x="9278" y="2671"/>
                    <a:pt x="9278" y="2671"/>
                    <a:pt x="9278" y="2671"/>
                  </a:cubicBezTo>
                  <a:cubicBezTo>
                    <a:pt x="9278" y="2538"/>
                    <a:pt x="9278" y="2538"/>
                    <a:pt x="9278" y="2538"/>
                  </a:cubicBezTo>
                  <a:cubicBezTo>
                    <a:pt x="9278" y="2376"/>
                    <a:pt x="9278" y="2376"/>
                    <a:pt x="9278" y="2376"/>
                  </a:cubicBezTo>
                  <a:lnTo>
                    <a:pt x="9370" y="2537"/>
                  </a:lnTo>
                  <a:close/>
                  <a:moveTo>
                    <a:pt x="9265" y="2682"/>
                  </a:moveTo>
                  <a:cubicBezTo>
                    <a:pt x="9180" y="2538"/>
                    <a:pt x="9180" y="2538"/>
                    <a:pt x="9180" y="2538"/>
                  </a:cubicBezTo>
                  <a:cubicBezTo>
                    <a:pt x="9180" y="2538"/>
                    <a:pt x="9180" y="2538"/>
                    <a:pt x="9180" y="2538"/>
                  </a:cubicBezTo>
                  <a:cubicBezTo>
                    <a:pt x="9179" y="2537"/>
                    <a:pt x="9179" y="2537"/>
                    <a:pt x="9179" y="2537"/>
                  </a:cubicBezTo>
                  <a:cubicBezTo>
                    <a:pt x="9271" y="2376"/>
                    <a:pt x="9271" y="2376"/>
                    <a:pt x="9271" y="2376"/>
                  </a:cubicBezTo>
                  <a:cubicBezTo>
                    <a:pt x="9271" y="2538"/>
                    <a:pt x="9271" y="2538"/>
                    <a:pt x="9271" y="2538"/>
                  </a:cubicBezTo>
                  <a:cubicBezTo>
                    <a:pt x="9271" y="2671"/>
                    <a:pt x="9271" y="2671"/>
                    <a:pt x="9271" y="2671"/>
                  </a:cubicBezTo>
                  <a:lnTo>
                    <a:pt x="9265" y="2682"/>
                  </a:lnTo>
                  <a:close/>
                  <a:moveTo>
                    <a:pt x="9271" y="2362"/>
                  </a:moveTo>
                  <a:cubicBezTo>
                    <a:pt x="9175" y="2530"/>
                    <a:pt x="9175" y="2530"/>
                    <a:pt x="9175" y="2530"/>
                  </a:cubicBezTo>
                  <a:cubicBezTo>
                    <a:pt x="9074" y="2358"/>
                    <a:pt x="9074" y="2358"/>
                    <a:pt x="9074" y="2358"/>
                  </a:cubicBezTo>
                  <a:cubicBezTo>
                    <a:pt x="9271" y="2358"/>
                    <a:pt x="9271" y="2358"/>
                    <a:pt x="9271" y="2358"/>
                  </a:cubicBezTo>
                  <a:lnTo>
                    <a:pt x="9271" y="2362"/>
                  </a:lnTo>
                  <a:close/>
                  <a:moveTo>
                    <a:pt x="9175" y="2849"/>
                  </a:moveTo>
                  <a:cubicBezTo>
                    <a:pt x="9271" y="3017"/>
                    <a:pt x="9271" y="3017"/>
                    <a:pt x="9271" y="3017"/>
                  </a:cubicBezTo>
                  <a:cubicBezTo>
                    <a:pt x="9271" y="3021"/>
                    <a:pt x="9271" y="3021"/>
                    <a:pt x="9271" y="3021"/>
                  </a:cubicBezTo>
                  <a:cubicBezTo>
                    <a:pt x="9074" y="3021"/>
                    <a:pt x="9074" y="3021"/>
                    <a:pt x="9074" y="3021"/>
                  </a:cubicBezTo>
                  <a:lnTo>
                    <a:pt x="9175" y="2849"/>
                  </a:lnTo>
                  <a:close/>
                  <a:moveTo>
                    <a:pt x="9179" y="2842"/>
                  </a:moveTo>
                  <a:cubicBezTo>
                    <a:pt x="9180" y="2841"/>
                    <a:pt x="9180" y="2841"/>
                    <a:pt x="9180" y="2841"/>
                  </a:cubicBezTo>
                  <a:cubicBezTo>
                    <a:pt x="9180" y="2841"/>
                    <a:pt x="9180" y="2841"/>
                    <a:pt x="9180" y="2841"/>
                  </a:cubicBezTo>
                  <a:cubicBezTo>
                    <a:pt x="9265" y="2696"/>
                    <a:pt x="9265" y="2696"/>
                    <a:pt x="9265" y="2696"/>
                  </a:cubicBezTo>
                  <a:cubicBezTo>
                    <a:pt x="9271" y="2708"/>
                    <a:pt x="9271" y="2708"/>
                    <a:pt x="9271" y="2708"/>
                  </a:cubicBezTo>
                  <a:cubicBezTo>
                    <a:pt x="9271" y="2841"/>
                    <a:pt x="9271" y="2841"/>
                    <a:pt x="9271" y="2841"/>
                  </a:cubicBezTo>
                  <a:cubicBezTo>
                    <a:pt x="9271" y="3003"/>
                    <a:pt x="9271" y="3003"/>
                    <a:pt x="9271" y="3003"/>
                  </a:cubicBezTo>
                  <a:lnTo>
                    <a:pt x="9179" y="2842"/>
                  </a:lnTo>
                  <a:close/>
                  <a:moveTo>
                    <a:pt x="9278" y="2708"/>
                  </a:moveTo>
                  <a:cubicBezTo>
                    <a:pt x="9285" y="2696"/>
                    <a:pt x="9285" y="2696"/>
                    <a:pt x="9285" y="2696"/>
                  </a:cubicBezTo>
                  <a:cubicBezTo>
                    <a:pt x="9369" y="2841"/>
                    <a:pt x="9369" y="2841"/>
                    <a:pt x="9369" y="2841"/>
                  </a:cubicBezTo>
                  <a:cubicBezTo>
                    <a:pt x="9370" y="2841"/>
                    <a:pt x="9370" y="2841"/>
                    <a:pt x="9370" y="2841"/>
                  </a:cubicBezTo>
                  <a:cubicBezTo>
                    <a:pt x="9370" y="2842"/>
                    <a:pt x="9370" y="2842"/>
                    <a:pt x="9370" y="2842"/>
                  </a:cubicBezTo>
                  <a:cubicBezTo>
                    <a:pt x="9278" y="3003"/>
                    <a:pt x="9278" y="3003"/>
                    <a:pt x="9278" y="3003"/>
                  </a:cubicBezTo>
                  <a:cubicBezTo>
                    <a:pt x="9278" y="2841"/>
                    <a:pt x="9278" y="2841"/>
                    <a:pt x="9278" y="2841"/>
                  </a:cubicBezTo>
                  <a:lnTo>
                    <a:pt x="9278" y="2708"/>
                  </a:lnTo>
                  <a:close/>
                  <a:moveTo>
                    <a:pt x="9278" y="3017"/>
                  </a:moveTo>
                  <a:cubicBezTo>
                    <a:pt x="9374" y="2849"/>
                    <a:pt x="9374" y="2849"/>
                    <a:pt x="9374" y="2849"/>
                  </a:cubicBezTo>
                  <a:cubicBezTo>
                    <a:pt x="9475" y="3021"/>
                    <a:pt x="9475" y="3021"/>
                    <a:pt x="9475" y="3021"/>
                  </a:cubicBezTo>
                  <a:cubicBezTo>
                    <a:pt x="9278" y="3021"/>
                    <a:pt x="9278" y="3021"/>
                    <a:pt x="9278" y="3021"/>
                  </a:cubicBezTo>
                  <a:lnTo>
                    <a:pt x="9278" y="3017"/>
                  </a:lnTo>
                  <a:close/>
                  <a:moveTo>
                    <a:pt x="8904" y="2348"/>
                  </a:moveTo>
                  <a:cubicBezTo>
                    <a:pt x="8904" y="1635"/>
                    <a:pt x="8904" y="1635"/>
                    <a:pt x="8904" y="1635"/>
                  </a:cubicBezTo>
                  <a:cubicBezTo>
                    <a:pt x="8959" y="1636"/>
                    <a:pt x="9004" y="1682"/>
                    <a:pt x="9004" y="1737"/>
                  </a:cubicBezTo>
                  <a:cubicBezTo>
                    <a:pt x="9004" y="2247"/>
                    <a:pt x="9004" y="2247"/>
                    <a:pt x="9004" y="2247"/>
                  </a:cubicBezTo>
                  <a:cubicBezTo>
                    <a:pt x="9004" y="2302"/>
                    <a:pt x="8959" y="2347"/>
                    <a:pt x="8904" y="2348"/>
                  </a:cubicBezTo>
                  <a:close/>
                  <a:moveTo>
                    <a:pt x="7" y="2355"/>
                  </a:moveTo>
                  <a:cubicBezTo>
                    <a:pt x="7" y="2355"/>
                    <a:pt x="7" y="2355"/>
                    <a:pt x="7" y="2355"/>
                  </a:cubicBezTo>
                  <a:cubicBezTo>
                    <a:pt x="63" y="2355"/>
                    <a:pt x="109" y="2400"/>
                    <a:pt x="109" y="2456"/>
                  </a:cubicBezTo>
                  <a:cubicBezTo>
                    <a:pt x="109" y="2538"/>
                    <a:pt x="109" y="2538"/>
                    <a:pt x="109" y="2538"/>
                  </a:cubicBezTo>
                  <a:cubicBezTo>
                    <a:pt x="109" y="2684"/>
                    <a:pt x="109" y="2684"/>
                    <a:pt x="109" y="2684"/>
                  </a:cubicBezTo>
                  <a:cubicBezTo>
                    <a:pt x="7" y="2684"/>
                    <a:pt x="7" y="2684"/>
                    <a:pt x="7" y="2684"/>
                  </a:cubicBezTo>
                  <a:cubicBezTo>
                    <a:pt x="7" y="2538"/>
                    <a:pt x="7" y="2538"/>
                    <a:pt x="7" y="2538"/>
                  </a:cubicBezTo>
                  <a:lnTo>
                    <a:pt x="7" y="2355"/>
                  </a:lnTo>
                  <a:close/>
                  <a:moveTo>
                    <a:pt x="7" y="2695"/>
                  </a:moveTo>
                  <a:cubicBezTo>
                    <a:pt x="109" y="2695"/>
                    <a:pt x="109" y="2695"/>
                    <a:pt x="109" y="2695"/>
                  </a:cubicBezTo>
                  <a:cubicBezTo>
                    <a:pt x="109" y="2841"/>
                    <a:pt x="109" y="2841"/>
                    <a:pt x="109" y="2841"/>
                  </a:cubicBezTo>
                  <a:cubicBezTo>
                    <a:pt x="109" y="2922"/>
                    <a:pt x="109" y="2922"/>
                    <a:pt x="109" y="2922"/>
                  </a:cubicBezTo>
                  <a:cubicBezTo>
                    <a:pt x="109" y="2978"/>
                    <a:pt x="63" y="3024"/>
                    <a:pt x="7" y="3024"/>
                  </a:cubicBezTo>
                  <a:cubicBezTo>
                    <a:pt x="7" y="3024"/>
                    <a:pt x="7" y="3024"/>
                    <a:pt x="7" y="3024"/>
                  </a:cubicBezTo>
                  <a:cubicBezTo>
                    <a:pt x="7" y="2841"/>
                    <a:pt x="7" y="2841"/>
                    <a:pt x="7" y="2841"/>
                  </a:cubicBezTo>
                  <a:lnTo>
                    <a:pt x="7" y="2695"/>
                  </a:lnTo>
                  <a:close/>
                  <a:moveTo>
                    <a:pt x="402" y="5005"/>
                  </a:moveTo>
                  <a:cubicBezTo>
                    <a:pt x="402" y="5006"/>
                    <a:pt x="402" y="5006"/>
                    <a:pt x="402" y="5006"/>
                  </a:cubicBezTo>
                  <a:cubicBezTo>
                    <a:pt x="398" y="5002"/>
                    <a:pt x="398" y="5002"/>
                    <a:pt x="398" y="5002"/>
                  </a:cubicBezTo>
                  <a:cubicBezTo>
                    <a:pt x="400" y="5002"/>
                    <a:pt x="400" y="5002"/>
                    <a:pt x="400" y="5002"/>
                  </a:cubicBezTo>
                  <a:cubicBezTo>
                    <a:pt x="399" y="5002"/>
                    <a:pt x="399" y="5002"/>
                    <a:pt x="399" y="5002"/>
                  </a:cubicBezTo>
                  <a:lnTo>
                    <a:pt x="402" y="5005"/>
                  </a:lnTo>
                  <a:close/>
                  <a:moveTo>
                    <a:pt x="402" y="4999"/>
                  </a:moveTo>
                  <a:cubicBezTo>
                    <a:pt x="402" y="4652"/>
                    <a:pt x="402" y="4652"/>
                    <a:pt x="402" y="4652"/>
                  </a:cubicBezTo>
                  <a:cubicBezTo>
                    <a:pt x="495" y="4653"/>
                    <a:pt x="581" y="4689"/>
                    <a:pt x="647" y="4754"/>
                  </a:cubicBezTo>
                  <a:lnTo>
                    <a:pt x="402" y="4999"/>
                  </a:lnTo>
                  <a:close/>
                  <a:moveTo>
                    <a:pt x="652" y="4759"/>
                  </a:moveTo>
                  <a:cubicBezTo>
                    <a:pt x="716" y="4824"/>
                    <a:pt x="752" y="4909"/>
                    <a:pt x="754" y="5000"/>
                  </a:cubicBezTo>
                  <a:cubicBezTo>
                    <a:pt x="411" y="5000"/>
                    <a:pt x="411" y="5000"/>
                    <a:pt x="411" y="5000"/>
                  </a:cubicBezTo>
                  <a:lnTo>
                    <a:pt x="652" y="4759"/>
                  </a:lnTo>
                  <a:close/>
                  <a:moveTo>
                    <a:pt x="754" y="5007"/>
                  </a:moveTo>
                  <a:cubicBezTo>
                    <a:pt x="754" y="5007"/>
                    <a:pt x="754" y="5007"/>
                    <a:pt x="754" y="5007"/>
                  </a:cubicBezTo>
                  <a:cubicBezTo>
                    <a:pt x="754" y="5101"/>
                    <a:pt x="718" y="5189"/>
                    <a:pt x="652" y="5256"/>
                  </a:cubicBezTo>
                  <a:cubicBezTo>
                    <a:pt x="404" y="5007"/>
                    <a:pt x="404" y="5007"/>
                    <a:pt x="404" y="5007"/>
                  </a:cubicBezTo>
                  <a:lnTo>
                    <a:pt x="754" y="5007"/>
                  </a:lnTo>
                  <a:close/>
                  <a:moveTo>
                    <a:pt x="655" y="4752"/>
                  </a:moveTo>
                  <a:cubicBezTo>
                    <a:pt x="586" y="4683"/>
                    <a:pt x="496" y="4646"/>
                    <a:pt x="399" y="4646"/>
                  </a:cubicBezTo>
                  <a:cubicBezTo>
                    <a:pt x="399" y="4646"/>
                    <a:pt x="399" y="4646"/>
                    <a:pt x="399" y="4646"/>
                  </a:cubicBezTo>
                  <a:cubicBezTo>
                    <a:pt x="303" y="4646"/>
                    <a:pt x="214" y="4682"/>
                    <a:pt x="146" y="4749"/>
                  </a:cubicBezTo>
                  <a:cubicBezTo>
                    <a:pt x="7" y="4611"/>
                    <a:pt x="7" y="4611"/>
                    <a:pt x="7" y="4611"/>
                  </a:cubicBezTo>
                  <a:cubicBezTo>
                    <a:pt x="7" y="4546"/>
                    <a:pt x="7" y="4546"/>
                    <a:pt x="7" y="4546"/>
                  </a:cubicBezTo>
                  <a:cubicBezTo>
                    <a:pt x="1276" y="4546"/>
                    <a:pt x="1276" y="4546"/>
                    <a:pt x="1276" y="4546"/>
                  </a:cubicBezTo>
                  <a:cubicBezTo>
                    <a:pt x="1276" y="5000"/>
                    <a:pt x="1276" y="5000"/>
                    <a:pt x="1276" y="5000"/>
                  </a:cubicBezTo>
                  <a:cubicBezTo>
                    <a:pt x="761" y="5000"/>
                    <a:pt x="761" y="5000"/>
                    <a:pt x="761" y="5000"/>
                  </a:cubicBezTo>
                  <a:cubicBezTo>
                    <a:pt x="759" y="4906"/>
                    <a:pt x="721" y="4818"/>
                    <a:pt x="655" y="4752"/>
                  </a:cubicBezTo>
                  <a:close/>
                  <a:moveTo>
                    <a:pt x="396" y="4652"/>
                  </a:moveTo>
                  <a:cubicBezTo>
                    <a:pt x="396" y="4999"/>
                    <a:pt x="396" y="4999"/>
                    <a:pt x="396" y="4999"/>
                  </a:cubicBezTo>
                  <a:cubicBezTo>
                    <a:pt x="150" y="4754"/>
                    <a:pt x="150" y="4754"/>
                    <a:pt x="150" y="4754"/>
                  </a:cubicBezTo>
                  <a:cubicBezTo>
                    <a:pt x="216" y="4689"/>
                    <a:pt x="303" y="4653"/>
                    <a:pt x="396" y="4652"/>
                  </a:cubicBezTo>
                  <a:close/>
                  <a:moveTo>
                    <a:pt x="7" y="5372"/>
                  </a:moveTo>
                  <a:cubicBezTo>
                    <a:pt x="7" y="4620"/>
                    <a:pt x="7" y="4620"/>
                    <a:pt x="7" y="4620"/>
                  </a:cubicBezTo>
                  <a:cubicBezTo>
                    <a:pt x="758" y="5372"/>
                    <a:pt x="758" y="5372"/>
                    <a:pt x="758" y="5372"/>
                  </a:cubicBezTo>
                  <a:lnTo>
                    <a:pt x="7" y="5372"/>
                  </a:lnTo>
                  <a:close/>
                  <a:moveTo>
                    <a:pt x="5038" y="5372"/>
                  </a:moveTo>
                  <a:cubicBezTo>
                    <a:pt x="4624" y="5372"/>
                    <a:pt x="4624" y="5372"/>
                    <a:pt x="4624" y="5372"/>
                  </a:cubicBezTo>
                  <a:cubicBezTo>
                    <a:pt x="764" y="5372"/>
                    <a:pt x="764" y="5372"/>
                    <a:pt x="764" y="5372"/>
                  </a:cubicBezTo>
                  <a:cubicBezTo>
                    <a:pt x="766" y="5370"/>
                    <a:pt x="766" y="5370"/>
                    <a:pt x="766" y="5370"/>
                  </a:cubicBezTo>
                  <a:cubicBezTo>
                    <a:pt x="657" y="5261"/>
                    <a:pt x="657" y="5261"/>
                    <a:pt x="657" y="5261"/>
                  </a:cubicBezTo>
                  <a:cubicBezTo>
                    <a:pt x="724" y="5193"/>
                    <a:pt x="761" y="5103"/>
                    <a:pt x="761" y="5007"/>
                  </a:cubicBezTo>
                  <a:cubicBezTo>
                    <a:pt x="761" y="5007"/>
                    <a:pt x="761" y="5007"/>
                    <a:pt x="761" y="5007"/>
                  </a:cubicBezTo>
                  <a:cubicBezTo>
                    <a:pt x="1276" y="5007"/>
                    <a:pt x="1276" y="5007"/>
                    <a:pt x="1276" y="5007"/>
                  </a:cubicBezTo>
                  <a:cubicBezTo>
                    <a:pt x="1276" y="5010"/>
                    <a:pt x="1276" y="5010"/>
                    <a:pt x="1276" y="5010"/>
                  </a:cubicBezTo>
                  <a:cubicBezTo>
                    <a:pt x="1279" y="5010"/>
                    <a:pt x="1279" y="5010"/>
                    <a:pt x="1279" y="5010"/>
                  </a:cubicBezTo>
                  <a:cubicBezTo>
                    <a:pt x="1375" y="5010"/>
                    <a:pt x="1453" y="5088"/>
                    <a:pt x="1453" y="5184"/>
                  </a:cubicBezTo>
                  <a:cubicBezTo>
                    <a:pt x="1453" y="5187"/>
                    <a:pt x="1453" y="5187"/>
                    <a:pt x="1453" y="5187"/>
                  </a:cubicBezTo>
                  <a:cubicBezTo>
                    <a:pt x="4624" y="5187"/>
                    <a:pt x="4624" y="5187"/>
                    <a:pt x="4624" y="5187"/>
                  </a:cubicBezTo>
                  <a:cubicBezTo>
                    <a:pt x="5038" y="5187"/>
                    <a:pt x="5038" y="5187"/>
                    <a:pt x="5038" y="5187"/>
                  </a:cubicBezTo>
                  <a:cubicBezTo>
                    <a:pt x="8210" y="5187"/>
                    <a:pt x="8210" y="5187"/>
                    <a:pt x="8210" y="5187"/>
                  </a:cubicBezTo>
                  <a:cubicBezTo>
                    <a:pt x="8210" y="5184"/>
                    <a:pt x="8210" y="5184"/>
                    <a:pt x="8210" y="5184"/>
                  </a:cubicBezTo>
                  <a:cubicBezTo>
                    <a:pt x="8210" y="5088"/>
                    <a:pt x="8288" y="5010"/>
                    <a:pt x="8383" y="5010"/>
                  </a:cubicBezTo>
                  <a:cubicBezTo>
                    <a:pt x="8387" y="5010"/>
                    <a:pt x="8387" y="5010"/>
                    <a:pt x="8387" y="5010"/>
                  </a:cubicBezTo>
                  <a:cubicBezTo>
                    <a:pt x="8387" y="5007"/>
                    <a:pt x="8387" y="5007"/>
                    <a:pt x="8387" y="5007"/>
                  </a:cubicBezTo>
                  <a:cubicBezTo>
                    <a:pt x="8902" y="5007"/>
                    <a:pt x="8902" y="5007"/>
                    <a:pt x="8902" y="5007"/>
                  </a:cubicBezTo>
                  <a:cubicBezTo>
                    <a:pt x="8902" y="5007"/>
                    <a:pt x="8902" y="5007"/>
                    <a:pt x="8902" y="5007"/>
                  </a:cubicBezTo>
                  <a:cubicBezTo>
                    <a:pt x="8902" y="5103"/>
                    <a:pt x="8939" y="5193"/>
                    <a:pt x="9006" y="5261"/>
                  </a:cubicBezTo>
                  <a:cubicBezTo>
                    <a:pt x="8896" y="5370"/>
                    <a:pt x="8896" y="5370"/>
                    <a:pt x="8896" y="5370"/>
                  </a:cubicBezTo>
                  <a:cubicBezTo>
                    <a:pt x="8898" y="5372"/>
                    <a:pt x="8898" y="5372"/>
                    <a:pt x="8898" y="5372"/>
                  </a:cubicBezTo>
                  <a:lnTo>
                    <a:pt x="5038" y="5372"/>
                  </a:lnTo>
                  <a:close/>
                  <a:moveTo>
                    <a:pt x="5230" y="4543"/>
                  </a:moveTo>
                  <a:cubicBezTo>
                    <a:pt x="5190" y="4582"/>
                    <a:pt x="5190" y="4582"/>
                    <a:pt x="5190" y="4582"/>
                  </a:cubicBezTo>
                  <a:cubicBezTo>
                    <a:pt x="5150" y="4543"/>
                    <a:pt x="5150" y="4543"/>
                    <a:pt x="5150" y="4543"/>
                  </a:cubicBezTo>
                  <a:cubicBezTo>
                    <a:pt x="5190" y="4503"/>
                    <a:pt x="5190" y="4503"/>
                    <a:pt x="5190" y="4503"/>
                  </a:cubicBezTo>
                  <a:lnTo>
                    <a:pt x="5230" y="4543"/>
                  </a:lnTo>
                  <a:close/>
                  <a:moveTo>
                    <a:pt x="5195" y="4498"/>
                  </a:moveTo>
                  <a:cubicBezTo>
                    <a:pt x="5235" y="4458"/>
                    <a:pt x="5235" y="4458"/>
                    <a:pt x="5235" y="4458"/>
                  </a:cubicBezTo>
                  <a:cubicBezTo>
                    <a:pt x="5319" y="4543"/>
                    <a:pt x="5319" y="4543"/>
                    <a:pt x="5319" y="4543"/>
                  </a:cubicBezTo>
                  <a:cubicBezTo>
                    <a:pt x="5235" y="4627"/>
                    <a:pt x="5235" y="4627"/>
                    <a:pt x="5235" y="4627"/>
                  </a:cubicBezTo>
                  <a:cubicBezTo>
                    <a:pt x="5195" y="4587"/>
                    <a:pt x="5195" y="4587"/>
                    <a:pt x="5195" y="4587"/>
                  </a:cubicBezTo>
                  <a:cubicBezTo>
                    <a:pt x="5239" y="4543"/>
                    <a:pt x="5239" y="4543"/>
                    <a:pt x="5239" y="4543"/>
                  </a:cubicBezTo>
                  <a:lnTo>
                    <a:pt x="5195" y="4498"/>
                  </a:lnTo>
                  <a:close/>
                  <a:moveTo>
                    <a:pt x="5185" y="4587"/>
                  </a:moveTo>
                  <a:cubicBezTo>
                    <a:pt x="5145" y="4627"/>
                    <a:pt x="5145" y="4627"/>
                    <a:pt x="5145" y="4627"/>
                  </a:cubicBezTo>
                  <a:cubicBezTo>
                    <a:pt x="5105" y="4587"/>
                    <a:pt x="5105" y="4587"/>
                    <a:pt x="5105" y="4587"/>
                  </a:cubicBezTo>
                  <a:cubicBezTo>
                    <a:pt x="5145" y="4547"/>
                    <a:pt x="5145" y="4547"/>
                    <a:pt x="5145" y="4547"/>
                  </a:cubicBezTo>
                  <a:lnTo>
                    <a:pt x="5185" y="4587"/>
                  </a:lnTo>
                  <a:close/>
                  <a:moveTo>
                    <a:pt x="5145" y="4538"/>
                  </a:moveTo>
                  <a:cubicBezTo>
                    <a:pt x="5105" y="4498"/>
                    <a:pt x="5105" y="4498"/>
                    <a:pt x="5105" y="4498"/>
                  </a:cubicBezTo>
                  <a:cubicBezTo>
                    <a:pt x="5145" y="4458"/>
                    <a:pt x="5145" y="4458"/>
                    <a:pt x="5145" y="4458"/>
                  </a:cubicBezTo>
                  <a:cubicBezTo>
                    <a:pt x="5185" y="4498"/>
                    <a:pt x="5185" y="4498"/>
                    <a:pt x="5185" y="4498"/>
                  </a:cubicBezTo>
                  <a:lnTo>
                    <a:pt x="5145" y="4538"/>
                  </a:lnTo>
                  <a:close/>
                  <a:moveTo>
                    <a:pt x="5140" y="4543"/>
                  </a:moveTo>
                  <a:cubicBezTo>
                    <a:pt x="5100" y="4582"/>
                    <a:pt x="5100" y="4582"/>
                    <a:pt x="5100" y="4582"/>
                  </a:cubicBezTo>
                  <a:cubicBezTo>
                    <a:pt x="5061" y="4543"/>
                    <a:pt x="5061" y="4543"/>
                    <a:pt x="5061" y="4543"/>
                  </a:cubicBezTo>
                  <a:cubicBezTo>
                    <a:pt x="5100" y="4503"/>
                    <a:pt x="5100" y="4503"/>
                    <a:pt x="5100" y="4503"/>
                  </a:cubicBezTo>
                  <a:lnTo>
                    <a:pt x="5140" y="4543"/>
                  </a:lnTo>
                  <a:close/>
                  <a:moveTo>
                    <a:pt x="5096" y="4587"/>
                  </a:moveTo>
                  <a:cubicBezTo>
                    <a:pt x="5056" y="4627"/>
                    <a:pt x="5056" y="4627"/>
                    <a:pt x="5056" y="4627"/>
                  </a:cubicBezTo>
                  <a:cubicBezTo>
                    <a:pt x="5016" y="4587"/>
                    <a:pt x="5016" y="4587"/>
                    <a:pt x="5016" y="4587"/>
                  </a:cubicBezTo>
                  <a:cubicBezTo>
                    <a:pt x="5056" y="4547"/>
                    <a:pt x="5056" y="4547"/>
                    <a:pt x="5056" y="4547"/>
                  </a:cubicBezTo>
                  <a:lnTo>
                    <a:pt x="5096" y="4587"/>
                  </a:lnTo>
                  <a:close/>
                  <a:moveTo>
                    <a:pt x="5056" y="4538"/>
                  </a:moveTo>
                  <a:cubicBezTo>
                    <a:pt x="5016" y="4498"/>
                    <a:pt x="5016" y="4498"/>
                    <a:pt x="5016" y="4498"/>
                  </a:cubicBezTo>
                  <a:cubicBezTo>
                    <a:pt x="5056" y="4458"/>
                    <a:pt x="5056" y="4458"/>
                    <a:pt x="5056" y="4458"/>
                  </a:cubicBezTo>
                  <a:cubicBezTo>
                    <a:pt x="5096" y="4498"/>
                    <a:pt x="5096" y="4498"/>
                    <a:pt x="5096" y="4498"/>
                  </a:cubicBezTo>
                  <a:lnTo>
                    <a:pt x="5056" y="4538"/>
                  </a:lnTo>
                  <a:close/>
                  <a:moveTo>
                    <a:pt x="5038" y="4532"/>
                  </a:moveTo>
                  <a:cubicBezTo>
                    <a:pt x="5038" y="4530"/>
                    <a:pt x="5038" y="4530"/>
                    <a:pt x="5038" y="4530"/>
                  </a:cubicBezTo>
                  <a:cubicBezTo>
                    <a:pt x="5051" y="4543"/>
                    <a:pt x="5051" y="4543"/>
                    <a:pt x="5051" y="4543"/>
                  </a:cubicBezTo>
                  <a:cubicBezTo>
                    <a:pt x="5038" y="4555"/>
                    <a:pt x="5038" y="4555"/>
                    <a:pt x="5038" y="4555"/>
                  </a:cubicBezTo>
                  <a:cubicBezTo>
                    <a:pt x="5038" y="4553"/>
                    <a:pt x="5038" y="4553"/>
                    <a:pt x="5038" y="4553"/>
                  </a:cubicBezTo>
                  <a:cubicBezTo>
                    <a:pt x="5010" y="4582"/>
                    <a:pt x="5010" y="4582"/>
                    <a:pt x="5010" y="4582"/>
                  </a:cubicBezTo>
                  <a:cubicBezTo>
                    <a:pt x="4971" y="4543"/>
                    <a:pt x="4971" y="4543"/>
                    <a:pt x="4971" y="4543"/>
                  </a:cubicBezTo>
                  <a:cubicBezTo>
                    <a:pt x="5010" y="4503"/>
                    <a:pt x="5010" y="4503"/>
                    <a:pt x="5010" y="4503"/>
                  </a:cubicBezTo>
                  <a:lnTo>
                    <a:pt x="5038" y="4532"/>
                  </a:lnTo>
                  <a:close/>
                  <a:moveTo>
                    <a:pt x="5005" y="4587"/>
                  </a:moveTo>
                  <a:cubicBezTo>
                    <a:pt x="4965" y="4626"/>
                    <a:pt x="4965" y="4626"/>
                    <a:pt x="4965" y="4626"/>
                  </a:cubicBezTo>
                  <a:cubicBezTo>
                    <a:pt x="4926" y="4587"/>
                    <a:pt x="4926" y="4587"/>
                    <a:pt x="4926" y="4587"/>
                  </a:cubicBezTo>
                  <a:cubicBezTo>
                    <a:pt x="4965" y="4548"/>
                    <a:pt x="4965" y="4548"/>
                    <a:pt x="4965" y="4548"/>
                  </a:cubicBezTo>
                  <a:lnTo>
                    <a:pt x="5005" y="4587"/>
                  </a:lnTo>
                  <a:close/>
                  <a:moveTo>
                    <a:pt x="4965" y="4537"/>
                  </a:moveTo>
                  <a:cubicBezTo>
                    <a:pt x="4926" y="4498"/>
                    <a:pt x="4926" y="4498"/>
                    <a:pt x="4926" y="4498"/>
                  </a:cubicBezTo>
                  <a:cubicBezTo>
                    <a:pt x="4965" y="4459"/>
                    <a:pt x="4965" y="4459"/>
                    <a:pt x="4965" y="4459"/>
                  </a:cubicBezTo>
                  <a:cubicBezTo>
                    <a:pt x="5005" y="4498"/>
                    <a:pt x="5005" y="4498"/>
                    <a:pt x="5005" y="4498"/>
                  </a:cubicBezTo>
                  <a:lnTo>
                    <a:pt x="4965" y="4537"/>
                  </a:lnTo>
                  <a:close/>
                  <a:moveTo>
                    <a:pt x="4960" y="4543"/>
                  </a:moveTo>
                  <a:cubicBezTo>
                    <a:pt x="4921" y="4582"/>
                    <a:pt x="4921" y="4582"/>
                    <a:pt x="4921" y="4582"/>
                  </a:cubicBezTo>
                  <a:cubicBezTo>
                    <a:pt x="4882" y="4543"/>
                    <a:pt x="4882" y="4543"/>
                    <a:pt x="4882" y="4543"/>
                  </a:cubicBezTo>
                  <a:cubicBezTo>
                    <a:pt x="4921" y="4503"/>
                    <a:pt x="4921" y="4503"/>
                    <a:pt x="4921" y="4503"/>
                  </a:cubicBezTo>
                  <a:lnTo>
                    <a:pt x="4960" y="4543"/>
                  </a:lnTo>
                  <a:close/>
                  <a:moveTo>
                    <a:pt x="4915" y="4587"/>
                  </a:moveTo>
                  <a:cubicBezTo>
                    <a:pt x="4876" y="4626"/>
                    <a:pt x="4876" y="4626"/>
                    <a:pt x="4876" y="4626"/>
                  </a:cubicBezTo>
                  <a:cubicBezTo>
                    <a:pt x="4837" y="4587"/>
                    <a:pt x="4837" y="4587"/>
                    <a:pt x="4837" y="4587"/>
                  </a:cubicBezTo>
                  <a:cubicBezTo>
                    <a:pt x="4876" y="4548"/>
                    <a:pt x="4876" y="4548"/>
                    <a:pt x="4876" y="4548"/>
                  </a:cubicBezTo>
                  <a:lnTo>
                    <a:pt x="4915" y="4587"/>
                  </a:lnTo>
                  <a:close/>
                  <a:moveTo>
                    <a:pt x="4876" y="4537"/>
                  </a:moveTo>
                  <a:cubicBezTo>
                    <a:pt x="4837" y="4498"/>
                    <a:pt x="4837" y="4498"/>
                    <a:pt x="4837" y="4498"/>
                  </a:cubicBezTo>
                  <a:cubicBezTo>
                    <a:pt x="4876" y="4459"/>
                    <a:pt x="4876" y="4459"/>
                    <a:pt x="4876" y="4459"/>
                  </a:cubicBezTo>
                  <a:cubicBezTo>
                    <a:pt x="4915" y="4498"/>
                    <a:pt x="4915" y="4498"/>
                    <a:pt x="4915" y="4498"/>
                  </a:cubicBezTo>
                  <a:lnTo>
                    <a:pt x="4876" y="4537"/>
                  </a:lnTo>
                  <a:close/>
                  <a:moveTo>
                    <a:pt x="4870" y="4543"/>
                  </a:moveTo>
                  <a:cubicBezTo>
                    <a:pt x="4831" y="4582"/>
                    <a:pt x="4831" y="4582"/>
                    <a:pt x="4831" y="4582"/>
                  </a:cubicBezTo>
                  <a:cubicBezTo>
                    <a:pt x="4792" y="4543"/>
                    <a:pt x="4792" y="4543"/>
                    <a:pt x="4792" y="4543"/>
                  </a:cubicBezTo>
                  <a:cubicBezTo>
                    <a:pt x="4831" y="4503"/>
                    <a:pt x="4831" y="4503"/>
                    <a:pt x="4831" y="4503"/>
                  </a:cubicBezTo>
                  <a:lnTo>
                    <a:pt x="4870" y="4543"/>
                  </a:lnTo>
                  <a:close/>
                  <a:moveTo>
                    <a:pt x="4826" y="4587"/>
                  </a:moveTo>
                  <a:cubicBezTo>
                    <a:pt x="4787" y="4626"/>
                    <a:pt x="4787" y="4626"/>
                    <a:pt x="4787" y="4626"/>
                  </a:cubicBezTo>
                  <a:cubicBezTo>
                    <a:pt x="4747" y="4587"/>
                    <a:pt x="4747" y="4587"/>
                    <a:pt x="4747" y="4587"/>
                  </a:cubicBezTo>
                  <a:cubicBezTo>
                    <a:pt x="4787" y="4548"/>
                    <a:pt x="4787" y="4548"/>
                    <a:pt x="4787" y="4548"/>
                  </a:cubicBezTo>
                  <a:lnTo>
                    <a:pt x="4826" y="4587"/>
                  </a:lnTo>
                  <a:close/>
                  <a:moveTo>
                    <a:pt x="4787" y="4537"/>
                  </a:moveTo>
                  <a:cubicBezTo>
                    <a:pt x="4747" y="4498"/>
                    <a:pt x="4747" y="4498"/>
                    <a:pt x="4747" y="4498"/>
                  </a:cubicBezTo>
                  <a:cubicBezTo>
                    <a:pt x="4787" y="4459"/>
                    <a:pt x="4787" y="4459"/>
                    <a:pt x="4787" y="4459"/>
                  </a:cubicBezTo>
                  <a:cubicBezTo>
                    <a:pt x="4826" y="4498"/>
                    <a:pt x="4826" y="4498"/>
                    <a:pt x="4826" y="4498"/>
                  </a:cubicBezTo>
                  <a:lnTo>
                    <a:pt x="4787" y="4537"/>
                  </a:lnTo>
                  <a:close/>
                  <a:moveTo>
                    <a:pt x="4781" y="4543"/>
                  </a:moveTo>
                  <a:cubicBezTo>
                    <a:pt x="4742" y="4582"/>
                    <a:pt x="4742" y="4582"/>
                    <a:pt x="4742" y="4582"/>
                  </a:cubicBezTo>
                  <a:cubicBezTo>
                    <a:pt x="4703" y="4543"/>
                    <a:pt x="4703" y="4543"/>
                    <a:pt x="4703" y="4543"/>
                  </a:cubicBezTo>
                  <a:cubicBezTo>
                    <a:pt x="4742" y="4503"/>
                    <a:pt x="4742" y="4503"/>
                    <a:pt x="4742" y="4503"/>
                  </a:cubicBezTo>
                  <a:lnTo>
                    <a:pt x="4781" y="4543"/>
                  </a:lnTo>
                  <a:close/>
                  <a:moveTo>
                    <a:pt x="4736" y="4587"/>
                  </a:moveTo>
                  <a:cubicBezTo>
                    <a:pt x="4697" y="4626"/>
                    <a:pt x="4697" y="4626"/>
                    <a:pt x="4697" y="4626"/>
                  </a:cubicBezTo>
                  <a:cubicBezTo>
                    <a:pt x="4658" y="4587"/>
                    <a:pt x="4658" y="4587"/>
                    <a:pt x="4658" y="4587"/>
                  </a:cubicBezTo>
                  <a:cubicBezTo>
                    <a:pt x="4697" y="4548"/>
                    <a:pt x="4697" y="4548"/>
                    <a:pt x="4697" y="4548"/>
                  </a:cubicBezTo>
                  <a:lnTo>
                    <a:pt x="4736" y="4587"/>
                  </a:lnTo>
                  <a:close/>
                  <a:moveTo>
                    <a:pt x="4697" y="4537"/>
                  </a:moveTo>
                  <a:cubicBezTo>
                    <a:pt x="4658" y="4498"/>
                    <a:pt x="4658" y="4498"/>
                    <a:pt x="4658" y="4498"/>
                  </a:cubicBezTo>
                  <a:cubicBezTo>
                    <a:pt x="4697" y="4459"/>
                    <a:pt x="4697" y="4459"/>
                    <a:pt x="4697" y="4459"/>
                  </a:cubicBezTo>
                  <a:cubicBezTo>
                    <a:pt x="4736" y="4498"/>
                    <a:pt x="4736" y="4498"/>
                    <a:pt x="4736" y="4498"/>
                  </a:cubicBezTo>
                  <a:lnTo>
                    <a:pt x="4697" y="4537"/>
                  </a:lnTo>
                  <a:close/>
                  <a:moveTo>
                    <a:pt x="4691" y="4543"/>
                  </a:moveTo>
                  <a:cubicBezTo>
                    <a:pt x="4652" y="4582"/>
                    <a:pt x="4652" y="4582"/>
                    <a:pt x="4652" y="4582"/>
                  </a:cubicBezTo>
                  <a:cubicBezTo>
                    <a:pt x="4624" y="4553"/>
                    <a:pt x="4624" y="4553"/>
                    <a:pt x="4624" y="4553"/>
                  </a:cubicBezTo>
                  <a:cubicBezTo>
                    <a:pt x="4624" y="4555"/>
                    <a:pt x="4624" y="4555"/>
                    <a:pt x="4624" y="4555"/>
                  </a:cubicBezTo>
                  <a:cubicBezTo>
                    <a:pt x="4612" y="4543"/>
                    <a:pt x="4612" y="4543"/>
                    <a:pt x="4612" y="4543"/>
                  </a:cubicBezTo>
                  <a:cubicBezTo>
                    <a:pt x="4624" y="4530"/>
                    <a:pt x="4624" y="4530"/>
                    <a:pt x="4624" y="4530"/>
                  </a:cubicBezTo>
                  <a:cubicBezTo>
                    <a:pt x="4624" y="4532"/>
                    <a:pt x="4624" y="4532"/>
                    <a:pt x="4624" y="4532"/>
                  </a:cubicBezTo>
                  <a:cubicBezTo>
                    <a:pt x="4652" y="4503"/>
                    <a:pt x="4652" y="4503"/>
                    <a:pt x="4652" y="4503"/>
                  </a:cubicBezTo>
                  <a:lnTo>
                    <a:pt x="4691" y="4543"/>
                  </a:lnTo>
                  <a:close/>
                  <a:moveTo>
                    <a:pt x="4647" y="4587"/>
                  </a:moveTo>
                  <a:cubicBezTo>
                    <a:pt x="4607" y="4627"/>
                    <a:pt x="4607" y="4627"/>
                    <a:pt x="4607" y="4627"/>
                  </a:cubicBezTo>
                  <a:cubicBezTo>
                    <a:pt x="4567" y="4587"/>
                    <a:pt x="4567" y="4587"/>
                    <a:pt x="4567" y="4587"/>
                  </a:cubicBezTo>
                  <a:cubicBezTo>
                    <a:pt x="4607" y="4547"/>
                    <a:pt x="4607" y="4547"/>
                    <a:pt x="4607" y="4547"/>
                  </a:cubicBezTo>
                  <a:lnTo>
                    <a:pt x="4647" y="4587"/>
                  </a:lnTo>
                  <a:close/>
                  <a:moveTo>
                    <a:pt x="4607" y="4538"/>
                  </a:moveTo>
                  <a:cubicBezTo>
                    <a:pt x="4567" y="4498"/>
                    <a:pt x="4567" y="4498"/>
                    <a:pt x="4567" y="4498"/>
                  </a:cubicBezTo>
                  <a:cubicBezTo>
                    <a:pt x="4607" y="4458"/>
                    <a:pt x="4607" y="4458"/>
                    <a:pt x="4607" y="4458"/>
                  </a:cubicBezTo>
                  <a:cubicBezTo>
                    <a:pt x="4647" y="4498"/>
                    <a:pt x="4647" y="4498"/>
                    <a:pt x="4647" y="4498"/>
                  </a:cubicBezTo>
                  <a:lnTo>
                    <a:pt x="4607" y="4538"/>
                  </a:lnTo>
                  <a:close/>
                  <a:moveTo>
                    <a:pt x="4602" y="4543"/>
                  </a:moveTo>
                  <a:cubicBezTo>
                    <a:pt x="4562" y="4582"/>
                    <a:pt x="4562" y="4582"/>
                    <a:pt x="4562" y="4582"/>
                  </a:cubicBezTo>
                  <a:cubicBezTo>
                    <a:pt x="4522" y="4543"/>
                    <a:pt x="4522" y="4543"/>
                    <a:pt x="4522" y="4543"/>
                  </a:cubicBezTo>
                  <a:cubicBezTo>
                    <a:pt x="4562" y="4503"/>
                    <a:pt x="4562" y="4503"/>
                    <a:pt x="4562" y="4503"/>
                  </a:cubicBezTo>
                  <a:lnTo>
                    <a:pt x="4602" y="4543"/>
                  </a:lnTo>
                  <a:close/>
                  <a:moveTo>
                    <a:pt x="4557" y="4587"/>
                  </a:moveTo>
                  <a:cubicBezTo>
                    <a:pt x="4517" y="4627"/>
                    <a:pt x="4517" y="4627"/>
                    <a:pt x="4517" y="4627"/>
                  </a:cubicBezTo>
                  <a:cubicBezTo>
                    <a:pt x="4477" y="4587"/>
                    <a:pt x="4477" y="4587"/>
                    <a:pt x="4477" y="4587"/>
                  </a:cubicBezTo>
                  <a:cubicBezTo>
                    <a:pt x="4517" y="4547"/>
                    <a:pt x="4517" y="4547"/>
                    <a:pt x="4517" y="4547"/>
                  </a:cubicBezTo>
                  <a:lnTo>
                    <a:pt x="4557" y="4587"/>
                  </a:lnTo>
                  <a:close/>
                  <a:moveTo>
                    <a:pt x="4517" y="4538"/>
                  </a:moveTo>
                  <a:cubicBezTo>
                    <a:pt x="4477" y="4498"/>
                    <a:pt x="4477" y="4498"/>
                    <a:pt x="4477" y="4498"/>
                  </a:cubicBezTo>
                  <a:cubicBezTo>
                    <a:pt x="4517" y="4458"/>
                    <a:pt x="4517" y="4458"/>
                    <a:pt x="4517" y="4458"/>
                  </a:cubicBezTo>
                  <a:cubicBezTo>
                    <a:pt x="4557" y="4498"/>
                    <a:pt x="4557" y="4498"/>
                    <a:pt x="4557" y="4498"/>
                  </a:cubicBezTo>
                  <a:lnTo>
                    <a:pt x="4517" y="4538"/>
                  </a:lnTo>
                  <a:close/>
                  <a:moveTo>
                    <a:pt x="4513" y="4543"/>
                  </a:moveTo>
                  <a:cubicBezTo>
                    <a:pt x="4473" y="4582"/>
                    <a:pt x="4473" y="4582"/>
                    <a:pt x="4473" y="4582"/>
                  </a:cubicBezTo>
                  <a:cubicBezTo>
                    <a:pt x="4433" y="4543"/>
                    <a:pt x="4433" y="4543"/>
                    <a:pt x="4433" y="4543"/>
                  </a:cubicBezTo>
                  <a:cubicBezTo>
                    <a:pt x="4473" y="4503"/>
                    <a:pt x="4473" y="4503"/>
                    <a:pt x="4473" y="4503"/>
                  </a:cubicBezTo>
                  <a:lnTo>
                    <a:pt x="4513" y="4543"/>
                  </a:lnTo>
                  <a:close/>
                  <a:moveTo>
                    <a:pt x="4423" y="4543"/>
                  </a:moveTo>
                  <a:cubicBezTo>
                    <a:pt x="4468" y="4587"/>
                    <a:pt x="4468" y="4587"/>
                    <a:pt x="4468" y="4587"/>
                  </a:cubicBezTo>
                  <a:cubicBezTo>
                    <a:pt x="4428" y="4627"/>
                    <a:pt x="4428" y="4627"/>
                    <a:pt x="4428" y="4627"/>
                  </a:cubicBezTo>
                  <a:cubicBezTo>
                    <a:pt x="4343" y="4543"/>
                    <a:pt x="4343" y="4543"/>
                    <a:pt x="4343" y="4543"/>
                  </a:cubicBezTo>
                  <a:cubicBezTo>
                    <a:pt x="4428" y="4458"/>
                    <a:pt x="4428" y="4458"/>
                    <a:pt x="4428" y="4458"/>
                  </a:cubicBezTo>
                  <a:cubicBezTo>
                    <a:pt x="4468" y="4498"/>
                    <a:pt x="4468" y="4498"/>
                    <a:pt x="4468" y="4498"/>
                  </a:cubicBezTo>
                  <a:lnTo>
                    <a:pt x="4423" y="4543"/>
                  </a:lnTo>
                  <a:close/>
                  <a:moveTo>
                    <a:pt x="4428" y="4637"/>
                  </a:moveTo>
                  <a:cubicBezTo>
                    <a:pt x="4473" y="4592"/>
                    <a:pt x="4473" y="4592"/>
                    <a:pt x="4473" y="4592"/>
                  </a:cubicBezTo>
                  <a:cubicBezTo>
                    <a:pt x="4517" y="4637"/>
                    <a:pt x="4517" y="4637"/>
                    <a:pt x="4517" y="4637"/>
                  </a:cubicBezTo>
                  <a:cubicBezTo>
                    <a:pt x="4562" y="4592"/>
                    <a:pt x="4562" y="4592"/>
                    <a:pt x="4562" y="4592"/>
                  </a:cubicBezTo>
                  <a:cubicBezTo>
                    <a:pt x="4607" y="4637"/>
                    <a:pt x="4607" y="4637"/>
                    <a:pt x="4607" y="4637"/>
                  </a:cubicBezTo>
                  <a:cubicBezTo>
                    <a:pt x="4624" y="4619"/>
                    <a:pt x="4624" y="4619"/>
                    <a:pt x="4624" y="4619"/>
                  </a:cubicBezTo>
                  <a:cubicBezTo>
                    <a:pt x="4624" y="4621"/>
                    <a:pt x="4624" y="4621"/>
                    <a:pt x="4624" y="4621"/>
                  </a:cubicBezTo>
                  <a:cubicBezTo>
                    <a:pt x="4652" y="4593"/>
                    <a:pt x="4652" y="4593"/>
                    <a:pt x="4652" y="4593"/>
                  </a:cubicBezTo>
                  <a:cubicBezTo>
                    <a:pt x="4696" y="4637"/>
                    <a:pt x="4696" y="4637"/>
                    <a:pt x="4696" y="4637"/>
                  </a:cubicBezTo>
                  <a:cubicBezTo>
                    <a:pt x="4697" y="4636"/>
                    <a:pt x="4697" y="4636"/>
                    <a:pt x="4697" y="4636"/>
                  </a:cubicBezTo>
                  <a:cubicBezTo>
                    <a:pt x="4698" y="4637"/>
                    <a:pt x="4698" y="4637"/>
                    <a:pt x="4698" y="4637"/>
                  </a:cubicBezTo>
                  <a:cubicBezTo>
                    <a:pt x="4742" y="4593"/>
                    <a:pt x="4742" y="4593"/>
                    <a:pt x="4742" y="4593"/>
                  </a:cubicBezTo>
                  <a:cubicBezTo>
                    <a:pt x="4786" y="4637"/>
                    <a:pt x="4786" y="4637"/>
                    <a:pt x="4786" y="4637"/>
                  </a:cubicBezTo>
                  <a:cubicBezTo>
                    <a:pt x="4787" y="4636"/>
                    <a:pt x="4787" y="4636"/>
                    <a:pt x="4787" y="4636"/>
                  </a:cubicBezTo>
                  <a:cubicBezTo>
                    <a:pt x="4787" y="4637"/>
                    <a:pt x="4787" y="4637"/>
                    <a:pt x="4787" y="4637"/>
                  </a:cubicBezTo>
                  <a:cubicBezTo>
                    <a:pt x="4831" y="4593"/>
                    <a:pt x="4831" y="4593"/>
                    <a:pt x="4831" y="4593"/>
                  </a:cubicBezTo>
                  <a:cubicBezTo>
                    <a:pt x="4875" y="4637"/>
                    <a:pt x="4875" y="4637"/>
                    <a:pt x="4875" y="4637"/>
                  </a:cubicBezTo>
                  <a:cubicBezTo>
                    <a:pt x="4876" y="4636"/>
                    <a:pt x="4876" y="4636"/>
                    <a:pt x="4876" y="4636"/>
                  </a:cubicBezTo>
                  <a:cubicBezTo>
                    <a:pt x="4877" y="4637"/>
                    <a:pt x="4877" y="4637"/>
                    <a:pt x="4877" y="4637"/>
                  </a:cubicBezTo>
                  <a:cubicBezTo>
                    <a:pt x="4921" y="4593"/>
                    <a:pt x="4921" y="4593"/>
                    <a:pt x="4921" y="4593"/>
                  </a:cubicBezTo>
                  <a:cubicBezTo>
                    <a:pt x="4965" y="4637"/>
                    <a:pt x="4965" y="4637"/>
                    <a:pt x="4965" y="4637"/>
                  </a:cubicBezTo>
                  <a:cubicBezTo>
                    <a:pt x="4965" y="4636"/>
                    <a:pt x="4965" y="4636"/>
                    <a:pt x="4965" y="4636"/>
                  </a:cubicBezTo>
                  <a:cubicBezTo>
                    <a:pt x="4966" y="4637"/>
                    <a:pt x="4966" y="4637"/>
                    <a:pt x="4966" y="4637"/>
                  </a:cubicBezTo>
                  <a:cubicBezTo>
                    <a:pt x="5010" y="4593"/>
                    <a:pt x="5010" y="4593"/>
                    <a:pt x="5010" y="4593"/>
                  </a:cubicBezTo>
                  <a:cubicBezTo>
                    <a:pt x="5038" y="4621"/>
                    <a:pt x="5038" y="4621"/>
                    <a:pt x="5038" y="4621"/>
                  </a:cubicBezTo>
                  <a:cubicBezTo>
                    <a:pt x="5038" y="4619"/>
                    <a:pt x="5038" y="4619"/>
                    <a:pt x="5038" y="4619"/>
                  </a:cubicBezTo>
                  <a:cubicBezTo>
                    <a:pt x="5056" y="4637"/>
                    <a:pt x="5056" y="4637"/>
                    <a:pt x="5056" y="4637"/>
                  </a:cubicBezTo>
                  <a:cubicBezTo>
                    <a:pt x="5100" y="4592"/>
                    <a:pt x="5100" y="4592"/>
                    <a:pt x="5100" y="4592"/>
                  </a:cubicBezTo>
                  <a:cubicBezTo>
                    <a:pt x="5145" y="4637"/>
                    <a:pt x="5145" y="4637"/>
                    <a:pt x="5145" y="4637"/>
                  </a:cubicBezTo>
                  <a:cubicBezTo>
                    <a:pt x="5190" y="4592"/>
                    <a:pt x="5190" y="4592"/>
                    <a:pt x="5190" y="4592"/>
                  </a:cubicBezTo>
                  <a:cubicBezTo>
                    <a:pt x="5235" y="4637"/>
                    <a:pt x="5235" y="4637"/>
                    <a:pt x="5235" y="4637"/>
                  </a:cubicBezTo>
                  <a:cubicBezTo>
                    <a:pt x="5326" y="4546"/>
                    <a:pt x="5326" y="4546"/>
                    <a:pt x="5326" y="4546"/>
                  </a:cubicBezTo>
                  <a:cubicBezTo>
                    <a:pt x="5876" y="4546"/>
                    <a:pt x="5876" y="4546"/>
                    <a:pt x="5876" y="4546"/>
                  </a:cubicBezTo>
                  <a:cubicBezTo>
                    <a:pt x="5876" y="4688"/>
                    <a:pt x="5876" y="4688"/>
                    <a:pt x="5876" y="4688"/>
                  </a:cubicBezTo>
                  <a:cubicBezTo>
                    <a:pt x="5038" y="4688"/>
                    <a:pt x="5038" y="4688"/>
                    <a:pt x="5038" y="4688"/>
                  </a:cubicBezTo>
                  <a:cubicBezTo>
                    <a:pt x="4624" y="4688"/>
                    <a:pt x="4624" y="4688"/>
                    <a:pt x="4624" y="4688"/>
                  </a:cubicBezTo>
                  <a:cubicBezTo>
                    <a:pt x="3786" y="4688"/>
                    <a:pt x="3786" y="4688"/>
                    <a:pt x="3786" y="4688"/>
                  </a:cubicBezTo>
                  <a:cubicBezTo>
                    <a:pt x="3786" y="4546"/>
                    <a:pt x="3786" y="4546"/>
                    <a:pt x="3786" y="4546"/>
                  </a:cubicBezTo>
                  <a:cubicBezTo>
                    <a:pt x="4337" y="4546"/>
                    <a:pt x="4337" y="4546"/>
                    <a:pt x="4337" y="4546"/>
                  </a:cubicBezTo>
                  <a:lnTo>
                    <a:pt x="4428" y="4637"/>
                  </a:lnTo>
                  <a:close/>
                  <a:moveTo>
                    <a:pt x="4624" y="4695"/>
                  </a:moveTo>
                  <a:cubicBezTo>
                    <a:pt x="5038" y="4695"/>
                    <a:pt x="5038" y="4695"/>
                    <a:pt x="5038" y="4695"/>
                  </a:cubicBezTo>
                  <a:cubicBezTo>
                    <a:pt x="5876" y="4695"/>
                    <a:pt x="5876" y="4695"/>
                    <a:pt x="5876" y="4695"/>
                  </a:cubicBezTo>
                  <a:cubicBezTo>
                    <a:pt x="5876" y="5000"/>
                    <a:pt x="5876" y="5000"/>
                    <a:pt x="5876" y="5000"/>
                  </a:cubicBezTo>
                  <a:cubicBezTo>
                    <a:pt x="5479" y="5000"/>
                    <a:pt x="5479" y="5000"/>
                    <a:pt x="5479" y="5000"/>
                  </a:cubicBezTo>
                  <a:cubicBezTo>
                    <a:pt x="5874" y="4849"/>
                    <a:pt x="5874" y="4849"/>
                    <a:pt x="5874" y="4849"/>
                  </a:cubicBezTo>
                  <a:cubicBezTo>
                    <a:pt x="5475" y="4697"/>
                    <a:pt x="5475" y="4697"/>
                    <a:pt x="5475" y="4697"/>
                  </a:cubicBezTo>
                  <a:cubicBezTo>
                    <a:pt x="5475" y="5000"/>
                    <a:pt x="5475" y="5000"/>
                    <a:pt x="5475" y="5000"/>
                  </a:cubicBezTo>
                  <a:cubicBezTo>
                    <a:pt x="5038" y="5000"/>
                    <a:pt x="5038" y="5000"/>
                    <a:pt x="5038" y="5000"/>
                  </a:cubicBezTo>
                  <a:cubicBezTo>
                    <a:pt x="4624" y="5000"/>
                    <a:pt x="4624" y="5000"/>
                    <a:pt x="4624" y="5000"/>
                  </a:cubicBezTo>
                  <a:cubicBezTo>
                    <a:pt x="4187" y="5000"/>
                    <a:pt x="4187" y="5000"/>
                    <a:pt x="4187" y="5000"/>
                  </a:cubicBezTo>
                  <a:cubicBezTo>
                    <a:pt x="4187" y="4697"/>
                    <a:pt x="4187" y="4697"/>
                    <a:pt x="4187" y="4697"/>
                  </a:cubicBezTo>
                  <a:cubicBezTo>
                    <a:pt x="3788" y="4849"/>
                    <a:pt x="3788" y="4849"/>
                    <a:pt x="3788" y="4849"/>
                  </a:cubicBezTo>
                  <a:cubicBezTo>
                    <a:pt x="4183" y="5000"/>
                    <a:pt x="4183" y="5000"/>
                    <a:pt x="4183" y="5000"/>
                  </a:cubicBezTo>
                  <a:cubicBezTo>
                    <a:pt x="3786" y="5000"/>
                    <a:pt x="3786" y="5000"/>
                    <a:pt x="3786" y="5000"/>
                  </a:cubicBezTo>
                  <a:cubicBezTo>
                    <a:pt x="3786" y="4695"/>
                    <a:pt x="3786" y="4695"/>
                    <a:pt x="3786" y="4695"/>
                  </a:cubicBezTo>
                  <a:lnTo>
                    <a:pt x="4624" y="4695"/>
                  </a:lnTo>
                  <a:close/>
                  <a:moveTo>
                    <a:pt x="5846" y="4853"/>
                  </a:moveTo>
                  <a:cubicBezTo>
                    <a:pt x="5482" y="4992"/>
                    <a:pt x="5482" y="4992"/>
                    <a:pt x="5482" y="4992"/>
                  </a:cubicBezTo>
                  <a:cubicBezTo>
                    <a:pt x="5482" y="4853"/>
                    <a:pt x="5482" y="4853"/>
                    <a:pt x="5482" y="4853"/>
                  </a:cubicBezTo>
                  <a:lnTo>
                    <a:pt x="5846" y="4853"/>
                  </a:lnTo>
                  <a:close/>
                  <a:moveTo>
                    <a:pt x="5482" y="4846"/>
                  </a:moveTo>
                  <a:cubicBezTo>
                    <a:pt x="5482" y="4707"/>
                    <a:pt x="5482" y="4707"/>
                    <a:pt x="5482" y="4707"/>
                  </a:cubicBezTo>
                  <a:cubicBezTo>
                    <a:pt x="5846" y="4846"/>
                    <a:pt x="5846" y="4846"/>
                    <a:pt x="5846" y="4846"/>
                  </a:cubicBezTo>
                  <a:lnTo>
                    <a:pt x="5482" y="4846"/>
                  </a:lnTo>
                  <a:close/>
                  <a:moveTo>
                    <a:pt x="3816" y="4846"/>
                  </a:moveTo>
                  <a:cubicBezTo>
                    <a:pt x="4180" y="4707"/>
                    <a:pt x="4180" y="4707"/>
                    <a:pt x="4180" y="4707"/>
                  </a:cubicBezTo>
                  <a:cubicBezTo>
                    <a:pt x="4180" y="4846"/>
                    <a:pt x="4180" y="4846"/>
                    <a:pt x="4180" y="4846"/>
                  </a:cubicBezTo>
                  <a:lnTo>
                    <a:pt x="3816" y="4846"/>
                  </a:lnTo>
                  <a:close/>
                  <a:moveTo>
                    <a:pt x="4180" y="4853"/>
                  </a:moveTo>
                  <a:cubicBezTo>
                    <a:pt x="4180" y="4992"/>
                    <a:pt x="4180" y="4992"/>
                    <a:pt x="4180" y="4992"/>
                  </a:cubicBezTo>
                  <a:cubicBezTo>
                    <a:pt x="3816" y="4853"/>
                    <a:pt x="3816" y="4853"/>
                    <a:pt x="3816" y="4853"/>
                  </a:cubicBezTo>
                  <a:lnTo>
                    <a:pt x="4180" y="4853"/>
                  </a:lnTo>
                  <a:close/>
                  <a:moveTo>
                    <a:pt x="4624" y="5007"/>
                  </a:moveTo>
                  <a:cubicBezTo>
                    <a:pt x="5038" y="5007"/>
                    <a:pt x="5038" y="5007"/>
                    <a:pt x="5038" y="5007"/>
                  </a:cubicBezTo>
                  <a:cubicBezTo>
                    <a:pt x="8348" y="5007"/>
                    <a:pt x="8348" y="5007"/>
                    <a:pt x="8348" y="5007"/>
                  </a:cubicBezTo>
                  <a:cubicBezTo>
                    <a:pt x="8266" y="5024"/>
                    <a:pt x="8205" y="5095"/>
                    <a:pt x="8203" y="5181"/>
                  </a:cubicBezTo>
                  <a:cubicBezTo>
                    <a:pt x="5038" y="5181"/>
                    <a:pt x="5038" y="5181"/>
                    <a:pt x="5038" y="5181"/>
                  </a:cubicBezTo>
                  <a:cubicBezTo>
                    <a:pt x="4624" y="5181"/>
                    <a:pt x="4624" y="5181"/>
                    <a:pt x="4624" y="5181"/>
                  </a:cubicBezTo>
                  <a:cubicBezTo>
                    <a:pt x="1459" y="5181"/>
                    <a:pt x="1459" y="5181"/>
                    <a:pt x="1459" y="5181"/>
                  </a:cubicBezTo>
                  <a:cubicBezTo>
                    <a:pt x="1458" y="5095"/>
                    <a:pt x="1396" y="5024"/>
                    <a:pt x="1315" y="5007"/>
                  </a:cubicBezTo>
                  <a:lnTo>
                    <a:pt x="4624" y="5007"/>
                  </a:lnTo>
                  <a:close/>
                  <a:moveTo>
                    <a:pt x="5883" y="5000"/>
                  </a:moveTo>
                  <a:cubicBezTo>
                    <a:pt x="5883" y="4546"/>
                    <a:pt x="5883" y="4546"/>
                    <a:pt x="5883" y="4546"/>
                  </a:cubicBezTo>
                  <a:cubicBezTo>
                    <a:pt x="8380" y="4546"/>
                    <a:pt x="8380" y="4546"/>
                    <a:pt x="8380" y="4546"/>
                  </a:cubicBezTo>
                  <a:cubicBezTo>
                    <a:pt x="8380" y="5000"/>
                    <a:pt x="8380" y="5000"/>
                    <a:pt x="8380" y="5000"/>
                  </a:cubicBezTo>
                  <a:lnTo>
                    <a:pt x="5883" y="5000"/>
                  </a:lnTo>
                  <a:close/>
                  <a:moveTo>
                    <a:pt x="3780" y="5000"/>
                  </a:moveTo>
                  <a:cubicBezTo>
                    <a:pt x="1283" y="5000"/>
                    <a:pt x="1283" y="5000"/>
                    <a:pt x="1283" y="5000"/>
                  </a:cubicBezTo>
                  <a:cubicBezTo>
                    <a:pt x="1283" y="4546"/>
                    <a:pt x="1283" y="4546"/>
                    <a:pt x="1283" y="4546"/>
                  </a:cubicBezTo>
                  <a:cubicBezTo>
                    <a:pt x="3780" y="4546"/>
                    <a:pt x="3780" y="4546"/>
                    <a:pt x="3780" y="4546"/>
                  </a:cubicBezTo>
                  <a:lnTo>
                    <a:pt x="3780" y="5000"/>
                  </a:lnTo>
                  <a:close/>
                  <a:moveTo>
                    <a:pt x="9263" y="5002"/>
                  </a:moveTo>
                  <a:cubicBezTo>
                    <a:pt x="9265" y="5002"/>
                    <a:pt x="9265" y="5002"/>
                    <a:pt x="9265" y="5002"/>
                  </a:cubicBezTo>
                  <a:cubicBezTo>
                    <a:pt x="9260" y="5006"/>
                    <a:pt x="9260" y="5006"/>
                    <a:pt x="9260" y="5006"/>
                  </a:cubicBezTo>
                  <a:cubicBezTo>
                    <a:pt x="9260" y="5005"/>
                    <a:pt x="9260" y="5005"/>
                    <a:pt x="9260" y="5005"/>
                  </a:cubicBezTo>
                  <a:cubicBezTo>
                    <a:pt x="9263" y="5002"/>
                    <a:pt x="9263" y="5002"/>
                    <a:pt x="9263" y="5002"/>
                  </a:cubicBezTo>
                  <a:close/>
                  <a:moveTo>
                    <a:pt x="9260" y="4999"/>
                  </a:moveTo>
                  <a:cubicBezTo>
                    <a:pt x="9015" y="4754"/>
                    <a:pt x="9015" y="4754"/>
                    <a:pt x="9015" y="4754"/>
                  </a:cubicBezTo>
                  <a:cubicBezTo>
                    <a:pt x="9081" y="4689"/>
                    <a:pt x="9168" y="4653"/>
                    <a:pt x="9260" y="4652"/>
                  </a:cubicBezTo>
                  <a:lnTo>
                    <a:pt x="9260" y="4999"/>
                  </a:lnTo>
                  <a:close/>
                  <a:moveTo>
                    <a:pt x="9252" y="5000"/>
                  </a:moveTo>
                  <a:cubicBezTo>
                    <a:pt x="8909" y="5000"/>
                    <a:pt x="8909" y="5000"/>
                    <a:pt x="8909" y="5000"/>
                  </a:cubicBezTo>
                  <a:cubicBezTo>
                    <a:pt x="8911" y="4909"/>
                    <a:pt x="8946" y="4824"/>
                    <a:pt x="9010" y="4759"/>
                  </a:cubicBezTo>
                  <a:lnTo>
                    <a:pt x="9252" y="5000"/>
                  </a:lnTo>
                  <a:close/>
                  <a:moveTo>
                    <a:pt x="9259" y="5007"/>
                  </a:moveTo>
                  <a:cubicBezTo>
                    <a:pt x="9010" y="5256"/>
                    <a:pt x="9010" y="5256"/>
                    <a:pt x="9010" y="5256"/>
                  </a:cubicBezTo>
                  <a:cubicBezTo>
                    <a:pt x="8945" y="5189"/>
                    <a:pt x="8909" y="5101"/>
                    <a:pt x="8909" y="5007"/>
                  </a:cubicBezTo>
                  <a:cubicBezTo>
                    <a:pt x="8909" y="5007"/>
                    <a:pt x="8909" y="5007"/>
                    <a:pt x="8909" y="5007"/>
                  </a:cubicBezTo>
                  <a:lnTo>
                    <a:pt x="9259" y="5007"/>
                  </a:lnTo>
                  <a:close/>
                  <a:moveTo>
                    <a:pt x="9656" y="5372"/>
                  </a:moveTo>
                  <a:cubicBezTo>
                    <a:pt x="8904" y="5372"/>
                    <a:pt x="8904" y="5372"/>
                    <a:pt x="8904" y="5372"/>
                  </a:cubicBezTo>
                  <a:cubicBezTo>
                    <a:pt x="9656" y="4620"/>
                    <a:pt x="9656" y="4620"/>
                    <a:pt x="9656" y="4620"/>
                  </a:cubicBezTo>
                  <a:lnTo>
                    <a:pt x="9656" y="5372"/>
                  </a:lnTo>
                  <a:close/>
                  <a:moveTo>
                    <a:pt x="9267" y="4999"/>
                  </a:moveTo>
                  <a:cubicBezTo>
                    <a:pt x="9267" y="4652"/>
                    <a:pt x="9267" y="4652"/>
                    <a:pt x="9267" y="4652"/>
                  </a:cubicBezTo>
                  <a:cubicBezTo>
                    <a:pt x="9359" y="4653"/>
                    <a:pt x="9446" y="4689"/>
                    <a:pt x="9512" y="4754"/>
                  </a:cubicBezTo>
                  <a:lnTo>
                    <a:pt x="9267" y="4999"/>
                  </a:lnTo>
                  <a:close/>
                  <a:moveTo>
                    <a:pt x="9656" y="4611"/>
                  </a:moveTo>
                  <a:cubicBezTo>
                    <a:pt x="9517" y="4749"/>
                    <a:pt x="9517" y="4749"/>
                    <a:pt x="9517" y="4749"/>
                  </a:cubicBezTo>
                  <a:cubicBezTo>
                    <a:pt x="9449" y="4682"/>
                    <a:pt x="9359" y="4646"/>
                    <a:pt x="9264" y="4646"/>
                  </a:cubicBezTo>
                  <a:cubicBezTo>
                    <a:pt x="9264" y="4646"/>
                    <a:pt x="9264" y="4646"/>
                    <a:pt x="9264" y="4646"/>
                  </a:cubicBezTo>
                  <a:cubicBezTo>
                    <a:pt x="9167" y="4646"/>
                    <a:pt x="9076" y="4683"/>
                    <a:pt x="9008" y="4752"/>
                  </a:cubicBezTo>
                  <a:cubicBezTo>
                    <a:pt x="8941" y="4818"/>
                    <a:pt x="8904" y="4906"/>
                    <a:pt x="8902" y="5000"/>
                  </a:cubicBezTo>
                  <a:cubicBezTo>
                    <a:pt x="8387" y="5000"/>
                    <a:pt x="8387" y="5000"/>
                    <a:pt x="8387" y="5000"/>
                  </a:cubicBezTo>
                  <a:cubicBezTo>
                    <a:pt x="8387" y="4546"/>
                    <a:pt x="8387" y="4546"/>
                    <a:pt x="8387" y="4546"/>
                  </a:cubicBezTo>
                  <a:cubicBezTo>
                    <a:pt x="9656" y="4546"/>
                    <a:pt x="9656" y="4546"/>
                    <a:pt x="9656" y="4546"/>
                  </a:cubicBezTo>
                  <a:lnTo>
                    <a:pt x="9656" y="4611"/>
                  </a:lnTo>
                  <a:close/>
                  <a:moveTo>
                    <a:pt x="9656" y="4539"/>
                  </a:moveTo>
                  <a:cubicBezTo>
                    <a:pt x="5326" y="4539"/>
                    <a:pt x="5326" y="4539"/>
                    <a:pt x="5326" y="4539"/>
                  </a:cubicBezTo>
                  <a:cubicBezTo>
                    <a:pt x="5235" y="4448"/>
                    <a:pt x="5235" y="4448"/>
                    <a:pt x="5235" y="4448"/>
                  </a:cubicBezTo>
                  <a:cubicBezTo>
                    <a:pt x="5190" y="4493"/>
                    <a:pt x="5190" y="4493"/>
                    <a:pt x="5190" y="4493"/>
                  </a:cubicBezTo>
                  <a:cubicBezTo>
                    <a:pt x="5145" y="4448"/>
                    <a:pt x="5145" y="4448"/>
                    <a:pt x="5145" y="4448"/>
                  </a:cubicBezTo>
                  <a:cubicBezTo>
                    <a:pt x="5100" y="4493"/>
                    <a:pt x="5100" y="4493"/>
                    <a:pt x="5100" y="4493"/>
                  </a:cubicBezTo>
                  <a:cubicBezTo>
                    <a:pt x="5056" y="4448"/>
                    <a:pt x="5056" y="4448"/>
                    <a:pt x="5056" y="4448"/>
                  </a:cubicBezTo>
                  <a:cubicBezTo>
                    <a:pt x="5038" y="4466"/>
                    <a:pt x="5038" y="4466"/>
                    <a:pt x="5038" y="4466"/>
                  </a:cubicBezTo>
                  <a:cubicBezTo>
                    <a:pt x="5038" y="4464"/>
                    <a:pt x="5038" y="4464"/>
                    <a:pt x="5038" y="4464"/>
                  </a:cubicBezTo>
                  <a:cubicBezTo>
                    <a:pt x="5010" y="4492"/>
                    <a:pt x="5010" y="4492"/>
                    <a:pt x="5010" y="4492"/>
                  </a:cubicBezTo>
                  <a:cubicBezTo>
                    <a:pt x="4966" y="4448"/>
                    <a:pt x="4966" y="4448"/>
                    <a:pt x="4966" y="4448"/>
                  </a:cubicBezTo>
                  <a:cubicBezTo>
                    <a:pt x="4965" y="4449"/>
                    <a:pt x="4965" y="4449"/>
                    <a:pt x="4965" y="4449"/>
                  </a:cubicBezTo>
                  <a:cubicBezTo>
                    <a:pt x="4965" y="4448"/>
                    <a:pt x="4965" y="4448"/>
                    <a:pt x="4965" y="4448"/>
                  </a:cubicBezTo>
                  <a:cubicBezTo>
                    <a:pt x="4921" y="4492"/>
                    <a:pt x="4921" y="4492"/>
                    <a:pt x="4921" y="4492"/>
                  </a:cubicBezTo>
                  <a:cubicBezTo>
                    <a:pt x="4877" y="4448"/>
                    <a:pt x="4877" y="4448"/>
                    <a:pt x="4877" y="4448"/>
                  </a:cubicBezTo>
                  <a:cubicBezTo>
                    <a:pt x="4876" y="4449"/>
                    <a:pt x="4876" y="4449"/>
                    <a:pt x="4876" y="4449"/>
                  </a:cubicBezTo>
                  <a:cubicBezTo>
                    <a:pt x="4875" y="4448"/>
                    <a:pt x="4875" y="4448"/>
                    <a:pt x="4875" y="4448"/>
                  </a:cubicBezTo>
                  <a:cubicBezTo>
                    <a:pt x="4831" y="4492"/>
                    <a:pt x="4831" y="4492"/>
                    <a:pt x="4831" y="4492"/>
                  </a:cubicBezTo>
                  <a:cubicBezTo>
                    <a:pt x="4787" y="4448"/>
                    <a:pt x="4787" y="4448"/>
                    <a:pt x="4787" y="4448"/>
                  </a:cubicBezTo>
                  <a:cubicBezTo>
                    <a:pt x="4787" y="4449"/>
                    <a:pt x="4787" y="4449"/>
                    <a:pt x="4787" y="4449"/>
                  </a:cubicBezTo>
                  <a:cubicBezTo>
                    <a:pt x="4786" y="4448"/>
                    <a:pt x="4786" y="4448"/>
                    <a:pt x="4786" y="4448"/>
                  </a:cubicBezTo>
                  <a:cubicBezTo>
                    <a:pt x="4742" y="4492"/>
                    <a:pt x="4742" y="4492"/>
                    <a:pt x="4742" y="4492"/>
                  </a:cubicBezTo>
                  <a:cubicBezTo>
                    <a:pt x="4698" y="4448"/>
                    <a:pt x="4698" y="4448"/>
                    <a:pt x="4698" y="4448"/>
                  </a:cubicBezTo>
                  <a:cubicBezTo>
                    <a:pt x="4697" y="4449"/>
                    <a:pt x="4697" y="4449"/>
                    <a:pt x="4697" y="4449"/>
                  </a:cubicBezTo>
                  <a:cubicBezTo>
                    <a:pt x="4696" y="4448"/>
                    <a:pt x="4696" y="4448"/>
                    <a:pt x="4696" y="4448"/>
                  </a:cubicBezTo>
                  <a:cubicBezTo>
                    <a:pt x="4652" y="4492"/>
                    <a:pt x="4652" y="4492"/>
                    <a:pt x="4652" y="4492"/>
                  </a:cubicBezTo>
                  <a:cubicBezTo>
                    <a:pt x="4624" y="4464"/>
                    <a:pt x="4624" y="4464"/>
                    <a:pt x="4624" y="4464"/>
                  </a:cubicBezTo>
                  <a:cubicBezTo>
                    <a:pt x="4624" y="4466"/>
                    <a:pt x="4624" y="4466"/>
                    <a:pt x="4624" y="4466"/>
                  </a:cubicBezTo>
                  <a:cubicBezTo>
                    <a:pt x="4607" y="4448"/>
                    <a:pt x="4607" y="4448"/>
                    <a:pt x="4607" y="4448"/>
                  </a:cubicBezTo>
                  <a:cubicBezTo>
                    <a:pt x="4562" y="4493"/>
                    <a:pt x="4562" y="4493"/>
                    <a:pt x="4562" y="4493"/>
                  </a:cubicBezTo>
                  <a:cubicBezTo>
                    <a:pt x="4517" y="4448"/>
                    <a:pt x="4517" y="4448"/>
                    <a:pt x="4517" y="4448"/>
                  </a:cubicBezTo>
                  <a:cubicBezTo>
                    <a:pt x="4473" y="4493"/>
                    <a:pt x="4473" y="4493"/>
                    <a:pt x="4473" y="4493"/>
                  </a:cubicBezTo>
                  <a:cubicBezTo>
                    <a:pt x="4428" y="4448"/>
                    <a:pt x="4428" y="4448"/>
                    <a:pt x="4428" y="4448"/>
                  </a:cubicBezTo>
                  <a:cubicBezTo>
                    <a:pt x="4337" y="4539"/>
                    <a:pt x="4337" y="4539"/>
                    <a:pt x="4337" y="4539"/>
                  </a:cubicBezTo>
                  <a:cubicBezTo>
                    <a:pt x="7" y="4539"/>
                    <a:pt x="7" y="4539"/>
                    <a:pt x="7" y="4539"/>
                  </a:cubicBezTo>
                  <a:cubicBezTo>
                    <a:pt x="7" y="3031"/>
                    <a:pt x="7" y="3031"/>
                    <a:pt x="7" y="3031"/>
                  </a:cubicBezTo>
                  <a:cubicBezTo>
                    <a:pt x="7" y="3031"/>
                    <a:pt x="7" y="3031"/>
                    <a:pt x="7" y="3031"/>
                  </a:cubicBezTo>
                  <a:cubicBezTo>
                    <a:pt x="63" y="3031"/>
                    <a:pt x="109" y="3076"/>
                    <a:pt x="109" y="3132"/>
                  </a:cubicBezTo>
                  <a:cubicBezTo>
                    <a:pt x="109" y="3642"/>
                    <a:pt x="109" y="3642"/>
                    <a:pt x="109" y="3642"/>
                  </a:cubicBezTo>
                  <a:cubicBezTo>
                    <a:pt x="109" y="3698"/>
                    <a:pt x="63" y="3743"/>
                    <a:pt x="7" y="3743"/>
                  </a:cubicBezTo>
                  <a:cubicBezTo>
                    <a:pt x="7" y="3750"/>
                    <a:pt x="7" y="3750"/>
                    <a:pt x="7" y="3750"/>
                  </a:cubicBezTo>
                  <a:cubicBezTo>
                    <a:pt x="67" y="3750"/>
                    <a:pt x="116" y="3701"/>
                    <a:pt x="116" y="3642"/>
                  </a:cubicBezTo>
                  <a:cubicBezTo>
                    <a:pt x="116" y="3132"/>
                    <a:pt x="116" y="3132"/>
                    <a:pt x="116" y="3132"/>
                  </a:cubicBezTo>
                  <a:cubicBezTo>
                    <a:pt x="116" y="3082"/>
                    <a:pt x="81" y="3039"/>
                    <a:pt x="34" y="3027"/>
                  </a:cubicBezTo>
                  <a:cubicBezTo>
                    <a:pt x="81" y="3015"/>
                    <a:pt x="116" y="2973"/>
                    <a:pt x="116" y="2922"/>
                  </a:cubicBezTo>
                  <a:cubicBezTo>
                    <a:pt x="116" y="2841"/>
                    <a:pt x="116" y="2841"/>
                    <a:pt x="116" y="2841"/>
                  </a:cubicBezTo>
                  <a:cubicBezTo>
                    <a:pt x="116" y="2695"/>
                    <a:pt x="116" y="2695"/>
                    <a:pt x="116" y="2695"/>
                  </a:cubicBezTo>
                  <a:cubicBezTo>
                    <a:pt x="371" y="2695"/>
                    <a:pt x="371" y="2695"/>
                    <a:pt x="371" y="2695"/>
                  </a:cubicBezTo>
                  <a:cubicBezTo>
                    <a:pt x="176" y="3028"/>
                    <a:pt x="176" y="3028"/>
                    <a:pt x="176" y="3028"/>
                  </a:cubicBezTo>
                  <a:cubicBezTo>
                    <a:pt x="600" y="3028"/>
                    <a:pt x="600" y="3028"/>
                    <a:pt x="600" y="3028"/>
                  </a:cubicBezTo>
                  <a:cubicBezTo>
                    <a:pt x="405" y="2695"/>
                    <a:pt x="405" y="2695"/>
                    <a:pt x="405" y="2695"/>
                  </a:cubicBezTo>
                  <a:cubicBezTo>
                    <a:pt x="652" y="2695"/>
                    <a:pt x="652" y="2695"/>
                    <a:pt x="652" y="2695"/>
                  </a:cubicBezTo>
                  <a:cubicBezTo>
                    <a:pt x="652" y="2841"/>
                    <a:pt x="652" y="2841"/>
                    <a:pt x="652" y="2841"/>
                  </a:cubicBezTo>
                  <a:cubicBezTo>
                    <a:pt x="652" y="2922"/>
                    <a:pt x="652" y="2922"/>
                    <a:pt x="652" y="2922"/>
                  </a:cubicBezTo>
                  <a:cubicBezTo>
                    <a:pt x="652" y="2973"/>
                    <a:pt x="687" y="3015"/>
                    <a:pt x="734" y="3027"/>
                  </a:cubicBezTo>
                  <a:cubicBezTo>
                    <a:pt x="687" y="3039"/>
                    <a:pt x="652" y="3082"/>
                    <a:pt x="652" y="3132"/>
                  </a:cubicBezTo>
                  <a:cubicBezTo>
                    <a:pt x="652" y="3642"/>
                    <a:pt x="652" y="3642"/>
                    <a:pt x="652" y="3642"/>
                  </a:cubicBezTo>
                  <a:cubicBezTo>
                    <a:pt x="652" y="3701"/>
                    <a:pt x="700" y="3749"/>
                    <a:pt x="759" y="3750"/>
                  </a:cubicBezTo>
                  <a:cubicBezTo>
                    <a:pt x="759" y="4235"/>
                    <a:pt x="759" y="4235"/>
                    <a:pt x="759" y="4235"/>
                  </a:cubicBezTo>
                  <a:cubicBezTo>
                    <a:pt x="762" y="4235"/>
                    <a:pt x="762" y="4235"/>
                    <a:pt x="762" y="4235"/>
                  </a:cubicBezTo>
                  <a:cubicBezTo>
                    <a:pt x="852" y="4235"/>
                    <a:pt x="925" y="4308"/>
                    <a:pt x="925" y="4398"/>
                  </a:cubicBezTo>
                  <a:cubicBezTo>
                    <a:pt x="925" y="4401"/>
                    <a:pt x="925" y="4401"/>
                    <a:pt x="925" y="4401"/>
                  </a:cubicBezTo>
                  <a:cubicBezTo>
                    <a:pt x="4624" y="4401"/>
                    <a:pt x="4624" y="4401"/>
                    <a:pt x="4624" y="4401"/>
                  </a:cubicBezTo>
                  <a:cubicBezTo>
                    <a:pt x="5038" y="4401"/>
                    <a:pt x="5038" y="4401"/>
                    <a:pt x="5038" y="4401"/>
                  </a:cubicBezTo>
                  <a:cubicBezTo>
                    <a:pt x="8738" y="4401"/>
                    <a:pt x="8738" y="4401"/>
                    <a:pt x="8738" y="4401"/>
                  </a:cubicBezTo>
                  <a:cubicBezTo>
                    <a:pt x="8738" y="4398"/>
                    <a:pt x="8738" y="4398"/>
                    <a:pt x="8738" y="4398"/>
                  </a:cubicBezTo>
                  <a:cubicBezTo>
                    <a:pt x="8738" y="4308"/>
                    <a:pt x="8811" y="4235"/>
                    <a:pt x="8901" y="4235"/>
                  </a:cubicBezTo>
                  <a:cubicBezTo>
                    <a:pt x="8904" y="4235"/>
                    <a:pt x="8904" y="4235"/>
                    <a:pt x="8904" y="4235"/>
                  </a:cubicBezTo>
                  <a:cubicBezTo>
                    <a:pt x="8904" y="3750"/>
                    <a:pt x="8904" y="3750"/>
                    <a:pt x="8904" y="3750"/>
                  </a:cubicBezTo>
                  <a:cubicBezTo>
                    <a:pt x="8963" y="3749"/>
                    <a:pt x="9010" y="3701"/>
                    <a:pt x="9010" y="3642"/>
                  </a:cubicBezTo>
                  <a:cubicBezTo>
                    <a:pt x="9010" y="3132"/>
                    <a:pt x="9010" y="3132"/>
                    <a:pt x="9010" y="3132"/>
                  </a:cubicBezTo>
                  <a:cubicBezTo>
                    <a:pt x="9010" y="3082"/>
                    <a:pt x="8976" y="3039"/>
                    <a:pt x="8929" y="3027"/>
                  </a:cubicBezTo>
                  <a:cubicBezTo>
                    <a:pt x="8976" y="3015"/>
                    <a:pt x="9010" y="2973"/>
                    <a:pt x="9010" y="2922"/>
                  </a:cubicBezTo>
                  <a:cubicBezTo>
                    <a:pt x="9010" y="2841"/>
                    <a:pt x="9010" y="2841"/>
                    <a:pt x="9010" y="2841"/>
                  </a:cubicBezTo>
                  <a:cubicBezTo>
                    <a:pt x="9010" y="2695"/>
                    <a:pt x="9010" y="2695"/>
                    <a:pt x="9010" y="2695"/>
                  </a:cubicBezTo>
                  <a:cubicBezTo>
                    <a:pt x="9257" y="2695"/>
                    <a:pt x="9257" y="2695"/>
                    <a:pt x="9257" y="2695"/>
                  </a:cubicBezTo>
                  <a:cubicBezTo>
                    <a:pt x="9062" y="3028"/>
                    <a:pt x="9062" y="3028"/>
                    <a:pt x="9062" y="3028"/>
                  </a:cubicBezTo>
                  <a:cubicBezTo>
                    <a:pt x="9487" y="3028"/>
                    <a:pt x="9487" y="3028"/>
                    <a:pt x="9487" y="3028"/>
                  </a:cubicBezTo>
                  <a:cubicBezTo>
                    <a:pt x="9292" y="2695"/>
                    <a:pt x="9292" y="2695"/>
                    <a:pt x="9292" y="2695"/>
                  </a:cubicBezTo>
                  <a:cubicBezTo>
                    <a:pt x="9547" y="2695"/>
                    <a:pt x="9547" y="2695"/>
                    <a:pt x="9547" y="2695"/>
                  </a:cubicBezTo>
                  <a:cubicBezTo>
                    <a:pt x="9547" y="2841"/>
                    <a:pt x="9547" y="2841"/>
                    <a:pt x="9547" y="2841"/>
                  </a:cubicBezTo>
                  <a:cubicBezTo>
                    <a:pt x="9547" y="2922"/>
                    <a:pt x="9547" y="2922"/>
                    <a:pt x="9547" y="2922"/>
                  </a:cubicBezTo>
                  <a:cubicBezTo>
                    <a:pt x="9547" y="2973"/>
                    <a:pt x="9581" y="3015"/>
                    <a:pt x="9628" y="3027"/>
                  </a:cubicBezTo>
                  <a:cubicBezTo>
                    <a:pt x="9581" y="3039"/>
                    <a:pt x="9547" y="3082"/>
                    <a:pt x="9547" y="3132"/>
                  </a:cubicBezTo>
                  <a:cubicBezTo>
                    <a:pt x="9547" y="3642"/>
                    <a:pt x="9547" y="3642"/>
                    <a:pt x="9547" y="3642"/>
                  </a:cubicBezTo>
                  <a:cubicBezTo>
                    <a:pt x="9547" y="3701"/>
                    <a:pt x="9595" y="3750"/>
                    <a:pt x="9655" y="3750"/>
                  </a:cubicBezTo>
                  <a:cubicBezTo>
                    <a:pt x="9655" y="3743"/>
                    <a:pt x="9655" y="3743"/>
                    <a:pt x="9655" y="3743"/>
                  </a:cubicBezTo>
                  <a:cubicBezTo>
                    <a:pt x="9599" y="3743"/>
                    <a:pt x="9554" y="3698"/>
                    <a:pt x="9554" y="3642"/>
                  </a:cubicBezTo>
                  <a:cubicBezTo>
                    <a:pt x="9554" y="3132"/>
                    <a:pt x="9554" y="3132"/>
                    <a:pt x="9554" y="3132"/>
                  </a:cubicBezTo>
                  <a:cubicBezTo>
                    <a:pt x="9554" y="3076"/>
                    <a:pt x="9599" y="3031"/>
                    <a:pt x="9655" y="3031"/>
                  </a:cubicBezTo>
                  <a:cubicBezTo>
                    <a:pt x="9656" y="3031"/>
                    <a:pt x="9656" y="3031"/>
                    <a:pt x="9656" y="3031"/>
                  </a:cubicBezTo>
                  <a:lnTo>
                    <a:pt x="9656" y="4539"/>
                  </a:lnTo>
                  <a:close/>
                  <a:moveTo>
                    <a:pt x="759" y="3031"/>
                  </a:moveTo>
                  <a:cubicBezTo>
                    <a:pt x="759" y="3743"/>
                    <a:pt x="759" y="3743"/>
                    <a:pt x="759" y="3743"/>
                  </a:cubicBezTo>
                  <a:cubicBezTo>
                    <a:pt x="704" y="3742"/>
                    <a:pt x="659" y="3697"/>
                    <a:pt x="659" y="3642"/>
                  </a:cubicBezTo>
                  <a:cubicBezTo>
                    <a:pt x="659" y="3132"/>
                    <a:pt x="659" y="3132"/>
                    <a:pt x="659" y="3132"/>
                  </a:cubicBezTo>
                  <a:cubicBezTo>
                    <a:pt x="659" y="3077"/>
                    <a:pt x="704" y="3032"/>
                    <a:pt x="759" y="3031"/>
                  </a:cubicBezTo>
                  <a:close/>
                  <a:moveTo>
                    <a:pt x="9656" y="3024"/>
                  </a:moveTo>
                  <a:cubicBezTo>
                    <a:pt x="9655" y="3024"/>
                    <a:pt x="9655" y="3024"/>
                    <a:pt x="9655" y="3024"/>
                  </a:cubicBezTo>
                  <a:cubicBezTo>
                    <a:pt x="9599" y="3024"/>
                    <a:pt x="9554" y="2978"/>
                    <a:pt x="9554" y="2922"/>
                  </a:cubicBezTo>
                  <a:cubicBezTo>
                    <a:pt x="9554" y="2841"/>
                    <a:pt x="9554" y="2841"/>
                    <a:pt x="9554" y="2841"/>
                  </a:cubicBezTo>
                  <a:cubicBezTo>
                    <a:pt x="9554" y="2695"/>
                    <a:pt x="9554" y="2695"/>
                    <a:pt x="9554" y="2695"/>
                  </a:cubicBezTo>
                  <a:cubicBezTo>
                    <a:pt x="9656" y="2695"/>
                    <a:pt x="9656" y="2695"/>
                    <a:pt x="9656" y="2695"/>
                  </a:cubicBezTo>
                  <a:cubicBezTo>
                    <a:pt x="9656" y="2841"/>
                    <a:pt x="9656" y="2841"/>
                    <a:pt x="9656" y="2841"/>
                  </a:cubicBezTo>
                  <a:lnTo>
                    <a:pt x="9656" y="3024"/>
                  </a:lnTo>
                  <a:close/>
                  <a:moveTo>
                    <a:pt x="9656" y="2684"/>
                  </a:moveTo>
                  <a:cubicBezTo>
                    <a:pt x="9554" y="2684"/>
                    <a:pt x="9554" y="2684"/>
                    <a:pt x="9554" y="2684"/>
                  </a:cubicBezTo>
                  <a:cubicBezTo>
                    <a:pt x="9554" y="2538"/>
                    <a:pt x="9554" y="2538"/>
                    <a:pt x="9554" y="2538"/>
                  </a:cubicBezTo>
                  <a:cubicBezTo>
                    <a:pt x="9554" y="2456"/>
                    <a:pt x="9554" y="2456"/>
                    <a:pt x="9554" y="2456"/>
                  </a:cubicBezTo>
                  <a:cubicBezTo>
                    <a:pt x="9554" y="2400"/>
                    <a:pt x="9599" y="2355"/>
                    <a:pt x="9655" y="2355"/>
                  </a:cubicBezTo>
                  <a:cubicBezTo>
                    <a:pt x="9656" y="2355"/>
                    <a:pt x="9656" y="2355"/>
                    <a:pt x="9656" y="2355"/>
                  </a:cubicBezTo>
                  <a:cubicBezTo>
                    <a:pt x="9656" y="2538"/>
                    <a:pt x="9656" y="2538"/>
                    <a:pt x="9656" y="2538"/>
                  </a:cubicBezTo>
                  <a:lnTo>
                    <a:pt x="9656" y="268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32"/>
            <p:cNvSpPr/>
            <p:nvPr/>
          </p:nvSpPr>
          <p:spPr>
            <a:xfrm>
              <a:off x="10391775" y="1720850"/>
              <a:ext cx="271463" cy="346075"/>
            </a:xfrm>
            <a:custGeom>
              <a:rect b="b" l="l" r="r" t="t"/>
              <a:pathLst>
                <a:path extrusionOk="0" h="542" w="425">
                  <a:moveTo>
                    <a:pt x="214" y="181"/>
                  </a:moveTo>
                  <a:cubicBezTo>
                    <a:pt x="264" y="181"/>
                    <a:pt x="304" y="140"/>
                    <a:pt x="304" y="90"/>
                  </a:cubicBezTo>
                  <a:cubicBezTo>
                    <a:pt x="304" y="40"/>
                    <a:pt x="264" y="0"/>
                    <a:pt x="214" y="0"/>
                  </a:cubicBezTo>
                  <a:cubicBezTo>
                    <a:pt x="164" y="0"/>
                    <a:pt x="123" y="40"/>
                    <a:pt x="123" y="90"/>
                  </a:cubicBezTo>
                  <a:cubicBezTo>
                    <a:pt x="123" y="140"/>
                    <a:pt x="163" y="180"/>
                    <a:pt x="212" y="181"/>
                  </a:cubicBezTo>
                  <a:cubicBezTo>
                    <a:pt x="0" y="542"/>
                    <a:pt x="0" y="542"/>
                    <a:pt x="0" y="542"/>
                  </a:cubicBezTo>
                  <a:cubicBezTo>
                    <a:pt x="425" y="542"/>
                    <a:pt x="425" y="542"/>
                    <a:pt x="425" y="542"/>
                  </a:cubicBezTo>
                  <a:cubicBezTo>
                    <a:pt x="213" y="181"/>
                    <a:pt x="213" y="181"/>
                    <a:pt x="213" y="181"/>
                  </a:cubicBezTo>
                  <a:cubicBezTo>
                    <a:pt x="213" y="181"/>
                    <a:pt x="214" y="181"/>
                    <a:pt x="214" y="181"/>
                  </a:cubicBezTo>
                  <a:close/>
                  <a:moveTo>
                    <a:pt x="209" y="536"/>
                  </a:moveTo>
                  <a:cubicBezTo>
                    <a:pt x="12" y="536"/>
                    <a:pt x="12" y="536"/>
                    <a:pt x="12" y="536"/>
                  </a:cubicBezTo>
                  <a:cubicBezTo>
                    <a:pt x="113" y="364"/>
                    <a:pt x="113" y="364"/>
                    <a:pt x="113" y="364"/>
                  </a:cubicBezTo>
                  <a:cubicBezTo>
                    <a:pt x="209" y="532"/>
                    <a:pt x="209" y="532"/>
                    <a:pt x="209" y="532"/>
                  </a:cubicBezTo>
                  <a:lnTo>
                    <a:pt x="209" y="536"/>
                  </a:lnTo>
                  <a:close/>
                  <a:moveTo>
                    <a:pt x="209" y="518"/>
                  </a:moveTo>
                  <a:cubicBezTo>
                    <a:pt x="117" y="357"/>
                    <a:pt x="117" y="357"/>
                    <a:pt x="117" y="357"/>
                  </a:cubicBezTo>
                  <a:cubicBezTo>
                    <a:pt x="209" y="199"/>
                    <a:pt x="209" y="199"/>
                    <a:pt x="209" y="199"/>
                  </a:cubicBezTo>
                  <a:lnTo>
                    <a:pt x="209" y="518"/>
                  </a:lnTo>
                  <a:close/>
                  <a:moveTo>
                    <a:pt x="216" y="199"/>
                  </a:moveTo>
                  <a:cubicBezTo>
                    <a:pt x="308" y="357"/>
                    <a:pt x="308" y="357"/>
                    <a:pt x="308" y="357"/>
                  </a:cubicBezTo>
                  <a:cubicBezTo>
                    <a:pt x="216" y="518"/>
                    <a:pt x="216" y="518"/>
                    <a:pt x="216" y="518"/>
                  </a:cubicBezTo>
                  <a:lnTo>
                    <a:pt x="216" y="199"/>
                  </a:lnTo>
                  <a:close/>
                  <a:moveTo>
                    <a:pt x="216" y="532"/>
                  </a:moveTo>
                  <a:cubicBezTo>
                    <a:pt x="312" y="364"/>
                    <a:pt x="312" y="364"/>
                    <a:pt x="312" y="364"/>
                  </a:cubicBezTo>
                  <a:cubicBezTo>
                    <a:pt x="413" y="536"/>
                    <a:pt x="413" y="536"/>
                    <a:pt x="413" y="536"/>
                  </a:cubicBezTo>
                  <a:cubicBezTo>
                    <a:pt x="216" y="536"/>
                    <a:pt x="216" y="536"/>
                    <a:pt x="216" y="536"/>
                  </a:cubicBezTo>
                  <a:lnTo>
                    <a:pt x="216" y="532"/>
                  </a:lnTo>
                  <a:close/>
                  <a:moveTo>
                    <a:pt x="130" y="90"/>
                  </a:moveTo>
                  <a:cubicBezTo>
                    <a:pt x="130" y="44"/>
                    <a:pt x="168" y="7"/>
                    <a:pt x="214" y="7"/>
                  </a:cubicBezTo>
                  <a:cubicBezTo>
                    <a:pt x="260" y="7"/>
                    <a:pt x="298" y="44"/>
                    <a:pt x="298" y="90"/>
                  </a:cubicBezTo>
                  <a:cubicBezTo>
                    <a:pt x="298" y="136"/>
                    <a:pt x="260" y="174"/>
                    <a:pt x="214" y="174"/>
                  </a:cubicBezTo>
                  <a:cubicBezTo>
                    <a:pt x="168" y="174"/>
                    <a:pt x="130" y="136"/>
                    <a:pt x="130" y="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32"/>
            <p:cNvSpPr/>
            <p:nvPr/>
          </p:nvSpPr>
          <p:spPr>
            <a:xfrm>
              <a:off x="10101263" y="622300"/>
              <a:ext cx="165100" cy="165100"/>
            </a:xfrm>
            <a:custGeom>
              <a:rect b="b" l="l" r="r" t="t"/>
              <a:pathLst>
                <a:path extrusionOk="0" h="258" w="258">
                  <a:moveTo>
                    <a:pt x="129" y="258"/>
                  </a:moveTo>
                  <a:cubicBezTo>
                    <a:pt x="201" y="258"/>
                    <a:pt x="258" y="200"/>
                    <a:pt x="258" y="129"/>
                  </a:cubicBezTo>
                  <a:cubicBezTo>
                    <a:pt x="258" y="58"/>
                    <a:pt x="201" y="0"/>
                    <a:pt x="129" y="0"/>
                  </a:cubicBezTo>
                  <a:cubicBezTo>
                    <a:pt x="58" y="0"/>
                    <a:pt x="0" y="58"/>
                    <a:pt x="0" y="129"/>
                  </a:cubicBezTo>
                  <a:cubicBezTo>
                    <a:pt x="0" y="200"/>
                    <a:pt x="58" y="258"/>
                    <a:pt x="129" y="258"/>
                  </a:cubicBezTo>
                  <a:close/>
                  <a:moveTo>
                    <a:pt x="218" y="213"/>
                  </a:moveTo>
                  <a:cubicBezTo>
                    <a:pt x="137" y="132"/>
                    <a:pt x="137" y="132"/>
                    <a:pt x="137" y="132"/>
                  </a:cubicBezTo>
                  <a:cubicBezTo>
                    <a:pt x="252" y="132"/>
                    <a:pt x="252" y="132"/>
                    <a:pt x="252" y="132"/>
                  </a:cubicBezTo>
                  <a:cubicBezTo>
                    <a:pt x="251" y="163"/>
                    <a:pt x="238" y="192"/>
                    <a:pt x="218" y="213"/>
                  </a:cubicBezTo>
                  <a:close/>
                  <a:moveTo>
                    <a:pt x="252" y="125"/>
                  </a:moveTo>
                  <a:cubicBezTo>
                    <a:pt x="137" y="125"/>
                    <a:pt x="137" y="125"/>
                    <a:pt x="137" y="125"/>
                  </a:cubicBezTo>
                  <a:cubicBezTo>
                    <a:pt x="218" y="45"/>
                    <a:pt x="218" y="45"/>
                    <a:pt x="218" y="45"/>
                  </a:cubicBezTo>
                  <a:cubicBezTo>
                    <a:pt x="238" y="66"/>
                    <a:pt x="251" y="94"/>
                    <a:pt x="252" y="125"/>
                  </a:cubicBezTo>
                  <a:close/>
                  <a:moveTo>
                    <a:pt x="133" y="7"/>
                  </a:moveTo>
                  <a:cubicBezTo>
                    <a:pt x="164" y="7"/>
                    <a:pt x="192" y="20"/>
                    <a:pt x="213" y="40"/>
                  </a:cubicBezTo>
                  <a:cubicBezTo>
                    <a:pt x="133" y="121"/>
                    <a:pt x="133" y="121"/>
                    <a:pt x="133" y="121"/>
                  </a:cubicBezTo>
                  <a:lnTo>
                    <a:pt x="133" y="7"/>
                  </a:lnTo>
                  <a:close/>
                  <a:moveTo>
                    <a:pt x="133" y="137"/>
                  </a:moveTo>
                  <a:cubicBezTo>
                    <a:pt x="213" y="218"/>
                    <a:pt x="213" y="218"/>
                    <a:pt x="213" y="218"/>
                  </a:cubicBezTo>
                  <a:cubicBezTo>
                    <a:pt x="192" y="238"/>
                    <a:pt x="164" y="250"/>
                    <a:pt x="133" y="251"/>
                  </a:cubicBezTo>
                  <a:lnTo>
                    <a:pt x="133" y="137"/>
                  </a:lnTo>
                  <a:close/>
                  <a:moveTo>
                    <a:pt x="126" y="251"/>
                  </a:moveTo>
                  <a:cubicBezTo>
                    <a:pt x="95" y="250"/>
                    <a:pt x="66" y="238"/>
                    <a:pt x="45" y="218"/>
                  </a:cubicBezTo>
                  <a:cubicBezTo>
                    <a:pt x="126" y="137"/>
                    <a:pt x="126" y="137"/>
                    <a:pt x="126" y="137"/>
                  </a:cubicBezTo>
                  <a:lnTo>
                    <a:pt x="126" y="251"/>
                  </a:lnTo>
                  <a:close/>
                  <a:moveTo>
                    <a:pt x="126" y="7"/>
                  </a:moveTo>
                  <a:cubicBezTo>
                    <a:pt x="126" y="121"/>
                    <a:pt x="126" y="121"/>
                    <a:pt x="126" y="121"/>
                  </a:cubicBezTo>
                  <a:cubicBezTo>
                    <a:pt x="45" y="40"/>
                    <a:pt x="45" y="40"/>
                    <a:pt x="45" y="40"/>
                  </a:cubicBezTo>
                  <a:cubicBezTo>
                    <a:pt x="66" y="20"/>
                    <a:pt x="95" y="7"/>
                    <a:pt x="126" y="7"/>
                  </a:cubicBezTo>
                  <a:close/>
                  <a:moveTo>
                    <a:pt x="40" y="45"/>
                  </a:moveTo>
                  <a:cubicBezTo>
                    <a:pt x="121" y="125"/>
                    <a:pt x="121" y="125"/>
                    <a:pt x="121" y="125"/>
                  </a:cubicBezTo>
                  <a:cubicBezTo>
                    <a:pt x="7" y="125"/>
                    <a:pt x="7" y="125"/>
                    <a:pt x="7" y="125"/>
                  </a:cubicBezTo>
                  <a:cubicBezTo>
                    <a:pt x="8" y="94"/>
                    <a:pt x="20" y="66"/>
                    <a:pt x="40" y="45"/>
                  </a:cubicBezTo>
                  <a:close/>
                  <a:moveTo>
                    <a:pt x="121" y="132"/>
                  </a:moveTo>
                  <a:cubicBezTo>
                    <a:pt x="40" y="213"/>
                    <a:pt x="40" y="213"/>
                    <a:pt x="40" y="213"/>
                  </a:cubicBezTo>
                  <a:cubicBezTo>
                    <a:pt x="20" y="192"/>
                    <a:pt x="8" y="163"/>
                    <a:pt x="7" y="132"/>
                  </a:cubicBezTo>
                  <a:lnTo>
                    <a:pt x="121" y="13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32"/>
            <p:cNvSpPr/>
            <p:nvPr/>
          </p:nvSpPr>
          <p:spPr>
            <a:xfrm>
              <a:off x="5316538" y="655638"/>
              <a:ext cx="4741863" cy="3175"/>
            </a:xfrm>
            <a:custGeom>
              <a:rect b="b" l="l" r="r" t="t"/>
              <a:pathLst>
                <a:path extrusionOk="0" h="2" w="2987">
                  <a:moveTo>
                    <a:pt x="1577" y="2"/>
                  </a:moveTo>
                  <a:lnTo>
                    <a:pt x="2987" y="2"/>
                  </a:lnTo>
                  <a:lnTo>
                    <a:pt x="2987" y="0"/>
                  </a:lnTo>
                  <a:lnTo>
                    <a:pt x="1577" y="0"/>
                  </a:lnTo>
                  <a:lnTo>
                    <a:pt x="1410" y="0"/>
                  </a:lnTo>
                  <a:lnTo>
                    <a:pt x="0" y="0"/>
                  </a:lnTo>
                  <a:lnTo>
                    <a:pt x="0" y="2"/>
                  </a:lnTo>
                  <a:lnTo>
                    <a:pt x="1410" y="2"/>
                  </a:lnTo>
                  <a:lnTo>
                    <a:pt x="1577" y="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32"/>
            <p:cNvSpPr/>
            <p:nvPr/>
          </p:nvSpPr>
          <p:spPr>
            <a:xfrm>
              <a:off x="9885363" y="693738"/>
              <a:ext cx="173100" cy="4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32"/>
            <p:cNvSpPr/>
            <p:nvPr/>
          </p:nvSpPr>
          <p:spPr>
            <a:xfrm>
              <a:off x="9929813" y="733425"/>
              <a:ext cx="128700" cy="3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32"/>
            <p:cNvSpPr/>
            <p:nvPr/>
          </p:nvSpPr>
          <p:spPr>
            <a:xfrm>
              <a:off x="10266363" y="1217613"/>
              <a:ext cx="441326" cy="106362"/>
            </a:xfrm>
            <a:custGeom>
              <a:rect b="b" l="l" r="r" t="t"/>
              <a:pathLst>
                <a:path extrusionOk="0" h="167" w="690">
                  <a:moveTo>
                    <a:pt x="84" y="87"/>
                  </a:moveTo>
                  <a:cubicBezTo>
                    <a:pt x="318" y="87"/>
                    <a:pt x="318" y="87"/>
                    <a:pt x="318" y="87"/>
                  </a:cubicBezTo>
                  <a:cubicBezTo>
                    <a:pt x="320" y="131"/>
                    <a:pt x="357" y="167"/>
                    <a:pt x="402" y="167"/>
                  </a:cubicBezTo>
                  <a:cubicBezTo>
                    <a:pt x="690" y="167"/>
                    <a:pt x="690" y="167"/>
                    <a:pt x="690" y="167"/>
                  </a:cubicBezTo>
                  <a:cubicBezTo>
                    <a:pt x="690" y="87"/>
                    <a:pt x="690" y="87"/>
                    <a:pt x="690" y="87"/>
                  </a:cubicBezTo>
                  <a:cubicBezTo>
                    <a:pt x="690" y="80"/>
                    <a:pt x="690" y="80"/>
                    <a:pt x="690" y="80"/>
                  </a:cubicBezTo>
                  <a:cubicBezTo>
                    <a:pt x="690" y="0"/>
                    <a:pt x="690" y="0"/>
                    <a:pt x="690" y="0"/>
                  </a:cubicBezTo>
                  <a:cubicBezTo>
                    <a:pt x="0" y="0"/>
                    <a:pt x="0" y="0"/>
                    <a:pt x="0" y="0"/>
                  </a:cubicBezTo>
                  <a:cubicBezTo>
                    <a:pt x="0" y="3"/>
                    <a:pt x="0" y="3"/>
                    <a:pt x="0" y="3"/>
                  </a:cubicBezTo>
                  <a:cubicBezTo>
                    <a:pt x="0" y="49"/>
                    <a:pt x="38" y="87"/>
                    <a:pt x="84" y="87"/>
                  </a:cubicBezTo>
                  <a:close/>
                  <a:moveTo>
                    <a:pt x="683" y="160"/>
                  </a:moveTo>
                  <a:cubicBezTo>
                    <a:pt x="402" y="160"/>
                    <a:pt x="402" y="160"/>
                    <a:pt x="402" y="160"/>
                  </a:cubicBezTo>
                  <a:cubicBezTo>
                    <a:pt x="360" y="160"/>
                    <a:pt x="327" y="127"/>
                    <a:pt x="325" y="87"/>
                  </a:cubicBezTo>
                  <a:cubicBezTo>
                    <a:pt x="683" y="87"/>
                    <a:pt x="683" y="87"/>
                    <a:pt x="683" y="87"/>
                  </a:cubicBezTo>
                  <a:lnTo>
                    <a:pt x="683" y="160"/>
                  </a:lnTo>
                  <a:close/>
                  <a:moveTo>
                    <a:pt x="683" y="6"/>
                  </a:moveTo>
                  <a:cubicBezTo>
                    <a:pt x="683" y="80"/>
                    <a:pt x="683" y="80"/>
                    <a:pt x="683" y="80"/>
                  </a:cubicBezTo>
                  <a:cubicBezTo>
                    <a:pt x="318" y="80"/>
                    <a:pt x="318" y="80"/>
                    <a:pt x="318" y="80"/>
                  </a:cubicBezTo>
                  <a:cubicBezTo>
                    <a:pt x="84" y="80"/>
                    <a:pt x="84" y="80"/>
                    <a:pt x="84" y="80"/>
                  </a:cubicBezTo>
                  <a:cubicBezTo>
                    <a:pt x="43" y="80"/>
                    <a:pt x="9" y="47"/>
                    <a:pt x="7" y="6"/>
                  </a:cubicBezTo>
                  <a:lnTo>
                    <a:pt x="683" y="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32"/>
            <p:cNvSpPr/>
            <p:nvPr/>
          </p:nvSpPr>
          <p:spPr>
            <a:xfrm>
              <a:off x="9755188" y="922338"/>
              <a:ext cx="131763" cy="133350"/>
            </a:xfrm>
            <a:custGeom>
              <a:rect b="b" l="l" r="r" t="t"/>
              <a:pathLst>
                <a:path extrusionOk="0" h="207" w="207">
                  <a:moveTo>
                    <a:pt x="138" y="3"/>
                  </a:moveTo>
                  <a:cubicBezTo>
                    <a:pt x="138" y="77"/>
                    <a:pt x="78" y="138"/>
                    <a:pt x="4" y="138"/>
                  </a:cubicBezTo>
                  <a:cubicBezTo>
                    <a:pt x="0" y="138"/>
                    <a:pt x="0" y="138"/>
                    <a:pt x="0" y="138"/>
                  </a:cubicBezTo>
                  <a:cubicBezTo>
                    <a:pt x="0" y="207"/>
                    <a:pt x="0" y="207"/>
                    <a:pt x="0" y="207"/>
                  </a:cubicBezTo>
                  <a:cubicBezTo>
                    <a:pt x="207" y="207"/>
                    <a:pt x="207" y="207"/>
                    <a:pt x="207" y="207"/>
                  </a:cubicBezTo>
                  <a:cubicBezTo>
                    <a:pt x="207" y="0"/>
                    <a:pt x="207" y="0"/>
                    <a:pt x="207" y="0"/>
                  </a:cubicBezTo>
                  <a:cubicBezTo>
                    <a:pt x="138" y="0"/>
                    <a:pt x="138" y="0"/>
                    <a:pt x="138" y="0"/>
                  </a:cubicBezTo>
                  <a:lnTo>
                    <a:pt x="138" y="3"/>
                  </a:lnTo>
                  <a:close/>
                  <a:moveTo>
                    <a:pt x="200" y="7"/>
                  </a:moveTo>
                  <a:cubicBezTo>
                    <a:pt x="200" y="200"/>
                    <a:pt x="200" y="200"/>
                    <a:pt x="200" y="200"/>
                  </a:cubicBezTo>
                  <a:cubicBezTo>
                    <a:pt x="7" y="200"/>
                    <a:pt x="7" y="200"/>
                    <a:pt x="7" y="200"/>
                  </a:cubicBezTo>
                  <a:cubicBezTo>
                    <a:pt x="7" y="144"/>
                    <a:pt x="7" y="144"/>
                    <a:pt x="7" y="144"/>
                  </a:cubicBezTo>
                  <a:cubicBezTo>
                    <a:pt x="82" y="143"/>
                    <a:pt x="143" y="82"/>
                    <a:pt x="145" y="7"/>
                  </a:cubicBezTo>
                  <a:lnTo>
                    <a:pt x="200" y="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32"/>
            <p:cNvSpPr/>
            <p:nvPr/>
          </p:nvSpPr>
          <p:spPr>
            <a:xfrm>
              <a:off x="7610475" y="3617913"/>
              <a:ext cx="152400" cy="149225"/>
            </a:xfrm>
            <a:custGeom>
              <a:rect b="b" l="l" r="r" t="t"/>
              <a:pathLst>
                <a:path extrusionOk="0" h="235" w="238">
                  <a:moveTo>
                    <a:pt x="118" y="235"/>
                  </a:moveTo>
                  <a:cubicBezTo>
                    <a:pt x="118" y="235"/>
                    <a:pt x="119" y="235"/>
                    <a:pt x="119" y="235"/>
                  </a:cubicBezTo>
                  <a:cubicBezTo>
                    <a:pt x="120" y="235"/>
                    <a:pt x="120" y="235"/>
                    <a:pt x="121" y="235"/>
                  </a:cubicBezTo>
                  <a:cubicBezTo>
                    <a:pt x="185" y="235"/>
                    <a:pt x="238" y="183"/>
                    <a:pt x="238" y="118"/>
                  </a:cubicBezTo>
                  <a:cubicBezTo>
                    <a:pt x="238" y="53"/>
                    <a:pt x="185" y="0"/>
                    <a:pt x="121" y="0"/>
                  </a:cubicBezTo>
                  <a:cubicBezTo>
                    <a:pt x="120" y="0"/>
                    <a:pt x="120" y="0"/>
                    <a:pt x="119" y="0"/>
                  </a:cubicBezTo>
                  <a:cubicBezTo>
                    <a:pt x="119" y="0"/>
                    <a:pt x="118" y="0"/>
                    <a:pt x="118" y="0"/>
                  </a:cubicBezTo>
                  <a:cubicBezTo>
                    <a:pt x="53" y="0"/>
                    <a:pt x="0" y="53"/>
                    <a:pt x="0" y="118"/>
                  </a:cubicBezTo>
                  <a:cubicBezTo>
                    <a:pt x="0" y="183"/>
                    <a:pt x="53" y="235"/>
                    <a:pt x="118" y="235"/>
                  </a:cubicBezTo>
                  <a:close/>
                  <a:moveTo>
                    <a:pt x="200" y="192"/>
                  </a:moveTo>
                  <a:cubicBezTo>
                    <a:pt x="129" y="121"/>
                    <a:pt x="129" y="121"/>
                    <a:pt x="129" y="121"/>
                  </a:cubicBezTo>
                  <a:cubicBezTo>
                    <a:pt x="229" y="121"/>
                    <a:pt x="229" y="121"/>
                    <a:pt x="229" y="121"/>
                  </a:cubicBezTo>
                  <a:cubicBezTo>
                    <a:pt x="228" y="149"/>
                    <a:pt x="217" y="173"/>
                    <a:pt x="200" y="192"/>
                  </a:cubicBezTo>
                  <a:close/>
                  <a:moveTo>
                    <a:pt x="229" y="115"/>
                  </a:moveTo>
                  <a:cubicBezTo>
                    <a:pt x="129" y="115"/>
                    <a:pt x="129" y="115"/>
                    <a:pt x="129" y="115"/>
                  </a:cubicBezTo>
                  <a:cubicBezTo>
                    <a:pt x="200" y="44"/>
                    <a:pt x="200" y="44"/>
                    <a:pt x="200" y="44"/>
                  </a:cubicBezTo>
                  <a:cubicBezTo>
                    <a:pt x="217" y="62"/>
                    <a:pt x="228" y="87"/>
                    <a:pt x="229" y="115"/>
                  </a:cubicBezTo>
                  <a:close/>
                  <a:moveTo>
                    <a:pt x="124" y="7"/>
                  </a:moveTo>
                  <a:cubicBezTo>
                    <a:pt x="151" y="9"/>
                    <a:pt x="175" y="20"/>
                    <a:pt x="194" y="37"/>
                  </a:cubicBezTo>
                  <a:cubicBezTo>
                    <a:pt x="124" y="107"/>
                    <a:pt x="124" y="107"/>
                    <a:pt x="124" y="107"/>
                  </a:cubicBezTo>
                  <a:lnTo>
                    <a:pt x="124" y="7"/>
                  </a:lnTo>
                  <a:close/>
                  <a:moveTo>
                    <a:pt x="124" y="129"/>
                  </a:moveTo>
                  <a:cubicBezTo>
                    <a:pt x="194" y="198"/>
                    <a:pt x="194" y="198"/>
                    <a:pt x="194" y="198"/>
                  </a:cubicBezTo>
                  <a:cubicBezTo>
                    <a:pt x="175" y="216"/>
                    <a:pt x="151" y="227"/>
                    <a:pt x="124" y="228"/>
                  </a:cubicBezTo>
                  <a:lnTo>
                    <a:pt x="124" y="129"/>
                  </a:lnTo>
                  <a:close/>
                  <a:moveTo>
                    <a:pt x="115" y="228"/>
                  </a:moveTo>
                  <a:cubicBezTo>
                    <a:pt x="88" y="227"/>
                    <a:pt x="63" y="216"/>
                    <a:pt x="45" y="198"/>
                  </a:cubicBezTo>
                  <a:cubicBezTo>
                    <a:pt x="115" y="129"/>
                    <a:pt x="115" y="129"/>
                    <a:pt x="115" y="129"/>
                  </a:cubicBezTo>
                  <a:lnTo>
                    <a:pt x="115" y="228"/>
                  </a:lnTo>
                  <a:close/>
                  <a:moveTo>
                    <a:pt x="115" y="7"/>
                  </a:moveTo>
                  <a:cubicBezTo>
                    <a:pt x="115" y="107"/>
                    <a:pt x="115" y="107"/>
                    <a:pt x="115" y="107"/>
                  </a:cubicBezTo>
                  <a:cubicBezTo>
                    <a:pt x="45" y="37"/>
                    <a:pt x="45" y="37"/>
                    <a:pt x="45" y="37"/>
                  </a:cubicBezTo>
                  <a:cubicBezTo>
                    <a:pt x="63" y="20"/>
                    <a:pt x="88" y="9"/>
                    <a:pt x="115" y="7"/>
                  </a:cubicBezTo>
                  <a:close/>
                  <a:moveTo>
                    <a:pt x="39" y="44"/>
                  </a:moveTo>
                  <a:cubicBezTo>
                    <a:pt x="110" y="115"/>
                    <a:pt x="110" y="115"/>
                    <a:pt x="110" y="115"/>
                  </a:cubicBezTo>
                  <a:cubicBezTo>
                    <a:pt x="10" y="115"/>
                    <a:pt x="10" y="115"/>
                    <a:pt x="10" y="115"/>
                  </a:cubicBezTo>
                  <a:cubicBezTo>
                    <a:pt x="11" y="87"/>
                    <a:pt x="22" y="62"/>
                    <a:pt x="39" y="44"/>
                  </a:cubicBezTo>
                  <a:close/>
                  <a:moveTo>
                    <a:pt x="110" y="121"/>
                  </a:moveTo>
                  <a:cubicBezTo>
                    <a:pt x="39" y="192"/>
                    <a:pt x="39" y="192"/>
                    <a:pt x="39" y="192"/>
                  </a:cubicBezTo>
                  <a:cubicBezTo>
                    <a:pt x="22" y="173"/>
                    <a:pt x="11" y="149"/>
                    <a:pt x="10" y="121"/>
                  </a:cubicBezTo>
                  <a:lnTo>
                    <a:pt x="110" y="121"/>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32"/>
            <p:cNvSpPr/>
            <p:nvPr/>
          </p:nvSpPr>
          <p:spPr>
            <a:xfrm>
              <a:off x="8424863" y="3565525"/>
              <a:ext cx="131763" cy="133350"/>
            </a:xfrm>
            <a:custGeom>
              <a:rect b="b" l="l" r="r" t="t"/>
              <a:pathLst>
                <a:path extrusionOk="0" h="207" w="207">
                  <a:moveTo>
                    <a:pt x="0" y="207"/>
                  </a:moveTo>
                  <a:cubicBezTo>
                    <a:pt x="69" y="207"/>
                    <a:pt x="69" y="207"/>
                    <a:pt x="69" y="207"/>
                  </a:cubicBezTo>
                  <a:cubicBezTo>
                    <a:pt x="69" y="203"/>
                    <a:pt x="69" y="203"/>
                    <a:pt x="69" y="203"/>
                  </a:cubicBezTo>
                  <a:cubicBezTo>
                    <a:pt x="69" y="129"/>
                    <a:pt x="130" y="69"/>
                    <a:pt x="204" y="69"/>
                  </a:cubicBezTo>
                  <a:cubicBezTo>
                    <a:pt x="207" y="69"/>
                    <a:pt x="207" y="69"/>
                    <a:pt x="207" y="69"/>
                  </a:cubicBezTo>
                  <a:cubicBezTo>
                    <a:pt x="207" y="0"/>
                    <a:pt x="207" y="0"/>
                    <a:pt x="207" y="0"/>
                  </a:cubicBezTo>
                  <a:cubicBezTo>
                    <a:pt x="0" y="0"/>
                    <a:pt x="0" y="0"/>
                    <a:pt x="0" y="0"/>
                  </a:cubicBezTo>
                  <a:lnTo>
                    <a:pt x="0" y="207"/>
                  </a:lnTo>
                  <a:close/>
                  <a:moveTo>
                    <a:pt x="7" y="7"/>
                  </a:moveTo>
                  <a:cubicBezTo>
                    <a:pt x="200" y="7"/>
                    <a:pt x="200" y="7"/>
                    <a:pt x="200" y="7"/>
                  </a:cubicBezTo>
                  <a:cubicBezTo>
                    <a:pt x="200" y="62"/>
                    <a:pt x="200" y="62"/>
                    <a:pt x="200" y="62"/>
                  </a:cubicBezTo>
                  <a:cubicBezTo>
                    <a:pt x="125" y="64"/>
                    <a:pt x="64" y="125"/>
                    <a:pt x="63" y="200"/>
                  </a:cubicBezTo>
                  <a:cubicBezTo>
                    <a:pt x="7" y="200"/>
                    <a:pt x="7" y="200"/>
                    <a:pt x="7" y="200"/>
                  </a:cubicBezTo>
                  <a:lnTo>
                    <a:pt x="7" y="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32"/>
            <p:cNvSpPr/>
            <p:nvPr/>
          </p:nvSpPr>
          <p:spPr>
            <a:xfrm>
              <a:off x="10391775" y="2555875"/>
              <a:ext cx="271463" cy="347663"/>
            </a:xfrm>
            <a:custGeom>
              <a:rect b="b" l="l" r="r" t="t"/>
              <a:pathLst>
                <a:path extrusionOk="0" h="543" w="425">
                  <a:moveTo>
                    <a:pt x="123" y="452"/>
                  </a:moveTo>
                  <a:cubicBezTo>
                    <a:pt x="123" y="502"/>
                    <a:pt x="164" y="543"/>
                    <a:pt x="214" y="543"/>
                  </a:cubicBezTo>
                  <a:cubicBezTo>
                    <a:pt x="264" y="543"/>
                    <a:pt x="304" y="502"/>
                    <a:pt x="304" y="452"/>
                  </a:cubicBezTo>
                  <a:cubicBezTo>
                    <a:pt x="304" y="403"/>
                    <a:pt x="264" y="362"/>
                    <a:pt x="214" y="362"/>
                  </a:cubicBezTo>
                  <a:cubicBezTo>
                    <a:pt x="214" y="362"/>
                    <a:pt x="213" y="362"/>
                    <a:pt x="213" y="362"/>
                  </a:cubicBezTo>
                  <a:cubicBezTo>
                    <a:pt x="425" y="0"/>
                    <a:pt x="425" y="0"/>
                    <a:pt x="425" y="0"/>
                  </a:cubicBezTo>
                  <a:cubicBezTo>
                    <a:pt x="0" y="0"/>
                    <a:pt x="0" y="0"/>
                    <a:pt x="0" y="0"/>
                  </a:cubicBezTo>
                  <a:cubicBezTo>
                    <a:pt x="212" y="362"/>
                    <a:pt x="212" y="362"/>
                    <a:pt x="212" y="362"/>
                  </a:cubicBezTo>
                  <a:cubicBezTo>
                    <a:pt x="163" y="363"/>
                    <a:pt x="123" y="403"/>
                    <a:pt x="123" y="452"/>
                  </a:cubicBezTo>
                  <a:close/>
                  <a:moveTo>
                    <a:pt x="216" y="7"/>
                  </a:moveTo>
                  <a:cubicBezTo>
                    <a:pt x="413" y="7"/>
                    <a:pt x="413" y="7"/>
                    <a:pt x="413" y="7"/>
                  </a:cubicBezTo>
                  <a:cubicBezTo>
                    <a:pt x="312" y="179"/>
                    <a:pt x="312" y="179"/>
                    <a:pt x="312" y="179"/>
                  </a:cubicBezTo>
                  <a:cubicBezTo>
                    <a:pt x="216" y="11"/>
                    <a:pt x="216" y="11"/>
                    <a:pt x="216" y="11"/>
                  </a:cubicBezTo>
                  <a:lnTo>
                    <a:pt x="216" y="7"/>
                  </a:lnTo>
                  <a:close/>
                  <a:moveTo>
                    <a:pt x="216" y="25"/>
                  </a:moveTo>
                  <a:cubicBezTo>
                    <a:pt x="308" y="186"/>
                    <a:pt x="308" y="186"/>
                    <a:pt x="308" y="186"/>
                  </a:cubicBezTo>
                  <a:cubicBezTo>
                    <a:pt x="216" y="343"/>
                    <a:pt x="216" y="343"/>
                    <a:pt x="216" y="343"/>
                  </a:cubicBezTo>
                  <a:lnTo>
                    <a:pt x="216" y="25"/>
                  </a:lnTo>
                  <a:close/>
                  <a:moveTo>
                    <a:pt x="209" y="343"/>
                  </a:moveTo>
                  <a:cubicBezTo>
                    <a:pt x="117" y="186"/>
                    <a:pt x="117" y="186"/>
                    <a:pt x="117" y="186"/>
                  </a:cubicBezTo>
                  <a:cubicBezTo>
                    <a:pt x="209" y="25"/>
                    <a:pt x="209" y="25"/>
                    <a:pt x="209" y="25"/>
                  </a:cubicBezTo>
                  <a:lnTo>
                    <a:pt x="209" y="343"/>
                  </a:lnTo>
                  <a:close/>
                  <a:moveTo>
                    <a:pt x="209" y="11"/>
                  </a:moveTo>
                  <a:cubicBezTo>
                    <a:pt x="113" y="179"/>
                    <a:pt x="113" y="179"/>
                    <a:pt x="113" y="179"/>
                  </a:cubicBezTo>
                  <a:cubicBezTo>
                    <a:pt x="12" y="7"/>
                    <a:pt x="12" y="7"/>
                    <a:pt x="12" y="7"/>
                  </a:cubicBezTo>
                  <a:cubicBezTo>
                    <a:pt x="209" y="7"/>
                    <a:pt x="209" y="7"/>
                    <a:pt x="209" y="7"/>
                  </a:cubicBezTo>
                  <a:lnTo>
                    <a:pt x="209" y="11"/>
                  </a:lnTo>
                  <a:close/>
                  <a:moveTo>
                    <a:pt x="214" y="369"/>
                  </a:moveTo>
                  <a:cubicBezTo>
                    <a:pt x="260" y="369"/>
                    <a:pt x="298" y="406"/>
                    <a:pt x="298" y="452"/>
                  </a:cubicBezTo>
                  <a:cubicBezTo>
                    <a:pt x="298" y="499"/>
                    <a:pt x="260" y="536"/>
                    <a:pt x="214" y="536"/>
                  </a:cubicBezTo>
                  <a:cubicBezTo>
                    <a:pt x="168" y="536"/>
                    <a:pt x="130" y="499"/>
                    <a:pt x="130" y="452"/>
                  </a:cubicBezTo>
                  <a:cubicBezTo>
                    <a:pt x="130" y="406"/>
                    <a:pt x="168" y="369"/>
                    <a:pt x="214" y="36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32"/>
            <p:cNvSpPr/>
            <p:nvPr/>
          </p:nvSpPr>
          <p:spPr>
            <a:xfrm>
              <a:off x="10101263" y="3836988"/>
              <a:ext cx="165100" cy="163512"/>
            </a:xfrm>
            <a:custGeom>
              <a:rect b="b" l="l" r="r" t="t"/>
              <a:pathLst>
                <a:path extrusionOk="0" h="258" w="258">
                  <a:moveTo>
                    <a:pt x="129" y="0"/>
                  </a:moveTo>
                  <a:cubicBezTo>
                    <a:pt x="58" y="0"/>
                    <a:pt x="0" y="58"/>
                    <a:pt x="0" y="129"/>
                  </a:cubicBezTo>
                  <a:cubicBezTo>
                    <a:pt x="0" y="200"/>
                    <a:pt x="58" y="258"/>
                    <a:pt x="129" y="258"/>
                  </a:cubicBezTo>
                  <a:cubicBezTo>
                    <a:pt x="201" y="258"/>
                    <a:pt x="258" y="200"/>
                    <a:pt x="258" y="129"/>
                  </a:cubicBezTo>
                  <a:cubicBezTo>
                    <a:pt x="258" y="58"/>
                    <a:pt x="201" y="0"/>
                    <a:pt x="129" y="0"/>
                  </a:cubicBezTo>
                  <a:close/>
                  <a:moveTo>
                    <a:pt x="40" y="45"/>
                  </a:moveTo>
                  <a:cubicBezTo>
                    <a:pt x="121" y="125"/>
                    <a:pt x="121" y="125"/>
                    <a:pt x="121" y="125"/>
                  </a:cubicBezTo>
                  <a:cubicBezTo>
                    <a:pt x="7" y="125"/>
                    <a:pt x="7" y="125"/>
                    <a:pt x="7" y="125"/>
                  </a:cubicBezTo>
                  <a:cubicBezTo>
                    <a:pt x="8" y="94"/>
                    <a:pt x="20" y="66"/>
                    <a:pt x="40" y="45"/>
                  </a:cubicBezTo>
                  <a:close/>
                  <a:moveTo>
                    <a:pt x="7" y="132"/>
                  </a:moveTo>
                  <a:cubicBezTo>
                    <a:pt x="121" y="132"/>
                    <a:pt x="121" y="132"/>
                    <a:pt x="121" y="132"/>
                  </a:cubicBezTo>
                  <a:cubicBezTo>
                    <a:pt x="40" y="213"/>
                    <a:pt x="40" y="213"/>
                    <a:pt x="40" y="213"/>
                  </a:cubicBezTo>
                  <a:cubicBezTo>
                    <a:pt x="20" y="192"/>
                    <a:pt x="8" y="163"/>
                    <a:pt x="7" y="132"/>
                  </a:cubicBezTo>
                  <a:close/>
                  <a:moveTo>
                    <a:pt x="126" y="251"/>
                  </a:moveTo>
                  <a:cubicBezTo>
                    <a:pt x="95" y="250"/>
                    <a:pt x="66" y="238"/>
                    <a:pt x="45" y="218"/>
                  </a:cubicBezTo>
                  <a:cubicBezTo>
                    <a:pt x="126" y="137"/>
                    <a:pt x="126" y="137"/>
                    <a:pt x="126" y="137"/>
                  </a:cubicBezTo>
                  <a:lnTo>
                    <a:pt x="126" y="251"/>
                  </a:lnTo>
                  <a:close/>
                  <a:moveTo>
                    <a:pt x="126" y="121"/>
                  </a:moveTo>
                  <a:cubicBezTo>
                    <a:pt x="45" y="40"/>
                    <a:pt x="45" y="40"/>
                    <a:pt x="45" y="40"/>
                  </a:cubicBezTo>
                  <a:cubicBezTo>
                    <a:pt x="66" y="20"/>
                    <a:pt x="95" y="7"/>
                    <a:pt x="126" y="7"/>
                  </a:cubicBezTo>
                  <a:lnTo>
                    <a:pt x="126" y="121"/>
                  </a:lnTo>
                  <a:close/>
                  <a:moveTo>
                    <a:pt x="133" y="7"/>
                  </a:moveTo>
                  <a:cubicBezTo>
                    <a:pt x="164" y="7"/>
                    <a:pt x="192" y="20"/>
                    <a:pt x="213" y="40"/>
                  </a:cubicBezTo>
                  <a:cubicBezTo>
                    <a:pt x="133" y="121"/>
                    <a:pt x="133" y="121"/>
                    <a:pt x="133" y="121"/>
                  </a:cubicBezTo>
                  <a:lnTo>
                    <a:pt x="133" y="7"/>
                  </a:lnTo>
                  <a:close/>
                  <a:moveTo>
                    <a:pt x="133" y="251"/>
                  </a:moveTo>
                  <a:cubicBezTo>
                    <a:pt x="133" y="137"/>
                    <a:pt x="133" y="137"/>
                    <a:pt x="133" y="137"/>
                  </a:cubicBezTo>
                  <a:cubicBezTo>
                    <a:pt x="213" y="218"/>
                    <a:pt x="213" y="218"/>
                    <a:pt x="213" y="218"/>
                  </a:cubicBezTo>
                  <a:cubicBezTo>
                    <a:pt x="192" y="238"/>
                    <a:pt x="164" y="250"/>
                    <a:pt x="133" y="251"/>
                  </a:cubicBezTo>
                  <a:close/>
                  <a:moveTo>
                    <a:pt x="218" y="213"/>
                  </a:moveTo>
                  <a:cubicBezTo>
                    <a:pt x="137" y="132"/>
                    <a:pt x="137" y="132"/>
                    <a:pt x="137" y="132"/>
                  </a:cubicBezTo>
                  <a:cubicBezTo>
                    <a:pt x="252" y="132"/>
                    <a:pt x="252" y="132"/>
                    <a:pt x="252" y="132"/>
                  </a:cubicBezTo>
                  <a:cubicBezTo>
                    <a:pt x="251" y="163"/>
                    <a:pt x="238" y="192"/>
                    <a:pt x="218" y="213"/>
                  </a:cubicBezTo>
                  <a:close/>
                  <a:moveTo>
                    <a:pt x="137" y="125"/>
                  </a:moveTo>
                  <a:cubicBezTo>
                    <a:pt x="218" y="45"/>
                    <a:pt x="218" y="45"/>
                    <a:pt x="218" y="45"/>
                  </a:cubicBezTo>
                  <a:cubicBezTo>
                    <a:pt x="238" y="66"/>
                    <a:pt x="251" y="94"/>
                    <a:pt x="252" y="125"/>
                  </a:cubicBezTo>
                  <a:lnTo>
                    <a:pt x="137" y="125"/>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32"/>
            <p:cNvSpPr/>
            <p:nvPr/>
          </p:nvSpPr>
          <p:spPr>
            <a:xfrm>
              <a:off x="9885363" y="3925888"/>
              <a:ext cx="173100" cy="3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32"/>
            <p:cNvSpPr/>
            <p:nvPr/>
          </p:nvSpPr>
          <p:spPr>
            <a:xfrm>
              <a:off x="9929813" y="3886200"/>
              <a:ext cx="128700" cy="4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32"/>
            <p:cNvSpPr/>
            <p:nvPr/>
          </p:nvSpPr>
          <p:spPr>
            <a:xfrm>
              <a:off x="10266363" y="3298825"/>
              <a:ext cx="441326" cy="107950"/>
            </a:xfrm>
            <a:custGeom>
              <a:rect b="b" l="l" r="r" t="t"/>
              <a:pathLst>
                <a:path extrusionOk="0" h="167" w="690">
                  <a:moveTo>
                    <a:pt x="318" y="80"/>
                  </a:moveTo>
                  <a:cubicBezTo>
                    <a:pt x="84" y="80"/>
                    <a:pt x="84" y="80"/>
                    <a:pt x="84" y="80"/>
                  </a:cubicBezTo>
                  <a:cubicBezTo>
                    <a:pt x="38" y="80"/>
                    <a:pt x="0" y="118"/>
                    <a:pt x="0" y="164"/>
                  </a:cubicBezTo>
                  <a:cubicBezTo>
                    <a:pt x="0" y="167"/>
                    <a:pt x="0" y="167"/>
                    <a:pt x="0" y="167"/>
                  </a:cubicBezTo>
                  <a:cubicBezTo>
                    <a:pt x="690" y="167"/>
                    <a:pt x="690" y="167"/>
                    <a:pt x="690" y="167"/>
                  </a:cubicBezTo>
                  <a:cubicBezTo>
                    <a:pt x="690" y="87"/>
                    <a:pt x="690" y="87"/>
                    <a:pt x="690" y="87"/>
                  </a:cubicBezTo>
                  <a:cubicBezTo>
                    <a:pt x="690" y="80"/>
                    <a:pt x="690" y="80"/>
                    <a:pt x="690" y="80"/>
                  </a:cubicBezTo>
                  <a:cubicBezTo>
                    <a:pt x="690" y="0"/>
                    <a:pt x="690" y="0"/>
                    <a:pt x="690" y="0"/>
                  </a:cubicBezTo>
                  <a:cubicBezTo>
                    <a:pt x="402" y="0"/>
                    <a:pt x="402" y="0"/>
                    <a:pt x="402" y="0"/>
                  </a:cubicBezTo>
                  <a:cubicBezTo>
                    <a:pt x="357" y="0"/>
                    <a:pt x="320" y="35"/>
                    <a:pt x="318" y="80"/>
                  </a:cubicBezTo>
                  <a:close/>
                  <a:moveTo>
                    <a:pt x="683" y="160"/>
                  </a:moveTo>
                  <a:cubicBezTo>
                    <a:pt x="7" y="160"/>
                    <a:pt x="7" y="160"/>
                    <a:pt x="7" y="160"/>
                  </a:cubicBezTo>
                  <a:cubicBezTo>
                    <a:pt x="9" y="120"/>
                    <a:pt x="43" y="87"/>
                    <a:pt x="84" y="87"/>
                  </a:cubicBezTo>
                  <a:cubicBezTo>
                    <a:pt x="318" y="87"/>
                    <a:pt x="318" y="87"/>
                    <a:pt x="318" y="87"/>
                  </a:cubicBezTo>
                  <a:cubicBezTo>
                    <a:pt x="683" y="87"/>
                    <a:pt x="683" y="87"/>
                    <a:pt x="683" y="87"/>
                  </a:cubicBezTo>
                  <a:lnTo>
                    <a:pt x="683" y="160"/>
                  </a:lnTo>
                  <a:close/>
                  <a:moveTo>
                    <a:pt x="683" y="80"/>
                  </a:moveTo>
                  <a:cubicBezTo>
                    <a:pt x="325" y="80"/>
                    <a:pt x="325" y="80"/>
                    <a:pt x="325" y="80"/>
                  </a:cubicBezTo>
                  <a:cubicBezTo>
                    <a:pt x="327" y="39"/>
                    <a:pt x="360" y="7"/>
                    <a:pt x="402" y="7"/>
                  </a:cubicBezTo>
                  <a:cubicBezTo>
                    <a:pt x="683" y="7"/>
                    <a:pt x="683" y="7"/>
                    <a:pt x="683" y="7"/>
                  </a:cubicBezTo>
                  <a:lnTo>
                    <a:pt x="683" y="8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32"/>
            <p:cNvSpPr/>
            <p:nvPr/>
          </p:nvSpPr>
          <p:spPr>
            <a:xfrm>
              <a:off x="9755188" y="3568700"/>
              <a:ext cx="131763" cy="133350"/>
            </a:xfrm>
            <a:custGeom>
              <a:rect b="b" l="l" r="r" t="t"/>
              <a:pathLst>
                <a:path extrusionOk="0" h="207" w="207">
                  <a:moveTo>
                    <a:pt x="0" y="69"/>
                  </a:moveTo>
                  <a:cubicBezTo>
                    <a:pt x="4" y="69"/>
                    <a:pt x="4" y="69"/>
                    <a:pt x="4" y="69"/>
                  </a:cubicBezTo>
                  <a:cubicBezTo>
                    <a:pt x="78" y="69"/>
                    <a:pt x="138" y="129"/>
                    <a:pt x="138" y="203"/>
                  </a:cubicBezTo>
                  <a:cubicBezTo>
                    <a:pt x="138" y="207"/>
                    <a:pt x="138" y="207"/>
                    <a:pt x="138" y="207"/>
                  </a:cubicBezTo>
                  <a:cubicBezTo>
                    <a:pt x="207" y="207"/>
                    <a:pt x="207" y="207"/>
                    <a:pt x="207" y="207"/>
                  </a:cubicBezTo>
                  <a:cubicBezTo>
                    <a:pt x="207" y="0"/>
                    <a:pt x="207" y="0"/>
                    <a:pt x="207" y="0"/>
                  </a:cubicBezTo>
                  <a:cubicBezTo>
                    <a:pt x="0" y="0"/>
                    <a:pt x="0" y="0"/>
                    <a:pt x="0" y="0"/>
                  </a:cubicBezTo>
                  <a:lnTo>
                    <a:pt x="0" y="69"/>
                  </a:lnTo>
                  <a:close/>
                  <a:moveTo>
                    <a:pt x="7" y="6"/>
                  </a:moveTo>
                  <a:cubicBezTo>
                    <a:pt x="200" y="6"/>
                    <a:pt x="200" y="6"/>
                    <a:pt x="200" y="6"/>
                  </a:cubicBezTo>
                  <a:cubicBezTo>
                    <a:pt x="200" y="200"/>
                    <a:pt x="200" y="200"/>
                    <a:pt x="200" y="200"/>
                  </a:cubicBezTo>
                  <a:cubicBezTo>
                    <a:pt x="145" y="200"/>
                    <a:pt x="145" y="200"/>
                    <a:pt x="145" y="200"/>
                  </a:cubicBezTo>
                  <a:cubicBezTo>
                    <a:pt x="143" y="125"/>
                    <a:pt x="82" y="64"/>
                    <a:pt x="7" y="62"/>
                  </a:cubicBezTo>
                  <a:lnTo>
                    <a:pt x="7" y="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32"/>
            <p:cNvSpPr/>
            <p:nvPr/>
          </p:nvSpPr>
          <p:spPr>
            <a:xfrm>
              <a:off x="6816725" y="3565525"/>
              <a:ext cx="133350" cy="133350"/>
            </a:xfrm>
            <a:custGeom>
              <a:rect b="b" l="l" r="r" t="t"/>
              <a:pathLst>
                <a:path extrusionOk="0" h="207" w="208">
                  <a:moveTo>
                    <a:pt x="138" y="203"/>
                  </a:moveTo>
                  <a:cubicBezTo>
                    <a:pt x="138" y="207"/>
                    <a:pt x="138" y="207"/>
                    <a:pt x="138" y="207"/>
                  </a:cubicBezTo>
                  <a:cubicBezTo>
                    <a:pt x="208" y="207"/>
                    <a:pt x="208" y="207"/>
                    <a:pt x="208" y="207"/>
                  </a:cubicBezTo>
                  <a:cubicBezTo>
                    <a:pt x="208" y="0"/>
                    <a:pt x="208" y="0"/>
                    <a:pt x="208" y="0"/>
                  </a:cubicBezTo>
                  <a:cubicBezTo>
                    <a:pt x="0" y="0"/>
                    <a:pt x="0" y="0"/>
                    <a:pt x="0" y="0"/>
                  </a:cubicBezTo>
                  <a:cubicBezTo>
                    <a:pt x="0" y="69"/>
                    <a:pt x="0" y="69"/>
                    <a:pt x="0" y="69"/>
                  </a:cubicBezTo>
                  <a:cubicBezTo>
                    <a:pt x="4" y="69"/>
                    <a:pt x="4" y="69"/>
                    <a:pt x="4" y="69"/>
                  </a:cubicBezTo>
                  <a:cubicBezTo>
                    <a:pt x="78" y="69"/>
                    <a:pt x="138" y="129"/>
                    <a:pt x="138" y="203"/>
                  </a:cubicBezTo>
                  <a:close/>
                  <a:moveTo>
                    <a:pt x="7" y="7"/>
                  </a:moveTo>
                  <a:cubicBezTo>
                    <a:pt x="201" y="7"/>
                    <a:pt x="201" y="7"/>
                    <a:pt x="201" y="7"/>
                  </a:cubicBezTo>
                  <a:cubicBezTo>
                    <a:pt x="201" y="200"/>
                    <a:pt x="201" y="200"/>
                    <a:pt x="201" y="200"/>
                  </a:cubicBezTo>
                  <a:cubicBezTo>
                    <a:pt x="145" y="200"/>
                    <a:pt x="145" y="200"/>
                    <a:pt x="145" y="200"/>
                  </a:cubicBezTo>
                  <a:cubicBezTo>
                    <a:pt x="143" y="125"/>
                    <a:pt x="82" y="64"/>
                    <a:pt x="7" y="62"/>
                  </a:cubicBezTo>
                  <a:lnTo>
                    <a:pt x="7" y="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32"/>
            <p:cNvSpPr/>
            <p:nvPr/>
          </p:nvSpPr>
          <p:spPr>
            <a:xfrm>
              <a:off x="4711700" y="2555875"/>
              <a:ext cx="271463" cy="347663"/>
            </a:xfrm>
            <a:custGeom>
              <a:rect b="b" l="l" r="r" t="t"/>
              <a:pathLst>
                <a:path extrusionOk="0" h="543" w="424">
                  <a:moveTo>
                    <a:pt x="211" y="362"/>
                  </a:moveTo>
                  <a:cubicBezTo>
                    <a:pt x="161" y="362"/>
                    <a:pt x="120" y="403"/>
                    <a:pt x="120" y="452"/>
                  </a:cubicBezTo>
                  <a:cubicBezTo>
                    <a:pt x="120" y="502"/>
                    <a:pt x="161" y="543"/>
                    <a:pt x="211" y="543"/>
                  </a:cubicBezTo>
                  <a:cubicBezTo>
                    <a:pt x="261" y="543"/>
                    <a:pt x="301" y="502"/>
                    <a:pt x="301" y="452"/>
                  </a:cubicBezTo>
                  <a:cubicBezTo>
                    <a:pt x="301" y="403"/>
                    <a:pt x="261" y="363"/>
                    <a:pt x="212" y="362"/>
                  </a:cubicBezTo>
                  <a:cubicBezTo>
                    <a:pt x="424" y="0"/>
                    <a:pt x="424" y="0"/>
                    <a:pt x="424" y="0"/>
                  </a:cubicBezTo>
                  <a:cubicBezTo>
                    <a:pt x="0" y="0"/>
                    <a:pt x="0" y="0"/>
                    <a:pt x="0" y="0"/>
                  </a:cubicBezTo>
                  <a:cubicBezTo>
                    <a:pt x="212" y="362"/>
                    <a:pt x="212" y="362"/>
                    <a:pt x="212" y="362"/>
                  </a:cubicBezTo>
                  <a:cubicBezTo>
                    <a:pt x="211" y="362"/>
                    <a:pt x="211" y="362"/>
                    <a:pt x="211" y="362"/>
                  </a:cubicBezTo>
                  <a:close/>
                  <a:moveTo>
                    <a:pt x="215" y="7"/>
                  </a:moveTo>
                  <a:cubicBezTo>
                    <a:pt x="412" y="7"/>
                    <a:pt x="412" y="7"/>
                    <a:pt x="412" y="7"/>
                  </a:cubicBezTo>
                  <a:cubicBezTo>
                    <a:pt x="312" y="179"/>
                    <a:pt x="312" y="179"/>
                    <a:pt x="312" y="179"/>
                  </a:cubicBezTo>
                  <a:cubicBezTo>
                    <a:pt x="215" y="11"/>
                    <a:pt x="215" y="11"/>
                    <a:pt x="215" y="11"/>
                  </a:cubicBezTo>
                  <a:lnTo>
                    <a:pt x="215" y="7"/>
                  </a:lnTo>
                  <a:close/>
                  <a:moveTo>
                    <a:pt x="215" y="25"/>
                  </a:moveTo>
                  <a:cubicBezTo>
                    <a:pt x="308" y="186"/>
                    <a:pt x="308" y="186"/>
                    <a:pt x="308" y="186"/>
                  </a:cubicBezTo>
                  <a:cubicBezTo>
                    <a:pt x="215" y="343"/>
                    <a:pt x="215" y="343"/>
                    <a:pt x="215" y="343"/>
                  </a:cubicBezTo>
                  <a:lnTo>
                    <a:pt x="215" y="25"/>
                  </a:lnTo>
                  <a:close/>
                  <a:moveTo>
                    <a:pt x="209" y="343"/>
                  </a:moveTo>
                  <a:cubicBezTo>
                    <a:pt x="116" y="186"/>
                    <a:pt x="116" y="186"/>
                    <a:pt x="116" y="186"/>
                  </a:cubicBezTo>
                  <a:cubicBezTo>
                    <a:pt x="209" y="25"/>
                    <a:pt x="209" y="25"/>
                    <a:pt x="209" y="25"/>
                  </a:cubicBezTo>
                  <a:lnTo>
                    <a:pt x="209" y="343"/>
                  </a:lnTo>
                  <a:close/>
                  <a:moveTo>
                    <a:pt x="209" y="11"/>
                  </a:moveTo>
                  <a:cubicBezTo>
                    <a:pt x="112" y="179"/>
                    <a:pt x="112" y="179"/>
                    <a:pt x="112" y="179"/>
                  </a:cubicBezTo>
                  <a:cubicBezTo>
                    <a:pt x="12" y="7"/>
                    <a:pt x="12" y="7"/>
                    <a:pt x="12" y="7"/>
                  </a:cubicBezTo>
                  <a:cubicBezTo>
                    <a:pt x="209" y="7"/>
                    <a:pt x="209" y="7"/>
                    <a:pt x="209" y="7"/>
                  </a:cubicBezTo>
                  <a:lnTo>
                    <a:pt x="209" y="11"/>
                  </a:lnTo>
                  <a:close/>
                  <a:moveTo>
                    <a:pt x="294" y="452"/>
                  </a:moveTo>
                  <a:cubicBezTo>
                    <a:pt x="294" y="499"/>
                    <a:pt x="257" y="536"/>
                    <a:pt x="211" y="536"/>
                  </a:cubicBezTo>
                  <a:cubicBezTo>
                    <a:pt x="165" y="536"/>
                    <a:pt x="127" y="499"/>
                    <a:pt x="127" y="452"/>
                  </a:cubicBezTo>
                  <a:cubicBezTo>
                    <a:pt x="127" y="406"/>
                    <a:pt x="165" y="369"/>
                    <a:pt x="211" y="369"/>
                  </a:cubicBezTo>
                  <a:cubicBezTo>
                    <a:pt x="257" y="369"/>
                    <a:pt x="294" y="406"/>
                    <a:pt x="294" y="45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32"/>
            <p:cNvSpPr/>
            <p:nvPr/>
          </p:nvSpPr>
          <p:spPr>
            <a:xfrm>
              <a:off x="5108575" y="3836988"/>
              <a:ext cx="165100" cy="163512"/>
            </a:xfrm>
            <a:custGeom>
              <a:rect b="b" l="l" r="r" t="t"/>
              <a:pathLst>
                <a:path extrusionOk="0" h="258" w="258">
                  <a:moveTo>
                    <a:pt x="129" y="0"/>
                  </a:moveTo>
                  <a:cubicBezTo>
                    <a:pt x="58" y="0"/>
                    <a:pt x="0" y="58"/>
                    <a:pt x="0" y="129"/>
                  </a:cubicBezTo>
                  <a:cubicBezTo>
                    <a:pt x="0" y="200"/>
                    <a:pt x="58" y="258"/>
                    <a:pt x="129" y="258"/>
                  </a:cubicBezTo>
                  <a:cubicBezTo>
                    <a:pt x="201" y="258"/>
                    <a:pt x="258" y="200"/>
                    <a:pt x="258" y="129"/>
                  </a:cubicBezTo>
                  <a:cubicBezTo>
                    <a:pt x="258" y="58"/>
                    <a:pt x="201" y="0"/>
                    <a:pt x="129" y="0"/>
                  </a:cubicBezTo>
                  <a:close/>
                  <a:moveTo>
                    <a:pt x="40" y="45"/>
                  </a:moveTo>
                  <a:cubicBezTo>
                    <a:pt x="121" y="125"/>
                    <a:pt x="121" y="125"/>
                    <a:pt x="121" y="125"/>
                  </a:cubicBezTo>
                  <a:cubicBezTo>
                    <a:pt x="7" y="125"/>
                    <a:pt x="7" y="125"/>
                    <a:pt x="7" y="125"/>
                  </a:cubicBezTo>
                  <a:cubicBezTo>
                    <a:pt x="8" y="94"/>
                    <a:pt x="20" y="66"/>
                    <a:pt x="40" y="45"/>
                  </a:cubicBezTo>
                  <a:close/>
                  <a:moveTo>
                    <a:pt x="7" y="132"/>
                  </a:moveTo>
                  <a:cubicBezTo>
                    <a:pt x="121" y="132"/>
                    <a:pt x="121" y="132"/>
                    <a:pt x="121" y="132"/>
                  </a:cubicBezTo>
                  <a:cubicBezTo>
                    <a:pt x="40" y="213"/>
                    <a:pt x="40" y="213"/>
                    <a:pt x="40" y="213"/>
                  </a:cubicBezTo>
                  <a:cubicBezTo>
                    <a:pt x="20" y="192"/>
                    <a:pt x="8" y="163"/>
                    <a:pt x="7" y="132"/>
                  </a:cubicBezTo>
                  <a:close/>
                  <a:moveTo>
                    <a:pt x="126" y="251"/>
                  </a:moveTo>
                  <a:cubicBezTo>
                    <a:pt x="95" y="250"/>
                    <a:pt x="66" y="238"/>
                    <a:pt x="45" y="218"/>
                  </a:cubicBezTo>
                  <a:cubicBezTo>
                    <a:pt x="126" y="137"/>
                    <a:pt x="126" y="137"/>
                    <a:pt x="126" y="137"/>
                  </a:cubicBezTo>
                  <a:lnTo>
                    <a:pt x="126" y="251"/>
                  </a:lnTo>
                  <a:close/>
                  <a:moveTo>
                    <a:pt x="126" y="121"/>
                  </a:moveTo>
                  <a:cubicBezTo>
                    <a:pt x="45" y="40"/>
                    <a:pt x="45" y="40"/>
                    <a:pt x="45" y="40"/>
                  </a:cubicBezTo>
                  <a:cubicBezTo>
                    <a:pt x="66" y="20"/>
                    <a:pt x="95" y="7"/>
                    <a:pt x="126" y="7"/>
                  </a:cubicBezTo>
                  <a:lnTo>
                    <a:pt x="126" y="121"/>
                  </a:lnTo>
                  <a:close/>
                  <a:moveTo>
                    <a:pt x="133" y="7"/>
                  </a:moveTo>
                  <a:cubicBezTo>
                    <a:pt x="164" y="7"/>
                    <a:pt x="192" y="20"/>
                    <a:pt x="213" y="40"/>
                  </a:cubicBezTo>
                  <a:cubicBezTo>
                    <a:pt x="133" y="121"/>
                    <a:pt x="133" y="121"/>
                    <a:pt x="133" y="121"/>
                  </a:cubicBezTo>
                  <a:lnTo>
                    <a:pt x="133" y="7"/>
                  </a:lnTo>
                  <a:close/>
                  <a:moveTo>
                    <a:pt x="133" y="251"/>
                  </a:moveTo>
                  <a:cubicBezTo>
                    <a:pt x="133" y="137"/>
                    <a:pt x="133" y="137"/>
                    <a:pt x="133" y="137"/>
                  </a:cubicBezTo>
                  <a:cubicBezTo>
                    <a:pt x="213" y="218"/>
                    <a:pt x="213" y="218"/>
                    <a:pt x="213" y="218"/>
                  </a:cubicBezTo>
                  <a:cubicBezTo>
                    <a:pt x="192" y="238"/>
                    <a:pt x="164" y="250"/>
                    <a:pt x="133" y="251"/>
                  </a:cubicBezTo>
                  <a:close/>
                  <a:moveTo>
                    <a:pt x="218" y="213"/>
                  </a:moveTo>
                  <a:cubicBezTo>
                    <a:pt x="138" y="132"/>
                    <a:pt x="138" y="132"/>
                    <a:pt x="138" y="132"/>
                  </a:cubicBezTo>
                  <a:cubicBezTo>
                    <a:pt x="252" y="132"/>
                    <a:pt x="252" y="132"/>
                    <a:pt x="252" y="132"/>
                  </a:cubicBezTo>
                  <a:cubicBezTo>
                    <a:pt x="251" y="163"/>
                    <a:pt x="238" y="192"/>
                    <a:pt x="218" y="213"/>
                  </a:cubicBezTo>
                  <a:close/>
                  <a:moveTo>
                    <a:pt x="138" y="125"/>
                  </a:moveTo>
                  <a:cubicBezTo>
                    <a:pt x="218" y="45"/>
                    <a:pt x="218" y="45"/>
                    <a:pt x="218" y="45"/>
                  </a:cubicBezTo>
                  <a:cubicBezTo>
                    <a:pt x="238" y="66"/>
                    <a:pt x="251" y="94"/>
                    <a:pt x="252" y="125"/>
                  </a:cubicBezTo>
                  <a:lnTo>
                    <a:pt x="138" y="125"/>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32"/>
            <p:cNvSpPr/>
            <p:nvPr/>
          </p:nvSpPr>
          <p:spPr>
            <a:xfrm>
              <a:off x="5316538" y="3963988"/>
              <a:ext cx="4741863" cy="4762"/>
            </a:xfrm>
            <a:custGeom>
              <a:rect b="b" l="l" r="r" t="t"/>
              <a:pathLst>
                <a:path extrusionOk="0" h="3" w="2987">
                  <a:moveTo>
                    <a:pt x="1410" y="0"/>
                  </a:moveTo>
                  <a:lnTo>
                    <a:pt x="0" y="0"/>
                  </a:lnTo>
                  <a:lnTo>
                    <a:pt x="0" y="3"/>
                  </a:lnTo>
                  <a:lnTo>
                    <a:pt x="1410" y="3"/>
                  </a:lnTo>
                  <a:lnTo>
                    <a:pt x="1577" y="3"/>
                  </a:lnTo>
                  <a:lnTo>
                    <a:pt x="2987" y="3"/>
                  </a:lnTo>
                  <a:lnTo>
                    <a:pt x="2987" y="0"/>
                  </a:lnTo>
                  <a:lnTo>
                    <a:pt x="1577" y="0"/>
                  </a:lnTo>
                  <a:lnTo>
                    <a:pt x="141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32"/>
            <p:cNvSpPr/>
            <p:nvPr/>
          </p:nvSpPr>
          <p:spPr>
            <a:xfrm>
              <a:off x="5316538" y="3925888"/>
              <a:ext cx="173100" cy="3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32"/>
            <p:cNvSpPr/>
            <p:nvPr/>
          </p:nvSpPr>
          <p:spPr>
            <a:xfrm>
              <a:off x="5316538" y="3886200"/>
              <a:ext cx="128700" cy="4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32"/>
            <p:cNvSpPr/>
            <p:nvPr/>
          </p:nvSpPr>
          <p:spPr>
            <a:xfrm>
              <a:off x="4667250" y="3298825"/>
              <a:ext cx="441325" cy="107950"/>
            </a:xfrm>
            <a:custGeom>
              <a:rect b="b" l="l" r="r" t="t"/>
              <a:pathLst>
                <a:path extrusionOk="0" h="167" w="689">
                  <a:moveTo>
                    <a:pt x="606" y="80"/>
                  </a:moveTo>
                  <a:cubicBezTo>
                    <a:pt x="371" y="80"/>
                    <a:pt x="371" y="80"/>
                    <a:pt x="371" y="80"/>
                  </a:cubicBezTo>
                  <a:cubicBezTo>
                    <a:pt x="370" y="35"/>
                    <a:pt x="333" y="0"/>
                    <a:pt x="288" y="0"/>
                  </a:cubicBezTo>
                  <a:cubicBezTo>
                    <a:pt x="0" y="0"/>
                    <a:pt x="0" y="0"/>
                    <a:pt x="0" y="0"/>
                  </a:cubicBezTo>
                  <a:cubicBezTo>
                    <a:pt x="0" y="80"/>
                    <a:pt x="0" y="80"/>
                    <a:pt x="0" y="80"/>
                  </a:cubicBezTo>
                  <a:cubicBezTo>
                    <a:pt x="0" y="87"/>
                    <a:pt x="0" y="87"/>
                    <a:pt x="0" y="87"/>
                  </a:cubicBezTo>
                  <a:cubicBezTo>
                    <a:pt x="0" y="167"/>
                    <a:pt x="0" y="167"/>
                    <a:pt x="0" y="167"/>
                  </a:cubicBezTo>
                  <a:cubicBezTo>
                    <a:pt x="689" y="167"/>
                    <a:pt x="689" y="167"/>
                    <a:pt x="689" y="167"/>
                  </a:cubicBezTo>
                  <a:cubicBezTo>
                    <a:pt x="689" y="164"/>
                    <a:pt x="689" y="164"/>
                    <a:pt x="689" y="164"/>
                  </a:cubicBezTo>
                  <a:cubicBezTo>
                    <a:pt x="689" y="118"/>
                    <a:pt x="652" y="80"/>
                    <a:pt x="606" y="80"/>
                  </a:cubicBezTo>
                  <a:close/>
                  <a:moveTo>
                    <a:pt x="7" y="7"/>
                  </a:moveTo>
                  <a:cubicBezTo>
                    <a:pt x="288" y="7"/>
                    <a:pt x="288" y="7"/>
                    <a:pt x="288" y="7"/>
                  </a:cubicBezTo>
                  <a:cubicBezTo>
                    <a:pt x="329" y="7"/>
                    <a:pt x="363" y="39"/>
                    <a:pt x="365" y="80"/>
                  </a:cubicBezTo>
                  <a:cubicBezTo>
                    <a:pt x="7" y="80"/>
                    <a:pt x="7" y="80"/>
                    <a:pt x="7" y="80"/>
                  </a:cubicBezTo>
                  <a:lnTo>
                    <a:pt x="7" y="7"/>
                  </a:lnTo>
                  <a:close/>
                  <a:moveTo>
                    <a:pt x="7" y="160"/>
                  </a:moveTo>
                  <a:cubicBezTo>
                    <a:pt x="7" y="87"/>
                    <a:pt x="7" y="87"/>
                    <a:pt x="7" y="87"/>
                  </a:cubicBezTo>
                  <a:cubicBezTo>
                    <a:pt x="372" y="87"/>
                    <a:pt x="372" y="87"/>
                    <a:pt x="372" y="87"/>
                  </a:cubicBezTo>
                  <a:cubicBezTo>
                    <a:pt x="606" y="87"/>
                    <a:pt x="606" y="87"/>
                    <a:pt x="606" y="87"/>
                  </a:cubicBezTo>
                  <a:cubicBezTo>
                    <a:pt x="647" y="87"/>
                    <a:pt x="681" y="120"/>
                    <a:pt x="683" y="160"/>
                  </a:cubicBezTo>
                  <a:lnTo>
                    <a:pt x="7" y="16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32"/>
            <p:cNvSpPr/>
            <p:nvPr/>
          </p:nvSpPr>
          <p:spPr>
            <a:xfrm>
              <a:off x="5487988" y="3568700"/>
              <a:ext cx="131763" cy="133350"/>
            </a:xfrm>
            <a:custGeom>
              <a:rect b="b" l="l" r="r" t="t"/>
              <a:pathLst>
                <a:path extrusionOk="0" h="207" w="207">
                  <a:moveTo>
                    <a:pt x="70" y="203"/>
                  </a:moveTo>
                  <a:cubicBezTo>
                    <a:pt x="70" y="129"/>
                    <a:pt x="130" y="69"/>
                    <a:pt x="204" y="69"/>
                  </a:cubicBezTo>
                  <a:cubicBezTo>
                    <a:pt x="207" y="69"/>
                    <a:pt x="207" y="69"/>
                    <a:pt x="207" y="69"/>
                  </a:cubicBezTo>
                  <a:cubicBezTo>
                    <a:pt x="207" y="0"/>
                    <a:pt x="207" y="0"/>
                    <a:pt x="207" y="0"/>
                  </a:cubicBezTo>
                  <a:cubicBezTo>
                    <a:pt x="0" y="0"/>
                    <a:pt x="0" y="0"/>
                    <a:pt x="0" y="0"/>
                  </a:cubicBezTo>
                  <a:cubicBezTo>
                    <a:pt x="0" y="207"/>
                    <a:pt x="0" y="207"/>
                    <a:pt x="0" y="207"/>
                  </a:cubicBezTo>
                  <a:cubicBezTo>
                    <a:pt x="70" y="207"/>
                    <a:pt x="70" y="207"/>
                    <a:pt x="70" y="207"/>
                  </a:cubicBezTo>
                  <a:lnTo>
                    <a:pt x="70" y="203"/>
                  </a:lnTo>
                  <a:close/>
                  <a:moveTo>
                    <a:pt x="7" y="200"/>
                  </a:moveTo>
                  <a:cubicBezTo>
                    <a:pt x="7" y="6"/>
                    <a:pt x="7" y="6"/>
                    <a:pt x="7" y="6"/>
                  </a:cubicBezTo>
                  <a:cubicBezTo>
                    <a:pt x="201" y="6"/>
                    <a:pt x="201" y="6"/>
                    <a:pt x="201" y="6"/>
                  </a:cubicBezTo>
                  <a:cubicBezTo>
                    <a:pt x="201" y="62"/>
                    <a:pt x="201" y="62"/>
                    <a:pt x="201" y="62"/>
                  </a:cubicBezTo>
                  <a:cubicBezTo>
                    <a:pt x="126" y="64"/>
                    <a:pt x="65" y="125"/>
                    <a:pt x="63" y="200"/>
                  </a:cubicBezTo>
                  <a:lnTo>
                    <a:pt x="7" y="20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1">
  <p:cSld name="CUSTOM_9_2_1">
    <p:spTree>
      <p:nvGrpSpPr>
        <p:cNvPr id="978" name="Shape 978"/>
        <p:cNvGrpSpPr/>
        <p:nvPr/>
      </p:nvGrpSpPr>
      <p:grpSpPr>
        <a:xfrm>
          <a:off x="0" y="0"/>
          <a:ext cx="0" cy="0"/>
          <a:chOff x="0" y="0"/>
          <a:chExt cx="0" cy="0"/>
        </a:xfrm>
      </p:grpSpPr>
      <p:grpSp>
        <p:nvGrpSpPr>
          <p:cNvPr id="979" name="Google Shape;979;p33"/>
          <p:cNvGrpSpPr/>
          <p:nvPr/>
        </p:nvGrpSpPr>
        <p:grpSpPr>
          <a:xfrm>
            <a:off x="105397" y="98908"/>
            <a:ext cx="8933064" cy="4946085"/>
            <a:chOff x="592138" y="4479925"/>
            <a:chExt cx="3067041" cy="1711330"/>
          </a:xfrm>
        </p:grpSpPr>
        <p:sp>
          <p:nvSpPr>
            <p:cNvPr id="980" name="Google Shape;980;p33"/>
            <p:cNvSpPr/>
            <p:nvPr/>
          </p:nvSpPr>
          <p:spPr>
            <a:xfrm>
              <a:off x="1874838" y="4616450"/>
              <a:ext cx="42863" cy="42863"/>
            </a:xfrm>
            <a:custGeom>
              <a:rect b="b" l="l" r="r" t="t"/>
              <a:pathLst>
                <a:path extrusionOk="0" h="136" w="137">
                  <a:moveTo>
                    <a:pt x="69" y="136"/>
                  </a:moveTo>
                  <a:cubicBezTo>
                    <a:pt x="106" y="136"/>
                    <a:pt x="137" y="106"/>
                    <a:pt x="137" y="68"/>
                  </a:cubicBezTo>
                  <a:cubicBezTo>
                    <a:pt x="137" y="31"/>
                    <a:pt x="106" y="0"/>
                    <a:pt x="69" y="0"/>
                  </a:cubicBezTo>
                  <a:cubicBezTo>
                    <a:pt x="31" y="0"/>
                    <a:pt x="0" y="31"/>
                    <a:pt x="0" y="68"/>
                  </a:cubicBezTo>
                  <a:cubicBezTo>
                    <a:pt x="0" y="106"/>
                    <a:pt x="31" y="136"/>
                    <a:pt x="69" y="136"/>
                  </a:cubicBezTo>
                  <a:close/>
                  <a:moveTo>
                    <a:pt x="114" y="109"/>
                  </a:moveTo>
                  <a:cubicBezTo>
                    <a:pt x="77" y="72"/>
                    <a:pt x="77" y="72"/>
                    <a:pt x="77" y="72"/>
                  </a:cubicBezTo>
                  <a:cubicBezTo>
                    <a:pt x="130" y="72"/>
                    <a:pt x="130" y="72"/>
                    <a:pt x="130" y="72"/>
                  </a:cubicBezTo>
                  <a:cubicBezTo>
                    <a:pt x="129" y="86"/>
                    <a:pt x="123" y="99"/>
                    <a:pt x="114" y="109"/>
                  </a:cubicBezTo>
                  <a:close/>
                  <a:moveTo>
                    <a:pt x="130" y="65"/>
                  </a:moveTo>
                  <a:cubicBezTo>
                    <a:pt x="77" y="65"/>
                    <a:pt x="77" y="65"/>
                    <a:pt x="77" y="65"/>
                  </a:cubicBezTo>
                  <a:cubicBezTo>
                    <a:pt x="114" y="27"/>
                    <a:pt x="114" y="27"/>
                    <a:pt x="114" y="27"/>
                  </a:cubicBezTo>
                  <a:cubicBezTo>
                    <a:pt x="123" y="37"/>
                    <a:pt x="129" y="50"/>
                    <a:pt x="130" y="65"/>
                  </a:cubicBezTo>
                  <a:close/>
                  <a:moveTo>
                    <a:pt x="72" y="7"/>
                  </a:moveTo>
                  <a:cubicBezTo>
                    <a:pt x="86" y="8"/>
                    <a:pt x="100" y="13"/>
                    <a:pt x="110" y="22"/>
                  </a:cubicBezTo>
                  <a:cubicBezTo>
                    <a:pt x="72" y="60"/>
                    <a:pt x="72" y="60"/>
                    <a:pt x="72" y="60"/>
                  </a:cubicBezTo>
                  <a:lnTo>
                    <a:pt x="72" y="7"/>
                  </a:lnTo>
                  <a:close/>
                  <a:moveTo>
                    <a:pt x="72" y="77"/>
                  </a:moveTo>
                  <a:cubicBezTo>
                    <a:pt x="110" y="114"/>
                    <a:pt x="110" y="114"/>
                    <a:pt x="110" y="114"/>
                  </a:cubicBezTo>
                  <a:cubicBezTo>
                    <a:pt x="100" y="123"/>
                    <a:pt x="86" y="129"/>
                    <a:pt x="72" y="129"/>
                  </a:cubicBezTo>
                  <a:lnTo>
                    <a:pt x="72" y="77"/>
                  </a:lnTo>
                  <a:close/>
                  <a:moveTo>
                    <a:pt x="65" y="129"/>
                  </a:moveTo>
                  <a:cubicBezTo>
                    <a:pt x="51" y="129"/>
                    <a:pt x="38" y="123"/>
                    <a:pt x="28" y="114"/>
                  </a:cubicBezTo>
                  <a:cubicBezTo>
                    <a:pt x="65" y="77"/>
                    <a:pt x="65" y="77"/>
                    <a:pt x="65" y="77"/>
                  </a:cubicBezTo>
                  <a:lnTo>
                    <a:pt x="65" y="129"/>
                  </a:lnTo>
                  <a:close/>
                  <a:moveTo>
                    <a:pt x="65" y="7"/>
                  </a:moveTo>
                  <a:cubicBezTo>
                    <a:pt x="65" y="60"/>
                    <a:pt x="65" y="60"/>
                    <a:pt x="65" y="60"/>
                  </a:cubicBezTo>
                  <a:cubicBezTo>
                    <a:pt x="28" y="22"/>
                    <a:pt x="28" y="22"/>
                    <a:pt x="28" y="22"/>
                  </a:cubicBezTo>
                  <a:cubicBezTo>
                    <a:pt x="38" y="13"/>
                    <a:pt x="51" y="8"/>
                    <a:pt x="65" y="7"/>
                  </a:cubicBezTo>
                  <a:close/>
                  <a:moveTo>
                    <a:pt x="23" y="27"/>
                  </a:moveTo>
                  <a:cubicBezTo>
                    <a:pt x="60" y="65"/>
                    <a:pt x="60" y="65"/>
                    <a:pt x="60" y="65"/>
                  </a:cubicBezTo>
                  <a:cubicBezTo>
                    <a:pt x="7" y="65"/>
                    <a:pt x="7" y="65"/>
                    <a:pt x="7" y="65"/>
                  </a:cubicBezTo>
                  <a:cubicBezTo>
                    <a:pt x="8" y="50"/>
                    <a:pt x="14" y="37"/>
                    <a:pt x="23" y="27"/>
                  </a:cubicBezTo>
                  <a:close/>
                  <a:moveTo>
                    <a:pt x="60" y="72"/>
                  </a:moveTo>
                  <a:cubicBezTo>
                    <a:pt x="23" y="109"/>
                    <a:pt x="23" y="109"/>
                    <a:pt x="23" y="109"/>
                  </a:cubicBezTo>
                  <a:cubicBezTo>
                    <a:pt x="14" y="99"/>
                    <a:pt x="8" y="86"/>
                    <a:pt x="7" y="72"/>
                  </a:cubicBezTo>
                  <a:lnTo>
                    <a:pt x="60" y="7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33"/>
            <p:cNvSpPr/>
            <p:nvPr/>
          </p:nvSpPr>
          <p:spPr>
            <a:xfrm>
              <a:off x="1968500" y="4579938"/>
              <a:ext cx="79375" cy="38100"/>
            </a:xfrm>
            <a:custGeom>
              <a:rect b="b" l="l" r="r" t="t"/>
              <a:pathLst>
                <a:path extrusionOk="0" h="24" w="50">
                  <a:moveTo>
                    <a:pt x="0" y="0"/>
                  </a:moveTo>
                  <a:lnTo>
                    <a:pt x="0" y="24"/>
                  </a:lnTo>
                  <a:lnTo>
                    <a:pt x="50" y="24"/>
                  </a:lnTo>
                  <a:lnTo>
                    <a:pt x="0" y="0"/>
                  </a:lnTo>
                  <a:close/>
                  <a:moveTo>
                    <a:pt x="2" y="2"/>
                  </a:moveTo>
                  <a:lnTo>
                    <a:pt x="44" y="23"/>
                  </a:lnTo>
                  <a:lnTo>
                    <a:pt x="2" y="23"/>
                  </a:lnTo>
                  <a:lnTo>
                    <a:pt x="2" y="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33"/>
            <p:cNvSpPr/>
            <p:nvPr/>
          </p:nvSpPr>
          <p:spPr>
            <a:xfrm>
              <a:off x="608013" y="5192713"/>
              <a:ext cx="93663" cy="285751"/>
            </a:xfrm>
            <a:custGeom>
              <a:rect b="b" l="l" r="r" t="t"/>
              <a:pathLst>
                <a:path extrusionOk="0" h="914" w="299">
                  <a:moveTo>
                    <a:pt x="64" y="895"/>
                  </a:moveTo>
                  <a:cubicBezTo>
                    <a:pt x="67" y="896"/>
                    <a:pt x="67" y="896"/>
                    <a:pt x="67" y="896"/>
                  </a:cubicBezTo>
                  <a:cubicBezTo>
                    <a:pt x="67" y="896"/>
                    <a:pt x="67" y="896"/>
                    <a:pt x="67" y="896"/>
                  </a:cubicBezTo>
                  <a:cubicBezTo>
                    <a:pt x="80" y="902"/>
                    <a:pt x="93" y="906"/>
                    <a:pt x="107" y="909"/>
                  </a:cubicBezTo>
                  <a:cubicBezTo>
                    <a:pt x="110" y="909"/>
                    <a:pt x="110" y="909"/>
                    <a:pt x="110" y="909"/>
                  </a:cubicBezTo>
                  <a:cubicBezTo>
                    <a:pt x="110" y="909"/>
                    <a:pt x="110" y="909"/>
                    <a:pt x="110" y="909"/>
                  </a:cubicBezTo>
                  <a:cubicBezTo>
                    <a:pt x="136" y="914"/>
                    <a:pt x="162" y="914"/>
                    <a:pt x="188" y="910"/>
                  </a:cubicBezTo>
                  <a:cubicBezTo>
                    <a:pt x="188" y="910"/>
                    <a:pt x="188" y="910"/>
                    <a:pt x="188" y="910"/>
                  </a:cubicBezTo>
                  <a:cubicBezTo>
                    <a:pt x="191" y="909"/>
                    <a:pt x="191" y="909"/>
                    <a:pt x="191" y="909"/>
                  </a:cubicBezTo>
                  <a:cubicBezTo>
                    <a:pt x="191" y="909"/>
                    <a:pt x="191" y="909"/>
                    <a:pt x="191" y="909"/>
                  </a:cubicBezTo>
                  <a:cubicBezTo>
                    <a:pt x="191" y="909"/>
                    <a:pt x="191" y="909"/>
                    <a:pt x="191" y="909"/>
                  </a:cubicBezTo>
                  <a:cubicBezTo>
                    <a:pt x="206" y="906"/>
                    <a:pt x="221" y="902"/>
                    <a:pt x="235" y="895"/>
                  </a:cubicBezTo>
                  <a:cubicBezTo>
                    <a:pt x="235" y="895"/>
                    <a:pt x="236" y="895"/>
                    <a:pt x="236" y="895"/>
                  </a:cubicBezTo>
                  <a:cubicBezTo>
                    <a:pt x="237" y="894"/>
                    <a:pt x="238" y="894"/>
                    <a:pt x="238" y="894"/>
                  </a:cubicBezTo>
                  <a:cubicBezTo>
                    <a:pt x="239" y="894"/>
                    <a:pt x="239" y="893"/>
                    <a:pt x="240" y="893"/>
                  </a:cubicBezTo>
                  <a:cubicBezTo>
                    <a:pt x="240" y="893"/>
                    <a:pt x="240" y="893"/>
                    <a:pt x="240" y="893"/>
                  </a:cubicBezTo>
                  <a:cubicBezTo>
                    <a:pt x="243" y="892"/>
                    <a:pt x="243" y="892"/>
                    <a:pt x="243" y="892"/>
                  </a:cubicBezTo>
                  <a:cubicBezTo>
                    <a:pt x="243" y="892"/>
                    <a:pt x="243" y="892"/>
                    <a:pt x="243" y="892"/>
                  </a:cubicBezTo>
                  <a:cubicBezTo>
                    <a:pt x="243" y="892"/>
                    <a:pt x="243" y="892"/>
                    <a:pt x="243" y="892"/>
                  </a:cubicBezTo>
                  <a:cubicBezTo>
                    <a:pt x="260" y="884"/>
                    <a:pt x="275" y="873"/>
                    <a:pt x="289" y="861"/>
                  </a:cubicBezTo>
                  <a:cubicBezTo>
                    <a:pt x="292" y="859"/>
                    <a:pt x="294" y="857"/>
                    <a:pt x="295" y="855"/>
                  </a:cubicBezTo>
                  <a:cubicBezTo>
                    <a:pt x="299" y="852"/>
                    <a:pt x="299" y="852"/>
                    <a:pt x="299" y="852"/>
                  </a:cubicBezTo>
                  <a:cubicBezTo>
                    <a:pt x="295" y="850"/>
                    <a:pt x="295" y="850"/>
                    <a:pt x="295" y="850"/>
                  </a:cubicBezTo>
                  <a:cubicBezTo>
                    <a:pt x="259" y="832"/>
                    <a:pt x="228" y="793"/>
                    <a:pt x="203" y="737"/>
                  </a:cubicBezTo>
                  <a:cubicBezTo>
                    <a:pt x="187" y="701"/>
                    <a:pt x="175" y="661"/>
                    <a:pt x="166" y="616"/>
                  </a:cubicBezTo>
                  <a:cubicBezTo>
                    <a:pt x="170" y="616"/>
                    <a:pt x="170" y="616"/>
                    <a:pt x="170" y="616"/>
                  </a:cubicBezTo>
                  <a:cubicBezTo>
                    <a:pt x="160" y="572"/>
                    <a:pt x="154" y="523"/>
                    <a:pt x="153" y="472"/>
                  </a:cubicBezTo>
                  <a:cubicBezTo>
                    <a:pt x="153" y="467"/>
                    <a:pt x="153" y="462"/>
                    <a:pt x="152" y="457"/>
                  </a:cubicBezTo>
                  <a:cubicBezTo>
                    <a:pt x="153" y="453"/>
                    <a:pt x="153" y="448"/>
                    <a:pt x="153" y="443"/>
                  </a:cubicBezTo>
                  <a:cubicBezTo>
                    <a:pt x="154" y="392"/>
                    <a:pt x="160" y="343"/>
                    <a:pt x="170" y="298"/>
                  </a:cubicBezTo>
                  <a:cubicBezTo>
                    <a:pt x="166" y="298"/>
                    <a:pt x="166" y="298"/>
                    <a:pt x="166" y="298"/>
                  </a:cubicBezTo>
                  <a:cubicBezTo>
                    <a:pt x="175" y="254"/>
                    <a:pt x="187" y="213"/>
                    <a:pt x="203" y="178"/>
                  </a:cubicBezTo>
                  <a:cubicBezTo>
                    <a:pt x="228" y="122"/>
                    <a:pt x="259" y="82"/>
                    <a:pt x="295" y="65"/>
                  </a:cubicBezTo>
                  <a:cubicBezTo>
                    <a:pt x="299" y="63"/>
                    <a:pt x="299" y="63"/>
                    <a:pt x="299" y="63"/>
                  </a:cubicBezTo>
                  <a:cubicBezTo>
                    <a:pt x="295" y="59"/>
                    <a:pt x="295" y="59"/>
                    <a:pt x="295" y="59"/>
                  </a:cubicBezTo>
                  <a:cubicBezTo>
                    <a:pt x="294" y="58"/>
                    <a:pt x="292" y="56"/>
                    <a:pt x="289" y="54"/>
                  </a:cubicBezTo>
                  <a:cubicBezTo>
                    <a:pt x="275" y="42"/>
                    <a:pt x="260" y="31"/>
                    <a:pt x="243" y="23"/>
                  </a:cubicBezTo>
                  <a:cubicBezTo>
                    <a:pt x="243" y="23"/>
                    <a:pt x="243" y="23"/>
                    <a:pt x="243" y="23"/>
                  </a:cubicBezTo>
                  <a:cubicBezTo>
                    <a:pt x="243" y="23"/>
                    <a:pt x="243" y="23"/>
                    <a:pt x="243" y="23"/>
                  </a:cubicBezTo>
                  <a:cubicBezTo>
                    <a:pt x="240" y="22"/>
                    <a:pt x="240" y="22"/>
                    <a:pt x="240" y="22"/>
                  </a:cubicBezTo>
                  <a:cubicBezTo>
                    <a:pt x="240" y="22"/>
                    <a:pt x="240" y="22"/>
                    <a:pt x="240" y="22"/>
                  </a:cubicBezTo>
                  <a:cubicBezTo>
                    <a:pt x="239" y="21"/>
                    <a:pt x="239" y="21"/>
                    <a:pt x="238" y="21"/>
                  </a:cubicBezTo>
                  <a:cubicBezTo>
                    <a:pt x="238" y="21"/>
                    <a:pt x="237" y="20"/>
                    <a:pt x="236" y="20"/>
                  </a:cubicBezTo>
                  <a:cubicBezTo>
                    <a:pt x="236" y="20"/>
                    <a:pt x="235" y="20"/>
                    <a:pt x="235" y="19"/>
                  </a:cubicBezTo>
                  <a:cubicBezTo>
                    <a:pt x="221" y="13"/>
                    <a:pt x="206" y="9"/>
                    <a:pt x="191" y="6"/>
                  </a:cubicBezTo>
                  <a:cubicBezTo>
                    <a:pt x="191" y="6"/>
                    <a:pt x="191" y="6"/>
                    <a:pt x="191" y="6"/>
                  </a:cubicBezTo>
                  <a:cubicBezTo>
                    <a:pt x="191" y="6"/>
                    <a:pt x="191" y="6"/>
                    <a:pt x="191" y="6"/>
                  </a:cubicBezTo>
                  <a:cubicBezTo>
                    <a:pt x="188" y="5"/>
                    <a:pt x="188" y="5"/>
                    <a:pt x="188" y="5"/>
                  </a:cubicBezTo>
                  <a:cubicBezTo>
                    <a:pt x="188" y="5"/>
                    <a:pt x="188" y="5"/>
                    <a:pt x="188" y="5"/>
                  </a:cubicBezTo>
                  <a:cubicBezTo>
                    <a:pt x="162" y="0"/>
                    <a:pt x="136" y="1"/>
                    <a:pt x="110" y="5"/>
                  </a:cubicBezTo>
                  <a:cubicBezTo>
                    <a:pt x="110" y="5"/>
                    <a:pt x="110" y="5"/>
                    <a:pt x="110" y="5"/>
                  </a:cubicBezTo>
                  <a:cubicBezTo>
                    <a:pt x="107" y="6"/>
                    <a:pt x="107" y="6"/>
                    <a:pt x="107" y="6"/>
                  </a:cubicBezTo>
                  <a:cubicBezTo>
                    <a:pt x="93" y="9"/>
                    <a:pt x="80" y="13"/>
                    <a:pt x="67" y="18"/>
                  </a:cubicBezTo>
                  <a:cubicBezTo>
                    <a:pt x="67" y="18"/>
                    <a:pt x="67" y="18"/>
                    <a:pt x="67" y="18"/>
                  </a:cubicBezTo>
                  <a:cubicBezTo>
                    <a:pt x="64" y="20"/>
                    <a:pt x="64" y="20"/>
                    <a:pt x="64" y="20"/>
                  </a:cubicBezTo>
                  <a:cubicBezTo>
                    <a:pt x="53" y="25"/>
                    <a:pt x="42" y="30"/>
                    <a:pt x="32" y="37"/>
                  </a:cubicBezTo>
                  <a:cubicBezTo>
                    <a:pt x="22" y="44"/>
                    <a:pt x="12" y="52"/>
                    <a:pt x="4" y="60"/>
                  </a:cubicBezTo>
                  <a:cubicBezTo>
                    <a:pt x="0" y="63"/>
                    <a:pt x="0" y="63"/>
                    <a:pt x="0" y="63"/>
                  </a:cubicBezTo>
                  <a:cubicBezTo>
                    <a:pt x="4" y="66"/>
                    <a:pt x="4" y="66"/>
                    <a:pt x="4" y="66"/>
                  </a:cubicBezTo>
                  <a:cubicBezTo>
                    <a:pt x="42" y="85"/>
                    <a:pt x="76" y="130"/>
                    <a:pt x="102" y="193"/>
                  </a:cubicBezTo>
                  <a:cubicBezTo>
                    <a:pt x="106" y="205"/>
                    <a:pt x="111" y="218"/>
                    <a:pt x="115" y="231"/>
                  </a:cubicBezTo>
                  <a:cubicBezTo>
                    <a:pt x="122" y="252"/>
                    <a:pt x="127" y="275"/>
                    <a:pt x="132" y="298"/>
                  </a:cubicBezTo>
                  <a:cubicBezTo>
                    <a:pt x="128" y="298"/>
                    <a:pt x="128" y="298"/>
                    <a:pt x="128" y="298"/>
                  </a:cubicBezTo>
                  <a:cubicBezTo>
                    <a:pt x="132" y="318"/>
                    <a:pt x="136" y="339"/>
                    <a:pt x="139" y="361"/>
                  </a:cubicBezTo>
                  <a:cubicBezTo>
                    <a:pt x="141" y="375"/>
                    <a:pt x="142" y="389"/>
                    <a:pt x="143" y="403"/>
                  </a:cubicBezTo>
                  <a:cubicBezTo>
                    <a:pt x="144" y="417"/>
                    <a:pt x="144" y="430"/>
                    <a:pt x="145" y="443"/>
                  </a:cubicBezTo>
                  <a:cubicBezTo>
                    <a:pt x="145" y="448"/>
                    <a:pt x="145" y="453"/>
                    <a:pt x="145" y="457"/>
                  </a:cubicBezTo>
                  <a:cubicBezTo>
                    <a:pt x="145" y="462"/>
                    <a:pt x="145" y="467"/>
                    <a:pt x="145" y="472"/>
                  </a:cubicBezTo>
                  <a:cubicBezTo>
                    <a:pt x="144" y="485"/>
                    <a:pt x="144" y="498"/>
                    <a:pt x="143" y="511"/>
                  </a:cubicBezTo>
                  <a:cubicBezTo>
                    <a:pt x="142" y="526"/>
                    <a:pt x="141" y="540"/>
                    <a:pt x="139" y="554"/>
                  </a:cubicBezTo>
                  <a:cubicBezTo>
                    <a:pt x="136" y="576"/>
                    <a:pt x="132" y="596"/>
                    <a:pt x="128" y="616"/>
                  </a:cubicBezTo>
                  <a:cubicBezTo>
                    <a:pt x="132" y="616"/>
                    <a:pt x="132" y="616"/>
                    <a:pt x="132" y="616"/>
                  </a:cubicBezTo>
                  <a:cubicBezTo>
                    <a:pt x="127" y="640"/>
                    <a:pt x="122" y="662"/>
                    <a:pt x="115" y="683"/>
                  </a:cubicBezTo>
                  <a:cubicBezTo>
                    <a:pt x="111" y="697"/>
                    <a:pt x="106" y="709"/>
                    <a:pt x="102" y="722"/>
                  </a:cubicBezTo>
                  <a:cubicBezTo>
                    <a:pt x="76" y="785"/>
                    <a:pt x="42" y="830"/>
                    <a:pt x="4" y="849"/>
                  </a:cubicBezTo>
                  <a:cubicBezTo>
                    <a:pt x="0" y="851"/>
                    <a:pt x="0" y="851"/>
                    <a:pt x="0" y="851"/>
                  </a:cubicBezTo>
                  <a:cubicBezTo>
                    <a:pt x="4" y="855"/>
                    <a:pt x="4" y="855"/>
                    <a:pt x="4" y="855"/>
                  </a:cubicBezTo>
                  <a:cubicBezTo>
                    <a:pt x="12" y="863"/>
                    <a:pt x="22" y="871"/>
                    <a:pt x="32" y="878"/>
                  </a:cubicBezTo>
                  <a:cubicBezTo>
                    <a:pt x="42" y="884"/>
                    <a:pt x="53" y="890"/>
                    <a:pt x="64" y="895"/>
                  </a:cubicBezTo>
                  <a:close/>
                  <a:moveTo>
                    <a:pt x="169" y="662"/>
                  </a:moveTo>
                  <a:cubicBezTo>
                    <a:pt x="170" y="665"/>
                    <a:pt x="171" y="668"/>
                    <a:pt x="172" y="671"/>
                  </a:cubicBezTo>
                  <a:cubicBezTo>
                    <a:pt x="172" y="672"/>
                    <a:pt x="172" y="672"/>
                    <a:pt x="172" y="672"/>
                  </a:cubicBezTo>
                  <a:cubicBezTo>
                    <a:pt x="172" y="672"/>
                    <a:pt x="172" y="672"/>
                    <a:pt x="172" y="673"/>
                  </a:cubicBezTo>
                  <a:cubicBezTo>
                    <a:pt x="172" y="673"/>
                    <a:pt x="173" y="673"/>
                    <a:pt x="173" y="674"/>
                  </a:cubicBezTo>
                  <a:cubicBezTo>
                    <a:pt x="173" y="677"/>
                    <a:pt x="174" y="679"/>
                    <a:pt x="175" y="682"/>
                  </a:cubicBezTo>
                  <a:cubicBezTo>
                    <a:pt x="175" y="682"/>
                    <a:pt x="175" y="683"/>
                    <a:pt x="176" y="684"/>
                  </a:cubicBezTo>
                  <a:cubicBezTo>
                    <a:pt x="176" y="685"/>
                    <a:pt x="176" y="685"/>
                    <a:pt x="176" y="686"/>
                  </a:cubicBezTo>
                  <a:cubicBezTo>
                    <a:pt x="177" y="688"/>
                    <a:pt x="177" y="690"/>
                    <a:pt x="178" y="691"/>
                  </a:cubicBezTo>
                  <a:cubicBezTo>
                    <a:pt x="178" y="692"/>
                    <a:pt x="179" y="693"/>
                    <a:pt x="179" y="694"/>
                  </a:cubicBezTo>
                  <a:cubicBezTo>
                    <a:pt x="179" y="695"/>
                    <a:pt x="180" y="696"/>
                    <a:pt x="180" y="697"/>
                  </a:cubicBezTo>
                  <a:cubicBezTo>
                    <a:pt x="180" y="698"/>
                    <a:pt x="181" y="699"/>
                    <a:pt x="181" y="701"/>
                  </a:cubicBezTo>
                  <a:cubicBezTo>
                    <a:pt x="181" y="702"/>
                    <a:pt x="182" y="703"/>
                    <a:pt x="182" y="704"/>
                  </a:cubicBezTo>
                  <a:cubicBezTo>
                    <a:pt x="183" y="705"/>
                    <a:pt x="183" y="706"/>
                    <a:pt x="183" y="707"/>
                  </a:cubicBezTo>
                  <a:cubicBezTo>
                    <a:pt x="183" y="707"/>
                    <a:pt x="184" y="708"/>
                    <a:pt x="184" y="708"/>
                  </a:cubicBezTo>
                  <a:cubicBezTo>
                    <a:pt x="184" y="709"/>
                    <a:pt x="184" y="709"/>
                    <a:pt x="184" y="710"/>
                  </a:cubicBezTo>
                  <a:cubicBezTo>
                    <a:pt x="185" y="711"/>
                    <a:pt x="185" y="712"/>
                    <a:pt x="186" y="713"/>
                  </a:cubicBezTo>
                  <a:cubicBezTo>
                    <a:pt x="186" y="715"/>
                    <a:pt x="187" y="716"/>
                    <a:pt x="187" y="717"/>
                  </a:cubicBezTo>
                  <a:cubicBezTo>
                    <a:pt x="187" y="718"/>
                    <a:pt x="188" y="719"/>
                    <a:pt x="188" y="720"/>
                  </a:cubicBezTo>
                  <a:cubicBezTo>
                    <a:pt x="188" y="720"/>
                    <a:pt x="189" y="721"/>
                    <a:pt x="189" y="722"/>
                  </a:cubicBezTo>
                  <a:cubicBezTo>
                    <a:pt x="190" y="724"/>
                    <a:pt x="190" y="726"/>
                    <a:pt x="191" y="727"/>
                  </a:cubicBezTo>
                  <a:cubicBezTo>
                    <a:pt x="191" y="728"/>
                    <a:pt x="192" y="729"/>
                    <a:pt x="192" y="730"/>
                  </a:cubicBezTo>
                  <a:cubicBezTo>
                    <a:pt x="192" y="730"/>
                    <a:pt x="192" y="730"/>
                    <a:pt x="193" y="731"/>
                  </a:cubicBezTo>
                  <a:cubicBezTo>
                    <a:pt x="194" y="734"/>
                    <a:pt x="195" y="737"/>
                    <a:pt x="196" y="739"/>
                  </a:cubicBezTo>
                  <a:cubicBezTo>
                    <a:pt x="221" y="795"/>
                    <a:pt x="252" y="834"/>
                    <a:pt x="287" y="854"/>
                  </a:cubicBezTo>
                  <a:cubicBezTo>
                    <a:pt x="285" y="855"/>
                    <a:pt x="284" y="857"/>
                    <a:pt x="282" y="858"/>
                  </a:cubicBezTo>
                  <a:cubicBezTo>
                    <a:pt x="281" y="859"/>
                    <a:pt x="281" y="859"/>
                    <a:pt x="280" y="860"/>
                  </a:cubicBezTo>
                  <a:cubicBezTo>
                    <a:pt x="279" y="861"/>
                    <a:pt x="278" y="862"/>
                    <a:pt x="276" y="863"/>
                  </a:cubicBezTo>
                  <a:cubicBezTo>
                    <a:pt x="276" y="863"/>
                    <a:pt x="275" y="864"/>
                    <a:pt x="274" y="864"/>
                  </a:cubicBezTo>
                  <a:cubicBezTo>
                    <a:pt x="273" y="865"/>
                    <a:pt x="272" y="866"/>
                    <a:pt x="271" y="867"/>
                  </a:cubicBezTo>
                  <a:cubicBezTo>
                    <a:pt x="270" y="867"/>
                    <a:pt x="269" y="868"/>
                    <a:pt x="268" y="869"/>
                  </a:cubicBezTo>
                  <a:cubicBezTo>
                    <a:pt x="267" y="869"/>
                    <a:pt x="266" y="870"/>
                    <a:pt x="265" y="871"/>
                  </a:cubicBezTo>
                  <a:cubicBezTo>
                    <a:pt x="264" y="871"/>
                    <a:pt x="263" y="872"/>
                    <a:pt x="263" y="873"/>
                  </a:cubicBezTo>
                  <a:cubicBezTo>
                    <a:pt x="261" y="873"/>
                    <a:pt x="260" y="874"/>
                    <a:pt x="259" y="875"/>
                  </a:cubicBezTo>
                  <a:cubicBezTo>
                    <a:pt x="258" y="875"/>
                    <a:pt x="258" y="876"/>
                    <a:pt x="257" y="876"/>
                  </a:cubicBezTo>
                  <a:cubicBezTo>
                    <a:pt x="256" y="877"/>
                    <a:pt x="254" y="878"/>
                    <a:pt x="253" y="878"/>
                  </a:cubicBezTo>
                  <a:cubicBezTo>
                    <a:pt x="252" y="879"/>
                    <a:pt x="251" y="879"/>
                    <a:pt x="251" y="880"/>
                  </a:cubicBezTo>
                  <a:cubicBezTo>
                    <a:pt x="249" y="880"/>
                    <a:pt x="248" y="881"/>
                    <a:pt x="247" y="882"/>
                  </a:cubicBezTo>
                  <a:cubicBezTo>
                    <a:pt x="246" y="882"/>
                    <a:pt x="245" y="883"/>
                    <a:pt x="244" y="883"/>
                  </a:cubicBezTo>
                  <a:cubicBezTo>
                    <a:pt x="244" y="884"/>
                    <a:pt x="243" y="884"/>
                    <a:pt x="242" y="884"/>
                  </a:cubicBezTo>
                  <a:cubicBezTo>
                    <a:pt x="210" y="831"/>
                    <a:pt x="185" y="753"/>
                    <a:pt x="169" y="662"/>
                  </a:cubicBezTo>
                  <a:cubicBezTo>
                    <a:pt x="169" y="662"/>
                    <a:pt x="169" y="662"/>
                    <a:pt x="169" y="662"/>
                  </a:cubicBezTo>
                  <a:close/>
                  <a:moveTo>
                    <a:pt x="236" y="887"/>
                  </a:moveTo>
                  <a:cubicBezTo>
                    <a:pt x="235" y="888"/>
                    <a:pt x="235" y="888"/>
                    <a:pt x="234" y="888"/>
                  </a:cubicBezTo>
                  <a:cubicBezTo>
                    <a:pt x="233" y="889"/>
                    <a:pt x="233" y="889"/>
                    <a:pt x="232" y="889"/>
                  </a:cubicBezTo>
                  <a:cubicBezTo>
                    <a:pt x="231" y="890"/>
                    <a:pt x="229" y="890"/>
                    <a:pt x="228" y="891"/>
                  </a:cubicBezTo>
                  <a:cubicBezTo>
                    <a:pt x="227" y="891"/>
                    <a:pt x="226" y="891"/>
                    <a:pt x="226" y="892"/>
                  </a:cubicBezTo>
                  <a:cubicBezTo>
                    <a:pt x="224" y="892"/>
                    <a:pt x="223" y="893"/>
                    <a:pt x="222" y="893"/>
                  </a:cubicBezTo>
                  <a:cubicBezTo>
                    <a:pt x="221" y="893"/>
                    <a:pt x="220" y="894"/>
                    <a:pt x="219" y="894"/>
                  </a:cubicBezTo>
                  <a:cubicBezTo>
                    <a:pt x="218" y="895"/>
                    <a:pt x="217" y="895"/>
                    <a:pt x="216" y="895"/>
                  </a:cubicBezTo>
                  <a:cubicBezTo>
                    <a:pt x="215" y="896"/>
                    <a:pt x="214" y="896"/>
                    <a:pt x="213" y="896"/>
                  </a:cubicBezTo>
                  <a:cubicBezTo>
                    <a:pt x="212" y="897"/>
                    <a:pt x="211" y="897"/>
                    <a:pt x="210" y="897"/>
                  </a:cubicBezTo>
                  <a:cubicBezTo>
                    <a:pt x="209" y="898"/>
                    <a:pt x="208" y="898"/>
                    <a:pt x="207" y="898"/>
                  </a:cubicBezTo>
                  <a:cubicBezTo>
                    <a:pt x="206" y="898"/>
                    <a:pt x="205" y="899"/>
                    <a:pt x="204" y="899"/>
                  </a:cubicBezTo>
                  <a:cubicBezTo>
                    <a:pt x="203" y="899"/>
                    <a:pt x="202" y="900"/>
                    <a:pt x="201" y="900"/>
                  </a:cubicBezTo>
                  <a:cubicBezTo>
                    <a:pt x="200" y="900"/>
                    <a:pt x="199" y="900"/>
                    <a:pt x="198" y="901"/>
                  </a:cubicBezTo>
                  <a:cubicBezTo>
                    <a:pt x="197" y="901"/>
                    <a:pt x="196" y="901"/>
                    <a:pt x="195" y="901"/>
                  </a:cubicBezTo>
                  <a:cubicBezTo>
                    <a:pt x="194" y="901"/>
                    <a:pt x="194" y="902"/>
                    <a:pt x="193" y="902"/>
                  </a:cubicBezTo>
                  <a:cubicBezTo>
                    <a:pt x="176" y="821"/>
                    <a:pt x="164" y="728"/>
                    <a:pt x="157" y="629"/>
                  </a:cubicBezTo>
                  <a:cubicBezTo>
                    <a:pt x="172" y="736"/>
                    <a:pt x="200" y="827"/>
                    <a:pt x="236" y="887"/>
                  </a:cubicBezTo>
                  <a:close/>
                  <a:moveTo>
                    <a:pt x="153" y="669"/>
                  </a:moveTo>
                  <a:cubicBezTo>
                    <a:pt x="160" y="753"/>
                    <a:pt x="171" y="833"/>
                    <a:pt x="186" y="903"/>
                  </a:cubicBezTo>
                  <a:cubicBezTo>
                    <a:pt x="175" y="905"/>
                    <a:pt x="164" y="906"/>
                    <a:pt x="153" y="906"/>
                  </a:cubicBezTo>
                  <a:lnTo>
                    <a:pt x="153" y="669"/>
                  </a:lnTo>
                  <a:close/>
                  <a:moveTo>
                    <a:pt x="242" y="31"/>
                  </a:moveTo>
                  <a:cubicBezTo>
                    <a:pt x="243" y="31"/>
                    <a:pt x="244" y="31"/>
                    <a:pt x="244" y="32"/>
                  </a:cubicBezTo>
                  <a:cubicBezTo>
                    <a:pt x="245" y="32"/>
                    <a:pt x="246" y="33"/>
                    <a:pt x="247" y="33"/>
                  </a:cubicBezTo>
                  <a:cubicBezTo>
                    <a:pt x="248" y="34"/>
                    <a:pt x="249" y="34"/>
                    <a:pt x="251" y="35"/>
                  </a:cubicBezTo>
                  <a:cubicBezTo>
                    <a:pt x="251" y="35"/>
                    <a:pt x="252" y="36"/>
                    <a:pt x="253" y="36"/>
                  </a:cubicBezTo>
                  <a:cubicBezTo>
                    <a:pt x="254" y="37"/>
                    <a:pt x="256" y="38"/>
                    <a:pt x="257" y="38"/>
                  </a:cubicBezTo>
                  <a:cubicBezTo>
                    <a:pt x="258" y="39"/>
                    <a:pt x="258" y="40"/>
                    <a:pt x="259" y="40"/>
                  </a:cubicBezTo>
                  <a:cubicBezTo>
                    <a:pt x="260" y="41"/>
                    <a:pt x="261" y="41"/>
                    <a:pt x="263" y="42"/>
                  </a:cubicBezTo>
                  <a:cubicBezTo>
                    <a:pt x="263" y="43"/>
                    <a:pt x="264" y="43"/>
                    <a:pt x="265" y="44"/>
                  </a:cubicBezTo>
                  <a:cubicBezTo>
                    <a:pt x="266" y="45"/>
                    <a:pt x="267" y="45"/>
                    <a:pt x="268" y="46"/>
                  </a:cubicBezTo>
                  <a:cubicBezTo>
                    <a:pt x="269" y="47"/>
                    <a:pt x="270" y="47"/>
                    <a:pt x="271" y="48"/>
                  </a:cubicBezTo>
                  <a:cubicBezTo>
                    <a:pt x="272" y="49"/>
                    <a:pt x="273" y="50"/>
                    <a:pt x="274" y="50"/>
                  </a:cubicBezTo>
                  <a:cubicBezTo>
                    <a:pt x="275" y="51"/>
                    <a:pt x="276" y="52"/>
                    <a:pt x="276" y="52"/>
                  </a:cubicBezTo>
                  <a:cubicBezTo>
                    <a:pt x="278" y="53"/>
                    <a:pt x="279" y="54"/>
                    <a:pt x="280" y="55"/>
                  </a:cubicBezTo>
                  <a:cubicBezTo>
                    <a:pt x="281" y="56"/>
                    <a:pt x="281" y="56"/>
                    <a:pt x="282" y="57"/>
                  </a:cubicBezTo>
                  <a:cubicBezTo>
                    <a:pt x="284" y="58"/>
                    <a:pt x="285" y="60"/>
                    <a:pt x="287" y="61"/>
                  </a:cubicBezTo>
                  <a:cubicBezTo>
                    <a:pt x="252" y="80"/>
                    <a:pt x="221" y="120"/>
                    <a:pt x="196" y="175"/>
                  </a:cubicBezTo>
                  <a:cubicBezTo>
                    <a:pt x="195" y="178"/>
                    <a:pt x="194" y="181"/>
                    <a:pt x="193" y="184"/>
                  </a:cubicBezTo>
                  <a:cubicBezTo>
                    <a:pt x="192" y="184"/>
                    <a:pt x="192" y="185"/>
                    <a:pt x="192" y="185"/>
                  </a:cubicBezTo>
                  <a:cubicBezTo>
                    <a:pt x="192" y="186"/>
                    <a:pt x="191" y="187"/>
                    <a:pt x="191" y="188"/>
                  </a:cubicBezTo>
                  <a:cubicBezTo>
                    <a:pt x="190" y="189"/>
                    <a:pt x="190" y="191"/>
                    <a:pt x="189" y="192"/>
                  </a:cubicBezTo>
                  <a:cubicBezTo>
                    <a:pt x="189" y="193"/>
                    <a:pt x="188" y="194"/>
                    <a:pt x="188" y="195"/>
                  </a:cubicBezTo>
                  <a:cubicBezTo>
                    <a:pt x="188" y="196"/>
                    <a:pt x="187" y="197"/>
                    <a:pt x="187" y="198"/>
                  </a:cubicBezTo>
                  <a:cubicBezTo>
                    <a:pt x="187" y="199"/>
                    <a:pt x="186" y="200"/>
                    <a:pt x="186" y="201"/>
                  </a:cubicBezTo>
                  <a:cubicBezTo>
                    <a:pt x="185" y="203"/>
                    <a:pt x="185" y="204"/>
                    <a:pt x="184" y="205"/>
                  </a:cubicBezTo>
                  <a:cubicBezTo>
                    <a:pt x="184" y="206"/>
                    <a:pt x="184" y="206"/>
                    <a:pt x="184" y="207"/>
                  </a:cubicBezTo>
                  <a:cubicBezTo>
                    <a:pt x="184" y="207"/>
                    <a:pt x="183" y="207"/>
                    <a:pt x="183" y="208"/>
                  </a:cubicBezTo>
                  <a:cubicBezTo>
                    <a:pt x="183" y="209"/>
                    <a:pt x="183" y="209"/>
                    <a:pt x="182" y="210"/>
                  </a:cubicBezTo>
                  <a:cubicBezTo>
                    <a:pt x="182" y="212"/>
                    <a:pt x="181" y="213"/>
                    <a:pt x="181" y="214"/>
                  </a:cubicBezTo>
                  <a:cubicBezTo>
                    <a:pt x="181" y="215"/>
                    <a:pt x="180" y="217"/>
                    <a:pt x="180" y="218"/>
                  </a:cubicBezTo>
                  <a:cubicBezTo>
                    <a:pt x="180" y="219"/>
                    <a:pt x="179" y="219"/>
                    <a:pt x="179" y="220"/>
                  </a:cubicBezTo>
                  <a:cubicBezTo>
                    <a:pt x="179" y="221"/>
                    <a:pt x="178" y="222"/>
                    <a:pt x="178" y="224"/>
                  </a:cubicBezTo>
                  <a:cubicBezTo>
                    <a:pt x="177" y="225"/>
                    <a:pt x="177" y="227"/>
                    <a:pt x="176" y="228"/>
                  </a:cubicBezTo>
                  <a:cubicBezTo>
                    <a:pt x="176" y="229"/>
                    <a:pt x="176" y="230"/>
                    <a:pt x="176" y="231"/>
                  </a:cubicBezTo>
                  <a:cubicBezTo>
                    <a:pt x="175" y="232"/>
                    <a:pt x="175" y="232"/>
                    <a:pt x="175" y="233"/>
                  </a:cubicBezTo>
                  <a:cubicBezTo>
                    <a:pt x="174" y="236"/>
                    <a:pt x="173" y="238"/>
                    <a:pt x="173" y="241"/>
                  </a:cubicBezTo>
                  <a:cubicBezTo>
                    <a:pt x="173" y="241"/>
                    <a:pt x="172" y="242"/>
                    <a:pt x="172" y="242"/>
                  </a:cubicBezTo>
                  <a:cubicBezTo>
                    <a:pt x="172" y="242"/>
                    <a:pt x="172" y="242"/>
                    <a:pt x="172" y="242"/>
                  </a:cubicBezTo>
                  <a:cubicBezTo>
                    <a:pt x="172" y="243"/>
                    <a:pt x="172" y="243"/>
                    <a:pt x="172" y="243"/>
                  </a:cubicBezTo>
                  <a:cubicBezTo>
                    <a:pt x="171" y="246"/>
                    <a:pt x="170" y="249"/>
                    <a:pt x="169" y="252"/>
                  </a:cubicBezTo>
                  <a:cubicBezTo>
                    <a:pt x="169" y="252"/>
                    <a:pt x="169" y="253"/>
                    <a:pt x="169" y="253"/>
                  </a:cubicBezTo>
                  <a:cubicBezTo>
                    <a:pt x="185" y="161"/>
                    <a:pt x="210" y="84"/>
                    <a:pt x="242" y="31"/>
                  </a:cubicBezTo>
                  <a:close/>
                  <a:moveTo>
                    <a:pt x="193" y="13"/>
                  </a:moveTo>
                  <a:cubicBezTo>
                    <a:pt x="194" y="13"/>
                    <a:pt x="194" y="13"/>
                    <a:pt x="195" y="13"/>
                  </a:cubicBezTo>
                  <a:cubicBezTo>
                    <a:pt x="196" y="14"/>
                    <a:pt x="197" y="14"/>
                    <a:pt x="198" y="14"/>
                  </a:cubicBezTo>
                  <a:cubicBezTo>
                    <a:pt x="199" y="14"/>
                    <a:pt x="200" y="15"/>
                    <a:pt x="201" y="15"/>
                  </a:cubicBezTo>
                  <a:cubicBezTo>
                    <a:pt x="202" y="15"/>
                    <a:pt x="203" y="15"/>
                    <a:pt x="204" y="16"/>
                  </a:cubicBezTo>
                  <a:cubicBezTo>
                    <a:pt x="205" y="16"/>
                    <a:pt x="206" y="16"/>
                    <a:pt x="207" y="17"/>
                  </a:cubicBezTo>
                  <a:cubicBezTo>
                    <a:pt x="208" y="17"/>
                    <a:pt x="209" y="17"/>
                    <a:pt x="210" y="17"/>
                  </a:cubicBezTo>
                  <a:cubicBezTo>
                    <a:pt x="211" y="18"/>
                    <a:pt x="212" y="18"/>
                    <a:pt x="213" y="19"/>
                  </a:cubicBezTo>
                  <a:cubicBezTo>
                    <a:pt x="214" y="19"/>
                    <a:pt x="215" y="19"/>
                    <a:pt x="216" y="19"/>
                  </a:cubicBezTo>
                  <a:cubicBezTo>
                    <a:pt x="217" y="20"/>
                    <a:pt x="218" y="20"/>
                    <a:pt x="219" y="21"/>
                  </a:cubicBezTo>
                  <a:cubicBezTo>
                    <a:pt x="220" y="21"/>
                    <a:pt x="221" y="21"/>
                    <a:pt x="222" y="22"/>
                  </a:cubicBezTo>
                  <a:cubicBezTo>
                    <a:pt x="223" y="22"/>
                    <a:pt x="224" y="22"/>
                    <a:pt x="226" y="23"/>
                  </a:cubicBezTo>
                  <a:cubicBezTo>
                    <a:pt x="226" y="23"/>
                    <a:pt x="227" y="24"/>
                    <a:pt x="228" y="24"/>
                  </a:cubicBezTo>
                  <a:cubicBezTo>
                    <a:pt x="229" y="24"/>
                    <a:pt x="231" y="25"/>
                    <a:pt x="232" y="26"/>
                  </a:cubicBezTo>
                  <a:cubicBezTo>
                    <a:pt x="233" y="26"/>
                    <a:pt x="233" y="26"/>
                    <a:pt x="234" y="26"/>
                  </a:cubicBezTo>
                  <a:cubicBezTo>
                    <a:pt x="235" y="27"/>
                    <a:pt x="235" y="27"/>
                    <a:pt x="236" y="28"/>
                  </a:cubicBezTo>
                  <a:cubicBezTo>
                    <a:pt x="200" y="88"/>
                    <a:pt x="172" y="179"/>
                    <a:pt x="157" y="285"/>
                  </a:cubicBezTo>
                  <a:cubicBezTo>
                    <a:pt x="164" y="186"/>
                    <a:pt x="176" y="94"/>
                    <a:pt x="193" y="13"/>
                  </a:cubicBezTo>
                  <a:close/>
                  <a:moveTo>
                    <a:pt x="153" y="9"/>
                  </a:moveTo>
                  <a:cubicBezTo>
                    <a:pt x="164" y="9"/>
                    <a:pt x="175" y="10"/>
                    <a:pt x="186" y="12"/>
                  </a:cubicBezTo>
                  <a:cubicBezTo>
                    <a:pt x="171" y="82"/>
                    <a:pt x="160" y="161"/>
                    <a:pt x="153" y="246"/>
                  </a:cubicBezTo>
                  <a:lnTo>
                    <a:pt x="153" y="9"/>
                  </a:lnTo>
                  <a:close/>
                  <a:moveTo>
                    <a:pt x="135" y="279"/>
                  </a:moveTo>
                  <a:cubicBezTo>
                    <a:pt x="134" y="278"/>
                    <a:pt x="134" y="277"/>
                    <a:pt x="134" y="276"/>
                  </a:cubicBezTo>
                  <a:cubicBezTo>
                    <a:pt x="134" y="275"/>
                    <a:pt x="134" y="275"/>
                    <a:pt x="134" y="275"/>
                  </a:cubicBezTo>
                  <a:cubicBezTo>
                    <a:pt x="133" y="273"/>
                    <a:pt x="133" y="271"/>
                    <a:pt x="133" y="269"/>
                  </a:cubicBezTo>
                  <a:cubicBezTo>
                    <a:pt x="132" y="269"/>
                    <a:pt x="132" y="268"/>
                    <a:pt x="132" y="268"/>
                  </a:cubicBezTo>
                  <a:cubicBezTo>
                    <a:pt x="132" y="267"/>
                    <a:pt x="132" y="266"/>
                    <a:pt x="132" y="265"/>
                  </a:cubicBezTo>
                  <a:cubicBezTo>
                    <a:pt x="131" y="264"/>
                    <a:pt x="131" y="263"/>
                    <a:pt x="131" y="262"/>
                  </a:cubicBezTo>
                  <a:cubicBezTo>
                    <a:pt x="131" y="261"/>
                    <a:pt x="130" y="259"/>
                    <a:pt x="130" y="258"/>
                  </a:cubicBezTo>
                  <a:cubicBezTo>
                    <a:pt x="129" y="257"/>
                    <a:pt x="129" y="256"/>
                    <a:pt x="129" y="255"/>
                  </a:cubicBezTo>
                  <a:cubicBezTo>
                    <a:pt x="129" y="254"/>
                    <a:pt x="129" y="253"/>
                    <a:pt x="128" y="252"/>
                  </a:cubicBezTo>
                  <a:cubicBezTo>
                    <a:pt x="128" y="250"/>
                    <a:pt x="127" y="248"/>
                    <a:pt x="127" y="247"/>
                  </a:cubicBezTo>
                  <a:cubicBezTo>
                    <a:pt x="127" y="246"/>
                    <a:pt x="126" y="245"/>
                    <a:pt x="126" y="244"/>
                  </a:cubicBezTo>
                  <a:cubicBezTo>
                    <a:pt x="126" y="244"/>
                    <a:pt x="126" y="243"/>
                    <a:pt x="126" y="243"/>
                  </a:cubicBezTo>
                  <a:cubicBezTo>
                    <a:pt x="125" y="242"/>
                    <a:pt x="125" y="241"/>
                    <a:pt x="125" y="241"/>
                  </a:cubicBezTo>
                  <a:cubicBezTo>
                    <a:pt x="124" y="239"/>
                    <a:pt x="124" y="236"/>
                    <a:pt x="123" y="234"/>
                  </a:cubicBezTo>
                  <a:cubicBezTo>
                    <a:pt x="123" y="234"/>
                    <a:pt x="123" y="233"/>
                    <a:pt x="123" y="233"/>
                  </a:cubicBezTo>
                  <a:cubicBezTo>
                    <a:pt x="122" y="232"/>
                    <a:pt x="122" y="231"/>
                    <a:pt x="122" y="230"/>
                  </a:cubicBezTo>
                  <a:cubicBezTo>
                    <a:pt x="121" y="228"/>
                    <a:pt x="121" y="226"/>
                    <a:pt x="120" y="224"/>
                  </a:cubicBezTo>
                  <a:cubicBezTo>
                    <a:pt x="120" y="223"/>
                    <a:pt x="120" y="223"/>
                    <a:pt x="119" y="222"/>
                  </a:cubicBezTo>
                  <a:cubicBezTo>
                    <a:pt x="119" y="221"/>
                    <a:pt x="119" y="221"/>
                    <a:pt x="119" y="221"/>
                  </a:cubicBezTo>
                  <a:cubicBezTo>
                    <a:pt x="118" y="218"/>
                    <a:pt x="117" y="215"/>
                    <a:pt x="116" y="212"/>
                  </a:cubicBezTo>
                  <a:cubicBezTo>
                    <a:pt x="116" y="212"/>
                    <a:pt x="116" y="211"/>
                    <a:pt x="116" y="211"/>
                  </a:cubicBezTo>
                  <a:cubicBezTo>
                    <a:pt x="115" y="210"/>
                    <a:pt x="115" y="210"/>
                    <a:pt x="115" y="209"/>
                  </a:cubicBezTo>
                  <a:cubicBezTo>
                    <a:pt x="114" y="207"/>
                    <a:pt x="113" y="205"/>
                    <a:pt x="113" y="202"/>
                  </a:cubicBezTo>
                  <a:cubicBezTo>
                    <a:pt x="112" y="202"/>
                    <a:pt x="112" y="201"/>
                    <a:pt x="112" y="201"/>
                  </a:cubicBezTo>
                  <a:cubicBezTo>
                    <a:pt x="112" y="200"/>
                    <a:pt x="112" y="200"/>
                    <a:pt x="111" y="199"/>
                  </a:cubicBezTo>
                  <a:cubicBezTo>
                    <a:pt x="110" y="196"/>
                    <a:pt x="109" y="194"/>
                    <a:pt x="108" y="191"/>
                  </a:cubicBezTo>
                  <a:cubicBezTo>
                    <a:pt x="101" y="173"/>
                    <a:pt x="93" y="157"/>
                    <a:pt x="85" y="142"/>
                  </a:cubicBezTo>
                  <a:cubicBezTo>
                    <a:pt x="66" y="108"/>
                    <a:pt x="43" y="82"/>
                    <a:pt x="19" y="66"/>
                  </a:cubicBezTo>
                  <a:cubicBezTo>
                    <a:pt x="16" y="65"/>
                    <a:pt x="14" y="63"/>
                    <a:pt x="12" y="62"/>
                  </a:cubicBezTo>
                  <a:cubicBezTo>
                    <a:pt x="14" y="60"/>
                    <a:pt x="16" y="58"/>
                    <a:pt x="18" y="56"/>
                  </a:cubicBezTo>
                  <a:cubicBezTo>
                    <a:pt x="19" y="56"/>
                    <a:pt x="19" y="55"/>
                    <a:pt x="20" y="55"/>
                  </a:cubicBezTo>
                  <a:cubicBezTo>
                    <a:pt x="21" y="54"/>
                    <a:pt x="23" y="53"/>
                    <a:pt x="24" y="51"/>
                  </a:cubicBezTo>
                  <a:cubicBezTo>
                    <a:pt x="25" y="51"/>
                    <a:pt x="26" y="50"/>
                    <a:pt x="27" y="50"/>
                  </a:cubicBezTo>
                  <a:cubicBezTo>
                    <a:pt x="28" y="49"/>
                    <a:pt x="29" y="48"/>
                    <a:pt x="31" y="47"/>
                  </a:cubicBezTo>
                  <a:cubicBezTo>
                    <a:pt x="32" y="46"/>
                    <a:pt x="32" y="45"/>
                    <a:pt x="33" y="45"/>
                  </a:cubicBezTo>
                  <a:cubicBezTo>
                    <a:pt x="35" y="44"/>
                    <a:pt x="36" y="43"/>
                    <a:pt x="37" y="42"/>
                  </a:cubicBezTo>
                  <a:cubicBezTo>
                    <a:pt x="38" y="41"/>
                    <a:pt x="39" y="41"/>
                    <a:pt x="40" y="40"/>
                  </a:cubicBezTo>
                  <a:cubicBezTo>
                    <a:pt x="42" y="39"/>
                    <a:pt x="43" y="39"/>
                    <a:pt x="44" y="38"/>
                  </a:cubicBezTo>
                  <a:cubicBezTo>
                    <a:pt x="45" y="37"/>
                    <a:pt x="46" y="37"/>
                    <a:pt x="47" y="36"/>
                  </a:cubicBezTo>
                  <a:cubicBezTo>
                    <a:pt x="48" y="35"/>
                    <a:pt x="50" y="34"/>
                    <a:pt x="51" y="34"/>
                  </a:cubicBezTo>
                  <a:cubicBezTo>
                    <a:pt x="52" y="33"/>
                    <a:pt x="53" y="33"/>
                    <a:pt x="54" y="32"/>
                  </a:cubicBezTo>
                  <a:cubicBezTo>
                    <a:pt x="56" y="31"/>
                    <a:pt x="57" y="31"/>
                    <a:pt x="58" y="30"/>
                  </a:cubicBezTo>
                  <a:cubicBezTo>
                    <a:pt x="59" y="29"/>
                    <a:pt x="60" y="29"/>
                    <a:pt x="62" y="28"/>
                  </a:cubicBezTo>
                  <a:cubicBezTo>
                    <a:pt x="62" y="28"/>
                    <a:pt x="63" y="28"/>
                    <a:pt x="64" y="27"/>
                  </a:cubicBezTo>
                  <a:cubicBezTo>
                    <a:pt x="97" y="89"/>
                    <a:pt x="122" y="178"/>
                    <a:pt x="135" y="280"/>
                  </a:cubicBezTo>
                  <a:cubicBezTo>
                    <a:pt x="135" y="280"/>
                    <a:pt x="135" y="279"/>
                    <a:pt x="135" y="279"/>
                  </a:cubicBezTo>
                  <a:close/>
                  <a:moveTo>
                    <a:pt x="70" y="24"/>
                  </a:moveTo>
                  <a:cubicBezTo>
                    <a:pt x="71" y="24"/>
                    <a:pt x="71" y="24"/>
                    <a:pt x="72" y="24"/>
                  </a:cubicBezTo>
                  <a:cubicBezTo>
                    <a:pt x="72" y="24"/>
                    <a:pt x="73" y="23"/>
                    <a:pt x="73" y="23"/>
                  </a:cubicBezTo>
                  <a:cubicBezTo>
                    <a:pt x="74" y="23"/>
                    <a:pt x="75" y="22"/>
                    <a:pt x="76" y="22"/>
                  </a:cubicBezTo>
                  <a:cubicBezTo>
                    <a:pt x="77" y="22"/>
                    <a:pt x="78" y="21"/>
                    <a:pt x="78" y="21"/>
                  </a:cubicBezTo>
                  <a:cubicBezTo>
                    <a:pt x="79" y="21"/>
                    <a:pt x="80" y="21"/>
                    <a:pt x="81" y="20"/>
                  </a:cubicBezTo>
                  <a:cubicBezTo>
                    <a:pt x="82" y="20"/>
                    <a:pt x="83" y="20"/>
                    <a:pt x="83" y="19"/>
                  </a:cubicBezTo>
                  <a:cubicBezTo>
                    <a:pt x="84" y="19"/>
                    <a:pt x="85" y="19"/>
                    <a:pt x="86" y="19"/>
                  </a:cubicBezTo>
                  <a:cubicBezTo>
                    <a:pt x="87" y="18"/>
                    <a:pt x="88" y="18"/>
                    <a:pt x="89" y="18"/>
                  </a:cubicBezTo>
                  <a:cubicBezTo>
                    <a:pt x="89" y="18"/>
                    <a:pt x="90" y="17"/>
                    <a:pt x="91" y="17"/>
                  </a:cubicBezTo>
                  <a:cubicBezTo>
                    <a:pt x="92" y="17"/>
                    <a:pt x="93" y="17"/>
                    <a:pt x="94" y="16"/>
                  </a:cubicBezTo>
                  <a:cubicBezTo>
                    <a:pt x="95" y="16"/>
                    <a:pt x="95" y="16"/>
                    <a:pt x="96" y="16"/>
                  </a:cubicBezTo>
                  <a:cubicBezTo>
                    <a:pt x="97" y="15"/>
                    <a:pt x="98" y="15"/>
                    <a:pt x="99" y="15"/>
                  </a:cubicBezTo>
                  <a:cubicBezTo>
                    <a:pt x="100" y="15"/>
                    <a:pt x="101" y="14"/>
                    <a:pt x="102" y="14"/>
                  </a:cubicBezTo>
                  <a:cubicBezTo>
                    <a:pt x="102" y="14"/>
                    <a:pt x="103" y="14"/>
                    <a:pt x="104" y="14"/>
                  </a:cubicBezTo>
                  <a:cubicBezTo>
                    <a:pt x="104" y="14"/>
                    <a:pt x="104" y="14"/>
                    <a:pt x="105" y="13"/>
                  </a:cubicBezTo>
                  <a:cubicBezTo>
                    <a:pt x="120" y="85"/>
                    <a:pt x="131" y="166"/>
                    <a:pt x="138" y="252"/>
                  </a:cubicBezTo>
                  <a:cubicBezTo>
                    <a:pt x="124" y="161"/>
                    <a:pt x="101" y="81"/>
                    <a:pt x="70" y="24"/>
                  </a:cubicBezTo>
                  <a:close/>
                  <a:moveTo>
                    <a:pt x="112" y="12"/>
                  </a:moveTo>
                  <a:cubicBezTo>
                    <a:pt x="123" y="10"/>
                    <a:pt x="135" y="9"/>
                    <a:pt x="146" y="9"/>
                  </a:cubicBezTo>
                  <a:cubicBezTo>
                    <a:pt x="146" y="271"/>
                    <a:pt x="146" y="271"/>
                    <a:pt x="146" y="271"/>
                  </a:cubicBezTo>
                  <a:cubicBezTo>
                    <a:pt x="140" y="177"/>
                    <a:pt x="128" y="89"/>
                    <a:pt x="112" y="12"/>
                  </a:cubicBezTo>
                  <a:close/>
                  <a:moveTo>
                    <a:pt x="146" y="643"/>
                  </a:moveTo>
                  <a:cubicBezTo>
                    <a:pt x="146" y="906"/>
                    <a:pt x="146" y="906"/>
                    <a:pt x="146" y="906"/>
                  </a:cubicBezTo>
                  <a:cubicBezTo>
                    <a:pt x="135" y="906"/>
                    <a:pt x="123" y="905"/>
                    <a:pt x="112" y="903"/>
                  </a:cubicBezTo>
                  <a:cubicBezTo>
                    <a:pt x="128" y="825"/>
                    <a:pt x="140" y="737"/>
                    <a:pt x="146" y="643"/>
                  </a:cubicBezTo>
                  <a:close/>
                  <a:moveTo>
                    <a:pt x="105" y="901"/>
                  </a:moveTo>
                  <a:cubicBezTo>
                    <a:pt x="104" y="901"/>
                    <a:pt x="104" y="901"/>
                    <a:pt x="104" y="901"/>
                  </a:cubicBezTo>
                  <a:cubicBezTo>
                    <a:pt x="103" y="901"/>
                    <a:pt x="102" y="901"/>
                    <a:pt x="102" y="900"/>
                  </a:cubicBezTo>
                  <a:cubicBezTo>
                    <a:pt x="101" y="900"/>
                    <a:pt x="100" y="900"/>
                    <a:pt x="99" y="900"/>
                  </a:cubicBezTo>
                  <a:cubicBezTo>
                    <a:pt x="98" y="900"/>
                    <a:pt x="97" y="899"/>
                    <a:pt x="96" y="899"/>
                  </a:cubicBezTo>
                  <a:cubicBezTo>
                    <a:pt x="95" y="899"/>
                    <a:pt x="95" y="899"/>
                    <a:pt x="94" y="898"/>
                  </a:cubicBezTo>
                  <a:cubicBezTo>
                    <a:pt x="93" y="898"/>
                    <a:pt x="92" y="898"/>
                    <a:pt x="91" y="898"/>
                  </a:cubicBezTo>
                  <a:cubicBezTo>
                    <a:pt x="90" y="897"/>
                    <a:pt x="89" y="897"/>
                    <a:pt x="89" y="897"/>
                  </a:cubicBezTo>
                  <a:cubicBezTo>
                    <a:pt x="88" y="897"/>
                    <a:pt x="87" y="896"/>
                    <a:pt x="86" y="896"/>
                  </a:cubicBezTo>
                  <a:cubicBezTo>
                    <a:pt x="85" y="896"/>
                    <a:pt x="84" y="896"/>
                    <a:pt x="83" y="895"/>
                  </a:cubicBezTo>
                  <a:cubicBezTo>
                    <a:pt x="83" y="895"/>
                    <a:pt x="82" y="895"/>
                    <a:pt x="81" y="895"/>
                  </a:cubicBezTo>
                  <a:cubicBezTo>
                    <a:pt x="80" y="894"/>
                    <a:pt x="79" y="894"/>
                    <a:pt x="78" y="893"/>
                  </a:cubicBezTo>
                  <a:cubicBezTo>
                    <a:pt x="78" y="893"/>
                    <a:pt x="77" y="893"/>
                    <a:pt x="76" y="893"/>
                  </a:cubicBezTo>
                  <a:cubicBezTo>
                    <a:pt x="75" y="892"/>
                    <a:pt x="74" y="892"/>
                    <a:pt x="73" y="891"/>
                  </a:cubicBezTo>
                  <a:cubicBezTo>
                    <a:pt x="73" y="891"/>
                    <a:pt x="72" y="891"/>
                    <a:pt x="72" y="891"/>
                  </a:cubicBezTo>
                  <a:cubicBezTo>
                    <a:pt x="71" y="891"/>
                    <a:pt x="71" y="890"/>
                    <a:pt x="70" y="890"/>
                  </a:cubicBezTo>
                  <a:cubicBezTo>
                    <a:pt x="101" y="833"/>
                    <a:pt x="124" y="754"/>
                    <a:pt x="138" y="663"/>
                  </a:cubicBezTo>
                  <a:cubicBezTo>
                    <a:pt x="131" y="749"/>
                    <a:pt x="120" y="830"/>
                    <a:pt x="105" y="901"/>
                  </a:cubicBezTo>
                  <a:close/>
                  <a:moveTo>
                    <a:pt x="27" y="865"/>
                  </a:moveTo>
                  <a:cubicBezTo>
                    <a:pt x="26" y="865"/>
                    <a:pt x="25" y="864"/>
                    <a:pt x="24" y="863"/>
                  </a:cubicBezTo>
                  <a:cubicBezTo>
                    <a:pt x="23" y="862"/>
                    <a:pt x="21" y="861"/>
                    <a:pt x="20" y="860"/>
                  </a:cubicBezTo>
                  <a:cubicBezTo>
                    <a:pt x="19" y="859"/>
                    <a:pt x="19" y="859"/>
                    <a:pt x="18" y="858"/>
                  </a:cubicBezTo>
                  <a:cubicBezTo>
                    <a:pt x="16" y="856"/>
                    <a:pt x="14" y="855"/>
                    <a:pt x="12" y="853"/>
                  </a:cubicBezTo>
                  <a:cubicBezTo>
                    <a:pt x="14" y="852"/>
                    <a:pt x="16" y="850"/>
                    <a:pt x="19" y="849"/>
                  </a:cubicBezTo>
                  <a:cubicBezTo>
                    <a:pt x="43" y="833"/>
                    <a:pt x="66" y="807"/>
                    <a:pt x="85" y="773"/>
                  </a:cubicBezTo>
                  <a:cubicBezTo>
                    <a:pt x="93" y="758"/>
                    <a:pt x="101" y="742"/>
                    <a:pt x="108" y="724"/>
                  </a:cubicBezTo>
                  <a:cubicBezTo>
                    <a:pt x="109" y="721"/>
                    <a:pt x="110" y="718"/>
                    <a:pt x="111" y="715"/>
                  </a:cubicBezTo>
                  <a:cubicBezTo>
                    <a:pt x="112" y="715"/>
                    <a:pt x="112" y="714"/>
                    <a:pt x="112" y="714"/>
                  </a:cubicBezTo>
                  <a:cubicBezTo>
                    <a:pt x="112" y="713"/>
                    <a:pt x="112" y="713"/>
                    <a:pt x="113" y="712"/>
                  </a:cubicBezTo>
                  <a:cubicBezTo>
                    <a:pt x="113" y="710"/>
                    <a:pt x="114" y="708"/>
                    <a:pt x="115" y="706"/>
                  </a:cubicBezTo>
                  <a:cubicBezTo>
                    <a:pt x="115" y="705"/>
                    <a:pt x="115" y="704"/>
                    <a:pt x="116" y="704"/>
                  </a:cubicBezTo>
                  <a:cubicBezTo>
                    <a:pt x="116" y="703"/>
                    <a:pt x="116" y="703"/>
                    <a:pt x="116" y="703"/>
                  </a:cubicBezTo>
                  <a:cubicBezTo>
                    <a:pt x="117" y="700"/>
                    <a:pt x="118" y="697"/>
                    <a:pt x="119" y="694"/>
                  </a:cubicBezTo>
                  <a:cubicBezTo>
                    <a:pt x="119" y="694"/>
                    <a:pt x="119" y="693"/>
                    <a:pt x="119" y="693"/>
                  </a:cubicBezTo>
                  <a:cubicBezTo>
                    <a:pt x="120" y="692"/>
                    <a:pt x="120" y="691"/>
                    <a:pt x="120" y="691"/>
                  </a:cubicBezTo>
                  <a:cubicBezTo>
                    <a:pt x="121" y="689"/>
                    <a:pt x="121" y="687"/>
                    <a:pt x="122" y="685"/>
                  </a:cubicBezTo>
                  <a:cubicBezTo>
                    <a:pt x="122" y="684"/>
                    <a:pt x="122" y="683"/>
                    <a:pt x="123" y="682"/>
                  </a:cubicBezTo>
                  <a:cubicBezTo>
                    <a:pt x="123" y="681"/>
                    <a:pt x="123" y="681"/>
                    <a:pt x="123" y="680"/>
                  </a:cubicBezTo>
                  <a:cubicBezTo>
                    <a:pt x="124" y="678"/>
                    <a:pt x="124" y="676"/>
                    <a:pt x="125" y="674"/>
                  </a:cubicBezTo>
                  <a:cubicBezTo>
                    <a:pt x="125" y="673"/>
                    <a:pt x="125" y="673"/>
                    <a:pt x="126" y="672"/>
                  </a:cubicBezTo>
                  <a:cubicBezTo>
                    <a:pt x="126" y="671"/>
                    <a:pt x="126" y="671"/>
                    <a:pt x="126" y="670"/>
                  </a:cubicBezTo>
                  <a:cubicBezTo>
                    <a:pt x="126" y="670"/>
                    <a:pt x="127" y="669"/>
                    <a:pt x="127" y="668"/>
                  </a:cubicBezTo>
                  <a:cubicBezTo>
                    <a:pt x="127" y="666"/>
                    <a:pt x="128" y="664"/>
                    <a:pt x="128" y="662"/>
                  </a:cubicBezTo>
                  <a:cubicBezTo>
                    <a:pt x="129" y="662"/>
                    <a:pt x="129" y="661"/>
                    <a:pt x="129" y="660"/>
                  </a:cubicBezTo>
                  <a:cubicBezTo>
                    <a:pt x="129" y="659"/>
                    <a:pt x="129" y="658"/>
                    <a:pt x="130" y="657"/>
                  </a:cubicBezTo>
                  <a:cubicBezTo>
                    <a:pt x="130" y="656"/>
                    <a:pt x="131" y="654"/>
                    <a:pt x="131" y="652"/>
                  </a:cubicBezTo>
                  <a:cubicBezTo>
                    <a:pt x="131" y="651"/>
                    <a:pt x="131" y="650"/>
                    <a:pt x="132" y="649"/>
                  </a:cubicBezTo>
                  <a:cubicBezTo>
                    <a:pt x="132" y="648"/>
                    <a:pt x="132" y="648"/>
                    <a:pt x="132" y="647"/>
                  </a:cubicBezTo>
                  <a:cubicBezTo>
                    <a:pt x="132" y="646"/>
                    <a:pt x="132" y="646"/>
                    <a:pt x="133" y="645"/>
                  </a:cubicBezTo>
                  <a:cubicBezTo>
                    <a:pt x="133" y="644"/>
                    <a:pt x="133" y="642"/>
                    <a:pt x="134" y="640"/>
                  </a:cubicBezTo>
                  <a:cubicBezTo>
                    <a:pt x="134" y="640"/>
                    <a:pt x="134" y="639"/>
                    <a:pt x="134" y="639"/>
                  </a:cubicBezTo>
                  <a:cubicBezTo>
                    <a:pt x="134" y="638"/>
                    <a:pt x="134" y="637"/>
                    <a:pt x="135" y="636"/>
                  </a:cubicBezTo>
                  <a:cubicBezTo>
                    <a:pt x="135" y="636"/>
                    <a:pt x="135" y="635"/>
                    <a:pt x="135" y="635"/>
                  </a:cubicBezTo>
                  <a:cubicBezTo>
                    <a:pt x="122" y="736"/>
                    <a:pt x="97" y="826"/>
                    <a:pt x="64" y="887"/>
                  </a:cubicBezTo>
                  <a:cubicBezTo>
                    <a:pt x="63" y="887"/>
                    <a:pt x="62" y="887"/>
                    <a:pt x="62" y="886"/>
                  </a:cubicBezTo>
                  <a:cubicBezTo>
                    <a:pt x="60" y="886"/>
                    <a:pt x="59" y="885"/>
                    <a:pt x="58" y="885"/>
                  </a:cubicBezTo>
                  <a:cubicBezTo>
                    <a:pt x="57" y="884"/>
                    <a:pt x="56" y="883"/>
                    <a:pt x="54" y="883"/>
                  </a:cubicBezTo>
                  <a:cubicBezTo>
                    <a:pt x="53" y="882"/>
                    <a:pt x="52" y="882"/>
                    <a:pt x="51" y="881"/>
                  </a:cubicBezTo>
                  <a:cubicBezTo>
                    <a:pt x="50" y="880"/>
                    <a:pt x="48" y="879"/>
                    <a:pt x="47" y="879"/>
                  </a:cubicBezTo>
                  <a:cubicBezTo>
                    <a:pt x="46" y="878"/>
                    <a:pt x="45" y="878"/>
                    <a:pt x="44" y="877"/>
                  </a:cubicBezTo>
                  <a:cubicBezTo>
                    <a:pt x="43" y="876"/>
                    <a:pt x="42" y="875"/>
                    <a:pt x="40" y="875"/>
                  </a:cubicBezTo>
                  <a:cubicBezTo>
                    <a:pt x="39" y="874"/>
                    <a:pt x="38" y="873"/>
                    <a:pt x="37" y="873"/>
                  </a:cubicBezTo>
                  <a:cubicBezTo>
                    <a:pt x="36" y="872"/>
                    <a:pt x="35" y="871"/>
                    <a:pt x="33" y="870"/>
                  </a:cubicBezTo>
                  <a:cubicBezTo>
                    <a:pt x="32" y="869"/>
                    <a:pt x="32" y="869"/>
                    <a:pt x="31" y="868"/>
                  </a:cubicBezTo>
                  <a:cubicBezTo>
                    <a:pt x="29" y="867"/>
                    <a:pt x="28" y="866"/>
                    <a:pt x="27" y="86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33"/>
            <p:cNvSpPr/>
            <p:nvPr/>
          </p:nvSpPr>
          <p:spPr>
            <a:xfrm>
              <a:off x="6127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33"/>
            <p:cNvSpPr/>
            <p:nvPr/>
          </p:nvSpPr>
          <p:spPr>
            <a:xfrm>
              <a:off x="6762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33"/>
            <p:cNvSpPr/>
            <p:nvPr/>
          </p:nvSpPr>
          <p:spPr>
            <a:xfrm>
              <a:off x="754063" y="4611688"/>
              <a:ext cx="981075" cy="19050"/>
            </a:xfrm>
            <a:custGeom>
              <a:rect b="b" l="l" r="r" t="t"/>
              <a:pathLst>
                <a:path extrusionOk="0" h="12" w="618">
                  <a:moveTo>
                    <a:pt x="207" y="12"/>
                  </a:moveTo>
                  <a:lnTo>
                    <a:pt x="413" y="12"/>
                  </a:lnTo>
                  <a:lnTo>
                    <a:pt x="413" y="12"/>
                  </a:lnTo>
                  <a:lnTo>
                    <a:pt x="618" y="12"/>
                  </a:lnTo>
                  <a:lnTo>
                    <a:pt x="618" y="0"/>
                  </a:lnTo>
                  <a:lnTo>
                    <a:pt x="411" y="0"/>
                  </a:lnTo>
                  <a:lnTo>
                    <a:pt x="206" y="0"/>
                  </a:lnTo>
                  <a:lnTo>
                    <a:pt x="0" y="0"/>
                  </a:lnTo>
                  <a:lnTo>
                    <a:pt x="0" y="12"/>
                  </a:lnTo>
                  <a:lnTo>
                    <a:pt x="207" y="12"/>
                  </a:lnTo>
                  <a:lnTo>
                    <a:pt x="207" y="12"/>
                  </a:lnTo>
                  <a:close/>
                  <a:moveTo>
                    <a:pt x="599" y="1"/>
                  </a:moveTo>
                  <a:lnTo>
                    <a:pt x="617" y="1"/>
                  </a:lnTo>
                  <a:lnTo>
                    <a:pt x="617" y="11"/>
                  </a:lnTo>
                  <a:lnTo>
                    <a:pt x="599" y="11"/>
                  </a:lnTo>
                  <a:lnTo>
                    <a:pt x="599" y="1"/>
                  </a:lnTo>
                  <a:close/>
                  <a:moveTo>
                    <a:pt x="578" y="1"/>
                  </a:moveTo>
                  <a:lnTo>
                    <a:pt x="598" y="1"/>
                  </a:lnTo>
                  <a:lnTo>
                    <a:pt x="598" y="11"/>
                  </a:lnTo>
                  <a:lnTo>
                    <a:pt x="578" y="11"/>
                  </a:lnTo>
                  <a:lnTo>
                    <a:pt x="578" y="1"/>
                  </a:lnTo>
                  <a:close/>
                  <a:moveTo>
                    <a:pt x="557" y="1"/>
                  </a:moveTo>
                  <a:lnTo>
                    <a:pt x="577" y="1"/>
                  </a:lnTo>
                  <a:lnTo>
                    <a:pt x="577" y="11"/>
                  </a:lnTo>
                  <a:lnTo>
                    <a:pt x="557" y="11"/>
                  </a:lnTo>
                  <a:lnTo>
                    <a:pt x="557" y="1"/>
                  </a:lnTo>
                  <a:close/>
                  <a:moveTo>
                    <a:pt x="536" y="1"/>
                  </a:moveTo>
                  <a:lnTo>
                    <a:pt x="556" y="1"/>
                  </a:lnTo>
                  <a:lnTo>
                    <a:pt x="556" y="11"/>
                  </a:lnTo>
                  <a:lnTo>
                    <a:pt x="536" y="11"/>
                  </a:lnTo>
                  <a:lnTo>
                    <a:pt x="536" y="1"/>
                  </a:lnTo>
                  <a:close/>
                  <a:moveTo>
                    <a:pt x="515" y="1"/>
                  </a:moveTo>
                  <a:lnTo>
                    <a:pt x="535" y="1"/>
                  </a:lnTo>
                  <a:lnTo>
                    <a:pt x="535" y="11"/>
                  </a:lnTo>
                  <a:lnTo>
                    <a:pt x="515" y="11"/>
                  </a:lnTo>
                  <a:lnTo>
                    <a:pt x="515" y="1"/>
                  </a:lnTo>
                  <a:close/>
                  <a:moveTo>
                    <a:pt x="495" y="1"/>
                  </a:moveTo>
                  <a:lnTo>
                    <a:pt x="514" y="1"/>
                  </a:lnTo>
                  <a:lnTo>
                    <a:pt x="514" y="11"/>
                  </a:lnTo>
                  <a:lnTo>
                    <a:pt x="495" y="11"/>
                  </a:lnTo>
                  <a:lnTo>
                    <a:pt x="495" y="1"/>
                  </a:lnTo>
                  <a:close/>
                  <a:moveTo>
                    <a:pt x="474" y="1"/>
                  </a:moveTo>
                  <a:lnTo>
                    <a:pt x="493" y="1"/>
                  </a:lnTo>
                  <a:lnTo>
                    <a:pt x="493" y="11"/>
                  </a:lnTo>
                  <a:lnTo>
                    <a:pt x="474" y="11"/>
                  </a:lnTo>
                  <a:lnTo>
                    <a:pt x="474" y="1"/>
                  </a:lnTo>
                  <a:close/>
                  <a:moveTo>
                    <a:pt x="453" y="1"/>
                  </a:moveTo>
                  <a:lnTo>
                    <a:pt x="472" y="1"/>
                  </a:lnTo>
                  <a:lnTo>
                    <a:pt x="472" y="11"/>
                  </a:lnTo>
                  <a:lnTo>
                    <a:pt x="453" y="11"/>
                  </a:lnTo>
                  <a:lnTo>
                    <a:pt x="453" y="1"/>
                  </a:lnTo>
                  <a:close/>
                  <a:moveTo>
                    <a:pt x="432" y="1"/>
                  </a:moveTo>
                  <a:lnTo>
                    <a:pt x="451" y="1"/>
                  </a:lnTo>
                  <a:lnTo>
                    <a:pt x="451" y="11"/>
                  </a:lnTo>
                  <a:lnTo>
                    <a:pt x="432" y="11"/>
                  </a:lnTo>
                  <a:lnTo>
                    <a:pt x="432" y="1"/>
                  </a:lnTo>
                  <a:close/>
                  <a:moveTo>
                    <a:pt x="413" y="1"/>
                  </a:moveTo>
                  <a:lnTo>
                    <a:pt x="430" y="1"/>
                  </a:lnTo>
                  <a:lnTo>
                    <a:pt x="430" y="11"/>
                  </a:lnTo>
                  <a:lnTo>
                    <a:pt x="413" y="11"/>
                  </a:lnTo>
                  <a:lnTo>
                    <a:pt x="413" y="1"/>
                  </a:lnTo>
                  <a:close/>
                  <a:moveTo>
                    <a:pt x="394" y="1"/>
                  </a:moveTo>
                  <a:lnTo>
                    <a:pt x="411" y="1"/>
                  </a:lnTo>
                  <a:lnTo>
                    <a:pt x="411" y="11"/>
                  </a:lnTo>
                  <a:lnTo>
                    <a:pt x="394" y="11"/>
                  </a:lnTo>
                  <a:lnTo>
                    <a:pt x="394" y="1"/>
                  </a:lnTo>
                  <a:close/>
                  <a:moveTo>
                    <a:pt x="373" y="1"/>
                  </a:moveTo>
                  <a:lnTo>
                    <a:pt x="392" y="1"/>
                  </a:lnTo>
                  <a:lnTo>
                    <a:pt x="392" y="11"/>
                  </a:lnTo>
                  <a:lnTo>
                    <a:pt x="373" y="11"/>
                  </a:lnTo>
                  <a:lnTo>
                    <a:pt x="373" y="1"/>
                  </a:lnTo>
                  <a:close/>
                  <a:moveTo>
                    <a:pt x="352" y="1"/>
                  </a:moveTo>
                  <a:lnTo>
                    <a:pt x="371" y="1"/>
                  </a:lnTo>
                  <a:lnTo>
                    <a:pt x="371" y="11"/>
                  </a:lnTo>
                  <a:lnTo>
                    <a:pt x="352" y="11"/>
                  </a:lnTo>
                  <a:lnTo>
                    <a:pt x="352" y="1"/>
                  </a:lnTo>
                  <a:close/>
                  <a:moveTo>
                    <a:pt x="331" y="1"/>
                  </a:moveTo>
                  <a:lnTo>
                    <a:pt x="350" y="1"/>
                  </a:lnTo>
                  <a:lnTo>
                    <a:pt x="350" y="11"/>
                  </a:lnTo>
                  <a:lnTo>
                    <a:pt x="331" y="11"/>
                  </a:lnTo>
                  <a:lnTo>
                    <a:pt x="331" y="1"/>
                  </a:lnTo>
                  <a:close/>
                  <a:moveTo>
                    <a:pt x="310" y="1"/>
                  </a:moveTo>
                  <a:lnTo>
                    <a:pt x="329" y="1"/>
                  </a:lnTo>
                  <a:lnTo>
                    <a:pt x="329"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47" y="1"/>
                  </a:moveTo>
                  <a:lnTo>
                    <a:pt x="267" y="1"/>
                  </a:lnTo>
                  <a:lnTo>
                    <a:pt x="267" y="11"/>
                  </a:lnTo>
                  <a:lnTo>
                    <a:pt x="247" y="11"/>
                  </a:lnTo>
                  <a:lnTo>
                    <a:pt x="24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0" y="11"/>
                  </a:lnTo>
                  <a:lnTo>
                    <a:pt x="20" y="1"/>
                  </a:lnTo>
                  <a:lnTo>
                    <a:pt x="40" y="1"/>
                  </a:lnTo>
                  <a:lnTo>
                    <a:pt x="40" y="11"/>
                  </a:lnTo>
                  <a:close/>
                  <a:moveTo>
                    <a:pt x="61" y="11"/>
                  </a:moveTo>
                  <a:lnTo>
                    <a:pt x="41" y="11"/>
                  </a:lnTo>
                  <a:lnTo>
                    <a:pt x="41" y="1"/>
                  </a:lnTo>
                  <a:lnTo>
                    <a:pt x="61" y="1"/>
                  </a:lnTo>
                  <a:lnTo>
                    <a:pt x="61" y="11"/>
                  </a:lnTo>
                  <a:close/>
                  <a:moveTo>
                    <a:pt x="82" y="11"/>
                  </a:moveTo>
                  <a:lnTo>
                    <a:pt x="62" y="11"/>
                  </a:lnTo>
                  <a:lnTo>
                    <a:pt x="62" y="1"/>
                  </a:lnTo>
                  <a:lnTo>
                    <a:pt x="82" y="1"/>
                  </a:lnTo>
                  <a:lnTo>
                    <a:pt x="82" y="11"/>
                  </a:lnTo>
                  <a:close/>
                  <a:moveTo>
                    <a:pt x="103" y="11"/>
                  </a:moveTo>
                  <a:lnTo>
                    <a:pt x="83" y="11"/>
                  </a:lnTo>
                  <a:lnTo>
                    <a:pt x="83" y="1"/>
                  </a:lnTo>
                  <a:lnTo>
                    <a:pt x="103" y="1"/>
                  </a:lnTo>
                  <a:lnTo>
                    <a:pt x="103" y="11"/>
                  </a:lnTo>
                  <a:close/>
                  <a:moveTo>
                    <a:pt x="123" y="11"/>
                  </a:moveTo>
                  <a:lnTo>
                    <a:pt x="104" y="11"/>
                  </a:lnTo>
                  <a:lnTo>
                    <a:pt x="104" y="1"/>
                  </a:lnTo>
                  <a:lnTo>
                    <a:pt x="123" y="1"/>
                  </a:lnTo>
                  <a:lnTo>
                    <a:pt x="123" y="11"/>
                  </a:lnTo>
                  <a:close/>
                  <a:moveTo>
                    <a:pt x="145" y="11"/>
                  </a:moveTo>
                  <a:lnTo>
                    <a:pt x="125" y="11"/>
                  </a:lnTo>
                  <a:lnTo>
                    <a:pt x="125" y="1"/>
                  </a:lnTo>
                  <a:lnTo>
                    <a:pt x="145" y="1"/>
                  </a:lnTo>
                  <a:lnTo>
                    <a:pt x="145" y="11"/>
                  </a:lnTo>
                  <a:close/>
                  <a:moveTo>
                    <a:pt x="165" y="11"/>
                  </a:moveTo>
                  <a:lnTo>
                    <a:pt x="146" y="11"/>
                  </a:lnTo>
                  <a:lnTo>
                    <a:pt x="146" y="1"/>
                  </a:lnTo>
                  <a:lnTo>
                    <a:pt x="165" y="1"/>
                  </a:lnTo>
                  <a:lnTo>
                    <a:pt x="165" y="11"/>
                  </a:lnTo>
                  <a:close/>
                  <a:moveTo>
                    <a:pt x="186" y="11"/>
                  </a:moveTo>
                  <a:lnTo>
                    <a:pt x="167" y="11"/>
                  </a:lnTo>
                  <a:lnTo>
                    <a:pt x="167" y="1"/>
                  </a:lnTo>
                  <a:lnTo>
                    <a:pt x="186" y="1"/>
                  </a:lnTo>
                  <a:lnTo>
                    <a:pt x="186" y="11"/>
                  </a:lnTo>
                  <a:close/>
                  <a:moveTo>
                    <a:pt x="206" y="11"/>
                  </a:moveTo>
                  <a:lnTo>
                    <a:pt x="188" y="11"/>
                  </a:lnTo>
                  <a:lnTo>
                    <a:pt x="188" y="1"/>
                  </a:lnTo>
                  <a:lnTo>
                    <a:pt x="206" y="1"/>
                  </a:lnTo>
                  <a:lnTo>
                    <a:pt x="206" y="11"/>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33"/>
            <p:cNvSpPr/>
            <p:nvPr/>
          </p:nvSpPr>
          <p:spPr>
            <a:xfrm>
              <a:off x="2333625" y="4616450"/>
              <a:ext cx="42863" cy="42863"/>
            </a:xfrm>
            <a:custGeom>
              <a:rect b="b" l="l" r="r" t="t"/>
              <a:pathLst>
                <a:path extrusionOk="0" h="137" w="136">
                  <a:moveTo>
                    <a:pt x="68" y="137"/>
                  </a:moveTo>
                  <a:cubicBezTo>
                    <a:pt x="106" y="137"/>
                    <a:pt x="136" y="106"/>
                    <a:pt x="136" y="69"/>
                  </a:cubicBezTo>
                  <a:cubicBezTo>
                    <a:pt x="136" y="31"/>
                    <a:pt x="106" y="0"/>
                    <a:pt x="68" y="0"/>
                  </a:cubicBezTo>
                  <a:cubicBezTo>
                    <a:pt x="30" y="0"/>
                    <a:pt x="0" y="31"/>
                    <a:pt x="0" y="69"/>
                  </a:cubicBezTo>
                  <a:cubicBezTo>
                    <a:pt x="0" y="106"/>
                    <a:pt x="30" y="137"/>
                    <a:pt x="68" y="137"/>
                  </a:cubicBezTo>
                  <a:close/>
                  <a:moveTo>
                    <a:pt x="114" y="109"/>
                  </a:moveTo>
                  <a:cubicBezTo>
                    <a:pt x="76" y="72"/>
                    <a:pt x="76" y="72"/>
                    <a:pt x="76" y="72"/>
                  </a:cubicBezTo>
                  <a:cubicBezTo>
                    <a:pt x="129" y="72"/>
                    <a:pt x="129" y="72"/>
                    <a:pt x="129" y="72"/>
                  </a:cubicBezTo>
                  <a:cubicBezTo>
                    <a:pt x="129" y="86"/>
                    <a:pt x="123" y="99"/>
                    <a:pt x="114" y="109"/>
                  </a:cubicBezTo>
                  <a:close/>
                  <a:moveTo>
                    <a:pt x="129" y="65"/>
                  </a:moveTo>
                  <a:cubicBezTo>
                    <a:pt x="76" y="65"/>
                    <a:pt x="76" y="65"/>
                    <a:pt x="76" y="65"/>
                  </a:cubicBezTo>
                  <a:cubicBezTo>
                    <a:pt x="114" y="28"/>
                    <a:pt x="114" y="28"/>
                    <a:pt x="114" y="28"/>
                  </a:cubicBezTo>
                  <a:cubicBezTo>
                    <a:pt x="123" y="38"/>
                    <a:pt x="129" y="51"/>
                    <a:pt x="129" y="65"/>
                  </a:cubicBezTo>
                  <a:close/>
                  <a:moveTo>
                    <a:pt x="72" y="7"/>
                  </a:moveTo>
                  <a:cubicBezTo>
                    <a:pt x="86" y="8"/>
                    <a:pt x="99" y="14"/>
                    <a:pt x="109" y="23"/>
                  </a:cubicBezTo>
                  <a:cubicBezTo>
                    <a:pt x="72" y="60"/>
                    <a:pt x="72" y="60"/>
                    <a:pt x="72" y="60"/>
                  </a:cubicBezTo>
                  <a:lnTo>
                    <a:pt x="72" y="7"/>
                  </a:lnTo>
                  <a:close/>
                  <a:moveTo>
                    <a:pt x="72" y="77"/>
                  </a:moveTo>
                  <a:cubicBezTo>
                    <a:pt x="109" y="114"/>
                    <a:pt x="109" y="114"/>
                    <a:pt x="109" y="114"/>
                  </a:cubicBezTo>
                  <a:cubicBezTo>
                    <a:pt x="99" y="123"/>
                    <a:pt x="86" y="129"/>
                    <a:pt x="72" y="130"/>
                  </a:cubicBezTo>
                  <a:lnTo>
                    <a:pt x="72" y="77"/>
                  </a:lnTo>
                  <a:close/>
                  <a:moveTo>
                    <a:pt x="65" y="130"/>
                  </a:moveTo>
                  <a:cubicBezTo>
                    <a:pt x="50" y="129"/>
                    <a:pt x="37" y="123"/>
                    <a:pt x="27" y="114"/>
                  </a:cubicBezTo>
                  <a:cubicBezTo>
                    <a:pt x="65" y="77"/>
                    <a:pt x="65" y="77"/>
                    <a:pt x="65" y="77"/>
                  </a:cubicBezTo>
                  <a:lnTo>
                    <a:pt x="65" y="130"/>
                  </a:lnTo>
                  <a:close/>
                  <a:moveTo>
                    <a:pt x="65" y="7"/>
                  </a:moveTo>
                  <a:cubicBezTo>
                    <a:pt x="65" y="60"/>
                    <a:pt x="65" y="60"/>
                    <a:pt x="65" y="60"/>
                  </a:cubicBezTo>
                  <a:cubicBezTo>
                    <a:pt x="27" y="23"/>
                    <a:pt x="27" y="23"/>
                    <a:pt x="27" y="23"/>
                  </a:cubicBezTo>
                  <a:cubicBezTo>
                    <a:pt x="37" y="14"/>
                    <a:pt x="50" y="8"/>
                    <a:pt x="65" y="7"/>
                  </a:cubicBezTo>
                  <a:close/>
                  <a:moveTo>
                    <a:pt x="22" y="28"/>
                  </a:moveTo>
                  <a:cubicBezTo>
                    <a:pt x="60" y="65"/>
                    <a:pt x="60" y="65"/>
                    <a:pt x="60" y="65"/>
                  </a:cubicBezTo>
                  <a:cubicBezTo>
                    <a:pt x="7" y="65"/>
                    <a:pt x="7" y="65"/>
                    <a:pt x="7" y="65"/>
                  </a:cubicBezTo>
                  <a:cubicBezTo>
                    <a:pt x="8" y="51"/>
                    <a:pt x="13" y="38"/>
                    <a:pt x="22" y="28"/>
                  </a:cubicBezTo>
                  <a:close/>
                  <a:moveTo>
                    <a:pt x="60" y="72"/>
                  </a:moveTo>
                  <a:cubicBezTo>
                    <a:pt x="22" y="109"/>
                    <a:pt x="22" y="109"/>
                    <a:pt x="22" y="109"/>
                  </a:cubicBezTo>
                  <a:cubicBezTo>
                    <a:pt x="13" y="99"/>
                    <a:pt x="8" y="86"/>
                    <a:pt x="7" y="72"/>
                  </a:cubicBezTo>
                  <a:lnTo>
                    <a:pt x="60" y="7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33"/>
            <p:cNvSpPr/>
            <p:nvPr/>
          </p:nvSpPr>
          <p:spPr>
            <a:xfrm>
              <a:off x="592138" y="4479925"/>
              <a:ext cx="3067041" cy="1711330"/>
            </a:xfrm>
            <a:custGeom>
              <a:rect b="b" l="l" r="r" t="t"/>
              <a:pathLst>
                <a:path extrusionOk="0" h="5477" w="9811">
                  <a:moveTo>
                    <a:pt x="5050" y="0"/>
                  </a:moveTo>
                  <a:cubicBezTo>
                    <a:pt x="5050" y="0"/>
                    <a:pt x="5050" y="0"/>
                    <a:pt x="5050" y="0"/>
                  </a:cubicBezTo>
                  <a:cubicBezTo>
                    <a:pt x="0" y="0"/>
                    <a:pt x="0" y="0"/>
                    <a:pt x="0" y="0"/>
                  </a:cubicBezTo>
                  <a:cubicBezTo>
                    <a:pt x="0" y="2579"/>
                    <a:pt x="0" y="2579"/>
                    <a:pt x="0" y="2579"/>
                  </a:cubicBezTo>
                  <a:cubicBezTo>
                    <a:pt x="0" y="2897"/>
                    <a:pt x="0" y="2897"/>
                    <a:pt x="0" y="2897"/>
                  </a:cubicBezTo>
                  <a:cubicBezTo>
                    <a:pt x="0" y="5477"/>
                    <a:pt x="0" y="5477"/>
                    <a:pt x="0" y="5477"/>
                  </a:cubicBezTo>
                  <a:cubicBezTo>
                    <a:pt x="4760" y="5477"/>
                    <a:pt x="4760" y="5477"/>
                    <a:pt x="4760" y="5477"/>
                  </a:cubicBezTo>
                  <a:cubicBezTo>
                    <a:pt x="4760" y="5477"/>
                    <a:pt x="4760" y="5477"/>
                    <a:pt x="4760" y="5477"/>
                  </a:cubicBezTo>
                  <a:cubicBezTo>
                    <a:pt x="9811" y="5477"/>
                    <a:pt x="9811" y="5477"/>
                    <a:pt x="9811" y="5477"/>
                  </a:cubicBezTo>
                  <a:cubicBezTo>
                    <a:pt x="9811" y="2898"/>
                    <a:pt x="9811" y="2898"/>
                    <a:pt x="9811" y="2898"/>
                  </a:cubicBezTo>
                  <a:cubicBezTo>
                    <a:pt x="9811" y="2580"/>
                    <a:pt x="9811" y="2580"/>
                    <a:pt x="9811" y="2580"/>
                  </a:cubicBezTo>
                  <a:cubicBezTo>
                    <a:pt x="9811" y="0"/>
                    <a:pt x="9811" y="0"/>
                    <a:pt x="9811" y="0"/>
                  </a:cubicBezTo>
                  <a:lnTo>
                    <a:pt x="5050" y="0"/>
                  </a:lnTo>
                  <a:close/>
                  <a:moveTo>
                    <a:pt x="7" y="195"/>
                  </a:moveTo>
                  <a:cubicBezTo>
                    <a:pt x="4362" y="195"/>
                    <a:pt x="4362" y="195"/>
                    <a:pt x="4362" y="195"/>
                  </a:cubicBezTo>
                  <a:cubicBezTo>
                    <a:pt x="4361" y="216"/>
                    <a:pt x="4353" y="235"/>
                    <a:pt x="4338" y="250"/>
                  </a:cubicBezTo>
                  <a:cubicBezTo>
                    <a:pt x="4322" y="265"/>
                    <a:pt x="4302" y="274"/>
                    <a:pt x="4280" y="274"/>
                  </a:cubicBezTo>
                  <a:cubicBezTo>
                    <a:pt x="4280" y="274"/>
                    <a:pt x="4280" y="274"/>
                    <a:pt x="4280" y="274"/>
                  </a:cubicBezTo>
                  <a:cubicBezTo>
                    <a:pt x="4276" y="274"/>
                    <a:pt x="4276" y="274"/>
                    <a:pt x="4276" y="274"/>
                  </a:cubicBezTo>
                  <a:cubicBezTo>
                    <a:pt x="4276" y="274"/>
                    <a:pt x="4276" y="274"/>
                    <a:pt x="4276" y="274"/>
                  </a:cubicBezTo>
                  <a:cubicBezTo>
                    <a:pt x="7" y="274"/>
                    <a:pt x="7" y="274"/>
                    <a:pt x="7" y="274"/>
                  </a:cubicBezTo>
                  <a:lnTo>
                    <a:pt x="7" y="195"/>
                  </a:lnTo>
                  <a:close/>
                  <a:moveTo>
                    <a:pt x="4891" y="480"/>
                  </a:moveTo>
                  <a:cubicBezTo>
                    <a:pt x="4596" y="195"/>
                    <a:pt x="4596" y="195"/>
                    <a:pt x="4596" y="195"/>
                  </a:cubicBezTo>
                  <a:cubicBezTo>
                    <a:pt x="4760" y="195"/>
                    <a:pt x="4760" y="195"/>
                    <a:pt x="4760" y="195"/>
                  </a:cubicBezTo>
                  <a:cubicBezTo>
                    <a:pt x="4760" y="201"/>
                    <a:pt x="4760" y="201"/>
                    <a:pt x="4760" y="201"/>
                  </a:cubicBezTo>
                  <a:lnTo>
                    <a:pt x="4891" y="480"/>
                  </a:lnTo>
                  <a:close/>
                  <a:moveTo>
                    <a:pt x="4769" y="196"/>
                  </a:moveTo>
                  <a:cubicBezTo>
                    <a:pt x="4901" y="196"/>
                    <a:pt x="4901" y="196"/>
                    <a:pt x="4901" y="196"/>
                  </a:cubicBezTo>
                  <a:cubicBezTo>
                    <a:pt x="4901" y="479"/>
                    <a:pt x="4901" y="479"/>
                    <a:pt x="4901" y="479"/>
                  </a:cubicBezTo>
                  <a:lnTo>
                    <a:pt x="4769" y="196"/>
                  </a:lnTo>
                  <a:close/>
                  <a:moveTo>
                    <a:pt x="4760" y="364"/>
                  </a:moveTo>
                  <a:cubicBezTo>
                    <a:pt x="4760" y="367"/>
                    <a:pt x="4760" y="367"/>
                    <a:pt x="4760" y="367"/>
                  </a:cubicBezTo>
                  <a:cubicBezTo>
                    <a:pt x="4877" y="480"/>
                    <a:pt x="4877" y="480"/>
                    <a:pt x="4877" y="480"/>
                  </a:cubicBezTo>
                  <a:cubicBezTo>
                    <a:pt x="4378" y="195"/>
                    <a:pt x="4378" y="195"/>
                    <a:pt x="4378" y="195"/>
                  </a:cubicBezTo>
                  <a:cubicBezTo>
                    <a:pt x="4586" y="195"/>
                    <a:pt x="4586" y="195"/>
                    <a:pt x="4586" y="195"/>
                  </a:cubicBezTo>
                  <a:lnTo>
                    <a:pt x="4760" y="364"/>
                  </a:lnTo>
                  <a:close/>
                  <a:moveTo>
                    <a:pt x="4760" y="421"/>
                  </a:moveTo>
                  <a:cubicBezTo>
                    <a:pt x="4760" y="423"/>
                    <a:pt x="4760" y="423"/>
                    <a:pt x="4760" y="423"/>
                  </a:cubicBezTo>
                  <a:cubicBezTo>
                    <a:pt x="4901" y="503"/>
                    <a:pt x="4901" y="503"/>
                    <a:pt x="4901" y="503"/>
                  </a:cubicBezTo>
                  <a:cubicBezTo>
                    <a:pt x="4902" y="504"/>
                    <a:pt x="4902" y="504"/>
                    <a:pt x="4902" y="504"/>
                  </a:cubicBezTo>
                  <a:cubicBezTo>
                    <a:pt x="4283" y="504"/>
                    <a:pt x="4283" y="504"/>
                    <a:pt x="4283" y="504"/>
                  </a:cubicBezTo>
                  <a:cubicBezTo>
                    <a:pt x="4283" y="281"/>
                    <a:pt x="4283" y="281"/>
                    <a:pt x="4283" y="281"/>
                  </a:cubicBezTo>
                  <a:cubicBezTo>
                    <a:pt x="4306" y="280"/>
                    <a:pt x="4327" y="271"/>
                    <a:pt x="4343" y="255"/>
                  </a:cubicBezTo>
                  <a:cubicBezTo>
                    <a:pt x="4358" y="239"/>
                    <a:pt x="4367" y="219"/>
                    <a:pt x="4369" y="197"/>
                  </a:cubicBezTo>
                  <a:lnTo>
                    <a:pt x="4760" y="421"/>
                  </a:lnTo>
                  <a:close/>
                  <a:moveTo>
                    <a:pt x="4920" y="481"/>
                  </a:moveTo>
                  <a:cubicBezTo>
                    <a:pt x="5050" y="200"/>
                    <a:pt x="5050" y="200"/>
                    <a:pt x="5050" y="200"/>
                  </a:cubicBezTo>
                  <a:cubicBezTo>
                    <a:pt x="5050" y="196"/>
                    <a:pt x="5050" y="196"/>
                    <a:pt x="5050" y="196"/>
                  </a:cubicBezTo>
                  <a:cubicBezTo>
                    <a:pt x="5215" y="195"/>
                    <a:pt x="5215" y="195"/>
                    <a:pt x="5215" y="195"/>
                  </a:cubicBezTo>
                  <a:lnTo>
                    <a:pt x="4920" y="481"/>
                  </a:lnTo>
                  <a:close/>
                  <a:moveTo>
                    <a:pt x="5225" y="195"/>
                  </a:moveTo>
                  <a:cubicBezTo>
                    <a:pt x="5432" y="195"/>
                    <a:pt x="5432" y="195"/>
                    <a:pt x="5432" y="195"/>
                  </a:cubicBezTo>
                  <a:cubicBezTo>
                    <a:pt x="4932" y="481"/>
                    <a:pt x="4932" y="481"/>
                    <a:pt x="4932" y="481"/>
                  </a:cubicBezTo>
                  <a:cubicBezTo>
                    <a:pt x="5050" y="367"/>
                    <a:pt x="5050" y="367"/>
                    <a:pt x="5050" y="367"/>
                  </a:cubicBezTo>
                  <a:cubicBezTo>
                    <a:pt x="5050" y="364"/>
                    <a:pt x="5050" y="364"/>
                    <a:pt x="5050" y="364"/>
                  </a:cubicBezTo>
                  <a:lnTo>
                    <a:pt x="5225" y="195"/>
                  </a:lnTo>
                  <a:close/>
                  <a:moveTo>
                    <a:pt x="4910" y="479"/>
                  </a:moveTo>
                  <a:cubicBezTo>
                    <a:pt x="4910" y="196"/>
                    <a:pt x="4910" y="196"/>
                    <a:pt x="4910" y="196"/>
                  </a:cubicBezTo>
                  <a:cubicBezTo>
                    <a:pt x="5042" y="196"/>
                    <a:pt x="5042" y="196"/>
                    <a:pt x="5042" y="196"/>
                  </a:cubicBezTo>
                  <a:lnTo>
                    <a:pt x="4910" y="479"/>
                  </a:lnTo>
                  <a:close/>
                  <a:moveTo>
                    <a:pt x="5050" y="423"/>
                  </a:moveTo>
                  <a:cubicBezTo>
                    <a:pt x="5050" y="421"/>
                    <a:pt x="5050" y="421"/>
                    <a:pt x="5050" y="421"/>
                  </a:cubicBezTo>
                  <a:cubicBezTo>
                    <a:pt x="5442" y="198"/>
                    <a:pt x="5442" y="198"/>
                    <a:pt x="5442" y="198"/>
                  </a:cubicBezTo>
                  <a:cubicBezTo>
                    <a:pt x="5444" y="219"/>
                    <a:pt x="5453" y="239"/>
                    <a:pt x="5468" y="255"/>
                  </a:cubicBezTo>
                  <a:cubicBezTo>
                    <a:pt x="5484" y="271"/>
                    <a:pt x="5505" y="280"/>
                    <a:pt x="5528" y="281"/>
                  </a:cubicBezTo>
                  <a:cubicBezTo>
                    <a:pt x="5528" y="504"/>
                    <a:pt x="5528" y="504"/>
                    <a:pt x="5528" y="504"/>
                  </a:cubicBezTo>
                  <a:cubicBezTo>
                    <a:pt x="5050" y="504"/>
                    <a:pt x="5050" y="504"/>
                    <a:pt x="5050" y="504"/>
                  </a:cubicBezTo>
                  <a:cubicBezTo>
                    <a:pt x="5050" y="504"/>
                    <a:pt x="5050" y="504"/>
                    <a:pt x="5050" y="504"/>
                  </a:cubicBezTo>
                  <a:cubicBezTo>
                    <a:pt x="4909" y="504"/>
                    <a:pt x="4909" y="504"/>
                    <a:pt x="4909" y="504"/>
                  </a:cubicBezTo>
                  <a:cubicBezTo>
                    <a:pt x="4909" y="503"/>
                    <a:pt x="4909" y="503"/>
                    <a:pt x="4909" y="503"/>
                  </a:cubicBezTo>
                  <a:lnTo>
                    <a:pt x="5050" y="423"/>
                  </a:lnTo>
                  <a:close/>
                  <a:moveTo>
                    <a:pt x="5528" y="511"/>
                  </a:moveTo>
                  <a:cubicBezTo>
                    <a:pt x="5530" y="570"/>
                    <a:pt x="5577" y="618"/>
                    <a:pt x="5637" y="620"/>
                  </a:cubicBezTo>
                  <a:cubicBezTo>
                    <a:pt x="5644" y="620"/>
                    <a:pt x="5644" y="620"/>
                    <a:pt x="5644" y="620"/>
                  </a:cubicBezTo>
                  <a:cubicBezTo>
                    <a:pt x="9413" y="620"/>
                    <a:pt x="9413" y="620"/>
                    <a:pt x="9413" y="620"/>
                  </a:cubicBezTo>
                  <a:cubicBezTo>
                    <a:pt x="9413" y="731"/>
                    <a:pt x="9413" y="731"/>
                    <a:pt x="9413" y="731"/>
                  </a:cubicBezTo>
                  <a:cubicBezTo>
                    <a:pt x="9413" y="731"/>
                    <a:pt x="9413" y="731"/>
                    <a:pt x="9413" y="731"/>
                  </a:cubicBezTo>
                  <a:cubicBezTo>
                    <a:pt x="9413" y="738"/>
                    <a:pt x="9413" y="738"/>
                    <a:pt x="9413" y="738"/>
                  </a:cubicBezTo>
                  <a:cubicBezTo>
                    <a:pt x="9413" y="738"/>
                    <a:pt x="9413" y="738"/>
                    <a:pt x="9413" y="738"/>
                  </a:cubicBezTo>
                  <a:cubicBezTo>
                    <a:pt x="9413" y="2898"/>
                    <a:pt x="9413" y="2898"/>
                    <a:pt x="9413" y="2898"/>
                  </a:cubicBezTo>
                  <a:cubicBezTo>
                    <a:pt x="9413" y="4740"/>
                    <a:pt x="9413" y="4740"/>
                    <a:pt x="9413" y="4740"/>
                  </a:cubicBezTo>
                  <a:cubicBezTo>
                    <a:pt x="9413" y="4740"/>
                    <a:pt x="9413" y="4740"/>
                    <a:pt x="9413" y="4740"/>
                  </a:cubicBezTo>
                  <a:cubicBezTo>
                    <a:pt x="9413" y="4746"/>
                    <a:pt x="9413" y="4746"/>
                    <a:pt x="9413" y="4746"/>
                  </a:cubicBezTo>
                  <a:cubicBezTo>
                    <a:pt x="9413" y="4746"/>
                    <a:pt x="9413" y="4746"/>
                    <a:pt x="9413" y="4746"/>
                  </a:cubicBezTo>
                  <a:cubicBezTo>
                    <a:pt x="9413" y="4857"/>
                    <a:pt x="9413" y="4857"/>
                    <a:pt x="9413" y="4857"/>
                  </a:cubicBezTo>
                  <a:cubicBezTo>
                    <a:pt x="5644" y="4857"/>
                    <a:pt x="5644" y="4857"/>
                    <a:pt x="5644" y="4857"/>
                  </a:cubicBezTo>
                  <a:cubicBezTo>
                    <a:pt x="5637" y="4858"/>
                    <a:pt x="5637" y="4858"/>
                    <a:pt x="5637" y="4858"/>
                  </a:cubicBezTo>
                  <a:cubicBezTo>
                    <a:pt x="5577" y="4859"/>
                    <a:pt x="5530" y="4907"/>
                    <a:pt x="5528" y="4966"/>
                  </a:cubicBezTo>
                  <a:cubicBezTo>
                    <a:pt x="5050" y="4966"/>
                    <a:pt x="5050" y="4966"/>
                    <a:pt x="5050" y="4966"/>
                  </a:cubicBezTo>
                  <a:cubicBezTo>
                    <a:pt x="5050" y="4966"/>
                    <a:pt x="5050" y="4966"/>
                    <a:pt x="5050" y="4966"/>
                  </a:cubicBezTo>
                  <a:cubicBezTo>
                    <a:pt x="4283" y="4966"/>
                    <a:pt x="4283" y="4966"/>
                    <a:pt x="4283" y="4966"/>
                  </a:cubicBezTo>
                  <a:cubicBezTo>
                    <a:pt x="4281" y="4907"/>
                    <a:pt x="4233" y="4859"/>
                    <a:pt x="4174" y="4857"/>
                  </a:cubicBezTo>
                  <a:cubicBezTo>
                    <a:pt x="4167" y="4857"/>
                    <a:pt x="4167" y="4857"/>
                    <a:pt x="4167" y="4857"/>
                  </a:cubicBezTo>
                  <a:cubicBezTo>
                    <a:pt x="398" y="4857"/>
                    <a:pt x="398" y="4857"/>
                    <a:pt x="398" y="4857"/>
                  </a:cubicBezTo>
                  <a:cubicBezTo>
                    <a:pt x="398" y="4746"/>
                    <a:pt x="398" y="4746"/>
                    <a:pt x="398" y="4746"/>
                  </a:cubicBezTo>
                  <a:cubicBezTo>
                    <a:pt x="398" y="4746"/>
                    <a:pt x="398" y="4746"/>
                    <a:pt x="398" y="4746"/>
                  </a:cubicBezTo>
                  <a:cubicBezTo>
                    <a:pt x="398" y="4739"/>
                    <a:pt x="398" y="4739"/>
                    <a:pt x="398" y="4739"/>
                  </a:cubicBezTo>
                  <a:cubicBezTo>
                    <a:pt x="398" y="4739"/>
                    <a:pt x="398" y="4739"/>
                    <a:pt x="398" y="4739"/>
                  </a:cubicBezTo>
                  <a:cubicBezTo>
                    <a:pt x="398" y="2579"/>
                    <a:pt x="398" y="2579"/>
                    <a:pt x="398" y="2579"/>
                  </a:cubicBezTo>
                  <a:cubicBezTo>
                    <a:pt x="398" y="2579"/>
                    <a:pt x="398" y="2579"/>
                    <a:pt x="398" y="2579"/>
                  </a:cubicBezTo>
                  <a:cubicBezTo>
                    <a:pt x="398" y="737"/>
                    <a:pt x="398" y="737"/>
                    <a:pt x="398" y="737"/>
                  </a:cubicBezTo>
                  <a:cubicBezTo>
                    <a:pt x="398" y="737"/>
                    <a:pt x="398" y="737"/>
                    <a:pt x="398" y="737"/>
                  </a:cubicBezTo>
                  <a:cubicBezTo>
                    <a:pt x="398" y="731"/>
                    <a:pt x="398" y="731"/>
                    <a:pt x="398" y="731"/>
                  </a:cubicBezTo>
                  <a:cubicBezTo>
                    <a:pt x="398" y="731"/>
                    <a:pt x="398" y="731"/>
                    <a:pt x="398" y="731"/>
                  </a:cubicBezTo>
                  <a:cubicBezTo>
                    <a:pt x="398" y="620"/>
                    <a:pt x="398" y="620"/>
                    <a:pt x="398" y="620"/>
                  </a:cubicBezTo>
                  <a:cubicBezTo>
                    <a:pt x="4167" y="620"/>
                    <a:pt x="4167" y="620"/>
                    <a:pt x="4167" y="620"/>
                  </a:cubicBezTo>
                  <a:cubicBezTo>
                    <a:pt x="4174" y="619"/>
                    <a:pt x="4174" y="619"/>
                    <a:pt x="4174" y="619"/>
                  </a:cubicBezTo>
                  <a:cubicBezTo>
                    <a:pt x="4233" y="618"/>
                    <a:pt x="4281" y="570"/>
                    <a:pt x="4283" y="511"/>
                  </a:cubicBezTo>
                  <a:cubicBezTo>
                    <a:pt x="4760" y="511"/>
                    <a:pt x="4760" y="511"/>
                    <a:pt x="4760" y="511"/>
                  </a:cubicBezTo>
                  <a:cubicBezTo>
                    <a:pt x="4760" y="511"/>
                    <a:pt x="4760" y="511"/>
                    <a:pt x="4760" y="511"/>
                  </a:cubicBezTo>
                  <a:lnTo>
                    <a:pt x="5528" y="511"/>
                  </a:lnTo>
                  <a:close/>
                  <a:moveTo>
                    <a:pt x="5644" y="282"/>
                  </a:moveTo>
                  <a:cubicBezTo>
                    <a:pt x="5644" y="281"/>
                    <a:pt x="5644" y="281"/>
                    <a:pt x="5644" y="281"/>
                  </a:cubicBezTo>
                  <a:cubicBezTo>
                    <a:pt x="5719" y="281"/>
                    <a:pt x="5719" y="281"/>
                    <a:pt x="5719" y="281"/>
                  </a:cubicBezTo>
                  <a:cubicBezTo>
                    <a:pt x="5835" y="613"/>
                    <a:pt x="5835" y="613"/>
                    <a:pt x="5835" y="613"/>
                  </a:cubicBezTo>
                  <a:cubicBezTo>
                    <a:pt x="5640" y="613"/>
                    <a:pt x="5640" y="613"/>
                    <a:pt x="5640" y="613"/>
                  </a:cubicBezTo>
                  <a:cubicBezTo>
                    <a:pt x="5582" y="613"/>
                    <a:pt x="5535" y="566"/>
                    <a:pt x="5535" y="508"/>
                  </a:cubicBezTo>
                  <a:cubicBezTo>
                    <a:pt x="5535" y="394"/>
                    <a:pt x="5535" y="394"/>
                    <a:pt x="5535" y="394"/>
                  </a:cubicBezTo>
                  <a:cubicBezTo>
                    <a:pt x="5595" y="393"/>
                    <a:pt x="5644" y="343"/>
                    <a:pt x="5644" y="282"/>
                  </a:cubicBezTo>
                  <a:close/>
                  <a:moveTo>
                    <a:pt x="5535" y="387"/>
                  </a:moveTo>
                  <a:cubicBezTo>
                    <a:pt x="5535" y="281"/>
                    <a:pt x="5535" y="281"/>
                    <a:pt x="5535" y="281"/>
                  </a:cubicBezTo>
                  <a:cubicBezTo>
                    <a:pt x="5637" y="281"/>
                    <a:pt x="5637" y="281"/>
                    <a:pt x="5637" y="281"/>
                  </a:cubicBezTo>
                  <a:cubicBezTo>
                    <a:pt x="5637" y="282"/>
                    <a:pt x="5637" y="282"/>
                    <a:pt x="5637" y="282"/>
                  </a:cubicBezTo>
                  <a:cubicBezTo>
                    <a:pt x="5637" y="339"/>
                    <a:pt x="5591" y="386"/>
                    <a:pt x="5535" y="387"/>
                  </a:cubicBezTo>
                  <a:close/>
                  <a:moveTo>
                    <a:pt x="5834" y="587"/>
                  </a:moveTo>
                  <a:cubicBezTo>
                    <a:pt x="5727" y="283"/>
                    <a:pt x="5727" y="283"/>
                    <a:pt x="5727" y="283"/>
                  </a:cubicBezTo>
                  <a:cubicBezTo>
                    <a:pt x="5776" y="283"/>
                    <a:pt x="5776" y="283"/>
                    <a:pt x="5776" y="283"/>
                  </a:cubicBezTo>
                  <a:lnTo>
                    <a:pt x="5834" y="587"/>
                  </a:lnTo>
                  <a:close/>
                  <a:moveTo>
                    <a:pt x="5783" y="283"/>
                  </a:moveTo>
                  <a:cubicBezTo>
                    <a:pt x="5833" y="283"/>
                    <a:pt x="5833" y="283"/>
                    <a:pt x="5833" y="283"/>
                  </a:cubicBezTo>
                  <a:cubicBezTo>
                    <a:pt x="5833" y="548"/>
                    <a:pt x="5833" y="548"/>
                    <a:pt x="5833" y="548"/>
                  </a:cubicBezTo>
                  <a:lnTo>
                    <a:pt x="5783" y="283"/>
                  </a:lnTo>
                  <a:close/>
                  <a:moveTo>
                    <a:pt x="5897" y="283"/>
                  </a:moveTo>
                  <a:cubicBezTo>
                    <a:pt x="5947" y="283"/>
                    <a:pt x="5947" y="283"/>
                    <a:pt x="5947" y="283"/>
                  </a:cubicBezTo>
                  <a:cubicBezTo>
                    <a:pt x="5840" y="587"/>
                    <a:pt x="5840" y="587"/>
                    <a:pt x="5840" y="587"/>
                  </a:cubicBezTo>
                  <a:lnTo>
                    <a:pt x="5897" y="283"/>
                  </a:lnTo>
                  <a:close/>
                  <a:moveTo>
                    <a:pt x="5840" y="548"/>
                  </a:moveTo>
                  <a:cubicBezTo>
                    <a:pt x="5840" y="283"/>
                    <a:pt x="5840" y="283"/>
                    <a:pt x="5840" y="283"/>
                  </a:cubicBezTo>
                  <a:cubicBezTo>
                    <a:pt x="5890" y="283"/>
                    <a:pt x="5890" y="283"/>
                    <a:pt x="5890" y="283"/>
                  </a:cubicBezTo>
                  <a:lnTo>
                    <a:pt x="5840" y="548"/>
                  </a:lnTo>
                  <a:close/>
                  <a:moveTo>
                    <a:pt x="5955" y="281"/>
                  </a:moveTo>
                  <a:cubicBezTo>
                    <a:pt x="9614" y="281"/>
                    <a:pt x="9614" y="281"/>
                    <a:pt x="9614" y="281"/>
                  </a:cubicBezTo>
                  <a:cubicBezTo>
                    <a:pt x="9497" y="613"/>
                    <a:pt x="9497" y="613"/>
                    <a:pt x="9497" y="613"/>
                  </a:cubicBezTo>
                  <a:cubicBezTo>
                    <a:pt x="9413" y="613"/>
                    <a:pt x="9413" y="613"/>
                    <a:pt x="9413" y="613"/>
                  </a:cubicBezTo>
                  <a:cubicBezTo>
                    <a:pt x="9413" y="613"/>
                    <a:pt x="9413" y="613"/>
                    <a:pt x="9413" y="613"/>
                  </a:cubicBezTo>
                  <a:cubicBezTo>
                    <a:pt x="5838" y="613"/>
                    <a:pt x="5838" y="613"/>
                    <a:pt x="5838" y="613"/>
                  </a:cubicBezTo>
                  <a:lnTo>
                    <a:pt x="5955" y="281"/>
                  </a:lnTo>
                  <a:close/>
                  <a:moveTo>
                    <a:pt x="9554" y="613"/>
                  </a:moveTo>
                  <a:cubicBezTo>
                    <a:pt x="9505" y="613"/>
                    <a:pt x="9505" y="613"/>
                    <a:pt x="9505" y="613"/>
                  </a:cubicBezTo>
                  <a:cubicBezTo>
                    <a:pt x="9611" y="309"/>
                    <a:pt x="9611" y="309"/>
                    <a:pt x="9611" y="309"/>
                  </a:cubicBezTo>
                  <a:lnTo>
                    <a:pt x="9554" y="613"/>
                  </a:lnTo>
                  <a:close/>
                  <a:moveTo>
                    <a:pt x="9611" y="348"/>
                  </a:moveTo>
                  <a:cubicBezTo>
                    <a:pt x="9611" y="613"/>
                    <a:pt x="9611" y="613"/>
                    <a:pt x="9611" y="613"/>
                  </a:cubicBezTo>
                  <a:cubicBezTo>
                    <a:pt x="9561" y="613"/>
                    <a:pt x="9561" y="613"/>
                    <a:pt x="9561" y="613"/>
                  </a:cubicBezTo>
                  <a:lnTo>
                    <a:pt x="9611" y="348"/>
                  </a:lnTo>
                  <a:close/>
                  <a:moveTo>
                    <a:pt x="9611" y="5168"/>
                  </a:moveTo>
                  <a:cubicBezTo>
                    <a:pt x="9505" y="4865"/>
                    <a:pt x="9505" y="4865"/>
                    <a:pt x="9505" y="4865"/>
                  </a:cubicBezTo>
                  <a:cubicBezTo>
                    <a:pt x="9554" y="4865"/>
                    <a:pt x="9554" y="4865"/>
                    <a:pt x="9554" y="4865"/>
                  </a:cubicBezTo>
                  <a:lnTo>
                    <a:pt x="9611" y="5168"/>
                  </a:lnTo>
                  <a:close/>
                  <a:moveTo>
                    <a:pt x="9561" y="4865"/>
                  </a:moveTo>
                  <a:cubicBezTo>
                    <a:pt x="9611" y="4865"/>
                    <a:pt x="9611" y="4865"/>
                    <a:pt x="9611" y="4865"/>
                  </a:cubicBezTo>
                  <a:cubicBezTo>
                    <a:pt x="9611" y="5130"/>
                    <a:pt x="9611" y="5130"/>
                    <a:pt x="9611" y="5130"/>
                  </a:cubicBezTo>
                  <a:lnTo>
                    <a:pt x="9561" y="4865"/>
                  </a:lnTo>
                  <a:close/>
                  <a:moveTo>
                    <a:pt x="9614" y="5196"/>
                  </a:moveTo>
                  <a:cubicBezTo>
                    <a:pt x="5955" y="5196"/>
                    <a:pt x="5955" y="5196"/>
                    <a:pt x="5955" y="5196"/>
                  </a:cubicBezTo>
                  <a:cubicBezTo>
                    <a:pt x="5838" y="4864"/>
                    <a:pt x="5838" y="4864"/>
                    <a:pt x="5838" y="4864"/>
                  </a:cubicBezTo>
                  <a:cubicBezTo>
                    <a:pt x="9413" y="4864"/>
                    <a:pt x="9413" y="4864"/>
                    <a:pt x="9413" y="4864"/>
                  </a:cubicBezTo>
                  <a:cubicBezTo>
                    <a:pt x="9413" y="4865"/>
                    <a:pt x="9413" y="4865"/>
                    <a:pt x="9413" y="4865"/>
                  </a:cubicBezTo>
                  <a:cubicBezTo>
                    <a:pt x="9497" y="4865"/>
                    <a:pt x="9497" y="4865"/>
                    <a:pt x="9497" y="4865"/>
                  </a:cubicBezTo>
                  <a:lnTo>
                    <a:pt x="9614" y="5196"/>
                  </a:lnTo>
                  <a:close/>
                  <a:moveTo>
                    <a:pt x="5840" y="4891"/>
                  </a:moveTo>
                  <a:cubicBezTo>
                    <a:pt x="5947" y="5195"/>
                    <a:pt x="5947" y="5195"/>
                    <a:pt x="5947" y="5195"/>
                  </a:cubicBezTo>
                  <a:cubicBezTo>
                    <a:pt x="5897" y="5195"/>
                    <a:pt x="5897" y="5195"/>
                    <a:pt x="5897" y="5195"/>
                  </a:cubicBezTo>
                  <a:lnTo>
                    <a:pt x="5840" y="4891"/>
                  </a:lnTo>
                  <a:close/>
                  <a:moveTo>
                    <a:pt x="5890" y="5195"/>
                  </a:moveTo>
                  <a:cubicBezTo>
                    <a:pt x="5840" y="5195"/>
                    <a:pt x="5840" y="5195"/>
                    <a:pt x="5840" y="5195"/>
                  </a:cubicBezTo>
                  <a:cubicBezTo>
                    <a:pt x="5840" y="4929"/>
                    <a:pt x="5840" y="4929"/>
                    <a:pt x="5840" y="4929"/>
                  </a:cubicBezTo>
                  <a:lnTo>
                    <a:pt x="5890" y="5195"/>
                  </a:lnTo>
                  <a:close/>
                  <a:moveTo>
                    <a:pt x="5776" y="5195"/>
                  </a:moveTo>
                  <a:cubicBezTo>
                    <a:pt x="5727" y="5195"/>
                    <a:pt x="5727" y="5195"/>
                    <a:pt x="5727" y="5195"/>
                  </a:cubicBezTo>
                  <a:cubicBezTo>
                    <a:pt x="5834" y="4891"/>
                    <a:pt x="5834" y="4891"/>
                    <a:pt x="5834" y="4891"/>
                  </a:cubicBezTo>
                  <a:lnTo>
                    <a:pt x="5776" y="5195"/>
                  </a:lnTo>
                  <a:close/>
                  <a:moveTo>
                    <a:pt x="5833" y="4929"/>
                  </a:moveTo>
                  <a:cubicBezTo>
                    <a:pt x="5833" y="5195"/>
                    <a:pt x="5833" y="5195"/>
                    <a:pt x="5833" y="5195"/>
                  </a:cubicBezTo>
                  <a:cubicBezTo>
                    <a:pt x="5783" y="5195"/>
                    <a:pt x="5783" y="5195"/>
                    <a:pt x="5783" y="5195"/>
                  </a:cubicBezTo>
                  <a:lnTo>
                    <a:pt x="5833" y="4929"/>
                  </a:lnTo>
                  <a:close/>
                  <a:moveTo>
                    <a:pt x="5719" y="5196"/>
                  </a:moveTo>
                  <a:cubicBezTo>
                    <a:pt x="5644" y="5196"/>
                    <a:pt x="5644" y="5196"/>
                    <a:pt x="5644" y="5196"/>
                  </a:cubicBezTo>
                  <a:cubicBezTo>
                    <a:pt x="5644" y="5195"/>
                    <a:pt x="5644" y="5195"/>
                    <a:pt x="5644" y="5195"/>
                  </a:cubicBezTo>
                  <a:cubicBezTo>
                    <a:pt x="5644" y="5134"/>
                    <a:pt x="5595" y="5085"/>
                    <a:pt x="5535" y="5083"/>
                  </a:cubicBezTo>
                  <a:cubicBezTo>
                    <a:pt x="5535" y="4970"/>
                    <a:pt x="5535" y="4970"/>
                    <a:pt x="5535" y="4970"/>
                  </a:cubicBezTo>
                  <a:cubicBezTo>
                    <a:pt x="5535" y="4912"/>
                    <a:pt x="5582" y="4864"/>
                    <a:pt x="5640" y="4864"/>
                  </a:cubicBezTo>
                  <a:cubicBezTo>
                    <a:pt x="5835" y="4864"/>
                    <a:pt x="5835" y="4864"/>
                    <a:pt x="5835" y="4864"/>
                  </a:cubicBezTo>
                  <a:lnTo>
                    <a:pt x="5719" y="5196"/>
                  </a:lnTo>
                  <a:close/>
                  <a:moveTo>
                    <a:pt x="5637" y="5195"/>
                  </a:moveTo>
                  <a:cubicBezTo>
                    <a:pt x="5637" y="5196"/>
                    <a:pt x="5637" y="5196"/>
                    <a:pt x="5637" y="5196"/>
                  </a:cubicBezTo>
                  <a:cubicBezTo>
                    <a:pt x="5535" y="5196"/>
                    <a:pt x="5535" y="5196"/>
                    <a:pt x="5535" y="5196"/>
                  </a:cubicBezTo>
                  <a:cubicBezTo>
                    <a:pt x="5535" y="5090"/>
                    <a:pt x="5535" y="5090"/>
                    <a:pt x="5535" y="5090"/>
                  </a:cubicBezTo>
                  <a:cubicBezTo>
                    <a:pt x="5591" y="5092"/>
                    <a:pt x="5637" y="5138"/>
                    <a:pt x="5637" y="5195"/>
                  </a:cubicBezTo>
                  <a:close/>
                  <a:moveTo>
                    <a:pt x="4920" y="4997"/>
                  </a:moveTo>
                  <a:cubicBezTo>
                    <a:pt x="5215" y="5282"/>
                    <a:pt x="5215" y="5282"/>
                    <a:pt x="5215" y="5282"/>
                  </a:cubicBezTo>
                  <a:cubicBezTo>
                    <a:pt x="5050" y="5282"/>
                    <a:pt x="5050" y="5282"/>
                    <a:pt x="5050" y="5282"/>
                  </a:cubicBezTo>
                  <a:cubicBezTo>
                    <a:pt x="5050" y="5276"/>
                    <a:pt x="5050" y="5276"/>
                    <a:pt x="5050" y="5276"/>
                  </a:cubicBezTo>
                  <a:lnTo>
                    <a:pt x="4920" y="4997"/>
                  </a:lnTo>
                  <a:close/>
                  <a:moveTo>
                    <a:pt x="5042" y="5281"/>
                  </a:moveTo>
                  <a:cubicBezTo>
                    <a:pt x="4910" y="5281"/>
                    <a:pt x="4910" y="5281"/>
                    <a:pt x="4910" y="5281"/>
                  </a:cubicBezTo>
                  <a:cubicBezTo>
                    <a:pt x="4910" y="4998"/>
                    <a:pt x="4910" y="4998"/>
                    <a:pt x="4910" y="4998"/>
                  </a:cubicBezTo>
                  <a:lnTo>
                    <a:pt x="5042" y="5281"/>
                  </a:lnTo>
                  <a:close/>
                  <a:moveTo>
                    <a:pt x="5050" y="5113"/>
                  </a:moveTo>
                  <a:cubicBezTo>
                    <a:pt x="5050" y="5110"/>
                    <a:pt x="5050" y="5110"/>
                    <a:pt x="5050" y="5110"/>
                  </a:cubicBezTo>
                  <a:cubicBezTo>
                    <a:pt x="4934" y="4997"/>
                    <a:pt x="4934" y="4997"/>
                    <a:pt x="4934" y="4997"/>
                  </a:cubicBezTo>
                  <a:cubicBezTo>
                    <a:pt x="5432" y="5282"/>
                    <a:pt x="5432" y="5282"/>
                    <a:pt x="5432" y="5282"/>
                  </a:cubicBezTo>
                  <a:cubicBezTo>
                    <a:pt x="5225" y="5282"/>
                    <a:pt x="5225" y="5282"/>
                    <a:pt x="5225" y="5282"/>
                  </a:cubicBezTo>
                  <a:lnTo>
                    <a:pt x="5050" y="5113"/>
                  </a:lnTo>
                  <a:close/>
                  <a:moveTo>
                    <a:pt x="5050" y="5056"/>
                  </a:moveTo>
                  <a:cubicBezTo>
                    <a:pt x="5050" y="5054"/>
                    <a:pt x="5050" y="5054"/>
                    <a:pt x="5050" y="5054"/>
                  </a:cubicBezTo>
                  <a:cubicBezTo>
                    <a:pt x="4909" y="4974"/>
                    <a:pt x="4909" y="4974"/>
                    <a:pt x="4909" y="4974"/>
                  </a:cubicBezTo>
                  <a:cubicBezTo>
                    <a:pt x="4909" y="4973"/>
                    <a:pt x="4909" y="4973"/>
                    <a:pt x="4909" y="4973"/>
                  </a:cubicBezTo>
                  <a:cubicBezTo>
                    <a:pt x="5528" y="4973"/>
                    <a:pt x="5528" y="4973"/>
                    <a:pt x="5528" y="4973"/>
                  </a:cubicBezTo>
                  <a:cubicBezTo>
                    <a:pt x="5528" y="5196"/>
                    <a:pt x="5528" y="5196"/>
                    <a:pt x="5528" y="5196"/>
                  </a:cubicBezTo>
                  <a:cubicBezTo>
                    <a:pt x="5505" y="5197"/>
                    <a:pt x="5484" y="5206"/>
                    <a:pt x="5468" y="5222"/>
                  </a:cubicBezTo>
                  <a:cubicBezTo>
                    <a:pt x="5453" y="5238"/>
                    <a:pt x="5444" y="5258"/>
                    <a:pt x="5442" y="5280"/>
                  </a:cubicBezTo>
                  <a:lnTo>
                    <a:pt x="5050" y="5056"/>
                  </a:lnTo>
                  <a:close/>
                  <a:moveTo>
                    <a:pt x="4891" y="4996"/>
                  </a:moveTo>
                  <a:cubicBezTo>
                    <a:pt x="4760" y="5277"/>
                    <a:pt x="4760" y="5277"/>
                    <a:pt x="4760" y="5277"/>
                  </a:cubicBezTo>
                  <a:cubicBezTo>
                    <a:pt x="4760" y="5281"/>
                    <a:pt x="4760" y="5281"/>
                    <a:pt x="4760" y="5281"/>
                  </a:cubicBezTo>
                  <a:cubicBezTo>
                    <a:pt x="4596" y="5282"/>
                    <a:pt x="4596" y="5282"/>
                    <a:pt x="4596" y="5282"/>
                  </a:cubicBezTo>
                  <a:lnTo>
                    <a:pt x="4891" y="4996"/>
                  </a:lnTo>
                  <a:close/>
                  <a:moveTo>
                    <a:pt x="4586" y="5282"/>
                  </a:moveTo>
                  <a:cubicBezTo>
                    <a:pt x="4378" y="5282"/>
                    <a:pt x="4378" y="5282"/>
                    <a:pt x="4378" y="5282"/>
                  </a:cubicBezTo>
                  <a:cubicBezTo>
                    <a:pt x="4879" y="4996"/>
                    <a:pt x="4879" y="4996"/>
                    <a:pt x="4879" y="4996"/>
                  </a:cubicBezTo>
                  <a:cubicBezTo>
                    <a:pt x="4760" y="5111"/>
                    <a:pt x="4760" y="5111"/>
                    <a:pt x="4760" y="5111"/>
                  </a:cubicBezTo>
                  <a:cubicBezTo>
                    <a:pt x="4760" y="5113"/>
                    <a:pt x="4760" y="5113"/>
                    <a:pt x="4760" y="5113"/>
                  </a:cubicBezTo>
                  <a:lnTo>
                    <a:pt x="4586" y="5282"/>
                  </a:lnTo>
                  <a:close/>
                  <a:moveTo>
                    <a:pt x="4901" y="4998"/>
                  </a:moveTo>
                  <a:cubicBezTo>
                    <a:pt x="4901" y="5281"/>
                    <a:pt x="4901" y="5281"/>
                    <a:pt x="4901" y="5281"/>
                  </a:cubicBezTo>
                  <a:cubicBezTo>
                    <a:pt x="4769" y="5281"/>
                    <a:pt x="4769" y="5281"/>
                    <a:pt x="4769" y="5281"/>
                  </a:cubicBezTo>
                  <a:lnTo>
                    <a:pt x="4901" y="4998"/>
                  </a:lnTo>
                  <a:close/>
                  <a:moveTo>
                    <a:pt x="4760" y="5054"/>
                  </a:moveTo>
                  <a:cubicBezTo>
                    <a:pt x="4760" y="5056"/>
                    <a:pt x="4760" y="5056"/>
                    <a:pt x="4760" y="5056"/>
                  </a:cubicBezTo>
                  <a:cubicBezTo>
                    <a:pt x="4369" y="5279"/>
                    <a:pt x="4369" y="5279"/>
                    <a:pt x="4369" y="5279"/>
                  </a:cubicBezTo>
                  <a:cubicBezTo>
                    <a:pt x="4367" y="5258"/>
                    <a:pt x="4358" y="5238"/>
                    <a:pt x="4343" y="5222"/>
                  </a:cubicBezTo>
                  <a:cubicBezTo>
                    <a:pt x="4327" y="5206"/>
                    <a:pt x="4306" y="5197"/>
                    <a:pt x="4283" y="5196"/>
                  </a:cubicBezTo>
                  <a:cubicBezTo>
                    <a:pt x="4283" y="4973"/>
                    <a:pt x="4283" y="4973"/>
                    <a:pt x="4283" y="4973"/>
                  </a:cubicBezTo>
                  <a:cubicBezTo>
                    <a:pt x="4760" y="4973"/>
                    <a:pt x="4760" y="4973"/>
                    <a:pt x="4760" y="4973"/>
                  </a:cubicBezTo>
                  <a:cubicBezTo>
                    <a:pt x="4760" y="4973"/>
                    <a:pt x="4760" y="4973"/>
                    <a:pt x="4760" y="4973"/>
                  </a:cubicBezTo>
                  <a:cubicBezTo>
                    <a:pt x="4902" y="4973"/>
                    <a:pt x="4902" y="4973"/>
                    <a:pt x="4902" y="4973"/>
                  </a:cubicBezTo>
                  <a:cubicBezTo>
                    <a:pt x="4901" y="4974"/>
                    <a:pt x="4901" y="4974"/>
                    <a:pt x="4901" y="4974"/>
                  </a:cubicBezTo>
                  <a:lnTo>
                    <a:pt x="4760" y="5054"/>
                  </a:lnTo>
                  <a:close/>
                  <a:moveTo>
                    <a:pt x="4167" y="5195"/>
                  </a:moveTo>
                  <a:cubicBezTo>
                    <a:pt x="4167" y="5196"/>
                    <a:pt x="4167" y="5196"/>
                    <a:pt x="4167" y="5196"/>
                  </a:cubicBezTo>
                  <a:cubicBezTo>
                    <a:pt x="4092" y="5196"/>
                    <a:pt x="4092" y="5196"/>
                    <a:pt x="4092" y="5196"/>
                  </a:cubicBezTo>
                  <a:cubicBezTo>
                    <a:pt x="3975" y="4864"/>
                    <a:pt x="3975" y="4864"/>
                    <a:pt x="3975" y="4864"/>
                  </a:cubicBezTo>
                  <a:cubicBezTo>
                    <a:pt x="4171" y="4864"/>
                    <a:pt x="4171" y="4864"/>
                    <a:pt x="4171" y="4864"/>
                  </a:cubicBezTo>
                  <a:cubicBezTo>
                    <a:pt x="4229" y="4864"/>
                    <a:pt x="4276" y="4911"/>
                    <a:pt x="4276" y="4970"/>
                  </a:cubicBezTo>
                  <a:cubicBezTo>
                    <a:pt x="4276" y="5083"/>
                    <a:pt x="4276" y="5083"/>
                    <a:pt x="4276" y="5083"/>
                  </a:cubicBezTo>
                  <a:cubicBezTo>
                    <a:pt x="4216" y="5084"/>
                    <a:pt x="4167" y="5134"/>
                    <a:pt x="4167" y="5195"/>
                  </a:cubicBezTo>
                  <a:close/>
                  <a:moveTo>
                    <a:pt x="4276" y="5090"/>
                  </a:moveTo>
                  <a:cubicBezTo>
                    <a:pt x="4276" y="5196"/>
                    <a:pt x="4276" y="5196"/>
                    <a:pt x="4276" y="5196"/>
                  </a:cubicBezTo>
                  <a:cubicBezTo>
                    <a:pt x="4174" y="5196"/>
                    <a:pt x="4174" y="5196"/>
                    <a:pt x="4174" y="5196"/>
                  </a:cubicBezTo>
                  <a:cubicBezTo>
                    <a:pt x="4174" y="5195"/>
                    <a:pt x="4174" y="5195"/>
                    <a:pt x="4174" y="5195"/>
                  </a:cubicBezTo>
                  <a:cubicBezTo>
                    <a:pt x="4174" y="5138"/>
                    <a:pt x="4220" y="5091"/>
                    <a:pt x="4276" y="5090"/>
                  </a:cubicBezTo>
                  <a:close/>
                  <a:moveTo>
                    <a:pt x="3977" y="4890"/>
                  </a:moveTo>
                  <a:cubicBezTo>
                    <a:pt x="4084" y="5194"/>
                    <a:pt x="4084" y="5194"/>
                    <a:pt x="4084" y="5194"/>
                  </a:cubicBezTo>
                  <a:cubicBezTo>
                    <a:pt x="4034" y="5194"/>
                    <a:pt x="4034" y="5194"/>
                    <a:pt x="4034" y="5194"/>
                  </a:cubicBezTo>
                  <a:lnTo>
                    <a:pt x="3977" y="4890"/>
                  </a:lnTo>
                  <a:close/>
                  <a:moveTo>
                    <a:pt x="4027" y="5194"/>
                  </a:moveTo>
                  <a:cubicBezTo>
                    <a:pt x="3978" y="5194"/>
                    <a:pt x="3978" y="5194"/>
                    <a:pt x="3978" y="5194"/>
                  </a:cubicBezTo>
                  <a:cubicBezTo>
                    <a:pt x="3978" y="4929"/>
                    <a:pt x="3978" y="4929"/>
                    <a:pt x="3978" y="4929"/>
                  </a:cubicBezTo>
                  <a:lnTo>
                    <a:pt x="4027" y="5194"/>
                  </a:lnTo>
                  <a:close/>
                  <a:moveTo>
                    <a:pt x="3914" y="5194"/>
                  </a:moveTo>
                  <a:cubicBezTo>
                    <a:pt x="3864" y="5194"/>
                    <a:pt x="3864" y="5194"/>
                    <a:pt x="3864" y="5194"/>
                  </a:cubicBezTo>
                  <a:cubicBezTo>
                    <a:pt x="3971" y="4890"/>
                    <a:pt x="3971" y="4890"/>
                    <a:pt x="3971" y="4890"/>
                  </a:cubicBezTo>
                  <a:lnTo>
                    <a:pt x="3914" y="5194"/>
                  </a:lnTo>
                  <a:close/>
                  <a:moveTo>
                    <a:pt x="3971" y="4929"/>
                  </a:moveTo>
                  <a:cubicBezTo>
                    <a:pt x="3971" y="5194"/>
                    <a:pt x="3971" y="5194"/>
                    <a:pt x="3971" y="5194"/>
                  </a:cubicBezTo>
                  <a:cubicBezTo>
                    <a:pt x="3921" y="5194"/>
                    <a:pt x="3921" y="5194"/>
                    <a:pt x="3921" y="5194"/>
                  </a:cubicBezTo>
                  <a:lnTo>
                    <a:pt x="3971" y="4929"/>
                  </a:lnTo>
                  <a:close/>
                  <a:moveTo>
                    <a:pt x="3856" y="5196"/>
                  </a:moveTo>
                  <a:cubicBezTo>
                    <a:pt x="197" y="5196"/>
                    <a:pt x="197" y="5196"/>
                    <a:pt x="197" y="5196"/>
                  </a:cubicBezTo>
                  <a:cubicBezTo>
                    <a:pt x="314" y="4864"/>
                    <a:pt x="314" y="4864"/>
                    <a:pt x="314" y="4864"/>
                  </a:cubicBezTo>
                  <a:cubicBezTo>
                    <a:pt x="398" y="4864"/>
                    <a:pt x="398" y="4864"/>
                    <a:pt x="398" y="4864"/>
                  </a:cubicBezTo>
                  <a:cubicBezTo>
                    <a:pt x="398" y="4864"/>
                    <a:pt x="398" y="4864"/>
                    <a:pt x="398" y="4864"/>
                  </a:cubicBezTo>
                  <a:cubicBezTo>
                    <a:pt x="3973" y="4864"/>
                    <a:pt x="3973" y="4864"/>
                    <a:pt x="3973" y="4864"/>
                  </a:cubicBezTo>
                  <a:lnTo>
                    <a:pt x="3856" y="5196"/>
                  </a:lnTo>
                  <a:close/>
                  <a:moveTo>
                    <a:pt x="257" y="4864"/>
                  </a:moveTo>
                  <a:cubicBezTo>
                    <a:pt x="306" y="4864"/>
                    <a:pt x="306" y="4864"/>
                    <a:pt x="306" y="4864"/>
                  </a:cubicBezTo>
                  <a:cubicBezTo>
                    <a:pt x="199" y="5168"/>
                    <a:pt x="199" y="5168"/>
                    <a:pt x="199" y="5168"/>
                  </a:cubicBezTo>
                  <a:lnTo>
                    <a:pt x="257" y="4864"/>
                  </a:lnTo>
                  <a:close/>
                  <a:moveTo>
                    <a:pt x="200" y="5129"/>
                  </a:moveTo>
                  <a:cubicBezTo>
                    <a:pt x="200" y="4864"/>
                    <a:pt x="200" y="4864"/>
                    <a:pt x="200" y="4864"/>
                  </a:cubicBezTo>
                  <a:cubicBezTo>
                    <a:pt x="250" y="4864"/>
                    <a:pt x="250" y="4864"/>
                    <a:pt x="250" y="4864"/>
                  </a:cubicBezTo>
                  <a:lnTo>
                    <a:pt x="200" y="5129"/>
                  </a:lnTo>
                  <a:close/>
                  <a:moveTo>
                    <a:pt x="199" y="309"/>
                  </a:moveTo>
                  <a:cubicBezTo>
                    <a:pt x="306" y="612"/>
                    <a:pt x="306" y="612"/>
                    <a:pt x="306" y="612"/>
                  </a:cubicBezTo>
                  <a:cubicBezTo>
                    <a:pt x="257" y="612"/>
                    <a:pt x="257" y="612"/>
                    <a:pt x="257" y="612"/>
                  </a:cubicBezTo>
                  <a:lnTo>
                    <a:pt x="199" y="309"/>
                  </a:lnTo>
                  <a:close/>
                  <a:moveTo>
                    <a:pt x="250" y="612"/>
                  </a:moveTo>
                  <a:cubicBezTo>
                    <a:pt x="200" y="612"/>
                    <a:pt x="200" y="612"/>
                    <a:pt x="200" y="612"/>
                  </a:cubicBezTo>
                  <a:cubicBezTo>
                    <a:pt x="200" y="347"/>
                    <a:pt x="200" y="347"/>
                    <a:pt x="200" y="347"/>
                  </a:cubicBezTo>
                  <a:lnTo>
                    <a:pt x="250" y="612"/>
                  </a:lnTo>
                  <a:close/>
                  <a:moveTo>
                    <a:pt x="197" y="281"/>
                  </a:moveTo>
                  <a:cubicBezTo>
                    <a:pt x="3856" y="281"/>
                    <a:pt x="3856" y="281"/>
                    <a:pt x="3856" y="281"/>
                  </a:cubicBezTo>
                  <a:cubicBezTo>
                    <a:pt x="3973" y="613"/>
                    <a:pt x="3973" y="613"/>
                    <a:pt x="3973" y="613"/>
                  </a:cubicBezTo>
                  <a:cubicBezTo>
                    <a:pt x="398" y="613"/>
                    <a:pt x="398" y="613"/>
                    <a:pt x="398" y="613"/>
                  </a:cubicBezTo>
                  <a:cubicBezTo>
                    <a:pt x="398" y="612"/>
                    <a:pt x="398" y="612"/>
                    <a:pt x="398" y="612"/>
                  </a:cubicBezTo>
                  <a:cubicBezTo>
                    <a:pt x="314" y="612"/>
                    <a:pt x="314" y="612"/>
                    <a:pt x="314" y="612"/>
                  </a:cubicBezTo>
                  <a:lnTo>
                    <a:pt x="197" y="281"/>
                  </a:lnTo>
                  <a:close/>
                  <a:moveTo>
                    <a:pt x="3971" y="586"/>
                  </a:moveTo>
                  <a:cubicBezTo>
                    <a:pt x="3864" y="282"/>
                    <a:pt x="3864" y="282"/>
                    <a:pt x="3864" y="282"/>
                  </a:cubicBezTo>
                  <a:cubicBezTo>
                    <a:pt x="3914" y="282"/>
                    <a:pt x="3914" y="282"/>
                    <a:pt x="3914" y="282"/>
                  </a:cubicBezTo>
                  <a:lnTo>
                    <a:pt x="3971" y="586"/>
                  </a:lnTo>
                  <a:close/>
                  <a:moveTo>
                    <a:pt x="3921" y="282"/>
                  </a:moveTo>
                  <a:cubicBezTo>
                    <a:pt x="3971" y="282"/>
                    <a:pt x="3971" y="282"/>
                    <a:pt x="3971" y="282"/>
                  </a:cubicBezTo>
                  <a:cubicBezTo>
                    <a:pt x="3971" y="548"/>
                    <a:pt x="3971" y="548"/>
                    <a:pt x="3971" y="548"/>
                  </a:cubicBezTo>
                  <a:lnTo>
                    <a:pt x="3921" y="282"/>
                  </a:lnTo>
                  <a:close/>
                  <a:moveTo>
                    <a:pt x="4034" y="282"/>
                  </a:moveTo>
                  <a:cubicBezTo>
                    <a:pt x="4084" y="282"/>
                    <a:pt x="4084" y="282"/>
                    <a:pt x="4084" y="282"/>
                  </a:cubicBezTo>
                  <a:cubicBezTo>
                    <a:pt x="3977" y="586"/>
                    <a:pt x="3977" y="586"/>
                    <a:pt x="3977" y="586"/>
                  </a:cubicBezTo>
                  <a:lnTo>
                    <a:pt x="4034" y="282"/>
                  </a:lnTo>
                  <a:close/>
                  <a:moveTo>
                    <a:pt x="3978" y="548"/>
                  </a:moveTo>
                  <a:cubicBezTo>
                    <a:pt x="3978" y="282"/>
                    <a:pt x="3978" y="282"/>
                    <a:pt x="3978" y="282"/>
                  </a:cubicBezTo>
                  <a:cubicBezTo>
                    <a:pt x="4027" y="282"/>
                    <a:pt x="4027" y="282"/>
                    <a:pt x="4027" y="282"/>
                  </a:cubicBezTo>
                  <a:lnTo>
                    <a:pt x="3978" y="548"/>
                  </a:lnTo>
                  <a:close/>
                  <a:moveTo>
                    <a:pt x="4092" y="281"/>
                  </a:moveTo>
                  <a:cubicBezTo>
                    <a:pt x="4167" y="281"/>
                    <a:pt x="4167" y="281"/>
                    <a:pt x="4167" y="281"/>
                  </a:cubicBezTo>
                  <a:cubicBezTo>
                    <a:pt x="4167" y="282"/>
                    <a:pt x="4167" y="282"/>
                    <a:pt x="4167" y="282"/>
                  </a:cubicBezTo>
                  <a:cubicBezTo>
                    <a:pt x="4167" y="343"/>
                    <a:pt x="4216" y="392"/>
                    <a:pt x="4276" y="394"/>
                  </a:cubicBezTo>
                  <a:cubicBezTo>
                    <a:pt x="4276" y="507"/>
                    <a:pt x="4276" y="507"/>
                    <a:pt x="4276" y="507"/>
                  </a:cubicBezTo>
                  <a:cubicBezTo>
                    <a:pt x="4276" y="565"/>
                    <a:pt x="4229" y="613"/>
                    <a:pt x="4171" y="613"/>
                  </a:cubicBezTo>
                  <a:cubicBezTo>
                    <a:pt x="3975" y="613"/>
                    <a:pt x="3975" y="613"/>
                    <a:pt x="3975" y="613"/>
                  </a:cubicBezTo>
                  <a:lnTo>
                    <a:pt x="4092" y="281"/>
                  </a:lnTo>
                  <a:close/>
                  <a:moveTo>
                    <a:pt x="4174" y="282"/>
                  </a:moveTo>
                  <a:cubicBezTo>
                    <a:pt x="4174" y="281"/>
                    <a:pt x="4174" y="281"/>
                    <a:pt x="4174" y="281"/>
                  </a:cubicBezTo>
                  <a:cubicBezTo>
                    <a:pt x="4276" y="281"/>
                    <a:pt x="4276" y="281"/>
                    <a:pt x="4276" y="281"/>
                  </a:cubicBezTo>
                  <a:cubicBezTo>
                    <a:pt x="4276" y="387"/>
                    <a:pt x="4276" y="387"/>
                    <a:pt x="4276" y="387"/>
                  </a:cubicBezTo>
                  <a:cubicBezTo>
                    <a:pt x="4220" y="385"/>
                    <a:pt x="4174" y="339"/>
                    <a:pt x="4174" y="282"/>
                  </a:cubicBezTo>
                  <a:close/>
                  <a:moveTo>
                    <a:pt x="7" y="281"/>
                  </a:moveTo>
                  <a:cubicBezTo>
                    <a:pt x="196" y="281"/>
                    <a:pt x="196" y="281"/>
                    <a:pt x="196" y="281"/>
                  </a:cubicBezTo>
                  <a:cubicBezTo>
                    <a:pt x="79" y="612"/>
                    <a:pt x="79" y="612"/>
                    <a:pt x="79" y="612"/>
                  </a:cubicBezTo>
                  <a:cubicBezTo>
                    <a:pt x="7" y="612"/>
                    <a:pt x="7" y="612"/>
                    <a:pt x="7" y="612"/>
                  </a:cubicBezTo>
                  <a:lnTo>
                    <a:pt x="7" y="281"/>
                  </a:lnTo>
                  <a:close/>
                  <a:moveTo>
                    <a:pt x="190" y="2132"/>
                  </a:moveTo>
                  <a:cubicBezTo>
                    <a:pt x="152" y="2170"/>
                    <a:pt x="152" y="2170"/>
                    <a:pt x="152" y="2170"/>
                  </a:cubicBezTo>
                  <a:cubicBezTo>
                    <a:pt x="143" y="2160"/>
                    <a:pt x="138" y="2147"/>
                    <a:pt x="137" y="2132"/>
                  </a:cubicBezTo>
                  <a:lnTo>
                    <a:pt x="190" y="2132"/>
                  </a:lnTo>
                  <a:close/>
                  <a:moveTo>
                    <a:pt x="137" y="2126"/>
                  </a:moveTo>
                  <a:cubicBezTo>
                    <a:pt x="138" y="2111"/>
                    <a:pt x="143" y="2098"/>
                    <a:pt x="152" y="2088"/>
                  </a:cubicBezTo>
                  <a:cubicBezTo>
                    <a:pt x="190" y="2126"/>
                    <a:pt x="190" y="2126"/>
                    <a:pt x="190" y="2126"/>
                  </a:cubicBezTo>
                  <a:lnTo>
                    <a:pt x="137" y="2126"/>
                  </a:lnTo>
                  <a:close/>
                  <a:moveTo>
                    <a:pt x="195" y="2137"/>
                  </a:moveTo>
                  <a:cubicBezTo>
                    <a:pt x="195" y="2190"/>
                    <a:pt x="195" y="2190"/>
                    <a:pt x="195" y="2190"/>
                  </a:cubicBezTo>
                  <a:cubicBezTo>
                    <a:pt x="180" y="2189"/>
                    <a:pt x="167" y="2184"/>
                    <a:pt x="157" y="2175"/>
                  </a:cubicBezTo>
                  <a:lnTo>
                    <a:pt x="195" y="2137"/>
                  </a:lnTo>
                  <a:close/>
                  <a:moveTo>
                    <a:pt x="157" y="2083"/>
                  </a:moveTo>
                  <a:cubicBezTo>
                    <a:pt x="167" y="2074"/>
                    <a:pt x="180" y="2068"/>
                    <a:pt x="195" y="2068"/>
                  </a:cubicBezTo>
                  <a:cubicBezTo>
                    <a:pt x="195" y="2121"/>
                    <a:pt x="195" y="2121"/>
                    <a:pt x="195" y="2121"/>
                  </a:cubicBezTo>
                  <a:lnTo>
                    <a:pt x="157" y="2083"/>
                  </a:lnTo>
                  <a:close/>
                  <a:moveTo>
                    <a:pt x="136" y="612"/>
                  </a:moveTo>
                  <a:cubicBezTo>
                    <a:pt x="86" y="612"/>
                    <a:pt x="86" y="612"/>
                    <a:pt x="86" y="612"/>
                  </a:cubicBezTo>
                  <a:cubicBezTo>
                    <a:pt x="193" y="309"/>
                    <a:pt x="193" y="309"/>
                    <a:pt x="193" y="309"/>
                  </a:cubicBezTo>
                  <a:lnTo>
                    <a:pt x="136" y="612"/>
                  </a:lnTo>
                  <a:close/>
                  <a:moveTo>
                    <a:pt x="193" y="347"/>
                  </a:moveTo>
                  <a:cubicBezTo>
                    <a:pt x="193" y="612"/>
                    <a:pt x="193" y="612"/>
                    <a:pt x="193" y="612"/>
                  </a:cubicBezTo>
                  <a:cubicBezTo>
                    <a:pt x="143" y="612"/>
                    <a:pt x="143" y="612"/>
                    <a:pt x="143" y="612"/>
                  </a:cubicBezTo>
                  <a:lnTo>
                    <a:pt x="193" y="347"/>
                  </a:lnTo>
                  <a:close/>
                  <a:moveTo>
                    <a:pt x="7" y="4746"/>
                  </a:moveTo>
                  <a:cubicBezTo>
                    <a:pt x="62" y="4749"/>
                    <a:pt x="107" y="4795"/>
                    <a:pt x="107" y="4851"/>
                  </a:cubicBezTo>
                  <a:cubicBezTo>
                    <a:pt x="107" y="4856"/>
                    <a:pt x="107" y="4856"/>
                    <a:pt x="107" y="4856"/>
                  </a:cubicBezTo>
                  <a:cubicBezTo>
                    <a:pt x="114" y="4856"/>
                    <a:pt x="114" y="4856"/>
                    <a:pt x="114" y="4856"/>
                  </a:cubicBezTo>
                  <a:cubicBezTo>
                    <a:pt x="114" y="4851"/>
                    <a:pt x="114" y="4851"/>
                    <a:pt x="114" y="4851"/>
                  </a:cubicBezTo>
                  <a:cubicBezTo>
                    <a:pt x="114" y="4791"/>
                    <a:pt x="66" y="4742"/>
                    <a:pt x="7" y="4739"/>
                  </a:cubicBezTo>
                  <a:cubicBezTo>
                    <a:pt x="7" y="2973"/>
                    <a:pt x="7" y="2973"/>
                    <a:pt x="7" y="2973"/>
                  </a:cubicBezTo>
                  <a:cubicBezTo>
                    <a:pt x="60" y="2972"/>
                    <a:pt x="102" y="2928"/>
                    <a:pt x="102" y="2875"/>
                  </a:cubicBezTo>
                  <a:cubicBezTo>
                    <a:pt x="102" y="2875"/>
                    <a:pt x="102" y="2875"/>
                    <a:pt x="102" y="2875"/>
                  </a:cubicBezTo>
                  <a:cubicBezTo>
                    <a:pt x="102" y="2875"/>
                    <a:pt x="102" y="2875"/>
                    <a:pt x="102" y="2875"/>
                  </a:cubicBezTo>
                  <a:cubicBezTo>
                    <a:pt x="102" y="2602"/>
                    <a:pt x="102" y="2602"/>
                    <a:pt x="102" y="2602"/>
                  </a:cubicBezTo>
                  <a:cubicBezTo>
                    <a:pt x="102" y="2549"/>
                    <a:pt x="60" y="2505"/>
                    <a:pt x="7" y="2504"/>
                  </a:cubicBezTo>
                  <a:cubicBezTo>
                    <a:pt x="7" y="737"/>
                    <a:pt x="7" y="737"/>
                    <a:pt x="7" y="737"/>
                  </a:cubicBezTo>
                  <a:cubicBezTo>
                    <a:pt x="66" y="735"/>
                    <a:pt x="114" y="685"/>
                    <a:pt x="114" y="625"/>
                  </a:cubicBezTo>
                  <a:cubicBezTo>
                    <a:pt x="114" y="621"/>
                    <a:pt x="114" y="621"/>
                    <a:pt x="114" y="621"/>
                  </a:cubicBezTo>
                  <a:cubicBezTo>
                    <a:pt x="107" y="621"/>
                    <a:pt x="107" y="621"/>
                    <a:pt x="107" y="621"/>
                  </a:cubicBezTo>
                  <a:cubicBezTo>
                    <a:pt x="107" y="625"/>
                    <a:pt x="107" y="625"/>
                    <a:pt x="107" y="625"/>
                  </a:cubicBezTo>
                  <a:cubicBezTo>
                    <a:pt x="107" y="682"/>
                    <a:pt x="62" y="728"/>
                    <a:pt x="7" y="730"/>
                  </a:cubicBezTo>
                  <a:cubicBezTo>
                    <a:pt x="7" y="620"/>
                    <a:pt x="7" y="620"/>
                    <a:pt x="7" y="620"/>
                  </a:cubicBezTo>
                  <a:cubicBezTo>
                    <a:pt x="76" y="620"/>
                    <a:pt x="76" y="620"/>
                    <a:pt x="76" y="620"/>
                  </a:cubicBezTo>
                  <a:cubicBezTo>
                    <a:pt x="76" y="620"/>
                    <a:pt x="76" y="620"/>
                    <a:pt x="76" y="620"/>
                  </a:cubicBezTo>
                  <a:cubicBezTo>
                    <a:pt x="193" y="620"/>
                    <a:pt x="193" y="620"/>
                    <a:pt x="193" y="620"/>
                  </a:cubicBezTo>
                  <a:cubicBezTo>
                    <a:pt x="193" y="2061"/>
                    <a:pt x="193" y="2061"/>
                    <a:pt x="193" y="2061"/>
                  </a:cubicBezTo>
                  <a:cubicBezTo>
                    <a:pt x="158" y="2064"/>
                    <a:pt x="130" y="2093"/>
                    <a:pt x="130" y="2129"/>
                  </a:cubicBezTo>
                  <a:cubicBezTo>
                    <a:pt x="130" y="2167"/>
                    <a:pt x="160" y="2197"/>
                    <a:pt x="198" y="2197"/>
                  </a:cubicBezTo>
                  <a:cubicBezTo>
                    <a:pt x="236" y="2197"/>
                    <a:pt x="266" y="2167"/>
                    <a:pt x="266" y="2129"/>
                  </a:cubicBezTo>
                  <a:cubicBezTo>
                    <a:pt x="266" y="2092"/>
                    <a:pt x="237" y="2062"/>
                    <a:pt x="200" y="2061"/>
                  </a:cubicBezTo>
                  <a:cubicBezTo>
                    <a:pt x="200" y="620"/>
                    <a:pt x="200" y="620"/>
                    <a:pt x="200" y="620"/>
                  </a:cubicBezTo>
                  <a:cubicBezTo>
                    <a:pt x="316" y="620"/>
                    <a:pt x="316" y="620"/>
                    <a:pt x="316" y="620"/>
                  </a:cubicBezTo>
                  <a:cubicBezTo>
                    <a:pt x="316" y="620"/>
                    <a:pt x="316" y="620"/>
                    <a:pt x="316" y="620"/>
                  </a:cubicBezTo>
                  <a:cubicBezTo>
                    <a:pt x="391" y="620"/>
                    <a:pt x="391" y="620"/>
                    <a:pt x="391" y="620"/>
                  </a:cubicBezTo>
                  <a:cubicBezTo>
                    <a:pt x="391" y="730"/>
                    <a:pt x="391" y="730"/>
                    <a:pt x="391" y="730"/>
                  </a:cubicBezTo>
                  <a:cubicBezTo>
                    <a:pt x="336" y="727"/>
                    <a:pt x="293" y="681"/>
                    <a:pt x="293" y="625"/>
                  </a:cubicBezTo>
                  <a:cubicBezTo>
                    <a:pt x="293" y="621"/>
                    <a:pt x="293" y="621"/>
                    <a:pt x="293" y="621"/>
                  </a:cubicBezTo>
                  <a:cubicBezTo>
                    <a:pt x="286" y="621"/>
                    <a:pt x="286" y="621"/>
                    <a:pt x="286" y="621"/>
                  </a:cubicBezTo>
                  <a:cubicBezTo>
                    <a:pt x="286" y="625"/>
                    <a:pt x="286" y="625"/>
                    <a:pt x="286" y="625"/>
                  </a:cubicBezTo>
                  <a:cubicBezTo>
                    <a:pt x="286" y="685"/>
                    <a:pt x="333" y="734"/>
                    <a:pt x="391" y="737"/>
                  </a:cubicBezTo>
                  <a:cubicBezTo>
                    <a:pt x="391" y="2504"/>
                    <a:pt x="391" y="2504"/>
                    <a:pt x="391" y="2504"/>
                  </a:cubicBezTo>
                  <a:cubicBezTo>
                    <a:pt x="339" y="2505"/>
                    <a:pt x="296" y="2549"/>
                    <a:pt x="296" y="2602"/>
                  </a:cubicBezTo>
                  <a:cubicBezTo>
                    <a:pt x="296" y="2875"/>
                    <a:pt x="296" y="2875"/>
                    <a:pt x="296" y="2875"/>
                  </a:cubicBezTo>
                  <a:cubicBezTo>
                    <a:pt x="296" y="2875"/>
                    <a:pt x="296" y="2875"/>
                    <a:pt x="296" y="2875"/>
                  </a:cubicBezTo>
                  <a:cubicBezTo>
                    <a:pt x="296" y="2875"/>
                    <a:pt x="296" y="2875"/>
                    <a:pt x="296" y="2875"/>
                  </a:cubicBezTo>
                  <a:cubicBezTo>
                    <a:pt x="296" y="2928"/>
                    <a:pt x="339" y="2971"/>
                    <a:pt x="391" y="2973"/>
                  </a:cubicBezTo>
                  <a:cubicBezTo>
                    <a:pt x="391" y="4739"/>
                    <a:pt x="391" y="4739"/>
                    <a:pt x="391" y="4739"/>
                  </a:cubicBezTo>
                  <a:cubicBezTo>
                    <a:pt x="333" y="4743"/>
                    <a:pt x="286" y="4792"/>
                    <a:pt x="286" y="4851"/>
                  </a:cubicBezTo>
                  <a:cubicBezTo>
                    <a:pt x="286" y="4856"/>
                    <a:pt x="286" y="4856"/>
                    <a:pt x="286" y="4856"/>
                  </a:cubicBezTo>
                  <a:cubicBezTo>
                    <a:pt x="293" y="4856"/>
                    <a:pt x="293" y="4856"/>
                    <a:pt x="293" y="4856"/>
                  </a:cubicBezTo>
                  <a:cubicBezTo>
                    <a:pt x="293" y="4851"/>
                    <a:pt x="293" y="4851"/>
                    <a:pt x="293" y="4851"/>
                  </a:cubicBezTo>
                  <a:cubicBezTo>
                    <a:pt x="293" y="4796"/>
                    <a:pt x="336" y="4750"/>
                    <a:pt x="391" y="4746"/>
                  </a:cubicBezTo>
                  <a:cubicBezTo>
                    <a:pt x="391" y="4857"/>
                    <a:pt x="391" y="4857"/>
                    <a:pt x="391" y="4857"/>
                  </a:cubicBezTo>
                  <a:cubicBezTo>
                    <a:pt x="316" y="4857"/>
                    <a:pt x="316" y="4857"/>
                    <a:pt x="316" y="4857"/>
                  </a:cubicBezTo>
                  <a:cubicBezTo>
                    <a:pt x="316" y="4857"/>
                    <a:pt x="316" y="4857"/>
                    <a:pt x="316" y="4857"/>
                  </a:cubicBezTo>
                  <a:cubicBezTo>
                    <a:pt x="200" y="4857"/>
                    <a:pt x="200" y="4857"/>
                    <a:pt x="200" y="4857"/>
                  </a:cubicBezTo>
                  <a:cubicBezTo>
                    <a:pt x="200" y="3416"/>
                    <a:pt x="200" y="3416"/>
                    <a:pt x="200" y="3416"/>
                  </a:cubicBezTo>
                  <a:cubicBezTo>
                    <a:pt x="237" y="3415"/>
                    <a:pt x="266" y="3385"/>
                    <a:pt x="266" y="3348"/>
                  </a:cubicBezTo>
                  <a:cubicBezTo>
                    <a:pt x="266" y="3310"/>
                    <a:pt x="236" y="3279"/>
                    <a:pt x="198" y="3279"/>
                  </a:cubicBezTo>
                  <a:cubicBezTo>
                    <a:pt x="160" y="3279"/>
                    <a:pt x="130" y="3310"/>
                    <a:pt x="130" y="3348"/>
                  </a:cubicBezTo>
                  <a:cubicBezTo>
                    <a:pt x="130" y="3384"/>
                    <a:pt x="158" y="3413"/>
                    <a:pt x="193" y="3416"/>
                  </a:cubicBezTo>
                  <a:cubicBezTo>
                    <a:pt x="193" y="4857"/>
                    <a:pt x="193" y="4857"/>
                    <a:pt x="193" y="4857"/>
                  </a:cubicBezTo>
                  <a:cubicBezTo>
                    <a:pt x="76" y="4857"/>
                    <a:pt x="76" y="4857"/>
                    <a:pt x="76" y="4857"/>
                  </a:cubicBezTo>
                  <a:cubicBezTo>
                    <a:pt x="76" y="4857"/>
                    <a:pt x="76" y="4857"/>
                    <a:pt x="76" y="4857"/>
                  </a:cubicBezTo>
                  <a:cubicBezTo>
                    <a:pt x="7" y="4857"/>
                    <a:pt x="7" y="4857"/>
                    <a:pt x="7" y="4857"/>
                  </a:cubicBezTo>
                  <a:lnTo>
                    <a:pt x="7" y="4746"/>
                  </a:lnTo>
                  <a:close/>
                  <a:moveTo>
                    <a:pt x="95" y="2596"/>
                  </a:moveTo>
                  <a:cubicBezTo>
                    <a:pt x="95" y="2596"/>
                    <a:pt x="95" y="2596"/>
                    <a:pt x="95" y="2596"/>
                  </a:cubicBezTo>
                  <a:cubicBezTo>
                    <a:pt x="95" y="2598"/>
                    <a:pt x="95" y="2600"/>
                    <a:pt x="95" y="2602"/>
                  </a:cubicBezTo>
                  <a:cubicBezTo>
                    <a:pt x="95" y="2731"/>
                    <a:pt x="95" y="2731"/>
                    <a:pt x="95" y="2731"/>
                  </a:cubicBezTo>
                  <a:cubicBezTo>
                    <a:pt x="7" y="2620"/>
                    <a:pt x="7" y="2620"/>
                    <a:pt x="7" y="2620"/>
                  </a:cubicBezTo>
                  <a:cubicBezTo>
                    <a:pt x="7" y="2510"/>
                    <a:pt x="7" y="2510"/>
                    <a:pt x="7" y="2510"/>
                  </a:cubicBezTo>
                  <a:cubicBezTo>
                    <a:pt x="48" y="2512"/>
                    <a:pt x="83" y="2541"/>
                    <a:pt x="93" y="2579"/>
                  </a:cubicBezTo>
                  <a:cubicBezTo>
                    <a:pt x="92" y="2579"/>
                    <a:pt x="92" y="2579"/>
                    <a:pt x="92" y="2579"/>
                  </a:cubicBezTo>
                  <a:cubicBezTo>
                    <a:pt x="94" y="2585"/>
                    <a:pt x="95" y="2590"/>
                    <a:pt x="95" y="2596"/>
                  </a:cubicBezTo>
                  <a:close/>
                  <a:moveTo>
                    <a:pt x="89" y="2742"/>
                  </a:moveTo>
                  <a:cubicBezTo>
                    <a:pt x="8" y="2844"/>
                    <a:pt x="8" y="2844"/>
                    <a:pt x="8" y="2844"/>
                  </a:cubicBezTo>
                  <a:cubicBezTo>
                    <a:pt x="8" y="2742"/>
                    <a:pt x="8" y="2742"/>
                    <a:pt x="8" y="2742"/>
                  </a:cubicBezTo>
                  <a:lnTo>
                    <a:pt x="89" y="2742"/>
                  </a:lnTo>
                  <a:close/>
                  <a:moveTo>
                    <a:pt x="8" y="2735"/>
                  </a:moveTo>
                  <a:cubicBezTo>
                    <a:pt x="8" y="2632"/>
                    <a:pt x="8" y="2632"/>
                    <a:pt x="8" y="2632"/>
                  </a:cubicBezTo>
                  <a:cubicBezTo>
                    <a:pt x="89" y="2735"/>
                    <a:pt x="89" y="2735"/>
                    <a:pt x="89" y="2735"/>
                  </a:cubicBezTo>
                  <a:lnTo>
                    <a:pt x="8" y="2735"/>
                  </a:lnTo>
                  <a:close/>
                  <a:moveTo>
                    <a:pt x="95" y="2746"/>
                  </a:moveTo>
                  <a:cubicBezTo>
                    <a:pt x="95" y="2875"/>
                    <a:pt x="95" y="2875"/>
                    <a:pt x="95" y="2875"/>
                  </a:cubicBezTo>
                  <a:cubicBezTo>
                    <a:pt x="95" y="2877"/>
                    <a:pt x="95" y="2879"/>
                    <a:pt x="95" y="2880"/>
                  </a:cubicBezTo>
                  <a:cubicBezTo>
                    <a:pt x="95" y="2881"/>
                    <a:pt x="95" y="2881"/>
                    <a:pt x="95" y="2881"/>
                  </a:cubicBezTo>
                  <a:cubicBezTo>
                    <a:pt x="95" y="2886"/>
                    <a:pt x="94" y="2892"/>
                    <a:pt x="92" y="2897"/>
                  </a:cubicBezTo>
                  <a:cubicBezTo>
                    <a:pt x="93" y="2897"/>
                    <a:pt x="93" y="2897"/>
                    <a:pt x="93" y="2897"/>
                  </a:cubicBezTo>
                  <a:cubicBezTo>
                    <a:pt x="83" y="2936"/>
                    <a:pt x="48" y="2965"/>
                    <a:pt x="7" y="2966"/>
                  </a:cubicBezTo>
                  <a:cubicBezTo>
                    <a:pt x="7" y="2897"/>
                    <a:pt x="7" y="2897"/>
                    <a:pt x="7" y="2897"/>
                  </a:cubicBezTo>
                  <a:cubicBezTo>
                    <a:pt x="7" y="2897"/>
                    <a:pt x="7" y="2897"/>
                    <a:pt x="7" y="2897"/>
                  </a:cubicBezTo>
                  <a:cubicBezTo>
                    <a:pt x="7" y="2857"/>
                    <a:pt x="7" y="2857"/>
                    <a:pt x="7" y="2857"/>
                  </a:cubicBezTo>
                  <a:lnTo>
                    <a:pt x="95" y="2746"/>
                  </a:lnTo>
                  <a:close/>
                  <a:moveTo>
                    <a:pt x="206" y="2126"/>
                  </a:moveTo>
                  <a:cubicBezTo>
                    <a:pt x="244" y="2088"/>
                    <a:pt x="244" y="2088"/>
                    <a:pt x="244" y="2088"/>
                  </a:cubicBezTo>
                  <a:cubicBezTo>
                    <a:pt x="253" y="2098"/>
                    <a:pt x="259" y="2111"/>
                    <a:pt x="259" y="2126"/>
                  </a:cubicBezTo>
                  <a:lnTo>
                    <a:pt x="206" y="2126"/>
                  </a:lnTo>
                  <a:close/>
                  <a:moveTo>
                    <a:pt x="259" y="2132"/>
                  </a:moveTo>
                  <a:cubicBezTo>
                    <a:pt x="259" y="2147"/>
                    <a:pt x="253" y="2160"/>
                    <a:pt x="244" y="2170"/>
                  </a:cubicBezTo>
                  <a:cubicBezTo>
                    <a:pt x="206" y="2132"/>
                    <a:pt x="206" y="2132"/>
                    <a:pt x="206" y="2132"/>
                  </a:cubicBezTo>
                  <a:lnTo>
                    <a:pt x="259" y="2132"/>
                  </a:lnTo>
                  <a:close/>
                  <a:moveTo>
                    <a:pt x="202" y="2121"/>
                  </a:moveTo>
                  <a:cubicBezTo>
                    <a:pt x="202" y="2068"/>
                    <a:pt x="202" y="2068"/>
                    <a:pt x="202" y="2068"/>
                  </a:cubicBezTo>
                  <a:cubicBezTo>
                    <a:pt x="216" y="2068"/>
                    <a:pt x="229" y="2074"/>
                    <a:pt x="239" y="2083"/>
                  </a:cubicBezTo>
                  <a:lnTo>
                    <a:pt x="202" y="2121"/>
                  </a:lnTo>
                  <a:close/>
                  <a:moveTo>
                    <a:pt x="239" y="2175"/>
                  </a:moveTo>
                  <a:cubicBezTo>
                    <a:pt x="229" y="2184"/>
                    <a:pt x="216" y="2189"/>
                    <a:pt x="202" y="2190"/>
                  </a:cubicBezTo>
                  <a:cubicBezTo>
                    <a:pt x="202" y="2137"/>
                    <a:pt x="202" y="2137"/>
                    <a:pt x="202" y="2137"/>
                  </a:cubicBezTo>
                  <a:lnTo>
                    <a:pt x="239" y="2175"/>
                  </a:lnTo>
                  <a:close/>
                  <a:moveTo>
                    <a:pt x="303" y="2881"/>
                  </a:moveTo>
                  <a:cubicBezTo>
                    <a:pt x="303" y="2881"/>
                    <a:pt x="303" y="2881"/>
                    <a:pt x="303" y="2880"/>
                  </a:cubicBezTo>
                  <a:cubicBezTo>
                    <a:pt x="303" y="2879"/>
                    <a:pt x="303" y="2877"/>
                    <a:pt x="303" y="2875"/>
                  </a:cubicBezTo>
                  <a:cubicBezTo>
                    <a:pt x="303" y="2745"/>
                    <a:pt x="303" y="2745"/>
                    <a:pt x="303" y="2745"/>
                  </a:cubicBezTo>
                  <a:cubicBezTo>
                    <a:pt x="391" y="2856"/>
                    <a:pt x="391" y="2856"/>
                    <a:pt x="391" y="2856"/>
                  </a:cubicBezTo>
                  <a:cubicBezTo>
                    <a:pt x="391" y="2966"/>
                    <a:pt x="391" y="2966"/>
                    <a:pt x="391" y="2966"/>
                  </a:cubicBezTo>
                  <a:cubicBezTo>
                    <a:pt x="350" y="2965"/>
                    <a:pt x="316" y="2936"/>
                    <a:pt x="306" y="2897"/>
                  </a:cubicBezTo>
                  <a:cubicBezTo>
                    <a:pt x="306" y="2897"/>
                    <a:pt x="306" y="2897"/>
                    <a:pt x="306" y="2897"/>
                  </a:cubicBezTo>
                  <a:cubicBezTo>
                    <a:pt x="305" y="2892"/>
                    <a:pt x="304" y="2886"/>
                    <a:pt x="303" y="2881"/>
                  </a:cubicBezTo>
                  <a:close/>
                  <a:moveTo>
                    <a:pt x="310" y="2742"/>
                  </a:moveTo>
                  <a:cubicBezTo>
                    <a:pt x="391" y="2742"/>
                    <a:pt x="391" y="2742"/>
                    <a:pt x="391" y="2742"/>
                  </a:cubicBezTo>
                  <a:cubicBezTo>
                    <a:pt x="391" y="2844"/>
                    <a:pt x="391" y="2844"/>
                    <a:pt x="391" y="2844"/>
                  </a:cubicBezTo>
                  <a:lnTo>
                    <a:pt x="310" y="2742"/>
                  </a:lnTo>
                  <a:close/>
                  <a:moveTo>
                    <a:pt x="310" y="2735"/>
                  </a:moveTo>
                  <a:cubicBezTo>
                    <a:pt x="391" y="2632"/>
                    <a:pt x="391" y="2632"/>
                    <a:pt x="391" y="2632"/>
                  </a:cubicBezTo>
                  <a:cubicBezTo>
                    <a:pt x="391" y="2735"/>
                    <a:pt x="391" y="2735"/>
                    <a:pt x="391" y="2735"/>
                  </a:cubicBezTo>
                  <a:lnTo>
                    <a:pt x="310" y="2735"/>
                  </a:lnTo>
                  <a:close/>
                  <a:moveTo>
                    <a:pt x="303" y="2732"/>
                  </a:moveTo>
                  <a:cubicBezTo>
                    <a:pt x="303" y="2602"/>
                    <a:pt x="303" y="2602"/>
                    <a:pt x="303" y="2602"/>
                  </a:cubicBezTo>
                  <a:cubicBezTo>
                    <a:pt x="303" y="2600"/>
                    <a:pt x="303" y="2598"/>
                    <a:pt x="303" y="2596"/>
                  </a:cubicBezTo>
                  <a:cubicBezTo>
                    <a:pt x="303" y="2596"/>
                    <a:pt x="303" y="2596"/>
                    <a:pt x="303" y="2596"/>
                  </a:cubicBezTo>
                  <a:cubicBezTo>
                    <a:pt x="304" y="2590"/>
                    <a:pt x="305" y="2585"/>
                    <a:pt x="306" y="2579"/>
                  </a:cubicBezTo>
                  <a:cubicBezTo>
                    <a:pt x="306" y="2579"/>
                    <a:pt x="306" y="2579"/>
                    <a:pt x="306" y="2579"/>
                  </a:cubicBezTo>
                  <a:cubicBezTo>
                    <a:pt x="316" y="2541"/>
                    <a:pt x="350" y="2512"/>
                    <a:pt x="391" y="2510"/>
                  </a:cubicBezTo>
                  <a:cubicBezTo>
                    <a:pt x="391" y="2579"/>
                    <a:pt x="391" y="2579"/>
                    <a:pt x="391" y="2579"/>
                  </a:cubicBezTo>
                  <a:cubicBezTo>
                    <a:pt x="391" y="2579"/>
                    <a:pt x="391" y="2579"/>
                    <a:pt x="391" y="2579"/>
                  </a:cubicBezTo>
                  <a:cubicBezTo>
                    <a:pt x="391" y="2621"/>
                    <a:pt x="391" y="2621"/>
                    <a:pt x="391" y="2621"/>
                  </a:cubicBezTo>
                  <a:lnTo>
                    <a:pt x="303" y="2732"/>
                  </a:lnTo>
                  <a:close/>
                  <a:moveTo>
                    <a:pt x="206" y="3344"/>
                  </a:moveTo>
                  <a:cubicBezTo>
                    <a:pt x="244" y="3307"/>
                    <a:pt x="244" y="3307"/>
                    <a:pt x="244" y="3307"/>
                  </a:cubicBezTo>
                  <a:cubicBezTo>
                    <a:pt x="253" y="3317"/>
                    <a:pt x="259" y="3330"/>
                    <a:pt x="259" y="3344"/>
                  </a:cubicBezTo>
                  <a:lnTo>
                    <a:pt x="206" y="3344"/>
                  </a:lnTo>
                  <a:close/>
                  <a:moveTo>
                    <a:pt x="259" y="3351"/>
                  </a:moveTo>
                  <a:cubicBezTo>
                    <a:pt x="259" y="3366"/>
                    <a:pt x="253" y="3379"/>
                    <a:pt x="244" y="3389"/>
                  </a:cubicBezTo>
                  <a:cubicBezTo>
                    <a:pt x="206" y="3351"/>
                    <a:pt x="206" y="3351"/>
                    <a:pt x="206" y="3351"/>
                  </a:cubicBezTo>
                  <a:lnTo>
                    <a:pt x="259" y="3351"/>
                  </a:lnTo>
                  <a:close/>
                  <a:moveTo>
                    <a:pt x="202" y="3339"/>
                  </a:moveTo>
                  <a:cubicBezTo>
                    <a:pt x="202" y="3286"/>
                    <a:pt x="202" y="3286"/>
                    <a:pt x="202" y="3286"/>
                  </a:cubicBezTo>
                  <a:cubicBezTo>
                    <a:pt x="216" y="3287"/>
                    <a:pt x="229" y="3293"/>
                    <a:pt x="239" y="3302"/>
                  </a:cubicBezTo>
                  <a:lnTo>
                    <a:pt x="202" y="3339"/>
                  </a:lnTo>
                  <a:close/>
                  <a:moveTo>
                    <a:pt x="239" y="3393"/>
                  </a:moveTo>
                  <a:cubicBezTo>
                    <a:pt x="229" y="3402"/>
                    <a:pt x="216" y="3408"/>
                    <a:pt x="202" y="3409"/>
                  </a:cubicBezTo>
                  <a:cubicBezTo>
                    <a:pt x="202" y="3356"/>
                    <a:pt x="202" y="3356"/>
                    <a:pt x="202" y="3356"/>
                  </a:cubicBezTo>
                  <a:lnTo>
                    <a:pt x="239" y="3393"/>
                  </a:lnTo>
                  <a:close/>
                  <a:moveTo>
                    <a:pt x="193" y="5168"/>
                  </a:moveTo>
                  <a:cubicBezTo>
                    <a:pt x="86" y="4864"/>
                    <a:pt x="86" y="4864"/>
                    <a:pt x="86" y="4864"/>
                  </a:cubicBezTo>
                  <a:cubicBezTo>
                    <a:pt x="136" y="4864"/>
                    <a:pt x="136" y="4864"/>
                    <a:pt x="136" y="4864"/>
                  </a:cubicBezTo>
                  <a:lnTo>
                    <a:pt x="193" y="5168"/>
                  </a:lnTo>
                  <a:close/>
                  <a:moveTo>
                    <a:pt x="143" y="4864"/>
                  </a:moveTo>
                  <a:cubicBezTo>
                    <a:pt x="193" y="4864"/>
                    <a:pt x="193" y="4864"/>
                    <a:pt x="193" y="4864"/>
                  </a:cubicBezTo>
                  <a:cubicBezTo>
                    <a:pt x="193" y="5129"/>
                    <a:pt x="193" y="5129"/>
                    <a:pt x="193" y="5129"/>
                  </a:cubicBezTo>
                  <a:lnTo>
                    <a:pt x="143" y="4864"/>
                  </a:lnTo>
                  <a:close/>
                  <a:moveTo>
                    <a:pt x="190" y="3351"/>
                  </a:moveTo>
                  <a:cubicBezTo>
                    <a:pt x="152" y="3389"/>
                    <a:pt x="152" y="3389"/>
                    <a:pt x="152" y="3389"/>
                  </a:cubicBezTo>
                  <a:cubicBezTo>
                    <a:pt x="143" y="3379"/>
                    <a:pt x="138" y="3366"/>
                    <a:pt x="137" y="3351"/>
                  </a:cubicBezTo>
                  <a:lnTo>
                    <a:pt x="190" y="3351"/>
                  </a:lnTo>
                  <a:close/>
                  <a:moveTo>
                    <a:pt x="137" y="3344"/>
                  </a:moveTo>
                  <a:cubicBezTo>
                    <a:pt x="138" y="3330"/>
                    <a:pt x="143" y="3317"/>
                    <a:pt x="152" y="3307"/>
                  </a:cubicBezTo>
                  <a:cubicBezTo>
                    <a:pt x="190" y="3344"/>
                    <a:pt x="190" y="3344"/>
                    <a:pt x="190" y="3344"/>
                  </a:cubicBezTo>
                  <a:lnTo>
                    <a:pt x="137" y="3344"/>
                  </a:lnTo>
                  <a:close/>
                  <a:moveTo>
                    <a:pt x="195" y="3356"/>
                  </a:moveTo>
                  <a:cubicBezTo>
                    <a:pt x="195" y="3409"/>
                    <a:pt x="195" y="3409"/>
                    <a:pt x="195" y="3409"/>
                  </a:cubicBezTo>
                  <a:cubicBezTo>
                    <a:pt x="180" y="3408"/>
                    <a:pt x="167" y="3402"/>
                    <a:pt x="157" y="3393"/>
                  </a:cubicBezTo>
                  <a:lnTo>
                    <a:pt x="195" y="3356"/>
                  </a:lnTo>
                  <a:close/>
                  <a:moveTo>
                    <a:pt x="157" y="3302"/>
                  </a:moveTo>
                  <a:cubicBezTo>
                    <a:pt x="167" y="3293"/>
                    <a:pt x="180" y="3287"/>
                    <a:pt x="195" y="3286"/>
                  </a:cubicBezTo>
                  <a:cubicBezTo>
                    <a:pt x="195" y="3339"/>
                    <a:pt x="195" y="3339"/>
                    <a:pt x="195" y="3339"/>
                  </a:cubicBezTo>
                  <a:lnTo>
                    <a:pt x="157" y="3302"/>
                  </a:lnTo>
                  <a:close/>
                  <a:moveTo>
                    <a:pt x="7" y="4864"/>
                  </a:moveTo>
                  <a:cubicBezTo>
                    <a:pt x="79" y="4864"/>
                    <a:pt x="79" y="4864"/>
                    <a:pt x="79" y="4864"/>
                  </a:cubicBezTo>
                  <a:cubicBezTo>
                    <a:pt x="196" y="5196"/>
                    <a:pt x="196" y="5196"/>
                    <a:pt x="196" y="5196"/>
                  </a:cubicBezTo>
                  <a:cubicBezTo>
                    <a:pt x="7" y="5196"/>
                    <a:pt x="7" y="5196"/>
                    <a:pt x="7" y="5196"/>
                  </a:cubicBezTo>
                  <a:lnTo>
                    <a:pt x="7" y="4864"/>
                  </a:lnTo>
                  <a:close/>
                  <a:moveTo>
                    <a:pt x="7" y="5203"/>
                  </a:moveTo>
                  <a:cubicBezTo>
                    <a:pt x="4276" y="5203"/>
                    <a:pt x="4276" y="5203"/>
                    <a:pt x="4276" y="5203"/>
                  </a:cubicBezTo>
                  <a:cubicBezTo>
                    <a:pt x="4276" y="5203"/>
                    <a:pt x="4276" y="5203"/>
                    <a:pt x="4276" y="5203"/>
                  </a:cubicBezTo>
                  <a:cubicBezTo>
                    <a:pt x="4280" y="5203"/>
                    <a:pt x="4280" y="5203"/>
                    <a:pt x="4280" y="5203"/>
                  </a:cubicBezTo>
                  <a:cubicBezTo>
                    <a:pt x="4280" y="5203"/>
                    <a:pt x="4280" y="5203"/>
                    <a:pt x="4280" y="5203"/>
                  </a:cubicBezTo>
                  <a:cubicBezTo>
                    <a:pt x="4302" y="5203"/>
                    <a:pt x="4322" y="5211"/>
                    <a:pt x="4338" y="5227"/>
                  </a:cubicBezTo>
                  <a:cubicBezTo>
                    <a:pt x="4353" y="5242"/>
                    <a:pt x="4361" y="5261"/>
                    <a:pt x="4362" y="5282"/>
                  </a:cubicBezTo>
                  <a:cubicBezTo>
                    <a:pt x="7" y="5282"/>
                    <a:pt x="7" y="5282"/>
                    <a:pt x="7" y="5282"/>
                  </a:cubicBezTo>
                  <a:lnTo>
                    <a:pt x="7" y="5203"/>
                  </a:lnTo>
                  <a:close/>
                  <a:moveTo>
                    <a:pt x="9804" y="5420"/>
                  </a:moveTo>
                  <a:cubicBezTo>
                    <a:pt x="5445" y="5420"/>
                    <a:pt x="5445" y="5420"/>
                    <a:pt x="5445" y="5420"/>
                  </a:cubicBezTo>
                  <a:cubicBezTo>
                    <a:pt x="5445" y="5427"/>
                    <a:pt x="5445" y="5427"/>
                    <a:pt x="5445" y="5427"/>
                  </a:cubicBezTo>
                  <a:cubicBezTo>
                    <a:pt x="9804" y="5427"/>
                    <a:pt x="9804" y="5427"/>
                    <a:pt x="9804" y="5427"/>
                  </a:cubicBezTo>
                  <a:cubicBezTo>
                    <a:pt x="9804" y="5470"/>
                    <a:pt x="9804" y="5470"/>
                    <a:pt x="9804" y="5470"/>
                  </a:cubicBezTo>
                  <a:cubicBezTo>
                    <a:pt x="5050" y="5470"/>
                    <a:pt x="5050" y="5470"/>
                    <a:pt x="5050" y="5470"/>
                  </a:cubicBezTo>
                  <a:cubicBezTo>
                    <a:pt x="5050" y="5470"/>
                    <a:pt x="5050" y="5470"/>
                    <a:pt x="5050" y="5470"/>
                  </a:cubicBezTo>
                  <a:cubicBezTo>
                    <a:pt x="7" y="5470"/>
                    <a:pt x="7" y="5470"/>
                    <a:pt x="7" y="5470"/>
                  </a:cubicBezTo>
                  <a:cubicBezTo>
                    <a:pt x="7" y="5427"/>
                    <a:pt x="7" y="5427"/>
                    <a:pt x="7" y="5427"/>
                  </a:cubicBezTo>
                  <a:cubicBezTo>
                    <a:pt x="4365" y="5427"/>
                    <a:pt x="4365" y="5427"/>
                    <a:pt x="4365" y="5427"/>
                  </a:cubicBezTo>
                  <a:cubicBezTo>
                    <a:pt x="4365" y="5420"/>
                    <a:pt x="4365" y="5420"/>
                    <a:pt x="4365" y="5420"/>
                  </a:cubicBezTo>
                  <a:cubicBezTo>
                    <a:pt x="7" y="5420"/>
                    <a:pt x="7" y="5420"/>
                    <a:pt x="7" y="5420"/>
                  </a:cubicBezTo>
                  <a:cubicBezTo>
                    <a:pt x="7" y="5382"/>
                    <a:pt x="7" y="5382"/>
                    <a:pt x="7" y="5382"/>
                  </a:cubicBezTo>
                  <a:cubicBezTo>
                    <a:pt x="4651" y="5382"/>
                    <a:pt x="4651" y="5382"/>
                    <a:pt x="4651" y="5382"/>
                  </a:cubicBezTo>
                  <a:cubicBezTo>
                    <a:pt x="4698" y="5429"/>
                    <a:pt x="4698" y="5429"/>
                    <a:pt x="4698" y="5429"/>
                  </a:cubicBezTo>
                  <a:cubicBezTo>
                    <a:pt x="4721" y="5406"/>
                    <a:pt x="4721" y="5406"/>
                    <a:pt x="4721" y="5406"/>
                  </a:cubicBezTo>
                  <a:cubicBezTo>
                    <a:pt x="4744" y="5429"/>
                    <a:pt x="4744" y="5429"/>
                    <a:pt x="4744" y="5429"/>
                  </a:cubicBezTo>
                  <a:cubicBezTo>
                    <a:pt x="4767" y="5407"/>
                    <a:pt x="4767" y="5407"/>
                    <a:pt x="4767" y="5407"/>
                  </a:cubicBezTo>
                  <a:cubicBezTo>
                    <a:pt x="4790" y="5430"/>
                    <a:pt x="4790" y="5430"/>
                    <a:pt x="4790" y="5430"/>
                  </a:cubicBezTo>
                  <a:cubicBezTo>
                    <a:pt x="4790" y="5429"/>
                    <a:pt x="4790" y="5429"/>
                    <a:pt x="4790" y="5429"/>
                  </a:cubicBezTo>
                  <a:cubicBezTo>
                    <a:pt x="4790" y="5429"/>
                    <a:pt x="4790" y="5429"/>
                    <a:pt x="4790" y="5429"/>
                  </a:cubicBezTo>
                  <a:cubicBezTo>
                    <a:pt x="4813" y="5407"/>
                    <a:pt x="4813" y="5407"/>
                    <a:pt x="4813" y="5407"/>
                  </a:cubicBezTo>
                  <a:cubicBezTo>
                    <a:pt x="4836" y="5430"/>
                    <a:pt x="4836" y="5430"/>
                    <a:pt x="4836" y="5430"/>
                  </a:cubicBezTo>
                  <a:cubicBezTo>
                    <a:pt x="4836" y="5429"/>
                    <a:pt x="4836" y="5429"/>
                    <a:pt x="4836" y="5429"/>
                  </a:cubicBezTo>
                  <a:cubicBezTo>
                    <a:pt x="4836" y="5429"/>
                    <a:pt x="4836" y="5429"/>
                    <a:pt x="4836" y="5429"/>
                  </a:cubicBezTo>
                  <a:cubicBezTo>
                    <a:pt x="4859" y="5407"/>
                    <a:pt x="4859" y="5407"/>
                    <a:pt x="4859" y="5407"/>
                  </a:cubicBezTo>
                  <a:cubicBezTo>
                    <a:pt x="4882" y="5430"/>
                    <a:pt x="4882" y="5430"/>
                    <a:pt x="4882" y="5430"/>
                  </a:cubicBezTo>
                  <a:cubicBezTo>
                    <a:pt x="4883" y="5429"/>
                    <a:pt x="4883" y="5429"/>
                    <a:pt x="4883" y="5429"/>
                  </a:cubicBezTo>
                  <a:cubicBezTo>
                    <a:pt x="4883" y="5429"/>
                    <a:pt x="4883" y="5429"/>
                    <a:pt x="4883" y="5429"/>
                  </a:cubicBezTo>
                  <a:cubicBezTo>
                    <a:pt x="4905" y="5407"/>
                    <a:pt x="4905" y="5407"/>
                    <a:pt x="4905" y="5407"/>
                  </a:cubicBezTo>
                  <a:cubicBezTo>
                    <a:pt x="4928" y="5430"/>
                    <a:pt x="4928" y="5430"/>
                    <a:pt x="4928" y="5430"/>
                  </a:cubicBezTo>
                  <a:cubicBezTo>
                    <a:pt x="4929" y="5429"/>
                    <a:pt x="4929" y="5429"/>
                    <a:pt x="4929" y="5429"/>
                  </a:cubicBezTo>
                  <a:cubicBezTo>
                    <a:pt x="4929" y="5429"/>
                    <a:pt x="4929" y="5429"/>
                    <a:pt x="4929" y="5429"/>
                  </a:cubicBezTo>
                  <a:cubicBezTo>
                    <a:pt x="4951" y="5407"/>
                    <a:pt x="4951" y="5407"/>
                    <a:pt x="4951" y="5407"/>
                  </a:cubicBezTo>
                  <a:cubicBezTo>
                    <a:pt x="4974" y="5430"/>
                    <a:pt x="4974" y="5430"/>
                    <a:pt x="4974" y="5430"/>
                  </a:cubicBezTo>
                  <a:cubicBezTo>
                    <a:pt x="4975" y="5429"/>
                    <a:pt x="4975" y="5429"/>
                    <a:pt x="4975" y="5429"/>
                  </a:cubicBezTo>
                  <a:cubicBezTo>
                    <a:pt x="4975" y="5429"/>
                    <a:pt x="4975" y="5429"/>
                    <a:pt x="4975" y="5429"/>
                  </a:cubicBezTo>
                  <a:cubicBezTo>
                    <a:pt x="4997" y="5407"/>
                    <a:pt x="4997" y="5407"/>
                    <a:pt x="4997" y="5407"/>
                  </a:cubicBezTo>
                  <a:cubicBezTo>
                    <a:pt x="5020" y="5430"/>
                    <a:pt x="5020" y="5430"/>
                    <a:pt x="5020" y="5430"/>
                  </a:cubicBezTo>
                  <a:cubicBezTo>
                    <a:pt x="5021" y="5429"/>
                    <a:pt x="5021" y="5429"/>
                    <a:pt x="5021" y="5429"/>
                  </a:cubicBezTo>
                  <a:cubicBezTo>
                    <a:pt x="5021" y="5429"/>
                    <a:pt x="5021" y="5429"/>
                    <a:pt x="5021" y="5429"/>
                  </a:cubicBezTo>
                  <a:cubicBezTo>
                    <a:pt x="5044" y="5407"/>
                    <a:pt x="5044" y="5407"/>
                    <a:pt x="5044" y="5407"/>
                  </a:cubicBezTo>
                  <a:cubicBezTo>
                    <a:pt x="5067" y="5430"/>
                    <a:pt x="5067" y="5430"/>
                    <a:pt x="5067" y="5430"/>
                  </a:cubicBezTo>
                  <a:cubicBezTo>
                    <a:pt x="5090" y="5406"/>
                    <a:pt x="5090" y="5406"/>
                    <a:pt x="5090" y="5406"/>
                  </a:cubicBezTo>
                  <a:cubicBezTo>
                    <a:pt x="5113" y="5430"/>
                    <a:pt x="5113" y="5430"/>
                    <a:pt x="5113" y="5430"/>
                  </a:cubicBezTo>
                  <a:cubicBezTo>
                    <a:pt x="5160" y="5382"/>
                    <a:pt x="5160" y="5382"/>
                    <a:pt x="5160" y="5382"/>
                  </a:cubicBezTo>
                  <a:cubicBezTo>
                    <a:pt x="9804" y="5382"/>
                    <a:pt x="9804" y="5382"/>
                    <a:pt x="9804" y="5382"/>
                  </a:cubicBezTo>
                  <a:lnTo>
                    <a:pt x="9804" y="5420"/>
                  </a:lnTo>
                  <a:close/>
                  <a:moveTo>
                    <a:pt x="4762" y="5356"/>
                  </a:moveTo>
                  <a:cubicBezTo>
                    <a:pt x="4760" y="5357"/>
                    <a:pt x="4760" y="5357"/>
                    <a:pt x="4760" y="5357"/>
                  </a:cubicBezTo>
                  <a:cubicBezTo>
                    <a:pt x="4760" y="5357"/>
                    <a:pt x="4760" y="5357"/>
                    <a:pt x="4760" y="5357"/>
                  </a:cubicBezTo>
                  <a:cubicBezTo>
                    <a:pt x="4744" y="5373"/>
                    <a:pt x="4744" y="5373"/>
                    <a:pt x="4744" y="5373"/>
                  </a:cubicBezTo>
                  <a:cubicBezTo>
                    <a:pt x="4726" y="5355"/>
                    <a:pt x="4726" y="5355"/>
                    <a:pt x="4726" y="5355"/>
                  </a:cubicBezTo>
                  <a:cubicBezTo>
                    <a:pt x="4744" y="5337"/>
                    <a:pt x="4744" y="5337"/>
                    <a:pt x="4744" y="5337"/>
                  </a:cubicBezTo>
                  <a:cubicBezTo>
                    <a:pt x="4760" y="5353"/>
                    <a:pt x="4760" y="5353"/>
                    <a:pt x="4760" y="5353"/>
                  </a:cubicBezTo>
                  <a:cubicBezTo>
                    <a:pt x="4760" y="5354"/>
                    <a:pt x="4760" y="5354"/>
                    <a:pt x="4760" y="5354"/>
                  </a:cubicBezTo>
                  <a:lnTo>
                    <a:pt x="4762" y="5356"/>
                  </a:lnTo>
                  <a:close/>
                  <a:moveTo>
                    <a:pt x="5108" y="5379"/>
                  </a:moveTo>
                  <a:cubicBezTo>
                    <a:pt x="5090" y="5397"/>
                    <a:pt x="5090" y="5397"/>
                    <a:pt x="5090" y="5397"/>
                  </a:cubicBezTo>
                  <a:cubicBezTo>
                    <a:pt x="5071" y="5379"/>
                    <a:pt x="5071" y="5379"/>
                    <a:pt x="5071" y="5379"/>
                  </a:cubicBezTo>
                  <a:cubicBezTo>
                    <a:pt x="5090" y="5360"/>
                    <a:pt x="5090" y="5360"/>
                    <a:pt x="5090" y="5360"/>
                  </a:cubicBezTo>
                  <a:lnTo>
                    <a:pt x="5108" y="5379"/>
                  </a:lnTo>
                  <a:close/>
                  <a:moveTo>
                    <a:pt x="5094" y="5356"/>
                  </a:moveTo>
                  <a:cubicBezTo>
                    <a:pt x="5113" y="5337"/>
                    <a:pt x="5113" y="5337"/>
                    <a:pt x="5113" y="5337"/>
                  </a:cubicBezTo>
                  <a:cubicBezTo>
                    <a:pt x="5154" y="5379"/>
                    <a:pt x="5154" y="5379"/>
                    <a:pt x="5154" y="5379"/>
                  </a:cubicBezTo>
                  <a:cubicBezTo>
                    <a:pt x="5113" y="5420"/>
                    <a:pt x="5113" y="5420"/>
                    <a:pt x="5113" y="5420"/>
                  </a:cubicBezTo>
                  <a:cubicBezTo>
                    <a:pt x="5094" y="5402"/>
                    <a:pt x="5094" y="5402"/>
                    <a:pt x="5094" y="5402"/>
                  </a:cubicBezTo>
                  <a:cubicBezTo>
                    <a:pt x="5118" y="5379"/>
                    <a:pt x="5118" y="5379"/>
                    <a:pt x="5118" y="5379"/>
                  </a:cubicBezTo>
                  <a:lnTo>
                    <a:pt x="5094" y="5356"/>
                  </a:lnTo>
                  <a:close/>
                  <a:moveTo>
                    <a:pt x="5049" y="5401"/>
                  </a:moveTo>
                  <a:cubicBezTo>
                    <a:pt x="5050" y="5400"/>
                    <a:pt x="5050" y="5400"/>
                    <a:pt x="5050" y="5400"/>
                  </a:cubicBezTo>
                  <a:cubicBezTo>
                    <a:pt x="5050" y="5400"/>
                    <a:pt x="5050" y="5400"/>
                    <a:pt x="5050" y="5400"/>
                  </a:cubicBezTo>
                  <a:cubicBezTo>
                    <a:pt x="5067" y="5383"/>
                    <a:pt x="5067" y="5383"/>
                    <a:pt x="5067" y="5383"/>
                  </a:cubicBezTo>
                  <a:cubicBezTo>
                    <a:pt x="5085" y="5402"/>
                    <a:pt x="5085" y="5402"/>
                    <a:pt x="5085" y="5402"/>
                  </a:cubicBezTo>
                  <a:cubicBezTo>
                    <a:pt x="5067" y="5420"/>
                    <a:pt x="5067" y="5420"/>
                    <a:pt x="5067" y="5420"/>
                  </a:cubicBezTo>
                  <a:cubicBezTo>
                    <a:pt x="5050" y="5404"/>
                    <a:pt x="5050" y="5404"/>
                    <a:pt x="5050" y="5404"/>
                  </a:cubicBezTo>
                  <a:cubicBezTo>
                    <a:pt x="5050" y="5403"/>
                    <a:pt x="5050" y="5403"/>
                    <a:pt x="5050" y="5403"/>
                  </a:cubicBezTo>
                  <a:lnTo>
                    <a:pt x="5049" y="5401"/>
                  </a:lnTo>
                  <a:close/>
                  <a:moveTo>
                    <a:pt x="5067" y="5374"/>
                  </a:moveTo>
                  <a:cubicBezTo>
                    <a:pt x="5050" y="5358"/>
                    <a:pt x="5050" y="5358"/>
                    <a:pt x="5050" y="5358"/>
                  </a:cubicBezTo>
                  <a:cubicBezTo>
                    <a:pt x="5050" y="5357"/>
                    <a:pt x="5050" y="5357"/>
                    <a:pt x="5050" y="5357"/>
                  </a:cubicBezTo>
                  <a:cubicBezTo>
                    <a:pt x="5049" y="5355"/>
                    <a:pt x="5049" y="5355"/>
                    <a:pt x="5049" y="5355"/>
                  </a:cubicBezTo>
                  <a:cubicBezTo>
                    <a:pt x="5050" y="5354"/>
                    <a:pt x="5050" y="5354"/>
                    <a:pt x="5050" y="5354"/>
                  </a:cubicBezTo>
                  <a:cubicBezTo>
                    <a:pt x="5050" y="5353"/>
                    <a:pt x="5050" y="5353"/>
                    <a:pt x="5050" y="5353"/>
                  </a:cubicBezTo>
                  <a:cubicBezTo>
                    <a:pt x="5067" y="5337"/>
                    <a:pt x="5067" y="5337"/>
                    <a:pt x="5067" y="5337"/>
                  </a:cubicBezTo>
                  <a:cubicBezTo>
                    <a:pt x="5085" y="5356"/>
                    <a:pt x="5085" y="5356"/>
                    <a:pt x="5085" y="5356"/>
                  </a:cubicBezTo>
                  <a:lnTo>
                    <a:pt x="5067" y="5374"/>
                  </a:lnTo>
                  <a:close/>
                  <a:moveTo>
                    <a:pt x="5062" y="5379"/>
                  </a:moveTo>
                  <a:cubicBezTo>
                    <a:pt x="5044" y="5396"/>
                    <a:pt x="5044" y="5396"/>
                    <a:pt x="5044" y="5396"/>
                  </a:cubicBezTo>
                  <a:cubicBezTo>
                    <a:pt x="5026" y="5378"/>
                    <a:pt x="5026" y="5378"/>
                    <a:pt x="5026" y="5378"/>
                  </a:cubicBezTo>
                  <a:cubicBezTo>
                    <a:pt x="5044" y="5360"/>
                    <a:pt x="5044" y="5360"/>
                    <a:pt x="5044" y="5360"/>
                  </a:cubicBezTo>
                  <a:lnTo>
                    <a:pt x="5062" y="5379"/>
                  </a:lnTo>
                  <a:close/>
                  <a:moveTo>
                    <a:pt x="5039" y="5402"/>
                  </a:moveTo>
                  <a:cubicBezTo>
                    <a:pt x="5021" y="5419"/>
                    <a:pt x="5021" y="5419"/>
                    <a:pt x="5021" y="5419"/>
                  </a:cubicBezTo>
                  <a:cubicBezTo>
                    <a:pt x="5003" y="5401"/>
                    <a:pt x="5003" y="5401"/>
                    <a:pt x="5003" y="5401"/>
                  </a:cubicBezTo>
                  <a:cubicBezTo>
                    <a:pt x="5021" y="5384"/>
                    <a:pt x="5021" y="5384"/>
                    <a:pt x="5021" y="5384"/>
                  </a:cubicBezTo>
                  <a:lnTo>
                    <a:pt x="5039" y="5402"/>
                  </a:lnTo>
                  <a:close/>
                  <a:moveTo>
                    <a:pt x="5021" y="5373"/>
                  </a:moveTo>
                  <a:cubicBezTo>
                    <a:pt x="5003" y="5355"/>
                    <a:pt x="5003" y="5355"/>
                    <a:pt x="5003" y="5355"/>
                  </a:cubicBezTo>
                  <a:cubicBezTo>
                    <a:pt x="5021" y="5337"/>
                    <a:pt x="5021" y="5337"/>
                    <a:pt x="5021" y="5337"/>
                  </a:cubicBezTo>
                  <a:cubicBezTo>
                    <a:pt x="5039" y="5356"/>
                    <a:pt x="5039" y="5356"/>
                    <a:pt x="5039" y="5356"/>
                  </a:cubicBezTo>
                  <a:lnTo>
                    <a:pt x="5021" y="5373"/>
                  </a:lnTo>
                  <a:close/>
                  <a:moveTo>
                    <a:pt x="5016" y="5379"/>
                  </a:moveTo>
                  <a:cubicBezTo>
                    <a:pt x="4998" y="5396"/>
                    <a:pt x="4998" y="5396"/>
                    <a:pt x="4998" y="5396"/>
                  </a:cubicBezTo>
                  <a:cubicBezTo>
                    <a:pt x="4980" y="5378"/>
                    <a:pt x="4980" y="5378"/>
                    <a:pt x="4980" y="5378"/>
                  </a:cubicBezTo>
                  <a:cubicBezTo>
                    <a:pt x="4997" y="5360"/>
                    <a:pt x="4997" y="5360"/>
                    <a:pt x="4997" y="5360"/>
                  </a:cubicBezTo>
                  <a:lnTo>
                    <a:pt x="5016" y="5379"/>
                  </a:lnTo>
                  <a:close/>
                  <a:moveTo>
                    <a:pt x="4993" y="5402"/>
                  </a:moveTo>
                  <a:cubicBezTo>
                    <a:pt x="4975" y="5419"/>
                    <a:pt x="4975" y="5419"/>
                    <a:pt x="4975" y="5419"/>
                  </a:cubicBezTo>
                  <a:cubicBezTo>
                    <a:pt x="4957" y="5401"/>
                    <a:pt x="4957" y="5401"/>
                    <a:pt x="4957" y="5401"/>
                  </a:cubicBezTo>
                  <a:cubicBezTo>
                    <a:pt x="4974" y="5384"/>
                    <a:pt x="4974" y="5384"/>
                    <a:pt x="4974" y="5384"/>
                  </a:cubicBezTo>
                  <a:lnTo>
                    <a:pt x="4993" y="5402"/>
                  </a:lnTo>
                  <a:close/>
                  <a:moveTo>
                    <a:pt x="4975" y="5373"/>
                  </a:moveTo>
                  <a:cubicBezTo>
                    <a:pt x="4957" y="5355"/>
                    <a:pt x="4957" y="5355"/>
                    <a:pt x="4957" y="5355"/>
                  </a:cubicBezTo>
                  <a:cubicBezTo>
                    <a:pt x="4974" y="5337"/>
                    <a:pt x="4974" y="5337"/>
                    <a:pt x="4974" y="5337"/>
                  </a:cubicBezTo>
                  <a:cubicBezTo>
                    <a:pt x="4993" y="5356"/>
                    <a:pt x="4993" y="5356"/>
                    <a:pt x="4993" y="5356"/>
                  </a:cubicBezTo>
                  <a:lnTo>
                    <a:pt x="4975" y="5373"/>
                  </a:lnTo>
                  <a:close/>
                  <a:moveTo>
                    <a:pt x="4969" y="5379"/>
                  </a:moveTo>
                  <a:cubicBezTo>
                    <a:pt x="4952" y="5396"/>
                    <a:pt x="4952" y="5396"/>
                    <a:pt x="4952" y="5396"/>
                  </a:cubicBezTo>
                  <a:cubicBezTo>
                    <a:pt x="4934" y="5378"/>
                    <a:pt x="4934" y="5378"/>
                    <a:pt x="4934" y="5378"/>
                  </a:cubicBezTo>
                  <a:cubicBezTo>
                    <a:pt x="4951" y="5360"/>
                    <a:pt x="4951" y="5360"/>
                    <a:pt x="4951" y="5360"/>
                  </a:cubicBezTo>
                  <a:lnTo>
                    <a:pt x="4969" y="5379"/>
                  </a:lnTo>
                  <a:close/>
                  <a:moveTo>
                    <a:pt x="4946" y="5402"/>
                  </a:moveTo>
                  <a:cubicBezTo>
                    <a:pt x="4929" y="5419"/>
                    <a:pt x="4929" y="5419"/>
                    <a:pt x="4929" y="5419"/>
                  </a:cubicBezTo>
                  <a:cubicBezTo>
                    <a:pt x="4911" y="5401"/>
                    <a:pt x="4911" y="5401"/>
                    <a:pt x="4911" y="5401"/>
                  </a:cubicBezTo>
                  <a:cubicBezTo>
                    <a:pt x="4928" y="5384"/>
                    <a:pt x="4928" y="5384"/>
                    <a:pt x="4928" y="5384"/>
                  </a:cubicBezTo>
                  <a:lnTo>
                    <a:pt x="4946" y="5402"/>
                  </a:lnTo>
                  <a:close/>
                  <a:moveTo>
                    <a:pt x="4929" y="5373"/>
                  </a:moveTo>
                  <a:cubicBezTo>
                    <a:pt x="4911" y="5355"/>
                    <a:pt x="4911" y="5355"/>
                    <a:pt x="4911" y="5355"/>
                  </a:cubicBezTo>
                  <a:cubicBezTo>
                    <a:pt x="4928" y="5337"/>
                    <a:pt x="4928" y="5337"/>
                    <a:pt x="4928" y="5337"/>
                  </a:cubicBezTo>
                  <a:cubicBezTo>
                    <a:pt x="4946" y="5356"/>
                    <a:pt x="4946" y="5356"/>
                    <a:pt x="4946" y="5356"/>
                  </a:cubicBezTo>
                  <a:lnTo>
                    <a:pt x="4929" y="5373"/>
                  </a:lnTo>
                  <a:close/>
                  <a:moveTo>
                    <a:pt x="4923" y="5379"/>
                  </a:moveTo>
                  <a:cubicBezTo>
                    <a:pt x="4906" y="5396"/>
                    <a:pt x="4906" y="5396"/>
                    <a:pt x="4906" y="5396"/>
                  </a:cubicBezTo>
                  <a:cubicBezTo>
                    <a:pt x="4887" y="5378"/>
                    <a:pt x="4887" y="5378"/>
                    <a:pt x="4887" y="5378"/>
                  </a:cubicBezTo>
                  <a:cubicBezTo>
                    <a:pt x="4905" y="5360"/>
                    <a:pt x="4905" y="5360"/>
                    <a:pt x="4905" y="5360"/>
                  </a:cubicBezTo>
                  <a:lnTo>
                    <a:pt x="4923" y="5379"/>
                  </a:lnTo>
                  <a:close/>
                  <a:moveTo>
                    <a:pt x="4900" y="5402"/>
                  </a:moveTo>
                  <a:cubicBezTo>
                    <a:pt x="4883" y="5419"/>
                    <a:pt x="4883" y="5419"/>
                    <a:pt x="4883" y="5419"/>
                  </a:cubicBezTo>
                  <a:cubicBezTo>
                    <a:pt x="4864" y="5401"/>
                    <a:pt x="4864" y="5401"/>
                    <a:pt x="4864" y="5401"/>
                  </a:cubicBezTo>
                  <a:cubicBezTo>
                    <a:pt x="4882" y="5384"/>
                    <a:pt x="4882" y="5384"/>
                    <a:pt x="4882" y="5384"/>
                  </a:cubicBezTo>
                  <a:lnTo>
                    <a:pt x="4900" y="5402"/>
                  </a:lnTo>
                  <a:close/>
                  <a:moveTo>
                    <a:pt x="4883" y="5373"/>
                  </a:moveTo>
                  <a:cubicBezTo>
                    <a:pt x="4864" y="5355"/>
                    <a:pt x="4864" y="5355"/>
                    <a:pt x="4864" y="5355"/>
                  </a:cubicBezTo>
                  <a:cubicBezTo>
                    <a:pt x="4882" y="5337"/>
                    <a:pt x="4882" y="5337"/>
                    <a:pt x="4882" y="5337"/>
                  </a:cubicBezTo>
                  <a:cubicBezTo>
                    <a:pt x="4900" y="5356"/>
                    <a:pt x="4900" y="5356"/>
                    <a:pt x="4900" y="5356"/>
                  </a:cubicBezTo>
                  <a:lnTo>
                    <a:pt x="4883" y="5373"/>
                  </a:lnTo>
                  <a:close/>
                  <a:moveTo>
                    <a:pt x="4877" y="5379"/>
                  </a:moveTo>
                  <a:cubicBezTo>
                    <a:pt x="4859" y="5396"/>
                    <a:pt x="4859" y="5396"/>
                    <a:pt x="4859" y="5396"/>
                  </a:cubicBezTo>
                  <a:cubicBezTo>
                    <a:pt x="4841" y="5378"/>
                    <a:pt x="4841" y="5378"/>
                    <a:pt x="4841" y="5378"/>
                  </a:cubicBezTo>
                  <a:cubicBezTo>
                    <a:pt x="4859" y="5360"/>
                    <a:pt x="4859" y="5360"/>
                    <a:pt x="4859" y="5360"/>
                  </a:cubicBezTo>
                  <a:lnTo>
                    <a:pt x="4877" y="5379"/>
                  </a:lnTo>
                  <a:close/>
                  <a:moveTo>
                    <a:pt x="4854" y="5402"/>
                  </a:moveTo>
                  <a:cubicBezTo>
                    <a:pt x="4836" y="5419"/>
                    <a:pt x="4836" y="5419"/>
                    <a:pt x="4836" y="5419"/>
                  </a:cubicBezTo>
                  <a:cubicBezTo>
                    <a:pt x="4818" y="5401"/>
                    <a:pt x="4818" y="5401"/>
                    <a:pt x="4818" y="5401"/>
                  </a:cubicBezTo>
                  <a:cubicBezTo>
                    <a:pt x="4836" y="5384"/>
                    <a:pt x="4836" y="5384"/>
                    <a:pt x="4836" y="5384"/>
                  </a:cubicBezTo>
                  <a:lnTo>
                    <a:pt x="4854" y="5402"/>
                  </a:lnTo>
                  <a:close/>
                  <a:moveTo>
                    <a:pt x="4836" y="5373"/>
                  </a:moveTo>
                  <a:cubicBezTo>
                    <a:pt x="4818" y="5355"/>
                    <a:pt x="4818" y="5355"/>
                    <a:pt x="4818" y="5355"/>
                  </a:cubicBezTo>
                  <a:cubicBezTo>
                    <a:pt x="4836" y="5337"/>
                    <a:pt x="4836" y="5337"/>
                    <a:pt x="4836" y="5337"/>
                  </a:cubicBezTo>
                  <a:cubicBezTo>
                    <a:pt x="4854" y="5356"/>
                    <a:pt x="4854" y="5356"/>
                    <a:pt x="4854" y="5356"/>
                  </a:cubicBezTo>
                  <a:lnTo>
                    <a:pt x="4836" y="5373"/>
                  </a:lnTo>
                  <a:close/>
                  <a:moveTo>
                    <a:pt x="4831" y="5379"/>
                  </a:moveTo>
                  <a:cubicBezTo>
                    <a:pt x="4813" y="5396"/>
                    <a:pt x="4813" y="5396"/>
                    <a:pt x="4813" y="5396"/>
                  </a:cubicBezTo>
                  <a:cubicBezTo>
                    <a:pt x="4795" y="5378"/>
                    <a:pt x="4795" y="5378"/>
                    <a:pt x="4795" y="5378"/>
                  </a:cubicBezTo>
                  <a:cubicBezTo>
                    <a:pt x="4813" y="5360"/>
                    <a:pt x="4813" y="5360"/>
                    <a:pt x="4813" y="5360"/>
                  </a:cubicBezTo>
                  <a:lnTo>
                    <a:pt x="4831" y="5379"/>
                  </a:lnTo>
                  <a:close/>
                  <a:moveTo>
                    <a:pt x="4808" y="5402"/>
                  </a:moveTo>
                  <a:cubicBezTo>
                    <a:pt x="4790" y="5419"/>
                    <a:pt x="4790" y="5419"/>
                    <a:pt x="4790" y="5419"/>
                  </a:cubicBezTo>
                  <a:cubicBezTo>
                    <a:pt x="4772" y="5401"/>
                    <a:pt x="4772" y="5401"/>
                    <a:pt x="4772" y="5401"/>
                  </a:cubicBezTo>
                  <a:cubicBezTo>
                    <a:pt x="4790" y="5384"/>
                    <a:pt x="4790" y="5384"/>
                    <a:pt x="4790" y="5384"/>
                  </a:cubicBezTo>
                  <a:lnTo>
                    <a:pt x="4808" y="5402"/>
                  </a:lnTo>
                  <a:close/>
                  <a:moveTo>
                    <a:pt x="4790" y="5373"/>
                  </a:moveTo>
                  <a:cubicBezTo>
                    <a:pt x="4772" y="5355"/>
                    <a:pt x="4772" y="5355"/>
                    <a:pt x="4772" y="5355"/>
                  </a:cubicBezTo>
                  <a:cubicBezTo>
                    <a:pt x="4790" y="5337"/>
                    <a:pt x="4790" y="5337"/>
                    <a:pt x="4790" y="5337"/>
                  </a:cubicBezTo>
                  <a:cubicBezTo>
                    <a:pt x="4808" y="5356"/>
                    <a:pt x="4808" y="5356"/>
                    <a:pt x="4808" y="5356"/>
                  </a:cubicBezTo>
                  <a:lnTo>
                    <a:pt x="4790" y="5373"/>
                  </a:lnTo>
                  <a:close/>
                  <a:moveTo>
                    <a:pt x="4785" y="5379"/>
                  </a:moveTo>
                  <a:cubicBezTo>
                    <a:pt x="4767" y="5396"/>
                    <a:pt x="4767" y="5396"/>
                    <a:pt x="4767" y="5396"/>
                  </a:cubicBezTo>
                  <a:cubicBezTo>
                    <a:pt x="4749" y="5378"/>
                    <a:pt x="4749" y="5378"/>
                    <a:pt x="4749" y="5378"/>
                  </a:cubicBezTo>
                  <a:cubicBezTo>
                    <a:pt x="4767" y="5360"/>
                    <a:pt x="4767" y="5360"/>
                    <a:pt x="4767" y="5360"/>
                  </a:cubicBezTo>
                  <a:lnTo>
                    <a:pt x="4785" y="5379"/>
                  </a:lnTo>
                  <a:close/>
                  <a:moveTo>
                    <a:pt x="4762" y="5402"/>
                  </a:moveTo>
                  <a:cubicBezTo>
                    <a:pt x="4760" y="5403"/>
                    <a:pt x="4760" y="5403"/>
                    <a:pt x="4760" y="5403"/>
                  </a:cubicBezTo>
                  <a:cubicBezTo>
                    <a:pt x="4760" y="5403"/>
                    <a:pt x="4760" y="5403"/>
                    <a:pt x="4760" y="5403"/>
                  </a:cubicBezTo>
                  <a:cubicBezTo>
                    <a:pt x="4744" y="5419"/>
                    <a:pt x="4744" y="5419"/>
                    <a:pt x="4744" y="5419"/>
                  </a:cubicBezTo>
                  <a:cubicBezTo>
                    <a:pt x="4726" y="5401"/>
                    <a:pt x="4726" y="5401"/>
                    <a:pt x="4726" y="5401"/>
                  </a:cubicBezTo>
                  <a:cubicBezTo>
                    <a:pt x="4744" y="5383"/>
                    <a:pt x="4744" y="5383"/>
                    <a:pt x="4744" y="5383"/>
                  </a:cubicBezTo>
                  <a:cubicBezTo>
                    <a:pt x="4760" y="5399"/>
                    <a:pt x="4760" y="5399"/>
                    <a:pt x="4760" y="5399"/>
                  </a:cubicBezTo>
                  <a:cubicBezTo>
                    <a:pt x="4760" y="5400"/>
                    <a:pt x="4760" y="5400"/>
                    <a:pt x="4760" y="5400"/>
                  </a:cubicBezTo>
                  <a:lnTo>
                    <a:pt x="4762" y="5402"/>
                  </a:lnTo>
                  <a:close/>
                  <a:moveTo>
                    <a:pt x="4739" y="5378"/>
                  </a:moveTo>
                  <a:cubicBezTo>
                    <a:pt x="4721" y="5396"/>
                    <a:pt x="4721" y="5396"/>
                    <a:pt x="4721" y="5396"/>
                  </a:cubicBezTo>
                  <a:cubicBezTo>
                    <a:pt x="4703" y="5378"/>
                    <a:pt x="4703" y="5378"/>
                    <a:pt x="4703" y="5378"/>
                  </a:cubicBezTo>
                  <a:cubicBezTo>
                    <a:pt x="4721" y="5360"/>
                    <a:pt x="4721" y="5360"/>
                    <a:pt x="4721" y="5360"/>
                  </a:cubicBezTo>
                  <a:lnTo>
                    <a:pt x="4739" y="5378"/>
                  </a:lnTo>
                  <a:close/>
                  <a:moveTo>
                    <a:pt x="4693" y="5378"/>
                  </a:moveTo>
                  <a:cubicBezTo>
                    <a:pt x="4716" y="5401"/>
                    <a:pt x="4716" y="5401"/>
                    <a:pt x="4716" y="5401"/>
                  </a:cubicBezTo>
                  <a:cubicBezTo>
                    <a:pt x="4698" y="5419"/>
                    <a:pt x="4698" y="5419"/>
                    <a:pt x="4698" y="5419"/>
                  </a:cubicBezTo>
                  <a:cubicBezTo>
                    <a:pt x="4657" y="5378"/>
                    <a:pt x="4657" y="5378"/>
                    <a:pt x="4657" y="5378"/>
                  </a:cubicBezTo>
                  <a:cubicBezTo>
                    <a:pt x="4698" y="5337"/>
                    <a:pt x="4698" y="5337"/>
                    <a:pt x="4698" y="5337"/>
                  </a:cubicBezTo>
                  <a:cubicBezTo>
                    <a:pt x="4716" y="5355"/>
                    <a:pt x="4716" y="5355"/>
                    <a:pt x="4716" y="5355"/>
                  </a:cubicBezTo>
                  <a:lnTo>
                    <a:pt x="4693" y="5378"/>
                  </a:lnTo>
                  <a:close/>
                  <a:moveTo>
                    <a:pt x="9804" y="5330"/>
                  </a:moveTo>
                  <a:cubicBezTo>
                    <a:pt x="5445" y="5330"/>
                    <a:pt x="5445" y="5330"/>
                    <a:pt x="5445" y="5330"/>
                  </a:cubicBezTo>
                  <a:cubicBezTo>
                    <a:pt x="5445" y="5337"/>
                    <a:pt x="5445" y="5337"/>
                    <a:pt x="5445" y="5337"/>
                  </a:cubicBezTo>
                  <a:cubicBezTo>
                    <a:pt x="9804" y="5337"/>
                    <a:pt x="9804" y="5337"/>
                    <a:pt x="9804" y="5337"/>
                  </a:cubicBezTo>
                  <a:cubicBezTo>
                    <a:pt x="9804" y="5375"/>
                    <a:pt x="9804" y="5375"/>
                    <a:pt x="9804" y="5375"/>
                  </a:cubicBezTo>
                  <a:cubicBezTo>
                    <a:pt x="5160" y="5375"/>
                    <a:pt x="5160" y="5375"/>
                    <a:pt x="5160" y="5375"/>
                  </a:cubicBezTo>
                  <a:cubicBezTo>
                    <a:pt x="5113" y="5328"/>
                    <a:pt x="5113" y="5328"/>
                    <a:pt x="5113" y="5328"/>
                  </a:cubicBezTo>
                  <a:cubicBezTo>
                    <a:pt x="5090" y="5351"/>
                    <a:pt x="5090" y="5351"/>
                    <a:pt x="5090" y="5351"/>
                  </a:cubicBezTo>
                  <a:cubicBezTo>
                    <a:pt x="5067" y="5328"/>
                    <a:pt x="5067" y="5328"/>
                    <a:pt x="5067" y="5328"/>
                  </a:cubicBezTo>
                  <a:cubicBezTo>
                    <a:pt x="5044" y="5350"/>
                    <a:pt x="5044" y="5350"/>
                    <a:pt x="5044" y="5350"/>
                  </a:cubicBezTo>
                  <a:cubicBezTo>
                    <a:pt x="5021" y="5327"/>
                    <a:pt x="5021" y="5327"/>
                    <a:pt x="5021" y="5327"/>
                  </a:cubicBezTo>
                  <a:cubicBezTo>
                    <a:pt x="5021" y="5328"/>
                    <a:pt x="5021" y="5328"/>
                    <a:pt x="5021" y="5328"/>
                  </a:cubicBezTo>
                  <a:cubicBezTo>
                    <a:pt x="5020" y="5328"/>
                    <a:pt x="5020" y="5328"/>
                    <a:pt x="5020" y="5328"/>
                  </a:cubicBezTo>
                  <a:cubicBezTo>
                    <a:pt x="4998" y="5350"/>
                    <a:pt x="4998" y="5350"/>
                    <a:pt x="4998" y="5350"/>
                  </a:cubicBezTo>
                  <a:cubicBezTo>
                    <a:pt x="4975" y="5327"/>
                    <a:pt x="4975" y="5327"/>
                    <a:pt x="4975" y="5327"/>
                  </a:cubicBezTo>
                  <a:cubicBezTo>
                    <a:pt x="4974" y="5328"/>
                    <a:pt x="4974" y="5328"/>
                    <a:pt x="4974" y="5328"/>
                  </a:cubicBezTo>
                  <a:cubicBezTo>
                    <a:pt x="4974" y="5328"/>
                    <a:pt x="4974" y="5328"/>
                    <a:pt x="4974" y="5328"/>
                  </a:cubicBezTo>
                  <a:cubicBezTo>
                    <a:pt x="4952" y="5350"/>
                    <a:pt x="4952" y="5350"/>
                    <a:pt x="4952" y="5350"/>
                  </a:cubicBezTo>
                  <a:cubicBezTo>
                    <a:pt x="4929" y="5327"/>
                    <a:pt x="4929" y="5327"/>
                    <a:pt x="4929" y="5327"/>
                  </a:cubicBezTo>
                  <a:cubicBezTo>
                    <a:pt x="4928" y="5328"/>
                    <a:pt x="4928" y="5328"/>
                    <a:pt x="4928" y="5328"/>
                  </a:cubicBezTo>
                  <a:cubicBezTo>
                    <a:pt x="4928" y="5328"/>
                    <a:pt x="4928" y="5328"/>
                    <a:pt x="4928" y="5328"/>
                  </a:cubicBezTo>
                  <a:cubicBezTo>
                    <a:pt x="4906" y="5350"/>
                    <a:pt x="4906" y="5350"/>
                    <a:pt x="4906" y="5350"/>
                  </a:cubicBezTo>
                  <a:cubicBezTo>
                    <a:pt x="4883" y="5327"/>
                    <a:pt x="4883" y="5327"/>
                    <a:pt x="4883" y="5327"/>
                  </a:cubicBezTo>
                  <a:cubicBezTo>
                    <a:pt x="4882" y="5328"/>
                    <a:pt x="4882" y="5328"/>
                    <a:pt x="4882" y="5328"/>
                  </a:cubicBezTo>
                  <a:cubicBezTo>
                    <a:pt x="4882" y="5328"/>
                    <a:pt x="4882" y="5328"/>
                    <a:pt x="4882" y="5328"/>
                  </a:cubicBezTo>
                  <a:cubicBezTo>
                    <a:pt x="4859" y="5350"/>
                    <a:pt x="4859" y="5350"/>
                    <a:pt x="4859" y="5350"/>
                  </a:cubicBezTo>
                  <a:cubicBezTo>
                    <a:pt x="4836" y="5327"/>
                    <a:pt x="4836" y="5327"/>
                    <a:pt x="4836" y="5327"/>
                  </a:cubicBezTo>
                  <a:cubicBezTo>
                    <a:pt x="4836" y="5328"/>
                    <a:pt x="4836" y="5328"/>
                    <a:pt x="4836" y="5328"/>
                  </a:cubicBezTo>
                  <a:cubicBezTo>
                    <a:pt x="4836" y="5328"/>
                    <a:pt x="4836" y="5328"/>
                    <a:pt x="4836" y="5328"/>
                  </a:cubicBezTo>
                  <a:cubicBezTo>
                    <a:pt x="4813" y="5350"/>
                    <a:pt x="4813" y="5350"/>
                    <a:pt x="4813" y="5350"/>
                  </a:cubicBezTo>
                  <a:cubicBezTo>
                    <a:pt x="4790" y="5327"/>
                    <a:pt x="4790" y="5327"/>
                    <a:pt x="4790" y="5327"/>
                  </a:cubicBezTo>
                  <a:cubicBezTo>
                    <a:pt x="4790" y="5328"/>
                    <a:pt x="4790" y="5328"/>
                    <a:pt x="4790" y="5328"/>
                  </a:cubicBezTo>
                  <a:cubicBezTo>
                    <a:pt x="4790" y="5328"/>
                    <a:pt x="4790" y="5328"/>
                    <a:pt x="4790" y="5328"/>
                  </a:cubicBezTo>
                  <a:cubicBezTo>
                    <a:pt x="4767" y="5350"/>
                    <a:pt x="4767" y="5350"/>
                    <a:pt x="4767" y="5350"/>
                  </a:cubicBezTo>
                  <a:cubicBezTo>
                    <a:pt x="4744" y="5327"/>
                    <a:pt x="4744" y="5327"/>
                    <a:pt x="4744" y="5327"/>
                  </a:cubicBezTo>
                  <a:cubicBezTo>
                    <a:pt x="4721" y="5350"/>
                    <a:pt x="4721" y="5350"/>
                    <a:pt x="4721" y="5350"/>
                  </a:cubicBezTo>
                  <a:cubicBezTo>
                    <a:pt x="4698" y="5327"/>
                    <a:pt x="4698" y="5327"/>
                    <a:pt x="4698" y="5327"/>
                  </a:cubicBezTo>
                  <a:cubicBezTo>
                    <a:pt x="4651" y="5375"/>
                    <a:pt x="4651" y="5375"/>
                    <a:pt x="4651" y="5375"/>
                  </a:cubicBezTo>
                  <a:cubicBezTo>
                    <a:pt x="7" y="5375"/>
                    <a:pt x="7" y="5375"/>
                    <a:pt x="7" y="5375"/>
                  </a:cubicBezTo>
                  <a:cubicBezTo>
                    <a:pt x="7" y="5337"/>
                    <a:pt x="7" y="5337"/>
                    <a:pt x="7" y="5337"/>
                  </a:cubicBezTo>
                  <a:cubicBezTo>
                    <a:pt x="4365" y="5337"/>
                    <a:pt x="4365" y="5337"/>
                    <a:pt x="4365" y="5337"/>
                  </a:cubicBezTo>
                  <a:cubicBezTo>
                    <a:pt x="4365" y="5330"/>
                    <a:pt x="4365" y="5330"/>
                    <a:pt x="4365" y="5330"/>
                  </a:cubicBezTo>
                  <a:cubicBezTo>
                    <a:pt x="7" y="5330"/>
                    <a:pt x="7" y="5330"/>
                    <a:pt x="7" y="5330"/>
                  </a:cubicBezTo>
                  <a:cubicBezTo>
                    <a:pt x="7" y="5289"/>
                    <a:pt x="7" y="5289"/>
                    <a:pt x="7" y="5289"/>
                  </a:cubicBezTo>
                  <a:cubicBezTo>
                    <a:pt x="4362" y="5289"/>
                    <a:pt x="4362" y="5289"/>
                    <a:pt x="4362" y="5289"/>
                  </a:cubicBezTo>
                  <a:cubicBezTo>
                    <a:pt x="4362" y="5289"/>
                    <a:pt x="4362" y="5289"/>
                    <a:pt x="4362" y="5289"/>
                  </a:cubicBezTo>
                  <a:cubicBezTo>
                    <a:pt x="4365" y="5289"/>
                    <a:pt x="4365" y="5289"/>
                    <a:pt x="4365" y="5289"/>
                  </a:cubicBezTo>
                  <a:cubicBezTo>
                    <a:pt x="4760" y="5289"/>
                    <a:pt x="4760" y="5289"/>
                    <a:pt x="4760" y="5289"/>
                  </a:cubicBezTo>
                  <a:cubicBezTo>
                    <a:pt x="4760" y="5289"/>
                    <a:pt x="4760" y="5289"/>
                    <a:pt x="4760" y="5289"/>
                  </a:cubicBezTo>
                  <a:cubicBezTo>
                    <a:pt x="5445" y="5289"/>
                    <a:pt x="5445" y="5289"/>
                    <a:pt x="5445" y="5289"/>
                  </a:cubicBezTo>
                  <a:cubicBezTo>
                    <a:pt x="5449" y="5289"/>
                    <a:pt x="5449" y="5289"/>
                    <a:pt x="5449" y="5289"/>
                  </a:cubicBezTo>
                  <a:cubicBezTo>
                    <a:pt x="5449" y="5289"/>
                    <a:pt x="5449" y="5289"/>
                    <a:pt x="5449" y="5289"/>
                  </a:cubicBezTo>
                  <a:cubicBezTo>
                    <a:pt x="9804" y="5289"/>
                    <a:pt x="9804" y="5289"/>
                    <a:pt x="9804" y="5289"/>
                  </a:cubicBezTo>
                  <a:lnTo>
                    <a:pt x="9804" y="5330"/>
                  </a:lnTo>
                  <a:close/>
                  <a:moveTo>
                    <a:pt x="9804" y="5282"/>
                  </a:moveTo>
                  <a:cubicBezTo>
                    <a:pt x="5449" y="5282"/>
                    <a:pt x="5449" y="5282"/>
                    <a:pt x="5449" y="5282"/>
                  </a:cubicBezTo>
                  <a:cubicBezTo>
                    <a:pt x="5450" y="5261"/>
                    <a:pt x="5458" y="5242"/>
                    <a:pt x="5473" y="5227"/>
                  </a:cubicBezTo>
                  <a:cubicBezTo>
                    <a:pt x="5489" y="5212"/>
                    <a:pt x="5509" y="5203"/>
                    <a:pt x="5531" y="5203"/>
                  </a:cubicBezTo>
                  <a:cubicBezTo>
                    <a:pt x="5531" y="5203"/>
                    <a:pt x="5531" y="5203"/>
                    <a:pt x="5531" y="5203"/>
                  </a:cubicBezTo>
                  <a:cubicBezTo>
                    <a:pt x="5535" y="5203"/>
                    <a:pt x="5535" y="5203"/>
                    <a:pt x="5535" y="5203"/>
                  </a:cubicBezTo>
                  <a:cubicBezTo>
                    <a:pt x="5535" y="5203"/>
                    <a:pt x="5535" y="5203"/>
                    <a:pt x="5535" y="5203"/>
                  </a:cubicBezTo>
                  <a:cubicBezTo>
                    <a:pt x="9804" y="5203"/>
                    <a:pt x="9804" y="5203"/>
                    <a:pt x="9804" y="5203"/>
                  </a:cubicBezTo>
                  <a:lnTo>
                    <a:pt x="9804" y="5282"/>
                  </a:lnTo>
                  <a:close/>
                  <a:moveTo>
                    <a:pt x="9804" y="5196"/>
                  </a:moveTo>
                  <a:cubicBezTo>
                    <a:pt x="9615" y="5196"/>
                    <a:pt x="9615" y="5196"/>
                    <a:pt x="9615" y="5196"/>
                  </a:cubicBezTo>
                  <a:cubicBezTo>
                    <a:pt x="9732" y="4865"/>
                    <a:pt x="9732" y="4865"/>
                    <a:pt x="9732" y="4865"/>
                  </a:cubicBezTo>
                  <a:cubicBezTo>
                    <a:pt x="9804" y="4865"/>
                    <a:pt x="9804" y="4865"/>
                    <a:pt x="9804" y="4865"/>
                  </a:cubicBezTo>
                  <a:lnTo>
                    <a:pt x="9804" y="5196"/>
                  </a:lnTo>
                  <a:close/>
                  <a:moveTo>
                    <a:pt x="9621" y="3345"/>
                  </a:moveTo>
                  <a:cubicBezTo>
                    <a:pt x="9658" y="3307"/>
                    <a:pt x="9658" y="3307"/>
                    <a:pt x="9658" y="3307"/>
                  </a:cubicBezTo>
                  <a:cubicBezTo>
                    <a:pt x="9667" y="3317"/>
                    <a:pt x="9673" y="3330"/>
                    <a:pt x="9674" y="3345"/>
                  </a:cubicBezTo>
                  <a:lnTo>
                    <a:pt x="9621" y="3345"/>
                  </a:lnTo>
                  <a:close/>
                  <a:moveTo>
                    <a:pt x="9674" y="3352"/>
                  </a:moveTo>
                  <a:cubicBezTo>
                    <a:pt x="9673" y="3366"/>
                    <a:pt x="9667" y="3379"/>
                    <a:pt x="9658" y="3389"/>
                  </a:cubicBezTo>
                  <a:cubicBezTo>
                    <a:pt x="9621" y="3352"/>
                    <a:pt x="9621" y="3352"/>
                    <a:pt x="9621" y="3352"/>
                  </a:cubicBezTo>
                  <a:lnTo>
                    <a:pt x="9674" y="3352"/>
                  </a:lnTo>
                  <a:close/>
                  <a:moveTo>
                    <a:pt x="9616" y="3340"/>
                  </a:moveTo>
                  <a:cubicBezTo>
                    <a:pt x="9616" y="3287"/>
                    <a:pt x="9616" y="3287"/>
                    <a:pt x="9616" y="3287"/>
                  </a:cubicBezTo>
                  <a:cubicBezTo>
                    <a:pt x="9630" y="3288"/>
                    <a:pt x="9644" y="3293"/>
                    <a:pt x="9654" y="3302"/>
                  </a:cubicBezTo>
                  <a:lnTo>
                    <a:pt x="9616" y="3340"/>
                  </a:lnTo>
                  <a:close/>
                  <a:moveTo>
                    <a:pt x="9654" y="3394"/>
                  </a:moveTo>
                  <a:cubicBezTo>
                    <a:pt x="9644" y="3403"/>
                    <a:pt x="9630" y="3409"/>
                    <a:pt x="9616" y="3409"/>
                  </a:cubicBezTo>
                  <a:cubicBezTo>
                    <a:pt x="9616" y="3356"/>
                    <a:pt x="9616" y="3356"/>
                    <a:pt x="9616" y="3356"/>
                  </a:cubicBezTo>
                  <a:lnTo>
                    <a:pt x="9654" y="3394"/>
                  </a:lnTo>
                  <a:close/>
                  <a:moveTo>
                    <a:pt x="9675" y="4865"/>
                  </a:moveTo>
                  <a:cubicBezTo>
                    <a:pt x="9725" y="4865"/>
                    <a:pt x="9725" y="4865"/>
                    <a:pt x="9725" y="4865"/>
                  </a:cubicBezTo>
                  <a:cubicBezTo>
                    <a:pt x="9618" y="5168"/>
                    <a:pt x="9618" y="5168"/>
                    <a:pt x="9618" y="5168"/>
                  </a:cubicBezTo>
                  <a:lnTo>
                    <a:pt x="9675" y="4865"/>
                  </a:lnTo>
                  <a:close/>
                  <a:moveTo>
                    <a:pt x="9618" y="5130"/>
                  </a:moveTo>
                  <a:cubicBezTo>
                    <a:pt x="9618" y="4865"/>
                    <a:pt x="9618" y="4865"/>
                    <a:pt x="9618" y="4865"/>
                  </a:cubicBezTo>
                  <a:cubicBezTo>
                    <a:pt x="9668" y="4865"/>
                    <a:pt x="9668" y="4865"/>
                    <a:pt x="9668" y="4865"/>
                  </a:cubicBezTo>
                  <a:lnTo>
                    <a:pt x="9618" y="5130"/>
                  </a:lnTo>
                  <a:close/>
                  <a:moveTo>
                    <a:pt x="9804" y="731"/>
                  </a:moveTo>
                  <a:cubicBezTo>
                    <a:pt x="9748" y="728"/>
                    <a:pt x="9704" y="682"/>
                    <a:pt x="9704" y="626"/>
                  </a:cubicBezTo>
                  <a:cubicBezTo>
                    <a:pt x="9704" y="621"/>
                    <a:pt x="9704" y="621"/>
                    <a:pt x="9704" y="621"/>
                  </a:cubicBezTo>
                  <a:cubicBezTo>
                    <a:pt x="9697" y="621"/>
                    <a:pt x="9697" y="621"/>
                    <a:pt x="9697" y="621"/>
                  </a:cubicBezTo>
                  <a:cubicBezTo>
                    <a:pt x="9697" y="626"/>
                    <a:pt x="9697" y="626"/>
                    <a:pt x="9697" y="626"/>
                  </a:cubicBezTo>
                  <a:cubicBezTo>
                    <a:pt x="9697" y="686"/>
                    <a:pt x="9745" y="735"/>
                    <a:pt x="9804" y="738"/>
                  </a:cubicBezTo>
                  <a:cubicBezTo>
                    <a:pt x="9804" y="2504"/>
                    <a:pt x="9804" y="2504"/>
                    <a:pt x="9804" y="2504"/>
                  </a:cubicBezTo>
                  <a:cubicBezTo>
                    <a:pt x="9751" y="2505"/>
                    <a:pt x="9709" y="2549"/>
                    <a:pt x="9709" y="2602"/>
                  </a:cubicBezTo>
                  <a:cubicBezTo>
                    <a:pt x="9709" y="2602"/>
                    <a:pt x="9709" y="2602"/>
                    <a:pt x="9709" y="2602"/>
                  </a:cubicBezTo>
                  <a:cubicBezTo>
                    <a:pt x="9709" y="2602"/>
                    <a:pt x="9709" y="2602"/>
                    <a:pt x="9709" y="2602"/>
                  </a:cubicBezTo>
                  <a:cubicBezTo>
                    <a:pt x="9709" y="2875"/>
                    <a:pt x="9709" y="2875"/>
                    <a:pt x="9709" y="2875"/>
                  </a:cubicBezTo>
                  <a:cubicBezTo>
                    <a:pt x="9709" y="2928"/>
                    <a:pt x="9751" y="2972"/>
                    <a:pt x="9804" y="2974"/>
                  </a:cubicBezTo>
                  <a:cubicBezTo>
                    <a:pt x="9804" y="4740"/>
                    <a:pt x="9804" y="4740"/>
                    <a:pt x="9804" y="4740"/>
                  </a:cubicBezTo>
                  <a:cubicBezTo>
                    <a:pt x="9745" y="4742"/>
                    <a:pt x="9697" y="4792"/>
                    <a:pt x="9697" y="4852"/>
                  </a:cubicBezTo>
                  <a:cubicBezTo>
                    <a:pt x="9697" y="4856"/>
                    <a:pt x="9697" y="4856"/>
                    <a:pt x="9697" y="4856"/>
                  </a:cubicBezTo>
                  <a:cubicBezTo>
                    <a:pt x="9704" y="4856"/>
                    <a:pt x="9704" y="4856"/>
                    <a:pt x="9704" y="4856"/>
                  </a:cubicBezTo>
                  <a:cubicBezTo>
                    <a:pt x="9704" y="4852"/>
                    <a:pt x="9704" y="4852"/>
                    <a:pt x="9704" y="4852"/>
                  </a:cubicBezTo>
                  <a:cubicBezTo>
                    <a:pt x="9704" y="4795"/>
                    <a:pt x="9748" y="4749"/>
                    <a:pt x="9804" y="4747"/>
                  </a:cubicBezTo>
                  <a:cubicBezTo>
                    <a:pt x="9804" y="4857"/>
                    <a:pt x="9804" y="4857"/>
                    <a:pt x="9804" y="4857"/>
                  </a:cubicBezTo>
                  <a:cubicBezTo>
                    <a:pt x="9734" y="4857"/>
                    <a:pt x="9734" y="4857"/>
                    <a:pt x="9734" y="4857"/>
                  </a:cubicBezTo>
                  <a:cubicBezTo>
                    <a:pt x="9734" y="4857"/>
                    <a:pt x="9734" y="4857"/>
                    <a:pt x="9734" y="4857"/>
                  </a:cubicBezTo>
                  <a:cubicBezTo>
                    <a:pt x="9618" y="4857"/>
                    <a:pt x="9618" y="4857"/>
                    <a:pt x="9618" y="4857"/>
                  </a:cubicBezTo>
                  <a:cubicBezTo>
                    <a:pt x="9618" y="3416"/>
                    <a:pt x="9618" y="3416"/>
                    <a:pt x="9618" y="3416"/>
                  </a:cubicBezTo>
                  <a:cubicBezTo>
                    <a:pt x="9653" y="3414"/>
                    <a:pt x="9681" y="3384"/>
                    <a:pt x="9681" y="3348"/>
                  </a:cubicBezTo>
                  <a:cubicBezTo>
                    <a:pt x="9681" y="3310"/>
                    <a:pt x="9650" y="3280"/>
                    <a:pt x="9613" y="3280"/>
                  </a:cubicBezTo>
                  <a:cubicBezTo>
                    <a:pt x="9575" y="3280"/>
                    <a:pt x="9544" y="3310"/>
                    <a:pt x="9544" y="3348"/>
                  </a:cubicBezTo>
                  <a:cubicBezTo>
                    <a:pt x="9544" y="3385"/>
                    <a:pt x="9574" y="3415"/>
                    <a:pt x="9611" y="3416"/>
                  </a:cubicBezTo>
                  <a:cubicBezTo>
                    <a:pt x="9611" y="4857"/>
                    <a:pt x="9611" y="4857"/>
                    <a:pt x="9611" y="4857"/>
                  </a:cubicBezTo>
                  <a:cubicBezTo>
                    <a:pt x="9495" y="4857"/>
                    <a:pt x="9495" y="4857"/>
                    <a:pt x="9495" y="4857"/>
                  </a:cubicBezTo>
                  <a:cubicBezTo>
                    <a:pt x="9495" y="4857"/>
                    <a:pt x="9495" y="4857"/>
                    <a:pt x="9495" y="4857"/>
                  </a:cubicBezTo>
                  <a:cubicBezTo>
                    <a:pt x="9420" y="4857"/>
                    <a:pt x="9420" y="4857"/>
                    <a:pt x="9420" y="4857"/>
                  </a:cubicBezTo>
                  <a:cubicBezTo>
                    <a:pt x="9420" y="4747"/>
                    <a:pt x="9420" y="4747"/>
                    <a:pt x="9420" y="4747"/>
                  </a:cubicBezTo>
                  <a:cubicBezTo>
                    <a:pt x="9474" y="4750"/>
                    <a:pt x="9518" y="4796"/>
                    <a:pt x="9518" y="4852"/>
                  </a:cubicBezTo>
                  <a:cubicBezTo>
                    <a:pt x="9518" y="4856"/>
                    <a:pt x="9518" y="4856"/>
                    <a:pt x="9518" y="4856"/>
                  </a:cubicBezTo>
                  <a:cubicBezTo>
                    <a:pt x="9525" y="4856"/>
                    <a:pt x="9525" y="4856"/>
                    <a:pt x="9525" y="4856"/>
                  </a:cubicBezTo>
                  <a:cubicBezTo>
                    <a:pt x="9525" y="4852"/>
                    <a:pt x="9525" y="4852"/>
                    <a:pt x="9525" y="4852"/>
                  </a:cubicBezTo>
                  <a:cubicBezTo>
                    <a:pt x="9525" y="4792"/>
                    <a:pt x="9478" y="4743"/>
                    <a:pt x="9420" y="4740"/>
                  </a:cubicBezTo>
                  <a:cubicBezTo>
                    <a:pt x="9420" y="2974"/>
                    <a:pt x="9420" y="2974"/>
                    <a:pt x="9420" y="2974"/>
                  </a:cubicBezTo>
                  <a:cubicBezTo>
                    <a:pt x="9472" y="2972"/>
                    <a:pt x="9515" y="2928"/>
                    <a:pt x="9515" y="2875"/>
                  </a:cubicBezTo>
                  <a:cubicBezTo>
                    <a:pt x="9515" y="2602"/>
                    <a:pt x="9515" y="2602"/>
                    <a:pt x="9515" y="2602"/>
                  </a:cubicBezTo>
                  <a:cubicBezTo>
                    <a:pt x="9515" y="2602"/>
                    <a:pt x="9515" y="2602"/>
                    <a:pt x="9515" y="2602"/>
                  </a:cubicBezTo>
                  <a:cubicBezTo>
                    <a:pt x="9515" y="2602"/>
                    <a:pt x="9515" y="2602"/>
                    <a:pt x="9515" y="2602"/>
                  </a:cubicBezTo>
                  <a:cubicBezTo>
                    <a:pt x="9515" y="2549"/>
                    <a:pt x="9472" y="2506"/>
                    <a:pt x="9420" y="2504"/>
                  </a:cubicBezTo>
                  <a:cubicBezTo>
                    <a:pt x="9420" y="738"/>
                    <a:pt x="9420" y="738"/>
                    <a:pt x="9420" y="738"/>
                  </a:cubicBezTo>
                  <a:cubicBezTo>
                    <a:pt x="9478" y="734"/>
                    <a:pt x="9525" y="685"/>
                    <a:pt x="9525" y="626"/>
                  </a:cubicBezTo>
                  <a:cubicBezTo>
                    <a:pt x="9525" y="621"/>
                    <a:pt x="9525" y="621"/>
                    <a:pt x="9525" y="621"/>
                  </a:cubicBezTo>
                  <a:cubicBezTo>
                    <a:pt x="9518" y="621"/>
                    <a:pt x="9518" y="621"/>
                    <a:pt x="9518" y="621"/>
                  </a:cubicBezTo>
                  <a:cubicBezTo>
                    <a:pt x="9518" y="626"/>
                    <a:pt x="9518" y="626"/>
                    <a:pt x="9518" y="626"/>
                  </a:cubicBezTo>
                  <a:cubicBezTo>
                    <a:pt x="9518" y="681"/>
                    <a:pt x="9474" y="727"/>
                    <a:pt x="9420" y="731"/>
                  </a:cubicBezTo>
                  <a:cubicBezTo>
                    <a:pt x="9420" y="620"/>
                    <a:pt x="9420" y="620"/>
                    <a:pt x="9420" y="620"/>
                  </a:cubicBezTo>
                  <a:cubicBezTo>
                    <a:pt x="9495" y="620"/>
                    <a:pt x="9495" y="620"/>
                    <a:pt x="9495" y="620"/>
                  </a:cubicBezTo>
                  <a:cubicBezTo>
                    <a:pt x="9495" y="620"/>
                    <a:pt x="9495" y="620"/>
                    <a:pt x="9495" y="620"/>
                  </a:cubicBezTo>
                  <a:cubicBezTo>
                    <a:pt x="9611" y="620"/>
                    <a:pt x="9611" y="620"/>
                    <a:pt x="9611" y="620"/>
                  </a:cubicBezTo>
                  <a:cubicBezTo>
                    <a:pt x="9611" y="2061"/>
                    <a:pt x="9611" y="2061"/>
                    <a:pt x="9611" y="2061"/>
                  </a:cubicBezTo>
                  <a:cubicBezTo>
                    <a:pt x="9574" y="2062"/>
                    <a:pt x="9544" y="2092"/>
                    <a:pt x="9544" y="2129"/>
                  </a:cubicBezTo>
                  <a:cubicBezTo>
                    <a:pt x="9544" y="2167"/>
                    <a:pt x="9575" y="2198"/>
                    <a:pt x="9613" y="2198"/>
                  </a:cubicBezTo>
                  <a:cubicBezTo>
                    <a:pt x="9650" y="2198"/>
                    <a:pt x="9681" y="2167"/>
                    <a:pt x="9681" y="2129"/>
                  </a:cubicBezTo>
                  <a:cubicBezTo>
                    <a:pt x="9681" y="2093"/>
                    <a:pt x="9653" y="2064"/>
                    <a:pt x="9618" y="2061"/>
                  </a:cubicBezTo>
                  <a:cubicBezTo>
                    <a:pt x="9618" y="620"/>
                    <a:pt x="9618" y="620"/>
                    <a:pt x="9618" y="620"/>
                  </a:cubicBezTo>
                  <a:cubicBezTo>
                    <a:pt x="9734" y="620"/>
                    <a:pt x="9734" y="620"/>
                    <a:pt x="9734" y="620"/>
                  </a:cubicBezTo>
                  <a:cubicBezTo>
                    <a:pt x="9734" y="620"/>
                    <a:pt x="9734" y="620"/>
                    <a:pt x="9734" y="620"/>
                  </a:cubicBezTo>
                  <a:cubicBezTo>
                    <a:pt x="9804" y="620"/>
                    <a:pt x="9804" y="620"/>
                    <a:pt x="9804" y="620"/>
                  </a:cubicBezTo>
                  <a:lnTo>
                    <a:pt x="9804" y="731"/>
                  </a:lnTo>
                  <a:close/>
                  <a:moveTo>
                    <a:pt x="9716" y="2881"/>
                  </a:moveTo>
                  <a:cubicBezTo>
                    <a:pt x="9716" y="2881"/>
                    <a:pt x="9716" y="2881"/>
                    <a:pt x="9716" y="2881"/>
                  </a:cubicBezTo>
                  <a:cubicBezTo>
                    <a:pt x="9716" y="2879"/>
                    <a:pt x="9715" y="2877"/>
                    <a:pt x="9715" y="2875"/>
                  </a:cubicBezTo>
                  <a:cubicBezTo>
                    <a:pt x="9715" y="2746"/>
                    <a:pt x="9715" y="2746"/>
                    <a:pt x="9715" y="2746"/>
                  </a:cubicBezTo>
                  <a:cubicBezTo>
                    <a:pt x="9804" y="2857"/>
                    <a:pt x="9804" y="2857"/>
                    <a:pt x="9804" y="2857"/>
                  </a:cubicBezTo>
                  <a:cubicBezTo>
                    <a:pt x="9804" y="2967"/>
                    <a:pt x="9804" y="2967"/>
                    <a:pt x="9804" y="2967"/>
                  </a:cubicBezTo>
                  <a:cubicBezTo>
                    <a:pt x="9762" y="2965"/>
                    <a:pt x="9728" y="2936"/>
                    <a:pt x="9718" y="2898"/>
                  </a:cubicBezTo>
                  <a:cubicBezTo>
                    <a:pt x="9718" y="2898"/>
                    <a:pt x="9718" y="2898"/>
                    <a:pt x="9718" y="2898"/>
                  </a:cubicBezTo>
                  <a:cubicBezTo>
                    <a:pt x="9717" y="2892"/>
                    <a:pt x="9716" y="2887"/>
                    <a:pt x="9716" y="2881"/>
                  </a:cubicBezTo>
                  <a:close/>
                  <a:moveTo>
                    <a:pt x="9803" y="2742"/>
                  </a:moveTo>
                  <a:cubicBezTo>
                    <a:pt x="9803" y="2845"/>
                    <a:pt x="9803" y="2845"/>
                    <a:pt x="9803" y="2845"/>
                  </a:cubicBezTo>
                  <a:cubicBezTo>
                    <a:pt x="9722" y="2742"/>
                    <a:pt x="9722" y="2742"/>
                    <a:pt x="9722" y="2742"/>
                  </a:cubicBezTo>
                  <a:lnTo>
                    <a:pt x="9803" y="2742"/>
                  </a:lnTo>
                  <a:close/>
                  <a:moveTo>
                    <a:pt x="9722" y="2735"/>
                  </a:moveTo>
                  <a:cubicBezTo>
                    <a:pt x="9803" y="2633"/>
                    <a:pt x="9803" y="2633"/>
                    <a:pt x="9803" y="2633"/>
                  </a:cubicBezTo>
                  <a:cubicBezTo>
                    <a:pt x="9803" y="2735"/>
                    <a:pt x="9803" y="2735"/>
                    <a:pt x="9803" y="2735"/>
                  </a:cubicBezTo>
                  <a:lnTo>
                    <a:pt x="9722" y="2735"/>
                  </a:lnTo>
                  <a:close/>
                  <a:moveTo>
                    <a:pt x="9715" y="2731"/>
                  </a:moveTo>
                  <a:cubicBezTo>
                    <a:pt x="9715" y="2602"/>
                    <a:pt x="9715" y="2602"/>
                    <a:pt x="9715" y="2602"/>
                  </a:cubicBezTo>
                  <a:cubicBezTo>
                    <a:pt x="9715" y="2600"/>
                    <a:pt x="9716" y="2599"/>
                    <a:pt x="9716" y="2597"/>
                  </a:cubicBezTo>
                  <a:cubicBezTo>
                    <a:pt x="9716" y="2597"/>
                    <a:pt x="9716" y="2596"/>
                    <a:pt x="9716" y="2596"/>
                  </a:cubicBezTo>
                  <a:cubicBezTo>
                    <a:pt x="9716" y="2591"/>
                    <a:pt x="9717" y="2585"/>
                    <a:pt x="9718" y="2580"/>
                  </a:cubicBezTo>
                  <a:cubicBezTo>
                    <a:pt x="9718" y="2580"/>
                    <a:pt x="9718" y="2580"/>
                    <a:pt x="9718" y="2580"/>
                  </a:cubicBezTo>
                  <a:cubicBezTo>
                    <a:pt x="9728" y="2541"/>
                    <a:pt x="9762" y="2512"/>
                    <a:pt x="9804" y="2511"/>
                  </a:cubicBezTo>
                  <a:cubicBezTo>
                    <a:pt x="9804" y="2580"/>
                    <a:pt x="9804" y="2580"/>
                    <a:pt x="9804" y="2580"/>
                  </a:cubicBezTo>
                  <a:cubicBezTo>
                    <a:pt x="9804" y="2620"/>
                    <a:pt x="9804" y="2620"/>
                    <a:pt x="9804" y="2620"/>
                  </a:cubicBezTo>
                  <a:lnTo>
                    <a:pt x="9715" y="2731"/>
                  </a:lnTo>
                  <a:close/>
                  <a:moveTo>
                    <a:pt x="9604" y="3352"/>
                  </a:moveTo>
                  <a:cubicBezTo>
                    <a:pt x="9567" y="3389"/>
                    <a:pt x="9567" y="3389"/>
                    <a:pt x="9567" y="3389"/>
                  </a:cubicBezTo>
                  <a:cubicBezTo>
                    <a:pt x="9558" y="3379"/>
                    <a:pt x="9552" y="3366"/>
                    <a:pt x="9551" y="3352"/>
                  </a:cubicBezTo>
                  <a:lnTo>
                    <a:pt x="9604" y="3352"/>
                  </a:lnTo>
                  <a:close/>
                  <a:moveTo>
                    <a:pt x="9551" y="3345"/>
                  </a:moveTo>
                  <a:cubicBezTo>
                    <a:pt x="9552" y="3330"/>
                    <a:pt x="9558" y="3317"/>
                    <a:pt x="9567" y="3307"/>
                  </a:cubicBezTo>
                  <a:cubicBezTo>
                    <a:pt x="9604" y="3345"/>
                    <a:pt x="9604" y="3345"/>
                    <a:pt x="9604" y="3345"/>
                  </a:cubicBezTo>
                  <a:lnTo>
                    <a:pt x="9551" y="3345"/>
                  </a:lnTo>
                  <a:close/>
                  <a:moveTo>
                    <a:pt x="9609" y="3356"/>
                  </a:moveTo>
                  <a:cubicBezTo>
                    <a:pt x="9609" y="3409"/>
                    <a:pt x="9609" y="3409"/>
                    <a:pt x="9609" y="3409"/>
                  </a:cubicBezTo>
                  <a:cubicBezTo>
                    <a:pt x="9595" y="3409"/>
                    <a:pt x="9582" y="3403"/>
                    <a:pt x="9572" y="3394"/>
                  </a:cubicBezTo>
                  <a:lnTo>
                    <a:pt x="9609" y="3356"/>
                  </a:lnTo>
                  <a:close/>
                  <a:moveTo>
                    <a:pt x="9572" y="3302"/>
                  </a:moveTo>
                  <a:cubicBezTo>
                    <a:pt x="9582" y="3293"/>
                    <a:pt x="9595" y="3288"/>
                    <a:pt x="9609" y="3287"/>
                  </a:cubicBezTo>
                  <a:cubicBezTo>
                    <a:pt x="9609" y="3340"/>
                    <a:pt x="9609" y="3340"/>
                    <a:pt x="9609" y="3340"/>
                  </a:cubicBezTo>
                  <a:lnTo>
                    <a:pt x="9572" y="3302"/>
                  </a:lnTo>
                  <a:close/>
                  <a:moveTo>
                    <a:pt x="9508" y="2596"/>
                  </a:moveTo>
                  <a:cubicBezTo>
                    <a:pt x="9508" y="2596"/>
                    <a:pt x="9508" y="2597"/>
                    <a:pt x="9508" y="2597"/>
                  </a:cubicBezTo>
                  <a:cubicBezTo>
                    <a:pt x="9508" y="2599"/>
                    <a:pt x="9508" y="2600"/>
                    <a:pt x="9508" y="2602"/>
                  </a:cubicBezTo>
                  <a:cubicBezTo>
                    <a:pt x="9508" y="2732"/>
                    <a:pt x="9508" y="2732"/>
                    <a:pt x="9508" y="2732"/>
                  </a:cubicBezTo>
                  <a:cubicBezTo>
                    <a:pt x="9420" y="2621"/>
                    <a:pt x="9420" y="2621"/>
                    <a:pt x="9420" y="2621"/>
                  </a:cubicBezTo>
                  <a:cubicBezTo>
                    <a:pt x="9420" y="2511"/>
                    <a:pt x="9420" y="2511"/>
                    <a:pt x="9420" y="2511"/>
                  </a:cubicBezTo>
                  <a:cubicBezTo>
                    <a:pt x="9461" y="2512"/>
                    <a:pt x="9495" y="2541"/>
                    <a:pt x="9505" y="2580"/>
                  </a:cubicBezTo>
                  <a:cubicBezTo>
                    <a:pt x="9505" y="2580"/>
                    <a:pt x="9505" y="2580"/>
                    <a:pt x="9505" y="2580"/>
                  </a:cubicBezTo>
                  <a:cubicBezTo>
                    <a:pt x="9506" y="2585"/>
                    <a:pt x="9507" y="2591"/>
                    <a:pt x="9508" y="2596"/>
                  </a:cubicBezTo>
                  <a:close/>
                  <a:moveTo>
                    <a:pt x="9501" y="2735"/>
                  </a:moveTo>
                  <a:cubicBezTo>
                    <a:pt x="9420" y="2735"/>
                    <a:pt x="9420" y="2735"/>
                    <a:pt x="9420" y="2735"/>
                  </a:cubicBezTo>
                  <a:cubicBezTo>
                    <a:pt x="9420" y="2633"/>
                    <a:pt x="9420" y="2633"/>
                    <a:pt x="9420" y="2633"/>
                  </a:cubicBezTo>
                  <a:lnTo>
                    <a:pt x="9501" y="2735"/>
                  </a:lnTo>
                  <a:close/>
                  <a:moveTo>
                    <a:pt x="9501" y="2742"/>
                  </a:moveTo>
                  <a:cubicBezTo>
                    <a:pt x="9420" y="2845"/>
                    <a:pt x="9420" y="2845"/>
                    <a:pt x="9420" y="2845"/>
                  </a:cubicBezTo>
                  <a:cubicBezTo>
                    <a:pt x="9420" y="2742"/>
                    <a:pt x="9420" y="2742"/>
                    <a:pt x="9420" y="2742"/>
                  </a:cubicBezTo>
                  <a:lnTo>
                    <a:pt x="9501" y="2742"/>
                  </a:lnTo>
                  <a:close/>
                  <a:moveTo>
                    <a:pt x="9508" y="2745"/>
                  </a:moveTo>
                  <a:cubicBezTo>
                    <a:pt x="9508" y="2875"/>
                    <a:pt x="9508" y="2875"/>
                    <a:pt x="9508" y="2875"/>
                  </a:cubicBezTo>
                  <a:cubicBezTo>
                    <a:pt x="9508" y="2877"/>
                    <a:pt x="9508" y="2879"/>
                    <a:pt x="9508" y="2881"/>
                  </a:cubicBezTo>
                  <a:cubicBezTo>
                    <a:pt x="9508" y="2881"/>
                    <a:pt x="9508" y="2881"/>
                    <a:pt x="9508" y="2881"/>
                  </a:cubicBezTo>
                  <a:cubicBezTo>
                    <a:pt x="9507" y="2887"/>
                    <a:pt x="9506" y="2892"/>
                    <a:pt x="9505" y="2898"/>
                  </a:cubicBezTo>
                  <a:cubicBezTo>
                    <a:pt x="9505" y="2898"/>
                    <a:pt x="9505" y="2898"/>
                    <a:pt x="9505" y="2898"/>
                  </a:cubicBezTo>
                  <a:cubicBezTo>
                    <a:pt x="9495" y="2936"/>
                    <a:pt x="9461" y="2965"/>
                    <a:pt x="9420" y="2967"/>
                  </a:cubicBezTo>
                  <a:cubicBezTo>
                    <a:pt x="9420" y="2898"/>
                    <a:pt x="9420" y="2898"/>
                    <a:pt x="9420" y="2898"/>
                  </a:cubicBezTo>
                  <a:cubicBezTo>
                    <a:pt x="9420" y="2898"/>
                    <a:pt x="9420" y="2898"/>
                    <a:pt x="9420" y="2898"/>
                  </a:cubicBezTo>
                  <a:cubicBezTo>
                    <a:pt x="9420" y="2856"/>
                    <a:pt x="9420" y="2856"/>
                    <a:pt x="9420" y="2856"/>
                  </a:cubicBezTo>
                  <a:lnTo>
                    <a:pt x="9508" y="2745"/>
                  </a:lnTo>
                  <a:close/>
                  <a:moveTo>
                    <a:pt x="9604" y="2133"/>
                  </a:moveTo>
                  <a:cubicBezTo>
                    <a:pt x="9567" y="2170"/>
                    <a:pt x="9567" y="2170"/>
                    <a:pt x="9567" y="2170"/>
                  </a:cubicBezTo>
                  <a:cubicBezTo>
                    <a:pt x="9558" y="2160"/>
                    <a:pt x="9552" y="2147"/>
                    <a:pt x="9551" y="2133"/>
                  </a:cubicBezTo>
                  <a:lnTo>
                    <a:pt x="9604" y="2133"/>
                  </a:lnTo>
                  <a:close/>
                  <a:moveTo>
                    <a:pt x="9551" y="2126"/>
                  </a:moveTo>
                  <a:cubicBezTo>
                    <a:pt x="9552" y="2112"/>
                    <a:pt x="9558" y="2098"/>
                    <a:pt x="9567" y="2088"/>
                  </a:cubicBezTo>
                  <a:cubicBezTo>
                    <a:pt x="9604" y="2126"/>
                    <a:pt x="9604" y="2126"/>
                    <a:pt x="9604" y="2126"/>
                  </a:cubicBezTo>
                  <a:lnTo>
                    <a:pt x="9551" y="2126"/>
                  </a:lnTo>
                  <a:close/>
                  <a:moveTo>
                    <a:pt x="9609" y="2138"/>
                  </a:moveTo>
                  <a:cubicBezTo>
                    <a:pt x="9609" y="2191"/>
                    <a:pt x="9609" y="2191"/>
                    <a:pt x="9609" y="2191"/>
                  </a:cubicBezTo>
                  <a:cubicBezTo>
                    <a:pt x="9595" y="2190"/>
                    <a:pt x="9582" y="2184"/>
                    <a:pt x="9572" y="2175"/>
                  </a:cubicBezTo>
                  <a:lnTo>
                    <a:pt x="9609" y="2138"/>
                  </a:lnTo>
                  <a:close/>
                  <a:moveTo>
                    <a:pt x="9572" y="2084"/>
                  </a:moveTo>
                  <a:cubicBezTo>
                    <a:pt x="9582" y="2075"/>
                    <a:pt x="9595" y="2069"/>
                    <a:pt x="9609" y="2068"/>
                  </a:cubicBezTo>
                  <a:cubicBezTo>
                    <a:pt x="9609" y="2121"/>
                    <a:pt x="9609" y="2121"/>
                    <a:pt x="9609" y="2121"/>
                  </a:cubicBezTo>
                  <a:lnTo>
                    <a:pt x="9572" y="2084"/>
                  </a:lnTo>
                  <a:close/>
                  <a:moveTo>
                    <a:pt x="9618" y="309"/>
                  </a:moveTo>
                  <a:cubicBezTo>
                    <a:pt x="9725" y="613"/>
                    <a:pt x="9725" y="613"/>
                    <a:pt x="9725" y="613"/>
                  </a:cubicBezTo>
                  <a:cubicBezTo>
                    <a:pt x="9675" y="613"/>
                    <a:pt x="9675" y="613"/>
                    <a:pt x="9675" y="613"/>
                  </a:cubicBezTo>
                  <a:lnTo>
                    <a:pt x="9618" y="309"/>
                  </a:lnTo>
                  <a:close/>
                  <a:moveTo>
                    <a:pt x="9668" y="613"/>
                  </a:moveTo>
                  <a:cubicBezTo>
                    <a:pt x="9618" y="613"/>
                    <a:pt x="9618" y="613"/>
                    <a:pt x="9618" y="613"/>
                  </a:cubicBezTo>
                  <a:cubicBezTo>
                    <a:pt x="9618" y="348"/>
                    <a:pt x="9618" y="348"/>
                    <a:pt x="9618" y="348"/>
                  </a:cubicBezTo>
                  <a:lnTo>
                    <a:pt x="9668" y="613"/>
                  </a:lnTo>
                  <a:close/>
                  <a:moveTo>
                    <a:pt x="9621" y="2126"/>
                  </a:moveTo>
                  <a:cubicBezTo>
                    <a:pt x="9658" y="2088"/>
                    <a:pt x="9658" y="2088"/>
                    <a:pt x="9658" y="2088"/>
                  </a:cubicBezTo>
                  <a:cubicBezTo>
                    <a:pt x="9667" y="2098"/>
                    <a:pt x="9673" y="2112"/>
                    <a:pt x="9674" y="2126"/>
                  </a:cubicBezTo>
                  <a:lnTo>
                    <a:pt x="9621" y="2126"/>
                  </a:lnTo>
                  <a:close/>
                  <a:moveTo>
                    <a:pt x="9674" y="2133"/>
                  </a:moveTo>
                  <a:cubicBezTo>
                    <a:pt x="9673" y="2147"/>
                    <a:pt x="9667" y="2160"/>
                    <a:pt x="9658" y="2170"/>
                  </a:cubicBezTo>
                  <a:cubicBezTo>
                    <a:pt x="9621" y="2133"/>
                    <a:pt x="9621" y="2133"/>
                    <a:pt x="9621" y="2133"/>
                  </a:cubicBezTo>
                  <a:lnTo>
                    <a:pt x="9674" y="2133"/>
                  </a:lnTo>
                  <a:close/>
                  <a:moveTo>
                    <a:pt x="9616" y="2121"/>
                  </a:moveTo>
                  <a:cubicBezTo>
                    <a:pt x="9616" y="2068"/>
                    <a:pt x="9616" y="2068"/>
                    <a:pt x="9616" y="2068"/>
                  </a:cubicBezTo>
                  <a:cubicBezTo>
                    <a:pt x="9630" y="2069"/>
                    <a:pt x="9644" y="2075"/>
                    <a:pt x="9654" y="2084"/>
                  </a:cubicBezTo>
                  <a:lnTo>
                    <a:pt x="9616" y="2121"/>
                  </a:lnTo>
                  <a:close/>
                  <a:moveTo>
                    <a:pt x="9654" y="2175"/>
                  </a:moveTo>
                  <a:cubicBezTo>
                    <a:pt x="9644" y="2184"/>
                    <a:pt x="9630" y="2190"/>
                    <a:pt x="9616" y="2191"/>
                  </a:cubicBezTo>
                  <a:cubicBezTo>
                    <a:pt x="9616" y="2138"/>
                    <a:pt x="9616" y="2138"/>
                    <a:pt x="9616" y="2138"/>
                  </a:cubicBezTo>
                  <a:lnTo>
                    <a:pt x="9654" y="2175"/>
                  </a:lnTo>
                  <a:close/>
                  <a:moveTo>
                    <a:pt x="9804" y="613"/>
                  </a:moveTo>
                  <a:cubicBezTo>
                    <a:pt x="9732" y="613"/>
                    <a:pt x="9732" y="613"/>
                    <a:pt x="9732" y="613"/>
                  </a:cubicBezTo>
                  <a:cubicBezTo>
                    <a:pt x="9615" y="281"/>
                    <a:pt x="9615" y="281"/>
                    <a:pt x="9615" y="281"/>
                  </a:cubicBezTo>
                  <a:cubicBezTo>
                    <a:pt x="9804" y="281"/>
                    <a:pt x="9804" y="281"/>
                    <a:pt x="9804" y="281"/>
                  </a:cubicBezTo>
                  <a:lnTo>
                    <a:pt x="9804" y="613"/>
                  </a:lnTo>
                  <a:close/>
                  <a:moveTo>
                    <a:pt x="9804" y="274"/>
                  </a:moveTo>
                  <a:cubicBezTo>
                    <a:pt x="5535" y="274"/>
                    <a:pt x="5535" y="274"/>
                    <a:pt x="5535" y="274"/>
                  </a:cubicBezTo>
                  <a:cubicBezTo>
                    <a:pt x="5535" y="274"/>
                    <a:pt x="5535" y="274"/>
                    <a:pt x="5535" y="274"/>
                  </a:cubicBezTo>
                  <a:cubicBezTo>
                    <a:pt x="5531" y="274"/>
                    <a:pt x="5531" y="274"/>
                    <a:pt x="5531" y="274"/>
                  </a:cubicBezTo>
                  <a:cubicBezTo>
                    <a:pt x="5531" y="274"/>
                    <a:pt x="5531" y="274"/>
                    <a:pt x="5531" y="274"/>
                  </a:cubicBezTo>
                  <a:cubicBezTo>
                    <a:pt x="5509" y="274"/>
                    <a:pt x="5489" y="266"/>
                    <a:pt x="5473" y="250"/>
                  </a:cubicBezTo>
                  <a:cubicBezTo>
                    <a:pt x="5458" y="235"/>
                    <a:pt x="5450" y="216"/>
                    <a:pt x="5449" y="195"/>
                  </a:cubicBezTo>
                  <a:cubicBezTo>
                    <a:pt x="9804" y="195"/>
                    <a:pt x="9804" y="195"/>
                    <a:pt x="9804" y="195"/>
                  </a:cubicBezTo>
                  <a:lnTo>
                    <a:pt x="9804" y="274"/>
                  </a:lnTo>
                  <a:close/>
                  <a:moveTo>
                    <a:pt x="9804" y="140"/>
                  </a:moveTo>
                  <a:cubicBezTo>
                    <a:pt x="5445" y="140"/>
                    <a:pt x="5445" y="140"/>
                    <a:pt x="5445" y="140"/>
                  </a:cubicBezTo>
                  <a:cubicBezTo>
                    <a:pt x="5445" y="147"/>
                    <a:pt x="5445" y="147"/>
                    <a:pt x="5445" y="147"/>
                  </a:cubicBezTo>
                  <a:cubicBezTo>
                    <a:pt x="9804" y="147"/>
                    <a:pt x="9804" y="147"/>
                    <a:pt x="9804" y="147"/>
                  </a:cubicBezTo>
                  <a:cubicBezTo>
                    <a:pt x="9804" y="188"/>
                    <a:pt x="9804" y="188"/>
                    <a:pt x="9804" y="188"/>
                  </a:cubicBezTo>
                  <a:cubicBezTo>
                    <a:pt x="5449" y="188"/>
                    <a:pt x="5449" y="188"/>
                    <a:pt x="5449" y="188"/>
                  </a:cubicBezTo>
                  <a:cubicBezTo>
                    <a:pt x="5449" y="188"/>
                    <a:pt x="5449" y="188"/>
                    <a:pt x="5449" y="188"/>
                  </a:cubicBezTo>
                  <a:cubicBezTo>
                    <a:pt x="5445" y="188"/>
                    <a:pt x="5445" y="188"/>
                    <a:pt x="5445" y="188"/>
                  </a:cubicBezTo>
                  <a:cubicBezTo>
                    <a:pt x="5050" y="188"/>
                    <a:pt x="5050" y="188"/>
                    <a:pt x="5050" y="188"/>
                  </a:cubicBezTo>
                  <a:cubicBezTo>
                    <a:pt x="5050" y="188"/>
                    <a:pt x="5050" y="188"/>
                    <a:pt x="5050" y="188"/>
                  </a:cubicBezTo>
                  <a:cubicBezTo>
                    <a:pt x="4365" y="188"/>
                    <a:pt x="4365" y="188"/>
                    <a:pt x="4365" y="188"/>
                  </a:cubicBezTo>
                  <a:cubicBezTo>
                    <a:pt x="4362" y="188"/>
                    <a:pt x="4362" y="188"/>
                    <a:pt x="4362" y="188"/>
                  </a:cubicBezTo>
                  <a:cubicBezTo>
                    <a:pt x="4362" y="188"/>
                    <a:pt x="4362" y="188"/>
                    <a:pt x="4362" y="188"/>
                  </a:cubicBezTo>
                  <a:cubicBezTo>
                    <a:pt x="7" y="188"/>
                    <a:pt x="7" y="188"/>
                    <a:pt x="7" y="188"/>
                  </a:cubicBezTo>
                  <a:cubicBezTo>
                    <a:pt x="7" y="147"/>
                    <a:pt x="7" y="147"/>
                    <a:pt x="7" y="147"/>
                  </a:cubicBezTo>
                  <a:cubicBezTo>
                    <a:pt x="4365" y="147"/>
                    <a:pt x="4365" y="147"/>
                    <a:pt x="4365" y="147"/>
                  </a:cubicBezTo>
                  <a:cubicBezTo>
                    <a:pt x="4365" y="140"/>
                    <a:pt x="4365" y="140"/>
                    <a:pt x="4365" y="140"/>
                  </a:cubicBezTo>
                  <a:cubicBezTo>
                    <a:pt x="7" y="140"/>
                    <a:pt x="7" y="140"/>
                    <a:pt x="7" y="140"/>
                  </a:cubicBezTo>
                  <a:cubicBezTo>
                    <a:pt x="7" y="102"/>
                    <a:pt x="7" y="102"/>
                    <a:pt x="7" y="102"/>
                  </a:cubicBezTo>
                  <a:cubicBezTo>
                    <a:pt x="4651" y="102"/>
                    <a:pt x="4651" y="102"/>
                    <a:pt x="4651" y="102"/>
                  </a:cubicBezTo>
                  <a:cubicBezTo>
                    <a:pt x="4698" y="149"/>
                    <a:pt x="4698" y="149"/>
                    <a:pt x="4698" y="149"/>
                  </a:cubicBezTo>
                  <a:cubicBezTo>
                    <a:pt x="4721" y="126"/>
                    <a:pt x="4721" y="126"/>
                    <a:pt x="4721" y="126"/>
                  </a:cubicBezTo>
                  <a:cubicBezTo>
                    <a:pt x="4744" y="149"/>
                    <a:pt x="4744" y="149"/>
                    <a:pt x="4744" y="149"/>
                  </a:cubicBezTo>
                  <a:cubicBezTo>
                    <a:pt x="4767" y="127"/>
                    <a:pt x="4767" y="127"/>
                    <a:pt x="4767" y="127"/>
                  </a:cubicBezTo>
                  <a:cubicBezTo>
                    <a:pt x="4790" y="150"/>
                    <a:pt x="4790" y="150"/>
                    <a:pt x="4790" y="150"/>
                  </a:cubicBezTo>
                  <a:cubicBezTo>
                    <a:pt x="4790" y="149"/>
                    <a:pt x="4790" y="149"/>
                    <a:pt x="4790" y="149"/>
                  </a:cubicBezTo>
                  <a:cubicBezTo>
                    <a:pt x="4790" y="149"/>
                    <a:pt x="4790" y="149"/>
                    <a:pt x="4790" y="149"/>
                  </a:cubicBezTo>
                  <a:cubicBezTo>
                    <a:pt x="4813" y="127"/>
                    <a:pt x="4813" y="127"/>
                    <a:pt x="4813" y="127"/>
                  </a:cubicBezTo>
                  <a:cubicBezTo>
                    <a:pt x="4836" y="150"/>
                    <a:pt x="4836" y="150"/>
                    <a:pt x="4836" y="150"/>
                  </a:cubicBezTo>
                  <a:cubicBezTo>
                    <a:pt x="4836" y="149"/>
                    <a:pt x="4836" y="149"/>
                    <a:pt x="4836" y="149"/>
                  </a:cubicBezTo>
                  <a:cubicBezTo>
                    <a:pt x="4836" y="149"/>
                    <a:pt x="4836" y="149"/>
                    <a:pt x="4836" y="149"/>
                  </a:cubicBezTo>
                  <a:cubicBezTo>
                    <a:pt x="4859" y="127"/>
                    <a:pt x="4859" y="127"/>
                    <a:pt x="4859" y="127"/>
                  </a:cubicBezTo>
                  <a:cubicBezTo>
                    <a:pt x="4882" y="150"/>
                    <a:pt x="4882" y="150"/>
                    <a:pt x="4882" y="150"/>
                  </a:cubicBezTo>
                  <a:cubicBezTo>
                    <a:pt x="4883" y="149"/>
                    <a:pt x="4883" y="149"/>
                    <a:pt x="4883" y="149"/>
                  </a:cubicBezTo>
                  <a:cubicBezTo>
                    <a:pt x="4883" y="149"/>
                    <a:pt x="4883" y="149"/>
                    <a:pt x="4883" y="149"/>
                  </a:cubicBezTo>
                  <a:cubicBezTo>
                    <a:pt x="4905" y="127"/>
                    <a:pt x="4905" y="127"/>
                    <a:pt x="4905" y="127"/>
                  </a:cubicBezTo>
                  <a:cubicBezTo>
                    <a:pt x="4928" y="150"/>
                    <a:pt x="4928" y="150"/>
                    <a:pt x="4928" y="150"/>
                  </a:cubicBezTo>
                  <a:cubicBezTo>
                    <a:pt x="4929" y="149"/>
                    <a:pt x="4929" y="149"/>
                    <a:pt x="4929" y="149"/>
                  </a:cubicBezTo>
                  <a:cubicBezTo>
                    <a:pt x="4929" y="149"/>
                    <a:pt x="4929" y="149"/>
                    <a:pt x="4929" y="149"/>
                  </a:cubicBezTo>
                  <a:cubicBezTo>
                    <a:pt x="4951" y="127"/>
                    <a:pt x="4951" y="127"/>
                    <a:pt x="4951" y="127"/>
                  </a:cubicBezTo>
                  <a:cubicBezTo>
                    <a:pt x="4974" y="150"/>
                    <a:pt x="4974" y="150"/>
                    <a:pt x="4974" y="150"/>
                  </a:cubicBezTo>
                  <a:cubicBezTo>
                    <a:pt x="4975" y="149"/>
                    <a:pt x="4975" y="149"/>
                    <a:pt x="4975" y="149"/>
                  </a:cubicBezTo>
                  <a:cubicBezTo>
                    <a:pt x="4975" y="149"/>
                    <a:pt x="4975" y="149"/>
                    <a:pt x="4975" y="149"/>
                  </a:cubicBezTo>
                  <a:cubicBezTo>
                    <a:pt x="4997" y="127"/>
                    <a:pt x="4997" y="127"/>
                    <a:pt x="4997" y="127"/>
                  </a:cubicBezTo>
                  <a:cubicBezTo>
                    <a:pt x="5020" y="150"/>
                    <a:pt x="5020" y="150"/>
                    <a:pt x="5020" y="150"/>
                  </a:cubicBezTo>
                  <a:cubicBezTo>
                    <a:pt x="5021" y="149"/>
                    <a:pt x="5021" y="149"/>
                    <a:pt x="5021" y="149"/>
                  </a:cubicBezTo>
                  <a:cubicBezTo>
                    <a:pt x="5021" y="149"/>
                    <a:pt x="5021" y="149"/>
                    <a:pt x="5021" y="149"/>
                  </a:cubicBezTo>
                  <a:cubicBezTo>
                    <a:pt x="5044" y="127"/>
                    <a:pt x="5044" y="127"/>
                    <a:pt x="5044" y="127"/>
                  </a:cubicBezTo>
                  <a:cubicBezTo>
                    <a:pt x="5067" y="150"/>
                    <a:pt x="5067" y="150"/>
                    <a:pt x="5067" y="150"/>
                  </a:cubicBezTo>
                  <a:cubicBezTo>
                    <a:pt x="5090" y="127"/>
                    <a:pt x="5090" y="127"/>
                    <a:pt x="5090" y="127"/>
                  </a:cubicBezTo>
                  <a:cubicBezTo>
                    <a:pt x="5113" y="150"/>
                    <a:pt x="5113" y="150"/>
                    <a:pt x="5113" y="150"/>
                  </a:cubicBezTo>
                  <a:cubicBezTo>
                    <a:pt x="5160" y="102"/>
                    <a:pt x="5160" y="102"/>
                    <a:pt x="5160" y="102"/>
                  </a:cubicBezTo>
                  <a:cubicBezTo>
                    <a:pt x="9804" y="102"/>
                    <a:pt x="9804" y="102"/>
                    <a:pt x="9804" y="102"/>
                  </a:cubicBezTo>
                  <a:lnTo>
                    <a:pt x="9804" y="140"/>
                  </a:lnTo>
                  <a:close/>
                  <a:moveTo>
                    <a:pt x="4762" y="76"/>
                  </a:moveTo>
                  <a:cubicBezTo>
                    <a:pt x="4760" y="77"/>
                    <a:pt x="4760" y="77"/>
                    <a:pt x="4760" y="77"/>
                  </a:cubicBezTo>
                  <a:cubicBezTo>
                    <a:pt x="4760" y="77"/>
                    <a:pt x="4760" y="77"/>
                    <a:pt x="4760" y="77"/>
                  </a:cubicBezTo>
                  <a:cubicBezTo>
                    <a:pt x="4744" y="94"/>
                    <a:pt x="4744" y="94"/>
                    <a:pt x="4744" y="94"/>
                  </a:cubicBezTo>
                  <a:cubicBezTo>
                    <a:pt x="4726" y="75"/>
                    <a:pt x="4726" y="75"/>
                    <a:pt x="4726" y="75"/>
                  </a:cubicBezTo>
                  <a:cubicBezTo>
                    <a:pt x="4744" y="57"/>
                    <a:pt x="4744" y="57"/>
                    <a:pt x="4744" y="57"/>
                  </a:cubicBezTo>
                  <a:cubicBezTo>
                    <a:pt x="4760" y="73"/>
                    <a:pt x="4760" y="73"/>
                    <a:pt x="4760" y="73"/>
                  </a:cubicBezTo>
                  <a:cubicBezTo>
                    <a:pt x="4760" y="74"/>
                    <a:pt x="4760" y="74"/>
                    <a:pt x="4760" y="74"/>
                  </a:cubicBezTo>
                  <a:lnTo>
                    <a:pt x="4762" y="76"/>
                  </a:lnTo>
                  <a:close/>
                  <a:moveTo>
                    <a:pt x="5108" y="99"/>
                  </a:moveTo>
                  <a:cubicBezTo>
                    <a:pt x="5090" y="117"/>
                    <a:pt x="5090" y="117"/>
                    <a:pt x="5090" y="117"/>
                  </a:cubicBezTo>
                  <a:cubicBezTo>
                    <a:pt x="5071" y="99"/>
                    <a:pt x="5071" y="99"/>
                    <a:pt x="5071" y="99"/>
                  </a:cubicBezTo>
                  <a:cubicBezTo>
                    <a:pt x="5090" y="81"/>
                    <a:pt x="5090" y="81"/>
                    <a:pt x="5090" y="81"/>
                  </a:cubicBezTo>
                  <a:lnTo>
                    <a:pt x="5108" y="99"/>
                  </a:lnTo>
                  <a:close/>
                  <a:moveTo>
                    <a:pt x="5094" y="76"/>
                  </a:moveTo>
                  <a:cubicBezTo>
                    <a:pt x="5113" y="58"/>
                    <a:pt x="5113" y="58"/>
                    <a:pt x="5113" y="58"/>
                  </a:cubicBezTo>
                  <a:cubicBezTo>
                    <a:pt x="5154" y="99"/>
                    <a:pt x="5154" y="99"/>
                    <a:pt x="5154" y="99"/>
                  </a:cubicBezTo>
                  <a:cubicBezTo>
                    <a:pt x="5113" y="140"/>
                    <a:pt x="5113" y="140"/>
                    <a:pt x="5113" y="140"/>
                  </a:cubicBezTo>
                  <a:cubicBezTo>
                    <a:pt x="5094" y="122"/>
                    <a:pt x="5094" y="122"/>
                    <a:pt x="5094" y="122"/>
                  </a:cubicBezTo>
                  <a:cubicBezTo>
                    <a:pt x="5118" y="99"/>
                    <a:pt x="5118" y="99"/>
                    <a:pt x="5118" y="99"/>
                  </a:cubicBezTo>
                  <a:lnTo>
                    <a:pt x="5094" y="76"/>
                  </a:lnTo>
                  <a:close/>
                  <a:moveTo>
                    <a:pt x="5049" y="122"/>
                  </a:moveTo>
                  <a:cubicBezTo>
                    <a:pt x="5050" y="120"/>
                    <a:pt x="5050" y="120"/>
                    <a:pt x="5050" y="120"/>
                  </a:cubicBezTo>
                  <a:cubicBezTo>
                    <a:pt x="5050" y="120"/>
                    <a:pt x="5050" y="120"/>
                    <a:pt x="5050" y="120"/>
                  </a:cubicBezTo>
                  <a:cubicBezTo>
                    <a:pt x="5067" y="104"/>
                    <a:pt x="5067" y="104"/>
                    <a:pt x="5067" y="104"/>
                  </a:cubicBezTo>
                  <a:cubicBezTo>
                    <a:pt x="5085" y="122"/>
                    <a:pt x="5085" y="122"/>
                    <a:pt x="5085" y="122"/>
                  </a:cubicBezTo>
                  <a:cubicBezTo>
                    <a:pt x="5067" y="140"/>
                    <a:pt x="5067" y="140"/>
                    <a:pt x="5067" y="140"/>
                  </a:cubicBezTo>
                  <a:cubicBezTo>
                    <a:pt x="5050" y="124"/>
                    <a:pt x="5050" y="124"/>
                    <a:pt x="5050" y="124"/>
                  </a:cubicBezTo>
                  <a:cubicBezTo>
                    <a:pt x="5050" y="123"/>
                    <a:pt x="5050" y="123"/>
                    <a:pt x="5050" y="123"/>
                  </a:cubicBezTo>
                  <a:lnTo>
                    <a:pt x="5049" y="122"/>
                  </a:lnTo>
                  <a:close/>
                  <a:moveTo>
                    <a:pt x="5067" y="94"/>
                  </a:moveTo>
                  <a:cubicBezTo>
                    <a:pt x="5050" y="78"/>
                    <a:pt x="5050" y="78"/>
                    <a:pt x="5050" y="78"/>
                  </a:cubicBezTo>
                  <a:cubicBezTo>
                    <a:pt x="5050" y="77"/>
                    <a:pt x="5050" y="77"/>
                    <a:pt x="5050" y="77"/>
                  </a:cubicBezTo>
                  <a:cubicBezTo>
                    <a:pt x="5049" y="75"/>
                    <a:pt x="5049" y="75"/>
                    <a:pt x="5049" y="75"/>
                  </a:cubicBezTo>
                  <a:cubicBezTo>
                    <a:pt x="5050" y="74"/>
                    <a:pt x="5050" y="74"/>
                    <a:pt x="5050" y="74"/>
                  </a:cubicBezTo>
                  <a:cubicBezTo>
                    <a:pt x="5050" y="74"/>
                    <a:pt x="5050" y="74"/>
                    <a:pt x="5050" y="74"/>
                  </a:cubicBezTo>
                  <a:cubicBezTo>
                    <a:pt x="5067" y="58"/>
                    <a:pt x="5067" y="58"/>
                    <a:pt x="5067" y="58"/>
                  </a:cubicBezTo>
                  <a:cubicBezTo>
                    <a:pt x="5085" y="76"/>
                    <a:pt x="5085" y="76"/>
                    <a:pt x="5085" y="76"/>
                  </a:cubicBezTo>
                  <a:lnTo>
                    <a:pt x="5067" y="94"/>
                  </a:lnTo>
                  <a:close/>
                  <a:moveTo>
                    <a:pt x="5062" y="99"/>
                  </a:moveTo>
                  <a:cubicBezTo>
                    <a:pt x="5044" y="117"/>
                    <a:pt x="5044" y="117"/>
                    <a:pt x="5044" y="117"/>
                  </a:cubicBezTo>
                  <a:cubicBezTo>
                    <a:pt x="5026" y="98"/>
                    <a:pt x="5026" y="98"/>
                    <a:pt x="5026" y="98"/>
                  </a:cubicBezTo>
                  <a:cubicBezTo>
                    <a:pt x="5044" y="81"/>
                    <a:pt x="5044" y="81"/>
                    <a:pt x="5044" y="81"/>
                  </a:cubicBezTo>
                  <a:lnTo>
                    <a:pt x="5062" y="99"/>
                  </a:lnTo>
                  <a:close/>
                  <a:moveTo>
                    <a:pt x="5039" y="122"/>
                  </a:moveTo>
                  <a:cubicBezTo>
                    <a:pt x="5021" y="140"/>
                    <a:pt x="5021" y="140"/>
                    <a:pt x="5021" y="140"/>
                  </a:cubicBezTo>
                  <a:cubicBezTo>
                    <a:pt x="5003" y="122"/>
                    <a:pt x="5003" y="122"/>
                    <a:pt x="5003" y="122"/>
                  </a:cubicBezTo>
                  <a:cubicBezTo>
                    <a:pt x="5021" y="104"/>
                    <a:pt x="5021" y="104"/>
                    <a:pt x="5021" y="104"/>
                  </a:cubicBezTo>
                  <a:lnTo>
                    <a:pt x="5039" y="122"/>
                  </a:lnTo>
                  <a:close/>
                  <a:moveTo>
                    <a:pt x="5021" y="94"/>
                  </a:moveTo>
                  <a:cubicBezTo>
                    <a:pt x="5003" y="75"/>
                    <a:pt x="5003" y="75"/>
                    <a:pt x="5003" y="75"/>
                  </a:cubicBezTo>
                  <a:cubicBezTo>
                    <a:pt x="5021" y="58"/>
                    <a:pt x="5021" y="58"/>
                    <a:pt x="5021" y="58"/>
                  </a:cubicBezTo>
                  <a:cubicBezTo>
                    <a:pt x="5039" y="76"/>
                    <a:pt x="5039" y="76"/>
                    <a:pt x="5039" y="76"/>
                  </a:cubicBezTo>
                  <a:lnTo>
                    <a:pt x="5021" y="94"/>
                  </a:lnTo>
                  <a:close/>
                  <a:moveTo>
                    <a:pt x="5016" y="99"/>
                  </a:moveTo>
                  <a:cubicBezTo>
                    <a:pt x="4998" y="117"/>
                    <a:pt x="4998" y="117"/>
                    <a:pt x="4998" y="117"/>
                  </a:cubicBezTo>
                  <a:cubicBezTo>
                    <a:pt x="4980" y="98"/>
                    <a:pt x="4980" y="98"/>
                    <a:pt x="4980" y="98"/>
                  </a:cubicBezTo>
                  <a:cubicBezTo>
                    <a:pt x="4997" y="81"/>
                    <a:pt x="4997" y="81"/>
                    <a:pt x="4997" y="81"/>
                  </a:cubicBezTo>
                  <a:lnTo>
                    <a:pt x="5016" y="99"/>
                  </a:lnTo>
                  <a:close/>
                  <a:moveTo>
                    <a:pt x="4993" y="122"/>
                  </a:moveTo>
                  <a:cubicBezTo>
                    <a:pt x="4975" y="140"/>
                    <a:pt x="4975" y="140"/>
                    <a:pt x="4975" y="140"/>
                  </a:cubicBezTo>
                  <a:cubicBezTo>
                    <a:pt x="4957" y="122"/>
                    <a:pt x="4957" y="122"/>
                    <a:pt x="4957" y="122"/>
                  </a:cubicBezTo>
                  <a:cubicBezTo>
                    <a:pt x="4974" y="104"/>
                    <a:pt x="4974" y="104"/>
                    <a:pt x="4974" y="104"/>
                  </a:cubicBezTo>
                  <a:lnTo>
                    <a:pt x="4993" y="122"/>
                  </a:lnTo>
                  <a:close/>
                  <a:moveTo>
                    <a:pt x="4975" y="94"/>
                  </a:moveTo>
                  <a:cubicBezTo>
                    <a:pt x="4957" y="75"/>
                    <a:pt x="4957" y="75"/>
                    <a:pt x="4957" y="75"/>
                  </a:cubicBezTo>
                  <a:cubicBezTo>
                    <a:pt x="4974" y="58"/>
                    <a:pt x="4974" y="58"/>
                    <a:pt x="4974" y="58"/>
                  </a:cubicBezTo>
                  <a:cubicBezTo>
                    <a:pt x="4993" y="76"/>
                    <a:pt x="4993" y="76"/>
                    <a:pt x="4993" y="76"/>
                  </a:cubicBezTo>
                  <a:lnTo>
                    <a:pt x="4975" y="94"/>
                  </a:lnTo>
                  <a:close/>
                  <a:moveTo>
                    <a:pt x="4969" y="99"/>
                  </a:moveTo>
                  <a:cubicBezTo>
                    <a:pt x="4952" y="117"/>
                    <a:pt x="4952" y="117"/>
                    <a:pt x="4952" y="117"/>
                  </a:cubicBezTo>
                  <a:cubicBezTo>
                    <a:pt x="4934" y="98"/>
                    <a:pt x="4934" y="98"/>
                    <a:pt x="4934" y="98"/>
                  </a:cubicBezTo>
                  <a:cubicBezTo>
                    <a:pt x="4951" y="81"/>
                    <a:pt x="4951" y="81"/>
                    <a:pt x="4951" y="81"/>
                  </a:cubicBezTo>
                  <a:lnTo>
                    <a:pt x="4969" y="99"/>
                  </a:lnTo>
                  <a:close/>
                  <a:moveTo>
                    <a:pt x="4946" y="122"/>
                  </a:moveTo>
                  <a:cubicBezTo>
                    <a:pt x="4929" y="140"/>
                    <a:pt x="4929" y="140"/>
                    <a:pt x="4929" y="140"/>
                  </a:cubicBezTo>
                  <a:cubicBezTo>
                    <a:pt x="4911" y="122"/>
                    <a:pt x="4911" y="122"/>
                    <a:pt x="4911" y="122"/>
                  </a:cubicBezTo>
                  <a:cubicBezTo>
                    <a:pt x="4928" y="104"/>
                    <a:pt x="4928" y="104"/>
                    <a:pt x="4928" y="104"/>
                  </a:cubicBezTo>
                  <a:lnTo>
                    <a:pt x="4946" y="122"/>
                  </a:lnTo>
                  <a:close/>
                  <a:moveTo>
                    <a:pt x="4929" y="94"/>
                  </a:moveTo>
                  <a:cubicBezTo>
                    <a:pt x="4911" y="75"/>
                    <a:pt x="4911" y="75"/>
                    <a:pt x="4911" y="75"/>
                  </a:cubicBezTo>
                  <a:cubicBezTo>
                    <a:pt x="4928" y="58"/>
                    <a:pt x="4928" y="58"/>
                    <a:pt x="4928" y="58"/>
                  </a:cubicBezTo>
                  <a:cubicBezTo>
                    <a:pt x="4946" y="76"/>
                    <a:pt x="4946" y="76"/>
                    <a:pt x="4946" y="76"/>
                  </a:cubicBezTo>
                  <a:lnTo>
                    <a:pt x="4929" y="94"/>
                  </a:lnTo>
                  <a:close/>
                  <a:moveTo>
                    <a:pt x="4923" y="99"/>
                  </a:moveTo>
                  <a:cubicBezTo>
                    <a:pt x="4906" y="117"/>
                    <a:pt x="4906" y="117"/>
                    <a:pt x="4906" y="117"/>
                  </a:cubicBezTo>
                  <a:cubicBezTo>
                    <a:pt x="4887" y="98"/>
                    <a:pt x="4887" y="98"/>
                    <a:pt x="4887" y="98"/>
                  </a:cubicBezTo>
                  <a:cubicBezTo>
                    <a:pt x="4905" y="81"/>
                    <a:pt x="4905" y="81"/>
                    <a:pt x="4905" y="81"/>
                  </a:cubicBezTo>
                  <a:lnTo>
                    <a:pt x="4923" y="99"/>
                  </a:lnTo>
                  <a:close/>
                  <a:moveTo>
                    <a:pt x="4900" y="122"/>
                  </a:moveTo>
                  <a:cubicBezTo>
                    <a:pt x="4883" y="140"/>
                    <a:pt x="4883" y="140"/>
                    <a:pt x="4883" y="140"/>
                  </a:cubicBezTo>
                  <a:cubicBezTo>
                    <a:pt x="4864" y="122"/>
                    <a:pt x="4864" y="122"/>
                    <a:pt x="4864" y="122"/>
                  </a:cubicBezTo>
                  <a:cubicBezTo>
                    <a:pt x="4882" y="104"/>
                    <a:pt x="4882" y="104"/>
                    <a:pt x="4882" y="104"/>
                  </a:cubicBezTo>
                  <a:lnTo>
                    <a:pt x="4900" y="122"/>
                  </a:lnTo>
                  <a:close/>
                  <a:moveTo>
                    <a:pt x="4883" y="94"/>
                  </a:moveTo>
                  <a:cubicBezTo>
                    <a:pt x="4864" y="75"/>
                    <a:pt x="4864" y="75"/>
                    <a:pt x="4864" y="75"/>
                  </a:cubicBezTo>
                  <a:cubicBezTo>
                    <a:pt x="4882" y="58"/>
                    <a:pt x="4882" y="58"/>
                    <a:pt x="4882" y="58"/>
                  </a:cubicBezTo>
                  <a:cubicBezTo>
                    <a:pt x="4900" y="76"/>
                    <a:pt x="4900" y="76"/>
                    <a:pt x="4900" y="76"/>
                  </a:cubicBezTo>
                  <a:lnTo>
                    <a:pt x="4883" y="94"/>
                  </a:lnTo>
                  <a:close/>
                  <a:moveTo>
                    <a:pt x="4877" y="99"/>
                  </a:moveTo>
                  <a:cubicBezTo>
                    <a:pt x="4859" y="117"/>
                    <a:pt x="4859" y="117"/>
                    <a:pt x="4859" y="117"/>
                  </a:cubicBezTo>
                  <a:cubicBezTo>
                    <a:pt x="4841" y="98"/>
                    <a:pt x="4841" y="98"/>
                    <a:pt x="4841" y="98"/>
                  </a:cubicBezTo>
                  <a:cubicBezTo>
                    <a:pt x="4859" y="81"/>
                    <a:pt x="4859" y="81"/>
                    <a:pt x="4859" y="81"/>
                  </a:cubicBezTo>
                  <a:lnTo>
                    <a:pt x="4877" y="99"/>
                  </a:lnTo>
                  <a:close/>
                  <a:moveTo>
                    <a:pt x="4854" y="122"/>
                  </a:moveTo>
                  <a:cubicBezTo>
                    <a:pt x="4836" y="140"/>
                    <a:pt x="4836" y="140"/>
                    <a:pt x="4836" y="140"/>
                  </a:cubicBezTo>
                  <a:cubicBezTo>
                    <a:pt x="4818" y="122"/>
                    <a:pt x="4818" y="122"/>
                    <a:pt x="4818" y="122"/>
                  </a:cubicBezTo>
                  <a:cubicBezTo>
                    <a:pt x="4836" y="104"/>
                    <a:pt x="4836" y="104"/>
                    <a:pt x="4836" y="104"/>
                  </a:cubicBezTo>
                  <a:lnTo>
                    <a:pt x="4854" y="122"/>
                  </a:lnTo>
                  <a:close/>
                  <a:moveTo>
                    <a:pt x="4836" y="94"/>
                  </a:moveTo>
                  <a:cubicBezTo>
                    <a:pt x="4818" y="75"/>
                    <a:pt x="4818" y="75"/>
                    <a:pt x="4818" y="75"/>
                  </a:cubicBezTo>
                  <a:cubicBezTo>
                    <a:pt x="4836" y="58"/>
                    <a:pt x="4836" y="58"/>
                    <a:pt x="4836" y="58"/>
                  </a:cubicBezTo>
                  <a:cubicBezTo>
                    <a:pt x="4854" y="76"/>
                    <a:pt x="4854" y="76"/>
                    <a:pt x="4854" y="76"/>
                  </a:cubicBezTo>
                  <a:lnTo>
                    <a:pt x="4836" y="94"/>
                  </a:lnTo>
                  <a:close/>
                  <a:moveTo>
                    <a:pt x="4831" y="99"/>
                  </a:moveTo>
                  <a:cubicBezTo>
                    <a:pt x="4813" y="117"/>
                    <a:pt x="4813" y="117"/>
                    <a:pt x="4813" y="117"/>
                  </a:cubicBezTo>
                  <a:cubicBezTo>
                    <a:pt x="4795" y="98"/>
                    <a:pt x="4795" y="98"/>
                    <a:pt x="4795" y="98"/>
                  </a:cubicBezTo>
                  <a:cubicBezTo>
                    <a:pt x="4813" y="81"/>
                    <a:pt x="4813" y="81"/>
                    <a:pt x="4813" y="81"/>
                  </a:cubicBezTo>
                  <a:lnTo>
                    <a:pt x="4831" y="99"/>
                  </a:lnTo>
                  <a:close/>
                  <a:moveTo>
                    <a:pt x="4808" y="122"/>
                  </a:moveTo>
                  <a:cubicBezTo>
                    <a:pt x="4790" y="140"/>
                    <a:pt x="4790" y="140"/>
                    <a:pt x="4790" y="140"/>
                  </a:cubicBezTo>
                  <a:cubicBezTo>
                    <a:pt x="4772" y="122"/>
                    <a:pt x="4772" y="122"/>
                    <a:pt x="4772" y="122"/>
                  </a:cubicBezTo>
                  <a:cubicBezTo>
                    <a:pt x="4790" y="104"/>
                    <a:pt x="4790" y="104"/>
                    <a:pt x="4790" y="104"/>
                  </a:cubicBezTo>
                  <a:lnTo>
                    <a:pt x="4808" y="122"/>
                  </a:lnTo>
                  <a:close/>
                  <a:moveTo>
                    <a:pt x="4790" y="94"/>
                  </a:moveTo>
                  <a:cubicBezTo>
                    <a:pt x="4772" y="75"/>
                    <a:pt x="4772" y="75"/>
                    <a:pt x="4772" y="75"/>
                  </a:cubicBezTo>
                  <a:cubicBezTo>
                    <a:pt x="4790" y="58"/>
                    <a:pt x="4790" y="58"/>
                    <a:pt x="4790" y="58"/>
                  </a:cubicBezTo>
                  <a:cubicBezTo>
                    <a:pt x="4808" y="76"/>
                    <a:pt x="4808" y="76"/>
                    <a:pt x="4808" y="76"/>
                  </a:cubicBezTo>
                  <a:lnTo>
                    <a:pt x="4790" y="94"/>
                  </a:lnTo>
                  <a:close/>
                  <a:moveTo>
                    <a:pt x="4785" y="99"/>
                  </a:moveTo>
                  <a:cubicBezTo>
                    <a:pt x="4767" y="117"/>
                    <a:pt x="4767" y="117"/>
                    <a:pt x="4767" y="117"/>
                  </a:cubicBezTo>
                  <a:cubicBezTo>
                    <a:pt x="4749" y="98"/>
                    <a:pt x="4749" y="98"/>
                    <a:pt x="4749" y="98"/>
                  </a:cubicBezTo>
                  <a:cubicBezTo>
                    <a:pt x="4767" y="81"/>
                    <a:pt x="4767" y="81"/>
                    <a:pt x="4767" y="81"/>
                  </a:cubicBezTo>
                  <a:lnTo>
                    <a:pt x="4785" y="99"/>
                  </a:lnTo>
                  <a:close/>
                  <a:moveTo>
                    <a:pt x="4762" y="122"/>
                  </a:moveTo>
                  <a:cubicBezTo>
                    <a:pt x="4760" y="123"/>
                    <a:pt x="4760" y="123"/>
                    <a:pt x="4760" y="123"/>
                  </a:cubicBezTo>
                  <a:cubicBezTo>
                    <a:pt x="4760" y="124"/>
                    <a:pt x="4760" y="124"/>
                    <a:pt x="4760" y="124"/>
                  </a:cubicBezTo>
                  <a:cubicBezTo>
                    <a:pt x="4744" y="140"/>
                    <a:pt x="4744" y="140"/>
                    <a:pt x="4744" y="140"/>
                  </a:cubicBezTo>
                  <a:cubicBezTo>
                    <a:pt x="4726" y="122"/>
                    <a:pt x="4726" y="122"/>
                    <a:pt x="4726" y="122"/>
                  </a:cubicBezTo>
                  <a:cubicBezTo>
                    <a:pt x="4744" y="103"/>
                    <a:pt x="4744" y="103"/>
                    <a:pt x="4744" y="103"/>
                  </a:cubicBezTo>
                  <a:cubicBezTo>
                    <a:pt x="4760" y="119"/>
                    <a:pt x="4760" y="119"/>
                    <a:pt x="4760" y="119"/>
                  </a:cubicBezTo>
                  <a:cubicBezTo>
                    <a:pt x="4760" y="120"/>
                    <a:pt x="4760" y="120"/>
                    <a:pt x="4760" y="120"/>
                  </a:cubicBezTo>
                  <a:lnTo>
                    <a:pt x="4762" y="122"/>
                  </a:lnTo>
                  <a:close/>
                  <a:moveTo>
                    <a:pt x="4739" y="98"/>
                  </a:moveTo>
                  <a:cubicBezTo>
                    <a:pt x="4721" y="117"/>
                    <a:pt x="4721" y="117"/>
                    <a:pt x="4721" y="117"/>
                  </a:cubicBezTo>
                  <a:cubicBezTo>
                    <a:pt x="4703" y="98"/>
                    <a:pt x="4703" y="98"/>
                    <a:pt x="4703" y="98"/>
                  </a:cubicBezTo>
                  <a:cubicBezTo>
                    <a:pt x="4721" y="80"/>
                    <a:pt x="4721" y="80"/>
                    <a:pt x="4721" y="80"/>
                  </a:cubicBezTo>
                  <a:lnTo>
                    <a:pt x="4739" y="98"/>
                  </a:lnTo>
                  <a:close/>
                  <a:moveTo>
                    <a:pt x="4693" y="98"/>
                  </a:moveTo>
                  <a:cubicBezTo>
                    <a:pt x="4716" y="122"/>
                    <a:pt x="4716" y="122"/>
                    <a:pt x="4716" y="122"/>
                  </a:cubicBezTo>
                  <a:cubicBezTo>
                    <a:pt x="4698" y="140"/>
                    <a:pt x="4698" y="140"/>
                    <a:pt x="4698" y="140"/>
                  </a:cubicBezTo>
                  <a:cubicBezTo>
                    <a:pt x="4657" y="98"/>
                    <a:pt x="4657" y="98"/>
                    <a:pt x="4657" y="98"/>
                  </a:cubicBezTo>
                  <a:cubicBezTo>
                    <a:pt x="4698" y="57"/>
                    <a:pt x="4698" y="57"/>
                    <a:pt x="4698" y="57"/>
                  </a:cubicBezTo>
                  <a:cubicBezTo>
                    <a:pt x="4716" y="75"/>
                    <a:pt x="4716" y="75"/>
                    <a:pt x="4716" y="75"/>
                  </a:cubicBezTo>
                  <a:lnTo>
                    <a:pt x="4693" y="98"/>
                  </a:lnTo>
                  <a:close/>
                  <a:moveTo>
                    <a:pt x="9804" y="50"/>
                  </a:moveTo>
                  <a:cubicBezTo>
                    <a:pt x="5445" y="50"/>
                    <a:pt x="5445" y="50"/>
                    <a:pt x="5445" y="50"/>
                  </a:cubicBezTo>
                  <a:cubicBezTo>
                    <a:pt x="5445" y="57"/>
                    <a:pt x="5445" y="57"/>
                    <a:pt x="5445" y="57"/>
                  </a:cubicBezTo>
                  <a:cubicBezTo>
                    <a:pt x="9804" y="57"/>
                    <a:pt x="9804" y="57"/>
                    <a:pt x="9804" y="57"/>
                  </a:cubicBezTo>
                  <a:cubicBezTo>
                    <a:pt x="9804" y="95"/>
                    <a:pt x="9804" y="95"/>
                    <a:pt x="9804" y="95"/>
                  </a:cubicBezTo>
                  <a:cubicBezTo>
                    <a:pt x="5160" y="95"/>
                    <a:pt x="5160" y="95"/>
                    <a:pt x="5160" y="95"/>
                  </a:cubicBezTo>
                  <a:cubicBezTo>
                    <a:pt x="5113" y="48"/>
                    <a:pt x="5113" y="48"/>
                    <a:pt x="5113" y="48"/>
                  </a:cubicBezTo>
                  <a:cubicBezTo>
                    <a:pt x="5090" y="71"/>
                    <a:pt x="5090" y="71"/>
                    <a:pt x="5090" y="71"/>
                  </a:cubicBezTo>
                  <a:cubicBezTo>
                    <a:pt x="5067" y="48"/>
                    <a:pt x="5067" y="48"/>
                    <a:pt x="5067" y="48"/>
                  </a:cubicBezTo>
                  <a:cubicBezTo>
                    <a:pt x="5044" y="70"/>
                    <a:pt x="5044" y="70"/>
                    <a:pt x="5044" y="70"/>
                  </a:cubicBezTo>
                  <a:cubicBezTo>
                    <a:pt x="5021" y="47"/>
                    <a:pt x="5021" y="47"/>
                    <a:pt x="5021" y="47"/>
                  </a:cubicBezTo>
                  <a:cubicBezTo>
                    <a:pt x="5021" y="48"/>
                    <a:pt x="5021" y="48"/>
                    <a:pt x="5021" y="48"/>
                  </a:cubicBezTo>
                  <a:cubicBezTo>
                    <a:pt x="5020" y="48"/>
                    <a:pt x="5020" y="48"/>
                    <a:pt x="5020" y="48"/>
                  </a:cubicBezTo>
                  <a:cubicBezTo>
                    <a:pt x="4998" y="70"/>
                    <a:pt x="4998" y="70"/>
                    <a:pt x="4998" y="70"/>
                  </a:cubicBezTo>
                  <a:cubicBezTo>
                    <a:pt x="4975" y="47"/>
                    <a:pt x="4975" y="47"/>
                    <a:pt x="4975" y="47"/>
                  </a:cubicBezTo>
                  <a:cubicBezTo>
                    <a:pt x="4974" y="48"/>
                    <a:pt x="4974" y="48"/>
                    <a:pt x="4974" y="48"/>
                  </a:cubicBezTo>
                  <a:cubicBezTo>
                    <a:pt x="4974" y="48"/>
                    <a:pt x="4974" y="48"/>
                    <a:pt x="4974" y="48"/>
                  </a:cubicBezTo>
                  <a:cubicBezTo>
                    <a:pt x="4952" y="70"/>
                    <a:pt x="4952" y="70"/>
                    <a:pt x="4952" y="70"/>
                  </a:cubicBezTo>
                  <a:cubicBezTo>
                    <a:pt x="4929" y="47"/>
                    <a:pt x="4929" y="47"/>
                    <a:pt x="4929" y="47"/>
                  </a:cubicBezTo>
                  <a:cubicBezTo>
                    <a:pt x="4928" y="48"/>
                    <a:pt x="4928" y="48"/>
                    <a:pt x="4928" y="48"/>
                  </a:cubicBezTo>
                  <a:cubicBezTo>
                    <a:pt x="4928" y="48"/>
                    <a:pt x="4928" y="48"/>
                    <a:pt x="4928" y="48"/>
                  </a:cubicBezTo>
                  <a:cubicBezTo>
                    <a:pt x="4906" y="70"/>
                    <a:pt x="4906" y="70"/>
                    <a:pt x="4906" y="70"/>
                  </a:cubicBezTo>
                  <a:cubicBezTo>
                    <a:pt x="4883" y="47"/>
                    <a:pt x="4883" y="47"/>
                    <a:pt x="4883" y="47"/>
                  </a:cubicBezTo>
                  <a:cubicBezTo>
                    <a:pt x="4882" y="48"/>
                    <a:pt x="4882" y="48"/>
                    <a:pt x="4882" y="48"/>
                  </a:cubicBezTo>
                  <a:cubicBezTo>
                    <a:pt x="4882" y="48"/>
                    <a:pt x="4882" y="48"/>
                    <a:pt x="4882" y="48"/>
                  </a:cubicBezTo>
                  <a:cubicBezTo>
                    <a:pt x="4859" y="70"/>
                    <a:pt x="4859" y="70"/>
                    <a:pt x="4859" y="70"/>
                  </a:cubicBezTo>
                  <a:cubicBezTo>
                    <a:pt x="4836" y="47"/>
                    <a:pt x="4836" y="47"/>
                    <a:pt x="4836" y="47"/>
                  </a:cubicBezTo>
                  <a:cubicBezTo>
                    <a:pt x="4836" y="48"/>
                    <a:pt x="4836" y="48"/>
                    <a:pt x="4836" y="48"/>
                  </a:cubicBezTo>
                  <a:cubicBezTo>
                    <a:pt x="4836" y="48"/>
                    <a:pt x="4836" y="48"/>
                    <a:pt x="4836" y="48"/>
                  </a:cubicBezTo>
                  <a:cubicBezTo>
                    <a:pt x="4813" y="70"/>
                    <a:pt x="4813" y="70"/>
                    <a:pt x="4813" y="70"/>
                  </a:cubicBezTo>
                  <a:cubicBezTo>
                    <a:pt x="4790" y="47"/>
                    <a:pt x="4790" y="47"/>
                    <a:pt x="4790" y="47"/>
                  </a:cubicBezTo>
                  <a:cubicBezTo>
                    <a:pt x="4790" y="48"/>
                    <a:pt x="4790" y="48"/>
                    <a:pt x="4790" y="48"/>
                  </a:cubicBezTo>
                  <a:cubicBezTo>
                    <a:pt x="4790" y="48"/>
                    <a:pt x="4790" y="48"/>
                    <a:pt x="4790" y="48"/>
                  </a:cubicBezTo>
                  <a:cubicBezTo>
                    <a:pt x="4767" y="70"/>
                    <a:pt x="4767" y="70"/>
                    <a:pt x="4767" y="70"/>
                  </a:cubicBezTo>
                  <a:cubicBezTo>
                    <a:pt x="4744" y="47"/>
                    <a:pt x="4744" y="47"/>
                    <a:pt x="4744" y="47"/>
                  </a:cubicBezTo>
                  <a:cubicBezTo>
                    <a:pt x="4721" y="71"/>
                    <a:pt x="4721" y="71"/>
                    <a:pt x="4721" y="71"/>
                  </a:cubicBezTo>
                  <a:cubicBezTo>
                    <a:pt x="4698" y="47"/>
                    <a:pt x="4698" y="47"/>
                    <a:pt x="4698" y="47"/>
                  </a:cubicBezTo>
                  <a:cubicBezTo>
                    <a:pt x="4651" y="95"/>
                    <a:pt x="4651" y="95"/>
                    <a:pt x="4651" y="95"/>
                  </a:cubicBezTo>
                  <a:cubicBezTo>
                    <a:pt x="7" y="95"/>
                    <a:pt x="7" y="95"/>
                    <a:pt x="7" y="95"/>
                  </a:cubicBezTo>
                  <a:cubicBezTo>
                    <a:pt x="7" y="57"/>
                    <a:pt x="7" y="57"/>
                    <a:pt x="7" y="57"/>
                  </a:cubicBezTo>
                  <a:cubicBezTo>
                    <a:pt x="4365" y="57"/>
                    <a:pt x="4365" y="57"/>
                    <a:pt x="4365" y="57"/>
                  </a:cubicBezTo>
                  <a:cubicBezTo>
                    <a:pt x="4365" y="50"/>
                    <a:pt x="4365" y="50"/>
                    <a:pt x="4365" y="50"/>
                  </a:cubicBezTo>
                  <a:cubicBezTo>
                    <a:pt x="7" y="50"/>
                    <a:pt x="7" y="50"/>
                    <a:pt x="7" y="50"/>
                  </a:cubicBezTo>
                  <a:cubicBezTo>
                    <a:pt x="7" y="7"/>
                    <a:pt x="7" y="7"/>
                    <a:pt x="7" y="7"/>
                  </a:cubicBezTo>
                  <a:cubicBezTo>
                    <a:pt x="4760" y="7"/>
                    <a:pt x="4760" y="7"/>
                    <a:pt x="4760" y="7"/>
                  </a:cubicBezTo>
                  <a:cubicBezTo>
                    <a:pt x="4760" y="7"/>
                    <a:pt x="4760" y="7"/>
                    <a:pt x="4760" y="7"/>
                  </a:cubicBezTo>
                  <a:cubicBezTo>
                    <a:pt x="9804" y="7"/>
                    <a:pt x="9804" y="7"/>
                    <a:pt x="9804" y="7"/>
                  </a:cubicBezTo>
                  <a:lnTo>
                    <a:pt x="9804" y="5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33"/>
            <p:cNvSpPr/>
            <p:nvPr/>
          </p:nvSpPr>
          <p:spPr>
            <a:xfrm>
              <a:off x="2203450" y="4579938"/>
              <a:ext cx="77788" cy="38100"/>
            </a:xfrm>
            <a:custGeom>
              <a:rect b="b" l="l" r="r" t="t"/>
              <a:pathLst>
                <a:path extrusionOk="0" h="24" w="49">
                  <a:moveTo>
                    <a:pt x="49" y="0"/>
                  </a:moveTo>
                  <a:lnTo>
                    <a:pt x="0" y="24"/>
                  </a:lnTo>
                  <a:lnTo>
                    <a:pt x="49" y="24"/>
                  </a:lnTo>
                  <a:lnTo>
                    <a:pt x="49" y="0"/>
                  </a:lnTo>
                  <a:close/>
                  <a:moveTo>
                    <a:pt x="48" y="23"/>
                  </a:moveTo>
                  <a:lnTo>
                    <a:pt x="5" y="23"/>
                  </a:lnTo>
                  <a:lnTo>
                    <a:pt x="48" y="2"/>
                  </a:lnTo>
                  <a:lnTo>
                    <a:pt x="48" y="2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33"/>
            <p:cNvSpPr/>
            <p:nvPr/>
          </p:nvSpPr>
          <p:spPr>
            <a:xfrm>
              <a:off x="3617913" y="4746625"/>
              <a:ext cx="20638" cy="328613"/>
            </a:xfrm>
            <a:custGeom>
              <a:rect b="b" l="l" r="r" t="t"/>
              <a:pathLst>
                <a:path extrusionOk="0" h="207" w="13">
                  <a:moveTo>
                    <a:pt x="0" y="207"/>
                  </a:moveTo>
                  <a:lnTo>
                    <a:pt x="13" y="207"/>
                  </a:lnTo>
                  <a:lnTo>
                    <a:pt x="13" y="0"/>
                  </a:lnTo>
                  <a:lnTo>
                    <a:pt x="0" y="0"/>
                  </a:lnTo>
                  <a:lnTo>
                    <a:pt x="0" y="207"/>
                  </a:lnTo>
                  <a:close/>
                  <a:moveTo>
                    <a:pt x="2" y="2"/>
                  </a:moveTo>
                  <a:lnTo>
                    <a:pt x="12" y="2"/>
                  </a:lnTo>
                  <a:lnTo>
                    <a:pt x="12" y="19"/>
                  </a:lnTo>
                  <a:lnTo>
                    <a:pt x="2" y="19"/>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7"/>
                  </a:moveTo>
                  <a:lnTo>
                    <a:pt x="12" y="167"/>
                  </a:lnTo>
                  <a:lnTo>
                    <a:pt x="12" y="187"/>
                  </a:lnTo>
                  <a:lnTo>
                    <a:pt x="2" y="187"/>
                  </a:lnTo>
                  <a:lnTo>
                    <a:pt x="2" y="167"/>
                  </a:lnTo>
                  <a:close/>
                  <a:moveTo>
                    <a:pt x="2" y="188"/>
                  </a:moveTo>
                  <a:lnTo>
                    <a:pt x="12" y="188"/>
                  </a:lnTo>
                  <a:lnTo>
                    <a:pt x="12" y="206"/>
                  </a:lnTo>
                  <a:lnTo>
                    <a:pt x="2" y="206"/>
                  </a:lnTo>
                  <a:lnTo>
                    <a:pt x="2" y="18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33"/>
            <p:cNvSpPr/>
            <p:nvPr/>
          </p:nvSpPr>
          <p:spPr>
            <a:xfrm>
              <a:off x="3554413" y="4746625"/>
              <a:ext cx="20638" cy="328613"/>
            </a:xfrm>
            <a:custGeom>
              <a:rect b="b" l="l" r="r" t="t"/>
              <a:pathLst>
                <a:path extrusionOk="0" h="207" w="13">
                  <a:moveTo>
                    <a:pt x="13" y="0"/>
                  </a:moveTo>
                  <a:lnTo>
                    <a:pt x="0" y="0"/>
                  </a:lnTo>
                  <a:lnTo>
                    <a:pt x="0" y="207"/>
                  </a:lnTo>
                  <a:lnTo>
                    <a:pt x="13" y="207"/>
                  </a:lnTo>
                  <a:lnTo>
                    <a:pt x="13" y="0"/>
                  </a:lnTo>
                  <a:close/>
                  <a:moveTo>
                    <a:pt x="12" y="206"/>
                  </a:moveTo>
                  <a:lnTo>
                    <a:pt x="2" y="206"/>
                  </a:lnTo>
                  <a:lnTo>
                    <a:pt x="2" y="188"/>
                  </a:lnTo>
                  <a:lnTo>
                    <a:pt x="12" y="188"/>
                  </a:lnTo>
                  <a:lnTo>
                    <a:pt x="12" y="206"/>
                  </a:lnTo>
                  <a:close/>
                  <a:moveTo>
                    <a:pt x="12" y="187"/>
                  </a:moveTo>
                  <a:lnTo>
                    <a:pt x="2" y="187"/>
                  </a:lnTo>
                  <a:lnTo>
                    <a:pt x="2" y="167"/>
                  </a:lnTo>
                  <a:lnTo>
                    <a:pt x="12" y="167"/>
                  </a:lnTo>
                  <a:lnTo>
                    <a:pt x="12" y="187"/>
                  </a:lnTo>
                  <a:close/>
                  <a:moveTo>
                    <a:pt x="12" y="166"/>
                  </a:moveTo>
                  <a:lnTo>
                    <a:pt x="2" y="166"/>
                  </a:lnTo>
                  <a:lnTo>
                    <a:pt x="2" y="146"/>
                  </a:lnTo>
                  <a:lnTo>
                    <a:pt x="12" y="146"/>
                  </a:lnTo>
                  <a:lnTo>
                    <a:pt x="12" y="166"/>
                  </a:lnTo>
                  <a:close/>
                  <a:moveTo>
                    <a:pt x="12" y="145"/>
                  </a:moveTo>
                  <a:lnTo>
                    <a:pt x="2" y="145"/>
                  </a:lnTo>
                  <a:lnTo>
                    <a:pt x="2" y="126"/>
                  </a:lnTo>
                  <a:lnTo>
                    <a:pt x="12" y="126"/>
                  </a:lnTo>
                  <a:lnTo>
                    <a:pt x="12" y="145"/>
                  </a:lnTo>
                  <a:close/>
                  <a:moveTo>
                    <a:pt x="12" y="124"/>
                  </a:moveTo>
                  <a:lnTo>
                    <a:pt x="2" y="124"/>
                  </a:lnTo>
                  <a:lnTo>
                    <a:pt x="2" y="105"/>
                  </a:lnTo>
                  <a:lnTo>
                    <a:pt x="12" y="105"/>
                  </a:lnTo>
                  <a:lnTo>
                    <a:pt x="12" y="124"/>
                  </a:lnTo>
                  <a:close/>
                  <a:moveTo>
                    <a:pt x="12" y="103"/>
                  </a:moveTo>
                  <a:lnTo>
                    <a:pt x="2" y="103"/>
                  </a:lnTo>
                  <a:lnTo>
                    <a:pt x="2" y="84"/>
                  </a:lnTo>
                  <a:lnTo>
                    <a:pt x="12" y="84"/>
                  </a:lnTo>
                  <a:lnTo>
                    <a:pt x="12" y="103"/>
                  </a:lnTo>
                  <a:close/>
                  <a:moveTo>
                    <a:pt x="12" y="82"/>
                  </a:moveTo>
                  <a:lnTo>
                    <a:pt x="2" y="82"/>
                  </a:lnTo>
                  <a:lnTo>
                    <a:pt x="2" y="63"/>
                  </a:lnTo>
                  <a:lnTo>
                    <a:pt x="12" y="63"/>
                  </a:lnTo>
                  <a:lnTo>
                    <a:pt x="12" y="82"/>
                  </a:lnTo>
                  <a:close/>
                  <a:moveTo>
                    <a:pt x="12" y="61"/>
                  </a:moveTo>
                  <a:lnTo>
                    <a:pt x="2" y="61"/>
                  </a:lnTo>
                  <a:lnTo>
                    <a:pt x="2" y="42"/>
                  </a:lnTo>
                  <a:lnTo>
                    <a:pt x="12" y="42"/>
                  </a:lnTo>
                  <a:lnTo>
                    <a:pt x="12" y="61"/>
                  </a:lnTo>
                  <a:close/>
                  <a:moveTo>
                    <a:pt x="12" y="41"/>
                  </a:moveTo>
                  <a:lnTo>
                    <a:pt x="2" y="41"/>
                  </a:lnTo>
                  <a:lnTo>
                    <a:pt x="2" y="21"/>
                  </a:lnTo>
                  <a:lnTo>
                    <a:pt x="12" y="21"/>
                  </a:lnTo>
                  <a:lnTo>
                    <a:pt x="12" y="41"/>
                  </a:lnTo>
                  <a:close/>
                  <a:moveTo>
                    <a:pt x="12" y="19"/>
                  </a:moveTo>
                  <a:lnTo>
                    <a:pt x="2" y="19"/>
                  </a:lnTo>
                  <a:lnTo>
                    <a:pt x="2" y="2"/>
                  </a:lnTo>
                  <a:lnTo>
                    <a:pt x="12" y="2"/>
                  </a:lnTo>
                  <a:lnTo>
                    <a:pt x="12" y="1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33"/>
            <p:cNvSpPr/>
            <p:nvPr/>
          </p:nvSpPr>
          <p:spPr>
            <a:xfrm>
              <a:off x="2514600" y="4611688"/>
              <a:ext cx="982663" cy="20638"/>
            </a:xfrm>
            <a:custGeom>
              <a:rect b="b" l="l" r="r" t="t"/>
              <a:pathLst>
                <a:path extrusionOk="0" h="13" w="619">
                  <a:moveTo>
                    <a:pt x="206" y="13"/>
                  </a:moveTo>
                  <a:lnTo>
                    <a:pt x="412" y="13"/>
                  </a:lnTo>
                  <a:lnTo>
                    <a:pt x="412" y="13"/>
                  </a:lnTo>
                  <a:lnTo>
                    <a:pt x="619" y="13"/>
                  </a:lnTo>
                  <a:lnTo>
                    <a:pt x="619" y="0"/>
                  </a:lnTo>
                  <a:lnTo>
                    <a:pt x="413" y="0"/>
                  </a:lnTo>
                  <a:lnTo>
                    <a:pt x="207" y="0"/>
                  </a:lnTo>
                  <a:lnTo>
                    <a:pt x="0" y="0"/>
                  </a:lnTo>
                  <a:lnTo>
                    <a:pt x="0" y="13"/>
                  </a:lnTo>
                  <a:lnTo>
                    <a:pt x="206" y="13"/>
                  </a:lnTo>
                  <a:lnTo>
                    <a:pt x="206" y="13"/>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73" y="1"/>
                  </a:moveTo>
                  <a:lnTo>
                    <a:pt x="473" y="11"/>
                  </a:lnTo>
                  <a:lnTo>
                    <a:pt x="453" y="11"/>
                  </a:lnTo>
                  <a:lnTo>
                    <a:pt x="453" y="1"/>
                  </a:lnTo>
                  <a:lnTo>
                    <a:pt x="47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moveTo>
                    <a:pt x="394" y="1"/>
                  </a:moveTo>
                  <a:lnTo>
                    <a:pt x="412" y="1"/>
                  </a:lnTo>
                  <a:lnTo>
                    <a:pt x="412" y="11"/>
                  </a:lnTo>
                  <a:lnTo>
                    <a:pt x="394" y="11"/>
                  </a:lnTo>
                  <a:lnTo>
                    <a:pt x="394" y="1"/>
                  </a:lnTo>
                  <a:close/>
                  <a:moveTo>
                    <a:pt x="373" y="1"/>
                  </a:moveTo>
                  <a:lnTo>
                    <a:pt x="392" y="1"/>
                  </a:lnTo>
                  <a:lnTo>
                    <a:pt x="392" y="11"/>
                  </a:lnTo>
                  <a:lnTo>
                    <a:pt x="373" y="11"/>
                  </a:lnTo>
                  <a:lnTo>
                    <a:pt x="373" y="1"/>
                  </a:lnTo>
                  <a:close/>
                  <a:moveTo>
                    <a:pt x="352" y="1"/>
                  </a:moveTo>
                  <a:lnTo>
                    <a:pt x="372" y="1"/>
                  </a:lnTo>
                  <a:lnTo>
                    <a:pt x="372" y="11"/>
                  </a:lnTo>
                  <a:lnTo>
                    <a:pt x="352" y="11"/>
                  </a:lnTo>
                  <a:lnTo>
                    <a:pt x="352" y="1"/>
                  </a:lnTo>
                  <a:close/>
                  <a:moveTo>
                    <a:pt x="331" y="1"/>
                  </a:moveTo>
                  <a:lnTo>
                    <a:pt x="351" y="1"/>
                  </a:lnTo>
                  <a:lnTo>
                    <a:pt x="351" y="11"/>
                  </a:lnTo>
                  <a:lnTo>
                    <a:pt x="331" y="11"/>
                  </a:lnTo>
                  <a:lnTo>
                    <a:pt x="331" y="1"/>
                  </a:lnTo>
                  <a:close/>
                  <a:moveTo>
                    <a:pt x="310" y="1"/>
                  </a:moveTo>
                  <a:lnTo>
                    <a:pt x="330" y="1"/>
                  </a:lnTo>
                  <a:lnTo>
                    <a:pt x="330"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67" y="1"/>
                  </a:moveTo>
                  <a:lnTo>
                    <a:pt x="267" y="11"/>
                  </a:lnTo>
                  <a:lnTo>
                    <a:pt x="247" y="11"/>
                  </a:lnTo>
                  <a:lnTo>
                    <a:pt x="247" y="1"/>
                  </a:lnTo>
                  <a:lnTo>
                    <a:pt x="26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188" y="11"/>
                  </a:moveTo>
                  <a:lnTo>
                    <a:pt x="188" y="1"/>
                  </a:lnTo>
                  <a:lnTo>
                    <a:pt x="206" y="1"/>
                  </a:lnTo>
                  <a:lnTo>
                    <a:pt x="206" y="11"/>
                  </a:lnTo>
                  <a:lnTo>
                    <a:pt x="188" y="11"/>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3"/>
            <p:cNvSpPr/>
            <p:nvPr/>
          </p:nvSpPr>
          <p:spPr>
            <a:xfrm>
              <a:off x="2333625" y="6011863"/>
              <a:ext cx="42863" cy="42863"/>
            </a:xfrm>
            <a:custGeom>
              <a:rect b="b" l="l" r="r" t="t"/>
              <a:pathLst>
                <a:path extrusionOk="0" h="136" w="136">
                  <a:moveTo>
                    <a:pt x="68" y="0"/>
                  </a:moveTo>
                  <a:cubicBezTo>
                    <a:pt x="30" y="0"/>
                    <a:pt x="0" y="30"/>
                    <a:pt x="0" y="68"/>
                  </a:cubicBezTo>
                  <a:cubicBezTo>
                    <a:pt x="0" y="105"/>
                    <a:pt x="30" y="136"/>
                    <a:pt x="68" y="136"/>
                  </a:cubicBezTo>
                  <a:cubicBezTo>
                    <a:pt x="106" y="136"/>
                    <a:pt x="136" y="105"/>
                    <a:pt x="136" y="68"/>
                  </a:cubicBezTo>
                  <a:cubicBezTo>
                    <a:pt x="136" y="30"/>
                    <a:pt x="106" y="0"/>
                    <a:pt x="68" y="0"/>
                  </a:cubicBezTo>
                  <a:close/>
                  <a:moveTo>
                    <a:pt x="22" y="27"/>
                  </a:moveTo>
                  <a:cubicBezTo>
                    <a:pt x="60" y="64"/>
                    <a:pt x="60" y="64"/>
                    <a:pt x="60" y="64"/>
                  </a:cubicBezTo>
                  <a:cubicBezTo>
                    <a:pt x="7" y="64"/>
                    <a:pt x="7" y="64"/>
                    <a:pt x="7" y="64"/>
                  </a:cubicBezTo>
                  <a:cubicBezTo>
                    <a:pt x="8" y="50"/>
                    <a:pt x="13" y="37"/>
                    <a:pt x="22" y="27"/>
                  </a:cubicBezTo>
                  <a:close/>
                  <a:moveTo>
                    <a:pt x="7" y="71"/>
                  </a:moveTo>
                  <a:cubicBezTo>
                    <a:pt x="60" y="71"/>
                    <a:pt x="60" y="71"/>
                    <a:pt x="60" y="71"/>
                  </a:cubicBezTo>
                  <a:cubicBezTo>
                    <a:pt x="22" y="109"/>
                    <a:pt x="22" y="109"/>
                    <a:pt x="22" y="109"/>
                  </a:cubicBezTo>
                  <a:cubicBezTo>
                    <a:pt x="13" y="99"/>
                    <a:pt x="8" y="86"/>
                    <a:pt x="7" y="71"/>
                  </a:cubicBezTo>
                  <a:close/>
                  <a:moveTo>
                    <a:pt x="65" y="129"/>
                  </a:moveTo>
                  <a:cubicBezTo>
                    <a:pt x="50" y="128"/>
                    <a:pt x="37" y="123"/>
                    <a:pt x="27" y="114"/>
                  </a:cubicBezTo>
                  <a:cubicBezTo>
                    <a:pt x="65" y="76"/>
                    <a:pt x="65" y="76"/>
                    <a:pt x="65" y="76"/>
                  </a:cubicBezTo>
                  <a:lnTo>
                    <a:pt x="65" y="129"/>
                  </a:lnTo>
                  <a:close/>
                  <a:moveTo>
                    <a:pt x="65" y="60"/>
                  </a:moveTo>
                  <a:cubicBezTo>
                    <a:pt x="27" y="22"/>
                    <a:pt x="27" y="22"/>
                    <a:pt x="27" y="22"/>
                  </a:cubicBezTo>
                  <a:cubicBezTo>
                    <a:pt x="37" y="13"/>
                    <a:pt x="50" y="7"/>
                    <a:pt x="65" y="7"/>
                  </a:cubicBezTo>
                  <a:lnTo>
                    <a:pt x="65" y="60"/>
                  </a:lnTo>
                  <a:close/>
                  <a:moveTo>
                    <a:pt x="72" y="7"/>
                  </a:moveTo>
                  <a:cubicBezTo>
                    <a:pt x="86" y="7"/>
                    <a:pt x="99" y="13"/>
                    <a:pt x="109" y="22"/>
                  </a:cubicBezTo>
                  <a:cubicBezTo>
                    <a:pt x="72" y="60"/>
                    <a:pt x="72" y="60"/>
                    <a:pt x="72" y="60"/>
                  </a:cubicBezTo>
                  <a:lnTo>
                    <a:pt x="72" y="7"/>
                  </a:lnTo>
                  <a:close/>
                  <a:moveTo>
                    <a:pt x="72" y="129"/>
                  </a:moveTo>
                  <a:cubicBezTo>
                    <a:pt x="72" y="76"/>
                    <a:pt x="72" y="76"/>
                    <a:pt x="72" y="76"/>
                  </a:cubicBezTo>
                  <a:cubicBezTo>
                    <a:pt x="109" y="114"/>
                    <a:pt x="109" y="114"/>
                    <a:pt x="109" y="114"/>
                  </a:cubicBezTo>
                  <a:cubicBezTo>
                    <a:pt x="99" y="123"/>
                    <a:pt x="86" y="128"/>
                    <a:pt x="72" y="129"/>
                  </a:cubicBezTo>
                  <a:close/>
                  <a:moveTo>
                    <a:pt x="114" y="109"/>
                  </a:moveTo>
                  <a:cubicBezTo>
                    <a:pt x="76" y="71"/>
                    <a:pt x="76" y="71"/>
                    <a:pt x="76" y="71"/>
                  </a:cubicBezTo>
                  <a:cubicBezTo>
                    <a:pt x="129" y="71"/>
                    <a:pt x="129" y="71"/>
                    <a:pt x="129" y="71"/>
                  </a:cubicBezTo>
                  <a:cubicBezTo>
                    <a:pt x="129" y="86"/>
                    <a:pt x="123" y="99"/>
                    <a:pt x="114" y="109"/>
                  </a:cubicBezTo>
                  <a:close/>
                  <a:moveTo>
                    <a:pt x="76" y="64"/>
                  </a:moveTo>
                  <a:cubicBezTo>
                    <a:pt x="114" y="27"/>
                    <a:pt x="114" y="27"/>
                    <a:pt x="114" y="27"/>
                  </a:cubicBezTo>
                  <a:cubicBezTo>
                    <a:pt x="123" y="37"/>
                    <a:pt x="129" y="50"/>
                    <a:pt x="129" y="64"/>
                  </a:cubicBezTo>
                  <a:lnTo>
                    <a:pt x="76" y="6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33"/>
            <p:cNvSpPr/>
            <p:nvPr/>
          </p:nvSpPr>
          <p:spPr>
            <a:xfrm>
              <a:off x="2203450" y="6051550"/>
              <a:ext cx="77788" cy="39688"/>
            </a:xfrm>
            <a:custGeom>
              <a:rect b="b" l="l" r="r" t="t"/>
              <a:pathLst>
                <a:path extrusionOk="0" h="25" w="49">
                  <a:moveTo>
                    <a:pt x="49" y="25"/>
                  </a:moveTo>
                  <a:lnTo>
                    <a:pt x="49" y="0"/>
                  </a:lnTo>
                  <a:lnTo>
                    <a:pt x="0" y="0"/>
                  </a:lnTo>
                  <a:lnTo>
                    <a:pt x="49" y="25"/>
                  </a:lnTo>
                  <a:close/>
                  <a:moveTo>
                    <a:pt x="48" y="23"/>
                  </a:moveTo>
                  <a:lnTo>
                    <a:pt x="5" y="2"/>
                  </a:lnTo>
                  <a:lnTo>
                    <a:pt x="48" y="2"/>
                  </a:lnTo>
                  <a:lnTo>
                    <a:pt x="48" y="2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33"/>
            <p:cNvSpPr/>
            <p:nvPr/>
          </p:nvSpPr>
          <p:spPr>
            <a:xfrm>
              <a:off x="3549650" y="5192713"/>
              <a:ext cx="93663" cy="285751"/>
            </a:xfrm>
            <a:custGeom>
              <a:rect b="b" l="l" r="r" t="t"/>
              <a:pathLst>
                <a:path extrusionOk="0" h="914" w="299">
                  <a:moveTo>
                    <a:pt x="235" y="19"/>
                  </a:moveTo>
                  <a:cubicBezTo>
                    <a:pt x="232" y="18"/>
                    <a:pt x="232" y="18"/>
                    <a:pt x="232" y="18"/>
                  </a:cubicBezTo>
                  <a:cubicBezTo>
                    <a:pt x="232" y="18"/>
                    <a:pt x="232" y="18"/>
                    <a:pt x="232" y="18"/>
                  </a:cubicBezTo>
                  <a:cubicBezTo>
                    <a:pt x="219" y="12"/>
                    <a:pt x="206" y="8"/>
                    <a:pt x="192" y="5"/>
                  </a:cubicBezTo>
                  <a:cubicBezTo>
                    <a:pt x="189" y="5"/>
                    <a:pt x="189" y="5"/>
                    <a:pt x="189" y="5"/>
                  </a:cubicBezTo>
                  <a:cubicBezTo>
                    <a:pt x="189" y="5"/>
                    <a:pt x="189" y="5"/>
                    <a:pt x="189" y="5"/>
                  </a:cubicBezTo>
                  <a:cubicBezTo>
                    <a:pt x="163" y="0"/>
                    <a:pt x="137" y="0"/>
                    <a:pt x="111" y="4"/>
                  </a:cubicBezTo>
                  <a:cubicBezTo>
                    <a:pt x="111" y="4"/>
                    <a:pt x="111" y="4"/>
                    <a:pt x="111" y="4"/>
                  </a:cubicBezTo>
                  <a:cubicBezTo>
                    <a:pt x="108" y="5"/>
                    <a:pt x="108" y="5"/>
                    <a:pt x="108" y="5"/>
                  </a:cubicBezTo>
                  <a:cubicBezTo>
                    <a:pt x="108" y="5"/>
                    <a:pt x="108" y="5"/>
                    <a:pt x="108" y="5"/>
                  </a:cubicBezTo>
                  <a:cubicBezTo>
                    <a:pt x="108" y="5"/>
                    <a:pt x="108" y="5"/>
                    <a:pt x="108" y="5"/>
                  </a:cubicBezTo>
                  <a:cubicBezTo>
                    <a:pt x="93" y="8"/>
                    <a:pt x="78" y="12"/>
                    <a:pt x="64" y="19"/>
                  </a:cubicBezTo>
                  <a:cubicBezTo>
                    <a:pt x="64" y="19"/>
                    <a:pt x="63" y="19"/>
                    <a:pt x="62" y="19"/>
                  </a:cubicBezTo>
                  <a:cubicBezTo>
                    <a:pt x="62" y="20"/>
                    <a:pt x="61" y="20"/>
                    <a:pt x="60" y="20"/>
                  </a:cubicBezTo>
                  <a:cubicBezTo>
                    <a:pt x="60" y="20"/>
                    <a:pt x="59" y="21"/>
                    <a:pt x="59" y="21"/>
                  </a:cubicBezTo>
                  <a:cubicBezTo>
                    <a:pt x="59" y="21"/>
                    <a:pt x="59" y="21"/>
                    <a:pt x="59" y="21"/>
                  </a:cubicBezTo>
                  <a:cubicBezTo>
                    <a:pt x="56" y="22"/>
                    <a:pt x="56" y="22"/>
                    <a:pt x="56" y="22"/>
                  </a:cubicBezTo>
                  <a:cubicBezTo>
                    <a:pt x="56" y="22"/>
                    <a:pt x="56" y="22"/>
                    <a:pt x="56" y="22"/>
                  </a:cubicBezTo>
                  <a:cubicBezTo>
                    <a:pt x="56" y="22"/>
                    <a:pt x="56" y="22"/>
                    <a:pt x="56" y="22"/>
                  </a:cubicBezTo>
                  <a:cubicBezTo>
                    <a:pt x="39" y="30"/>
                    <a:pt x="24" y="41"/>
                    <a:pt x="9" y="53"/>
                  </a:cubicBezTo>
                  <a:cubicBezTo>
                    <a:pt x="7" y="55"/>
                    <a:pt x="5" y="57"/>
                    <a:pt x="3" y="59"/>
                  </a:cubicBezTo>
                  <a:cubicBezTo>
                    <a:pt x="0" y="62"/>
                    <a:pt x="0" y="62"/>
                    <a:pt x="0" y="62"/>
                  </a:cubicBezTo>
                  <a:cubicBezTo>
                    <a:pt x="4" y="64"/>
                    <a:pt x="4" y="64"/>
                    <a:pt x="4" y="64"/>
                  </a:cubicBezTo>
                  <a:cubicBezTo>
                    <a:pt x="39" y="82"/>
                    <a:pt x="71" y="121"/>
                    <a:pt x="96" y="177"/>
                  </a:cubicBezTo>
                  <a:cubicBezTo>
                    <a:pt x="112" y="213"/>
                    <a:pt x="124" y="253"/>
                    <a:pt x="133" y="298"/>
                  </a:cubicBezTo>
                  <a:cubicBezTo>
                    <a:pt x="129" y="298"/>
                    <a:pt x="129" y="298"/>
                    <a:pt x="129" y="298"/>
                  </a:cubicBezTo>
                  <a:cubicBezTo>
                    <a:pt x="139" y="343"/>
                    <a:pt x="145" y="391"/>
                    <a:pt x="146" y="442"/>
                  </a:cubicBezTo>
                  <a:cubicBezTo>
                    <a:pt x="146" y="447"/>
                    <a:pt x="146" y="452"/>
                    <a:pt x="146" y="457"/>
                  </a:cubicBezTo>
                  <a:cubicBezTo>
                    <a:pt x="146" y="461"/>
                    <a:pt x="146" y="466"/>
                    <a:pt x="146" y="471"/>
                  </a:cubicBezTo>
                  <a:cubicBezTo>
                    <a:pt x="145" y="522"/>
                    <a:pt x="139" y="571"/>
                    <a:pt x="129" y="616"/>
                  </a:cubicBezTo>
                  <a:cubicBezTo>
                    <a:pt x="133" y="616"/>
                    <a:pt x="133" y="616"/>
                    <a:pt x="133" y="616"/>
                  </a:cubicBezTo>
                  <a:cubicBezTo>
                    <a:pt x="124" y="660"/>
                    <a:pt x="112" y="701"/>
                    <a:pt x="96" y="736"/>
                  </a:cubicBezTo>
                  <a:cubicBezTo>
                    <a:pt x="71" y="792"/>
                    <a:pt x="39" y="832"/>
                    <a:pt x="4" y="849"/>
                  </a:cubicBezTo>
                  <a:cubicBezTo>
                    <a:pt x="0" y="851"/>
                    <a:pt x="0" y="851"/>
                    <a:pt x="0" y="851"/>
                  </a:cubicBezTo>
                  <a:cubicBezTo>
                    <a:pt x="3" y="855"/>
                    <a:pt x="3" y="855"/>
                    <a:pt x="3" y="855"/>
                  </a:cubicBezTo>
                  <a:cubicBezTo>
                    <a:pt x="5" y="856"/>
                    <a:pt x="7" y="858"/>
                    <a:pt x="9" y="860"/>
                  </a:cubicBezTo>
                  <a:cubicBezTo>
                    <a:pt x="24" y="872"/>
                    <a:pt x="39" y="883"/>
                    <a:pt x="56" y="891"/>
                  </a:cubicBezTo>
                  <a:cubicBezTo>
                    <a:pt x="56" y="891"/>
                    <a:pt x="56" y="891"/>
                    <a:pt x="56" y="891"/>
                  </a:cubicBezTo>
                  <a:cubicBezTo>
                    <a:pt x="56" y="891"/>
                    <a:pt x="56" y="891"/>
                    <a:pt x="56" y="891"/>
                  </a:cubicBezTo>
                  <a:cubicBezTo>
                    <a:pt x="59" y="892"/>
                    <a:pt x="59" y="892"/>
                    <a:pt x="59" y="892"/>
                  </a:cubicBezTo>
                  <a:cubicBezTo>
                    <a:pt x="59" y="892"/>
                    <a:pt x="59" y="892"/>
                    <a:pt x="59" y="892"/>
                  </a:cubicBezTo>
                  <a:cubicBezTo>
                    <a:pt x="59" y="893"/>
                    <a:pt x="60" y="893"/>
                    <a:pt x="60" y="893"/>
                  </a:cubicBezTo>
                  <a:cubicBezTo>
                    <a:pt x="61" y="893"/>
                    <a:pt x="62" y="894"/>
                    <a:pt x="62" y="894"/>
                  </a:cubicBezTo>
                  <a:cubicBezTo>
                    <a:pt x="63" y="894"/>
                    <a:pt x="64" y="895"/>
                    <a:pt x="64" y="895"/>
                  </a:cubicBezTo>
                  <a:cubicBezTo>
                    <a:pt x="78" y="901"/>
                    <a:pt x="93" y="906"/>
                    <a:pt x="108" y="908"/>
                  </a:cubicBezTo>
                  <a:cubicBezTo>
                    <a:pt x="108" y="908"/>
                    <a:pt x="108" y="908"/>
                    <a:pt x="108" y="908"/>
                  </a:cubicBezTo>
                  <a:cubicBezTo>
                    <a:pt x="108" y="908"/>
                    <a:pt x="108" y="908"/>
                    <a:pt x="108" y="908"/>
                  </a:cubicBezTo>
                  <a:cubicBezTo>
                    <a:pt x="111" y="909"/>
                    <a:pt x="111" y="909"/>
                    <a:pt x="111" y="909"/>
                  </a:cubicBezTo>
                  <a:cubicBezTo>
                    <a:pt x="111" y="909"/>
                    <a:pt x="111" y="909"/>
                    <a:pt x="111" y="909"/>
                  </a:cubicBezTo>
                  <a:cubicBezTo>
                    <a:pt x="137" y="914"/>
                    <a:pt x="163" y="914"/>
                    <a:pt x="189" y="909"/>
                  </a:cubicBezTo>
                  <a:cubicBezTo>
                    <a:pt x="189" y="909"/>
                    <a:pt x="189" y="909"/>
                    <a:pt x="189" y="909"/>
                  </a:cubicBezTo>
                  <a:cubicBezTo>
                    <a:pt x="192" y="908"/>
                    <a:pt x="192" y="908"/>
                    <a:pt x="192" y="908"/>
                  </a:cubicBezTo>
                  <a:cubicBezTo>
                    <a:pt x="206" y="905"/>
                    <a:pt x="219" y="901"/>
                    <a:pt x="232" y="896"/>
                  </a:cubicBezTo>
                  <a:cubicBezTo>
                    <a:pt x="232" y="896"/>
                    <a:pt x="232" y="896"/>
                    <a:pt x="232" y="896"/>
                  </a:cubicBezTo>
                  <a:cubicBezTo>
                    <a:pt x="235" y="894"/>
                    <a:pt x="235" y="894"/>
                    <a:pt x="235" y="894"/>
                  </a:cubicBezTo>
                  <a:cubicBezTo>
                    <a:pt x="246" y="889"/>
                    <a:pt x="257" y="884"/>
                    <a:pt x="267" y="877"/>
                  </a:cubicBezTo>
                  <a:cubicBezTo>
                    <a:pt x="277" y="870"/>
                    <a:pt x="286" y="862"/>
                    <a:pt x="295" y="854"/>
                  </a:cubicBezTo>
                  <a:cubicBezTo>
                    <a:pt x="299" y="851"/>
                    <a:pt x="299" y="851"/>
                    <a:pt x="299" y="851"/>
                  </a:cubicBezTo>
                  <a:cubicBezTo>
                    <a:pt x="295" y="848"/>
                    <a:pt x="295" y="848"/>
                    <a:pt x="295" y="848"/>
                  </a:cubicBezTo>
                  <a:cubicBezTo>
                    <a:pt x="257" y="829"/>
                    <a:pt x="222" y="784"/>
                    <a:pt x="197" y="721"/>
                  </a:cubicBezTo>
                  <a:cubicBezTo>
                    <a:pt x="192" y="709"/>
                    <a:pt x="188" y="696"/>
                    <a:pt x="184" y="683"/>
                  </a:cubicBezTo>
                  <a:cubicBezTo>
                    <a:pt x="177" y="662"/>
                    <a:pt x="172" y="639"/>
                    <a:pt x="167" y="616"/>
                  </a:cubicBezTo>
                  <a:cubicBezTo>
                    <a:pt x="171" y="616"/>
                    <a:pt x="171" y="616"/>
                    <a:pt x="171" y="616"/>
                  </a:cubicBezTo>
                  <a:cubicBezTo>
                    <a:pt x="167" y="596"/>
                    <a:pt x="163" y="575"/>
                    <a:pt x="160" y="553"/>
                  </a:cubicBezTo>
                  <a:cubicBezTo>
                    <a:pt x="158" y="539"/>
                    <a:pt x="157" y="525"/>
                    <a:pt x="156" y="511"/>
                  </a:cubicBezTo>
                  <a:cubicBezTo>
                    <a:pt x="155" y="497"/>
                    <a:pt x="154" y="484"/>
                    <a:pt x="154" y="471"/>
                  </a:cubicBezTo>
                  <a:cubicBezTo>
                    <a:pt x="154" y="466"/>
                    <a:pt x="154" y="461"/>
                    <a:pt x="154" y="457"/>
                  </a:cubicBezTo>
                  <a:cubicBezTo>
                    <a:pt x="154" y="452"/>
                    <a:pt x="154" y="447"/>
                    <a:pt x="154" y="442"/>
                  </a:cubicBezTo>
                  <a:cubicBezTo>
                    <a:pt x="154" y="429"/>
                    <a:pt x="155" y="416"/>
                    <a:pt x="156" y="403"/>
                  </a:cubicBezTo>
                  <a:cubicBezTo>
                    <a:pt x="157" y="388"/>
                    <a:pt x="158" y="374"/>
                    <a:pt x="160" y="360"/>
                  </a:cubicBezTo>
                  <a:cubicBezTo>
                    <a:pt x="163" y="338"/>
                    <a:pt x="167" y="318"/>
                    <a:pt x="171" y="298"/>
                  </a:cubicBezTo>
                  <a:cubicBezTo>
                    <a:pt x="167" y="298"/>
                    <a:pt x="167" y="298"/>
                    <a:pt x="167" y="298"/>
                  </a:cubicBezTo>
                  <a:cubicBezTo>
                    <a:pt x="172" y="274"/>
                    <a:pt x="177" y="252"/>
                    <a:pt x="184" y="231"/>
                  </a:cubicBezTo>
                  <a:cubicBezTo>
                    <a:pt x="188" y="217"/>
                    <a:pt x="192" y="205"/>
                    <a:pt x="197" y="192"/>
                  </a:cubicBezTo>
                  <a:cubicBezTo>
                    <a:pt x="222" y="129"/>
                    <a:pt x="257" y="84"/>
                    <a:pt x="295" y="65"/>
                  </a:cubicBezTo>
                  <a:cubicBezTo>
                    <a:pt x="299" y="63"/>
                    <a:pt x="299" y="63"/>
                    <a:pt x="299" y="63"/>
                  </a:cubicBezTo>
                  <a:cubicBezTo>
                    <a:pt x="295" y="59"/>
                    <a:pt x="295" y="59"/>
                    <a:pt x="295" y="59"/>
                  </a:cubicBezTo>
                  <a:cubicBezTo>
                    <a:pt x="286" y="51"/>
                    <a:pt x="277" y="43"/>
                    <a:pt x="267" y="37"/>
                  </a:cubicBezTo>
                  <a:cubicBezTo>
                    <a:pt x="257" y="30"/>
                    <a:pt x="246" y="24"/>
                    <a:pt x="235" y="19"/>
                  </a:cubicBezTo>
                  <a:close/>
                  <a:moveTo>
                    <a:pt x="129" y="252"/>
                  </a:moveTo>
                  <a:cubicBezTo>
                    <a:pt x="129" y="249"/>
                    <a:pt x="128" y="246"/>
                    <a:pt x="127" y="243"/>
                  </a:cubicBezTo>
                  <a:cubicBezTo>
                    <a:pt x="127" y="242"/>
                    <a:pt x="127" y="242"/>
                    <a:pt x="127" y="242"/>
                  </a:cubicBezTo>
                  <a:cubicBezTo>
                    <a:pt x="127" y="242"/>
                    <a:pt x="127" y="242"/>
                    <a:pt x="127" y="241"/>
                  </a:cubicBezTo>
                  <a:cubicBezTo>
                    <a:pt x="126" y="241"/>
                    <a:pt x="126" y="241"/>
                    <a:pt x="126" y="240"/>
                  </a:cubicBezTo>
                  <a:cubicBezTo>
                    <a:pt x="125" y="237"/>
                    <a:pt x="125" y="235"/>
                    <a:pt x="124" y="232"/>
                  </a:cubicBezTo>
                  <a:cubicBezTo>
                    <a:pt x="124" y="232"/>
                    <a:pt x="124" y="231"/>
                    <a:pt x="123" y="230"/>
                  </a:cubicBezTo>
                  <a:cubicBezTo>
                    <a:pt x="123" y="230"/>
                    <a:pt x="123" y="229"/>
                    <a:pt x="122" y="228"/>
                  </a:cubicBezTo>
                  <a:cubicBezTo>
                    <a:pt x="122" y="226"/>
                    <a:pt x="121" y="224"/>
                    <a:pt x="121" y="223"/>
                  </a:cubicBezTo>
                  <a:cubicBezTo>
                    <a:pt x="121" y="222"/>
                    <a:pt x="120" y="221"/>
                    <a:pt x="120" y="220"/>
                  </a:cubicBezTo>
                  <a:cubicBezTo>
                    <a:pt x="120" y="219"/>
                    <a:pt x="119" y="218"/>
                    <a:pt x="119" y="217"/>
                  </a:cubicBezTo>
                  <a:cubicBezTo>
                    <a:pt x="119" y="216"/>
                    <a:pt x="118" y="215"/>
                    <a:pt x="118" y="214"/>
                  </a:cubicBezTo>
                  <a:cubicBezTo>
                    <a:pt x="117" y="212"/>
                    <a:pt x="117" y="211"/>
                    <a:pt x="117" y="210"/>
                  </a:cubicBezTo>
                  <a:cubicBezTo>
                    <a:pt x="116" y="209"/>
                    <a:pt x="116" y="208"/>
                    <a:pt x="115" y="207"/>
                  </a:cubicBezTo>
                  <a:cubicBezTo>
                    <a:pt x="115" y="207"/>
                    <a:pt x="115" y="206"/>
                    <a:pt x="115" y="206"/>
                  </a:cubicBezTo>
                  <a:cubicBezTo>
                    <a:pt x="115" y="205"/>
                    <a:pt x="115" y="205"/>
                    <a:pt x="115" y="204"/>
                  </a:cubicBezTo>
                  <a:cubicBezTo>
                    <a:pt x="114" y="203"/>
                    <a:pt x="114" y="202"/>
                    <a:pt x="113" y="201"/>
                  </a:cubicBezTo>
                  <a:cubicBezTo>
                    <a:pt x="113" y="199"/>
                    <a:pt x="112" y="198"/>
                    <a:pt x="112" y="197"/>
                  </a:cubicBezTo>
                  <a:cubicBezTo>
                    <a:pt x="111" y="196"/>
                    <a:pt x="111" y="195"/>
                    <a:pt x="111" y="194"/>
                  </a:cubicBezTo>
                  <a:cubicBezTo>
                    <a:pt x="111" y="194"/>
                    <a:pt x="110" y="193"/>
                    <a:pt x="110" y="192"/>
                  </a:cubicBezTo>
                  <a:cubicBezTo>
                    <a:pt x="109" y="190"/>
                    <a:pt x="108" y="189"/>
                    <a:pt x="108" y="187"/>
                  </a:cubicBezTo>
                  <a:cubicBezTo>
                    <a:pt x="107" y="186"/>
                    <a:pt x="107" y="185"/>
                    <a:pt x="107" y="184"/>
                  </a:cubicBezTo>
                  <a:cubicBezTo>
                    <a:pt x="107" y="184"/>
                    <a:pt x="106" y="184"/>
                    <a:pt x="106" y="183"/>
                  </a:cubicBezTo>
                  <a:cubicBezTo>
                    <a:pt x="105" y="180"/>
                    <a:pt x="104" y="177"/>
                    <a:pt x="103" y="175"/>
                  </a:cubicBezTo>
                  <a:cubicBezTo>
                    <a:pt x="78" y="119"/>
                    <a:pt x="47" y="80"/>
                    <a:pt x="12" y="60"/>
                  </a:cubicBezTo>
                  <a:cubicBezTo>
                    <a:pt x="13" y="59"/>
                    <a:pt x="15" y="57"/>
                    <a:pt x="17" y="56"/>
                  </a:cubicBezTo>
                  <a:cubicBezTo>
                    <a:pt x="18" y="55"/>
                    <a:pt x="18" y="55"/>
                    <a:pt x="19" y="54"/>
                  </a:cubicBezTo>
                  <a:cubicBezTo>
                    <a:pt x="20" y="53"/>
                    <a:pt x="21" y="52"/>
                    <a:pt x="22" y="51"/>
                  </a:cubicBezTo>
                  <a:cubicBezTo>
                    <a:pt x="23" y="51"/>
                    <a:pt x="24" y="50"/>
                    <a:pt x="25" y="50"/>
                  </a:cubicBezTo>
                  <a:cubicBezTo>
                    <a:pt x="26" y="49"/>
                    <a:pt x="27" y="48"/>
                    <a:pt x="28" y="47"/>
                  </a:cubicBezTo>
                  <a:cubicBezTo>
                    <a:pt x="29" y="47"/>
                    <a:pt x="30" y="46"/>
                    <a:pt x="30" y="46"/>
                  </a:cubicBezTo>
                  <a:cubicBezTo>
                    <a:pt x="31" y="45"/>
                    <a:pt x="33" y="44"/>
                    <a:pt x="34" y="43"/>
                  </a:cubicBezTo>
                  <a:cubicBezTo>
                    <a:pt x="35" y="43"/>
                    <a:pt x="35" y="42"/>
                    <a:pt x="36" y="42"/>
                  </a:cubicBezTo>
                  <a:cubicBezTo>
                    <a:pt x="37" y="41"/>
                    <a:pt x="38" y="40"/>
                    <a:pt x="40" y="39"/>
                  </a:cubicBezTo>
                  <a:cubicBezTo>
                    <a:pt x="40" y="39"/>
                    <a:pt x="41" y="38"/>
                    <a:pt x="42" y="38"/>
                  </a:cubicBezTo>
                  <a:cubicBezTo>
                    <a:pt x="43" y="37"/>
                    <a:pt x="44" y="36"/>
                    <a:pt x="46" y="36"/>
                  </a:cubicBezTo>
                  <a:cubicBezTo>
                    <a:pt x="46" y="35"/>
                    <a:pt x="47" y="35"/>
                    <a:pt x="48" y="34"/>
                  </a:cubicBezTo>
                  <a:cubicBezTo>
                    <a:pt x="49" y="34"/>
                    <a:pt x="51" y="33"/>
                    <a:pt x="52" y="32"/>
                  </a:cubicBezTo>
                  <a:cubicBezTo>
                    <a:pt x="53" y="32"/>
                    <a:pt x="54" y="31"/>
                    <a:pt x="54" y="31"/>
                  </a:cubicBezTo>
                  <a:cubicBezTo>
                    <a:pt x="55" y="31"/>
                    <a:pt x="56" y="30"/>
                    <a:pt x="56" y="30"/>
                  </a:cubicBezTo>
                  <a:cubicBezTo>
                    <a:pt x="89" y="83"/>
                    <a:pt x="114" y="161"/>
                    <a:pt x="130" y="252"/>
                  </a:cubicBezTo>
                  <a:cubicBezTo>
                    <a:pt x="129" y="252"/>
                    <a:pt x="129" y="252"/>
                    <a:pt x="129" y="252"/>
                  </a:cubicBezTo>
                  <a:close/>
                  <a:moveTo>
                    <a:pt x="63" y="27"/>
                  </a:moveTo>
                  <a:cubicBezTo>
                    <a:pt x="63" y="26"/>
                    <a:pt x="64" y="26"/>
                    <a:pt x="65" y="26"/>
                  </a:cubicBezTo>
                  <a:cubicBezTo>
                    <a:pt x="66" y="25"/>
                    <a:pt x="66" y="25"/>
                    <a:pt x="67" y="25"/>
                  </a:cubicBezTo>
                  <a:cubicBezTo>
                    <a:pt x="68" y="24"/>
                    <a:pt x="70" y="24"/>
                    <a:pt x="71" y="23"/>
                  </a:cubicBezTo>
                  <a:cubicBezTo>
                    <a:pt x="72" y="23"/>
                    <a:pt x="72" y="23"/>
                    <a:pt x="73" y="22"/>
                  </a:cubicBezTo>
                  <a:cubicBezTo>
                    <a:pt x="74" y="22"/>
                    <a:pt x="76" y="21"/>
                    <a:pt x="77" y="21"/>
                  </a:cubicBezTo>
                  <a:cubicBezTo>
                    <a:pt x="78" y="21"/>
                    <a:pt x="79" y="20"/>
                    <a:pt x="79" y="20"/>
                  </a:cubicBezTo>
                  <a:cubicBezTo>
                    <a:pt x="81" y="20"/>
                    <a:pt x="82" y="19"/>
                    <a:pt x="83" y="19"/>
                  </a:cubicBezTo>
                  <a:cubicBezTo>
                    <a:pt x="84" y="18"/>
                    <a:pt x="85" y="18"/>
                    <a:pt x="85" y="18"/>
                  </a:cubicBezTo>
                  <a:cubicBezTo>
                    <a:pt x="87" y="17"/>
                    <a:pt x="88" y="17"/>
                    <a:pt x="89" y="17"/>
                  </a:cubicBezTo>
                  <a:cubicBezTo>
                    <a:pt x="90" y="16"/>
                    <a:pt x="91" y="16"/>
                    <a:pt x="92" y="16"/>
                  </a:cubicBezTo>
                  <a:cubicBezTo>
                    <a:pt x="93" y="16"/>
                    <a:pt x="94" y="15"/>
                    <a:pt x="95" y="15"/>
                  </a:cubicBezTo>
                  <a:cubicBezTo>
                    <a:pt x="96" y="15"/>
                    <a:pt x="97" y="14"/>
                    <a:pt x="98" y="14"/>
                  </a:cubicBezTo>
                  <a:cubicBezTo>
                    <a:pt x="99" y="14"/>
                    <a:pt x="100" y="14"/>
                    <a:pt x="101" y="13"/>
                  </a:cubicBezTo>
                  <a:cubicBezTo>
                    <a:pt x="102" y="13"/>
                    <a:pt x="103" y="13"/>
                    <a:pt x="104" y="13"/>
                  </a:cubicBezTo>
                  <a:cubicBezTo>
                    <a:pt x="105" y="13"/>
                    <a:pt x="105" y="13"/>
                    <a:pt x="106" y="12"/>
                  </a:cubicBezTo>
                  <a:cubicBezTo>
                    <a:pt x="123" y="93"/>
                    <a:pt x="135" y="186"/>
                    <a:pt x="141" y="285"/>
                  </a:cubicBezTo>
                  <a:cubicBezTo>
                    <a:pt x="127" y="178"/>
                    <a:pt x="99" y="87"/>
                    <a:pt x="63" y="27"/>
                  </a:cubicBezTo>
                  <a:close/>
                  <a:moveTo>
                    <a:pt x="146" y="245"/>
                  </a:moveTo>
                  <a:cubicBezTo>
                    <a:pt x="139" y="161"/>
                    <a:pt x="128" y="82"/>
                    <a:pt x="113" y="11"/>
                  </a:cubicBezTo>
                  <a:cubicBezTo>
                    <a:pt x="123" y="9"/>
                    <a:pt x="134" y="8"/>
                    <a:pt x="146" y="8"/>
                  </a:cubicBezTo>
                  <a:lnTo>
                    <a:pt x="146" y="245"/>
                  </a:lnTo>
                  <a:close/>
                  <a:moveTo>
                    <a:pt x="56" y="883"/>
                  </a:moveTo>
                  <a:cubicBezTo>
                    <a:pt x="56" y="883"/>
                    <a:pt x="55" y="883"/>
                    <a:pt x="54" y="883"/>
                  </a:cubicBezTo>
                  <a:cubicBezTo>
                    <a:pt x="54" y="882"/>
                    <a:pt x="53" y="882"/>
                    <a:pt x="52" y="881"/>
                  </a:cubicBezTo>
                  <a:cubicBezTo>
                    <a:pt x="51" y="880"/>
                    <a:pt x="49" y="880"/>
                    <a:pt x="48" y="879"/>
                  </a:cubicBezTo>
                  <a:cubicBezTo>
                    <a:pt x="47" y="879"/>
                    <a:pt x="46" y="878"/>
                    <a:pt x="46" y="878"/>
                  </a:cubicBezTo>
                  <a:cubicBezTo>
                    <a:pt x="44" y="877"/>
                    <a:pt x="43" y="876"/>
                    <a:pt x="42" y="876"/>
                  </a:cubicBezTo>
                  <a:cubicBezTo>
                    <a:pt x="41" y="875"/>
                    <a:pt x="40" y="875"/>
                    <a:pt x="40" y="874"/>
                  </a:cubicBezTo>
                  <a:cubicBezTo>
                    <a:pt x="38" y="873"/>
                    <a:pt x="37" y="873"/>
                    <a:pt x="36" y="872"/>
                  </a:cubicBezTo>
                  <a:cubicBezTo>
                    <a:pt x="35" y="871"/>
                    <a:pt x="35" y="871"/>
                    <a:pt x="34" y="870"/>
                  </a:cubicBezTo>
                  <a:cubicBezTo>
                    <a:pt x="33" y="869"/>
                    <a:pt x="31" y="869"/>
                    <a:pt x="30" y="868"/>
                  </a:cubicBezTo>
                  <a:cubicBezTo>
                    <a:pt x="30" y="867"/>
                    <a:pt x="29" y="867"/>
                    <a:pt x="28" y="866"/>
                  </a:cubicBezTo>
                  <a:cubicBezTo>
                    <a:pt x="27" y="865"/>
                    <a:pt x="26" y="864"/>
                    <a:pt x="25" y="864"/>
                  </a:cubicBezTo>
                  <a:cubicBezTo>
                    <a:pt x="24" y="863"/>
                    <a:pt x="23" y="862"/>
                    <a:pt x="22" y="862"/>
                  </a:cubicBezTo>
                  <a:cubicBezTo>
                    <a:pt x="21" y="861"/>
                    <a:pt x="20" y="860"/>
                    <a:pt x="19" y="859"/>
                  </a:cubicBezTo>
                  <a:cubicBezTo>
                    <a:pt x="18" y="858"/>
                    <a:pt x="18" y="858"/>
                    <a:pt x="17" y="857"/>
                  </a:cubicBezTo>
                  <a:cubicBezTo>
                    <a:pt x="15" y="856"/>
                    <a:pt x="13" y="854"/>
                    <a:pt x="12" y="853"/>
                  </a:cubicBezTo>
                  <a:cubicBezTo>
                    <a:pt x="47" y="834"/>
                    <a:pt x="78" y="794"/>
                    <a:pt x="103" y="739"/>
                  </a:cubicBezTo>
                  <a:cubicBezTo>
                    <a:pt x="104" y="736"/>
                    <a:pt x="105" y="733"/>
                    <a:pt x="106" y="730"/>
                  </a:cubicBezTo>
                  <a:cubicBezTo>
                    <a:pt x="106" y="730"/>
                    <a:pt x="107" y="729"/>
                    <a:pt x="107" y="729"/>
                  </a:cubicBezTo>
                  <a:cubicBezTo>
                    <a:pt x="107" y="728"/>
                    <a:pt x="107" y="727"/>
                    <a:pt x="108" y="726"/>
                  </a:cubicBezTo>
                  <a:cubicBezTo>
                    <a:pt x="108" y="725"/>
                    <a:pt x="109" y="723"/>
                    <a:pt x="110" y="722"/>
                  </a:cubicBezTo>
                  <a:cubicBezTo>
                    <a:pt x="110" y="721"/>
                    <a:pt x="111" y="720"/>
                    <a:pt x="111" y="719"/>
                  </a:cubicBezTo>
                  <a:cubicBezTo>
                    <a:pt x="111" y="718"/>
                    <a:pt x="111" y="717"/>
                    <a:pt x="112" y="716"/>
                  </a:cubicBezTo>
                  <a:cubicBezTo>
                    <a:pt x="112" y="715"/>
                    <a:pt x="113" y="714"/>
                    <a:pt x="113" y="713"/>
                  </a:cubicBezTo>
                  <a:cubicBezTo>
                    <a:pt x="114" y="711"/>
                    <a:pt x="114" y="710"/>
                    <a:pt x="115" y="709"/>
                  </a:cubicBezTo>
                  <a:cubicBezTo>
                    <a:pt x="115" y="708"/>
                    <a:pt x="115" y="708"/>
                    <a:pt x="115" y="707"/>
                  </a:cubicBezTo>
                  <a:cubicBezTo>
                    <a:pt x="115" y="707"/>
                    <a:pt x="115" y="707"/>
                    <a:pt x="115" y="707"/>
                  </a:cubicBezTo>
                  <a:cubicBezTo>
                    <a:pt x="116" y="706"/>
                    <a:pt x="116" y="705"/>
                    <a:pt x="117" y="704"/>
                  </a:cubicBezTo>
                  <a:cubicBezTo>
                    <a:pt x="117" y="702"/>
                    <a:pt x="117" y="701"/>
                    <a:pt x="118" y="700"/>
                  </a:cubicBezTo>
                  <a:cubicBezTo>
                    <a:pt x="118" y="699"/>
                    <a:pt x="119" y="698"/>
                    <a:pt x="119" y="696"/>
                  </a:cubicBezTo>
                  <a:cubicBezTo>
                    <a:pt x="119" y="696"/>
                    <a:pt x="120" y="695"/>
                    <a:pt x="120" y="694"/>
                  </a:cubicBezTo>
                  <a:cubicBezTo>
                    <a:pt x="120" y="693"/>
                    <a:pt x="121" y="692"/>
                    <a:pt x="121" y="691"/>
                  </a:cubicBezTo>
                  <a:cubicBezTo>
                    <a:pt x="121" y="689"/>
                    <a:pt x="122" y="687"/>
                    <a:pt x="122" y="686"/>
                  </a:cubicBezTo>
                  <a:cubicBezTo>
                    <a:pt x="123" y="685"/>
                    <a:pt x="123" y="684"/>
                    <a:pt x="123" y="683"/>
                  </a:cubicBezTo>
                  <a:cubicBezTo>
                    <a:pt x="124" y="682"/>
                    <a:pt x="124" y="682"/>
                    <a:pt x="124" y="681"/>
                  </a:cubicBezTo>
                  <a:cubicBezTo>
                    <a:pt x="125" y="679"/>
                    <a:pt x="125" y="676"/>
                    <a:pt x="126" y="673"/>
                  </a:cubicBezTo>
                  <a:cubicBezTo>
                    <a:pt x="126" y="673"/>
                    <a:pt x="126" y="672"/>
                    <a:pt x="127" y="672"/>
                  </a:cubicBezTo>
                  <a:cubicBezTo>
                    <a:pt x="127" y="672"/>
                    <a:pt x="127" y="672"/>
                    <a:pt x="127" y="672"/>
                  </a:cubicBezTo>
                  <a:cubicBezTo>
                    <a:pt x="127" y="671"/>
                    <a:pt x="127" y="671"/>
                    <a:pt x="127" y="671"/>
                  </a:cubicBezTo>
                  <a:cubicBezTo>
                    <a:pt x="128" y="668"/>
                    <a:pt x="129" y="665"/>
                    <a:pt x="129" y="662"/>
                  </a:cubicBezTo>
                  <a:cubicBezTo>
                    <a:pt x="129" y="662"/>
                    <a:pt x="129" y="661"/>
                    <a:pt x="130" y="661"/>
                  </a:cubicBezTo>
                  <a:cubicBezTo>
                    <a:pt x="114" y="753"/>
                    <a:pt x="89" y="830"/>
                    <a:pt x="56" y="883"/>
                  </a:cubicBezTo>
                  <a:close/>
                  <a:moveTo>
                    <a:pt x="106" y="901"/>
                  </a:moveTo>
                  <a:cubicBezTo>
                    <a:pt x="105" y="901"/>
                    <a:pt x="105" y="901"/>
                    <a:pt x="104" y="901"/>
                  </a:cubicBezTo>
                  <a:cubicBezTo>
                    <a:pt x="103" y="900"/>
                    <a:pt x="102" y="900"/>
                    <a:pt x="101" y="900"/>
                  </a:cubicBezTo>
                  <a:cubicBezTo>
                    <a:pt x="100" y="900"/>
                    <a:pt x="99" y="899"/>
                    <a:pt x="98" y="899"/>
                  </a:cubicBezTo>
                  <a:cubicBezTo>
                    <a:pt x="97" y="899"/>
                    <a:pt x="96" y="899"/>
                    <a:pt x="95" y="898"/>
                  </a:cubicBezTo>
                  <a:cubicBezTo>
                    <a:pt x="94" y="898"/>
                    <a:pt x="93" y="898"/>
                    <a:pt x="92" y="897"/>
                  </a:cubicBezTo>
                  <a:cubicBezTo>
                    <a:pt x="91" y="897"/>
                    <a:pt x="90" y="897"/>
                    <a:pt x="89" y="897"/>
                  </a:cubicBezTo>
                  <a:cubicBezTo>
                    <a:pt x="88" y="896"/>
                    <a:pt x="87" y="896"/>
                    <a:pt x="85" y="896"/>
                  </a:cubicBezTo>
                  <a:cubicBezTo>
                    <a:pt x="85" y="895"/>
                    <a:pt x="84" y="895"/>
                    <a:pt x="83" y="895"/>
                  </a:cubicBezTo>
                  <a:cubicBezTo>
                    <a:pt x="82" y="894"/>
                    <a:pt x="81" y="894"/>
                    <a:pt x="79" y="893"/>
                  </a:cubicBezTo>
                  <a:cubicBezTo>
                    <a:pt x="79" y="893"/>
                    <a:pt x="78" y="893"/>
                    <a:pt x="77" y="893"/>
                  </a:cubicBezTo>
                  <a:cubicBezTo>
                    <a:pt x="76" y="892"/>
                    <a:pt x="74" y="892"/>
                    <a:pt x="73" y="891"/>
                  </a:cubicBezTo>
                  <a:cubicBezTo>
                    <a:pt x="72" y="891"/>
                    <a:pt x="72" y="890"/>
                    <a:pt x="71" y="890"/>
                  </a:cubicBezTo>
                  <a:cubicBezTo>
                    <a:pt x="70" y="890"/>
                    <a:pt x="68" y="889"/>
                    <a:pt x="67" y="888"/>
                  </a:cubicBezTo>
                  <a:cubicBezTo>
                    <a:pt x="66" y="888"/>
                    <a:pt x="66" y="888"/>
                    <a:pt x="65" y="888"/>
                  </a:cubicBezTo>
                  <a:cubicBezTo>
                    <a:pt x="64" y="887"/>
                    <a:pt x="63" y="887"/>
                    <a:pt x="63" y="887"/>
                  </a:cubicBezTo>
                  <a:cubicBezTo>
                    <a:pt x="99" y="826"/>
                    <a:pt x="127" y="735"/>
                    <a:pt x="141" y="629"/>
                  </a:cubicBezTo>
                  <a:cubicBezTo>
                    <a:pt x="135" y="728"/>
                    <a:pt x="123" y="820"/>
                    <a:pt x="106" y="901"/>
                  </a:cubicBezTo>
                  <a:close/>
                  <a:moveTo>
                    <a:pt x="146" y="905"/>
                  </a:moveTo>
                  <a:cubicBezTo>
                    <a:pt x="134" y="905"/>
                    <a:pt x="123" y="904"/>
                    <a:pt x="113" y="902"/>
                  </a:cubicBezTo>
                  <a:cubicBezTo>
                    <a:pt x="128" y="832"/>
                    <a:pt x="139" y="753"/>
                    <a:pt x="146" y="668"/>
                  </a:cubicBezTo>
                  <a:lnTo>
                    <a:pt x="146" y="905"/>
                  </a:lnTo>
                  <a:close/>
                  <a:moveTo>
                    <a:pt x="164" y="636"/>
                  </a:moveTo>
                  <a:cubicBezTo>
                    <a:pt x="164" y="637"/>
                    <a:pt x="165" y="638"/>
                    <a:pt x="165" y="639"/>
                  </a:cubicBezTo>
                  <a:cubicBezTo>
                    <a:pt x="165" y="639"/>
                    <a:pt x="165" y="639"/>
                    <a:pt x="165" y="639"/>
                  </a:cubicBezTo>
                  <a:cubicBezTo>
                    <a:pt x="165" y="641"/>
                    <a:pt x="166" y="643"/>
                    <a:pt x="166" y="645"/>
                  </a:cubicBezTo>
                  <a:cubicBezTo>
                    <a:pt x="166" y="645"/>
                    <a:pt x="166" y="646"/>
                    <a:pt x="167" y="646"/>
                  </a:cubicBezTo>
                  <a:cubicBezTo>
                    <a:pt x="167" y="647"/>
                    <a:pt x="167" y="648"/>
                    <a:pt x="167" y="649"/>
                  </a:cubicBezTo>
                  <a:cubicBezTo>
                    <a:pt x="167" y="650"/>
                    <a:pt x="168" y="651"/>
                    <a:pt x="168" y="652"/>
                  </a:cubicBezTo>
                  <a:cubicBezTo>
                    <a:pt x="168" y="653"/>
                    <a:pt x="169" y="655"/>
                    <a:pt x="169" y="657"/>
                  </a:cubicBezTo>
                  <a:cubicBezTo>
                    <a:pt x="169" y="657"/>
                    <a:pt x="170" y="658"/>
                    <a:pt x="170" y="659"/>
                  </a:cubicBezTo>
                  <a:cubicBezTo>
                    <a:pt x="170" y="660"/>
                    <a:pt x="170" y="661"/>
                    <a:pt x="170" y="662"/>
                  </a:cubicBezTo>
                  <a:cubicBezTo>
                    <a:pt x="171" y="664"/>
                    <a:pt x="172" y="666"/>
                    <a:pt x="172" y="668"/>
                  </a:cubicBezTo>
                  <a:cubicBezTo>
                    <a:pt x="172" y="668"/>
                    <a:pt x="172" y="669"/>
                    <a:pt x="173" y="670"/>
                  </a:cubicBezTo>
                  <a:cubicBezTo>
                    <a:pt x="173" y="670"/>
                    <a:pt x="173" y="671"/>
                    <a:pt x="173" y="671"/>
                  </a:cubicBezTo>
                  <a:cubicBezTo>
                    <a:pt x="173" y="672"/>
                    <a:pt x="174" y="673"/>
                    <a:pt x="174" y="673"/>
                  </a:cubicBezTo>
                  <a:cubicBezTo>
                    <a:pt x="174" y="675"/>
                    <a:pt x="175" y="678"/>
                    <a:pt x="176" y="680"/>
                  </a:cubicBezTo>
                  <a:cubicBezTo>
                    <a:pt x="176" y="680"/>
                    <a:pt x="176" y="681"/>
                    <a:pt x="176" y="681"/>
                  </a:cubicBezTo>
                  <a:cubicBezTo>
                    <a:pt x="176" y="682"/>
                    <a:pt x="177" y="683"/>
                    <a:pt x="177" y="684"/>
                  </a:cubicBezTo>
                  <a:cubicBezTo>
                    <a:pt x="178" y="686"/>
                    <a:pt x="178" y="688"/>
                    <a:pt x="179" y="690"/>
                  </a:cubicBezTo>
                  <a:cubicBezTo>
                    <a:pt x="179" y="691"/>
                    <a:pt x="179" y="691"/>
                    <a:pt x="180" y="692"/>
                  </a:cubicBezTo>
                  <a:cubicBezTo>
                    <a:pt x="180" y="693"/>
                    <a:pt x="180" y="693"/>
                    <a:pt x="180" y="693"/>
                  </a:cubicBezTo>
                  <a:cubicBezTo>
                    <a:pt x="181" y="696"/>
                    <a:pt x="182" y="699"/>
                    <a:pt x="183" y="702"/>
                  </a:cubicBezTo>
                  <a:cubicBezTo>
                    <a:pt x="183" y="702"/>
                    <a:pt x="183" y="703"/>
                    <a:pt x="183" y="703"/>
                  </a:cubicBezTo>
                  <a:cubicBezTo>
                    <a:pt x="183" y="704"/>
                    <a:pt x="184" y="704"/>
                    <a:pt x="184" y="705"/>
                  </a:cubicBezTo>
                  <a:cubicBezTo>
                    <a:pt x="185" y="707"/>
                    <a:pt x="185" y="709"/>
                    <a:pt x="186" y="712"/>
                  </a:cubicBezTo>
                  <a:cubicBezTo>
                    <a:pt x="186" y="712"/>
                    <a:pt x="187" y="713"/>
                    <a:pt x="187" y="713"/>
                  </a:cubicBezTo>
                  <a:cubicBezTo>
                    <a:pt x="187" y="714"/>
                    <a:pt x="187" y="714"/>
                    <a:pt x="187" y="715"/>
                  </a:cubicBezTo>
                  <a:cubicBezTo>
                    <a:pt x="189" y="718"/>
                    <a:pt x="190" y="721"/>
                    <a:pt x="191" y="723"/>
                  </a:cubicBezTo>
                  <a:cubicBezTo>
                    <a:pt x="198" y="741"/>
                    <a:pt x="206" y="758"/>
                    <a:pt x="214" y="772"/>
                  </a:cubicBezTo>
                  <a:cubicBezTo>
                    <a:pt x="233" y="807"/>
                    <a:pt x="256" y="832"/>
                    <a:pt x="280" y="848"/>
                  </a:cubicBezTo>
                  <a:cubicBezTo>
                    <a:pt x="282" y="849"/>
                    <a:pt x="285" y="851"/>
                    <a:pt x="287" y="852"/>
                  </a:cubicBezTo>
                  <a:cubicBezTo>
                    <a:pt x="285" y="854"/>
                    <a:pt x="283" y="856"/>
                    <a:pt x="281" y="858"/>
                  </a:cubicBezTo>
                  <a:cubicBezTo>
                    <a:pt x="280" y="858"/>
                    <a:pt x="280" y="859"/>
                    <a:pt x="279" y="859"/>
                  </a:cubicBezTo>
                  <a:cubicBezTo>
                    <a:pt x="278" y="860"/>
                    <a:pt x="276" y="862"/>
                    <a:pt x="275" y="863"/>
                  </a:cubicBezTo>
                  <a:cubicBezTo>
                    <a:pt x="274" y="863"/>
                    <a:pt x="273" y="864"/>
                    <a:pt x="272" y="864"/>
                  </a:cubicBezTo>
                  <a:cubicBezTo>
                    <a:pt x="271" y="865"/>
                    <a:pt x="270" y="866"/>
                    <a:pt x="268" y="867"/>
                  </a:cubicBezTo>
                  <a:cubicBezTo>
                    <a:pt x="267" y="868"/>
                    <a:pt x="266" y="869"/>
                    <a:pt x="265" y="869"/>
                  </a:cubicBezTo>
                  <a:cubicBezTo>
                    <a:pt x="264" y="870"/>
                    <a:pt x="263" y="871"/>
                    <a:pt x="262" y="872"/>
                  </a:cubicBezTo>
                  <a:cubicBezTo>
                    <a:pt x="261" y="873"/>
                    <a:pt x="260" y="873"/>
                    <a:pt x="259" y="874"/>
                  </a:cubicBezTo>
                  <a:cubicBezTo>
                    <a:pt x="257" y="875"/>
                    <a:pt x="256" y="875"/>
                    <a:pt x="255" y="876"/>
                  </a:cubicBezTo>
                  <a:cubicBezTo>
                    <a:pt x="254" y="877"/>
                    <a:pt x="253" y="877"/>
                    <a:pt x="252" y="878"/>
                  </a:cubicBezTo>
                  <a:cubicBezTo>
                    <a:pt x="250" y="879"/>
                    <a:pt x="249" y="880"/>
                    <a:pt x="248" y="880"/>
                  </a:cubicBezTo>
                  <a:cubicBezTo>
                    <a:pt x="247" y="881"/>
                    <a:pt x="246" y="881"/>
                    <a:pt x="245" y="882"/>
                  </a:cubicBezTo>
                  <a:cubicBezTo>
                    <a:pt x="243" y="883"/>
                    <a:pt x="242" y="883"/>
                    <a:pt x="241" y="884"/>
                  </a:cubicBezTo>
                  <a:cubicBezTo>
                    <a:pt x="240" y="885"/>
                    <a:pt x="238" y="885"/>
                    <a:pt x="237" y="886"/>
                  </a:cubicBezTo>
                  <a:cubicBezTo>
                    <a:pt x="236" y="886"/>
                    <a:pt x="236" y="886"/>
                    <a:pt x="235" y="887"/>
                  </a:cubicBezTo>
                  <a:cubicBezTo>
                    <a:pt x="202" y="825"/>
                    <a:pt x="177" y="736"/>
                    <a:pt x="164" y="634"/>
                  </a:cubicBezTo>
                  <a:cubicBezTo>
                    <a:pt x="164" y="635"/>
                    <a:pt x="164" y="635"/>
                    <a:pt x="164" y="636"/>
                  </a:cubicBezTo>
                  <a:close/>
                  <a:moveTo>
                    <a:pt x="229" y="890"/>
                  </a:moveTo>
                  <a:cubicBezTo>
                    <a:pt x="228" y="890"/>
                    <a:pt x="228" y="890"/>
                    <a:pt x="227" y="890"/>
                  </a:cubicBezTo>
                  <a:cubicBezTo>
                    <a:pt x="227" y="890"/>
                    <a:pt x="226" y="891"/>
                    <a:pt x="226" y="891"/>
                  </a:cubicBezTo>
                  <a:cubicBezTo>
                    <a:pt x="224" y="891"/>
                    <a:pt x="223" y="892"/>
                    <a:pt x="222" y="892"/>
                  </a:cubicBezTo>
                  <a:cubicBezTo>
                    <a:pt x="222" y="892"/>
                    <a:pt x="221" y="893"/>
                    <a:pt x="220" y="893"/>
                  </a:cubicBezTo>
                  <a:cubicBezTo>
                    <a:pt x="219" y="893"/>
                    <a:pt x="218" y="894"/>
                    <a:pt x="217" y="894"/>
                  </a:cubicBezTo>
                  <a:cubicBezTo>
                    <a:pt x="217" y="894"/>
                    <a:pt x="216" y="894"/>
                    <a:pt x="215" y="895"/>
                  </a:cubicBezTo>
                  <a:cubicBezTo>
                    <a:pt x="214" y="895"/>
                    <a:pt x="213" y="895"/>
                    <a:pt x="212" y="896"/>
                  </a:cubicBezTo>
                  <a:cubicBezTo>
                    <a:pt x="212" y="896"/>
                    <a:pt x="211" y="896"/>
                    <a:pt x="210" y="896"/>
                  </a:cubicBezTo>
                  <a:cubicBezTo>
                    <a:pt x="209" y="897"/>
                    <a:pt x="208" y="897"/>
                    <a:pt x="207" y="897"/>
                  </a:cubicBezTo>
                  <a:cubicBezTo>
                    <a:pt x="207" y="897"/>
                    <a:pt x="206" y="898"/>
                    <a:pt x="205" y="898"/>
                  </a:cubicBezTo>
                  <a:cubicBezTo>
                    <a:pt x="204" y="898"/>
                    <a:pt x="203" y="898"/>
                    <a:pt x="202" y="899"/>
                  </a:cubicBezTo>
                  <a:cubicBezTo>
                    <a:pt x="202" y="899"/>
                    <a:pt x="201" y="899"/>
                    <a:pt x="200" y="899"/>
                  </a:cubicBezTo>
                  <a:cubicBezTo>
                    <a:pt x="199" y="899"/>
                    <a:pt x="198" y="900"/>
                    <a:pt x="197" y="900"/>
                  </a:cubicBezTo>
                  <a:cubicBezTo>
                    <a:pt x="197" y="900"/>
                    <a:pt x="196" y="900"/>
                    <a:pt x="195" y="900"/>
                  </a:cubicBezTo>
                  <a:cubicBezTo>
                    <a:pt x="195" y="900"/>
                    <a:pt x="194" y="901"/>
                    <a:pt x="194" y="901"/>
                  </a:cubicBezTo>
                  <a:cubicBezTo>
                    <a:pt x="179" y="829"/>
                    <a:pt x="167" y="748"/>
                    <a:pt x="161" y="662"/>
                  </a:cubicBezTo>
                  <a:cubicBezTo>
                    <a:pt x="175" y="753"/>
                    <a:pt x="198" y="833"/>
                    <a:pt x="229" y="890"/>
                  </a:cubicBezTo>
                  <a:close/>
                  <a:moveTo>
                    <a:pt x="187" y="902"/>
                  </a:moveTo>
                  <a:cubicBezTo>
                    <a:pt x="176" y="904"/>
                    <a:pt x="164" y="905"/>
                    <a:pt x="152" y="905"/>
                  </a:cubicBezTo>
                  <a:cubicBezTo>
                    <a:pt x="152" y="643"/>
                    <a:pt x="152" y="643"/>
                    <a:pt x="152" y="643"/>
                  </a:cubicBezTo>
                  <a:cubicBezTo>
                    <a:pt x="159" y="737"/>
                    <a:pt x="171" y="825"/>
                    <a:pt x="187" y="902"/>
                  </a:cubicBezTo>
                  <a:close/>
                  <a:moveTo>
                    <a:pt x="152" y="271"/>
                  </a:moveTo>
                  <a:cubicBezTo>
                    <a:pt x="152" y="8"/>
                    <a:pt x="152" y="8"/>
                    <a:pt x="152" y="8"/>
                  </a:cubicBezTo>
                  <a:cubicBezTo>
                    <a:pt x="164" y="8"/>
                    <a:pt x="176" y="9"/>
                    <a:pt x="187" y="11"/>
                  </a:cubicBezTo>
                  <a:cubicBezTo>
                    <a:pt x="171" y="89"/>
                    <a:pt x="159" y="177"/>
                    <a:pt x="152" y="271"/>
                  </a:cubicBezTo>
                  <a:close/>
                  <a:moveTo>
                    <a:pt x="194" y="13"/>
                  </a:moveTo>
                  <a:cubicBezTo>
                    <a:pt x="194" y="13"/>
                    <a:pt x="195" y="13"/>
                    <a:pt x="195" y="13"/>
                  </a:cubicBezTo>
                  <a:cubicBezTo>
                    <a:pt x="196" y="13"/>
                    <a:pt x="197" y="13"/>
                    <a:pt x="197" y="14"/>
                  </a:cubicBezTo>
                  <a:cubicBezTo>
                    <a:pt x="198" y="14"/>
                    <a:pt x="199" y="14"/>
                    <a:pt x="200" y="14"/>
                  </a:cubicBezTo>
                  <a:cubicBezTo>
                    <a:pt x="201" y="14"/>
                    <a:pt x="202" y="15"/>
                    <a:pt x="202" y="15"/>
                  </a:cubicBezTo>
                  <a:cubicBezTo>
                    <a:pt x="203" y="15"/>
                    <a:pt x="204" y="15"/>
                    <a:pt x="205" y="16"/>
                  </a:cubicBezTo>
                  <a:cubicBezTo>
                    <a:pt x="206" y="16"/>
                    <a:pt x="207" y="16"/>
                    <a:pt x="207" y="16"/>
                  </a:cubicBezTo>
                  <a:cubicBezTo>
                    <a:pt x="208" y="17"/>
                    <a:pt x="209" y="17"/>
                    <a:pt x="210" y="17"/>
                  </a:cubicBezTo>
                  <a:cubicBezTo>
                    <a:pt x="211" y="17"/>
                    <a:pt x="212" y="18"/>
                    <a:pt x="212" y="18"/>
                  </a:cubicBezTo>
                  <a:cubicBezTo>
                    <a:pt x="213" y="18"/>
                    <a:pt x="214" y="18"/>
                    <a:pt x="215" y="19"/>
                  </a:cubicBezTo>
                  <a:cubicBezTo>
                    <a:pt x="216" y="19"/>
                    <a:pt x="217" y="19"/>
                    <a:pt x="217" y="20"/>
                  </a:cubicBezTo>
                  <a:cubicBezTo>
                    <a:pt x="218" y="20"/>
                    <a:pt x="219" y="20"/>
                    <a:pt x="220" y="21"/>
                  </a:cubicBezTo>
                  <a:cubicBezTo>
                    <a:pt x="221" y="21"/>
                    <a:pt x="222" y="21"/>
                    <a:pt x="222" y="21"/>
                  </a:cubicBezTo>
                  <a:cubicBezTo>
                    <a:pt x="223" y="22"/>
                    <a:pt x="224" y="22"/>
                    <a:pt x="226" y="23"/>
                  </a:cubicBezTo>
                  <a:cubicBezTo>
                    <a:pt x="226" y="23"/>
                    <a:pt x="227" y="23"/>
                    <a:pt x="227" y="23"/>
                  </a:cubicBezTo>
                  <a:cubicBezTo>
                    <a:pt x="228" y="23"/>
                    <a:pt x="228" y="24"/>
                    <a:pt x="229" y="24"/>
                  </a:cubicBezTo>
                  <a:cubicBezTo>
                    <a:pt x="198" y="81"/>
                    <a:pt x="175" y="160"/>
                    <a:pt x="161" y="251"/>
                  </a:cubicBezTo>
                  <a:cubicBezTo>
                    <a:pt x="167" y="165"/>
                    <a:pt x="179" y="84"/>
                    <a:pt x="194" y="13"/>
                  </a:cubicBezTo>
                  <a:close/>
                  <a:moveTo>
                    <a:pt x="272" y="49"/>
                  </a:moveTo>
                  <a:cubicBezTo>
                    <a:pt x="273" y="49"/>
                    <a:pt x="274" y="50"/>
                    <a:pt x="275" y="51"/>
                  </a:cubicBezTo>
                  <a:cubicBezTo>
                    <a:pt x="276" y="52"/>
                    <a:pt x="278" y="53"/>
                    <a:pt x="279" y="54"/>
                  </a:cubicBezTo>
                  <a:cubicBezTo>
                    <a:pt x="280" y="55"/>
                    <a:pt x="280" y="55"/>
                    <a:pt x="281" y="56"/>
                  </a:cubicBezTo>
                  <a:cubicBezTo>
                    <a:pt x="283" y="58"/>
                    <a:pt x="285" y="59"/>
                    <a:pt x="287" y="61"/>
                  </a:cubicBezTo>
                  <a:cubicBezTo>
                    <a:pt x="285" y="62"/>
                    <a:pt x="282" y="64"/>
                    <a:pt x="280" y="65"/>
                  </a:cubicBezTo>
                  <a:cubicBezTo>
                    <a:pt x="256" y="81"/>
                    <a:pt x="233" y="107"/>
                    <a:pt x="214" y="141"/>
                  </a:cubicBezTo>
                  <a:cubicBezTo>
                    <a:pt x="206" y="156"/>
                    <a:pt x="198" y="172"/>
                    <a:pt x="191" y="190"/>
                  </a:cubicBezTo>
                  <a:cubicBezTo>
                    <a:pt x="190" y="193"/>
                    <a:pt x="189" y="196"/>
                    <a:pt x="187" y="199"/>
                  </a:cubicBezTo>
                  <a:cubicBezTo>
                    <a:pt x="187" y="199"/>
                    <a:pt x="187" y="200"/>
                    <a:pt x="187" y="200"/>
                  </a:cubicBezTo>
                  <a:cubicBezTo>
                    <a:pt x="187" y="201"/>
                    <a:pt x="186" y="201"/>
                    <a:pt x="186" y="202"/>
                  </a:cubicBezTo>
                  <a:cubicBezTo>
                    <a:pt x="185" y="204"/>
                    <a:pt x="185" y="206"/>
                    <a:pt x="184" y="208"/>
                  </a:cubicBezTo>
                  <a:cubicBezTo>
                    <a:pt x="184" y="209"/>
                    <a:pt x="183" y="210"/>
                    <a:pt x="183" y="211"/>
                  </a:cubicBezTo>
                  <a:cubicBezTo>
                    <a:pt x="183" y="211"/>
                    <a:pt x="183" y="211"/>
                    <a:pt x="183" y="211"/>
                  </a:cubicBezTo>
                  <a:cubicBezTo>
                    <a:pt x="182" y="214"/>
                    <a:pt x="181" y="217"/>
                    <a:pt x="180" y="220"/>
                  </a:cubicBezTo>
                  <a:cubicBezTo>
                    <a:pt x="180" y="220"/>
                    <a:pt x="180" y="221"/>
                    <a:pt x="180" y="221"/>
                  </a:cubicBezTo>
                  <a:cubicBezTo>
                    <a:pt x="179" y="222"/>
                    <a:pt x="179" y="223"/>
                    <a:pt x="179" y="223"/>
                  </a:cubicBezTo>
                  <a:cubicBezTo>
                    <a:pt x="178" y="225"/>
                    <a:pt x="178" y="227"/>
                    <a:pt x="177" y="229"/>
                  </a:cubicBezTo>
                  <a:cubicBezTo>
                    <a:pt x="177" y="230"/>
                    <a:pt x="176" y="231"/>
                    <a:pt x="176" y="232"/>
                  </a:cubicBezTo>
                  <a:cubicBezTo>
                    <a:pt x="176" y="233"/>
                    <a:pt x="176" y="233"/>
                    <a:pt x="176" y="234"/>
                  </a:cubicBezTo>
                  <a:cubicBezTo>
                    <a:pt x="175" y="236"/>
                    <a:pt x="174" y="238"/>
                    <a:pt x="174" y="240"/>
                  </a:cubicBezTo>
                  <a:cubicBezTo>
                    <a:pt x="174" y="241"/>
                    <a:pt x="173" y="241"/>
                    <a:pt x="173" y="242"/>
                  </a:cubicBezTo>
                  <a:cubicBezTo>
                    <a:pt x="173" y="243"/>
                    <a:pt x="173" y="243"/>
                    <a:pt x="173" y="244"/>
                  </a:cubicBezTo>
                  <a:cubicBezTo>
                    <a:pt x="172" y="244"/>
                    <a:pt x="172" y="245"/>
                    <a:pt x="172" y="246"/>
                  </a:cubicBezTo>
                  <a:cubicBezTo>
                    <a:pt x="172" y="248"/>
                    <a:pt x="171" y="250"/>
                    <a:pt x="170" y="252"/>
                  </a:cubicBezTo>
                  <a:cubicBezTo>
                    <a:pt x="170" y="253"/>
                    <a:pt x="170" y="253"/>
                    <a:pt x="170" y="254"/>
                  </a:cubicBezTo>
                  <a:cubicBezTo>
                    <a:pt x="170" y="255"/>
                    <a:pt x="169" y="256"/>
                    <a:pt x="169" y="257"/>
                  </a:cubicBezTo>
                  <a:cubicBezTo>
                    <a:pt x="169" y="258"/>
                    <a:pt x="168" y="260"/>
                    <a:pt x="168" y="262"/>
                  </a:cubicBezTo>
                  <a:cubicBezTo>
                    <a:pt x="168" y="263"/>
                    <a:pt x="167" y="264"/>
                    <a:pt x="167" y="265"/>
                  </a:cubicBezTo>
                  <a:cubicBezTo>
                    <a:pt x="167" y="266"/>
                    <a:pt x="167" y="266"/>
                    <a:pt x="167" y="267"/>
                  </a:cubicBezTo>
                  <a:cubicBezTo>
                    <a:pt x="166" y="268"/>
                    <a:pt x="166" y="268"/>
                    <a:pt x="166" y="269"/>
                  </a:cubicBezTo>
                  <a:cubicBezTo>
                    <a:pt x="166" y="270"/>
                    <a:pt x="165" y="272"/>
                    <a:pt x="165" y="274"/>
                  </a:cubicBezTo>
                  <a:cubicBezTo>
                    <a:pt x="165" y="274"/>
                    <a:pt x="165" y="275"/>
                    <a:pt x="165" y="275"/>
                  </a:cubicBezTo>
                  <a:cubicBezTo>
                    <a:pt x="165" y="276"/>
                    <a:pt x="164" y="277"/>
                    <a:pt x="164" y="278"/>
                  </a:cubicBezTo>
                  <a:cubicBezTo>
                    <a:pt x="164" y="278"/>
                    <a:pt x="164" y="279"/>
                    <a:pt x="164" y="279"/>
                  </a:cubicBezTo>
                  <a:cubicBezTo>
                    <a:pt x="177" y="178"/>
                    <a:pt x="202" y="88"/>
                    <a:pt x="235" y="27"/>
                  </a:cubicBezTo>
                  <a:cubicBezTo>
                    <a:pt x="236" y="27"/>
                    <a:pt x="236" y="27"/>
                    <a:pt x="237" y="28"/>
                  </a:cubicBezTo>
                  <a:cubicBezTo>
                    <a:pt x="238" y="28"/>
                    <a:pt x="240" y="29"/>
                    <a:pt x="241" y="29"/>
                  </a:cubicBezTo>
                  <a:cubicBezTo>
                    <a:pt x="242" y="30"/>
                    <a:pt x="243" y="31"/>
                    <a:pt x="245" y="31"/>
                  </a:cubicBezTo>
                  <a:cubicBezTo>
                    <a:pt x="246" y="32"/>
                    <a:pt x="247" y="33"/>
                    <a:pt x="248" y="33"/>
                  </a:cubicBezTo>
                  <a:cubicBezTo>
                    <a:pt x="249" y="34"/>
                    <a:pt x="250" y="35"/>
                    <a:pt x="252" y="35"/>
                  </a:cubicBezTo>
                  <a:cubicBezTo>
                    <a:pt x="253" y="36"/>
                    <a:pt x="254" y="36"/>
                    <a:pt x="255" y="37"/>
                  </a:cubicBezTo>
                  <a:cubicBezTo>
                    <a:pt x="256" y="38"/>
                    <a:pt x="257" y="39"/>
                    <a:pt x="259" y="40"/>
                  </a:cubicBezTo>
                  <a:cubicBezTo>
                    <a:pt x="260" y="40"/>
                    <a:pt x="261" y="41"/>
                    <a:pt x="262" y="41"/>
                  </a:cubicBezTo>
                  <a:cubicBezTo>
                    <a:pt x="263" y="42"/>
                    <a:pt x="264" y="43"/>
                    <a:pt x="265" y="44"/>
                  </a:cubicBezTo>
                  <a:cubicBezTo>
                    <a:pt x="266" y="45"/>
                    <a:pt x="267" y="45"/>
                    <a:pt x="268" y="46"/>
                  </a:cubicBezTo>
                  <a:cubicBezTo>
                    <a:pt x="270" y="47"/>
                    <a:pt x="271" y="48"/>
                    <a:pt x="272" y="4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33"/>
            <p:cNvSpPr/>
            <p:nvPr/>
          </p:nvSpPr>
          <p:spPr>
            <a:xfrm>
              <a:off x="36179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33"/>
            <p:cNvSpPr/>
            <p:nvPr/>
          </p:nvSpPr>
          <p:spPr>
            <a:xfrm>
              <a:off x="35544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33"/>
            <p:cNvSpPr/>
            <p:nvPr/>
          </p:nvSpPr>
          <p:spPr>
            <a:xfrm>
              <a:off x="2514600" y="6040438"/>
              <a:ext cx="982663" cy="19050"/>
            </a:xfrm>
            <a:custGeom>
              <a:rect b="b" l="l" r="r" t="t"/>
              <a:pathLst>
                <a:path extrusionOk="0" h="12" w="619">
                  <a:moveTo>
                    <a:pt x="412" y="0"/>
                  </a:moveTo>
                  <a:lnTo>
                    <a:pt x="206" y="0"/>
                  </a:lnTo>
                  <a:lnTo>
                    <a:pt x="206" y="0"/>
                  </a:lnTo>
                  <a:lnTo>
                    <a:pt x="0" y="0"/>
                  </a:lnTo>
                  <a:lnTo>
                    <a:pt x="0" y="12"/>
                  </a:lnTo>
                  <a:lnTo>
                    <a:pt x="207" y="12"/>
                  </a:lnTo>
                  <a:lnTo>
                    <a:pt x="413" y="12"/>
                  </a:lnTo>
                  <a:lnTo>
                    <a:pt x="619" y="12"/>
                  </a:lnTo>
                  <a:lnTo>
                    <a:pt x="619" y="0"/>
                  </a:lnTo>
                  <a:lnTo>
                    <a:pt x="412" y="0"/>
                  </a:lnTo>
                  <a:lnTo>
                    <a:pt x="412" y="0"/>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206" y="11"/>
                  </a:moveTo>
                  <a:lnTo>
                    <a:pt x="188" y="11"/>
                  </a:lnTo>
                  <a:lnTo>
                    <a:pt x="188" y="1"/>
                  </a:lnTo>
                  <a:lnTo>
                    <a:pt x="206" y="1"/>
                  </a:lnTo>
                  <a:lnTo>
                    <a:pt x="206" y="11"/>
                  </a:lnTo>
                  <a:close/>
                  <a:moveTo>
                    <a:pt x="225" y="11"/>
                  </a:moveTo>
                  <a:lnTo>
                    <a:pt x="207" y="11"/>
                  </a:lnTo>
                  <a:lnTo>
                    <a:pt x="207" y="1"/>
                  </a:lnTo>
                  <a:lnTo>
                    <a:pt x="225" y="1"/>
                  </a:lnTo>
                  <a:lnTo>
                    <a:pt x="225" y="11"/>
                  </a:lnTo>
                  <a:close/>
                  <a:moveTo>
                    <a:pt x="246" y="11"/>
                  </a:moveTo>
                  <a:lnTo>
                    <a:pt x="226" y="11"/>
                  </a:lnTo>
                  <a:lnTo>
                    <a:pt x="226" y="1"/>
                  </a:lnTo>
                  <a:lnTo>
                    <a:pt x="246" y="1"/>
                  </a:lnTo>
                  <a:lnTo>
                    <a:pt x="246" y="11"/>
                  </a:lnTo>
                  <a:close/>
                  <a:moveTo>
                    <a:pt x="267" y="11"/>
                  </a:moveTo>
                  <a:lnTo>
                    <a:pt x="247" y="11"/>
                  </a:lnTo>
                  <a:lnTo>
                    <a:pt x="247" y="1"/>
                  </a:lnTo>
                  <a:lnTo>
                    <a:pt x="267" y="1"/>
                  </a:lnTo>
                  <a:lnTo>
                    <a:pt x="267" y="11"/>
                  </a:lnTo>
                  <a:close/>
                  <a:moveTo>
                    <a:pt x="288" y="11"/>
                  </a:moveTo>
                  <a:lnTo>
                    <a:pt x="268" y="11"/>
                  </a:lnTo>
                  <a:lnTo>
                    <a:pt x="268" y="1"/>
                  </a:lnTo>
                  <a:lnTo>
                    <a:pt x="288" y="1"/>
                  </a:lnTo>
                  <a:lnTo>
                    <a:pt x="288" y="11"/>
                  </a:lnTo>
                  <a:close/>
                  <a:moveTo>
                    <a:pt x="309" y="11"/>
                  </a:moveTo>
                  <a:lnTo>
                    <a:pt x="289" y="11"/>
                  </a:lnTo>
                  <a:lnTo>
                    <a:pt x="289" y="1"/>
                  </a:lnTo>
                  <a:lnTo>
                    <a:pt x="309" y="1"/>
                  </a:lnTo>
                  <a:lnTo>
                    <a:pt x="309" y="11"/>
                  </a:lnTo>
                  <a:close/>
                  <a:moveTo>
                    <a:pt x="330" y="11"/>
                  </a:moveTo>
                  <a:lnTo>
                    <a:pt x="310" y="11"/>
                  </a:lnTo>
                  <a:lnTo>
                    <a:pt x="310" y="1"/>
                  </a:lnTo>
                  <a:lnTo>
                    <a:pt x="330" y="1"/>
                  </a:lnTo>
                  <a:lnTo>
                    <a:pt x="330" y="11"/>
                  </a:lnTo>
                  <a:close/>
                  <a:moveTo>
                    <a:pt x="351" y="11"/>
                  </a:moveTo>
                  <a:lnTo>
                    <a:pt x="331" y="11"/>
                  </a:lnTo>
                  <a:lnTo>
                    <a:pt x="331" y="1"/>
                  </a:lnTo>
                  <a:lnTo>
                    <a:pt x="351" y="1"/>
                  </a:lnTo>
                  <a:lnTo>
                    <a:pt x="351" y="11"/>
                  </a:lnTo>
                  <a:close/>
                  <a:moveTo>
                    <a:pt x="372" y="11"/>
                  </a:moveTo>
                  <a:lnTo>
                    <a:pt x="352" y="11"/>
                  </a:lnTo>
                  <a:lnTo>
                    <a:pt x="352" y="1"/>
                  </a:lnTo>
                  <a:lnTo>
                    <a:pt x="372" y="1"/>
                  </a:lnTo>
                  <a:lnTo>
                    <a:pt x="372" y="11"/>
                  </a:lnTo>
                  <a:close/>
                  <a:moveTo>
                    <a:pt x="392" y="11"/>
                  </a:moveTo>
                  <a:lnTo>
                    <a:pt x="373" y="11"/>
                  </a:lnTo>
                  <a:lnTo>
                    <a:pt x="373" y="1"/>
                  </a:lnTo>
                  <a:lnTo>
                    <a:pt x="392" y="1"/>
                  </a:lnTo>
                  <a:lnTo>
                    <a:pt x="392" y="11"/>
                  </a:lnTo>
                  <a:close/>
                  <a:moveTo>
                    <a:pt x="412" y="11"/>
                  </a:moveTo>
                  <a:lnTo>
                    <a:pt x="394" y="11"/>
                  </a:lnTo>
                  <a:lnTo>
                    <a:pt x="394" y="1"/>
                  </a:lnTo>
                  <a:lnTo>
                    <a:pt x="412" y="1"/>
                  </a:lnTo>
                  <a:lnTo>
                    <a:pt x="412" y="11"/>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53" y="1"/>
                  </a:moveTo>
                  <a:lnTo>
                    <a:pt x="473" y="1"/>
                  </a:lnTo>
                  <a:lnTo>
                    <a:pt x="473" y="11"/>
                  </a:lnTo>
                  <a:lnTo>
                    <a:pt x="453" y="11"/>
                  </a:lnTo>
                  <a:lnTo>
                    <a:pt x="45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33"/>
            <p:cNvSpPr/>
            <p:nvPr/>
          </p:nvSpPr>
          <p:spPr>
            <a:xfrm>
              <a:off x="1874838" y="6011863"/>
              <a:ext cx="42863" cy="42863"/>
            </a:xfrm>
            <a:custGeom>
              <a:rect b="b" l="l" r="r" t="t"/>
              <a:pathLst>
                <a:path extrusionOk="0" h="137" w="137">
                  <a:moveTo>
                    <a:pt x="69" y="0"/>
                  </a:moveTo>
                  <a:cubicBezTo>
                    <a:pt x="31" y="0"/>
                    <a:pt x="0" y="31"/>
                    <a:pt x="0" y="69"/>
                  </a:cubicBezTo>
                  <a:cubicBezTo>
                    <a:pt x="0" y="106"/>
                    <a:pt x="31" y="137"/>
                    <a:pt x="69" y="137"/>
                  </a:cubicBezTo>
                  <a:cubicBezTo>
                    <a:pt x="106" y="137"/>
                    <a:pt x="137" y="106"/>
                    <a:pt x="137" y="69"/>
                  </a:cubicBezTo>
                  <a:cubicBezTo>
                    <a:pt x="137" y="31"/>
                    <a:pt x="106" y="0"/>
                    <a:pt x="69" y="0"/>
                  </a:cubicBezTo>
                  <a:close/>
                  <a:moveTo>
                    <a:pt x="23" y="28"/>
                  </a:moveTo>
                  <a:cubicBezTo>
                    <a:pt x="60" y="65"/>
                    <a:pt x="60" y="65"/>
                    <a:pt x="60" y="65"/>
                  </a:cubicBezTo>
                  <a:cubicBezTo>
                    <a:pt x="7" y="65"/>
                    <a:pt x="7" y="65"/>
                    <a:pt x="7" y="65"/>
                  </a:cubicBezTo>
                  <a:cubicBezTo>
                    <a:pt x="8" y="51"/>
                    <a:pt x="14" y="38"/>
                    <a:pt x="23" y="28"/>
                  </a:cubicBezTo>
                  <a:close/>
                  <a:moveTo>
                    <a:pt x="7" y="72"/>
                  </a:moveTo>
                  <a:cubicBezTo>
                    <a:pt x="60" y="72"/>
                    <a:pt x="60" y="72"/>
                    <a:pt x="60" y="72"/>
                  </a:cubicBezTo>
                  <a:cubicBezTo>
                    <a:pt x="23" y="109"/>
                    <a:pt x="23" y="109"/>
                    <a:pt x="23" y="109"/>
                  </a:cubicBezTo>
                  <a:cubicBezTo>
                    <a:pt x="14" y="99"/>
                    <a:pt x="8" y="86"/>
                    <a:pt x="7" y="72"/>
                  </a:cubicBezTo>
                  <a:close/>
                  <a:moveTo>
                    <a:pt x="65" y="130"/>
                  </a:moveTo>
                  <a:cubicBezTo>
                    <a:pt x="51" y="129"/>
                    <a:pt x="38" y="123"/>
                    <a:pt x="28" y="114"/>
                  </a:cubicBezTo>
                  <a:cubicBezTo>
                    <a:pt x="65" y="77"/>
                    <a:pt x="65" y="77"/>
                    <a:pt x="65" y="77"/>
                  </a:cubicBezTo>
                  <a:lnTo>
                    <a:pt x="65" y="130"/>
                  </a:lnTo>
                  <a:close/>
                  <a:moveTo>
                    <a:pt x="65" y="60"/>
                  </a:moveTo>
                  <a:cubicBezTo>
                    <a:pt x="28" y="23"/>
                    <a:pt x="28" y="23"/>
                    <a:pt x="28" y="23"/>
                  </a:cubicBezTo>
                  <a:cubicBezTo>
                    <a:pt x="38" y="14"/>
                    <a:pt x="51" y="8"/>
                    <a:pt x="65" y="7"/>
                  </a:cubicBezTo>
                  <a:lnTo>
                    <a:pt x="65" y="60"/>
                  </a:lnTo>
                  <a:close/>
                  <a:moveTo>
                    <a:pt x="72" y="7"/>
                  </a:moveTo>
                  <a:cubicBezTo>
                    <a:pt x="86" y="8"/>
                    <a:pt x="100" y="14"/>
                    <a:pt x="110" y="23"/>
                  </a:cubicBezTo>
                  <a:cubicBezTo>
                    <a:pt x="72" y="60"/>
                    <a:pt x="72" y="60"/>
                    <a:pt x="72" y="60"/>
                  </a:cubicBezTo>
                  <a:lnTo>
                    <a:pt x="72" y="7"/>
                  </a:lnTo>
                  <a:close/>
                  <a:moveTo>
                    <a:pt x="72" y="130"/>
                  </a:moveTo>
                  <a:cubicBezTo>
                    <a:pt x="72" y="77"/>
                    <a:pt x="72" y="77"/>
                    <a:pt x="72" y="77"/>
                  </a:cubicBezTo>
                  <a:cubicBezTo>
                    <a:pt x="110" y="114"/>
                    <a:pt x="110" y="114"/>
                    <a:pt x="110" y="114"/>
                  </a:cubicBezTo>
                  <a:cubicBezTo>
                    <a:pt x="100" y="123"/>
                    <a:pt x="86" y="129"/>
                    <a:pt x="72" y="130"/>
                  </a:cubicBezTo>
                  <a:close/>
                  <a:moveTo>
                    <a:pt x="114" y="109"/>
                  </a:moveTo>
                  <a:cubicBezTo>
                    <a:pt x="77" y="72"/>
                    <a:pt x="77" y="72"/>
                    <a:pt x="77" y="72"/>
                  </a:cubicBezTo>
                  <a:cubicBezTo>
                    <a:pt x="130" y="72"/>
                    <a:pt x="130" y="72"/>
                    <a:pt x="130" y="72"/>
                  </a:cubicBezTo>
                  <a:cubicBezTo>
                    <a:pt x="129" y="86"/>
                    <a:pt x="123" y="99"/>
                    <a:pt x="114" y="109"/>
                  </a:cubicBezTo>
                  <a:close/>
                  <a:moveTo>
                    <a:pt x="77" y="65"/>
                  </a:moveTo>
                  <a:cubicBezTo>
                    <a:pt x="114" y="28"/>
                    <a:pt x="114" y="28"/>
                    <a:pt x="114" y="28"/>
                  </a:cubicBezTo>
                  <a:cubicBezTo>
                    <a:pt x="123" y="38"/>
                    <a:pt x="129" y="51"/>
                    <a:pt x="130" y="65"/>
                  </a:cubicBezTo>
                  <a:lnTo>
                    <a:pt x="77" y="65"/>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33"/>
            <p:cNvSpPr/>
            <p:nvPr/>
          </p:nvSpPr>
          <p:spPr>
            <a:xfrm>
              <a:off x="1968500" y="6051550"/>
              <a:ext cx="79375" cy="39688"/>
            </a:xfrm>
            <a:custGeom>
              <a:rect b="b" l="l" r="r" t="t"/>
              <a:pathLst>
                <a:path extrusionOk="0" h="25" w="50">
                  <a:moveTo>
                    <a:pt x="0" y="25"/>
                  </a:moveTo>
                  <a:lnTo>
                    <a:pt x="50" y="0"/>
                  </a:lnTo>
                  <a:lnTo>
                    <a:pt x="0" y="0"/>
                  </a:lnTo>
                  <a:lnTo>
                    <a:pt x="0" y="25"/>
                  </a:lnTo>
                  <a:close/>
                  <a:moveTo>
                    <a:pt x="2" y="2"/>
                  </a:moveTo>
                  <a:lnTo>
                    <a:pt x="44" y="2"/>
                  </a:lnTo>
                  <a:lnTo>
                    <a:pt x="2" y="23"/>
                  </a:lnTo>
                  <a:lnTo>
                    <a:pt x="2" y="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33"/>
            <p:cNvSpPr/>
            <p:nvPr/>
          </p:nvSpPr>
          <p:spPr>
            <a:xfrm>
              <a:off x="612775" y="5594350"/>
              <a:ext cx="19050" cy="330200"/>
            </a:xfrm>
            <a:custGeom>
              <a:rect b="b" l="l" r="r" t="t"/>
              <a:pathLst>
                <a:path extrusionOk="0" h="208" w="12">
                  <a:moveTo>
                    <a:pt x="12" y="0"/>
                  </a:moveTo>
                  <a:lnTo>
                    <a:pt x="0" y="0"/>
                  </a:lnTo>
                  <a:lnTo>
                    <a:pt x="0" y="208"/>
                  </a:lnTo>
                  <a:lnTo>
                    <a:pt x="12" y="208"/>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20"/>
                  </a:moveTo>
                  <a:lnTo>
                    <a:pt x="1" y="20"/>
                  </a:lnTo>
                  <a:lnTo>
                    <a:pt x="1" y="2"/>
                  </a:lnTo>
                  <a:lnTo>
                    <a:pt x="11" y="2"/>
                  </a:lnTo>
                  <a:lnTo>
                    <a:pt x="11" y="2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33"/>
            <p:cNvSpPr/>
            <p:nvPr/>
          </p:nvSpPr>
          <p:spPr>
            <a:xfrm>
              <a:off x="676275" y="5594350"/>
              <a:ext cx="19050" cy="330200"/>
            </a:xfrm>
            <a:custGeom>
              <a:rect b="b" l="l" r="r" t="t"/>
              <a:pathLst>
                <a:path extrusionOk="0" h="208" w="12">
                  <a:moveTo>
                    <a:pt x="0" y="208"/>
                  </a:moveTo>
                  <a:lnTo>
                    <a:pt x="12" y="208"/>
                  </a:lnTo>
                  <a:lnTo>
                    <a:pt x="12" y="0"/>
                  </a:lnTo>
                  <a:lnTo>
                    <a:pt x="0" y="0"/>
                  </a:lnTo>
                  <a:lnTo>
                    <a:pt x="0" y="208"/>
                  </a:lnTo>
                  <a:close/>
                  <a:moveTo>
                    <a:pt x="1" y="2"/>
                  </a:moveTo>
                  <a:lnTo>
                    <a:pt x="11" y="2"/>
                  </a:lnTo>
                  <a:lnTo>
                    <a:pt x="11" y="20"/>
                  </a:lnTo>
                  <a:lnTo>
                    <a:pt x="1" y="20"/>
                  </a:lnTo>
                  <a:lnTo>
                    <a:pt x="1" y="2"/>
                  </a:lnTo>
                  <a:close/>
                  <a:moveTo>
                    <a:pt x="1" y="21"/>
                  </a:moveTo>
                  <a:lnTo>
                    <a:pt x="11" y="21"/>
                  </a:lnTo>
                  <a:lnTo>
                    <a:pt x="11" y="40"/>
                  </a:lnTo>
                  <a:lnTo>
                    <a:pt x="1" y="40"/>
                  </a:lnTo>
                  <a:lnTo>
                    <a:pt x="1" y="21"/>
                  </a:lnTo>
                  <a:close/>
                  <a:moveTo>
                    <a:pt x="1" y="42"/>
                  </a:moveTo>
                  <a:lnTo>
                    <a:pt x="11" y="42"/>
                  </a:lnTo>
                  <a:lnTo>
                    <a:pt x="11" y="61"/>
                  </a:lnTo>
                  <a:lnTo>
                    <a:pt x="1" y="61"/>
                  </a:lnTo>
                  <a:lnTo>
                    <a:pt x="1" y="42"/>
                  </a:lnTo>
                  <a:close/>
                  <a:moveTo>
                    <a:pt x="1" y="63"/>
                  </a:moveTo>
                  <a:lnTo>
                    <a:pt x="11" y="63"/>
                  </a:lnTo>
                  <a:lnTo>
                    <a:pt x="11" y="82"/>
                  </a:lnTo>
                  <a:lnTo>
                    <a:pt x="1" y="82"/>
                  </a:lnTo>
                  <a:lnTo>
                    <a:pt x="1" y="63"/>
                  </a:lnTo>
                  <a:close/>
                  <a:moveTo>
                    <a:pt x="1" y="84"/>
                  </a:moveTo>
                  <a:lnTo>
                    <a:pt x="11" y="84"/>
                  </a:lnTo>
                  <a:lnTo>
                    <a:pt x="11" y="103"/>
                  </a:lnTo>
                  <a:lnTo>
                    <a:pt x="1" y="103"/>
                  </a:lnTo>
                  <a:lnTo>
                    <a:pt x="1" y="84"/>
                  </a:lnTo>
                  <a:close/>
                  <a:moveTo>
                    <a:pt x="1" y="105"/>
                  </a:moveTo>
                  <a:lnTo>
                    <a:pt x="11" y="105"/>
                  </a:lnTo>
                  <a:lnTo>
                    <a:pt x="11" y="124"/>
                  </a:lnTo>
                  <a:lnTo>
                    <a:pt x="1" y="124"/>
                  </a:lnTo>
                  <a:lnTo>
                    <a:pt x="1" y="105"/>
                  </a:lnTo>
                  <a:close/>
                  <a:moveTo>
                    <a:pt x="1" y="126"/>
                  </a:moveTo>
                  <a:lnTo>
                    <a:pt x="11" y="126"/>
                  </a:lnTo>
                  <a:lnTo>
                    <a:pt x="11" y="145"/>
                  </a:lnTo>
                  <a:lnTo>
                    <a:pt x="1" y="145"/>
                  </a:lnTo>
                  <a:lnTo>
                    <a:pt x="1" y="126"/>
                  </a:lnTo>
                  <a:close/>
                  <a:moveTo>
                    <a:pt x="1" y="146"/>
                  </a:moveTo>
                  <a:lnTo>
                    <a:pt x="11" y="146"/>
                  </a:lnTo>
                  <a:lnTo>
                    <a:pt x="11" y="166"/>
                  </a:lnTo>
                  <a:lnTo>
                    <a:pt x="1" y="166"/>
                  </a:lnTo>
                  <a:lnTo>
                    <a:pt x="1" y="146"/>
                  </a:lnTo>
                  <a:close/>
                  <a:moveTo>
                    <a:pt x="1" y="167"/>
                  </a:moveTo>
                  <a:lnTo>
                    <a:pt x="11" y="167"/>
                  </a:lnTo>
                  <a:lnTo>
                    <a:pt x="11" y="187"/>
                  </a:lnTo>
                  <a:lnTo>
                    <a:pt x="1" y="187"/>
                  </a:lnTo>
                  <a:lnTo>
                    <a:pt x="1" y="167"/>
                  </a:lnTo>
                  <a:close/>
                  <a:moveTo>
                    <a:pt x="1" y="188"/>
                  </a:moveTo>
                  <a:lnTo>
                    <a:pt x="11" y="188"/>
                  </a:lnTo>
                  <a:lnTo>
                    <a:pt x="11" y="206"/>
                  </a:lnTo>
                  <a:lnTo>
                    <a:pt x="1" y="206"/>
                  </a:lnTo>
                  <a:lnTo>
                    <a:pt x="1" y="18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33"/>
            <p:cNvSpPr/>
            <p:nvPr/>
          </p:nvSpPr>
          <p:spPr>
            <a:xfrm>
              <a:off x="754063" y="6038850"/>
              <a:ext cx="981075" cy="20638"/>
            </a:xfrm>
            <a:custGeom>
              <a:rect b="b" l="l" r="r" t="t"/>
              <a:pathLst>
                <a:path extrusionOk="0" h="13" w="618">
                  <a:moveTo>
                    <a:pt x="413" y="0"/>
                  </a:moveTo>
                  <a:lnTo>
                    <a:pt x="207" y="0"/>
                  </a:lnTo>
                  <a:lnTo>
                    <a:pt x="207" y="0"/>
                  </a:lnTo>
                  <a:lnTo>
                    <a:pt x="0" y="0"/>
                  </a:lnTo>
                  <a:lnTo>
                    <a:pt x="0" y="13"/>
                  </a:lnTo>
                  <a:lnTo>
                    <a:pt x="206" y="13"/>
                  </a:lnTo>
                  <a:lnTo>
                    <a:pt x="411" y="13"/>
                  </a:lnTo>
                  <a:lnTo>
                    <a:pt x="618" y="13"/>
                  </a:lnTo>
                  <a:lnTo>
                    <a:pt x="618" y="0"/>
                  </a:lnTo>
                  <a:lnTo>
                    <a:pt x="413" y="0"/>
                  </a:lnTo>
                  <a:lnTo>
                    <a:pt x="413" y="0"/>
                  </a:lnTo>
                  <a:close/>
                  <a:moveTo>
                    <a:pt x="19" y="12"/>
                  </a:moveTo>
                  <a:lnTo>
                    <a:pt x="1" y="12"/>
                  </a:lnTo>
                  <a:lnTo>
                    <a:pt x="1" y="2"/>
                  </a:lnTo>
                  <a:lnTo>
                    <a:pt x="19" y="2"/>
                  </a:lnTo>
                  <a:lnTo>
                    <a:pt x="19" y="12"/>
                  </a:lnTo>
                  <a:close/>
                  <a:moveTo>
                    <a:pt x="40" y="12"/>
                  </a:moveTo>
                  <a:lnTo>
                    <a:pt x="20" y="12"/>
                  </a:lnTo>
                  <a:lnTo>
                    <a:pt x="20" y="2"/>
                  </a:lnTo>
                  <a:lnTo>
                    <a:pt x="40" y="2"/>
                  </a:lnTo>
                  <a:lnTo>
                    <a:pt x="40" y="12"/>
                  </a:lnTo>
                  <a:close/>
                  <a:moveTo>
                    <a:pt x="61" y="12"/>
                  </a:moveTo>
                  <a:lnTo>
                    <a:pt x="41" y="12"/>
                  </a:lnTo>
                  <a:lnTo>
                    <a:pt x="41" y="2"/>
                  </a:lnTo>
                  <a:lnTo>
                    <a:pt x="61" y="2"/>
                  </a:lnTo>
                  <a:lnTo>
                    <a:pt x="61" y="12"/>
                  </a:lnTo>
                  <a:close/>
                  <a:moveTo>
                    <a:pt x="82" y="12"/>
                  </a:moveTo>
                  <a:lnTo>
                    <a:pt x="62" y="12"/>
                  </a:lnTo>
                  <a:lnTo>
                    <a:pt x="62" y="2"/>
                  </a:lnTo>
                  <a:lnTo>
                    <a:pt x="82" y="2"/>
                  </a:lnTo>
                  <a:lnTo>
                    <a:pt x="82" y="12"/>
                  </a:lnTo>
                  <a:close/>
                  <a:moveTo>
                    <a:pt x="103" y="12"/>
                  </a:moveTo>
                  <a:lnTo>
                    <a:pt x="83" y="12"/>
                  </a:lnTo>
                  <a:lnTo>
                    <a:pt x="83" y="2"/>
                  </a:lnTo>
                  <a:lnTo>
                    <a:pt x="103" y="2"/>
                  </a:lnTo>
                  <a:lnTo>
                    <a:pt x="103" y="12"/>
                  </a:lnTo>
                  <a:close/>
                  <a:moveTo>
                    <a:pt x="123" y="12"/>
                  </a:moveTo>
                  <a:lnTo>
                    <a:pt x="104" y="12"/>
                  </a:lnTo>
                  <a:lnTo>
                    <a:pt x="104" y="2"/>
                  </a:lnTo>
                  <a:lnTo>
                    <a:pt x="123" y="2"/>
                  </a:lnTo>
                  <a:lnTo>
                    <a:pt x="123" y="12"/>
                  </a:lnTo>
                  <a:close/>
                  <a:moveTo>
                    <a:pt x="145" y="12"/>
                  </a:moveTo>
                  <a:lnTo>
                    <a:pt x="125" y="12"/>
                  </a:lnTo>
                  <a:lnTo>
                    <a:pt x="125" y="2"/>
                  </a:lnTo>
                  <a:lnTo>
                    <a:pt x="145" y="2"/>
                  </a:lnTo>
                  <a:lnTo>
                    <a:pt x="145" y="12"/>
                  </a:lnTo>
                  <a:close/>
                  <a:moveTo>
                    <a:pt x="146" y="12"/>
                  </a:moveTo>
                  <a:lnTo>
                    <a:pt x="146" y="2"/>
                  </a:lnTo>
                  <a:lnTo>
                    <a:pt x="165" y="2"/>
                  </a:lnTo>
                  <a:lnTo>
                    <a:pt x="165" y="12"/>
                  </a:lnTo>
                  <a:lnTo>
                    <a:pt x="146" y="12"/>
                  </a:lnTo>
                  <a:close/>
                  <a:moveTo>
                    <a:pt x="186" y="12"/>
                  </a:moveTo>
                  <a:lnTo>
                    <a:pt x="167" y="12"/>
                  </a:lnTo>
                  <a:lnTo>
                    <a:pt x="167" y="2"/>
                  </a:lnTo>
                  <a:lnTo>
                    <a:pt x="186" y="2"/>
                  </a:lnTo>
                  <a:lnTo>
                    <a:pt x="186" y="12"/>
                  </a:lnTo>
                  <a:close/>
                  <a:moveTo>
                    <a:pt x="206" y="12"/>
                  </a:moveTo>
                  <a:lnTo>
                    <a:pt x="188" y="12"/>
                  </a:lnTo>
                  <a:lnTo>
                    <a:pt x="188" y="2"/>
                  </a:lnTo>
                  <a:lnTo>
                    <a:pt x="206" y="2"/>
                  </a:lnTo>
                  <a:lnTo>
                    <a:pt x="206" y="12"/>
                  </a:lnTo>
                  <a:close/>
                  <a:moveTo>
                    <a:pt x="225" y="12"/>
                  </a:moveTo>
                  <a:lnTo>
                    <a:pt x="207" y="12"/>
                  </a:lnTo>
                  <a:lnTo>
                    <a:pt x="207" y="2"/>
                  </a:lnTo>
                  <a:lnTo>
                    <a:pt x="225" y="2"/>
                  </a:lnTo>
                  <a:lnTo>
                    <a:pt x="225" y="12"/>
                  </a:lnTo>
                  <a:close/>
                  <a:moveTo>
                    <a:pt x="246" y="12"/>
                  </a:moveTo>
                  <a:lnTo>
                    <a:pt x="226" y="12"/>
                  </a:lnTo>
                  <a:lnTo>
                    <a:pt x="226" y="2"/>
                  </a:lnTo>
                  <a:lnTo>
                    <a:pt x="246" y="2"/>
                  </a:lnTo>
                  <a:lnTo>
                    <a:pt x="246" y="12"/>
                  </a:lnTo>
                  <a:close/>
                  <a:moveTo>
                    <a:pt x="267" y="12"/>
                  </a:moveTo>
                  <a:lnTo>
                    <a:pt x="247" y="12"/>
                  </a:lnTo>
                  <a:lnTo>
                    <a:pt x="247" y="2"/>
                  </a:lnTo>
                  <a:lnTo>
                    <a:pt x="267" y="2"/>
                  </a:lnTo>
                  <a:lnTo>
                    <a:pt x="267" y="12"/>
                  </a:lnTo>
                  <a:close/>
                  <a:moveTo>
                    <a:pt x="288" y="12"/>
                  </a:moveTo>
                  <a:lnTo>
                    <a:pt x="268" y="12"/>
                  </a:lnTo>
                  <a:lnTo>
                    <a:pt x="268" y="2"/>
                  </a:lnTo>
                  <a:lnTo>
                    <a:pt x="288" y="2"/>
                  </a:lnTo>
                  <a:lnTo>
                    <a:pt x="288" y="12"/>
                  </a:lnTo>
                  <a:close/>
                  <a:moveTo>
                    <a:pt x="309" y="12"/>
                  </a:moveTo>
                  <a:lnTo>
                    <a:pt x="289" y="12"/>
                  </a:lnTo>
                  <a:lnTo>
                    <a:pt x="289" y="2"/>
                  </a:lnTo>
                  <a:lnTo>
                    <a:pt x="309" y="2"/>
                  </a:lnTo>
                  <a:lnTo>
                    <a:pt x="309" y="12"/>
                  </a:lnTo>
                  <a:close/>
                  <a:moveTo>
                    <a:pt x="329" y="12"/>
                  </a:moveTo>
                  <a:lnTo>
                    <a:pt x="310" y="12"/>
                  </a:lnTo>
                  <a:lnTo>
                    <a:pt x="310" y="2"/>
                  </a:lnTo>
                  <a:lnTo>
                    <a:pt x="329" y="2"/>
                  </a:lnTo>
                  <a:lnTo>
                    <a:pt x="329" y="12"/>
                  </a:lnTo>
                  <a:close/>
                  <a:moveTo>
                    <a:pt x="350" y="12"/>
                  </a:moveTo>
                  <a:lnTo>
                    <a:pt x="331" y="12"/>
                  </a:lnTo>
                  <a:lnTo>
                    <a:pt x="331" y="2"/>
                  </a:lnTo>
                  <a:lnTo>
                    <a:pt x="350" y="2"/>
                  </a:lnTo>
                  <a:lnTo>
                    <a:pt x="350" y="12"/>
                  </a:lnTo>
                  <a:close/>
                  <a:moveTo>
                    <a:pt x="352" y="12"/>
                  </a:moveTo>
                  <a:lnTo>
                    <a:pt x="352" y="2"/>
                  </a:lnTo>
                  <a:lnTo>
                    <a:pt x="371" y="2"/>
                  </a:lnTo>
                  <a:lnTo>
                    <a:pt x="371" y="12"/>
                  </a:lnTo>
                  <a:lnTo>
                    <a:pt x="352" y="12"/>
                  </a:lnTo>
                  <a:close/>
                  <a:moveTo>
                    <a:pt x="392" y="12"/>
                  </a:moveTo>
                  <a:lnTo>
                    <a:pt x="373" y="12"/>
                  </a:lnTo>
                  <a:lnTo>
                    <a:pt x="373" y="2"/>
                  </a:lnTo>
                  <a:lnTo>
                    <a:pt x="392" y="2"/>
                  </a:lnTo>
                  <a:lnTo>
                    <a:pt x="392" y="12"/>
                  </a:lnTo>
                  <a:close/>
                  <a:moveTo>
                    <a:pt x="411" y="12"/>
                  </a:moveTo>
                  <a:lnTo>
                    <a:pt x="394" y="12"/>
                  </a:lnTo>
                  <a:lnTo>
                    <a:pt x="394" y="2"/>
                  </a:lnTo>
                  <a:lnTo>
                    <a:pt x="411" y="2"/>
                  </a:lnTo>
                  <a:lnTo>
                    <a:pt x="411" y="12"/>
                  </a:lnTo>
                  <a:close/>
                  <a:moveTo>
                    <a:pt x="599" y="2"/>
                  </a:moveTo>
                  <a:lnTo>
                    <a:pt x="617" y="2"/>
                  </a:lnTo>
                  <a:lnTo>
                    <a:pt x="617" y="12"/>
                  </a:lnTo>
                  <a:lnTo>
                    <a:pt x="599" y="12"/>
                  </a:lnTo>
                  <a:lnTo>
                    <a:pt x="599" y="2"/>
                  </a:lnTo>
                  <a:close/>
                  <a:moveTo>
                    <a:pt x="578" y="2"/>
                  </a:moveTo>
                  <a:lnTo>
                    <a:pt x="598" y="2"/>
                  </a:lnTo>
                  <a:lnTo>
                    <a:pt x="598" y="12"/>
                  </a:lnTo>
                  <a:lnTo>
                    <a:pt x="578" y="12"/>
                  </a:lnTo>
                  <a:lnTo>
                    <a:pt x="578" y="2"/>
                  </a:lnTo>
                  <a:close/>
                  <a:moveTo>
                    <a:pt x="557" y="2"/>
                  </a:moveTo>
                  <a:lnTo>
                    <a:pt x="577" y="2"/>
                  </a:lnTo>
                  <a:lnTo>
                    <a:pt x="577" y="12"/>
                  </a:lnTo>
                  <a:lnTo>
                    <a:pt x="557" y="12"/>
                  </a:lnTo>
                  <a:lnTo>
                    <a:pt x="557" y="2"/>
                  </a:lnTo>
                  <a:close/>
                  <a:moveTo>
                    <a:pt x="536" y="2"/>
                  </a:moveTo>
                  <a:lnTo>
                    <a:pt x="556" y="2"/>
                  </a:lnTo>
                  <a:lnTo>
                    <a:pt x="556" y="12"/>
                  </a:lnTo>
                  <a:lnTo>
                    <a:pt x="536" y="12"/>
                  </a:lnTo>
                  <a:lnTo>
                    <a:pt x="536" y="2"/>
                  </a:lnTo>
                  <a:close/>
                  <a:moveTo>
                    <a:pt x="515" y="2"/>
                  </a:moveTo>
                  <a:lnTo>
                    <a:pt x="535" y="2"/>
                  </a:lnTo>
                  <a:lnTo>
                    <a:pt x="535" y="12"/>
                  </a:lnTo>
                  <a:lnTo>
                    <a:pt x="515" y="12"/>
                  </a:lnTo>
                  <a:lnTo>
                    <a:pt x="515" y="2"/>
                  </a:lnTo>
                  <a:close/>
                  <a:moveTo>
                    <a:pt x="495" y="2"/>
                  </a:moveTo>
                  <a:lnTo>
                    <a:pt x="514" y="2"/>
                  </a:lnTo>
                  <a:lnTo>
                    <a:pt x="514" y="12"/>
                  </a:lnTo>
                  <a:lnTo>
                    <a:pt x="495" y="12"/>
                  </a:lnTo>
                  <a:lnTo>
                    <a:pt x="495" y="2"/>
                  </a:lnTo>
                  <a:close/>
                  <a:moveTo>
                    <a:pt x="474" y="2"/>
                  </a:moveTo>
                  <a:lnTo>
                    <a:pt x="493" y="2"/>
                  </a:lnTo>
                  <a:lnTo>
                    <a:pt x="493" y="12"/>
                  </a:lnTo>
                  <a:lnTo>
                    <a:pt x="474" y="12"/>
                  </a:lnTo>
                  <a:lnTo>
                    <a:pt x="474" y="2"/>
                  </a:lnTo>
                  <a:close/>
                  <a:moveTo>
                    <a:pt x="453" y="2"/>
                  </a:moveTo>
                  <a:lnTo>
                    <a:pt x="472" y="2"/>
                  </a:lnTo>
                  <a:lnTo>
                    <a:pt x="472" y="12"/>
                  </a:lnTo>
                  <a:lnTo>
                    <a:pt x="453" y="12"/>
                  </a:lnTo>
                  <a:lnTo>
                    <a:pt x="453" y="2"/>
                  </a:lnTo>
                  <a:close/>
                  <a:moveTo>
                    <a:pt x="432" y="2"/>
                  </a:moveTo>
                  <a:lnTo>
                    <a:pt x="451" y="2"/>
                  </a:lnTo>
                  <a:lnTo>
                    <a:pt x="451" y="12"/>
                  </a:lnTo>
                  <a:lnTo>
                    <a:pt x="432" y="12"/>
                  </a:lnTo>
                  <a:lnTo>
                    <a:pt x="432" y="2"/>
                  </a:lnTo>
                  <a:close/>
                  <a:moveTo>
                    <a:pt x="430" y="2"/>
                  </a:moveTo>
                  <a:lnTo>
                    <a:pt x="430" y="12"/>
                  </a:lnTo>
                  <a:lnTo>
                    <a:pt x="413" y="12"/>
                  </a:lnTo>
                  <a:lnTo>
                    <a:pt x="413" y="2"/>
                  </a:lnTo>
                  <a:lnTo>
                    <a:pt x="430" y="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3" name="Google Shape;1003;p33"/>
          <p:cNvGrpSpPr/>
          <p:nvPr/>
        </p:nvGrpSpPr>
        <p:grpSpPr>
          <a:xfrm>
            <a:off x="853388" y="999249"/>
            <a:ext cx="397325" cy="3145000"/>
            <a:chOff x="829751" y="999449"/>
            <a:chExt cx="397325" cy="3145000"/>
          </a:xfrm>
        </p:grpSpPr>
        <p:sp>
          <p:nvSpPr>
            <p:cNvPr id="1004" name="Google Shape;1004;p33"/>
            <p:cNvSpPr/>
            <p:nvPr/>
          </p:nvSpPr>
          <p:spPr>
            <a:xfrm rot="5400000">
              <a:off x="547791" y="3654546"/>
              <a:ext cx="9612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33"/>
            <p:cNvSpPr/>
            <p:nvPr/>
          </p:nvSpPr>
          <p:spPr>
            <a:xfrm rot="5400000">
              <a:off x="858613" y="2580000"/>
              <a:ext cx="339601" cy="397325"/>
            </a:xfrm>
            <a:custGeom>
              <a:rect b="b" l="l" r="r" t="t"/>
              <a:pathLst>
                <a:path extrusionOk="0" h="296" w="253">
                  <a:moveTo>
                    <a:pt x="0" y="296"/>
                  </a:moveTo>
                  <a:lnTo>
                    <a:pt x="0" y="0"/>
                  </a:lnTo>
                  <a:lnTo>
                    <a:pt x="253" y="148"/>
                  </a:lnTo>
                  <a:lnTo>
                    <a:pt x="0" y="296"/>
                  </a:lnTo>
                  <a:close/>
                  <a:moveTo>
                    <a:pt x="6" y="11"/>
                  </a:moveTo>
                  <a:lnTo>
                    <a:pt x="6" y="285"/>
                  </a:lnTo>
                  <a:lnTo>
                    <a:pt x="240" y="148"/>
                  </a:lnTo>
                  <a:lnTo>
                    <a:pt x="6" y="11"/>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33"/>
            <p:cNvSpPr/>
            <p:nvPr/>
          </p:nvSpPr>
          <p:spPr>
            <a:xfrm rot="5400000">
              <a:off x="744591" y="2889955"/>
              <a:ext cx="5676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33"/>
            <p:cNvSpPr/>
            <p:nvPr/>
          </p:nvSpPr>
          <p:spPr>
            <a:xfrm rot="5400000">
              <a:off x="616328" y="2926985"/>
              <a:ext cx="824171" cy="193293"/>
            </a:xfrm>
            <a:custGeom>
              <a:rect b="b" l="l" r="r" t="t"/>
              <a:pathLst>
                <a:path extrusionOk="0" h="144" w="614">
                  <a:moveTo>
                    <a:pt x="614" y="144"/>
                  </a:moveTo>
                  <a:lnTo>
                    <a:pt x="126" y="144"/>
                  </a:lnTo>
                  <a:lnTo>
                    <a:pt x="0" y="72"/>
                  </a:lnTo>
                  <a:lnTo>
                    <a:pt x="126" y="0"/>
                  </a:lnTo>
                  <a:lnTo>
                    <a:pt x="614" y="0"/>
                  </a:lnTo>
                  <a:lnTo>
                    <a:pt x="614" y="144"/>
                  </a:lnTo>
                  <a:close/>
                  <a:moveTo>
                    <a:pt x="128" y="137"/>
                  </a:moveTo>
                  <a:lnTo>
                    <a:pt x="608" y="137"/>
                  </a:lnTo>
                  <a:lnTo>
                    <a:pt x="608" y="7"/>
                  </a:lnTo>
                  <a:lnTo>
                    <a:pt x="128" y="7"/>
                  </a:lnTo>
                  <a:lnTo>
                    <a:pt x="13" y="72"/>
                  </a:lnTo>
                  <a:lnTo>
                    <a:pt x="128" y="13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33"/>
            <p:cNvSpPr/>
            <p:nvPr/>
          </p:nvSpPr>
          <p:spPr>
            <a:xfrm rot="5400000">
              <a:off x="667941" y="3494127"/>
              <a:ext cx="7209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33"/>
            <p:cNvSpPr/>
            <p:nvPr/>
          </p:nvSpPr>
          <p:spPr>
            <a:xfrm rot="5400000">
              <a:off x="665322" y="3306184"/>
              <a:ext cx="726183" cy="386586"/>
            </a:xfrm>
            <a:custGeom>
              <a:rect b="b" l="l" r="r" t="t"/>
              <a:pathLst>
                <a:path extrusionOk="0" h="716" w="1344">
                  <a:moveTo>
                    <a:pt x="1149" y="716"/>
                  </a:moveTo>
                  <a:cubicBezTo>
                    <a:pt x="0" y="366"/>
                    <a:pt x="0" y="366"/>
                    <a:pt x="0" y="366"/>
                  </a:cubicBezTo>
                  <a:cubicBezTo>
                    <a:pt x="2" y="359"/>
                    <a:pt x="2" y="359"/>
                    <a:pt x="2" y="359"/>
                  </a:cubicBezTo>
                  <a:cubicBezTo>
                    <a:pt x="0" y="351"/>
                    <a:pt x="0" y="351"/>
                    <a:pt x="0" y="351"/>
                  </a:cubicBezTo>
                  <a:cubicBezTo>
                    <a:pt x="528" y="190"/>
                    <a:pt x="528" y="190"/>
                    <a:pt x="528" y="190"/>
                  </a:cubicBezTo>
                  <a:cubicBezTo>
                    <a:pt x="1149" y="0"/>
                    <a:pt x="1149" y="0"/>
                    <a:pt x="1149" y="0"/>
                  </a:cubicBezTo>
                  <a:cubicBezTo>
                    <a:pt x="1157" y="5"/>
                    <a:pt x="1157" y="5"/>
                    <a:pt x="1157" y="5"/>
                  </a:cubicBezTo>
                  <a:cubicBezTo>
                    <a:pt x="1274" y="85"/>
                    <a:pt x="1344" y="217"/>
                    <a:pt x="1344" y="358"/>
                  </a:cubicBezTo>
                  <a:cubicBezTo>
                    <a:pt x="1344" y="500"/>
                    <a:pt x="1274" y="632"/>
                    <a:pt x="1156" y="712"/>
                  </a:cubicBezTo>
                  <a:lnTo>
                    <a:pt x="1149" y="716"/>
                  </a:lnTo>
                  <a:close/>
                  <a:moveTo>
                    <a:pt x="109" y="383"/>
                  </a:moveTo>
                  <a:cubicBezTo>
                    <a:pt x="532" y="512"/>
                    <a:pt x="532" y="512"/>
                    <a:pt x="532" y="512"/>
                  </a:cubicBezTo>
                  <a:cubicBezTo>
                    <a:pt x="1147" y="699"/>
                    <a:pt x="1147" y="699"/>
                    <a:pt x="1147" y="699"/>
                  </a:cubicBezTo>
                  <a:cubicBezTo>
                    <a:pt x="1148" y="698"/>
                    <a:pt x="1148" y="698"/>
                    <a:pt x="1148" y="698"/>
                  </a:cubicBezTo>
                  <a:cubicBezTo>
                    <a:pt x="1202" y="662"/>
                    <a:pt x="1246" y="613"/>
                    <a:pt x="1276" y="558"/>
                  </a:cubicBezTo>
                  <a:cubicBezTo>
                    <a:pt x="504" y="442"/>
                    <a:pt x="504" y="442"/>
                    <a:pt x="504" y="442"/>
                  </a:cubicBezTo>
                  <a:lnTo>
                    <a:pt x="109" y="383"/>
                  </a:lnTo>
                  <a:close/>
                  <a:moveTo>
                    <a:pt x="56" y="359"/>
                  </a:moveTo>
                  <a:cubicBezTo>
                    <a:pt x="506" y="426"/>
                    <a:pt x="506" y="426"/>
                    <a:pt x="506" y="426"/>
                  </a:cubicBezTo>
                  <a:cubicBezTo>
                    <a:pt x="1284" y="543"/>
                    <a:pt x="1284" y="543"/>
                    <a:pt x="1284" y="543"/>
                  </a:cubicBezTo>
                  <a:cubicBezTo>
                    <a:pt x="1312" y="486"/>
                    <a:pt x="1328" y="424"/>
                    <a:pt x="1328" y="358"/>
                  </a:cubicBezTo>
                  <a:cubicBezTo>
                    <a:pt x="1328" y="294"/>
                    <a:pt x="1313" y="231"/>
                    <a:pt x="1284" y="174"/>
                  </a:cubicBezTo>
                  <a:cubicBezTo>
                    <a:pt x="506" y="291"/>
                    <a:pt x="506" y="291"/>
                    <a:pt x="506" y="291"/>
                  </a:cubicBezTo>
                  <a:lnTo>
                    <a:pt x="56" y="359"/>
                  </a:lnTo>
                  <a:close/>
                  <a:moveTo>
                    <a:pt x="1146" y="18"/>
                  </a:moveTo>
                  <a:cubicBezTo>
                    <a:pt x="532" y="205"/>
                    <a:pt x="532" y="205"/>
                    <a:pt x="532" y="205"/>
                  </a:cubicBezTo>
                  <a:cubicBezTo>
                    <a:pt x="109" y="335"/>
                    <a:pt x="109" y="335"/>
                    <a:pt x="109" y="335"/>
                  </a:cubicBezTo>
                  <a:cubicBezTo>
                    <a:pt x="504" y="275"/>
                    <a:pt x="504" y="275"/>
                    <a:pt x="504" y="275"/>
                  </a:cubicBezTo>
                  <a:cubicBezTo>
                    <a:pt x="1276" y="159"/>
                    <a:pt x="1276" y="159"/>
                    <a:pt x="1276" y="159"/>
                  </a:cubicBezTo>
                  <a:cubicBezTo>
                    <a:pt x="1246" y="104"/>
                    <a:pt x="1202" y="55"/>
                    <a:pt x="1148" y="19"/>
                  </a:cubicBezTo>
                  <a:lnTo>
                    <a:pt x="1146" y="1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33"/>
            <p:cNvSpPr/>
            <p:nvPr/>
          </p:nvSpPr>
          <p:spPr>
            <a:xfrm rot="5400000">
              <a:off x="546552" y="3104100"/>
              <a:ext cx="6630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33"/>
            <p:cNvSpPr/>
            <p:nvPr/>
          </p:nvSpPr>
          <p:spPr>
            <a:xfrm rot="5400000">
              <a:off x="846630" y="3103500"/>
              <a:ext cx="663000" cy="9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33"/>
            <p:cNvSpPr/>
            <p:nvPr/>
          </p:nvSpPr>
          <p:spPr>
            <a:xfrm rot="5400000">
              <a:off x="970024" y="3977332"/>
              <a:ext cx="115438" cy="218798"/>
            </a:xfrm>
            <a:custGeom>
              <a:rect b="b" l="l" r="r" t="t"/>
              <a:pathLst>
                <a:path extrusionOk="0" h="163" w="86">
                  <a:moveTo>
                    <a:pt x="5" y="163"/>
                  </a:moveTo>
                  <a:lnTo>
                    <a:pt x="0" y="158"/>
                  </a:lnTo>
                  <a:lnTo>
                    <a:pt x="77" y="81"/>
                  </a:lnTo>
                  <a:lnTo>
                    <a:pt x="0" y="4"/>
                  </a:lnTo>
                  <a:lnTo>
                    <a:pt x="5" y="0"/>
                  </a:lnTo>
                  <a:lnTo>
                    <a:pt x="86" y="81"/>
                  </a:lnTo>
                  <a:lnTo>
                    <a:pt x="5" y="16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33"/>
            <p:cNvSpPr/>
            <p:nvPr/>
          </p:nvSpPr>
          <p:spPr>
            <a:xfrm rot="5400000">
              <a:off x="548391" y="1482110"/>
              <a:ext cx="9600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33"/>
            <p:cNvSpPr/>
            <p:nvPr/>
          </p:nvSpPr>
          <p:spPr>
            <a:xfrm rot="5400000">
              <a:off x="858613" y="2167916"/>
              <a:ext cx="339601" cy="397325"/>
            </a:xfrm>
            <a:custGeom>
              <a:rect b="b" l="l" r="r" t="t"/>
              <a:pathLst>
                <a:path extrusionOk="0" h="296" w="253">
                  <a:moveTo>
                    <a:pt x="253" y="296"/>
                  </a:moveTo>
                  <a:lnTo>
                    <a:pt x="0" y="148"/>
                  </a:lnTo>
                  <a:lnTo>
                    <a:pt x="253" y="0"/>
                  </a:lnTo>
                  <a:lnTo>
                    <a:pt x="253" y="296"/>
                  </a:lnTo>
                  <a:close/>
                  <a:moveTo>
                    <a:pt x="12" y="148"/>
                  </a:moveTo>
                  <a:lnTo>
                    <a:pt x="246" y="285"/>
                  </a:lnTo>
                  <a:lnTo>
                    <a:pt x="246" y="11"/>
                  </a:lnTo>
                  <a:lnTo>
                    <a:pt x="12" y="1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33"/>
            <p:cNvSpPr/>
            <p:nvPr/>
          </p:nvSpPr>
          <p:spPr>
            <a:xfrm rot="5400000">
              <a:off x="744591" y="2245653"/>
              <a:ext cx="5676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33"/>
            <p:cNvSpPr/>
            <p:nvPr/>
          </p:nvSpPr>
          <p:spPr>
            <a:xfrm rot="5400000">
              <a:off x="616328" y="2023620"/>
              <a:ext cx="824171" cy="193293"/>
            </a:xfrm>
            <a:custGeom>
              <a:rect b="b" l="l" r="r" t="t"/>
              <a:pathLst>
                <a:path extrusionOk="0" h="144" w="614">
                  <a:moveTo>
                    <a:pt x="488" y="144"/>
                  </a:moveTo>
                  <a:lnTo>
                    <a:pt x="0" y="144"/>
                  </a:lnTo>
                  <a:lnTo>
                    <a:pt x="0" y="0"/>
                  </a:lnTo>
                  <a:lnTo>
                    <a:pt x="488" y="0"/>
                  </a:lnTo>
                  <a:lnTo>
                    <a:pt x="614" y="72"/>
                  </a:lnTo>
                  <a:lnTo>
                    <a:pt x="488" y="144"/>
                  </a:lnTo>
                  <a:close/>
                  <a:moveTo>
                    <a:pt x="7" y="137"/>
                  </a:moveTo>
                  <a:lnTo>
                    <a:pt x="486" y="137"/>
                  </a:lnTo>
                  <a:lnTo>
                    <a:pt x="601" y="72"/>
                  </a:lnTo>
                  <a:lnTo>
                    <a:pt x="486" y="7"/>
                  </a:lnTo>
                  <a:lnTo>
                    <a:pt x="7" y="7"/>
                  </a:lnTo>
                  <a:lnTo>
                    <a:pt x="7" y="13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33"/>
            <p:cNvSpPr/>
            <p:nvPr/>
          </p:nvSpPr>
          <p:spPr>
            <a:xfrm rot="5400000">
              <a:off x="667941" y="1641758"/>
              <a:ext cx="7209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33"/>
            <p:cNvSpPr/>
            <p:nvPr/>
          </p:nvSpPr>
          <p:spPr>
            <a:xfrm rot="5400000">
              <a:off x="665322" y="1451130"/>
              <a:ext cx="726184" cy="386586"/>
            </a:xfrm>
            <a:custGeom>
              <a:rect b="b" l="l" r="r" t="t"/>
              <a:pathLst>
                <a:path extrusionOk="0" h="716" w="1343">
                  <a:moveTo>
                    <a:pt x="194" y="716"/>
                  </a:moveTo>
                  <a:cubicBezTo>
                    <a:pt x="187" y="712"/>
                    <a:pt x="187" y="712"/>
                    <a:pt x="187" y="712"/>
                  </a:cubicBezTo>
                  <a:cubicBezTo>
                    <a:pt x="70" y="632"/>
                    <a:pt x="0" y="500"/>
                    <a:pt x="0" y="358"/>
                  </a:cubicBezTo>
                  <a:cubicBezTo>
                    <a:pt x="0" y="217"/>
                    <a:pt x="70" y="85"/>
                    <a:pt x="187" y="5"/>
                  </a:cubicBezTo>
                  <a:cubicBezTo>
                    <a:pt x="195" y="0"/>
                    <a:pt x="195" y="0"/>
                    <a:pt x="195" y="0"/>
                  </a:cubicBezTo>
                  <a:cubicBezTo>
                    <a:pt x="816" y="190"/>
                    <a:pt x="816" y="190"/>
                    <a:pt x="816" y="190"/>
                  </a:cubicBezTo>
                  <a:cubicBezTo>
                    <a:pt x="1343" y="351"/>
                    <a:pt x="1343" y="351"/>
                    <a:pt x="1343" y="351"/>
                  </a:cubicBezTo>
                  <a:cubicBezTo>
                    <a:pt x="1342" y="359"/>
                    <a:pt x="1342" y="359"/>
                    <a:pt x="1342" y="359"/>
                  </a:cubicBezTo>
                  <a:cubicBezTo>
                    <a:pt x="1343" y="366"/>
                    <a:pt x="1343" y="366"/>
                    <a:pt x="1343" y="366"/>
                  </a:cubicBezTo>
                  <a:cubicBezTo>
                    <a:pt x="816" y="527"/>
                    <a:pt x="816" y="527"/>
                    <a:pt x="816" y="527"/>
                  </a:cubicBezTo>
                  <a:lnTo>
                    <a:pt x="194" y="716"/>
                  </a:lnTo>
                  <a:close/>
                  <a:moveTo>
                    <a:pt x="67" y="558"/>
                  </a:moveTo>
                  <a:cubicBezTo>
                    <a:pt x="98" y="613"/>
                    <a:pt x="142" y="662"/>
                    <a:pt x="196" y="699"/>
                  </a:cubicBezTo>
                  <a:cubicBezTo>
                    <a:pt x="197" y="699"/>
                    <a:pt x="197" y="699"/>
                    <a:pt x="197" y="699"/>
                  </a:cubicBezTo>
                  <a:cubicBezTo>
                    <a:pt x="811" y="512"/>
                    <a:pt x="811" y="512"/>
                    <a:pt x="811" y="512"/>
                  </a:cubicBezTo>
                  <a:cubicBezTo>
                    <a:pt x="1235" y="383"/>
                    <a:pt x="1235" y="383"/>
                    <a:pt x="1235" y="383"/>
                  </a:cubicBezTo>
                  <a:cubicBezTo>
                    <a:pt x="840" y="442"/>
                    <a:pt x="840" y="442"/>
                    <a:pt x="840" y="442"/>
                  </a:cubicBezTo>
                  <a:lnTo>
                    <a:pt x="67" y="558"/>
                  </a:lnTo>
                  <a:close/>
                  <a:moveTo>
                    <a:pt x="59" y="174"/>
                  </a:moveTo>
                  <a:cubicBezTo>
                    <a:pt x="31" y="231"/>
                    <a:pt x="16" y="294"/>
                    <a:pt x="16" y="358"/>
                  </a:cubicBezTo>
                  <a:cubicBezTo>
                    <a:pt x="16" y="423"/>
                    <a:pt x="31" y="486"/>
                    <a:pt x="59" y="543"/>
                  </a:cubicBezTo>
                  <a:cubicBezTo>
                    <a:pt x="837" y="426"/>
                    <a:pt x="837" y="426"/>
                    <a:pt x="837" y="426"/>
                  </a:cubicBezTo>
                  <a:cubicBezTo>
                    <a:pt x="1287" y="359"/>
                    <a:pt x="1287" y="359"/>
                    <a:pt x="1287" y="359"/>
                  </a:cubicBezTo>
                  <a:cubicBezTo>
                    <a:pt x="837" y="291"/>
                    <a:pt x="837" y="291"/>
                    <a:pt x="837" y="291"/>
                  </a:cubicBezTo>
                  <a:lnTo>
                    <a:pt x="59" y="174"/>
                  </a:lnTo>
                  <a:close/>
                  <a:moveTo>
                    <a:pt x="67" y="159"/>
                  </a:moveTo>
                  <a:cubicBezTo>
                    <a:pt x="840" y="275"/>
                    <a:pt x="840" y="275"/>
                    <a:pt x="840" y="275"/>
                  </a:cubicBezTo>
                  <a:cubicBezTo>
                    <a:pt x="1235" y="335"/>
                    <a:pt x="1235" y="335"/>
                    <a:pt x="1235" y="335"/>
                  </a:cubicBezTo>
                  <a:cubicBezTo>
                    <a:pt x="811" y="205"/>
                    <a:pt x="811" y="205"/>
                    <a:pt x="811" y="205"/>
                  </a:cubicBezTo>
                  <a:cubicBezTo>
                    <a:pt x="197" y="18"/>
                    <a:pt x="197" y="18"/>
                    <a:pt x="197" y="18"/>
                  </a:cubicBezTo>
                  <a:cubicBezTo>
                    <a:pt x="195" y="19"/>
                    <a:pt x="195" y="19"/>
                    <a:pt x="195" y="19"/>
                  </a:cubicBezTo>
                  <a:cubicBezTo>
                    <a:pt x="141" y="56"/>
                    <a:pt x="98" y="104"/>
                    <a:pt x="67" y="1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33"/>
            <p:cNvSpPr/>
            <p:nvPr/>
          </p:nvSpPr>
          <p:spPr>
            <a:xfrm rot="5400000">
              <a:off x="545952" y="2032204"/>
              <a:ext cx="6642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33"/>
            <p:cNvSpPr/>
            <p:nvPr/>
          </p:nvSpPr>
          <p:spPr>
            <a:xfrm rot="5400000">
              <a:off x="846030" y="2031604"/>
              <a:ext cx="664200" cy="9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33"/>
            <p:cNvSpPr/>
            <p:nvPr/>
          </p:nvSpPr>
          <p:spPr>
            <a:xfrm rot="5400000">
              <a:off x="970024" y="947769"/>
              <a:ext cx="115438" cy="218798"/>
            </a:xfrm>
            <a:custGeom>
              <a:rect b="b" l="l" r="r" t="t"/>
              <a:pathLst>
                <a:path extrusionOk="0" h="163" w="86">
                  <a:moveTo>
                    <a:pt x="81" y="163"/>
                  </a:moveTo>
                  <a:lnTo>
                    <a:pt x="0" y="81"/>
                  </a:lnTo>
                  <a:lnTo>
                    <a:pt x="81" y="0"/>
                  </a:lnTo>
                  <a:lnTo>
                    <a:pt x="86" y="4"/>
                  </a:lnTo>
                  <a:lnTo>
                    <a:pt x="9" y="81"/>
                  </a:lnTo>
                  <a:lnTo>
                    <a:pt x="86" y="158"/>
                  </a:lnTo>
                  <a:lnTo>
                    <a:pt x="81" y="16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33"/>
            <p:cNvSpPr/>
            <p:nvPr/>
          </p:nvSpPr>
          <p:spPr>
            <a:xfrm rot="5400000">
              <a:off x="1025745" y="3987320"/>
              <a:ext cx="9300" cy="90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33"/>
            <p:cNvSpPr/>
            <p:nvPr/>
          </p:nvSpPr>
          <p:spPr>
            <a:xfrm rot="5400000">
              <a:off x="1025745" y="1066483"/>
              <a:ext cx="9300" cy="90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4" name="Google Shape;1024;p33"/>
          <p:cNvGrpSpPr/>
          <p:nvPr/>
        </p:nvGrpSpPr>
        <p:grpSpPr>
          <a:xfrm>
            <a:off x="7893288" y="999249"/>
            <a:ext cx="397325" cy="3145000"/>
            <a:chOff x="7869651" y="999449"/>
            <a:chExt cx="397325" cy="3145000"/>
          </a:xfrm>
        </p:grpSpPr>
        <p:sp>
          <p:nvSpPr>
            <p:cNvPr id="1025" name="Google Shape;1025;p33"/>
            <p:cNvSpPr/>
            <p:nvPr/>
          </p:nvSpPr>
          <p:spPr>
            <a:xfrm rot="5400000">
              <a:off x="7587691" y="3654546"/>
              <a:ext cx="9612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33"/>
            <p:cNvSpPr/>
            <p:nvPr/>
          </p:nvSpPr>
          <p:spPr>
            <a:xfrm rot="5400000">
              <a:off x="7898513" y="2580000"/>
              <a:ext cx="339601" cy="397325"/>
            </a:xfrm>
            <a:custGeom>
              <a:rect b="b" l="l" r="r" t="t"/>
              <a:pathLst>
                <a:path extrusionOk="0" h="296" w="253">
                  <a:moveTo>
                    <a:pt x="0" y="296"/>
                  </a:moveTo>
                  <a:lnTo>
                    <a:pt x="0" y="0"/>
                  </a:lnTo>
                  <a:lnTo>
                    <a:pt x="253" y="148"/>
                  </a:lnTo>
                  <a:lnTo>
                    <a:pt x="0" y="296"/>
                  </a:lnTo>
                  <a:close/>
                  <a:moveTo>
                    <a:pt x="6" y="11"/>
                  </a:moveTo>
                  <a:lnTo>
                    <a:pt x="6" y="285"/>
                  </a:lnTo>
                  <a:lnTo>
                    <a:pt x="240" y="148"/>
                  </a:lnTo>
                  <a:lnTo>
                    <a:pt x="6" y="11"/>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33"/>
            <p:cNvSpPr/>
            <p:nvPr/>
          </p:nvSpPr>
          <p:spPr>
            <a:xfrm rot="5400000">
              <a:off x="7784491" y="2889955"/>
              <a:ext cx="5676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33"/>
            <p:cNvSpPr/>
            <p:nvPr/>
          </p:nvSpPr>
          <p:spPr>
            <a:xfrm rot="5400000">
              <a:off x="7656228" y="2926985"/>
              <a:ext cx="824171" cy="193293"/>
            </a:xfrm>
            <a:custGeom>
              <a:rect b="b" l="l" r="r" t="t"/>
              <a:pathLst>
                <a:path extrusionOk="0" h="144" w="614">
                  <a:moveTo>
                    <a:pt x="614" y="144"/>
                  </a:moveTo>
                  <a:lnTo>
                    <a:pt x="126" y="144"/>
                  </a:lnTo>
                  <a:lnTo>
                    <a:pt x="0" y="72"/>
                  </a:lnTo>
                  <a:lnTo>
                    <a:pt x="126" y="0"/>
                  </a:lnTo>
                  <a:lnTo>
                    <a:pt x="614" y="0"/>
                  </a:lnTo>
                  <a:lnTo>
                    <a:pt x="614" y="144"/>
                  </a:lnTo>
                  <a:close/>
                  <a:moveTo>
                    <a:pt x="128" y="137"/>
                  </a:moveTo>
                  <a:lnTo>
                    <a:pt x="608" y="137"/>
                  </a:lnTo>
                  <a:lnTo>
                    <a:pt x="608" y="7"/>
                  </a:lnTo>
                  <a:lnTo>
                    <a:pt x="128" y="7"/>
                  </a:lnTo>
                  <a:lnTo>
                    <a:pt x="13" y="72"/>
                  </a:lnTo>
                  <a:lnTo>
                    <a:pt x="128" y="13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33"/>
            <p:cNvSpPr/>
            <p:nvPr/>
          </p:nvSpPr>
          <p:spPr>
            <a:xfrm rot="5400000">
              <a:off x="7707841" y="3494127"/>
              <a:ext cx="7209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33"/>
            <p:cNvSpPr/>
            <p:nvPr/>
          </p:nvSpPr>
          <p:spPr>
            <a:xfrm rot="5400000">
              <a:off x="7705222" y="3306184"/>
              <a:ext cx="726183" cy="386586"/>
            </a:xfrm>
            <a:custGeom>
              <a:rect b="b" l="l" r="r" t="t"/>
              <a:pathLst>
                <a:path extrusionOk="0" h="716" w="1344">
                  <a:moveTo>
                    <a:pt x="1149" y="716"/>
                  </a:moveTo>
                  <a:cubicBezTo>
                    <a:pt x="0" y="366"/>
                    <a:pt x="0" y="366"/>
                    <a:pt x="0" y="366"/>
                  </a:cubicBezTo>
                  <a:cubicBezTo>
                    <a:pt x="2" y="359"/>
                    <a:pt x="2" y="359"/>
                    <a:pt x="2" y="359"/>
                  </a:cubicBezTo>
                  <a:cubicBezTo>
                    <a:pt x="0" y="351"/>
                    <a:pt x="0" y="351"/>
                    <a:pt x="0" y="351"/>
                  </a:cubicBezTo>
                  <a:cubicBezTo>
                    <a:pt x="528" y="190"/>
                    <a:pt x="528" y="190"/>
                    <a:pt x="528" y="190"/>
                  </a:cubicBezTo>
                  <a:cubicBezTo>
                    <a:pt x="1149" y="0"/>
                    <a:pt x="1149" y="0"/>
                    <a:pt x="1149" y="0"/>
                  </a:cubicBezTo>
                  <a:cubicBezTo>
                    <a:pt x="1157" y="5"/>
                    <a:pt x="1157" y="5"/>
                    <a:pt x="1157" y="5"/>
                  </a:cubicBezTo>
                  <a:cubicBezTo>
                    <a:pt x="1274" y="85"/>
                    <a:pt x="1344" y="217"/>
                    <a:pt x="1344" y="358"/>
                  </a:cubicBezTo>
                  <a:cubicBezTo>
                    <a:pt x="1344" y="500"/>
                    <a:pt x="1274" y="632"/>
                    <a:pt x="1156" y="712"/>
                  </a:cubicBezTo>
                  <a:lnTo>
                    <a:pt x="1149" y="716"/>
                  </a:lnTo>
                  <a:close/>
                  <a:moveTo>
                    <a:pt x="109" y="383"/>
                  </a:moveTo>
                  <a:cubicBezTo>
                    <a:pt x="532" y="512"/>
                    <a:pt x="532" y="512"/>
                    <a:pt x="532" y="512"/>
                  </a:cubicBezTo>
                  <a:cubicBezTo>
                    <a:pt x="1147" y="699"/>
                    <a:pt x="1147" y="699"/>
                    <a:pt x="1147" y="699"/>
                  </a:cubicBezTo>
                  <a:cubicBezTo>
                    <a:pt x="1148" y="698"/>
                    <a:pt x="1148" y="698"/>
                    <a:pt x="1148" y="698"/>
                  </a:cubicBezTo>
                  <a:cubicBezTo>
                    <a:pt x="1202" y="662"/>
                    <a:pt x="1246" y="613"/>
                    <a:pt x="1276" y="558"/>
                  </a:cubicBezTo>
                  <a:cubicBezTo>
                    <a:pt x="504" y="442"/>
                    <a:pt x="504" y="442"/>
                    <a:pt x="504" y="442"/>
                  </a:cubicBezTo>
                  <a:lnTo>
                    <a:pt x="109" y="383"/>
                  </a:lnTo>
                  <a:close/>
                  <a:moveTo>
                    <a:pt x="56" y="359"/>
                  </a:moveTo>
                  <a:cubicBezTo>
                    <a:pt x="506" y="426"/>
                    <a:pt x="506" y="426"/>
                    <a:pt x="506" y="426"/>
                  </a:cubicBezTo>
                  <a:cubicBezTo>
                    <a:pt x="1284" y="543"/>
                    <a:pt x="1284" y="543"/>
                    <a:pt x="1284" y="543"/>
                  </a:cubicBezTo>
                  <a:cubicBezTo>
                    <a:pt x="1312" y="486"/>
                    <a:pt x="1328" y="424"/>
                    <a:pt x="1328" y="358"/>
                  </a:cubicBezTo>
                  <a:cubicBezTo>
                    <a:pt x="1328" y="294"/>
                    <a:pt x="1313" y="231"/>
                    <a:pt x="1284" y="174"/>
                  </a:cubicBezTo>
                  <a:cubicBezTo>
                    <a:pt x="506" y="291"/>
                    <a:pt x="506" y="291"/>
                    <a:pt x="506" y="291"/>
                  </a:cubicBezTo>
                  <a:lnTo>
                    <a:pt x="56" y="359"/>
                  </a:lnTo>
                  <a:close/>
                  <a:moveTo>
                    <a:pt x="1146" y="18"/>
                  </a:moveTo>
                  <a:cubicBezTo>
                    <a:pt x="532" y="205"/>
                    <a:pt x="532" y="205"/>
                    <a:pt x="532" y="205"/>
                  </a:cubicBezTo>
                  <a:cubicBezTo>
                    <a:pt x="109" y="335"/>
                    <a:pt x="109" y="335"/>
                    <a:pt x="109" y="335"/>
                  </a:cubicBezTo>
                  <a:cubicBezTo>
                    <a:pt x="504" y="275"/>
                    <a:pt x="504" y="275"/>
                    <a:pt x="504" y="275"/>
                  </a:cubicBezTo>
                  <a:cubicBezTo>
                    <a:pt x="1276" y="159"/>
                    <a:pt x="1276" y="159"/>
                    <a:pt x="1276" y="159"/>
                  </a:cubicBezTo>
                  <a:cubicBezTo>
                    <a:pt x="1246" y="104"/>
                    <a:pt x="1202" y="55"/>
                    <a:pt x="1148" y="19"/>
                  </a:cubicBezTo>
                  <a:lnTo>
                    <a:pt x="1146" y="1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33"/>
            <p:cNvSpPr/>
            <p:nvPr/>
          </p:nvSpPr>
          <p:spPr>
            <a:xfrm rot="5400000">
              <a:off x="7586452" y="3104100"/>
              <a:ext cx="6630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33"/>
            <p:cNvSpPr/>
            <p:nvPr/>
          </p:nvSpPr>
          <p:spPr>
            <a:xfrm rot="5400000">
              <a:off x="7886530" y="3103500"/>
              <a:ext cx="663000" cy="9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33"/>
            <p:cNvSpPr/>
            <p:nvPr/>
          </p:nvSpPr>
          <p:spPr>
            <a:xfrm rot="5400000">
              <a:off x="8009924" y="3977332"/>
              <a:ext cx="115438" cy="218798"/>
            </a:xfrm>
            <a:custGeom>
              <a:rect b="b" l="l" r="r" t="t"/>
              <a:pathLst>
                <a:path extrusionOk="0" h="163" w="86">
                  <a:moveTo>
                    <a:pt x="5" y="163"/>
                  </a:moveTo>
                  <a:lnTo>
                    <a:pt x="0" y="158"/>
                  </a:lnTo>
                  <a:lnTo>
                    <a:pt x="77" y="81"/>
                  </a:lnTo>
                  <a:lnTo>
                    <a:pt x="0" y="4"/>
                  </a:lnTo>
                  <a:lnTo>
                    <a:pt x="5" y="0"/>
                  </a:lnTo>
                  <a:lnTo>
                    <a:pt x="86" y="81"/>
                  </a:lnTo>
                  <a:lnTo>
                    <a:pt x="5" y="16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33"/>
            <p:cNvSpPr/>
            <p:nvPr/>
          </p:nvSpPr>
          <p:spPr>
            <a:xfrm rot="5400000">
              <a:off x="7588291" y="1482110"/>
              <a:ext cx="9600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33"/>
            <p:cNvSpPr/>
            <p:nvPr/>
          </p:nvSpPr>
          <p:spPr>
            <a:xfrm rot="5400000">
              <a:off x="7898513" y="2167916"/>
              <a:ext cx="339601" cy="397325"/>
            </a:xfrm>
            <a:custGeom>
              <a:rect b="b" l="l" r="r" t="t"/>
              <a:pathLst>
                <a:path extrusionOk="0" h="296" w="253">
                  <a:moveTo>
                    <a:pt x="253" y="296"/>
                  </a:moveTo>
                  <a:lnTo>
                    <a:pt x="0" y="148"/>
                  </a:lnTo>
                  <a:lnTo>
                    <a:pt x="253" y="0"/>
                  </a:lnTo>
                  <a:lnTo>
                    <a:pt x="253" y="296"/>
                  </a:lnTo>
                  <a:close/>
                  <a:moveTo>
                    <a:pt x="12" y="148"/>
                  </a:moveTo>
                  <a:lnTo>
                    <a:pt x="246" y="285"/>
                  </a:lnTo>
                  <a:lnTo>
                    <a:pt x="246" y="11"/>
                  </a:lnTo>
                  <a:lnTo>
                    <a:pt x="12" y="1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33"/>
            <p:cNvSpPr/>
            <p:nvPr/>
          </p:nvSpPr>
          <p:spPr>
            <a:xfrm rot="5400000">
              <a:off x="7784491" y="2245653"/>
              <a:ext cx="5676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33"/>
            <p:cNvSpPr/>
            <p:nvPr/>
          </p:nvSpPr>
          <p:spPr>
            <a:xfrm rot="5400000">
              <a:off x="7656228" y="2023620"/>
              <a:ext cx="824171" cy="193293"/>
            </a:xfrm>
            <a:custGeom>
              <a:rect b="b" l="l" r="r" t="t"/>
              <a:pathLst>
                <a:path extrusionOk="0" h="144" w="614">
                  <a:moveTo>
                    <a:pt x="488" y="144"/>
                  </a:moveTo>
                  <a:lnTo>
                    <a:pt x="0" y="144"/>
                  </a:lnTo>
                  <a:lnTo>
                    <a:pt x="0" y="0"/>
                  </a:lnTo>
                  <a:lnTo>
                    <a:pt x="488" y="0"/>
                  </a:lnTo>
                  <a:lnTo>
                    <a:pt x="614" y="72"/>
                  </a:lnTo>
                  <a:lnTo>
                    <a:pt x="488" y="144"/>
                  </a:lnTo>
                  <a:close/>
                  <a:moveTo>
                    <a:pt x="7" y="137"/>
                  </a:moveTo>
                  <a:lnTo>
                    <a:pt x="486" y="137"/>
                  </a:lnTo>
                  <a:lnTo>
                    <a:pt x="601" y="72"/>
                  </a:lnTo>
                  <a:lnTo>
                    <a:pt x="486" y="7"/>
                  </a:lnTo>
                  <a:lnTo>
                    <a:pt x="7" y="7"/>
                  </a:lnTo>
                  <a:lnTo>
                    <a:pt x="7" y="13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33"/>
            <p:cNvSpPr/>
            <p:nvPr/>
          </p:nvSpPr>
          <p:spPr>
            <a:xfrm rot="5400000">
              <a:off x="7707841" y="1641758"/>
              <a:ext cx="7209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33"/>
            <p:cNvSpPr/>
            <p:nvPr/>
          </p:nvSpPr>
          <p:spPr>
            <a:xfrm rot="5400000">
              <a:off x="7705222" y="1451130"/>
              <a:ext cx="726184" cy="386586"/>
            </a:xfrm>
            <a:custGeom>
              <a:rect b="b" l="l" r="r" t="t"/>
              <a:pathLst>
                <a:path extrusionOk="0" h="716" w="1343">
                  <a:moveTo>
                    <a:pt x="194" y="716"/>
                  </a:moveTo>
                  <a:cubicBezTo>
                    <a:pt x="187" y="712"/>
                    <a:pt x="187" y="712"/>
                    <a:pt x="187" y="712"/>
                  </a:cubicBezTo>
                  <a:cubicBezTo>
                    <a:pt x="70" y="632"/>
                    <a:pt x="0" y="500"/>
                    <a:pt x="0" y="358"/>
                  </a:cubicBezTo>
                  <a:cubicBezTo>
                    <a:pt x="0" y="217"/>
                    <a:pt x="70" y="85"/>
                    <a:pt x="187" y="5"/>
                  </a:cubicBezTo>
                  <a:cubicBezTo>
                    <a:pt x="195" y="0"/>
                    <a:pt x="195" y="0"/>
                    <a:pt x="195" y="0"/>
                  </a:cubicBezTo>
                  <a:cubicBezTo>
                    <a:pt x="816" y="190"/>
                    <a:pt x="816" y="190"/>
                    <a:pt x="816" y="190"/>
                  </a:cubicBezTo>
                  <a:cubicBezTo>
                    <a:pt x="1343" y="351"/>
                    <a:pt x="1343" y="351"/>
                    <a:pt x="1343" y="351"/>
                  </a:cubicBezTo>
                  <a:cubicBezTo>
                    <a:pt x="1342" y="359"/>
                    <a:pt x="1342" y="359"/>
                    <a:pt x="1342" y="359"/>
                  </a:cubicBezTo>
                  <a:cubicBezTo>
                    <a:pt x="1343" y="366"/>
                    <a:pt x="1343" y="366"/>
                    <a:pt x="1343" y="366"/>
                  </a:cubicBezTo>
                  <a:cubicBezTo>
                    <a:pt x="816" y="527"/>
                    <a:pt x="816" y="527"/>
                    <a:pt x="816" y="527"/>
                  </a:cubicBezTo>
                  <a:lnTo>
                    <a:pt x="194" y="716"/>
                  </a:lnTo>
                  <a:close/>
                  <a:moveTo>
                    <a:pt x="67" y="558"/>
                  </a:moveTo>
                  <a:cubicBezTo>
                    <a:pt x="98" y="613"/>
                    <a:pt x="142" y="662"/>
                    <a:pt x="196" y="699"/>
                  </a:cubicBezTo>
                  <a:cubicBezTo>
                    <a:pt x="197" y="699"/>
                    <a:pt x="197" y="699"/>
                    <a:pt x="197" y="699"/>
                  </a:cubicBezTo>
                  <a:cubicBezTo>
                    <a:pt x="811" y="512"/>
                    <a:pt x="811" y="512"/>
                    <a:pt x="811" y="512"/>
                  </a:cubicBezTo>
                  <a:cubicBezTo>
                    <a:pt x="1235" y="383"/>
                    <a:pt x="1235" y="383"/>
                    <a:pt x="1235" y="383"/>
                  </a:cubicBezTo>
                  <a:cubicBezTo>
                    <a:pt x="840" y="442"/>
                    <a:pt x="840" y="442"/>
                    <a:pt x="840" y="442"/>
                  </a:cubicBezTo>
                  <a:lnTo>
                    <a:pt x="67" y="558"/>
                  </a:lnTo>
                  <a:close/>
                  <a:moveTo>
                    <a:pt x="59" y="174"/>
                  </a:moveTo>
                  <a:cubicBezTo>
                    <a:pt x="31" y="231"/>
                    <a:pt x="16" y="294"/>
                    <a:pt x="16" y="358"/>
                  </a:cubicBezTo>
                  <a:cubicBezTo>
                    <a:pt x="16" y="423"/>
                    <a:pt x="31" y="486"/>
                    <a:pt x="59" y="543"/>
                  </a:cubicBezTo>
                  <a:cubicBezTo>
                    <a:pt x="837" y="426"/>
                    <a:pt x="837" y="426"/>
                    <a:pt x="837" y="426"/>
                  </a:cubicBezTo>
                  <a:cubicBezTo>
                    <a:pt x="1287" y="359"/>
                    <a:pt x="1287" y="359"/>
                    <a:pt x="1287" y="359"/>
                  </a:cubicBezTo>
                  <a:cubicBezTo>
                    <a:pt x="837" y="291"/>
                    <a:pt x="837" y="291"/>
                    <a:pt x="837" y="291"/>
                  </a:cubicBezTo>
                  <a:lnTo>
                    <a:pt x="59" y="174"/>
                  </a:lnTo>
                  <a:close/>
                  <a:moveTo>
                    <a:pt x="67" y="159"/>
                  </a:moveTo>
                  <a:cubicBezTo>
                    <a:pt x="840" y="275"/>
                    <a:pt x="840" y="275"/>
                    <a:pt x="840" y="275"/>
                  </a:cubicBezTo>
                  <a:cubicBezTo>
                    <a:pt x="1235" y="335"/>
                    <a:pt x="1235" y="335"/>
                    <a:pt x="1235" y="335"/>
                  </a:cubicBezTo>
                  <a:cubicBezTo>
                    <a:pt x="811" y="205"/>
                    <a:pt x="811" y="205"/>
                    <a:pt x="811" y="205"/>
                  </a:cubicBezTo>
                  <a:cubicBezTo>
                    <a:pt x="197" y="18"/>
                    <a:pt x="197" y="18"/>
                    <a:pt x="197" y="18"/>
                  </a:cubicBezTo>
                  <a:cubicBezTo>
                    <a:pt x="195" y="19"/>
                    <a:pt x="195" y="19"/>
                    <a:pt x="195" y="19"/>
                  </a:cubicBezTo>
                  <a:cubicBezTo>
                    <a:pt x="141" y="56"/>
                    <a:pt x="98" y="104"/>
                    <a:pt x="67" y="1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33"/>
            <p:cNvSpPr/>
            <p:nvPr/>
          </p:nvSpPr>
          <p:spPr>
            <a:xfrm rot="5400000">
              <a:off x="7585852" y="2032204"/>
              <a:ext cx="664200" cy="8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33"/>
            <p:cNvSpPr/>
            <p:nvPr/>
          </p:nvSpPr>
          <p:spPr>
            <a:xfrm rot="5400000">
              <a:off x="7885930" y="2031604"/>
              <a:ext cx="664200" cy="9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33"/>
            <p:cNvSpPr/>
            <p:nvPr/>
          </p:nvSpPr>
          <p:spPr>
            <a:xfrm rot="5400000">
              <a:off x="8009924" y="947769"/>
              <a:ext cx="115438" cy="218798"/>
            </a:xfrm>
            <a:custGeom>
              <a:rect b="b" l="l" r="r" t="t"/>
              <a:pathLst>
                <a:path extrusionOk="0" h="163" w="86">
                  <a:moveTo>
                    <a:pt x="81" y="163"/>
                  </a:moveTo>
                  <a:lnTo>
                    <a:pt x="0" y="81"/>
                  </a:lnTo>
                  <a:lnTo>
                    <a:pt x="81" y="0"/>
                  </a:lnTo>
                  <a:lnTo>
                    <a:pt x="86" y="4"/>
                  </a:lnTo>
                  <a:lnTo>
                    <a:pt x="9" y="81"/>
                  </a:lnTo>
                  <a:lnTo>
                    <a:pt x="86" y="158"/>
                  </a:lnTo>
                  <a:lnTo>
                    <a:pt x="81" y="16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33"/>
            <p:cNvSpPr/>
            <p:nvPr/>
          </p:nvSpPr>
          <p:spPr>
            <a:xfrm rot="5400000">
              <a:off x="8065645" y="3987320"/>
              <a:ext cx="9300" cy="90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33"/>
            <p:cNvSpPr/>
            <p:nvPr/>
          </p:nvSpPr>
          <p:spPr>
            <a:xfrm rot="5400000">
              <a:off x="8065645" y="1066483"/>
              <a:ext cx="9300" cy="90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7" name="Shape 107"/>
        <p:cNvGrpSpPr/>
        <p:nvPr/>
      </p:nvGrpSpPr>
      <p:grpSpPr>
        <a:xfrm>
          <a:off x="0" y="0"/>
          <a:ext cx="0" cy="0"/>
          <a:chOff x="0" y="0"/>
          <a:chExt cx="0" cy="0"/>
        </a:xfrm>
      </p:grpSpPr>
      <p:grpSp>
        <p:nvGrpSpPr>
          <p:cNvPr id="108" name="Google Shape;108;p5"/>
          <p:cNvGrpSpPr/>
          <p:nvPr/>
        </p:nvGrpSpPr>
        <p:grpSpPr>
          <a:xfrm>
            <a:off x="105401" y="98858"/>
            <a:ext cx="8933204" cy="4946086"/>
            <a:chOff x="590550" y="2525713"/>
            <a:chExt cx="3178171" cy="1771648"/>
          </a:xfrm>
        </p:grpSpPr>
        <p:sp>
          <p:nvSpPr>
            <p:cNvPr id="109" name="Google Shape;109;p5"/>
            <p:cNvSpPr/>
            <p:nvPr/>
          </p:nvSpPr>
          <p:spPr>
            <a:xfrm>
              <a:off x="650875" y="2936875"/>
              <a:ext cx="52388" cy="236539"/>
            </a:xfrm>
            <a:custGeom>
              <a:rect b="b" l="l" r="r" t="t"/>
              <a:pathLst>
                <a:path extrusionOk="0" h="759" w="170">
                  <a:moveTo>
                    <a:pt x="27" y="216"/>
                  </a:moveTo>
                  <a:cubicBezTo>
                    <a:pt x="76" y="205"/>
                    <a:pt x="113" y="161"/>
                    <a:pt x="113" y="109"/>
                  </a:cubicBezTo>
                  <a:cubicBezTo>
                    <a:pt x="113" y="49"/>
                    <a:pt x="63" y="0"/>
                    <a:pt x="3" y="0"/>
                  </a:cubicBezTo>
                  <a:cubicBezTo>
                    <a:pt x="0" y="0"/>
                    <a:pt x="0" y="0"/>
                    <a:pt x="0" y="0"/>
                  </a:cubicBezTo>
                  <a:cubicBezTo>
                    <a:pt x="0" y="214"/>
                    <a:pt x="0" y="214"/>
                    <a:pt x="0" y="214"/>
                  </a:cubicBezTo>
                  <a:cubicBezTo>
                    <a:pt x="0" y="219"/>
                    <a:pt x="0" y="219"/>
                    <a:pt x="0" y="219"/>
                  </a:cubicBezTo>
                  <a:cubicBezTo>
                    <a:pt x="0" y="540"/>
                    <a:pt x="0" y="540"/>
                    <a:pt x="0" y="540"/>
                  </a:cubicBezTo>
                  <a:cubicBezTo>
                    <a:pt x="0" y="548"/>
                    <a:pt x="0" y="548"/>
                    <a:pt x="0" y="548"/>
                  </a:cubicBezTo>
                  <a:cubicBezTo>
                    <a:pt x="0" y="759"/>
                    <a:pt x="0" y="759"/>
                    <a:pt x="0" y="759"/>
                  </a:cubicBezTo>
                  <a:cubicBezTo>
                    <a:pt x="3" y="759"/>
                    <a:pt x="3" y="759"/>
                    <a:pt x="3" y="759"/>
                  </a:cubicBezTo>
                  <a:cubicBezTo>
                    <a:pt x="63" y="759"/>
                    <a:pt x="113" y="710"/>
                    <a:pt x="113" y="650"/>
                  </a:cubicBezTo>
                  <a:cubicBezTo>
                    <a:pt x="113" y="601"/>
                    <a:pt x="80" y="559"/>
                    <a:pt x="36" y="545"/>
                  </a:cubicBezTo>
                  <a:cubicBezTo>
                    <a:pt x="112" y="530"/>
                    <a:pt x="170" y="462"/>
                    <a:pt x="170" y="381"/>
                  </a:cubicBezTo>
                  <a:cubicBezTo>
                    <a:pt x="170" y="297"/>
                    <a:pt x="108" y="228"/>
                    <a:pt x="27" y="216"/>
                  </a:cubicBezTo>
                  <a:close/>
                  <a:moveTo>
                    <a:pt x="78" y="179"/>
                  </a:moveTo>
                  <a:cubicBezTo>
                    <a:pt x="12" y="113"/>
                    <a:pt x="12" y="113"/>
                    <a:pt x="12" y="113"/>
                  </a:cubicBezTo>
                  <a:cubicBezTo>
                    <a:pt x="105" y="113"/>
                    <a:pt x="105" y="113"/>
                    <a:pt x="105" y="113"/>
                  </a:cubicBezTo>
                  <a:cubicBezTo>
                    <a:pt x="104" y="138"/>
                    <a:pt x="94" y="161"/>
                    <a:pt x="78" y="179"/>
                  </a:cubicBezTo>
                  <a:close/>
                  <a:moveTo>
                    <a:pt x="105" y="106"/>
                  </a:moveTo>
                  <a:cubicBezTo>
                    <a:pt x="12" y="106"/>
                    <a:pt x="12" y="106"/>
                    <a:pt x="12" y="106"/>
                  </a:cubicBezTo>
                  <a:cubicBezTo>
                    <a:pt x="78" y="39"/>
                    <a:pt x="78" y="39"/>
                    <a:pt x="78" y="39"/>
                  </a:cubicBezTo>
                  <a:cubicBezTo>
                    <a:pt x="94" y="57"/>
                    <a:pt x="104" y="80"/>
                    <a:pt x="105" y="106"/>
                  </a:cubicBezTo>
                  <a:close/>
                  <a:moveTo>
                    <a:pt x="7" y="7"/>
                  </a:moveTo>
                  <a:cubicBezTo>
                    <a:pt x="32" y="8"/>
                    <a:pt x="55" y="18"/>
                    <a:pt x="73" y="34"/>
                  </a:cubicBezTo>
                  <a:cubicBezTo>
                    <a:pt x="7" y="101"/>
                    <a:pt x="7" y="101"/>
                    <a:pt x="7" y="101"/>
                  </a:cubicBezTo>
                  <a:lnTo>
                    <a:pt x="7" y="7"/>
                  </a:lnTo>
                  <a:close/>
                  <a:moveTo>
                    <a:pt x="7" y="118"/>
                  </a:moveTo>
                  <a:cubicBezTo>
                    <a:pt x="73" y="184"/>
                    <a:pt x="73" y="184"/>
                    <a:pt x="73" y="184"/>
                  </a:cubicBezTo>
                  <a:cubicBezTo>
                    <a:pt x="55" y="200"/>
                    <a:pt x="32" y="210"/>
                    <a:pt x="7" y="211"/>
                  </a:cubicBezTo>
                  <a:lnTo>
                    <a:pt x="7" y="118"/>
                  </a:lnTo>
                  <a:close/>
                  <a:moveTo>
                    <a:pt x="7" y="221"/>
                  </a:moveTo>
                  <a:cubicBezTo>
                    <a:pt x="48" y="222"/>
                    <a:pt x="86" y="239"/>
                    <a:pt x="114" y="266"/>
                  </a:cubicBezTo>
                  <a:cubicBezTo>
                    <a:pt x="7" y="373"/>
                    <a:pt x="7" y="373"/>
                    <a:pt x="7" y="373"/>
                  </a:cubicBezTo>
                  <a:lnTo>
                    <a:pt x="7" y="221"/>
                  </a:lnTo>
                  <a:close/>
                  <a:moveTo>
                    <a:pt x="7" y="752"/>
                  </a:moveTo>
                  <a:cubicBezTo>
                    <a:pt x="7" y="658"/>
                    <a:pt x="7" y="658"/>
                    <a:pt x="7" y="658"/>
                  </a:cubicBezTo>
                  <a:cubicBezTo>
                    <a:pt x="73" y="724"/>
                    <a:pt x="73" y="724"/>
                    <a:pt x="73" y="724"/>
                  </a:cubicBezTo>
                  <a:cubicBezTo>
                    <a:pt x="55" y="741"/>
                    <a:pt x="32" y="751"/>
                    <a:pt x="7" y="752"/>
                  </a:cubicBezTo>
                  <a:close/>
                  <a:moveTo>
                    <a:pt x="78" y="719"/>
                  </a:moveTo>
                  <a:cubicBezTo>
                    <a:pt x="12" y="653"/>
                    <a:pt x="12" y="653"/>
                    <a:pt x="12" y="653"/>
                  </a:cubicBezTo>
                  <a:cubicBezTo>
                    <a:pt x="105" y="653"/>
                    <a:pt x="105" y="653"/>
                    <a:pt x="105" y="653"/>
                  </a:cubicBezTo>
                  <a:cubicBezTo>
                    <a:pt x="104" y="679"/>
                    <a:pt x="94" y="702"/>
                    <a:pt x="78" y="719"/>
                  </a:cubicBezTo>
                  <a:close/>
                  <a:moveTo>
                    <a:pt x="105" y="646"/>
                  </a:moveTo>
                  <a:cubicBezTo>
                    <a:pt x="12" y="646"/>
                    <a:pt x="12" y="646"/>
                    <a:pt x="12" y="646"/>
                  </a:cubicBezTo>
                  <a:cubicBezTo>
                    <a:pt x="78" y="580"/>
                    <a:pt x="78" y="580"/>
                    <a:pt x="78" y="580"/>
                  </a:cubicBezTo>
                  <a:cubicBezTo>
                    <a:pt x="94" y="597"/>
                    <a:pt x="104" y="621"/>
                    <a:pt x="105" y="646"/>
                  </a:cubicBezTo>
                  <a:close/>
                  <a:moveTo>
                    <a:pt x="73" y="575"/>
                  </a:moveTo>
                  <a:cubicBezTo>
                    <a:pt x="7" y="641"/>
                    <a:pt x="7" y="641"/>
                    <a:pt x="7" y="641"/>
                  </a:cubicBezTo>
                  <a:cubicBezTo>
                    <a:pt x="7" y="548"/>
                    <a:pt x="7" y="548"/>
                    <a:pt x="7" y="548"/>
                  </a:cubicBezTo>
                  <a:cubicBezTo>
                    <a:pt x="9" y="548"/>
                    <a:pt x="11" y="548"/>
                    <a:pt x="14" y="548"/>
                  </a:cubicBezTo>
                  <a:cubicBezTo>
                    <a:pt x="36" y="550"/>
                    <a:pt x="57" y="560"/>
                    <a:pt x="73" y="575"/>
                  </a:cubicBezTo>
                  <a:close/>
                  <a:moveTo>
                    <a:pt x="14" y="541"/>
                  </a:moveTo>
                  <a:cubicBezTo>
                    <a:pt x="12" y="541"/>
                    <a:pt x="9" y="540"/>
                    <a:pt x="7" y="540"/>
                  </a:cubicBezTo>
                  <a:cubicBezTo>
                    <a:pt x="7" y="390"/>
                    <a:pt x="7" y="390"/>
                    <a:pt x="7" y="390"/>
                  </a:cubicBezTo>
                  <a:cubicBezTo>
                    <a:pt x="114" y="497"/>
                    <a:pt x="114" y="497"/>
                    <a:pt x="114" y="497"/>
                  </a:cubicBezTo>
                  <a:cubicBezTo>
                    <a:pt x="87" y="522"/>
                    <a:pt x="52" y="538"/>
                    <a:pt x="14" y="541"/>
                  </a:cubicBezTo>
                  <a:close/>
                  <a:moveTo>
                    <a:pt x="119" y="492"/>
                  </a:moveTo>
                  <a:cubicBezTo>
                    <a:pt x="12" y="385"/>
                    <a:pt x="12" y="385"/>
                    <a:pt x="12" y="385"/>
                  </a:cubicBezTo>
                  <a:cubicBezTo>
                    <a:pt x="163" y="385"/>
                    <a:pt x="163" y="385"/>
                    <a:pt x="163" y="385"/>
                  </a:cubicBezTo>
                  <a:cubicBezTo>
                    <a:pt x="162" y="426"/>
                    <a:pt x="145" y="464"/>
                    <a:pt x="119" y="492"/>
                  </a:cubicBezTo>
                  <a:close/>
                  <a:moveTo>
                    <a:pt x="12" y="378"/>
                  </a:moveTo>
                  <a:cubicBezTo>
                    <a:pt x="119" y="271"/>
                    <a:pt x="119" y="271"/>
                    <a:pt x="119" y="271"/>
                  </a:cubicBezTo>
                  <a:cubicBezTo>
                    <a:pt x="145" y="299"/>
                    <a:pt x="162" y="336"/>
                    <a:pt x="163" y="378"/>
                  </a:cubicBezTo>
                  <a:lnTo>
                    <a:pt x="12" y="3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609600"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5"/>
            <p:cNvSpPr/>
            <p:nvPr/>
          </p:nvSpPr>
          <p:spPr>
            <a:xfrm>
              <a:off x="649288" y="2686050"/>
              <a:ext cx="46038" cy="174625"/>
            </a:xfrm>
            <a:custGeom>
              <a:rect b="b" l="l" r="r" t="t"/>
              <a:pathLst>
                <a:path extrusionOk="0" h="110" w="29">
                  <a:moveTo>
                    <a:pt x="29" y="0"/>
                  </a:moveTo>
                  <a:lnTo>
                    <a:pt x="0" y="0"/>
                  </a:lnTo>
                  <a:lnTo>
                    <a:pt x="29" y="110"/>
                  </a:lnTo>
                  <a:lnTo>
                    <a:pt x="29" y="0"/>
                  </a:lnTo>
                  <a:close/>
                  <a:moveTo>
                    <a:pt x="28" y="99"/>
                  </a:moveTo>
                  <a:lnTo>
                    <a:pt x="2" y="2"/>
                  </a:lnTo>
                  <a:lnTo>
                    <a:pt x="28" y="2"/>
                  </a:lnTo>
                  <a:lnTo>
                    <a:pt x="28" y="9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5"/>
            <p:cNvSpPr/>
            <p:nvPr/>
          </p:nvSpPr>
          <p:spPr>
            <a:xfrm>
              <a:off x="1858963"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5"/>
            <p:cNvSpPr/>
            <p:nvPr/>
          </p:nvSpPr>
          <p:spPr>
            <a:xfrm>
              <a:off x="18589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5"/>
            <p:cNvSpPr/>
            <p:nvPr/>
          </p:nvSpPr>
          <p:spPr>
            <a:xfrm>
              <a:off x="1858963"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a:off x="649288"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5"/>
            <p:cNvSpPr/>
            <p:nvPr/>
          </p:nvSpPr>
          <p:spPr>
            <a:xfrm>
              <a:off x="64928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5"/>
            <p:cNvSpPr/>
            <p:nvPr/>
          </p:nvSpPr>
          <p:spPr>
            <a:xfrm>
              <a:off x="649288"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5"/>
            <p:cNvSpPr/>
            <p:nvPr/>
          </p:nvSpPr>
          <p:spPr>
            <a:xfrm>
              <a:off x="590550" y="2525713"/>
              <a:ext cx="3178171" cy="1771648"/>
            </a:xfrm>
            <a:custGeom>
              <a:rect b="b" l="l" r="r" t="t"/>
              <a:pathLst>
                <a:path extrusionOk="0" h="5669" w="10166">
                  <a:moveTo>
                    <a:pt x="5817" y="1"/>
                  </a:moveTo>
                  <a:cubicBezTo>
                    <a:pt x="5815" y="0"/>
                    <a:pt x="5815" y="0"/>
                    <a:pt x="5815" y="0"/>
                  </a:cubicBezTo>
                  <a:cubicBezTo>
                    <a:pt x="5814" y="1"/>
                    <a:pt x="5814" y="1"/>
                    <a:pt x="5814" y="1"/>
                  </a:cubicBezTo>
                  <a:cubicBezTo>
                    <a:pt x="5243" y="1"/>
                    <a:pt x="5243" y="1"/>
                    <a:pt x="5243" y="1"/>
                  </a:cubicBezTo>
                  <a:cubicBezTo>
                    <a:pt x="4923" y="1"/>
                    <a:pt x="4923" y="1"/>
                    <a:pt x="4923" y="1"/>
                  </a:cubicBezTo>
                  <a:cubicBezTo>
                    <a:pt x="4352" y="1"/>
                    <a:pt x="4352" y="1"/>
                    <a:pt x="4352" y="1"/>
                  </a:cubicBezTo>
                  <a:cubicBezTo>
                    <a:pt x="4350" y="0"/>
                    <a:pt x="4350" y="0"/>
                    <a:pt x="4350" y="0"/>
                  </a:cubicBezTo>
                  <a:cubicBezTo>
                    <a:pt x="4349" y="1"/>
                    <a:pt x="4349" y="1"/>
                    <a:pt x="4349" y="1"/>
                  </a:cubicBezTo>
                  <a:cubicBezTo>
                    <a:pt x="0" y="1"/>
                    <a:pt x="0" y="1"/>
                    <a:pt x="0" y="1"/>
                  </a:cubicBezTo>
                  <a:cubicBezTo>
                    <a:pt x="0" y="2614"/>
                    <a:pt x="0" y="2614"/>
                    <a:pt x="0" y="2614"/>
                  </a:cubicBezTo>
                  <a:cubicBezTo>
                    <a:pt x="0" y="3055"/>
                    <a:pt x="0" y="3055"/>
                    <a:pt x="0" y="3055"/>
                  </a:cubicBezTo>
                  <a:cubicBezTo>
                    <a:pt x="0" y="5668"/>
                    <a:pt x="0" y="5668"/>
                    <a:pt x="0" y="5668"/>
                  </a:cubicBezTo>
                  <a:cubicBezTo>
                    <a:pt x="4349" y="5668"/>
                    <a:pt x="4349" y="5668"/>
                    <a:pt x="4349" y="5668"/>
                  </a:cubicBezTo>
                  <a:cubicBezTo>
                    <a:pt x="4350" y="5669"/>
                    <a:pt x="4350" y="5669"/>
                    <a:pt x="4350" y="5669"/>
                  </a:cubicBezTo>
                  <a:cubicBezTo>
                    <a:pt x="4352" y="5668"/>
                    <a:pt x="4352" y="5668"/>
                    <a:pt x="4352" y="5668"/>
                  </a:cubicBezTo>
                  <a:cubicBezTo>
                    <a:pt x="4923" y="5668"/>
                    <a:pt x="4923" y="5668"/>
                    <a:pt x="4923" y="5668"/>
                  </a:cubicBezTo>
                  <a:cubicBezTo>
                    <a:pt x="5243" y="5668"/>
                    <a:pt x="5243" y="5668"/>
                    <a:pt x="5243" y="5668"/>
                  </a:cubicBezTo>
                  <a:cubicBezTo>
                    <a:pt x="5814" y="5668"/>
                    <a:pt x="5814" y="5668"/>
                    <a:pt x="5814" y="5668"/>
                  </a:cubicBezTo>
                  <a:cubicBezTo>
                    <a:pt x="5815" y="5669"/>
                    <a:pt x="5815" y="5669"/>
                    <a:pt x="5815" y="5669"/>
                  </a:cubicBezTo>
                  <a:cubicBezTo>
                    <a:pt x="5817" y="5668"/>
                    <a:pt x="5817" y="5668"/>
                    <a:pt x="5817" y="5668"/>
                  </a:cubicBezTo>
                  <a:cubicBezTo>
                    <a:pt x="10166" y="5668"/>
                    <a:pt x="10166" y="5668"/>
                    <a:pt x="10166" y="5668"/>
                  </a:cubicBezTo>
                  <a:cubicBezTo>
                    <a:pt x="10166" y="3055"/>
                    <a:pt x="10166" y="3055"/>
                    <a:pt x="10166" y="3055"/>
                  </a:cubicBezTo>
                  <a:cubicBezTo>
                    <a:pt x="10166" y="2614"/>
                    <a:pt x="10166" y="2614"/>
                    <a:pt x="10166" y="2614"/>
                  </a:cubicBezTo>
                  <a:cubicBezTo>
                    <a:pt x="10166" y="1"/>
                    <a:pt x="10166" y="1"/>
                    <a:pt x="10166" y="1"/>
                  </a:cubicBezTo>
                  <a:lnTo>
                    <a:pt x="5817" y="1"/>
                  </a:lnTo>
                  <a:close/>
                  <a:moveTo>
                    <a:pt x="10159" y="8"/>
                  </a:moveTo>
                  <a:cubicBezTo>
                    <a:pt x="10159" y="2157"/>
                    <a:pt x="10159" y="2157"/>
                    <a:pt x="10159" y="2157"/>
                  </a:cubicBezTo>
                  <a:cubicBezTo>
                    <a:pt x="10046" y="2157"/>
                    <a:pt x="10046" y="2157"/>
                    <a:pt x="10046" y="2157"/>
                  </a:cubicBezTo>
                  <a:cubicBezTo>
                    <a:pt x="10046" y="465"/>
                    <a:pt x="10046" y="465"/>
                    <a:pt x="10046" y="465"/>
                  </a:cubicBezTo>
                  <a:cubicBezTo>
                    <a:pt x="10109" y="465"/>
                    <a:pt x="10109" y="465"/>
                    <a:pt x="10109" y="465"/>
                  </a:cubicBezTo>
                  <a:cubicBezTo>
                    <a:pt x="10109" y="251"/>
                    <a:pt x="10109" y="251"/>
                    <a:pt x="10109" y="251"/>
                  </a:cubicBezTo>
                  <a:cubicBezTo>
                    <a:pt x="9974" y="117"/>
                    <a:pt x="9974" y="117"/>
                    <a:pt x="9974" y="117"/>
                  </a:cubicBezTo>
                  <a:cubicBezTo>
                    <a:pt x="5932" y="117"/>
                    <a:pt x="5932" y="117"/>
                    <a:pt x="5932" y="117"/>
                  </a:cubicBezTo>
                  <a:cubicBezTo>
                    <a:pt x="5824" y="8"/>
                    <a:pt x="5824" y="8"/>
                    <a:pt x="5824" y="8"/>
                  </a:cubicBezTo>
                  <a:lnTo>
                    <a:pt x="10159" y="8"/>
                  </a:lnTo>
                  <a:close/>
                  <a:moveTo>
                    <a:pt x="5821" y="5433"/>
                  </a:moveTo>
                  <a:cubicBezTo>
                    <a:pt x="5850" y="5404"/>
                    <a:pt x="5889" y="5389"/>
                    <a:pt x="5927" y="5389"/>
                  </a:cubicBezTo>
                  <a:cubicBezTo>
                    <a:pt x="5927" y="5540"/>
                    <a:pt x="5927" y="5540"/>
                    <a:pt x="5927" y="5540"/>
                  </a:cubicBezTo>
                  <a:lnTo>
                    <a:pt x="5821" y="5433"/>
                  </a:lnTo>
                  <a:close/>
                  <a:moveTo>
                    <a:pt x="5922" y="5545"/>
                  </a:moveTo>
                  <a:cubicBezTo>
                    <a:pt x="5771" y="5545"/>
                    <a:pt x="5771" y="5545"/>
                    <a:pt x="5771" y="5545"/>
                  </a:cubicBezTo>
                  <a:cubicBezTo>
                    <a:pt x="5772" y="5506"/>
                    <a:pt x="5787" y="5468"/>
                    <a:pt x="5815" y="5438"/>
                  </a:cubicBezTo>
                  <a:lnTo>
                    <a:pt x="5922" y="5545"/>
                  </a:lnTo>
                  <a:close/>
                  <a:moveTo>
                    <a:pt x="5813" y="5430"/>
                  </a:moveTo>
                  <a:cubicBezTo>
                    <a:pt x="5781" y="5462"/>
                    <a:pt x="5765" y="5503"/>
                    <a:pt x="5764" y="5545"/>
                  </a:cubicBezTo>
                  <a:cubicBezTo>
                    <a:pt x="5720" y="5545"/>
                    <a:pt x="5720" y="5545"/>
                    <a:pt x="5720" y="5545"/>
                  </a:cubicBezTo>
                  <a:cubicBezTo>
                    <a:pt x="5720" y="5545"/>
                    <a:pt x="5720" y="5545"/>
                    <a:pt x="5720" y="5545"/>
                  </a:cubicBezTo>
                  <a:cubicBezTo>
                    <a:pt x="5345" y="5545"/>
                    <a:pt x="5345" y="5545"/>
                    <a:pt x="5345" y="5545"/>
                  </a:cubicBezTo>
                  <a:cubicBezTo>
                    <a:pt x="5296" y="5496"/>
                    <a:pt x="5296" y="5496"/>
                    <a:pt x="5296" y="5496"/>
                  </a:cubicBezTo>
                  <a:cubicBezTo>
                    <a:pt x="5272" y="5520"/>
                    <a:pt x="5272" y="5520"/>
                    <a:pt x="5272" y="5520"/>
                  </a:cubicBezTo>
                  <a:cubicBezTo>
                    <a:pt x="5249" y="5496"/>
                    <a:pt x="5249" y="5496"/>
                    <a:pt x="5249" y="5496"/>
                  </a:cubicBezTo>
                  <a:cubicBezTo>
                    <a:pt x="5243" y="5502"/>
                    <a:pt x="5243" y="5502"/>
                    <a:pt x="5243" y="5502"/>
                  </a:cubicBezTo>
                  <a:cubicBezTo>
                    <a:pt x="5243" y="5501"/>
                    <a:pt x="5243" y="5501"/>
                    <a:pt x="5243" y="5501"/>
                  </a:cubicBezTo>
                  <a:cubicBezTo>
                    <a:pt x="5225" y="5519"/>
                    <a:pt x="5225" y="5519"/>
                    <a:pt x="5225" y="5519"/>
                  </a:cubicBezTo>
                  <a:cubicBezTo>
                    <a:pt x="5201" y="5496"/>
                    <a:pt x="5201" y="5496"/>
                    <a:pt x="5201" y="5496"/>
                  </a:cubicBezTo>
                  <a:cubicBezTo>
                    <a:pt x="5201" y="5496"/>
                    <a:pt x="5201" y="5496"/>
                    <a:pt x="5201" y="5496"/>
                  </a:cubicBezTo>
                  <a:cubicBezTo>
                    <a:pt x="5201" y="5496"/>
                    <a:pt x="5201" y="5496"/>
                    <a:pt x="5201" y="5496"/>
                  </a:cubicBezTo>
                  <a:cubicBezTo>
                    <a:pt x="5177" y="5519"/>
                    <a:pt x="5177" y="5519"/>
                    <a:pt x="5177" y="5519"/>
                  </a:cubicBezTo>
                  <a:cubicBezTo>
                    <a:pt x="5154" y="5496"/>
                    <a:pt x="5154" y="5496"/>
                    <a:pt x="5154" y="5496"/>
                  </a:cubicBezTo>
                  <a:cubicBezTo>
                    <a:pt x="5154" y="5496"/>
                    <a:pt x="5154" y="5496"/>
                    <a:pt x="5154" y="5496"/>
                  </a:cubicBezTo>
                  <a:cubicBezTo>
                    <a:pt x="5154" y="5496"/>
                    <a:pt x="5154" y="5496"/>
                    <a:pt x="5154" y="5496"/>
                  </a:cubicBezTo>
                  <a:cubicBezTo>
                    <a:pt x="5130" y="5519"/>
                    <a:pt x="5130" y="5519"/>
                    <a:pt x="5130" y="5519"/>
                  </a:cubicBezTo>
                  <a:cubicBezTo>
                    <a:pt x="5107" y="5496"/>
                    <a:pt x="5107" y="5496"/>
                    <a:pt x="5107" y="5496"/>
                  </a:cubicBezTo>
                  <a:cubicBezTo>
                    <a:pt x="5107" y="5496"/>
                    <a:pt x="5107" y="5496"/>
                    <a:pt x="5107" y="5496"/>
                  </a:cubicBezTo>
                  <a:cubicBezTo>
                    <a:pt x="5106" y="5496"/>
                    <a:pt x="5106" y="5496"/>
                    <a:pt x="5106" y="5496"/>
                  </a:cubicBezTo>
                  <a:cubicBezTo>
                    <a:pt x="5083" y="5519"/>
                    <a:pt x="5083" y="5519"/>
                    <a:pt x="5083" y="5519"/>
                  </a:cubicBezTo>
                  <a:cubicBezTo>
                    <a:pt x="5060" y="5496"/>
                    <a:pt x="5060" y="5496"/>
                    <a:pt x="5060" y="5496"/>
                  </a:cubicBezTo>
                  <a:cubicBezTo>
                    <a:pt x="5059" y="5496"/>
                    <a:pt x="5059" y="5496"/>
                    <a:pt x="5059" y="5496"/>
                  </a:cubicBezTo>
                  <a:cubicBezTo>
                    <a:pt x="5059" y="5496"/>
                    <a:pt x="5059" y="5496"/>
                    <a:pt x="5059" y="5496"/>
                  </a:cubicBezTo>
                  <a:cubicBezTo>
                    <a:pt x="5036" y="5519"/>
                    <a:pt x="5036" y="5519"/>
                    <a:pt x="5036" y="5519"/>
                  </a:cubicBezTo>
                  <a:cubicBezTo>
                    <a:pt x="5012" y="5496"/>
                    <a:pt x="5012" y="5496"/>
                    <a:pt x="5012" y="5496"/>
                  </a:cubicBezTo>
                  <a:cubicBezTo>
                    <a:pt x="5012" y="5496"/>
                    <a:pt x="5012" y="5496"/>
                    <a:pt x="5012" y="5496"/>
                  </a:cubicBezTo>
                  <a:cubicBezTo>
                    <a:pt x="5012" y="5496"/>
                    <a:pt x="5012" y="5496"/>
                    <a:pt x="5012" y="5496"/>
                  </a:cubicBezTo>
                  <a:cubicBezTo>
                    <a:pt x="4988" y="5519"/>
                    <a:pt x="4988" y="5519"/>
                    <a:pt x="4988" y="5519"/>
                  </a:cubicBezTo>
                  <a:cubicBezTo>
                    <a:pt x="4965" y="5496"/>
                    <a:pt x="4965" y="5496"/>
                    <a:pt x="4965" y="5496"/>
                  </a:cubicBezTo>
                  <a:cubicBezTo>
                    <a:pt x="4965" y="5496"/>
                    <a:pt x="4965" y="5496"/>
                    <a:pt x="4965" y="5496"/>
                  </a:cubicBezTo>
                  <a:cubicBezTo>
                    <a:pt x="4964" y="5496"/>
                    <a:pt x="4964" y="5496"/>
                    <a:pt x="4964" y="5496"/>
                  </a:cubicBezTo>
                  <a:cubicBezTo>
                    <a:pt x="4941" y="5519"/>
                    <a:pt x="4941" y="5519"/>
                    <a:pt x="4941" y="5519"/>
                  </a:cubicBezTo>
                  <a:cubicBezTo>
                    <a:pt x="4923" y="5501"/>
                    <a:pt x="4923" y="5501"/>
                    <a:pt x="4923" y="5501"/>
                  </a:cubicBezTo>
                  <a:cubicBezTo>
                    <a:pt x="4923" y="5502"/>
                    <a:pt x="4923" y="5502"/>
                    <a:pt x="4923" y="5502"/>
                  </a:cubicBezTo>
                  <a:cubicBezTo>
                    <a:pt x="4917" y="5496"/>
                    <a:pt x="4917" y="5496"/>
                    <a:pt x="4917" y="5496"/>
                  </a:cubicBezTo>
                  <a:cubicBezTo>
                    <a:pt x="4894" y="5520"/>
                    <a:pt x="4894" y="5520"/>
                    <a:pt x="4894" y="5520"/>
                  </a:cubicBezTo>
                  <a:cubicBezTo>
                    <a:pt x="4870" y="5496"/>
                    <a:pt x="4870" y="5496"/>
                    <a:pt x="4870" y="5496"/>
                  </a:cubicBezTo>
                  <a:cubicBezTo>
                    <a:pt x="4821" y="5545"/>
                    <a:pt x="4821" y="5545"/>
                    <a:pt x="4821" y="5545"/>
                  </a:cubicBezTo>
                  <a:cubicBezTo>
                    <a:pt x="4445" y="5545"/>
                    <a:pt x="4445" y="5545"/>
                    <a:pt x="4445" y="5545"/>
                  </a:cubicBezTo>
                  <a:cubicBezTo>
                    <a:pt x="4445" y="5545"/>
                    <a:pt x="4445" y="5545"/>
                    <a:pt x="4445" y="5545"/>
                  </a:cubicBezTo>
                  <a:cubicBezTo>
                    <a:pt x="4402" y="5545"/>
                    <a:pt x="4402" y="5545"/>
                    <a:pt x="4402" y="5545"/>
                  </a:cubicBezTo>
                  <a:cubicBezTo>
                    <a:pt x="4401" y="5503"/>
                    <a:pt x="4385" y="5462"/>
                    <a:pt x="4353" y="5430"/>
                  </a:cubicBezTo>
                  <a:cubicBezTo>
                    <a:pt x="4320" y="5398"/>
                    <a:pt x="4278" y="5381"/>
                    <a:pt x="4235" y="5381"/>
                  </a:cubicBezTo>
                  <a:cubicBezTo>
                    <a:pt x="4192" y="5381"/>
                    <a:pt x="4150" y="5397"/>
                    <a:pt x="4118" y="5429"/>
                  </a:cubicBezTo>
                  <a:cubicBezTo>
                    <a:pt x="197" y="5429"/>
                    <a:pt x="197" y="5429"/>
                    <a:pt x="197" y="5429"/>
                  </a:cubicBezTo>
                  <a:cubicBezTo>
                    <a:pt x="195" y="5391"/>
                    <a:pt x="165" y="5360"/>
                    <a:pt x="127" y="5359"/>
                  </a:cubicBezTo>
                  <a:cubicBezTo>
                    <a:pt x="127" y="5211"/>
                    <a:pt x="127" y="5211"/>
                    <a:pt x="127" y="5211"/>
                  </a:cubicBezTo>
                  <a:cubicBezTo>
                    <a:pt x="4212" y="5211"/>
                    <a:pt x="4212" y="5211"/>
                    <a:pt x="4212" y="5211"/>
                  </a:cubicBezTo>
                  <a:cubicBezTo>
                    <a:pt x="4275" y="5211"/>
                    <a:pt x="4326" y="5262"/>
                    <a:pt x="4326" y="5325"/>
                  </a:cubicBezTo>
                  <a:cubicBezTo>
                    <a:pt x="4326" y="5329"/>
                    <a:pt x="4326" y="5329"/>
                    <a:pt x="4326" y="5329"/>
                  </a:cubicBezTo>
                  <a:cubicBezTo>
                    <a:pt x="4430" y="5329"/>
                    <a:pt x="4430" y="5329"/>
                    <a:pt x="4430" y="5329"/>
                  </a:cubicBezTo>
                  <a:cubicBezTo>
                    <a:pt x="4431" y="5394"/>
                    <a:pt x="4485" y="5448"/>
                    <a:pt x="4551" y="5448"/>
                  </a:cubicBezTo>
                  <a:cubicBezTo>
                    <a:pt x="4923" y="5448"/>
                    <a:pt x="4923" y="5448"/>
                    <a:pt x="4923" y="5448"/>
                  </a:cubicBezTo>
                  <a:cubicBezTo>
                    <a:pt x="5243" y="5448"/>
                    <a:pt x="5243" y="5448"/>
                    <a:pt x="5243" y="5448"/>
                  </a:cubicBezTo>
                  <a:cubicBezTo>
                    <a:pt x="5614" y="5448"/>
                    <a:pt x="5614" y="5448"/>
                    <a:pt x="5614" y="5448"/>
                  </a:cubicBezTo>
                  <a:cubicBezTo>
                    <a:pt x="5681" y="5448"/>
                    <a:pt x="5735" y="5394"/>
                    <a:pt x="5736" y="5329"/>
                  </a:cubicBezTo>
                  <a:cubicBezTo>
                    <a:pt x="5840" y="5329"/>
                    <a:pt x="5840" y="5329"/>
                    <a:pt x="5840" y="5329"/>
                  </a:cubicBezTo>
                  <a:cubicBezTo>
                    <a:pt x="5840" y="5325"/>
                    <a:pt x="5840" y="5325"/>
                    <a:pt x="5840" y="5325"/>
                  </a:cubicBezTo>
                  <a:cubicBezTo>
                    <a:pt x="5840" y="5262"/>
                    <a:pt x="5891" y="5211"/>
                    <a:pt x="5954" y="5211"/>
                  </a:cubicBezTo>
                  <a:cubicBezTo>
                    <a:pt x="10039" y="5211"/>
                    <a:pt x="10039" y="5211"/>
                    <a:pt x="10039" y="5211"/>
                  </a:cubicBezTo>
                  <a:cubicBezTo>
                    <a:pt x="10039" y="5359"/>
                    <a:pt x="10039" y="5359"/>
                    <a:pt x="10039" y="5359"/>
                  </a:cubicBezTo>
                  <a:cubicBezTo>
                    <a:pt x="10001" y="5360"/>
                    <a:pt x="9970" y="5391"/>
                    <a:pt x="9969" y="5429"/>
                  </a:cubicBezTo>
                  <a:cubicBezTo>
                    <a:pt x="6048" y="5429"/>
                    <a:pt x="6048" y="5429"/>
                    <a:pt x="6048" y="5429"/>
                  </a:cubicBezTo>
                  <a:cubicBezTo>
                    <a:pt x="6016" y="5397"/>
                    <a:pt x="5973" y="5381"/>
                    <a:pt x="5931" y="5381"/>
                  </a:cubicBezTo>
                  <a:cubicBezTo>
                    <a:pt x="5888" y="5381"/>
                    <a:pt x="5845" y="5398"/>
                    <a:pt x="5813" y="5430"/>
                  </a:cubicBezTo>
                  <a:close/>
                  <a:moveTo>
                    <a:pt x="4875" y="5548"/>
                  </a:moveTo>
                  <a:cubicBezTo>
                    <a:pt x="4894" y="5530"/>
                    <a:pt x="4894" y="5530"/>
                    <a:pt x="4894" y="5530"/>
                  </a:cubicBezTo>
                  <a:cubicBezTo>
                    <a:pt x="4912" y="5548"/>
                    <a:pt x="4912" y="5548"/>
                    <a:pt x="4912" y="5548"/>
                  </a:cubicBezTo>
                  <a:cubicBezTo>
                    <a:pt x="4894" y="5567"/>
                    <a:pt x="4894" y="5567"/>
                    <a:pt x="4894" y="5567"/>
                  </a:cubicBezTo>
                  <a:lnTo>
                    <a:pt x="4875" y="5548"/>
                  </a:lnTo>
                  <a:close/>
                  <a:moveTo>
                    <a:pt x="4889" y="5572"/>
                  </a:moveTo>
                  <a:cubicBezTo>
                    <a:pt x="4870" y="5591"/>
                    <a:pt x="4870" y="5591"/>
                    <a:pt x="4870" y="5591"/>
                  </a:cubicBezTo>
                  <a:cubicBezTo>
                    <a:pt x="4828" y="5548"/>
                    <a:pt x="4828" y="5548"/>
                    <a:pt x="4828" y="5548"/>
                  </a:cubicBezTo>
                  <a:cubicBezTo>
                    <a:pt x="4870" y="5506"/>
                    <a:pt x="4870" y="5506"/>
                    <a:pt x="4870" y="5506"/>
                  </a:cubicBezTo>
                  <a:cubicBezTo>
                    <a:pt x="4889" y="5525"/>
                    <a:pt x="4889" y="5525"/>
                    <a:pt x="4889" y="5525"/>
                  </a:cubicBezTo>
                  <a:cubicBezTo>
                    <a:pt x="4865" y="5548"/>
                    <a:pt x="4865" y="5548"/>
                    <a:pt x="4865" y="5548"/>
                  </a:cubicBezTo>
                  <a:lnTo>
                    <a:pt x="4889" y="5572"/>
                  </a:lnTo>
                  <a:close/>
                  <a:moveTo>
                    <a:pt x="4936" y="5525"/>
                  </a:moveTo>
                  <a:cubicBezTo>
                    <a:pt x="4917" y="5543"/>
                    <a:pt x="4917" y="5543"/>
                    <a:pt x="4917" y="5543"/>
                  </a:cubicBezTo>
                  <a:cubicBezTo>
                    <a:pt x="4899" y="5525"/>
                    <a:pt x="4899" y="5525"/>
                    <a:pt x="4899" y="5525"/>
                  </a:cubicBezTo>
                  <a:cubicBezTo>
                    <a:pt x="4917" y="5506"/>
                    <a:pt x="4917" y="5506"/>
                    <a:pt x="4917" y="5506"/>
                  </a:cubicBezTo>
                  <a:lnTo>
                    <a:pt x="4936" y="5525"/>
                  </a:lnTo>
                  <a:close/>
                  <a:moveTo>
                    <a:pt x="4917" y="5553"/>
                  </a:moveTo>
                  <a:cubicBezTo>
                    <a:pt x="4936" y="5572"/>
                    <a:pt x="4936" y="5572"/>
                    <a:pt x="4936" y="5572"/>
                  </a:cubicBezTo>
                  <a:cubicBezTo>
                    <a:pt x="4917" y="5591"/>
                    <a:pt x="4917" y="5591"/>
                    <a:pt x="4917" y="5591"/>
                  </a:cubicBezTo>
                  <a:cubicBezTo>
                    <a:pt x="4899" y="5572"/>
                    <a:pt x="4899" y="5572"/>
                    <a:pt x="4899" y="5572"/>
                  </a:cubicBezTo>
                  <a:lnTo>
                    <a:pt x="4917" y="5553"/>
                  </a:lnTo>
                  <a:close/>
                  <a:moveTo>
                    <a:pt x="4923" y="5548"/>
                  </a:moveTo>
                  <a:cubicBezTo>
                    <a:pt x="4923" y="5549"/>
                    <a:pt x="4923" y="5549"/>
                    <a:pt x="4923" y="5549"/>
                  </a:cubicBezTo>
                  <a:cubicBezTo>
                    <a:pt x="4922" y="5548"/>
                    <a:pt x="4922" y="5548"/>
                    <a:pt x="4922" y="5548"/>
                  </a:cubicBezTo>
                  <a:cubicBezTo>
                    <a:pt x="4923" y="5548"/>
                    <a:pt x="4923" y="5548"/>
                    <a:pt x="4923" y="5548"/>
                  </a:cubicBezTo>
                  <a:cubicBezTo>
                    <a:pt x="4923" y="5548"/>
                    <a:pt x="4923" y="5548"/>
                    <a:pt x="4923" y="5548"/>
                  </a:cubicBezTo>
                  <a:cubicBezTo>
                    <a:pt x="4941" y="5530"/>
                    <a:pt x="4941" y="5530"/>
                    <a:pt x="4941" y="5530"/>
                  </a:cubicBezTo>
                  <a:cubicBezTo>
                    <a:pt x="4959" y="5548"/>
                    <a:pt x="4959" y="5548"/>
                    <a:pt x="4959" y="5548"/>
                  </a:cubicBezTo>
                  <a:cubicBezTo>
                    <a:pt x="4941" y="5567"/>
                    <a:pt x="4941" y="5567"/>
                    <a:pt x="4941" y="5567"/>
                  </a:cubicBezTo>
                  <a:lnTo>
                    <a:pt x="4923" y="5548"/>
                  </a:lnTo>
                  <a:close/>
                  <a:moveTo>
                    <a:pt x="4983" y="5525"/>
                  </a:moveTo>
                  <a:cubicBezTo>
                    <a:pt x="4965" y="5543"/>
                    <a:pt x="4965" y="5543"/>
                    <a:pt x="4965" y="5543"/>
                  </a:cubicBezTo>
                  <a:cubicBezTo>
                    <a:pt x="4946" y="5525"/>
                    <a:pt x="4946" y="5525"/>
                    <a:pt x="4946" y="5525"/>
                  </a:cubicBezTo>
                  <a:cubicBezTo>
                    <a:pt x="4965" y="5506"/>
                    <a:pt x="4965" y="5506"/>
                    <a:pt x="4965" y="5506"/>
                  </a:cubicBezTo>
                  <a:lnTo>
                    <a:pt x="4983" y="5525"/>
                  </a:lnTo>
                  <a:close/>
                  <a:moveTo>
                    <a:pt x="4946" y="5572"/>
                  </a:moveTo>
                  <a:cubicBezTo>
                    <a:pt x="4965" y="5554"/>
                    <a:pt x="4965" y="5554"/>
                    <a:pt x="4965" y="5554"/>
                  </a:cubicBezTo>
                  <a:cubicBezTo>
                    <a:pt x="4983" y="5572"/>
                    <a:pt x="4983" y="5572"/>
                    <a:pt x="4983" y="5572"/>
                  </a:cubicBezTo>
                  <a:cubicBezTo>
                    <a:pt x="4965" y="5590"/>
                    <a:pt x="4965" y="5590"/>
                    <a:pt x="4965" y="5590"/>
                  </a:cubicBezTo>
                  <a:lnTo>
                    <a:pt x="4946" y="5572"/>
                  </a:lnTo>
                  <a:close/>
                  <a:moveTo>
                    <a:pt x="4970" y="5548"/>
                  </a:moveTo>
                  <a:cubicBezTo>
                    <a:pt x="4988" y="5530"/>
                    <a:pt x="4988" y="5530"/>
                    <a:pt x="4988" y="5530"/>
                  </a:cubicBezTo>
                  <a:cubicBezTo>
                    <a:pt x="5007" y="5548"/>
                    <a:pt x="5007" y="5548"/>
                    <a:pt x="5007" y="5548"/>
                  </a:cubicBezTo>
                  <a:cubicBezTo>
                    <a:pt x="4988" y="5567"/>
                    <a:pt x="4988" y="5567"/>
                    <a:pt x="4988" y="5567"/>
                  </a:cubicBezTo>
                  <a:lnTo>
                    <a:pt x="4970" y="5548"/>
                  </a:lnTo>
                  <a:close/>
                  <a:moveTo>
                    <a:pt x="5030" y="5525"/>
                  </a:moveTo>
                  <a:cubicBezTo>
                    <a:pt x="5012" y="5543"/>
                    <a:pt x="5012" y="5543"/>
                    <a:pt x="5012" y="5543"/>
                  </a:cubicBezTo>
                  <a:cubicBezTo>
                    <a:pt x="4994" y="5525"/>
                    <a:pt x="4994" y="5525"/>
                    <a:pt x="4994" y="5525"/>
                  </a:cubicBezTo>
                  <a:cubicBezTo>
                    <a:pt x="5012" y="5506"/>
                    <a:pt x="5012" y="5506"/>
                    <a:pt x="5012" y="5506"/>
                  </a:cubicBezTo>
                  <a:lnTo>
                    <a:pt x="5030" y="5525"/>
                  </a:lnTo>
                  <a:close/>
                  <a:moveTo>
                    <a:pt x="4994" y="5572"/>
                  </a:moveTo>
                  <a:cubicBezTo>
                    <a:pt x="5012" y="5554"/>
                    <a:pt x="5012" y="5554"/>
                    <a:pt x="5012" y="5554"/>
                  </a:cubicBezTo>
                  <a:cubicBezTo>
                    <a:pt x="5030" y="5572"/>
                    <a:pt x="5030" y="5572"/>
                    <a:pt x="5030" y="5572"/>
                  </a:cubicBezTo>
                  <a:cubicBezTo>
                    <a:pt x="5012" y="5590"/>
                    <a:pt x="5012" y="5590"/>
                    <a:pt x="5012" y="5590"/>
                  </a:cubicBezTo>
                  <a:lnTo>
                    <a:pt x="4994" y="5572"/>
                  </a:lnTo>
                  <a:close/>
                  <a:moveTo>
                    <a:pt x="5017" y="5548"/>
                  </a:moveTo>
                  <a:cubicBezTo>
                    <a:pt x="5036" y="5530"/>
                    <a:pt x="5036" y="5530"/>
                    <a:pt x="5036" y="5530"/>
                  </a:cubicBezTo>
                  <a:cubicBezTo>
                    <a:pt x="5054" y="5548"/>
                    <a:pt x="5054" y="5548"/>
                    <a:pt x="5054" y="5548"/>
                  </a:cubicBezTo>
                  <a:cubicBezTo>
                    <a:pt x="5036" y="5567"/>
                    <a:pt x="5036" y="5567"/>
                    <a:pt x="5036" y="5567"/>
                  </a:cubicBezTo>
                  <a:lnTo>
                    <a:pt x="5017" y="5548"/>
                  </a:lnTo>
                  <a:close/>
                  <a:moveTo>
                    <a:pt x="5078" y="5525"/>
                  </a:moveTo>
                  <a:cubicBezTo>
                    <a:pt x="5059" y="5543"/>
                    <a:pt x="5059" y="5543"/>
                    <a:pt x="5059" y="5543"/>
                  </a:cubicBezTo>
                  <a:cubicBezTo>
                    <a:pt x="5041" y="5525"/>
                    <a:pt x="5041" y="5525"/>
                    <a:pt x="5041" y="5525"/>
                  </a:cubicBezTo>
                  <a:cubicBezTo>
                    <a:pt x="5059" y="5506"/>
                    <a:pt x="5059" y="5506"/>
                    <a:pt x="5059" y="5506"/>
                  </a:cubicBezTo>
                  <a:lnTo>
                    <a:pt x="5078" y="5525"/>
                  </a:lnTo>
                  <a:close/>
                  <a:moveTo>
                    <a:pt x="5041" y="5572"/>
                  </a:moveTo>
                  <a:cubicBezTo>
                    <a:pt x="5059" y="5554"/>
                    <a:pt x="5059" y="5554"/>
                    <a:pt x="5059" y="5554"/>
                  </a:cubicBezTo>
                  <a:cubicBezTo>
                    <a:pt x="5078" y="5572"/>
                    <a:pt x="5078" y="5572"/>
                    <a:pt x="5078" y="5572"/>
                  </a:cubicBezTo>
                  <a:cubicBezTo>
                    <a:pt x="5059" y="5590"/>
                    <a:pt x="5059" y="5590"/>
                    <a:pt x="5059" y="5590"/>
                  </a:cubicBezTo>
                  <a:lnTo>
                    <a:pt x="5041" y="5572"/>
                  </a:lnTo>
                  <a:close/>
                  <a:moveTo>
                    <a:pt x="5065" y="5548"/>
                  </a:moveTo>
                  <a:cubicBezTo>
                    <a:pt x="5083" y="5530"/>
                    <a:pt x="5083" y="5530"/>
                    <a:pt x="5083" y="5530"/>
                  </a:cubicBezTo>
                  <a:cubicBezTo>
                    <a:pt x="5101" y="5548"/>
                    <a:pt x="5101" y="5548"/>
                    <a:pt x="5101" y="5548"/>
                  </a:cubicBezTo>
                  <a:cubicBezTo>
                    <a:pt x="5083" y="5567"/>
                    <a:pt x="5083" y="5567"/>
                    <a:pt x="5083" y="5567"/>
                  </a:cubicBezTo>
                  <a:lnTo>
                    <a:pt x="5065" y="5548"/>
                  </a:lnTo>
                  <a:close/>
                  <a:moveTo>
                    <a:pt x="5125" y="5525"/>
                  </a:moveTo>
                  <a:cubicBezTo>
                    <a:pt x="5107" y="5543"/>
                    <a:pt x="5107" y="5543"/>
                    <a:pt x="5107" y="5543"/>
                  </a:cubicBezTo>
                  <a:cubicBezTo>
                    <a:pt x="5088" y="5525"/>
                    <a:pt x="5088" y="5525"/>
                    <a:pt x="5088" y="5525"/>
                  </a:cubicBezTo>
                  <a:cubicBezTo>
                    <a:pt x="5107" y="5506"/>
                    <a:pt x="5107" y="5506"/>
                    <a:pt x="5107" y="5506"/>
                  </a:cubicBezTo>
                  <a:lnTo>
                    <a:pt x="5125" y="5525"/>
                  </a:lnTo>
                  <a:close/>
                  <a:moveTo>
                    <a:pt x="5088" y="5572"/>
                  </a:moveTo>
                  <a:cubicBezTo>
                    <a:pt x="5107" y="5554"/>
                    <a:pt x="5107" y="5554"/>
                    <a:pt x="5107" y="5554"/>
                  </a:cubicBezTo>
                  <a:cubicBezTo>
                    <a:pt x="5125" y="5572"/>
                    <a:pt x="5125" y="5572"/>
                    <a:pt x="5125" y="5572"/>
                  </a:cubicBezTo>
                  <a:cubicBezTo>
                    <a:pt x="5107" y="5590"/>
                    <a:pt x="5107" y="5590"/>
                    <a:pt x="5107" y="5590"/>
                  </a:cubicBezTo>
                  <a:lnTo>
                    <a:pt x="5088" y="5572"/>
                  </a:lnTo>
                  <a:close/>
                  <a:moveTo>
                    <a:pt x="5112" y="5548"/>
                  </a:moveTo>
                  <a:cubicBezTo>
                    <a:pt x="5130" y="5530"/>
                    <a:pt x="5130" y="5530"/>
                    <a:pt x="5130" y="5530"/>
                  </a:cubicBezTo>
                  <a:cubicBezTo>
                    <a:pt x="5148" y="5548"/>
                    <a:pt x="5148" y="5548"/>
                    <a:pt x="5148" y="5548"/>
                  </a:cubicBezTo>
                  <a:cubicBezTo>
                    <a:pt x="5130" y="5567"/>
                    <a:pt x="5130" y="5567"/>
                    <a:pt x="5130" y="5567"/>
                  </a:cubicBezTo>
                  <a:lnTo>
                    <a:pt x="5112" y="5548"/>
                  </a:lnTo>
                  <a:close/>
                  <a:moveTo>
                    <a:pt x="5172" y="5525"/>
                  </a:moveTo>
                  <a:cubicBezTo>
                    <a:pt x="5154" y="5543"/>
                    <a:pt x="5154" y="5543"/>
                    <a:pt x="5154" y="5543"/>
                  </a:cubicBezTo>
                  <a:cubicBezTo>
                    <a:pt x="5135" y="5525"/>
                    <a:pt x="5135" y="5525"/>
                    <a:pt x="5135" y="5525"/>
                  </a:cubicBezTo>
                  <a:cubicBezTo>
                    <a:pt x="5154" y="5506"/>
                    <a:pt x="5154" y="5506"/>
                    <a:pt x="5154" y="5506"/>
                  </a:cubicBezTo>
                  <a:lnTo>
                    <a:pt x="5172" y="5525"/>
                  </a:lnTo>
                  <a:close/>
                  <a:moveTo>
                    <a:pt x="5135" y="5572"/>
                  </a:moveTo>
                  <a:cubicBezTo>
                    <a:pt x="5154" y="5554"/>
                    <a:pt x="5154" y="5554"/>
                    <a:pt x="5154" y="5554"/>
                  </a:cubicBezTo>
                  <a:cubicBezTo>
                    <a:pt x="5172" y="5572"/>
                    <a:pt x="5172" y="5572"/>
                    <a:pt x="5172" y="5572"/>
                  </a:cubicBezTo>
                  <a:cubicBezTo>
                    <a:pt x="5154" y="5590"/>
                    <a:pt x="5154" y="5590"/>
                    <a:pt x="5154" y="5590"/>
                  </a:cubicBezTo>
                  <a:lnTo>
                    <a:pt x="5135" y="5572"/>
                  </a:lnTo>
                  <a:close/>
                  <a:moveTo>
                    <a:pt x="5159" y="5548"/>
                  </a:moveTo>
                  <a:cubicBezTo>
                    <a:pt x="5177" y="5530"/>
                    <a:pt x="5177" y="5530"/>
                    <a:pt x="5177" y="5530"/>
                  </a:cubicBezTo>
                  <a:cubicBezTo>
                    <a:pt x="5196" y="5548"/>
                    <a:pt x="5196" y="5548"/>
                    <a:pt x="5196" y="5548"/>
                  </a:cubicBezTo>
                  <a:cubicBezTo>
                    <a:pt x="5177" y="5567"/>
                    <a:pt x="5177" y="5567"/>
                    <a:pt x="5177" y="5567"/>
                  </a:cubicBezTo>
                  <a:lnTo>
                    <a:pt x="5159" y="5548"/>
                  </a:lnTo>
                  <a:close/>
                  <a:moveTo>
                    <a:pt x="5219" y="5525"/>
                  </a:moveTo>
                  <a:cubicBezTo>
                    <a:pt x="5201" y="5543"/>
                    <a:pt x="5201" y="5543"/>
                    <a:pt x="5201" y="5543"/>
                  </a:cubicBezTo>
                  <a:cubicBezTo>
                    <a:pt x="5183" y="5525"/>
                    <a:pt x="5183" y="5525"/>
                    <a:pt x="5183" y="5525"/>
                  </a:cubicBezTo>
                  <a:cubicBezTo>
                    <a:pt x="5201" y="5506"/>
                    <a:pt x="5201" y="5506"/>
                    <a:pt x="5201" y="5506"/>
                  </a:cubicBezTo>
                  <a:lnTo>
                    <a:pt x="5219" y="5525"/>
                  </a:lnTo>
                  <a:close/>
                  <a:moveTo>
                    <a:pt x="5183" y="5572"/>
                  </a:moveTo>
                  <a:cubicBezTo>
                    <a:pt x="5201" y="5554"/>
                    <a:pt x="5201" y="5554"/>
                    <a:pt x="5201" y="5554"/>
                  </a:cubicBezTo>
                  <a:cubicBezTo>
                    <a:pt x="5219" y="5572"/>
                    <a:pt x="5219" y="5572"/>
                    <a:pt x="5219" y="5572"/>
                  </a:cubicBezTo>
                  <a:cubicBezTo>
                    <a:pt x="5201" y="5590"/>
                    <a:pt x="5201" y="5590"/>
                    <a:pt x="5201" y="5590"/>
                  </a:cubicBezTo>
                  <a:lnTo>
                    <a:pt x="5183" y="5572"/>
                  </a:lnTo>
                  <a:close/>
                  <a:moveTo>
                    <a:pt x="5206" y="5548"/>
                  </a:moveTo>
                  <a:cubicBezTo>
                    <a:pt x="5225" y="5530"/>
                    <a:pt x="5225" y="5530"/>
                    <a:pt x="5225" y="5530"/>
                  </a:cubicBezTo>
                  <a:cubicBezTo>
                    <a:pt x="5243" y="5548"/>
                    <a:pt x="5243" y="5548"/>
                    <a:pt x="5243" y="5548"/>
                  </a:cubicBezTo>
                  <a:cubicBezTo>
                    <a:pt x="5243" y="5548"/>
                    <a:pt x="5243" y="5548"/>
                    <a:pt x="5243" y="5548"/>
                  </a:cubicBezTo>
                  <a:cubicBezTo>
                    <a:pt x="5244" y="5548"/>
                    <a:pt x="5244" y="5548"/>
                    <a:pt x="5244" y="5548"/>
                  </a:cubicBezTo>
                  <a:cubicBezTo>
                    <a:pt x="5243" y="5549"/>
                    <a:pt x="5243" y="5549"/>
                    <a:pt x="5243" y="5549"/>
                  </a:cubicBezTo>
                  <a:cubicBezTo>
                    <a:pt x="5243" y="5548"/>
                    <a:pt x="5243" y="5548"/>
                    <a:pt x="5243" y="5548"/>
                  </a:cubicBezTo>
                  <a:cubicBezTo>
                    <a:pt x="5225" y="5567"/>
                    <a:pt x="5225" y="5567"/>
                    <a:pt x="5225" y="5567"/>
                  </a:cubicBezTo>
                  <a:lnTo>
                    <a:pt x="5206" y="5548"/>
                  </a:lnTo>
                  <a:close/>
                  <a:moveTo>
                    <a:pt x="5230" y="5525"/>
                  </a:moveTo>
                  <a:cubicBezTo>
                    <a:pt x="5249" y="5506"/>
                    <a:pt x="5249" y="5506"/>
                    <a:pt x="5249" y="5506"/>
                  </a:cubicBezTo>
                  <a:cubicBezTo>
                    <a:pt x="5267" y="5525"/>
                    <a:pt x="5267" y="5525"/>
                    <a:pt x="5267" y="5525"/>
                  </a:cubicBezTo>
                  <a:cubicBezTo>
                    <a:pt x="5249" y="5543"/>
                    <a:pt x="5249" y="5543"/>
                    <a:pt x="5249" y="5543"/>
                  </a:cubicBezTo>
                  <a:lnTo>
                    <a:pt x="5230" y="5525"/>
                  </a:lnTo>
                  <a:close/>
                  <a:moveTo>
                    <a:pt x="5230" y="5572"/>
                  </a:moveTo>
                  <a:cubicBezTo>
                    <a:pt x="5249" y="5553"/>
                    <a:pt x="5249" y="5553"/>
                    <a:pt x="5249" y="5553"/>
                  </a:cubicBezTo>
                  <a:cubicBezTo>
                    <a:pt x="5267" y="5572"/>
                    <a:pt x="5267" y="5572"/>
                    <a:pt x="5267" y="5572"/>
                  </a:cubicBezTo>
                  <a:cubicBezTo>
                    <a:pt x="5249" y="5591"/>
                    <a:pt x="5249" y="5591"/>
                    <a:pt x="5249" y="5591"/>
                  </a:cubicBezTo>
                  <a:lnTo>
                    <a:pt x="5230" y="5572"/>
                  </a:lnTo>
                  <a:close/>
                  <a:moveTo>
                    <a:pt x="5254" y="5548"/>
                  </a:moveTo>
                  <a:cubicBezTo>
                    <a:pt x="5272" y="5530"/>
                    <a:pt x="5272" y="5530"/>
                    <a:pt x="5272" y="5530"/>
                  </a:cubicBezTo>
                  <a:cubicBezTo>
                    <a:pt x="5291" y="5548"/>
                    <a:pt x="5291" y="5548"/>
                    <a:pt x="5291" y="5548"/>
                  </a:cubicBezTo>
                  <a:cubicBezTo>
                    <a:pt x="5272" y="5567"/>
                    <a:pt x="5272" y="5567"/>
                    <a:pt x="5272" y="5567"/>
                  </a:cubicBezTo>
                  <a:lnTo>
                    <a:pt x="5254" y="5548"/>
                  </a:lnTo>
                  <a:close/>
                  <a:moveTo>
                    <a:pt x="5301" y="5548"/>
                  </a:moveTo>
                  <a:cubicBezTo>
                    <a:pt x="5277" y="5525"/>
                    <a:pt x="5277" y="5525"/>
                    <a:pt x="5277" y="5525"/>
                  </a:cubicBezTo>
                  <a:cubicBezTo>
                    <a:pt x="5296" y="5506"/>
                    <a:pt x="5296" y="5506"/>
                    <a:pt x="5296" y="5506"/>
                  </a:cubicBezTo>
                  <a:cubicBezTo>
                    <a:pt x="5338" y="5548"/>
                    <a:pt x="5338" y="5548"/>
                    <a:pt x="5338" y="5548"/>
                  </a:cubicBezTo>
                  <a:cubicBezTo>
                    <a:pt x="5296" y="5591"/>
                    <a:pt x="5296" y="5591"/>
                    <a:pt x="5296" y="5591"/>
                  </a:cubicBezTo>
                  <a:cubicBezTo>
                    <a:pt x="5277" y="5572"/>
                    <a:pt x="5277" y="5572"/>
                    <a:pt x="5277" y="5572"/>
                  </a:cubicBezTo>
                  <a:lnTo>
                    <a:pt x="5301" y="5548"/>
                  </a:lnTo>
                  <a:close/>
                  <a:moveTo>
                    <a:pt x="4350" y="5438"/>
                  </a:moveTo>
                  <a:cubicBezTo>
                    <a:pt x="4379" y="5468"/>
                    <a:pt x="4394" y="5506"/>
                    <a:pt x="4395" y="5545"/>
                  </a:cubicBezTo>
                  <a:cubicBezTo>
                    <a:pt x="4243" y="5545"/>
                    <a:pt x="4243" y="5545"/>
                    <a:pt x="4243" y="5545"/>
                  </a:cubicBezTo>
                  <a:lnTo>
                    <a:pt x="4350" y="5438"/>
                  </a:lnTo>
                  <a:close/>
                  <a:moveTo>
                    <a:pt x="4238" y="5540"/>
                  </a:moveTo>
                  <a:cubicBezTo>
                    <a:pt x="4238" y="5389"/>
                    <a:pt x="4238" y="5389"/>
                    <a:pt x="4238" y="5389"/>
                  </a:cubicBezTo>
                  <a:cubicBezTo>
                    <a:pt x="4277" y="5389"/>
                    <a:pt x="4315" y="5404"/>
                    <a:pt x="4345" y="5433"/>
                  </a:cubicBezTo>
                  <a:lnTo>
                    <a:pt x="4238" y="5540"/>
                  </a:lnTo>
                  <a:close/>
                  <a:moveTo>
                    <a:pt x="123" y="5366"/>
                  </a:moveTo>
                  <a:cubicBezTo>
                    <a:pt x="160" y="5366"/>
                    <a:pt x="190" y="5396"/>
                    <a:pt x="190" y="5433"/>
                  </a:cubicBezTo>
                  <a:cubicBezTo>
                    <a:pt x="190" y="5436"/>
                    <a:pt x="190" y="5436"/>
                    <a:pt x="190" y="5436"/>
                  </a:cubicBezTo>
                  <a:cubicBezTo>
                    <a:pt x="4118" y="5436"/>
                    <a:pt x="4118" y="5436"/>
                    <a:pt x="4118" y="5436"/>
                  </a:cubicBezTo>
                  <a:cubicBezTo>
                    <a:pt x="4226" y="5545"/>
                    <a:pt x="4226" y="5545"/>
                    <a:pt x="4226" y="5545"/>
                  </a:cubicBezTo>
                  <a:cubicBezTo>
                    <a:pt x="194" y="5545"/>
                    <a:pt x="194" y="5545"/>
                    <a:pt x="194" y="5545"/>
                  </a:cubicBezTo>
                  <a:cubicBezTo>
                    <a:pt x="64" y="5414"/>
                    <a:pt x="64" y="5414"/>
                    <a:pt x="64" y="5414"/>
                  </a:cubicBezTo>
                  <a:cubicBezTo>
                    <a:pt x="64" y="5211"/>
                    <a:pt x="64" y="5211"/>
                    <a:pt x="64" y="5211"/>
                  </a:cubicBezTo>
                  <a:cubicBezTo>
                    <a:pt x="119" y="5211"/>
                    <a:pt x="119" y="5211"/>
                    <a:pt x="119" y="5211"/>
                  </a:cubicBezTo>
                  <a:cubicBezTo>
                    <a:pt x="119" y="5366"/>
                    <a:pt x="119" y="5366"/>
                    <a:pt x="119" y="5366"/>
                  </a:cubicBezTo>
                  <a:lnTo>
                    <a:pt x="123" y="5366"/>
                  </a:lnTo>
                  <a:close/>
                  <a:moveTo>
                    <a:pt x="4345" y="236"/>
                  </a:moveTo>
                  <a:cubicBezTo>
                    <a:pt x="4315" y="264"/>
                    <a:pt x="4277" y="279"/>
                    <a:pt x="4238" y="280"/>
                  </a:cubicBezTo>
                  <a:cubicBezTo>
                    <a:pt x="4238" y="129"/>
                    <a:pt x="4238" y="129"/>
                    <a:pt x="4238" y="129"/>
                  </a:cubicBezTo>
                  <a:lnTo>
                    <a:pt x="4345" y="236"/>
                  </a:lnTo>
                  <a:close/>
                  <a:moveTo>
                    <a:pt x="4243" y="124"/>
                  </a:moveTo>
                  <a:cubicBezTo>
                    <a:pt x="4395" y="124"/>
                    <a:pt x="4395" y="124"/>
                    <a:pt x="4395" y="124"/>
                  </a:cubicBezTo>
                  <a:cubicBezTo>
                    <a:pt x="4394" y="162"/>
                    <a:pt x="4379" y="201"/>
                    <a:pt x="4350" y="231"/>
                  </a:cubicBezTo>
                  <a:lnTo>
                    <a:pt x="4243" y="124"/>
                  </a:lnTo>
                  <a:close/>
                  <a:moveTo>
                    <a:pt x="4353" y="238"/>
                  </a:moveTo>
                  <a:cubicBezTo>
                    <a:pt x="4385" y="207"/>
                    <a:pt x="4401" y="165"/>
                    <a:pt x="4402" y="124"/>
                  </a:cubicBezTo>
                  <a:cubicBezTo>
                    <a:pt x="4445" y="124"/>
                    <a:pt x="4445" y="124"/>
                    <a:pt x="4445" y="124"/>
                  </a:cubicBezTo>
                  <a:cubicBezTo>
                    <a:pt x="4445" y="124"/>
                    <a:pt x="4445" y="124"/>
                    <a:pt x="4445" y="124"/>
                  </a:cubicBezTo>
                  <a:cubicBezTo>
                    <a:pt x="4821" y="124"/>
                    <a:pt x="4821" y="124"/>
                    <a:pt x="4821" y="124"/>
                  </a:cubicBezTo>
                  <a:cubicBezTo>
                    <a:pt x="4870" y="173"/>
                    <a:pt x="4870" y="173"/>
                    <a:pt x="4870" y="173"/>
                  </a:cubicBezTo>
                  <a:cubicBezTo>
                    <a:pt x="4894" y="149"/>
                    <a:pt x="4894" y="149"/>
                    <a:pt x="4894" y="149"/>
                  </a:cubicBezTo>
                  <a:cubicBezTo>
                    <a:pt x="4917" y="173"/>
                    <a:pt x="4917" y="173"/>
                    <a:pt x="4917" y="173"/>
                  </a:cubicBezTo>
                  <a:cubicBezTo>
                    <a:pt x="4923" y="167"/>
                    <a:pt x="4923" y="167"/>
                    <a:pt x="4923" y="167"/>
                  </a:cubicBezTo>
                  <a:cubicBezTo>
                    <a:pt x="4923" y="167"/>
                    <a:pt x="4923" y="167"/>
                    <a:pt x="4923" y="167"/>
                  </a:cubicBezTo>
                  <a:cubicBezTo>
                    <a:pt x="4941" y="149"/>
                    <a:pt x="4941" y="149"/>
                    <a:pt x="4941" y="149"/>
                  </a:cubicBezTo>
                  <a:cubicBezTo>
                    <a:pt x="4964" y="173"/>
                    <a:pt x="4964" y="173"/>
                    <a:pt x="4964" y="173"/>
                  </a:cubicBezTo>
                  <a:cubicBezTo>
                    <a:pt x="4965" y="172"/>
                    <a:pt x="4965" y="172"/>
                    <a:pt x="4965" y="172"/>
                  </a:cubicBezTo>
                  <a:cubicBezTo>
                    <a:pt x="4965" y="173"/>
                    <a:pt x="4965" y="173"/>
                    <a:pt x="4965" y="173"/>
                  </a:cubicBezTo>
                  <a:cubicBezTo>
                    <a:pt x="4988" y="149"/>
                    <a:pt x="4988" y="149"/>
                    <a:pt x="4988" y="149"/>
                  </a:cubicBezTo>
                  <a:cubicBezTo>
                    <a:pt x="5012" y="173"/>
                    <a:pt x="5012" y="173"/>
                    <a:pt x="5012" y="173"/>
                  </a:cubicBezTo>
                  <a:cubicBezTo>
                    <a:pt x="5012" y="172"/>
                    <a:pt x="5012" y="172"/>
                    <a:pt x="5012" y="172"/>
                  </a:cubicBezTo>
                  <a:cubicBezTo>
                    <a:pt x="5012" y="173"/>
                    <a:pt x="5012" y="173"/>
                    <a:pt x="5012" y="173"/>
                  </a:cubicBezTo>
                  <a:cubicBezTo>
                    <a:pt x="5036" y="149"/>
                    <a:pt x="5036" y="149"/>
                    <a:pt x="5036" y="149"/>
                  </a:cubicBezTo>
                  <a:cubicBezTo>
                    <a:pt x="5059" y="173"/>
                    <a:pt x="5059" y="173"/>
                    <a:pt x="5059" y="173"/>
                  </a:cubicBezTo>
                  <a:cubicBezTo>
                    <a:pt x="5059" y="172"/>
                    <a:pt x="5059" y="172"/>
                    <a:pt x="5059" y="172"/>
                  </a:cubicBezTo>
                  <a:cubicBezTo>
                    <a:pt x="5060" y="173"/>
                    <a:pt x="5060" y="173"/>
                    <a:pt x="5060" y="173"/>
                  </a:cubicBezTo>
                  <a:cubicBezTo>
                    <a:pt x="5083" y="149"/>
                    <a:pt x="5083" y="149"/>
                    <a:pt x="5083" y="149"/>
                  </a:cubicBezTo>
                  <a:cubicBezTo>
                    <a:pt x="5106" y="173"/>
                    <a:pt x="5106" y="173"/>
                    <a:pt x="5106" y="173"/>
                  </a:cubicBezTo>
                  <a:cubicBezTo>
                    <a:pt x="5107" y="172"/>
                    <a:pt x="5107" y="172"/>
                    <a:pt x="5107" y="172"/>
                  </a:cubicBezTo>
                  <a:cubicBezTo>
                    <a:pt x="5107" y="173"/>
                    <a:pt x="5107" y="173"/>
                    <a:pt x="5107" y="173"/>
                  </a:cubicBezTo>
                  <a:cubicBezTo>
                    <a:pt x="5130" y="149"/>
                    <a:pt x="5130" y="149"/>
                    <a:pt x="5130" y="149"/>
                  </a:cubicBezTo>
                  <a:cubicBezTo>
                    <a:pt x="5154" y="173"/>
                    <a:pt x="5154" y="173"/>
                    <a:pt x="5154" y="173"/>
                  </a:cubicBezTo>
                  <a:cubicBezTo>
                    <a:pt x="5154" y="172"/>
                    <a:pt x="5154" y="172"/>
                    <a:pt x="5154" y="172"/>
                  </a:cubicBezTo>
                  <a:cubicBezTo>
                    <a:pt x="5154" y="173"/>
                    <a:pt x="5154" y="173"/>
                    <a:pt x="5154" y="173"/>
                  </a:cubicBezTo>
                  <a:cubicBezTo>
                    <a:pt x="5177" y="149"/>
                    <a:pt x="5177" y="149"/>
                    <a:pt x="5177" y="149"/>
                  </a:cubicBezTo>
                  <a:cubicBezTo>
                    <a:pt x="5201" y="173"/>
                    <a:pt x="5201" y="173"/>
                    <a:pt x="5201" y="173"/>
                  </a:cubicBezTo>
                  <a:cubicBezTo>
                    <a:pt x="5201" y="172"/>
                    <a:pt x="5201" y="172"/>
                    <a:pt x="5201" y="172"/>
                  </a:cubicBezTo>
                  <a:cubicBezTo>
                    <a:pt x="5201" y="173"/>
                    <a:pt x="5201" y="173"/>
                    <a:pt x="5201" y="173"/>
                  </a:cubicBezTo>
                  <a:cubicBezTo>
                    <a:pt x="5225" y="149"/>
                    <a:pt x="5225" y="149"/>
                    <a:pt x="5225" y="149"/>
                  </a:cubicBezTo>
                  <a:cubicBezTo>
                    <a:pt x="5243" y="167"/>
                    <a:pt x="5243" y="167"/>
                    <a:pt x="5243" y="167"/>
                  </a:cubicBezTo>
                  <a:cubicBezTo>
                    <a:pt x="5243" y="167"/>
                    <a:pt x="5243" y="167"/>
                    <a:pt x="5243" y="167"/>
                  </a:cubicBezTo>
                  <a:cubicBezTo>
                    <a:pt x="5249" y="173"/>
                    <a:pt x="5249" y="173"/>
                    <a:pt x="5249" y="173"/>
                  </a:cubicBezTo>
                  <a:cubicBezTo>
                    <a:pt x="5272" y="149"/>
                    <a:pt x="5272" y="149"/>
                    <a:pt x="5272" y="149"/>
                  </a:cubicBezTo>
                  <a:cubicBezTo>
                    <a:pt x="5296" y="173"/>
                    <a:pt x="5296" y="173"/>
                    <a:pt x="5296" y="173"/>
                  </a:cubicBezTo>
                  <a:cubicBezTo>
                    <a:pt x="5345" y="124"/>
                    <a:pt x="5345" y="124"/>
                    <a:pt x="5345" y="124"/>
                  </a:cubicBezTo>
                  <a:cubicBezTo>
                    <a:pt x="5720" y="124"/>
                    <a:pt x="5720" y="124"/>
                    <a:pt x="5720" y="124"/>
                  </a:cubicBezTo>
                  <a:cubicBezTo>
                    <a:pt x="5720" y="124"/>
                    <a:pt x="5720" y="124"/>
                    <a:pt x="5720" y="124"/>
                  </a:cubicBezTo>
                  <a:cubicBezTo>
                    <a:pt x="5764" y="124"/>
                    <a:pt x="5764" y="124"/>
                    <a:pt x="5764" y="124"/>
                  </a:cubicBezTo>
                  <a:cubicBezTo>
                    <a:pt x="5765" y="165"/>
                    <a:pt x="5781" y="207"/>
                    <a:pt x="5813" y="238"/>
                  </a:cubicBezTo>
                  <a:cubicBezTo>
                    <a:pt x="5845" y="271"/>
                    <a:pt x="5888" y="287"/>
                    <a:pt x="5931" y="287"/>
                  </a:cubicBezTo>
                  <a:cubicBezTo>
                    <a:pt x="5973" y="287"/>
                    <a:pt x="6016" y="271"/>
                    <a:pt x="6048" y="239"/>
                  </a:cubicBezTo>
                  <a:cubicBezTo>
                    <a:pt x="9969" y="239"/>
                    <a:pt x="9969" y="239"/>
                    <a:pt x="9969" y="239"/>
                  </a:cubicBezTo>
                  <a:cubicBezTo>
                    <a:pt x="9970" y="278"/>
                    <a:pt x="10001" y="308"/>
                    <a:pt x="10039" y="310"/>
                  </a:cubicBezTo>
                  <a:cubicBezTo>
                    <a:pt x="10039" y="457"/>
                    <a:pt x="10039" y="457"/>
                    <a:pt x="10039" y="457"/>
                  </a:cubicBezTo>
                  <a:cubicBezTo>
                    <a:pt x="5954" y="457"/>
                    <a:pt x="5954" y="457"/>
                    <a:pt x="5954" y="457"/>
                  </a:cubicBezTo>
                  <a:cubicBezTo>
                    <a:pt x="5891" y="457"/>
                    <a:pt x="5840" y="406"/>
                    <a:pt x="5840" y="344"/>
                  </a:cubicBezTo>
                  <a:cubicBezTo>
                    <a:pt x="5840" y="340"/>
                    <a:pt x="5840" y="340"/>
                    <a:pt x="5840" y="340"/>
                  </a:cubicBezTo>
                  <a:cubicBezTo>
                    <a:pt x="5736" y="340"/>
                    <a:pt x="5736" y="340"/>
                    <a:pt x="5736" y="340"/>
                  </a:cubicBezTo>
                  <a:cubicBezTo>
                    <a:pt x="5735" y="274"/>
                    <a:pt x="5681" y="221"/>
                    <a:pt x="5614" y="221"/>
                  </a:cubicBezTo>
                  <a:cubicBezTo>
                    <a:pt x="5243" y="221"/>
                    <a:pt x="5243" y="221"/>
                    <a:pt x="5243" y="221"/>
                  </a:cubicBezTo>
                  <a:cubicBezTo>
                    <a:pt x="4923" y="221"/>
                    <a:pt x="4923" y="221"/>
                    <a:pt x="4923" y="221"/>
                  </a:cubicBezTo>
                  <a:cubicBezTo>
                    <a:pt x="4551" y="221"/>
                    <a:pt x="4551" y="221"/>
                    <a:pt x="4551" y="221"/>
                  </a:cubicBezTo>
                  <a:cubicBezTo>
                    <a:pt x="4485" y="221"/>
                    <a:pt x="4431" y="274"/>
                    <a:pt x="4430" y="340"/>
                  </a:cubicBezTo>
                  <a:cubicBezTo>
                    <a:pt x="4326" y="340"/>
                    <a:pt x="4326" y="340"/>
                    <a:pt x="4326" y="340"/>
                  </a:cubicBezTo>
                  <a:cubicBezTo>
                    <a:pt x="4326" y="344"/>
                    <a:pt x="4326" y="344"/>
                    <a:pt x="4326" y="344"/>
                  </a:cubicBezTo>
                  <a:cubicBezTo>
                    <a:pt x="4326" y="406"/>
                    <a:pt x="4275" y="457"/>
                    <a:pt x="4212" y="457"/>
                  </a:cubicBezTo>
                  <a:cubicBezTo>
                    <a:pt x="127" y="457"/>
                    <a:pt x="127" y="457"/>
                    <a:pt x="127" y="457"/>
                  </a:cubicBezTo>
                  <a:cubicBezTo>
                    <a:pt x="127" y="310"/>
                    <a:pt x="127" y="310"/>
                    <a:pt x="127" y="310"/>
                  </a:cubicBezTo>
                  <a:cubicBezTo>
                    <a:pt x="165" y="308"/>
                    <a:pt x="195" y="278"/>
                    <a:pt x="197" y="239"/>
                  </a:cubicBezTo>
                  <a:cubicBezTo>
                    <a:pt x="4118" y="239"/>
                    <a:pt x="4118" y="239"/>
                    <a:pt x="4118" y="239"/>
                  </a:cubicBezTo>
                  <a:cubicBezTo>
                    <a:pt x="4150" y="271"/>
                    <a:pt x="4192" y="287"/>
                    <a:pt x="4235" y="287"/>
                  </a:cubicBezTo>
                  <a:cubicBezTo>
                    <a:pt x="4278" y="287"/>
                    <a:pt x="4320" y="271"/>
                    <a:pt x="4353" y="238"/>
                  </a:cubicBezTo>
                  <a:close/>
                  <a:moveTo>
                    <a:pt x="5291" y="120"/>
                  </a:moveTo>
                  <a:cubicBezTo>
                    <a:pt x="5272" y="139"/>
                    <a:pt x="5272" y="139"/>
                    <a:pt x="5272" y="139"/>
                  </a:cubicBezTo>
                  <a:cubicBezTo>
                    <a:pt x="5254" y="120"/>
                    <a:pt x="5254" y="120"/>
                    <a:pt x="5254" y="120"/>
                  </a:cubicBezTo>
                  <a:cubicBezTo>
                    <a:pt x="5272" y="102"/>
                    <a:pt x="5272" y="102"/>
                    <a:pt x="5272" y="102"/>
                  </a:cubicBezTo>
                  <a:lnTo>
                    <a:pt x="5291" y="120"/>
                  </a:lnTo>
                  <a:close/>
                  <a:moveTo>
                    <a:pt x="5277" y="97"/>
                  </a:moveTo>
                  <a:cubicBezTo>
                    <a:pt x="5296" y="78"/>
                    <a:pt x="5296" y="78"/>
                    <a:pt x="5296" y="78"/>
                  </a:cubicBezTo>
                  <a:cubicBezTo>
                    <a:pt x="5338" y="120"/>
                    <a:pt x="5338" y="120"/>
                    <a:pt x="5338" y="120"/>
                  </a:cubicBezTo>
                  <a:cubicBezTo>
                    <a:pt x="5296" y="162"/>
                    <a:pt x="5296" y="162"/>
                    <a:pt x="5296" y="162"/>
                  </a:cubicBezTo>
                  <a:cubicBezTo>
                    <a:pt x="5277" y="144"/>
                    <a:pt x="5277" y="144"/>
                    <a:pt x="5277" y="144"/>
                  </a:cubicBezTo>
                  <a:cubicBezTo>
                    <a:pt x="5301" y="120"/>
                    <a:pt x="5301" y="120"/>
                    <a:pt x="5301" y="120"/>
                  </a:cubicBezTo>
                  <a:lnTo>
                    <a:pt x="5277" y="97"/>
                  </a:lnTo>
                  <a:close/>
                  <a:moveTo>
                    <a:pt x="5230" y="144"/>
                  </a:moveTo>
                  <a:cubicBezTo>
                    <a:pt x="5249" y="125"/>
                    <a:pt x="5249" y="125"/>
                    <a:pt x="5249" y="125"/>
                  </a:cubicBezTo>
                  <a:cubicBezTo>
                    <a:pt x="5267" y="144"/>
                    <a:pt x="5267" y="144"/>
                    <a:pt x="5267" y="144"/>
                  </a:cubicBezTo>
                  <a:cubicBezTo>
                    <a:pt x="5249" y="162"/>
                    <a:pt x="5249" y="162"/>
                    <a:pt x="5249" y="162"/>
                  </a:cubicBezTo>
                  <a:lnTo>
                    <a:pt x="5230" y="144"/>
                  </a:lnTo>
                  <a:close/>
                  <a:moveTo>
                    <a:pt x="5249" y="115"/>
                  </a:moveTo>
                  <a:cubicBezTo>
                    <a:pt x="5230" y="97"/>
                    <a:pt x="5230" y="97"/>
                    <a:pt x="5230" y="97"/>
                  </a:cubicBezTo>
                  <a:cubicBezTo>
                    <a:pt x="5249" y="78"/>
                    <a:pt x="5249" y="78"/>
                    <a:pt x="5249" y="78"/>
                  </a:cubicBezTo>
                  <a:cubicBezTo>
                    <a:pt x="5267" y="97"/>
                    <a:pt x="5267" y="97"/>
                    <a:pt x="5267" y="97"/>
                  </a:cubicBezTo>
                  <a:lnTo>
                    <a:pt x="5249" y="115"/>
                  </a:lnTo>
                  <a:close/>
                  <a:moveTo>
                    <a:pt x="5243" y="120"/>
                  </a:moveTo>
                  <a:cubicBezTo>
                    <a:pt x="5243" y="120"/>
                    <a:pt x="5243" y="120"/>
                    <a:pt x="5243" y="120"/>
                  </a:cubicBezTo>
                  <a:cubicBezTo>
                    <a:pt x="5244" y="120"/>
                    <a:pt x="5244" y="120"/>
                    <a:pt x="5244" y="120"/>
                  </a:cubicBezTo>
                  <a:cubicBezTo>
                    <a:pt x="5243" y="121"/>
                    <a:pt x="5243" y="121"/>
                    <a:pt x="5243" y="121"/>
                  </a:cubicBezTo>
                  <a:cubicBezTo>
                    <a:pt x="5243" y="120"/>
                    <a:pt x="5243" y="120"/>
                    <a:pt x="5243" y="120"/>
                  </a:cubicBezTo>
                  <a:cubicBezTo>
                    <a:pt x="5225" y="139"/>
                    <a:pt x="5225" y="139"/>
                    <a:pt x="5225" y="139"/>
                  </a:cubicBezTo>
                  <a:cubicBezTo>
                    <a:pt x="5206" y="120"/>
                    <a:pt x="5206" y="120"/>
                    <a:pt x="5206" y="120"/>
                  </a:cubicBezTo>
                  <a:cubicBezTo>
                    <a:pt x="5225" y="102"/>
                    <a:pt x="5225" y="102"/>
                    <a:pt x="5225" y="102"/>
                  </a:cubicBezTo>
                  <a:lnTo>
                    <a:pt x="5243" y="120"/>
                  </a:lnTo>
                  <a:close/>
                  <a:moveTo>
                    <a:pt x="5183" y="144"/>
                  </a:moveTo>
                  <a:cubicBezTo>
                    <a:pt x="5201" y="126"/>
                    <a:pt x="5201" y="126"/>
                    <a:pt x="5201" y="126"/>
                  </a:cubicBezTo>
                  <a:cubicBezTo>
                    <a:pt x="5219" y="144"/>
                    <a:pt x="5219" y="144"/>
                    <a:pt x="5219" y="144"/>
                  </a:cubicBezTo>
                  <a:cubicBezTo>
                    <a:pt x="5201" y="162"/>
                    <a:pt x="5201" y="162"/>
                    <a:pt x="5201" y="162"/>
                  </a:cubicBezTo>
                  <a:lnTo>
                    <a:pt x="5183" y="144"/>
                  </a:lnTo>
                  <a:close/>
                  <a:moveTo>
                    <a:pt x="5219" y="97"/>
                  </a:moveTo>
                  <a:cubicBezTo>
                    <a:pt x="5201" y="115"/>
                    <a:pt x="5201" y="115"/>
                    <a:pt x="5201" y="115"/>
                  </a:cubicBezTo>
                  <a:cubicBezTo>
                    <a:pt x="5183" y="97"/>
                    <a:pt x="5183" y="97"/>
                    <a:pt x="5183" y="97"/>
                  </a:cubicBezTo>
                  <a:cubicBezTo>
                    <a:pt x="5201" y="78"/>
                    <a:pt x="5201" y="78"/>
                    <a:pt x="5201" y="78"/>
                  </a:cubicBezTo>
                  <a:lnTo>
                    <a:pt x="5219" y="97"/>
                  </a:lnTo>
                  <a:close/>
                  <a:moveTo>
                    <a:pt x="5196" y="120"/>
                  </a:moveTo>
                  <a:cubicBezTo>
                    <a:pt x="5177" y="139"/>
                    <a:pt x="5177" y="139"/>
                    <a:pt x="5177" y="139"/>
                  </a:cubicBezTo>
                  <a:cubicBezTo>
                    <a:pt x="5159" y="120"/>
                    <a:pt x="5159" y="120"/>
                    <a:pt x="5159" y="120"/>
                  </a:cubicBezTo>
                  <a:cubicBezTo>
                    <a:pt x="5177" y="102"/>
                    <a:pt x="5177" y="102"/>
                    <a:pt x="5177" y="102"/>
                  </a:cubicBezTo>
                  <a:lnTo>
                    <a:pt x="5196" y="120"/>
                  </a:lnTo>
                  <a:close/>
                  <a:moveTo>
                    <a:pt x="5135" y="144"/>
                  </a:moveTo>
                  <a:cubicBezTo>
                    <a:pt x="5154" y="126"/>
                    <a:pt x="5154" y="126"/>
                    <a:pt x="5154" y="126"/>
                  </a:cubicBezTo>
                  <a:cubicBezTo>
                    <a:pt x="5172" y="144"/>
                    <a:pt x="5172" y="144"/>
                    <a:pt x="5172" y="144"/>
                  </a:cubicBezTo>
                  <a:cubicBezTo>
                    <a:pt x="5154" y="162"/>
                    <a:pt x="5154" y="162"/>
                    <a:pt x="5154" y="162"/>
                  </a:cubicBezTo>
                  <a:lnTo>
                    <a:pt x="5135" y="144"/>
                  </a:lnTo>
                  <a:close/>
                  <a:moveTo>
                    <a:pt x="5172" y="97"/>
                  </a:moveTo>
                  <a:cubicBezTo>
                    <a:pt x="5154" y="115"/>
                    <a:pt x="5154" y="115"/>
                    <a:pt x="5154" y="115"/>
                  </a:cubicBezTo>
                  <a:cubicBezTo>
                    <a:pt x="5135" y="97"/>
                    <a:pt x="5135" y="97"/>
                    <a:pt x="5135" y="97"/>
                  </a:cubicBezTo>
                  <a:cubicBezTo>
                    <a:pt x="5154" y="78"/>
                    <a:pt x="5154" y="78"/>
                    <a:pt x="5154" y="78"/>
                  </a:cubicBezTo>
                  <a:lnTo>
                    <a:pt x="5172" y="97"/>
                  </a:lnTo>
                  <a:close/>
                  <a:moveTo>
                    <a:pt x="5148" y="120"/>
                  </a:moveTo>
                  <a:cubicBezTo>
                    <a:pt x="5130" y="139"/>
                    <a:pt x="5130" y="139"/>
                    <a:pt x="5130" y="139"/>
                  </a:cubicBezTo>
                  <a:cubicBezTo>
                    <a:pt x="5112" y="120"/>
                    <a:pt x="5112" y="120"/>
                    <a:pt x="5112" y="120"/>
                  </a:cubicBezTo>
                  <a:cubicBezTo>
                    <a:pt x="5130" y="102"/>
                    <a:pt x="5130" y="102"/>
                    <a:pt x="5130" y="102"/>
                  </a:cubicBezTo>
                  <a:lnTo>
                    <a:pt x="5148" y="120"/>
                  </a:lnTo>
                  <a:close/>
                  <a:moveTo>
                    <a:pt x="5088" y="144"/>
                  </a:moveTo>
                  <a:cubicBezTo>
                    <a:pt x="5107" y="126"/>
                    <a:pt x="5107" y="126"/>
                    <a:pt x="5107" y="126"/>
                  </a:cubicBezTo>
                  <a:cubicBezTo>
                    <a:pt x="5125" y="144"/>
                    <a:pt x="5125" y="144"/>
                    <a:pt x="5125" y="144"/>
                  </a:cubicBezTo>
                  <a:cubicBezTo>
                    <a:pt x="5107" y="162"/>
                    <a:pt x="5107" y="162"/>
                    <a:pt x="5107" y="162"/>
                  </a:cubicBezTo>
                  <a:lnTo>
                    <a:pt x="5088" y="144"/>
                  </a:lnTo>
                  <a:close/>
                  <a:moveTo>
                    <a:pt x="5125" y="97"/>
                  </a:moveTo>
                  <a:cubicBezTo>
                    <a:pt x="5107" y="115"/>
                    <a:pt x="5107" y="115"/>
                    <a:pt x="5107" y="115"/>
                  </a:cubicBezTo>
                  <a:cubicBezTo>
                    <a:pt x="5088" y="97"/>
                    <a:pt x="5088" y="97"/>
                    <a:pt x="5088" y="97"/>
                  </a:cubicBezTo>
                  <a:cubicBezTo>
                    <a:pt x="5107" y="78"/>
                    <a:pt x="5107" y="78"/>
                    <a:pt x="5107" y="78"/>
                  </a:cubicBezTo>
                  <a:lnTo>
                    <a:pt x="5125" y="97"/>
                  </a:lnTo>
                  <a:close/>
                  <a:moveTo>
                    <a:pt x="5101" y="120"/>
                  </a:moveTo>
                  <a:cubicBezTo>
                    <a:pt x="5083" y="139"/>
                    <a:pt x="5083" y="139"/>
                    <a:pt x="5083" y="139"/>
                  </a:cubicBezTo>
                  <a:cubicBezTo>
                    <a:pt x="5065" y="120"/>
                    <a:pt x="5065" y="120"/>
                    <a:pt x="5065" y="120"/>
                  </a:cubicBezTo>
                  <a:cubicBezTo>
                    <a:pt x="5083" y="102"/>
                    <a:pt x="5083" y="102"/>
                    <a:pt x="5083" y="102"/>
                  </a:cubicBezTo>
                  <a:lnTo>
                    <a:pt x="5101" y="120"/>
                  </a:lnTo>
                  <a:close/>
                  <a:moveTo>
                    <a:pt x="5041" y="144"/>
                  </a:moveTo>
                  <a:cubicBezTo>
                    <a:pt x="5059" y="126"/>
                    <a:pt x="5059" y="126"/>
                    <a:pt x="5059" y="126"/>
                  </a:cubicBezTo>
                  <a:cubicBezTo>
                    <a:pt x="5078" y="144"/>
                    <a:pt x="5078" y="144"/>
                    <a:pt x="5078" y="144"/>
                  </a:cubicBezTo>
                  <a:cubicBezTo>
                    <a:pt x="5059" y="162"/>
                    <a:pt x="5059" y="162"/>
                    <a:pt x="5059" y="162"/>
                  </a:cubicBezTo>
                  <a:lnTo>
                    <a:pt x="5041" y="144"/>
                  </a:lnTo>
                  <a:close/>
                  <a:moveTo>
                    <a:pt x="5078" y="97"/>
                  </a:moveTo>
                  <a:cubicBezTo>
                    <a:pt x="5059" y="115"/>
                    <a:pt x="5059" y="115"/>
                    <a:pt x="5059" y="115"/>
                  </a:cubicBezTo>
                  <a:cubicBezTo>
                    <a:pt x="5041" y="97"/>
                    <a:pt x="5041" y="97"/>
                    <a:pt x="5041" y="97"/>
                  </a:cubicBezTo>
                  <a:cubicBezTo>
                    <a:pt x="5059" y="78"/>
                    <a:pt x="5059" y="78"/>
                    <a:pt x="5059" y="78"/>
                  </a:cubicBezTo>
                  <a:lnTo>
                    <a:pt x="5078" y="97"/>
                  </a:lnTo>
                  <a:close/>
                  <a:moveTo>
                    <a:pt x="5054" y="120"/>
                  </a:moveTo>
                  <a:cubicBezTo>
                    <a:pt x="5036" y="139"/>
                    <a:pt x="5036" y="139"/>
                    <a:pt x="5036" y="139"/>
                  </a:cubicBezTo>
                  <a:cubicBezTo>
                    <a:pt x="5017" y="120"/>
                    <a:pt x="5017" y="120"/>
                    <a:pt x="5017" y="120"/>
                  </a:cubicBezTo>
                  <a:cubicBezTo>
                    <a:pt x="5036" y="102"/>
                    <a:pt x="5036" y="102"/>
                    <a:pt x="5036" y="102"/>
                  </a:cubicBezTo>
                  <a:lnTo>
                    <a:pt x="5054" y="120"/>
                  </a:lnTo>
                  <a:close/>
                  <a:moveTo>
                    <a:pt x="4994" y="144"/>
                  </a:moveTo>
                  <a:cubicBezTo>
                    <a:pt x="5012" y="126"/>
                    <a:pt x="5012" y="126"/>
                    <a:pt x="5012" y="126"/>
                  </a:cubicBezTo>
                  <a:cubicBezTo>
                    <a:pt x="5030" y="144"/>
                    <a:pt x="5030" y="144"/>
                    <a:pt x="5030" y="144"/>
                  </a:cubicBezTo>
                  <a:cubicBezTo>
                    <a:pt x="5012" y="162"/>
                    <a:pt x="5012" y="162"/>
                    <a:pt x="5012" y="162"/>
                  </a:cubicBezTo>
                  <a:lnTo>
                    <a:pt x="4994" y="144"/>
                  </a:lnTo>
                  <a:close/>
                  <a:moveTo>
                    <a:pt x="5030" y="97"/>
                  </a:moveTo>
                  <a:cubicBezTo>
                    <a:pt x="5012" y="115"/>
                    <a:pt x="5012" y="115"/>
                    <a:pt x="5012" y="115"/>
                  </a:cubicBezTo>
                  <a:cubicBezTo>
                    <a:pt x="4994" y="97"/>
                    <a:pt x="4994" y="97"/>
                    <a:pt x="4994" y="97"/>
                  </a:cubicBezTo>
                  <a:cubicBezTo>
                    <a:pt x="5012" y="78"/>
                    <a:pt x="5012" y="78"/>
                    <a:pt x="5012" y="78"/>
                  </a:cubicBezTo>
                  <a:lnTo>
                    <a:pt x="5030" y="97"/>
                  </a:lnTo>
                  <a:close/>
                  <a:moveTo>
                    <a:pt x="5007" y="120"/>
                  </a:moveTo>
                  <a:cubicBezTo>
                    <a:pt x="4988" y="139"/>
                    <a:pt x="4988" y="139"/>
                    <a:pt x="4988" y="139"/>
                  </a:cubicBezTo>
                  <a:cubicBezTo>
                    <a:pt x="4970" y="120"/>
                    <a:pt x="4970" y="120"/>
                    <a:pt x="4970" y="120"/>
                  </a:cubicBezTo>
                  <a:cubicBezTo>
                    <a:pt x="4988" y="102"/>
                    <a:pt x="4988" y="102"/>
                    <a:pt x="4988" y="102"/>
                  </a:cubicBezTo>
                  <a:lnTo>
                    <a:pt x="5007" y="120"/>
                  </a:lnTo>
                  <a:close/>
                  <a:moveTo>
                    <a:pt x="4946" y="144"/>
                  </a:moveTo>
                  <a:cubicBezTo>
                    <a:pt x="4965" y="126"/>
                    <a:pt x="4965" y="126"/>
                    <a:pt x="4965" y="126"/>
                  </a:cubicBezTo>
                  <a:cubicBezTo>
                    <a:pt x="4983" y="144"/>
                    <a:pt x="4983" y="144"/>
                    <a:pt x="4983" y="144"/>
                  </a:cubicBezTo>
                  <a:cubicBezTo>
                    <a:pt x="4965" y="162"/>
                    <a:pt x="4965" y="162"/>
                    <a:pt x="4965" y="162"/>
                  </a:cubicBezTo>
                  <a:lnTo>
                    <a:pt x="4946" y="144"/>
                  </a:lnTo>
                  <a:close/>
                  <a:moveTo>
                    <a:pt x="4983" y="97"/>
                  </a:moveTo>
                  <a:cubicBezTo>
                    <a:pt x="4965" y="115"/>
                    <a:pt x="4965" y="115"/>
                    <a:pt x="4965" y="115"/>
                  </a:cubicBezTo>
                  <a:cubicBezTo>
                    <a:pt x="4946" y="97"/>
                    <a:pt x="4946" y="97"/>
                    <a:pt x="4946" y="97"/>
                  </a:cubicBezTo>
                  <a:cubicBezTo>
                    <a:pt x="4965" y="78"/>
                    <a:pt x="4965" y="78"/>
                    <a:pt x="4965" y="78"/>
                  </a:cubicBezTo>
                  <a:lnTo>
                    <a:pt x="4983" y="97"/>
                  </a:lnTo>
                  <a:close/>
                  <a:moveTo>
                    <a:pt x="4959" y="120"/>
                  </a:moveTo>
                  <a:cubicBezTo>
                    <a:pt x="4941" y="139"/>
                    <a:pt x="4941" y="139"/>
                    <a:pt x="4941" y="139"/>
                  </a:cubicBezTo>
                  <a:cubicBezTo>
                    <a:pt x="4923" y="120"/>
                    <a:pt x="4923" y="120"/>
                    <a:pt x="4923" y="120"/>
                  </a:cubicBezTo>
                  <a:cubicBezTo>
                    <a:pt x="4923" y="121"/>
                    <a:pt x="4923" y="121"/>
                    <a:pt x="4923" y="121"/>
                  </a:cubicBezTo>
                  <a:cubicBezTo>
                    <a:pt x="4922" y="120"/>
                    <a:pt x="4922" y="120"/>
                    <a:pt x="4922" y="120"/>
                  </a:cubicBezTo>
                  <a:cubicBezTo>
                    <a:pt x="4923" y="120"/>
                    <a:pt x="4923" y="120"/>
                    <a:pt x="4923" y="120"/>
                  </a:cubicBezTo>
                  <a:cubicBezTo>
                    <a:pt x="4923" y="120"/>
                    <a:pt x="4923" y="120"/>
                    <a:pt x="4923" y="120"/>
                  </a:cubicBezTo>
                  <a:cubicBezTo>
                    <a:pt x="4941" y="102"/>
                    <a:pt x="4941" y="102"/>
                    <a:pt x="4941" y="102"/>
                  </a:cubicBezTo>
                  <a:lnTo>
                    <a:pt x="4959" y="120"/>
                  </a:lnTo>
                  <a:close/>
                  <a:moveTo>
                    <a:pt x="4936" y="144"/>
                  </a:moveTo>
                  <a:cubicBezTo>
                    <a:pt x="4917" y="162"/>
                    <a:pt x="4917" y="162"/>
                    <a:pt x="4917" y="162"/>
                  </a:cubicBezTo>
                  <a:cubicBezTo>
                    <a:pt x="4899" y="144"/>
                    <a:pt x="4899" y="144"/>
                    <a:pt x="4899" y="144"/>
                  </a:cubicBezTo>
                  <a:cubicBezTo>
                    <a:pt x="4917" y="125"/>
                    <a:pt x="4917" y="125"/>
                    <a:pt x="4917" y="125"/>
                  </a:cubicBezTo>
                  <a:lnTo>
                    <a:pt x="4936" y="144"/>
                  </a:lnTo>
                  <a:close/>
                  <a:moveTo>
                    <a:pt x="4936" y="97"/>
                  </a:moveTo>
                  <a:cubicBezTo>
                    <a:pt x="4917" y="115"/>
                    <a:pt x="4917" y="115"/>
                    <a:pt x="4917" y="115"/>
                  </a:cubicBezTo>
                  <a:cubicBezTo>
                    <a:pt x="4899" y="97"/>
                    <a:pt x="4899" y="97"/>
                    <a:pt x="4899" y="97"/>
                  </a:cubicBezTo>
                  <a:cubicBezTo>
                    <a:pt x="4917" y="78"/>
                    <a:pt x="4917" y="78"/>
                    <a:pt x="4917" y="78"/>
                  </a:cubicBezTo>
                  <a:lnTo>
                    <a:pt x="4936" y="97"/>
                  </a:lnTo>
                  <a:close/>
                  <a:moveTo>
                    <a:pt x="4912" y="120"/>
                  </a:moveTo>
                  <a:cubicBezTo>
                    <a:pt x="4894" y="139"/>
                    <a:pt x="4894" y="139"/>
                    <a:pt x="4894" y="139"/>
                  </a:cubicBezTo>
                  <a:cubicBezTo>
                    <a:pt x="4875" y="120"/>
                    <a:pt x="4875" y="120"/>
                    <a:pt x="4875" y="120"/>
                  </a:cubicBezTo>
                  <a:cubicBezTo>
                    <a:pt x="4894" y="102"/>
                    <a:pt x="4894" y="102"/>
                    <a:pt x="4894" y="102"/>
                  </a:cubicBezTo>
                  <a:lnTo>
                    <a:pt x="4912" y="120"/>
                  </a:lnTo>
                  <a:close/>
                  <a:moveTo>
                    <a:pt x="4865" y="120"/>
                  </a:moveTo>
                  <a:cubicBezTo>
                    <a:pt x="4889" y="144"/>
                    <a:pt x="4889" y="144"/>
                    <a:pt x="4889" y="144"/>
                  </a:cubicBezTo>
                  <a:cubicBezTo>
                    <a:pt x="4870" y="162"/>
                    <a:pt x="4870" y="162"/>
                    <a:pt x="4870" y="162"/>
                  </a:cubicBezTo>
                  <a:cubicBezTo>
                    <a:pt x="4828" y="120"/>
                    <a:pt x="4828" y="120"/>
                    <a:pt x="4828" y="120"/>
                  </a:cubicBezTo>
                  <a:cubicBezTo>
                    <a:pt x="4870" y="78"/>
                    <a:pt x="4870" y="78"/>
                    <a:pt x="4870" y="78"/>
                  </a:cubicBezTo>
                  <a:cubicBezTo>
                    <a:pt x="4889" y="97"/>
                    <a:pt x="4889" y="97"/>
                    <a:pt x="4889" y="97"/>
                  </a:cubicBezTo>
                  <a:lnTo>
                    <a:pt x="4865" y="120"/>
                  </a:lnTo>
                  <a:close/>
                  <a:moveTo>
                    <a:pt x="5815" y="231"/>
                  </a:moveTo>
                  <a:cubicBezTo>
                    <a:pt x="5787" y="201"/>
                    <a:pt x="5772" y="162"/>
                    <a:pt x="5771" y="124"/>
                  </a:cubicBezTo>
                  <a:cubicBezTo>
                    <a:pt x="5922" y="124"/>
                    <a:pt x="5922" y="124"/>
                    <a:pt x="5922" y="124"/>
                  </a:cubicBezTo>
                  <a:lnTo>
                    <a:pt x="5815" y="231"/>
                  </a:lnTo>
                  <a:close/>
                  <a:moveTo>
                    <a:pt x="5927" y="129"/>
                  </a:moveTo>
                  <a:cubicBezTo>
                    <a:pt x="5927" y="280"/>
                    <a:pt x="5927" y="280"/>
                    <a:pt x="5927" y="280"/>
                  </a:cubicBezTo>
                  <a:cubicBezTo>
                    <a:pt x="5889" y="279"/>
                    <a:pt x="5850" y="264"/>
                    <a:pt x="5821" y="236"/>
                  </a:cubicBezTo>
                  <a:lnTo>
                    <a:pt x="5927" y="129"/>
                  </a:lnTo>
                  <a:close/>
                  <a:moveTo>
                    <a:pt x="5935" y="280"/>
                  </a:moveTo>
                  <a:cubicBezTo>
                    <a:pt x="5935" y="129"/>
                    <a:pt x="5935" y="129"/>
                    <a:pt x="5935" y="129"/>
                  </a:cubicBezTo>
                  <a:cubicBezTo>
                    <a:pt x="6042" y="236"/>
                    <a:pt x="6042" y="236"/>
                    <a:pt x="6042" y="236"/>
                  </a:cubicBezTo>
                  <a:cubicBezTo>
                    <a:pt x="6012" y="264"/>
                    <a:pt x="5973" y="279"/>
                    <a:pt x="5935" y="280"/>
                  </a:cubicBezTo>
                  <a:close/>
                  <a:moveTo>
                    <a:pt x="9843" y="2614"/>
                  </a:moveTo>
                  <a:cubicBezTo>
                    <a:pt x="9970" y="2194"/>
                    <a:pt x="9970" y="2194"/>
                    <a:pt x="9970" y="2194"/>
                  </a:cubicBezTo>
                  <a:cubicBezTo>
                    <a:pt x="9970" y="2434"/>
                    <a:pt x="9970" y="2434"/>
                    <a:pt x="9970" y="2434"/>
                  </a:cubicBezTo>
                  <a:cubicBezTo>
                    <a:pt x="9790" y="2791"/>
                    <a:pt x="9790" y="2791"/>
                    <a:pt x="9790" y="2791"/>
                  </a:cubicBezTo>
                  <a:cubicBezTo>
                    <a:pt x="9840" y="2623"/>
                    <a:pt x="9840" y="2623"/>
                    <a:pt x="9840" y="2623"/>
                  </a:cubicBezTo>
                  <a:cubicBezTo>
                    <a:pt x="9843" y="2614"/>
                    <a:pt x="9843" y="2614"/>
                    <a:pt x="9843" y="2614"/>
                  </a:cubicBezTo>
                  <a:close/>
                  <a:moveTo>
                    <a:pt x="9793" y="2802"/>
                  </a:moveTo>
                  <a:cubicBezTo>
                    <a:pt x="9890" y="2614"/>
                    <a:pt x="9890" y="2614"/>
                    <a:pt x="9890" y="2614"/>
                  </a:cubicBezTo>
                  <a:cubicBezTo>
                    <a:pt x="9887" y="2614"/>
                    <a:pt x="9887" y="2614"/>
                    <a:pt x="9887" y="2614"/>
                  </a:cubicBezTo>
                  <a:cubicBezTo>
                    <a:pt x="9970" y="2450"/>
                    <a:pt x="9970" y="2450"/>
                    <a:pt x="9970" y="2450"/>
                  </a:cubicBezTo>
                  <a:cubicBezTo>
                    <a:pt x="9970" y="2596"/>
                    <a:pt x="9970" y="2596"/>
                    <a:pt x="9970" y="2596"/>
                  </a:cubicBezTo>
                  <a:lnTo>
                    <a:pt x="9793" y="2802"/>
                  </a:lnTo>
                  <a:close/>
                  <a:moveTo>
                    <a:pt x="9811" y="2856"/>
                  </a:moveTo>
                  <a:cubicBezTo>
                    <a:pt x="9970" y="2942"/>
                    <a:pt x="9970" y="2942"/>
                    <a:pt x="9970" y="2942"/>
                  </a:cubicBezTo>
                  <a:cubicBezTo>
                    <a:pt x="9970" y="2944"/>
                    <a:pt x="9970" y="2944"/>
                    <a:pt x="9970" y="2944"/>
                  </a:cubicBezTo>
                  <a:lnTo>
                    <a:pt x="9811" y="2856"/>
                  </a:lnTo>
                  <a:close/>
                  <a:moveTo>
                    <a:pt x="9970" y="2952"/>
                  </a:moveTo>
                  <a:cubicBezTo>
                    <a:pt x="9970" y="3052"/>
                    <a:pt x="9970" y="3052"/>
                    <a:pt x="9970" y="3052"/>
                  </a:cubicBezTo>
                  <a:cubicBezTo>
                    <a:pt x="9799" y="2857"/>
                    <a:pt x="9799" y="2857"/>
                    <a:pt x="9799" y="2857"/>
                  </a:cubicBezTo>
                  <a:lnTo>
                    <a:pt x="9970" y="2952"/>
                  </a:lnTo>
                  <a:close/>
                  <a:moveTo>
                    <a:pt x="9803" y="2843"/>
                  </a:moveTo>
                  <a:cubicBezTo>
                    <a:pt x="9970" y="2843"/>
                    <a:pt x="9970" y="2843"/>
                    <a:pt x="9970" y="2843"/>
                  </a:cubicBezTo>
                  <a:cubicBezTo>
                    <a:pt x="9970" y="2934"/>
                    <a:pt x="9970" y="2934"/>
                    <a:pt x="9970" y="2934"/>
                  </a:cubicBezTo>
                  <a:lnTo>
                    <a:pt x="9803" y="2843"/>
                  </a:lnTo>
                  <a:close/>
                  <a:moveTo>
                    <a:pt x="9789" y="2836"/>
                  </a:moveTo>
                  <a:cubicBezTo>
                    <a:pt x="9787" y="2834"/>
                    <a:pt x="9787" y="2834"/>
                    <a:pt x="9787" y="2834"/>
                  </a:cubicBezTo>
                  <a:cubicBezTo>
                    <a:pt x="9789" y="2833"/>
                    <a:pt x="9789" y="2833"/>
                    <a:pt x="9789" y="2833"/>
                  </a:cubicBezTo>
                  <a:cubicBezTo>
                    <a:pt x="9970" y="2833"/>
                    <a:pt x="9970" y="2833"/>
                    <a:pt x="9970" y="2833"/>
                  </a:cubicBezTo>
                  <a:cubicBezTo>
                    <a:pt x="9970" y="2836"/>
                    <a:pt x="9970" y="2836"/>
                    <a:pt x="9970" y="2836"/>
                  </a:cubicBezTo>
                  <a:lnTo>
                    <a:pt x="9789" y="2836"/>
                  </a:lnTo>
                  <a:close/>
                  <a:moveTo>
                    <a:pt x="9803" y="2826"/>
                  </a:moveTo>
                  <a:cubicBezTo>
                    <a:pt x="9970" y="2735"/>
                    <a:pt x="9970" y="2735"/>
                    <a:pt x="9970" y="2735"/>
                  </a:cubicBezTo>
                  <a:cubicBezTo>
                    <a:pt x="9970" y="2826"/>
                    <a:pt x="9970" y="2826"/>
                    <a:pt x="9970" y="2826"/>
                  </a:cubicBezTo>
                  <a:lnTo>
                    <a:pt x="9803" y="2826"/>
                  </a:lnTo>
                  <a:close/>
                  <a:moveTo>
                    <a:pt x="9811" y="2813"/>
                  </a:moveTo>
                  <a:cubicBezTo>
                    <a:pt x="9970" y="2725"/>
                    <a:pt x="9970" y="2725"/>
                    <a:pt x="9970" y="2725"/>
                  </a:cubicBezTo>
                  <a:cubicBezTo>
                    <a:pt x="9970" y="2727"/>
                    <a:pt x="9970" y="2727"/>
                    <a:pt x="9970" y="2727"/>
                  </a:cubicBezTo>
                  <a:lnTo>
                    <a:pt x="9811" y="2813"/>
                  </a:lnTo>
                  <a:close/>
                  <a:moveTo>
                    <a:pt x="9799" y="2811"/>
                  </a:moveTo>
                  <a:cubicBezTo>
                    <a:pt x="9970" y="2617"/>
                    <a:pt x="9970" y="2617"/>
                    <a:pt x="9970" y="2617"/>
                  </a:cubicBezTo>
                  <a:cubicBezTo>
                    <a:pt x="9970" y="2717"/>
                    <a:pt x="9970" y="2717"/>
                    <a:pt x="9970" y="2717"/>
                  </a:cubicBezTo>
                  <a:lnTo>
                    <a:pt x="9799" y="2811"/>
                  </a:lnTo>
                  <a:close/>
                  <a:moveTo>
                    <a:pt x="9964" y="2614"/>
                  </a:moveTo>
                  <a:cubicBezTo>
                    <a:pt x="9970" y="2607"/>
                    <a:pt x="9970" y="2607"/>
                    <a:pt x="9970" y="2607"/>
                  </a:cubicBezTo>
                  <a:cubicBezTo>
                    <a:pt x="9970" y="2614"/>
                    <a:pt x="9970" y="2614"/>
                    <a:pt x="9970" y="2614"/>
                  </a:cubicBezTo>
                  <a:lnTo>
                    <a:pt x="9964" y="2614"/>
                  </a:lnTo>
                  <a:close/>
                  <a:moveTo>
                    <a:pt x="9840" y="3045"/>
                  </a:moveTo>
                  <a:cubicBezTo>
                    <a:pt x="9790" y="2878"/>
                    <a:pt x="9790" y="2878"/>
                    <a:pt x="9790" y="2878"/>
                  </a:cubicBezTo>
                  <a:cubicBezTo>
                    <a:pt x="9970" y="3235"/>
                    <a:pt x="9970" y="3235"/>
                    <a:pt x="9970" y="3235"/>
                  </a:cubicBezTo>
                  <a:cubicBezTo>
                    <a:pt x="9970" y="3474"/>
                    <a:pt x="9970" y="3474"/>
                    <a:pt x="9970" y="3474"/>
                  </a:cubicBezTo>
                  <a:cubicBezTo>
                    <a:pt x="9843" y="3055"/>
                    <a:pt x="9843" y="3055"/>
                    <a:pt x="9843" y="3055"/>
                  </a:cubicBezTo>
                  <a:cubicBezTo>
                    <a:pt x="9843" y="3055"/>
                    <a:pt x="9843" y="3055"/>
                    <a:pt x="9843" y="3055"/>
                  </a:cubicBezTo>
                  <a:lnTo>
                    <a:pt x="9840" y="3045"/>
                  </a:lnTo>
                  <a:close/>
                  <a:moveTo>
                    <a:pt x="9887" y="3055"/>
                  </a:moveTo>
                  <a:cubicBezTo>
                    <a:pt x="9890" y="3055"/>
                    <a:pt x="9890" y="3055"/>
                    <a:pt x="9890" y="3055"/>
                  </a:cubicBezTo>
                  <a:cubicBezTo>
                    <a:pt x="9793" y="2867"/>
                    <a:pt x="9793" y="2867"/>
                    <a:pt x="9793" y="2867"/>
                  </a:cubicBezTo>
                  <a:cubicBezTo>
                    <a:pt x="9970" y="3073"/>
                    <a:pt x="9970" y="3073"/>
                    <a:pt x="9970" y="3073"/>
                  </a:cubicBezTo>
                  <a:cubicBezTo>
                    <a:pt x="9970" y="3219"/>
                    <a:pt x="9970" y="3219"/>
                    <a:pt x="9970" y="3219"/>
                  </a:cubicBezTo>
                  <a:lnTo>
                    <a:pt x="9887" y="3055"/>
                  </a:lnTo>
                  <a:close/>
                  <a:moveTo>
                    <a:pt x="9964" y="3055"/>
                  </a:moveTo>
                  <a:cubicBezTo>
                    <a:pt x="9970" y="3055"/>
                    <a:pt x="9970" y="3055"/>
                    <a:pt x="9970" y="3055"/>
                  </a:cubicBezTo>
                  <a:cubicBezTo>
                    <a:pt x="9970" y="3062"/>
                    <a:pt x="9970" y="3062"/>
                    <a:pt x="9970" y="3062"/>
                  </a:cubicBezTo>
                  <a:lnTo>
                    <a:pt x="9964" y="3055"/>
                  </a:lnTo>
                  <a:close/>
                  <a:moveTo>
                    <a:pt x="9970" y="2157"/>
                  </a:moveTo>
                  <a:cubicBezTo>
                    <a:pt x="9970" y="2169"/>
                    <a:pt x="9970" y="2169"/>
                    <a:pt x="9970" y="2169"/>
                  </a:cubicBezTo>
                  <a:cubicBezTo>
                    <a:pt x="9833" y="2622"/>
                    <a:pt x="9833" y="2622"/>
                    <a:pt x="9833" y="2622"/>
                  </a:cubicBezTo>
                  <a:cubicBezTo>
                    <a:pt x="9770" y="2828"/>
                    <a:pt x="9770" y="2828"/>
                    <a:pt x="9770" y="2828"/>
                  </a:cubicBezTo>
                  <a:cubicBezTo>
                    <a:pt x="9765" y="2830"/>
                    <a:pt x="9765" y="2830"/>
                    <a:pt x="9765" y="2830"/>
                  </a:cubicBezTo>
                  <a:cubicBezTo>
                    <a:pt x="9768" y="2832"/>
                    <a:pt x="9768" y="2832"/>
                    <a:pt x="9768" y="2832"/>
                  </a:cubicBezTo>
                  <a:cubicBezTo>
                    <a:pt x="9768" y="2833"/>
                    <a:pt x="9768" y="2833"/>
                    <a:pt x="9768" y="2833"/>
                  </a:cubicBezTo>
                  <a:cubicBezTo>
                    <a:pt x="9768" y="2834"/>
                    <a:pt x="9768" y="2834"/>
                    <a:pt x="9768" y="2834"/>
                  </a:cubicBezTo>
                  <a:cubicBezTo>
                    <a:pt x="9768" y="2834"/>
                    <a:pt x="9768" y="2834"/>
                    <a:pt x="9768" y="2834"/>
                  </a:cubicBezTo>
                  <a:cubicBezTo>
                    <a:pt x="9768" y="2835"/>
                    <a:pt x="9768" y="2835"/>
                    <a:pt x="9768" y="2835"/>
                  </a:cubicBezTo>
                  <a:cubicBezTo>
                    <a:pt x="9768" y="2836"/>
                    <a:pt x="9768" y="2836"/>
                    <a:pt x="9768" y="2836"/>
                  </a:cubicBezTo>
                  <a:cubicBezTo>
                    <a:pt x="9768" y="2837"/>
                    <a:pt x="9768" y="2837"/>
                    <a:pt x="9768" y="2837"/>
                  </a:cubicBezTo>
                  <a:cubicBezTo>
                    <a:pt x="9765" y="2838"/>
                    <a:pt x="9765" y="2838"/>
                    <a:pt x="9765" y="2838"/>
                  </a:cubicBezTo>
                  <a:cubicBezTo>
                    <a:pt x="9770" y="2841"/>
                    <a:pt x="9770" y="2841"/>
                    <a:pt x="9770" y="2841"/>
                  </a:cubicBezTo>
                  <a:cubicBezTo>
                    <a:pt x="9833" y="3047"/>
                    <a:pt x="9833" y="3047"/>
                    <a:pt x="9833" y="3047"/>
                  </a:cubicBezTo>
                  <a:cubicBezTo>
                    <a:pt x="9970" y="3499"/>
                    <a:pt x="9970" y="3499"/>
                    <a:pt x="9970" y="3499"/>
                  </a:cubicBezTo>
                  <a:cubicBezTo>
                    <a:pt x="9970" y="3512"/>
                    <a:pt x="9970" y="3512"/>
                    <a:pt x="9970" y="3512"/>
                  </a:cubicBezTo>
                  <a:cubicBezTo>
                    <a:pt x="10039" y="3512"/>
                    <a:pt x="10039" y="3512"/>
                    <a:pt x="10039" y="3512"/>
                  </a:cubicBezTo>
                  <a:cubicBezTo>
                    <a:pt x="10039" y="5204"/>
                    <a:pt x="10039" y="5204"/>
                    <a:pt x="10039" y="5204"/>
                  </a:cubicBezTo>
                  <a:cubicBezTo>
                    <a:pt x="5954" y="5204"/>
                    <a:pt x="5954" y="5204"/>
                    <a:pt x="5954" y="5204"/>
                  </a:cubicBezTo>
                  <a:cubicBezTo>
                    <a:pt x="5888" y="5204"/>
                    <a:pt x="5835" y="5256"/>
                    <a:pt x="5833" y="5321"/>
                  </a:cubicBezTo>
                  <a:cubicBezTo>
                    <a:pt x="5736" y="5321"/>
                    <a:pt x="5736" y="5321"/>
                    <a:pt x="5736" y="5321"/>
                  </a:cubicBezTo>
                  <a:cubicBezTo>
                    <a:pt x="5734" y="5256"/>
                    <a:pt x="5680" y="5204"/>
                    <a:pt x="5614" y="5204"/>
                  </a:cubicBezTo>
                  <a:cubicBezTo>
                    <a:pt x="5249" y="5204"/>
                    <a:pt x="5249" y="5204"/>
                    <a:pt x="5249" y="5204"/>
                  </a:cubicBezTo>
                  <a:cubicBezTo>
                    <a:pt x="5249" y="5211"/>
                    <a:pt x="5249" y="5211"/>
                    <a:pt x="5249" y="5211"/>
                  </a:cubicBezTo>
                  <a:cubicBezTo>
                    <a:pt x="5614" y="5211"/>
                    <a:pt x="5614" y="5211"/>
                    <a:pt x="5614" y="5211"/>
                  </a:cubicBezTo>
                  <a:cubicBezTo>
                    <a:pt x="5676" y="5211"/>
                    <a:pt x="5727" y="5260"/>
                    <a:pt x="5729" y="5321"/>
                  </a:cubicBezTo>
                  <a:cubicBezTo>
                    <a:pt x="5701" y="5321"/>
                    <a:pt x="5701" y="5321"/>
                    <a:pt x="5701" y="5321"/>
                  </a:cubicBezTo>
                  <a:cubicBezTo>
                    <a:pt x="5699" y="5275"/>
                    <a:pt x="5661" y="5238"/>
                    <a:pt x="5614" y="5238"/>
                  </a:cubicBezTo>
                  <a:cubicBezTo>
                    <a:pt x="5249" y="5238"/>
                    <a:pt x="5249" y="5238"/>
                    <a:pt x="5249" y="5238"/>
                  </a:cubicBezTo>
                  <a:cubicBezTo>
                    <a:pt x="5249" y="5245"/>
                    <a:pt x="5249" y="5245"/>
                    <a:pt x="5249" y="5245"/>
                  </a:cubicBezTo>
                  <a:cubicBezTo>
                    <a:pt x="5614" y="5245"/>
                    <a:pt x="5614" y="5245"/>
                    <a:pt x="5614" y="5245"/>
                  </a:cubicBezTo>
                  <a:cubicBezTo>
                    <a:pt x="5657" y="5245"/>
                    <a:pt x="5692" y="5279"/>
                    <a:pt x="5694" y="5321"/>
                  </a:cubicBezTo>
                  <a:cubicBezTo>
                    <a:pt x="5665" y="5321"/>
                    <a:pt x="5665" y="5321"/>
                    <a:pt x="5665" y="5321"/>
                  </a:cubicBezTo>
                  <a:cubicBezTo>
                    <a:pt x="5663" y="5294"/>
                    <a:pt x="5640" y="5273"/>
                    <a:pt x="5612" y="5273"/>
                  </a:cubicBezTo>
                  <a:cubicBezTo>
                    <a:pt x="5249" y="5273"/>
                    <a:pt x="5249" y="5273"/>
                    <a:pt x="5249" y="5273"/>
                  </a:cubicBezTo>
                  <a:cubicBezTo>
                    <a:pt x="5249" y="5280"/>
                    <a:pt x="5249" y="5280"/>
                    <a:pt x="5249" y="5280"/>
                  </a:cubicBezTo>
                  <a:cubicBezTo>
                    <a:pt x="5612" y="5280"/>
                    <a:pt x="5612" y="5280"/>
                    <a:pt x="5612" y="5280"/>
                  </a:cubicBezTo>
                  <a:cubicBezTo>
                    <a:pt x="5636" y="5280"/>
                    <a:pt x="5656" y="5298"/>
                    <a:pt x="5657" y="5321"/>
                  </a:cubicBezTo>
                  <a:cubicBezTo>
                    <a:pt x="5249" y="5321"/>
                    <a:pt x="5249" y="5321"/>
                    <a:pt x="5249" y="5321"/>
                  </a:cubicBezTo>
                  <a:cubicBezTo>
                    <a:pt x="5249" y="5329"/>
                    <a:pt x="5249" y="5329"/>
                    <a:pt x="5249" y="5329"/>
                  </a:cubicBezTo>
                  <a:cubicBezTo>
                    <a:pt x="5657" y="5329"/>
                    <a:pt x="5657" y="5329"/>
                    <a:pt x="5657" y="5329"/>
                  </a:cubicBezTo>
                  <a:cubicBezTo>
                    <a:pt x="5656" y="5352"/>
                    <a:pt x="5636" y="5370"/>
                    <a:pt x="5612" y="5370"/>
                  </a:cubicBezTo>
                  <a:cubicBezTo>
                    <a:pt x="5249" y="5370"/>
                    <a:pt x="5249" y="5370"/>
                    <a:pt x="5249" y="5370"/>
                  </a:cubicBezTo>
                  <a:cubicBezTo>
                    <a:pt x="5249" y="5377"/>
                    <a:pt x="5249" y="5377"/>
                    <a:pt x="5249" y="5377"/>
                  </a:cubicBezTo>
                  <a:cubicBezTo>
                    <a:pt x="5612" y="5377"/>
                    <a:pt x="5612" y="5377"/>
                    <a:pt x="5612" y="5377"/>
                  </a:cubicBezTo>
                  <a:cubicBezTo>
                    <a:pt x="5640" y="5377"/>
                    <a:pt x="5663" y="5356"/>
                    <a:pt x="5665" y="5329"/>
                  </a:cubicBezTo>
                  <a:cubicBezTo>
                    <a:pt x="5694" y="5329"/>
                    <a:pt x="5694" y="5329"/>
                    <a:pt x="5694" y="5329"/>
                  </a:cubicBezTo>
                  <a:cubicBezTo>
                    <a:pt x="5692" y="5371"/>
                    <a:pt x="5657" y="5405"/>
                    <a:pt x="5614" y="5405"/>
                  </a:cubicBezTo>
                  <a:cubicBezTo>
                    <a:pt x="5249" y="5405"/>
                    <a:pt x="5249" y="5405"/>
                    <a:pt x="5249" y="5405"/>
                  </a:cubicBezTo>
                  <a:cubicBezTo>
                    <a:pt x="5249" y="5412"/>
                    <a:pt x="5249" y="5412"/>
                    <a:pt x="5249" y="5412"/>
                  </a:cubicBezTo>
                  <a:cubicBezTo>
                    <a:pt x="5614" y="5412"/>
                    <a:pt x="5614" y="5412"/>
                    <a:pt x="5614" y="5412"/>
                  </a:cubicBezTo>
                  <a:cubicBezTo>
                    <a:pt x="5661" y="5412"/>
                    <a:pt x="5699" y="5375"/>
                    <a:pt x="5701" y="5329"/>
                  </a:cubicBezTo>
                  <a:cubicBezTo>
                    <a:pt x="5729" y="5329"/>
                    <a:pt x="5729" y="5329"/>
                    <a:pt x="5729" y="5329"/>
                  </a:cubicBezTo>
                  <a:cubicBezTo>
                    <a:pt x="5727" y="5391"/>
                    <a:pt x="5677" y="5441"/>
                    <a:pt x="5614" y="5441"/>
                  </a:cubicBezTo>
                  <a:cubicBezTo>
                    <a:pt x="5243" y="5441"/>
                    <a:pt x="5243" y="5441"/>
                    <a:pt x="5243" y="5441"/>
                  </a:cubicBezTo>
                  <a:cubicBezTo>
                    <a:pt x="4923" y="5441"/>
                    <a:pt x="4923" y="5441"/>
                    <a:pt x="4923" y="5441"/>
                  </a:cubicBezTo>
                  <a:cubicBezTo>
                    <a:pt x="4551" y="5441"/>
                    <a:pt x="4551" y="5441"/>
                    <a:pt x="4551" y="5441"/>
                  </a:cubicBezTo>
                  <a:cubicBezTo>
                    <a:pt x="4489" y="5441"/>
                    <a:pt x="4438" y="5391"/>
                    <a:pt x="4437" y="5329"/>
                  </a:cubicBezTo>
                  <a:cubicBezTo>
                    <a:pt x="4465" y="5329"/>
                    <a:pt x="4465" y="5329"/>
                    <a:pt x="4465" y="5329"/>
                  </a:cubicBezTo>
                  <a:cubicBezTo>
                    <a:pt x="4467" y="5375"/>
                    <a:pt x="4505" y="5412"/>
                    <a:pt x="4552" y="5412"/>
                  </a:cubicBezTo>
                  <a:cubicBezTo>
                    <a:pt x="4917" y="5412"/>
                    <a:pt x="4917" y="5412"/>
                    <a:pt x="4917" y="5412"/>
                  </a:cubicBezTo>
                  <a:cubicBezTo>
                    <a:pt x="4917" y="5405"/>
                    <a:pt x="4917" y="5405"/>
                    <a:pt x="4917" y="5405"/>
                  </a:cubicBezTo>
                  <a:cubicBezTo>
                    <a:pt x="4552" y="5405"/>
                    <a:pt x="4552" y="5405"/>
                    <a:pt x="4552" y="5405"/>
                  </a:cubicBezTo>
                  <a:cubicBezTo>
                    <a:pt x="4509" y="5405"/>
                    <a:pt x="4474" y="5371"/>
                    <a:pt x="4472" y="5329"/>
                  </a:cubicBezTo>
                  <a:cubicBezTo>
                    <a:pt x="4501" y="5329"/>
                    <a:pt x="4501" y="5329"/>
                    <a:pt x="4501" y="5329"/>
                  </a:cubicBezTo>
                  <a:cubicBezTo>
                    <a:pt x="4503" y="5356"/>
                    <a:pt x="4526" y="5377"/>
                    <a:pt x="4553" y="5377"/>
                  </a:cubicBezTo>
                  <a:cubicBezTo>
                    <a:pt x="4917" y="5377"/>
                    <a:pt x="4917" y="5377"/>
                    <a:pt x="4917" y="5377"/>
                  </a:cubicBezTo>
                  <a:cubicBezTo>
                    <a:pt x="4917" y="5370"/>
                    <a:pt x="4917" y="5370"/>
                    <a:pt x="4917" y="5370"/>
                  </a:cubicBezTo>
                  <a:cubicBezTo>
                    <a:pt x="4553" y="5370"/>
                    <a:pt x="4553" y="5370"/>
                    <a:pt x="4553" y="5370"/>
                  </a:cubicBezTo>
                  <a:cubicBezTo>
                    <a:pt x="4530" y="5370"/>
                    <a:pt x="4510" y="5352"/>
                    <a:pt x="4508" y="5329"/>
                  </a:cubicBezTo>
                  <a:cubicBezTo>
                    <a:pt x="4917" y="5329"/>
                    <a:pt x="4917" y="5329"/>
                    <a:pt x="4917" y="5329"/>
                  </a:cubicBezTo>
                  <a:cubicBezTo>
                    <a:pt x="4917" y="5321"/>
                    <a:pt x="4917" y="5321"/>
                    <a:pt x="4917" y="5321"/>
                  </a:cubicBezTo>
                  <a:cubicBezTo>
                    <a:pt x="4508" y="5321"/>
                    <a:pt x="4508" y="5321"/>
                    <a:pt x="4508" y="5321"/>
                  </a:cubicBezTo>
                  <a:cubicBezTo>
                    <a:pt x="4510" y="5298"/>
                    <a:pt x="4530" y="5280"/>
                    <a:pt x="4553" y="5280"/>
                  </a:cubicBezTo>
                  <a:cubicBezTo>
                    <a:pt x="4917" y="5280"/>
                    <a:pt x="4917" y="5280"/>
                    <a:pt x="4917" y="5280"/>
                  </a:cubicBezTo>
                  <a:cubicBezTo>
                    <a:pt x="4917" y="5273"/>
                    <a:pt x="4917" y="5273"/>
                    <a:pt x="4917" y="5273"/>
                  </a:cubicBezTo>
                  <a:cubicBezTo>
                    <a:pt x="4553" y="5273"/>
                    <a:pt x="4553" y="5273"/>
                    <a:pt x="4553" y="5273"/>
                  </a:cubicBezTo>
                  <a:cubicBezTo>
                    <a:pt x="4526" y="5273"/>
                    <a:pt x="4503" y="5294"/>
                    <a:pt x="4501" y="5321"/>
                  </a:cubicBezTo>
                  <a:cubicBezTo>
                    <a:pt x="4472" y="5321"/>
                    <a:pt x="4472" y="5321"/>
                    <a:pt x="4472" y="5321"/>
                  </a:cubicBezTo>
                  <a:cubicBezTo>
                    <a:pt x="4474" y="5279"/>
                    <a:pt x="4509" y="5245"/>
                    <a:pt x="4552" y="5245"/>
                  </a:cubicBezTo>
                  <a:cubicBezTo>
                    <a:pt x="4917" y="5245"/>
                    <a:pt x="4917" y="5245"/>
                    <a:pt x="4917" y="5245"/>
                  </a:cubicBezTo>
                  <a:cubicBezTo>
                    <a:pt x="4917" y="5238"/>
                    <a:pt x="4917" y="5238"/>
                    <a:pt x="4917" y="5238"/>
                  </a:cubicBezTo>
                  <a:cubicBezTo>
                    <a:pt x="4552" y="5238"/>
                    <a:pt x="4552" y="5238"/>
                    <a:pt x="4552" y="5238"/>
                  </a:cubicBezTo>
                  <a:cubicBezTo>
                    <a:pt x="4505" y="5238"/>
                    <a:pt x="4467" y="5275"/>
                    <a:pt x="4465" y="5321"/>
                  </a:cubicBezTo>
                  <a:cubicBezTo>
                    <a:pt x="4437" y="5321"/>
                    <a:pt x="4437" y="5321"/>
                    <a:pt x="4437" y="5321"/>
                  </a:cubicBezTo>
                  <a:cubicBezTo>
                    <a:pt x="4439" y="5260"/>
                    <a:pt x="4490" y="5211"/>
                    <a:pt x="4551" y="5211"/>
                  </a:cubicBezTo>
                  <a:cubicBezTo>
                    <a:pt x="4917" y="5211"/>
                    <a:pt x="4917" y="5211"/>
                    <a:pt x="4917" y="5211"/>
                  </a:cubicBezTo>
                  <a:cubicBezTo>
                    <a:pt x="4917" y="5204"/>
                    <a:pt x="4917" y="5204"/>
                    <a:pt x="4917" y="5204"/>
                  </a:cubicBezTo>
                  <a:cubicBezTo>
                    <a:pt x="4551" y="5204"/>
                    <a:pt x="4551" y="5204"/>
                    <a:pt x="4551" y="5204"/>
                  </a:cubicBezTo>
                  <a:cubicBezTo>
                    <a:pt x="4486" y="5204"/>
                    <a:pt x="4432" y="5256"/>
                    <a:pt x="4430" y="5321"/>
                  </a:cubicBezTo>
                  <a:cubicBezTo>
                    <a:pt x="4333" y="5321"/>
                    <a:pt x="4333" y="5321"/>
                    <a:pt x="4333" y="5321"/>
                  </a:cubicBezTo>
                  <a:cubicBezTo>
                    <a:pt x="4331" y="5256"/>
                    <a:pt x="4277" y="5204"/>
                    <a:pt x="4212" y="5204"/>
                  </a:cubicBezTo>
                  <a:cubicBezTo>
                    <a:pt x="127" y="5204"/>
                    <a:pt x="127" y="5204"/>
                    <a:pt x="127" y="5204"/>
                  </a:cubicBezTo>
                  <a:cubicBezTo>
                    <a:pt x="127" y="3512"/>
                    <a:pt x="127" y="3512"/>
                    <a:pt x="127" y="3512"/>
                  </a:cubicBezTo>
                  <a:cubicBezTo>
                    <a:pt x="196" y="3512"/>
                    <a:pt x="196" y="3512"/>
                    <a:pt x="196" y="3512"/>
                  </a:cubicBezTo>
                  <a:cubicBezTo>
                    <a:pt x="196" y="3499"/>
                    <a:pt x="196" y="3499"/>
                    <a:pt x="196" y="3499"/>
                  </a:cubicBezTo>
                  <a:cubicBezTo>
                    <a:pt x="333" y="3047"/>
                    <a:pt x="333" y="3047"/>
                    <a:pt x="333" y="3047"/>
                  </a:cubicBezTo>
                  <a:cubicBezTo>
                    <a:pt x="396" y="2841"/>
                    <a:pt x="396" y="2841"/>
                    <a:pt x="396" y="2841"/>
                  </a:cubicBezTo>
                  <a:cubicBezTo>
                    <a:pt x="401" y="2838"/>
                    <a:pt x="401" y="2838"/>
                    <a:pt x="401" y="2838"/>
                  </a:cubicBezTo>
                  <a:cubicBezTo>
                    <a:pt x="398" y="2837"/>
                    <a:pt x="398" y="2837"/>
                    <a:pt x="398" y="2837"/>
                  </a:cubicBezTo>
                  <a:cubicBezTo>
                    <a:pt x="397" y="2836"/>
                    <a:pt x="397" y="2836"/>
                    <a:pt x="397" y="2836"/>
                  </a:cubicBezTo>
                  <a:cubicBezTo>
                    <a:pt x="398" y="2835"/>
                    <a:pt x="398" y="2835"/>
                    <a:pt x="398" y="2835"/>
                  </a:cubicBezTo>
                  <a:cubicBezTo>
                    <a:pt x="397" y="2834"/>
                    <a:pt x="397" y="2834"/>
                    <a:pt x="397" y="2834"/>
                  </a:cubicBezTo>
                  <a:cubicBezTo>
                    <a:pt x="398" y="2834"/>
                    <a:pt x="398" y="2834"/>
                    <a:pt x="398" y="2834"/>
                  </a:cubicBezTo>
                  <a:cubicBezTo>
                    <a:pt x="397" y="2833"/>
                    <a:pt x="397" y="2833"/>
                    <a:pt x="397" y="2833"/>
                  </a:cubicBezTo>
                  <a:cubicBezTo>
                    <a:pt x="398" y="2832"/>
                    <a:pt x="398" y="2832"/>
                    <a:pt x="398" y="2832"/>
                  </a:cubicBezTo>
                  <a:cubicBezTo>
                    <a:pt x="401" y="2830"/>
                    <a:pt x="401" y="2830"/>
                    <a:pt x="401" y="2830"/>
                  </a:cubicBezTo>
                  <a:cubicBezTo>
                    <a:pt x="396" y="2828"/>
                    <a:pt x="396" y="2828"/>
                    <a:pt x="396" y="2828"/>
                  </a:cubicBezTo>
                  <a:cubicBezTo>
                    <a:pt x="333" y="2622"/>
                    <a:pt x="333" y="2622"/>
                    <a:pt x="333" y="2622"/>
                  </a:cubicBezTo>
                  <a:cubicBezTo>
                    <a:pt x="196" y="2169"/>
                    <a:pt x="196" y="2169"/>
                    <a:pt x="196" y="2169"/>
                  </a:cubicBezTo>
                  <a:cubicBezTo>
                    <a:pt x="196" y="2157"/>
                    <a:pt x="196" y="2157"/>
                    <a:pt x="196" y="2157"/>
                  </a:cubicBezTo>
                  <a:cubicBezTo>
                    <a:pt x="127" y="2157"/>
                    <a:pt x="127" y="2157"/>
                    <a:pt x="127" y="2157"/>
                  </a:cubicBezTo>
                  <a:cubicBezTo>
                    <a:pt x="127" y="465"/>
                    <a:pt x="127" y="465"/>
                    <a:pt x="127" y="465"/>
                  </a:cubicBezTo>
                  <a:cubicBezTo>
                    <a:pt x="4212" y="465"/>
                    <a:pt x="4212" y="465"/>
                    <a:pt x="4212" y="465"/>
                  </a:cubicBezTo>
                  <a:cubicBezTo>
                    <a:pt x="4277" y="465"/>
                    <a:pt x="4331" y="412"/>
                    <a:pt x="4333" y="347"/>
                  </a:cubicBezTo>
                  <a:cubicBezTo>
                    <a:pt x="4430" y="347"/>
                    <a:pt x="4430" y="347"/>
                    <a:pt x="4430" y="347"/>
                  </a:cubicBezTo>
                  <a:cubicBezTo>
                    <a:pt x="4432" y="412"/>
                    <a:pt x="4486" y="465"/>
                    <a:pt x="4551" y="465"/>
                  </a:cubicBezTo>
                  <a:cubicBezTo>
                    <a:pt x="4917" y="465"/>
                    <a:pt x="4917" y="465"/>
                    <a:pt x="4917" y="465"/>
                  </a:cubicBezTo>
                  <a:cubicBezTo>
                    <a:pt x="4917" y="457"/>
                    <a:pt x="4917" y="457"/>
                    <a:pt x="4917" y="457"/>
                  </a:cubicBezTo>
                  <a:cubicBezTo>
                    <a:pt x="4551" y="457"/>
                    <a:pt x="4551" y="457"/>
                    <a:pt x="4551" y="457"/>
                  </a:cubicBezTo>
                  <a:cubicBezTo>
                    <a:pt x="4490" y="457"/>
                    <a:pt x="4439" y="408"/>
                    <a:pt x="4437" y="347"/>
                  </a:cubicBezTo>
                  <a:cubicBezTo>
                    <a:pt x="4465" y="347"/>
                    <a:pt x="4465" y="347"/>
                    <a:pt x="4465" y="347"/>
                  </a:cubicBezTo>
                  <a:cubicBezTo>
                    <a:pt x="4467" y="393"/>
                    <a:pt x="4505" y="430"/>
                    <a:pt x="4552" y="430"/>
                  </a:cubicBezTo>
                  <a:cubicBezTo>
                    <a:pt x="4917" y="430"/>
                    <a:pt x="4917" y="430"/>
                    <a:pt x="4917" y="430"/>
                  </a:cubicBezTo>
                  <a:cubicBezTo>
                    <a:pt x="4917" y="423"/>
                    <a:pt x="4917" y="423"/>
                    <a:pt x="4917" y="423"/>
                  </a:cubicBezTo>
                  <a:cubicBezTo>
                    <a:pt x="4552" y="423"/>
                    <a:pt x="4552" y="423"/>
                    <a:pt x="4552" y="423"/>
                  </a:cubicBezTo>
                  <a:cubicBezTo>
                    <a:pt x="4509" y="423"/>
                    <a:pt x="4474" y="389"/>
                    <a:pt x="4472" y="347"/>
                  </a:cubicBezTo>
                  <a:cubicBezTo>
                    <a:pt x="4501" y="347"/>
                    <a:pt x="4501" y="347"/>
                    <a:pt x="4501" y="347"/>
                  </a:cubicBezTo>
                  <a:cubicBezTo>
                    <a:pt x="4503" y="374"/>
                    <a:pt x="4526" y="396"/>
                    <a:pt x="4553" y="396"/>
                  </a:cubicBezTo>
                  <a:cubicBezTo>
                    <a:pt x="4917" y="396"/>
                    <a:pt x="4917" y="396"/>
                    <a:pt x="4917" y="396"/>
                  </a:cubicBezTo>
                  <a:cubicBezTo>
                    <a:pt x="4917" y="389"/>
                    <a:pt x="4917" y="389"/>
                    <a:pt x="4917" y="389"/>
                  </a:cubicBezTo>
                  <a:cubicBezTo>
                    <a:pt x="4553" y="389"/>
                    <a:pt x="4553" y="389"/>
                    <a:pt x="4553" y="389"/>
                  </a:cubicBezTo>
                  <a:cubicBezTo>
                    <a:pt x="4530" y="389"/>
                    <a:pt x="4510" y="370"/>
                    <a:pt x="4508" y="347"/>
                  </a:cubicBezTo>
                  <a:cubicBezTo>
                    <a:pt x="4917" y="347"/>
                    <a:pt x="4917" y="347"/>
                    <a:pt x="4917" y="347"/>
                  </a:cubicBezTo>
                  <a:cubicBezTo>
                    <a:pt x="4917" y="340"/>
                    <a:pt x="4917" y="340"/>
                    <a:pt x="4917" y="340"/>
                  </a:cubicBezTo>
                  <a:cubicBezTo>
                    <a:pt x="4508" y="340"/>
                    <a:pt x="4508" y="340"/>
                    <a:pt x="4508" y="340"/>
                  </a:cubicBezTo>
                  <a:cubicBezTo>
                    <a:pt x="4510" y="317"/>
                    <a:pt x="4530" y="298"/>
                    <a:pt x="4553" y="298"/>
                  </a:cubicBezTo>
                  <a:cubicBezTo>
                    <a:pt x="4917" y="298"/>
                    <a:pt x="4917" y="298"/>
                    <a:pt x="4917" y="298"/>
                  </a:cubicBezTo>
                  <a:cubicBezTo>
                    <a:pt x="4917" y="291"/>
                    <a:pt x="4917" y="291"/>
                    <a:pt x="4917" y="291"/>
                  </a:cubicBezTo>
                  <a:cubicBezTo>
                    <a:pt x="4553" y="291"/>
                    <a:pt x="4553" y="291"/>
                    <a:pt x="4553" y="291"/>
                  </a:cubicBezTo>
                  <a:cubicBezTo>
                    <a:pt x="4526" y="291"/>
                    <a:pt x="4503" y="313"/>
                    <a:pt x="4501" y="340"/>
                  </a:cubicBezTo>
                  <a:cubicBezTo>
                    <a:pt x="4472" y="340"/>
                    <a:pt x="4472" y="340"/>
                    <a:pt x="4472" y="340"/>
                  </a:cubicBezTo>
                  <a:cubicBezTo>
                    <a:pt x="4474" y="298"/>
                    <a:pt x="4509" y="264"/>
                    <a:pt x="4552" y="264"/>
                  </a:cubicBezTo>
                  <a:cubicBezTo>
                    <a:pt x="4917" y="264"/>
                    <a:pt x="4917" y="264"/>
                    <a:pt x="4917" y="264"/>
                  </a:cubicBezTo>
                  <a:cubicBezTo>
                    <a:pt x="4917" y="257"/>
                    <a:pt x="4917" y="257"/>
                    <a:pt x="4917" y="257"/>
                  </a:cubicBezTo>
                  <a:cubicBezTo>
                    <a:pt x="4552" y="257"/>
                    <a:pt x="4552" y="257"/>
                    <a:pt x="4552" y="257"/>
                  </a:cubicBezTo>
                  <a:cubicBezTo>
                    <a:pt x="4505" y="257"/>
                    <a:pt x="4467" y="294"/>
                    <a:pt x="4465" y="340"/>
                  </a:cubicBezTo>
                  <a:cubicBezTo>
                    <a:pt x="4437" y="340"/>
                    <a:pt x="4437" y="340"/>
                    <a:pt x="4437" y="340"/>
                  </a:cubicBezTo>
                  <a:cubicBezTo>
                    <a:pt x="4438" y="278"/>
                    <a:pt x="4489" y="228"/>
                    <a:pt x="4551" y="228"/>
                  </a:cubicBezTo>
                  <a:cubicBezTo>
                    <a:pt x="4923" y="228"/>
                    <a:pt x="4923" y="228"/>
                    <a:pt x="4923" y="228"/>
                  </a:cubicBezTo>
                  <a:cubicBezTo>
                    <a:pt x="5243" y="228"/>
                    <a:pt x="5243" y="228"/>
                    <a:pt x="5243" y="228"/>
                  </a:cubicBezTo>
                  <a:cubicBezTo>
                    <a:pt x="5614" y="228"/>
                    <a:pt x="5614" y="228"/>
                    <a:pt x="5614" y="228"/>
                  </a:cubicBezTo>
                  <a:cubicBezTo>
                    <a:pt x="5677" y="228"/>
                    <a:pt x="5727" y="278"/>
                    <a:pt x="5729" y="340"/>
                  </a:cubicBezTo>
                  <a:cubicBezTo>
                    <a:pt x="5701" y="340"/>
                    <a:pt x="5701" y="340"/>
                    <a:pt x="5701" y="340"/>
                  </a:cubicBezTo>
                  <a:cubicBezTo>
                    <a:pt x="5699" y="294"/>
                    <a:pt x="5661" y="257"/>
                    <a:pt x="5614" y="257"/>
                  </a:cubicBezTo>
                  <a:cubicBezTo>
                    <a:pt x="5249" y="257"/>
                    <a:pt x="5249" y="257"/>
                    <a:pt x="5249" y="257"/>
                  </a:cubicBezTo>
                  <a:cubicBezTo>
                    <a:pt x="5249" y="264"/>
                    <a:pt x="5249" y="264"/>
                    <a:pt x="5249" y="264"/>
                  </a:cubicBezTo>
                  <a:cubicBezTo>
                    <a:pt x="5614" y="264"/>
                    <a:pt x="5614" y="264"/>
                    <a:pt x="5614" y="264"/>
                  </a:cubicBezTo>
                  <a:cubicBezTo>
                    <a:pt x="5657" y="264"/>
                    <a:pt x="5692" y="298"/>
                    <a:pt x="5694" y="340"/>
                  </a:cubicBezTo>
                  <a:cubicBezTo>
                    <a:pt x="5665" y="340"/>
                    <a:pt x="5665" y="340"/>
                    <a:pt x="5665" y="340"/>
                  </a:cubicBezTo>
                  <a:cubicBezTo>
                    <a:pt x="5663" y="313"/>
                    <a:pt x="5640" y="291"/>
                    <a:pt x="5612" y="291"/>
                  </a:cubicBezTo>
                  <a:cubicBezTo>
                    <a:pt x="5249" y="291"/>
                    <a:pt x="5249" y="291"/>
                    <a:pt x="5249" y="291"/>
                  </a:cubicBezTo>
                  <a:cubicBezTo>
                    <a:pt x="5249" y="298"/>
                    <a:pt x="5249" y="298"/>
                    <a:pt x="5249" y="298"/>
                  </a:cubicBezTo>
                  <a:cubicBezTo>
                    <a:pt x="5612" y="298"/>
                    <a:pt x="5612" y="298"/>
                    <a:pt x="5612" y="298"/>
                  </a:cubicBezTo>
                  <a:cubicBezTo>
                    <a:pt x="5636" y="298"/>
                    <a:pt x="5656" y="317"/>
                    <a:pt x="5657" y="340"/>
                  </a:cubicBezTo>
                  <a:cubicBezTo>
                    <a:pt x="5249" y="340"/>
                    <a:pt x="5249" y="340"/>
                    <a:pt x="5249" y="340"/>
                  </a:cubicBezTo>
                  <a:cubicBezTo>
                    <a:pt x="5249" y="347"/>
                    <a:pt x="5249" y="347"/>
                    <a:pt x="5249" y="347"/>
                  </a:cubicBezTo>
                  <a:cubicBezTo>
                    <a:pt x="5657" y="347"/>
                    <a:pt x="5657" y="347"/>
                    <a:pt x="5657" y="347"/>
                  </a:cubicBezTo>
                  <a:cubicBezTo>
                    <a:pt x="5656" y="370"/>
                    <a:pt x="5636" y="389"/>
                    <a:pt x="5612" y="389"/>
                  </a:cubicBezTo>
                  <a:cubicBezTo>
                    <a:pt x="5249" y="389"/>
                    <a:pt x="5249" y="389"/>
                    <a:pt x="5249" y="389"/>
                  </a:cubicBezTo>
                  <a:cubicBezTo>
                    <a:pt x="5249" y="396"/>
                    <a:pt x="5249" y="396"/>
                    <a:pt x="5249" y="396"/>
                  </a:cubicBezTo>
                  <a:cubicBezTo>
                    <a:pt x="5612" y="396"/>
                    <a:pt x="5612" y="396"/>
                    <a:pt x="5612" y="396"/>
                  </a:cubicBezTo>
                  <a:cubicBezTo>
                    <a:pt x="5640" y="396"/>
                    <a:pt x="5663" y="374"/>
                    <a:pt x="5665" y="347"/>
                  </a:cubicBezTo>
                  <a:cubicBezTo>
                    <a:pt x="5694" y="347"/>
                    <a:pt x="5694" y="347"/>
                    <a:pt x="5694" y="347"/>
                  </a:cubicBezTo>
                  <a:cubicBezTo>
                    <a:pt x="5692" y="389"/>
                    <a:pt x="5657" y="423"/>
                    <a:pt x="5614" y="423"/>
                  </a:cubicBezTo>
                  <a:cubicBezTo>
                    <a:pt x="5249" y="423"/>
                    <a:pt x="5249" y="423"/>
                    <a:pt x="5249" y="423"/>
                  </a:cubicBezTo>
                  <a:cubicBezTo>
                    <a:pt x="5249" y="430"/>
                    <a:pt x="5249" y="430"/>
                    <a:pt x="5249" y="430"/>
                  </a:cubicBezTo>
                  <a:cubicBezTo>
                    <a:pt x="5614" y="430"/>
                    <a:pt x="5614" y="430"/>
                    <a:pt x="5614" y="430"/>
                  </a:cubicBezTo>
                  <a:cubicBezTo>
                    <a:pt x="5661" y="430"/>
                    <a:pt x="5699" y="393"/>
                    <a:pt x="5701" y="347"/>
                  </a:cubicBezTo>
                  <a:cubicBezTo>
                    <a:pt x="5729" y="347"/>
                    <a:pt x="5729" y="347"/>
                    <a:pt x="5729" y="347"/>
                  </a:cubicBezTo>
                  <a:cubicBezTo>
                    <a:pt x="5727" y="408"/>
                    <a:pt x="5676" y="457"/>
                    <a:pt x="5614" y="457"/>
                  </a:cubicBezTo>
                  <a:cubicBezTo>
                    <a:pt x="5249" y="457"/>
                    <a:pt x="5249" y="457"/>
                    <a:pt x="5249" y="457"/>
                  </a:cubicBezTo>
                  <a:cubicBezTo>
                    <a:pt x="5249" y="465"/>
                    <a:pt x="5249" y="465"/>
                    <a:pt x="5249" y="465"/>
                  </a:cubicBezTo>
                  <a:cubicBezTo>
                    <a:pt x="5614" y="465"/>
                    <a:pt x="5614" y="465"/>
                    <a:pt x="5614" y="465"/>
                  </a:cubicBezTo>
                  <a:cubicBezTo>
                    <a:pt x="5680" y="465"/>
                    <a:pt x="5734" y="412"/>
                    <a:pt x="5736" y="347"/>
                  </a:cubicBezTo>
                  <a:cubicBezTo>
                    <a:pt x="5833" y="347"/>
                    <a:pt x="5833" y="347"/>
                    <a:pt x="5833" y="347"/>
                  </a:cubicBezTo>
                  <a:cubicBezTo>
                    <a:pt x="5835" y="412"/>
                    <a:pt x="5888" y="465"/>
                    <a:pt x="5954" y="465"/>
                  </a:cubicBezTo>
                  <a:cubicBezTo>
                    <a:pt x="10039" y="465"/>
                    <a:pt x="10039" y="465"/>
                    <a:pt x="10039" y="465"/>
                  </a:cubicBezTo>
                  <a:cubicBezTo>
                    <a:pt x="10039" y="2157"/>
                    <a:pt x="10039" y="2157"/>
                    <a:pt x="10039" y="2157"/>
                  </a:cubicBezTo>
                  <a:lnTo>
                    <a:pt x="9970" y="2157"/>
                  </a:lnTo>
                  <a:close/>
                  <a:moveTo>
                    <a:pt x="323" y="3055"/>
                  </a:moveTo>
                  <a:cubicBezTo>
                    <a:pt x="196" y="3474"/>
                    <a:pt x="196" y="3474"/>
                    <a:pt x="196" y="3474"/>
                  </a:cubicBezTo>
                  <a:cubicBezTo>
                    <a:pt x="196" y="3235"/>
                    <a:pt x="196" y="3235"/>
                    <a:pt x="196" y="3235"/>
                  </a:cubicBezTo>
                  <a:cubicBezTo>
                    <a:pt x="376" y="2878"/>
                    <a:pt x="376" y="2878"/>
                    <a:pt x="376" y="2878"/>
                  </a:cubicBezTo>
                  <a:cubicBezTo>
                    <a:pt x="326" y="3045"/>
                    <a:pt x="326" y="3045"/>
                    <a:pt x="326" y="3045"/>
                  </a:cubicBezTo>
                  <a:cubicBezTo>
                    <a:pt x="323" y="3055"/>
                    <a:pt x="323" y="3055"/>
                    <a:pt x="323" y="3055"/>
                  </a:cubicBezTo>
                  <a:close/>
                  <a:moveTo>
                    <a:pt x="372" y="2867"/>
                  </a:moveTo>
                  <a:cubicBezTo>
                    <a:pt x="276" y="3055"/>
                    <a:pt x="276" y="3055"/>
                    <a:pt x="276" y="3055"/>
                  </a:cubicBezTo>
                  <a:cubicBezTo>
                    <a:pt x="279" y="3055"/>
                    <a:pt x="279" y="3055"/>
                    <a:pt x="279" y="3055"/>
                  </a:cubicBezTo>
                  <a:cubicBezTo>
                    <a:pt x="196" y="3219"/>
                    <a:pt x="196" y="3219"/>
                    <a:pt x="196" y="3219"/>
                  </a:cubicBezTo>
                  <a:cubicBezTo>
                    <a:pt x="196" y="3073"/>
                    <a:pt x="196" y="3073"/>
                    <a:pt x="196" y="3073"/>
                  </a:cubicBezTo>
                  <a:lnTo>
                    <a:pt x="372" y="2867"/>
                  </a:lnTo>
                  <a:close/>
                  <a:moveTo>
                    <a:pt x="354" y="2813"/>
                  </a:moveTo>
                  <a:cubicBezTo>
                    <a:pt x="196" y="2727"/>
                    <a:pt x="196" y="2727"/>
                    <a:pt x="196" y="2727"/>
                  </a:cubicBezTo>
                  <a:cubicBezTo>
                    <a:pt x="196" y="2725"/>
                    <a:pt x="196" y="2725"/>
                    <a:pt x="196" y="2725"/>
                  </a:cubicBezTo>
                  <a:lnTo>
                    <a:pt x="354" y="2813"/>
                  </a:lnTo>
                  <a:close/>
                  <a:moveTo>
                    <a:pt x="196" y="2717"/>
                  </a:moveTo>
                  <a:cubicBezTo>
                    <a:pt x="196" y="2617"/>
                    <a:pt x="196" y="2617"/>
                    <a:pt x="196" y="2617"/>
                  </a:cubicBezTo>
                  <a:cubicBezTo>
                    <a:pt x="367" y="2811"/>
                    <a:pt x="367" y="2811"/>
                    <a:pt x="367" y="2811"/>
                  </a:cubicBezTo>
                  <a:lnTo>
                    <a:pt x="196" y="2717"/>
                  </a:lnTo>
                  <a:close/>
                  <a:moveTo>
                    <a:pt x="363" y="2826"/>
                  </a:moveTo>
                  <a:cubicBezTo>
                    <a:pt x="196" y="2826"/>
                    <a:pt x="196" y="2826"/>
                    <a:pt x="196" y="2826"/>
                  </a:cubicBezTo>
                  <a:cubicBezTo>
                    <a:pt x="196" y="2735"/>
                    <a:pt x="196" y="2735"/>
                    <a:pt x="196" y="2735"/>
                  </a:cubicBezTo>
                  <a:lnTo>
                    <a:pt x="363" y="2826"/>
                  </a:lnTo>
                  <a:close/>
                  <a:moveTo>
                    <a:pt x="376" y="2833"/>
                  </a:moveTo>
                  <a:cubicBezTo>
                    <a:pt x="379" y="2834"/>
                    <a:pt x="379" y="2834"/>
                    <a:pt x="379" y="2834"/>
                  </a:cubicBezTo>
                  <a:cubicBezTo>
                    <a:pt x="376" y="2836"/>
                    <a:pt x="376" y="2836"/>
                    <a:pt x="376" y="2836"/>
                  </a:cubicBezTo>
                  <a:cubicBezTo>
                    <a:pt x="196" y="2836"/>
                    <a:pt x="196" y="2836"/>
                    <a:pt x="196" y="2836"/>
                  </a:cubicBezTo>
                  <a:cubicBezTo>
                    <a:pt x="196" y="2833"/>
                    <a:pt x="196" y="2833"/>
                    <a:pt x="196" y="2833"/>
                  </a:cubicBezTo>
                  <a:lnTo>
                    <a:pt x="376" y="2833"/>
                  </a:lnTo>
                  <a:close/>
                  <a:moveTo>
                    <a:pt x="363" y="2843"/>
                  </a:moveTo>
                  <a:cubicBezTo>
                    <a:pt x="196" y="2934"/>
                    <a:pt x="196" y="2934"/>
                    <a:pt x="196" y="2934"/>
                  </a:cubicBezTo>
                  <a:cubicBezTo>
                    <a:pt x="196" y="2843"/>
                    <a:pt x="196" y="2843"/>
                    <a:pt x="196" y="2843"/>
                  </a:cubicBezTo>
                  <a:lnTo>
                    <a:pt x="363" y="2843"/>
                  </a:lnTo>
                  <a:close/>
                  <a:moveTo>
                    <a:pt x="354" y="2856"/>
                  </a:moveTo>
                  <a:cubicBezTo>
                    <a:pt x="196" y="2944"/>
                    <a:pt x="196" y="2944"/>
                    <a:pt x="196" y="2944"/>
                  </a:cubicBezTo>
                  <a:cubicBezTo>
                    <a:pt x="196" y="2942"/>
                    <a:pt x="196" y="2942"/>
                    <a:pt x="196" y="2942"/>
                  </a:cubicBezTo>
                  <a:lnTo>
                    <a:pt x="354" y="2856"/>
                  </a:lnTo>
                  <a:close/>
                  <a:moveTo>
                    <a:pt x="367" y="2857"/>
                  </a:moveTo>
                  <a:cubicBezTo>
                    <a:pt x="196" y="3052"/>
                    <a:pt x="196" y="3052"/>
                    <a:pt x="196" y="3052"/>
                  </a:cubicBezTo>
                  <a:cubicBezTo>
                    <a:pt x="196" y="2952"/>
                    <a:pt x="196" y="2952"/>
                    <a:pt x="196" y="2952"/>
                  </a:cubicBezTo>
                  <a:lnTo>
                    <a:pt x="367" y="2857"/>
                  </a:lnTo>
                  <a:close/>
                  <a:moveTo>
                    <a:pt x="202" y="3055"/>
                  </a:moveTo>
                  <a:cubicBezTo>
                    <a:pt x="196" y="3062"/>
                    <a:pt x="196" y="3062"/>
                    <a:pt x="196" y="3062"/>
                  </a:cubicBezTo>
                  <a:cubicBezTo>
                    <a:pt x="196" y="3055"/>
                    <a:pt x="196" y="3055"/>
                    <a:pt x="196" y="3055"/>
                  </a:cubicBezTo>
                  <a:lnTo>
                    <a:pt x="202" y="3055"/>
                  </a:lnTo>
                  <a:close/>
                  <a:moveTo>
                    <a:pt x="326" y="2623"/>
                  </a:moveTo>
                  <a:cubicBezTo>
                    <a:pt x="376" y="2791"/>
                    <a:pt x="376" y="2791"/>
                    <a:pt x="376" y="2791"/>
                  </a:cubicBezTo>
                  <a:cubicBezTo>
                    <a:pt x="196" y="2434"/>
                    <a:pt x="196" y="2434"/>
                    <a:pt x="196" y="2434"/>
                  </a:cubicBezTo>
                  <a:cubicBezTo>
                    <a:pt x="196" y="2194"/>
                    <a:pt x="196" y="2194"/>
                    <a:pt x="196" y="2194"/>
                  </a:cubicBezTo>
                  <a:cubicBezTo>
                    <a:pt x="323" y="2614"/>
                    <a:pt x="323" y="2614"/>
                    <a:pt x="323" y="2614"/>
                  </a:cubicBezTo>
                  <a:cubicBezTo>
                    <a:pt x="323" y="2614"/>
                    <a:pt x="323" y="2614"/>
                    <a:pt x="323" y="2614"/>
                  </a:cubicBezTo>
                  <a:lnTo>
                    <a:pt x="326" y="2623"/>
                  </a:lnTo>
                  <a:close/>
                  <a:moveTo>
                    <a:pt x="279" y="2614"/>
                  </a:moveTo>
                  <a:cubicBezTo>
                    <a:pt x="276" y="2614"/>
                    <a:pt x="276" y="2614"/>
                    <a:pt x="276" y="2614"/>
                  </a:cubicBezTo>
                  <a:cubicBezTo>
                    <a:pt x="372" y="2802"/>
                    <a:pt x="372" y="2802"/>
                    <a:pt x="372" y="2802"/>
                  </a:cubicBezTo>
                  <a:cubicBezTo>
                    <a:pt x="196" y="2596"/>
                    <a:pt x="196" y="2596"/>
                    <a:pt x="196" y="2596"/>
                  </a:cubicBezTo>
                  <a:cubicBezTo>
                    <a:pt x="196" y="2450"/>
                    <a:pt x="196" y="2450"/>
                    <a:pt x="196" y="2450"/>
                  </a:cubicBezTo>
                  <a:lnTo>
                    <a:pt x="279" y="2614"/>
                  </a:lnTo>
                  <a:close/>
                  <a:moveTo>
                    <a:pt x="202" y="2614"/>
                  </a:moveTo>
                  <a:cubicBezTo>
                    <a:pt x="196" y="2614"/>
                    <a:pt x="196" y="2614"/>
                    <a:pt x="196" y="2614"/>
                  </a:cubicBezTo>
                  <a:cubicBezTo>
                    <a:pt x="196" y="2607"/>
                    <a:pt x="196" y="2607"/>
                    <a:pt x="196" y="2607"/>
                  </a:cubicBezTo>
                  <a:lnTo>
                    <a:pt x="202" y="2614"/>
                  </a:lnTo>
                  <a:close/>
                  <a:moveTo>
                    <a:pt x="4231" y="280"/>
                  </a:moveTo>
                  <a:cubicBezTo>
                    <a:pt x="4193" y="279"/>
                    <a:pt x="4154" y="264"/>
                    <a:pt x="4124" y="236"/>
                  </a:cubicBezTo>
                  <a:cubicBezTo>
                    <a:pt x="4231" y="129"/>
                    <a:pt x="4231" y="129"/>
                    <a:pt x="4231" y="129"/>
                  </a:cubicBezTo>
                  <a:lnTo>
                    <a:pt x="4231" y="280"/>
                  </a:lnTo>
                  <a:close/>
                  <a:moveTo>
                    <a:pt x="4118" y="232"/>
                  </a:moveTo>
                  <a:cubicBezTo>
                    <a:pt x="190" y="232"/>
                    <a:pt x="190" y="232"/>
                    <a:pt x="190" y="232"/>
                  </a:cubicBezTo>
                  <a:cubicBezTo>
                    <a:pt x="190" y="236"/>
                    <a:pt x="190" y="236"/>
                    <a:pt x="190" y="236"/>
                  </a:cubicBezTo>
                  <a:cubicBezTo>
                    <a:pt x="190" y="273"/>
                    <a:pt x="160" y="303"/>
                    <a:pt x="123" y="303"/>
                  </a:cubicBezTo>
                  <a:cubicBezTo>
                    <a:pt x="119" y="303"/>
                    <a:pt x="119" y="303"/>
                    <a:pt x="119" y="303"/>
                  </a:cubicBezTo>
                  <a:cubicBezTo>
                    <a:pt x="119" y="457"/>
                    <a:pt x="119" y="457"/>
                    <a:pt x="119" y="457"/>
                  </a:cubicBezTo>
                  <a:cubicBezTo>
                    <a:pt x="64" y="457"/>
                    <a:pt x="64" y="457"/>
                    <a:pt x="64" y="457"/>
                  </a:cubicBezTo>
                  <a:cubicBezTo>
                    <a:pt x="64" y="254"/>
                    <a:pt x="64" y="254"/>
                    <a:pt x="64" y="254"/>
                  </a:cubicBezTo>
                  <a:cubicBezTo>
                    <a:pt x="194" y="124"/>
                    <a:pt x="194" y="124"/>
                    <a:pt x="194" y="124"/>
                  </a:cubicBezTo>
                  <a:cubicBezTo>
                    <a:pt x="4226" y="124"/>
                    <a:pt x="4226" y="124"/>
                    <a:pt x="4226" y="124"/>
                  </a:cubicBezTo>
                  <a:lnTo>
                    <a:pt x="4118" y="232"/>
                  </a:lnTo>
                  <a:close/>
                  <a:moveTo>
                    <a:pt x="127" y="2614"/>
                  </a:moveTo>
                  <a:cubicBezTo>
                    <a:pt x="127" y="2164"/>
                    <a:pt x="127" y="2164"/>
                    <a:pt x="127" y="2164"/>
                  </a:cubicBezTo>
                  <a:cubicBezTo>
                    <a:pt x="187" y="2164"/>
                    <a:pt x="187" y="2164"/>
                    <a:pt x="187" y="2164"/>
                  </a:cubicBezTo>
                  <a:cubicBezTo>
                    <a:pt x="189" y="2170"/>
                    <a:pt x="189" y="2170"/>
                    <a:pt x="189" y="2170"/>
                  </a:cubicBezTo>
                  <a:cubicBezTo>
                    <a:pt x="189" y="2428"/>
                    <a:pt x="189" y="2428"/>
                    <a:pt x="189" y="2428"/>
                  </a:cubicBezTo>
                  <a:cubicBezTo>
                    <a:pt x="186" y="2429"/>
                    <a:pt x="186" y="2429"/>
                    <a:pt x="186" y="2429"/>
                  </a:cubicBezTo>
                  <a:cubicBezTo>
                    <a:pt x="189" y="2435"/>
                    <a:pt x="189" y="2435"/>
                    <a:pt x="189" y="2435"/>
                  </a:cubicBezTo>
                  <a:cubicBezTo>
                    <a:pt x="189" y="2593"/>
                    <a:pt x="189" y="2593"/>
                    <a:pt x="189" y="2593"/>
                  </a:cubicBezTo>
                  <a:cubicBezTo>
                    <a:pt x="186" y="2595"/>
                    <a:pt x="186" y="2595"/>
                    <a:pt x="186" y="2595"/>
                  </a:cubicBezTo>
                  <a:cubicBezTo>
                    <a:pt x="189" y="2599"/>
                    <a:pt x="189" y="2599"/>
                    <a:pt x="189" y="2599"/>
                  </a:cubicBezTo>
                  <a:cubicBezTo>
                    <a:pt x="189" y="2614"/>
                    <a:pt x="189" y="2614"/>
                    <a:pt x="189" y="2614"/>
                  </a:cubicBezTo>
                  <a:cubicBezTo>
                    <a:pt x="189" y="2717"/>
                    <a:pt x="189" y="2717"/>
                    <a:pt x="189" y="2717"/>
                  </a:cubicBezTo>
                  <a:cubicBezTo>
                    <a:pt x="187" y="2720"/>
                    <a:pt x="187" y="2720"/>
                    <a:pt x="187" y="2720"/>
                  </a:cubicBezTo>
                  <a:cubicBezTo>
                    <a:pt x="189" y="2721"/>
                    <a:pt x="189" y="2721"/>
                    <a:pt x="189" y="2721"/>
                  </a:cubicBezTo>
                  <a:cubicBezTo>
                    <a:pt x="189" y="2727"/>
                    <a:pt x="189" y="2727"/>
                    <a:pt x="189" y="2727"/>
                  </a:cubicBezTo>
                  <a:cubicBezTo>
                    <a:pt x="187" y="2730"/>
                    <a:pt x="187" y="2730"/>
                    <a:pt x="187" y="2730"/>
                  </a:cubicBezTo>
                  <a:cubicBezTo>
                    <a:pt x="189" y="2731"/>
                    <a:pt x="189" y="2731"/>
                    <a:pt x="189" y="2731"/>
                  </a:cubicBezTo>
                  <a:cubicBezTo>
                    <a:pt x="189" y="2826"/>
                    <a:pt x="189" y="2826"/>
                    <a:pt x="189" y="2826"/>
                  </a:cubicBezTo>
                  <a:cubicBezTo>
                    <a:pt x="189" y="2833"/>
                    <a:pt x="189" y="2833"/>
                    <a:pt x="189" y="2833"/>
                  </a:cubicBezTo>
                  <a:cubicBezTo>
                    <a:pt x="189" y="2836"/>
                    <a:pt x="189" y="2836"/>
                    <a:pt x="189" y="2836"/>
                  </a:cubicBezTo>
                  <a:cubicBezTo>
                    <a:pt x="189" y="2843"/>
                    <a:pt x="189" y="2843"/>
                    <a:pt x="189" y="2843"/>
                  </a:cubicBezTo>
                  <a:cubicBezTo>
                    <a:pt x="189" y="2937"/>
                    <a:pt x="189" y="2937"/>
                    <a:pt x="189" y="2937"/>
                  </a:cubicBezTo>
                  <a:cubicBezTo>
                    <a:pt x="187" y="2938"/>
                    <a:pt x="187" y="2938"/>
                    <a:pt x="187" y="2938"/>
                  </a:cubicBezTo>
                  <a:cubicBezTo>
                    <a:pt x="189" y="2942"/>
                    <a:pt x="189" y="2942"/>
                    <a:pt x="189" y="2942"/>
                  </a:cubicBezTo>
                  <a:cubicBezTo>
                    <a:pt x="189" y="2948"/>
                    <a:pt x="189" y="2948"/>
                    <a:pt x="189" y="2948"/>
                  </a:cubicBezTo>
                  <a:cubicBezTo>
                    <a:pt x="187" y="2949"/>
                    <a:pt x="187" y="2949"/>
                    <a:pt x="187" y="2949"/>
                  </a:cubicBezTo>
                  <a:cubicBezTo>
                    <a:pt x="189" y="2952"/>
                    <a:pt x="189" y="2952"/>
                    <a:pt x="189" y="2952"/>
                  </a:cubicBezTo>
                  <a:cubicBezTo>
                    <a:pt x="189" y="3055"/>
                    <a:pt x="189" y="3055"/>
                    <a:pt x="189" y="3055"/>
                  </a:cubicBezTo>
                  <a:cubicBezTo>
                    <a:pt x="189" y="3070"/>
                    <a:pt x="189" y="3070"/>
                    <a:pt x="189" y="3070"/>
                  </a:cubicBezTo>
                  <a:cubicBezTo>
                    <a:pt x="186" y="3073"/>
                    <a:pt x="186" y="3073"/>
                    <a:pt x="186" y="3073"/>
                  </a:cubicBezTo>
                  <a:cubicBezTo>
                    <a:pt x="189" y="3075"/>
                    <a:pt x="189" y="3075"/>
                    <a:pt x="189" y="3075"/>
                  </a:cubicBezTo>
                  <a:cubicBezTo>
                    <a:pt x="189" y="3233"/>
                    <a:pt x="189" y="3233"/>
                    <a:pt x="189" y="3233"/>
                  </a:cubicBezTo>
                  <a:cubicBezTo>
                    <a:pt x="186" y="3239"/>
                    <a:pt x="186" y="3239"/>
                    <a:pt x="186" y="3239"/>
                  </a:cubicBezTo>
                  <a:cubicBezTo>
                    <a:pt x="189" y="3241"/>
                    <a:pt x="189" y="3241"/>
                    <a:pt x="189" y="3241"/>
                  </a:cubicBezTo>
                  <a:cubicBezTo>
                    <a:pt x="189" y="3498"/>
                    <a:pt x="189" y="3498"/>
                    <a:pt x="189" y="3498"/>
                  </a:cubicBezTo>
                  <a:cubicBezTo>
                    <a:pt x="187" y="3505"/>
                    <a:pt x="187" y="3505"/>
                    <a:pt x="187" y="3505"/>
                  </a:cubicBezTo>
                  <a:cubicBezTo>
                    <a:pt x="127" y="3505"/>
                    <a:pt x="127" y="3505"/>
                    <a:pt x="127" y="3505"/>
                  </a:cubicBezTo>
                  <a:cubicBezTo>
                    <a:pt x="127" y="3055"/>
                    <a:pt x="127" y="3055"/>
                    <a:pt x="127" y="3055"/>
                  </a:cubicBezTo>
                  <a:lnTo>
                    <a:pt x="127" y="2614"/>
                  </a:lnTo>
                  <a:close/>
                  <a:moveTo>
                    <a:pt x="4124" y="5433"/>
                  </a:moveTo>
                  <a:cubicBezTo>
                    <a:pt x="4154" y="5404"/>
                    <a:pt x="4193" y="5389"/>
                    <a:pt x="4231" y="5389"/>
                  </a:cubicBezTo>
                  <a:cubicBezTo>
                    <a:pt x="4231" y="5540"/>
                    <a:pt x="4231" y="5540"/>
                    <a:pt x="4231" y="5540"/>
                  </a:cubicBezTo>
                  <a:lnTo>
                    <a:pt x="4124" y="5433"/>
                  </a:lnTo>
                  <a:close/>
                  <a:moveTo>
                    <a:pt x="5935" y="5389"/>
                  </a:moveTo>
                  <a:cubicBezTo>
                    <a:pt x="5973" y="5389"/>
                    <a:pt x="6012" y="5404"/>
                    <a:pt x="6042" y="5433"/>
                  </a:cubicBezTo>
                  <a:cubicBezTo>
                    <a:pt x="5935" y="5540"/>
                    <a:pt x="5935" y="5540"/>
                    <a:pt x="5935" y="5540"/>
                  </a:cubicBezTo>
                  <a:lnTo>
                    <a:pt x="5935" y="5389"/>
                  </a:lnTo>
                  <a:close/>
                  <a:moveTo>
                    <a:pt x="6048" y="5436"/>
                  </a:moveTo>
                  <a:cubicBezTo>
                    <a:pt x="9976" y="5436"/>
                    <a:pt x="9976" y="5436"/>
                    <a:pt x="9976" y="5436"/>
                  </a:cubicBezTo>
                  <a:cubicBezTo>
                    <a:pt x="9976" y="5433"/>
                    <a:pt x="9976" y="5433"/>
                    <a:pt x="9976" y="5433"/>
                  </a:cubicBezTo>
                  <a:cubicBezTo>
                    <a:pt x="9976" y="5396"/>
                    <a:pt x="10006" y="5366"/>
                    <a:pt x="10043" y="5366"/>
                  </a:cubicBezTo>
                  <a:cubicBezTo>
                    <a:pt x="10046" y="5366"/>
                    <a:pt x="10046" y="5366"/>
                    <a:pt x="10046" y="5366"/>
                  </a:cubicBezTo>
                  <a:cubicBezTo>
                    <a:pt x="10046" y="5211"/>
                    <a:pt x="10046" y="5211"/>
                    <a:pt x="10046" y="5211"/>
                  </a:cubicBezTo>
                  <a:cubicBezTo>
                    <a:pt x="10102" y="5211"/>
                    <a:pt x="10102" y="5211"/>
                    <a:pt x="10102" y="5211"/>
                  </a:cubicBezTo>
                  <a:cubicBezTo>
                    <a:pt x="10102" y="5414"/>
                    <a:pt x="10102" y="5414"/>
                    <a:pt x="10102" y="5414"/>
                  </a:cubicBezTo>
                  <a:cubicBezTo>
                    <a:pt x="9971" y="5545"/>
                    <a:pt x="9971" y="5545"/>
                    <a:pt x="9971" y="5545"/>
                  </a:cubicBezTo>
                  <a:cubicBezTo>
                    <a:pt x="5940" y="5545"/>
                    <a:pt x="5940" y="5545"/>
                    <a:pt x="5940" y="5545"/>
                  </a:cubicBezTo>
                  <a:lnTo>
                    <a:pt x="6048" y="5436"/>
                  </a:lnTo>
                  <a:close/>
                  <a:moveTo>
                    <a:pt x="10039" y="3055"/>
                  </a:moveTo>
                  <a:cubicBezTo>
                    <a:pt x="10039" y="3505"/>
                    <a:pt x="10039" y="3505"/>
                    <a:pt x="10039" y="3505"/>
                  </a:cubicBezTo>
                  <a:cubicBezTo>
                    <a:pt x="9979" y="3505"/>
                    <a:pt x="9979" y="3505"/>
                    <a:pt x="9979" y="3505"/>
                  </a:cubicBezTo>
                  <a:cubicBezTo>
                    <a:pt x="9977" y="3498"/>
                    <a:pt x="9977" y="3498"/>
                    <a:pt x="9977" y="3498"/>
                  </a:cubicBezTo>
                  <a:cubicBezTo>
                    <a:pt x="9977" y="3241"/>
                    <a:pt x="9977" y="3241"/>
                    <a:pt x="9977" y="3241"/>
                  </a:cubicBezTo>
                  <a:cubicBezTo>
                    <a:pt x="9980" y="3239"/>
                    <a:pt x="9980" y="3239"/>
                    <a:pt x="9980" y="3239"/>
                  </a:cubicBezTo>
                  <a:cubicBezTo>
                    <a:pt x="9977" y="3233"/>
                    <a:pt x="9977" y="3233"/>
                    <a:pt x="9977" y="3233"/>
                  </a:cubicBezTo>
                  <a:cubicBezTo>
                    <a:pt x="9977" y="3075"/>
                    <a:pt x="9977" y="3075"/>
                    <a:pt x="9977" y="3075"/>
                  </a:cubicBezTo>
                  <a:cubicBezTo>
                    <a:pt x="9979" y="3073"/>
                    <a:pt x="9979" y="3073"/>
                    <a:pt x="9979" y="3073"/>
                  </a:cubicBezTo>
                  <a:cubicBezTo>
                    <a:pt x="9977" y="3070"/>
                    <a:pt x="9977" y="3070"/>
                    <a:pt x="9977" y="3070"/>
                  </a:cubicBezTo>
                  <a:cubicBezTo>
                    <a:pt x="9977" y="3055"/>
                    <a:pt x="9977" y="3055"/>
                    <a:pt x="9977" y="3055"/>
                  </a:cubicBezTo>
                  <a:cubicBezTo>
                    <a:pt x="9977" y="2952"/>
                    <a:pt x="9977" y="2952"/>
                    <a:pt x="9977" y="2952"/>
                  </a:cubicBezTo>
                  <a:cubicBezTo>
                    <a:pt x="9978" y="2949"/>
                    <a:pt x="9978" y="2949"/>
                    <a:pt x="9978" y="2949"/>
                  </a:cubicBezTo>
                  <a:cubicBezTo>
                    <a:pt x="9977" y="2948"/>
                    <a:pt x="9977" y="2948"/>
                    <a:pt x="9977" y="2948"/>
                  </a:cubicBezTo>
                  <a:cubicBezTo>
                    <a:pt x="9977" y="2942"/>
                    <a:pt x="9977" y="2942"/>
                    <a:pt x="9977" y="2942"/>
                  </a:cubicBezTo>
                  <a:cubicBezTo>
                    <a:pt x="9978" y="2938"/>
                    <a:pt x="9978" y="2938"/>
                    <a:pt x="9978" y="2938"/>
                  </a:cubicBezTo>
                  <a:cubicBezTo>
                    <a:pt x="9977" y="2937"/>
                    <a:pt x="9977" y="2937"/>
                    <a:pt x="9977" y="2937"/>
                  </a:cubicBezTo>
                  <a:cubicBezTo>
                    <a:pt x="9977" y="2843"/>
                    <a:pt x="9977" y="2843"/>
                    <a:pt x="9977" y="2843"/>
                  </a:cubicBezTo>
                  <a:cubicBezTo>
                    <a:pt x="9977" y="2836"/>
                    <a:pt x="9977" y="2836"/>
                    <a:pt x="9977" y="2836"/>
                  </a:cubicBezTo>
                  <a:cubicBezTo>
                    <a:pt x="9977" y="2833"/>
                    <a:pt x="9977" y="2833"/>
                    <a:pt x="9977" y="2833"/>
                  </a:cubicBezTo>
                  <a:cubicBezTo>
                    <a:pt x="9977" y="2826"/>
                    <a:pt x="9977" y="2826"/>
                    <a:pt x="9977" y="2826"/>
                  </a:cubicBezTo>
                  <a:cubicBezTo>
                    <a:pt x="9977" y="2731"/>
                    <a:pt x="9977" y="2731"/>
                    <a:pt x="9977" y="2731"/>
                  </a:cubicBezTo>
                  <a:cubicBezTo>
                    <a:pt x="9978" y="2730"/>
                    <a:pt x="9978" y="2730"/>
                    <a:pt x="9978" y="2730"/>
                  </a:cubicBezTo>
                  <a:cubicBezTo>
                    <a:pt x="9977" y="2727"/>
                    <a:pt x="9977" y="2727"/>
                    <a:pt x="9977" y="2727"/>
                  </a:cubicBezTo>
                  <a:cubicBezTo>
                    <a:pt x="9977" y="2721"/>
                    <a:pt x="9977" y="2721"/>
                    <a:pt x="9977" y="2721"/>
                  </a:cubicBezTo>
                  <a:cubicBezTo>
                    <a:pt x="9978" y="2720"/>
                    <a:pt x="9978" y="2720"/>
                    <a:pt x="9978" y="2720"/>
                  </a:cubicBezTo>
                  <a:cubicBezTo>
                    <a:pt x="9977" y="2717"/>
                    <a:pt x="9977" y="2717"/>
                    <a:pt x="9977" y="2717"/>
                  </a:cubicBezTo>
                  <a:cubicBezTo>
                    <a:pt x="9977" y="2614"/>
                    <a:pt x="9977" y="2614"/>
                    <a:pt x="9977" y="2614"/>
                  </a:cubicBezTo>
                  <a:cubicBezTo>
                    <a:pt x="9977" y="2599"/>
                    <a:pt x="9977" y="2599"/>
                    <a:pt x="9977" y="2599"/>
                  </a:cubicBezTo>
                  <a:cubicBezTo>
                    <a:pt x="9979" y="2595"/>
                    <a:pt x="9979" y="2595"/>
                    <a:pt x="9979" y="2595"/>
                  </a:cubicBezTo>
                  <a:cubicBezTo>
                    <a:pt x="9977" y="2593"/>
                    <a:pt x="9977" y="2593"/>
                    <a:pt x="9977" y="2593"/>
                  </a:cubicBezTo>
                  <a:cubicBezTo>
                    <a:pt x="9977" y="2435"/>
                    <a:pt x="9977" y="2435"/>
                    <a:pt x="9977" y="2435"/>
                  </a:cubicBezTo>
                  <a:cubicBezTo>
                    <a:pt x="9980" y="2429"/>
                    <a:pt x="9980" y="2429"/>
                    <a:pt x="9980" y="2429"/>
                  </a:cubicBezTo>
                  <a:cubicBezTo>
                    <a:pt x="9977" y="2428"/>
                    <a:pt x="9977" y="2428"/>
                    <a:pt x="9977" y="2428"/>
                  </a:cubicBezTo>
                  <a:cubicBezTo>
                    <a:pt x="9977" y="2170"/>
                    <a:pt x="9977" y="2170"/>
                    <a:pt x="9977" y="2170"/>
                  </a:cubicBezTo>
                  <a:cubicBezTo>
                    <a:pt x="9979" y="2164"/>
                    <a:pt x="9979" y="2164"/>
                    <a:pt x="9979" y="2164"/>
                  </a:cubicBezTo>
                  <a:cubicBezTo>
                    <a:pt x="10039" y="2164"/>
                    <a:pt x="10039" y="2164"/>
                    <a:pt x="10039" y="2164"/>
                  </a:cubicBezTo>
                  <a:cubicBezTo>
                    <a:pt x="10039" y="2614"/>
                    <a:pt x="10039" y="2614"/>
                    <a:pt x="10039" y="2614"/>
                  </a:cubicBezTo>
                  <a:lnTo>
                    <a:pt x="10039" y="3055"/>
                  </a:lnTo>
                  <a:close/>
                  <a:moveTo>
                    <a:pt x="9976" y="236"/>
                  </a:moveTo>
                  <a:cubicBezTo>
                    <a:pt x="9976" y="232"/>
                    <a:pt x="9976" y="232"/>
                    <a:pt x="9976" y="232"/>
                  </a:cubicBezTo>
                  <a:cubicBezTo>
                    <a:pt x="6048" y="232"/>
                    <a:pt x="6048" y="232"/>
                    <a:pt x="6048" y="232"/>
                  </a:cubicBezTo>
                  <a:cubicBezTo>
                    <a:pt x="5940" y="124"/>
                    <a:pt x="5940" y="124"/>
                    <a:pt x="5940" y="124"/>
                  </a:cubicBezTo>
                  <a:cubicBezTo>
                    <a:pt x="9971" y="124"/>
                    <a:pt x="9971" y="124"/>
                    <a:pt x="9971" y="124"/>
                  </a:cubicBezTo>
                  <a:cubicBezTo>
                    <a:pt x="10102" y="254"/>
                    <a:pt x="10102" y="254"/>
                    <a:pt x="10102" y="254"/>
                  </a:cubicBezTo>
                  <a:cubicBezTo>
                    <a:pt x="10102" y="457"/>
                    <a:pt x="10102" y="457"/>
                    <a:pt x="10102" y="457"/>
                  </a:cubicBezTo>
                  <a:cubicBezTo>
                    <a:pt x="10046" y="457"/>
                    <a:pt x="10046" y="457"/>
                    <a:pt x="10046" y="457"/>
                  </a:cubicBezTo>
                  <a:cubicBezTo>
                    <a:pt x="10046" y="303"/>
                    <a:pt x="10046" y="303"/>
                    <a:pt x="10046" y="303"/>
                  </a:cubicBezTo>
                  <a:cubicBezTo>
                    <a:pt x="10043" y="303"/>
                    <a:pt x="10043" y="303"/>
                    <a:pt x="10043" y="303"/>
                  </a:cubicBezTo>
                  <a:cubicBezTo>
                    <a:pt x="10006" y="303"/>
                    <a:pt x="9976" y="273"/>
                    <a:pt x="9976" y="236"/>
                  </a:cubicBezTo>
                  <a:close/>
                  <a:moveTo>
                    <a:pt x="5815" y="10"/>
                  </a:moveTo>
                  <a:cubicBezTo>
                    <a:pt x="5922" y="117"/>
                    <a:pt x="5922" y="117"/>
                    <a:pt x="5922" y="117"/>
                  </a:cubicBezTo>
                  <a:cubicBezTo>
                    <a:pt x="5771" y="117"/>
                    <a:pt x="5771" y="117"/>
                    <a:pt x="5771" y="117"/>
                  </a:cubicBezTo>
                  <a:cubicBezTo>
                    <a:pt x="5772" y="78"/>
                    <a:pt x="5787" y="40"/>
                    <a:pt x="5815" y="10"/>
                  </a:cubicBezTo>
                  <a:close/>
                  <a:moveTo>
                    <a:pt x="4923" y="8"/>
                  </a:moveTo>
                  <a:cubicBezTo>
                    <a:pt x="5243" y="8"/>
                    <a:pt x="5243" y="8"/>
                    <a:pt x="5243" y="8"/>
                  </a:cubicBezTo>
                  <a:cubicBezTo>
                    <a:pt x="5807" y="8"/>
                    <a:pt x="5807" y="8"/>
                    <a:pt x="5807" y="8"/>
                  </a:cubicBezTo>
                  <a:cubicBezTo>
                    <a:pt x="5779" y="39"/>
                    <a:pt x="5765" y="78"/>
                    <a:pt x="5764" y="117"/>
                  </a:cubicBezTo>
                  <a:cubicBezTo>
                    <a:pt x="5720" y="117"/>
                    <a:pt x="5720" y="117"/>
                    <a:pt x="5720" y="117"/>
                  </a:cubicBezTo>
                  <a:cubicBezTo>
                    <a:pt x="5720" y="117"/>
                    <a:pt x="5720" y="117"/>
                    <a:pt x="5720" y="117"/>
                  </a:cubicBezTo>
                  <a:cubicBezTo>
                    <a:pt x="5345" y="117"/>
                    <a:pt x="5345" y="117"/>
                    <a:pt x="5345" y="117"/>
                  </a:cubicBezTo>
                  <a:cubicBezTo>
                    <a:pt x="5296" y="68"/>
                    <a:pt x="5296" y="68"/>
                    <a:pt x="5296" y="68"/>
                  </a:cubicBezTo>
                  <a:cubicBezTo>
                    <a:pt x="5272" y="92"/>
                    <a:pt x="5272" y="92"/>
                    <a:pt x="5272" y="92"/>
                  </a:cubicBezTo>
                  <a:cubicBezTo>
                    <a:pt x="5249" y="68"/>
                    <a:pt x="5249" y="68"/>
                    <a:pt x="5249" y="68"/>
                  </a:cubicBezTo>
                  <a:cubicBezTo>
                    <a:pt x="5243" y="74"/>
                    <a:pt x="5243" y="74"/>
                    <a:pt x="5243" y="74"/>
                  </a:cubicBezTo>
                  <a:cubicBezTo>
                    <a:pt x="5243" y="73"/>
                    <a:pt x="5243" y="73"/>
                    <a:pt x="5243" y="73"/>
                  </a:cubicBezTo>
                  <a:cubicBezTo>
                    <a:pt x="5225" y="91"/>
                    <a:pt x="5225" y="91"/>
                    <a:pt x="5225" y="91"/>
                  </a:cubicBezTo>
                  <a:cubicBezTo>
                    <a:pt x="5201" y="68"/>
                    <a:pt x="5201" y="68"/>
                    <a:pt x="5201" y="68"/>
                  </a:cubicBezTo>
                  <a:cubicBezTo>
                    <a:pt x="5201" y="68"/>
                    <a:pt x="5201" y="68"/>
                    <a:pt x="5201" y="68"/>
                  </a:cubicBezTo>
                  <a:cubicBezTo>
                    <a:pt x="5201" y="68"/>
                    <a:pt x="5201" y="68"/>
                    <a:pt x="5201" y="68"/>
                  </a:cubicBezTo>
                  <a:cubicBezTo>
                    <a:pt x="5177" y="91"/>
                    <a:pt x="5177" y="91"/>
                    <a:pt x="5177" y="91"/>
                  </a:cubicBezTo>
                  <a:cubicBezTo>
                    <a:pt x="5154" y="68"/>
                    <a:pt x="5154" y="68"/>
                    <a:pt x="5154" y="68"/>
                  </a:cubicBezTo>
                  <a:cubicBezTo>
                    <a:pt x="5154" y="68"/>
                    <a:pt x="5154" y="68"/>
                    <a:pt x="5154" y="68"/>
                  </a:cubicBezTo>
                  <a:cubicBezTo>
                    <a:pt x="5154" y="68"/>
                    <a:pt x="5154" y="68"/>
                    <a:pt x="5154" y="68"/>
                  </a:cubicBezTo>
                  <a:cubicBezTo>
                    <a:pt x="5130" y="91"/>
                    <a:pt x="5130" y="91"/>
                    <a:pt x="5130" y="91"/>
                  </a:cubicBezTo>
                  <a:cubicBezTo>
                    <a:pt x="5107" y="68"/>
                    <a:pt x="5107" y="68"/>
                    <a:pt x="5107" y="68"/>
                  </a:cubicBezTo>
                  <a:cubicBezTo>
                    <a:pt x="5107" y="68"/>
                    <a:pt x="5107" y="68"/>
                    <a:pt x="5107" y="68"/>
                  </a:cubicBezTo>
                  <a:cubicBezTo>
                    <a:pt x="5106" y="68"/>
                    <a:pt x="5106" y="68"/>
                    <a:pt x="5106" y="68"/>
                  </a:cubicBezTo>
                  <a:cubicBezTo>
                    <a:pt x="5083" y="91"/>
                    <a:pt x="5083" y="91"/>
                    <a:pt x="5083" y="91"/>
                  </a:cubicBezTo>
                  <a:cubicBezTo>
                    <a:pt x="5060" y="68"/>
                    <a:pt x="5060" y="68"/>
                    <a:pt x="5060" y="68"/>
                  </a:cubicBezTo>
                  <a:cubicBezTo>
                    <a:pt x="5059" y="68"/>
                    <a:pt x="5059" y="68"/>
                    <a:pt x="5059" y="68"/>
                  </a:cubicBezTo>
                  <a:cubicBezTo>
                    <a:pt x="5059" y="68"/>
                    <a:pt x="5059" y="68"/>
                    <a:pt x="5059" y="68"/>
                  </a:cubicBezTo>
                  <a:cubicBezTo>
                    <a:pt x="5036" y="91"/>
                    <a:pt x="5036" y="91"/>
                    <a:pt x="5036" y="91"/>
                  </a:cubicBezTo>
                  <a:cubicBezTo>
                    <a:pt x="5012" y="68"/>
                    <a:pt x="5012" y="68"/>
                    <a:pt x="5012" y="68"/>
                  </a:cubicBezTo>
                  <a:cubicBezTo>
                    <a:pt x="5012" y="68"/>
                    <a:pt x="5012" y="68"/>
                    <a:pt x="5012" y="68"/>
                  </a:cubicBezTo>
                  <a:cubicBezTo>
                    <a:pt x="5012" y="68"/>
                    <a:pt x="5012" y="68"/>
                    <a:pt x="5012" y="68"/>
                  </a:cubicBezTo>
                  <a:cubicBezTo>
                    <a:pt x="4988" y="91"/>
                    <a:pt x="4988" y="91"/>
                    <a:pt x="4988" y="91"/>
                  </a:cubicBezTo>
                  <a:cubicBezTo>
                    <a:pt x="4965" y="68"/>
                    <a:pt x="4965" y="68"/>
                    <a:pt x="4965" y="68"/>
                  </a:cubicBezTo>
                  <a:cubicBezTo>
                    <a:pt x="4965" y="68"/>
                    <a:pt x="4965" y="68"/>
                    <a:pt x="4965" y="68"/>
                  </a:cubicBezTo>
                  <a:cubicBezTo>
                    <a:pt x="4964" y="68"/>
                    <a:pt x="4964" y="68"/>
                    <a:pt x="4964" y="68"/>
                  </a:cubicBezTo>
                  <a:cubicBezTo>
                    <a:pt x="4941" y="91"/>
                    <a:pt x="4941" y="91"/>
                    <a:pt x="4941" y="91"/>
                  </a:cubicBezTo>
                  <a:cubicBezTo>
                    <a:pt x="4923" y="73"/>
                    <a:pt x="4923" y="73"/>
                    <a:pt x="4923" y="73"/>
                  </a:cubicBezTo>
                  <a:cubicBezTo>
                    <a:pt x="4923" y="74"/>
                    <a:pt x="4923" y="74"/>
                    <a:pt x="4923" y="74"/>
                  </a:cubicBezTo>
                  <a:cubicBezTo>
                    <a:pt x="4917" y="68"/>
                    <a:pt x="4917" y="68"/>
                    <a:pt x="4917" y="68"/>
                  </a:cubicBezTo>
                  <a:cubicBezTo>
                    <a:pt x="4894" y="92"/>
                    <a:pt x="4894" y="92"/>
                    <a:pt x="4894" y="92"/>
                  </a:cubicBezTo>
                  <a:cubicBezTo>
                    <a:pt x="4870" y="68"/>
                    <a:pt x="4870" y="68"/>
                    <a:pt x="4870" y="68"/>
                  </a:cubicBezTo>
                  <a:cubicBezTo>
                    <a:pt x="4821" y="117"/>
                    <a:pt x="4821" y="117"/>
                    <a:pt x="4821" y="117"/>
                  </a:cubicBezTo>
                  <a:cubicBezTo>
                    <a:pt x="4445" y="117"/>
                    <a:pt x="4445" y="117"/>
                    <a:pt x="4445" y="117"/>
                  </a:cubicBezTo>
                  <a:cubicBezTo>
                    <a:pt x="4445" y="117"/>
                    <a:pt x="4445" y="117"/>
                    <a:pt x="4445" y="117"/>
                  </a:cubicBezTo>
                  <a:cubicBezTo>
                    <a:pt x="4402" y="117"/>
                    <a:pt x="4402" y="117"/>
                    <a:pt x="4402" y="117"/>
                  </a:cubicBezTo>
                  <a:cubicBezTo>
                    <a:pt x="4401" y="78"/>
                    <a:pt x="4387" y="39"/>
                    <a:pt x="4359" y="8"/>
                  </a:cubicBezTo>
                  <a:lnTo>
                    <a:pt x="4923" y="8"/>
                  </a:lnTo>
                  <a:close/>
                  <a:moveTo>
                    <a:pt x="4350" y="10"/>
                  </a:moveTo>
                  <a:cubicBezTo>
                    <a:pt x="4379" y="40"/>
                    <a:pt x="4394" y="78"/>
                    <a:pt x="4395" y="117"/>
                  </a:cubicBezTo>
                  <a:cubicBezTo>
                    <a:pt x="4243" y="117"/>
                    <a:pt x="4243" y="117"/>
                    <a:pt x="4243" y="117"/>
                  </a:cubicBezTo>
                  <a:lnTo>
                    <a:pt x="4350" y="10"/>
                  </a:lnTo>
                  <a:close/>
                  <a:moveTo>
                    <a:pt x="7" y="8"/>
                  </a:moveTo>
                  <a:cubicBezTo>
                    <a:pt x="4342" y="8"/>
                    <a:pt x="4342" y="8"/>
                    <a:pt x="4342" y="8"/>
                  </a:cubicBezTo>
                  <a:cubicBezTo>
                    <a:pt x="4233" y="117"/>
                    <a:pt x="4233" y="117"/>
                    <a:pt x="4233" y="117"/>
                  </a:cubicBezTo>
                  <a:cubicBezTo>
                    <a:pt x="192" y="117"/>
                    <a:pt x="192" y="117"/>
                    <a:pt x="192" y="117"/>
                  </a:cubicBezTo>
                  <a:cubicBezTo>
                    <a:pt x="57" y="251"/>
                    <a:pt x="57" y="251"/>
                    <a:pt x="57" y="251"/>
                  </a:cubicBezTo>
                  <a:cubicBezTo>
                    <a:pt x="57" y="465"/>
                    <a:pt x="57" y="465"/>
                    <a:pt x="57" y="465"/>
                  </a:cubicBezTo>
                  <a:cubicBezTo>
                    <a:pt x="119" y="465"/>
                    <a:pt x="119" y="465"/>
                    <a:pt x="119" y="465"/>
                  </a:cubicBezTo>
                  <a:cubicBezTo>
                    <a:pt x="119" y="2157"/>
                    <a:pt x="119" y="2157"/>
                    <a:pt x="119" y="2157"/>
                  </a:cubicBezTo>
                  <a:cubicBezTo>
                    <a:pt x="7" y="2157"/>
                    <a:pt x="7" y="2157"/>
                    <a:pt x="7" y="2157"/>
                  </a:cubicBezTo>
                  <a:lnTo>
                    <a:pt x="7" y="8"/>
                  </a:lnTo>
                  <a:close/>
                  <a:moveTo>
                    <a:pt x="7" y="2614"/>
                  </a:moveTo>
                  <a:cubicBezTo>
                    <a:pt x="7" y="2164"/>
                    <a:pt x="7" y="2164"/>
                    <a:pt x="7" y="2164"/>
                  </a:cubicBezTo>
                  <a:cubicBezTo>
                    <a:pt x="119" y="2164"/>
                    <a:pt x="119" y="2164"/>
                    <a:pt x="119" y="2164"/>
                  </a:cubicBezTo>
                  <a:cubicBezTo>
                    <a:pt x="119" y="2614"/>
                    <a:pt x="119" y="2614"/>
                    <a:pt x="119" y="2614"/>
                  </a:cubicBezTo>
                  <a:cubicBezTo>
                    <a:pt x="119" y="3055"/>
                    <a:pt x="119" y="3055"/>
                    <a:pt x="119" y="3055"/>
                  </a:cubicBezTo>
                  <a:cubicBezTo>
                    <a:pt x="119" y="3505"/>
                    <a:pt x="119" y="3505"/>
                    <a:pt x="119" y="3505"/>
                  </a:cubicBezTo>
                  <a:cubicBezTo>
                    <a:pt x="7" y="3505"/>
                    <a:pt x="7" y="3505"/>
                    <a:pt x="7" y="3505"/>
                  </a:cubicBezTo>
                  <a:cubicBezTo>
                    <a:pt x="7" y="3055"/>
                    <a:pt x="7" y="3055"/>
                    <a:pt x="7" y="3055"/>
                  </a:cubicBezTo>
                  <a:lnTo>
                    <a:pt x="7" y="2614"/>
                  </a:lnTo>
                  <a:close/>
                  <a:moveTo>
                    <a:pt x="7" y="5660"/>
                  </a:moveTo>
                  <a:cubicBezTo>
                    <a:pt x="7" y="3512"/>
                    <a:pt x="7" y="3512"/>
                    <a:pt x="7" y="3512"/>
                  </a:cubicBezTo>
                  <a:cubicBezTo>
                    <a:pt x="119" y="3512"/>
                    <a:pt x="119" y="3512"/>
                    <a:pt x="119" y="3512"/>
                  </a:cubicBezTo>
                  <a:cubicBezTo>
                    <a:pt x="119" y="5204"/>
                    <a:pt x="119" y="5204"/>
                    <a:pt x="119" y="5204"/>
                  </a:cubicBezTo>
                  <a:cubicBezTo>
                    <a:pt x="57" y="5204"/>
                    <a:pt x="57" y="5204"/>
                    <a:pt x="57" y="5204"/>
                  </a:cubicBezTo>
                  <a:cubicBezTo>
                    <a:pt x="57" y="5417"/>
                    <a:pt x="57" y="5417"/>
                    <a:pt x="57" y="5417"/>
                  </a:cubicBezTo>
                  <a:cubicBezTo>
                    <a:pt x="192" y="5552"/>
                    <a:pt x="192" y="5552"/>
                    <a:pt x="192" y="5552"/>
                  </a:cubicBezTo>
                  <a:cubicBezTo>
                    <a:pt x="4233" y="5552"/>
                    <a:pt x="4233" y="5552"/>
                    <a:pt x="4233" y="5552"/>
                  </a:cubicBezTo>
                  <a:cubicBezTo>
                    <a:pt x="4342" y="5660"/>
                    <a:pt x="4342" y="5660"/>
                    <a:pt x="4342" y="5660"/>
                  </a:cubicBezTo>
                  <a:lnTo>
                    <a:pt x="7" y="5660"/>
                  </a:lnTo>
                  <a:close/>
                  <a:moveTo>
                    <a:pt x="4350" y="5659"/>
                  </a:moveTo>
                  <a:cubicBezTo>
                    <a:pt x="4243" y="5552"/>
                    <a:pt x="4243" y="5552"/>
                    <a:pt x="4243" y="5552"/>
                  </a:cubicBezTo>
                  <a:cubicBezTo>
                    <a:pt x="4395" y="5552"/>
                    <a:pt x="4395" y="5552"/>
                    <a:pt x="4395" y="5552"/>
                  </a:cubicBezTo>
                  <a:cubicBezTo>
                    <a:pt x="4394" y="5591"/>
                    <a:pt x="4379" y="5629"/>
                    <a:pt x="4350" y="5659"/>
                  </a:cubicBezTo>
                  <a:close/>
                  <a:moveTo>
                    <a:pt x="5243" y="5660"/>
                  </a:moveTo>
                  <a:cubicBezTo>
                    <a:pt x="4923" y="5660"/>
                    <a:pt x="4923" y="5660"/>
                    <a:pt x="4923" y="5660"/>
                  </a:cubicBezTo>
                  <a:cubicBezTo>
                    <a:pt x="4359" y="5660"/>
                    <a:pt x="4359" y="5660"/>
                    <a:pt x="4359" y="5660"/>
                  </a:cubicBezTo>
                  <a:cubicBezTo>
                    <a:pt x="4387" y="5630"/>
                    <a:pt x="4401" y="5591"/>
                    <a:pt x="4402" y="5552"/>
                  </a:cubicBezTo>
                  <a:cubicBezTo>
                    <a:pt x="4445" y="5552"/>
                    <a:pt x="4445" y="5552"/>
                    <a:pt x="4445" y="5552"/>
                  </a:cubicBezTo>
                  <a:cubicBezTo>
                    <a:pt x="4445" y="5552"/>
                    <a:pt x="4445" y="5552"/>
                    <a:pt x="4445" y="5552"/>
                  </a:cubicBezTo>
                  <a:cubicBezTo>
                    <a:pt x="4821" y="5552"/>
                    <a:pt x="4821" y="5552"/>
                    <a:pt x="4821" y="5552"/>
                  </a:cubicBezTo>
                  <a:cubicBezTo>
                    <a:pt x="4870" y="5601"/>
                    <a:pt x="4870" y="5601"/>
                    <a:pt x="4870" y="5601"/>
                  </a:cubicBezTo>
                  <a:cubicBezTo>
                    <a:pt x="4894" y="5577"/>
                    <a:pt x="4894" y="5577"/>
                    <a:pt x="4894" y="5577"/>
                  </a:cubicBezTo>
                  <a:cubicBezTo>
                    <a:pt x="4917" y="5601"/>
                    <a:pt x="4917" y="5601"/>
                    <a:pt x="4917" y="5601"/>
                  </a:cubicBezTo>
                  <a:cubicBezTo>
                    <a:pt x="4923" y="5595"/>
                    <a:pt x="4923" y="5595"/>
                    <a:pt x="4923" y="5595"/>
                  </a:cubicBezTo>
                  <a:cubicBezTo>
                    <a:pt x="4923" y="5596"/>
                    <a:pt x="4923" y="5596"/>
                    <a:pt x="4923" y="5596"/>
                  </a:cubicBezTo>
                  <a:cubicBezTo>
                    <a:pt x="4941" y="5577"/>
                    <a:pt x="4941" y="5577"/>
                    <a:pt x="4941" y="5577"/>
                  </a:cubicBezTo>
                  <a:cubicBezTo>
                    <a:pt x="4964" y="5601"/>
                    <a:pt x="4964" y="5601"/>
                    <a:pt x="4964" y="5601"/>
                  </a:cubicBezTo>
                  <a:cubicBezTo>
                    <a:pt x="4965" y="5600"/>
                    <a:pt x="4965" y="5600"/>
                    <a:pt x="4965" y="5600"/>
                  </a:cubicBezTo>
                  <a:cubicBezTo>
                    <a:pt x="4965" y="5601"/>
                    <a:pt x="4965" y="5601"/>
                    <a:pt x="4965" y="5601"/>
                  </a:cubicBezTo>
                  <a:cubicBezTo>
                    <a:pt x="4988" y="5577"/>
                    <a:pt x="4988" y="5577"/>
                    <a:pt x="4988" y="5577"/>
                  </a:cubicBezTo>
                  <a:cubicBezTo>
                    <a:pt x="5012" y="5601"/>
                    <a:pt x="5012" y="5601"/>
                    <a:pt x="5012" y="5601"/>
                  </a:cubicBezTo>
                  <a:cubicBezTo>
                    <a:pt x="5012" y="5600"/>
                    <a:pt x="5012" y="5600"/>
                    <a:pt x="5012" y="5600"/>
                  </a:cubicBezTo>
                  <a:cubicBezTo>
                    <a:pt x="5012" y="5601"/>
                    <a:pt x="5012" y="5601"/>
                    <a:pt x="5012" y="5601"/>
                  </a:cubicBezTo>
                  <a:cubicBezTo>
                    <a:pt x="5036" y="5577"/>
                    <a:pt x="5036" y="5577"/>
                    <a:pt x="5036" y="5577"/>
                  </a:cubicBezTo>
                  <a:cubicBezTo>
                    <a:pt x="5059" y="5601"/>
                    <a:pt x="5059" y="5601"/>
                    <a:pt x="5059" y="5601"/>
                  </a:cubicBezTo>
                  <a:cubicBezTo>
                    <a:pt x="5059" y="5600"/>
                    <a:pt x="5059" y="5600"/>
                    <a:pt x="5059" y="5600"/>
                  </a:cubicBezTo>
                  <a:cubicBezTo>
                    <a:pt x="5060" y="5601"/>
                    <a:pt x="5060" y="5601"/>
                    <a:pt x="5060" y="5601"/>
                  </a:cubicBezTo>
                  <a:cubicBezTo>
                    <a:pt x="5083" y="5577"/>
                    <a:pt x="5083" y="5577"/>
                    <a:pt x="5083" y="5577"/>
                  </a:cubicBezTo>
                  <a:cubicBezTo>
                    <a:pt x="5106" y="5601"/>
                    <a:pt x="5106" y="5601"/>
                    <a:pt x="5106" y="5601"/>
                  </a:cubicBezTo>
                  <a:cubicBezTo>
                    <a:pt x="5107" y="5600"/>
                    <a:pt x="5107" y="5600"/>
                    <a:pt x="5107" y="5600"/>
                  </a:cubicBezTo>
                  <a:cubicBezTo>
                    <a:pt x="5107" y="5601"/>
                    <a:pt x="5107" y="5601"/>
                    <a:pt x="5107" y="5601"/>
                  </a:cubicBezTo>
                  <a:cubicBezTo>
                    <a:pt x="5130" y="5577"/>
                    <a:pt x="5130" y="5577"/>
                    <a:pt x="5130" y="5577"/>
                  </a:cubicBezTo>
                  <a:cubicBezTo>
                    <a:pt x="5154" y="5601"/>
                    <a:pt x="5154" y="5601"/>
                    <a:pt x="5154" y="5601"/>
                  </a:cubicBezTo>
                  <a:cubicBezTo>
                    <a:pt x="5154" y="5600"/>
                    <a:pt x="5154" y="5600"/>
                    <a:pt x="5154" y="5600"/>
                  </a:cubicBezTo>
                  <a:cubicBezTo>
                    <a:pt x="5154" y="5601"/>
                    <a:pt x="5154" y="5601"/>
                    <a:pt x="5154" y="5601"/>
                  </a:cubicBezTo>
                  <a:cubicBezTo>
                    <a:pt x="5177" y="5577"/>
                    <a:pt x="5177" y="5577"/>
                    <a:pt x="5177" y="5577"/>
                  </a:cubicBezTo>
                  <a:cubicBezTo>
                    <a:pt x="5201" y="5601"/>
                    <a:pt x="5201" y="5601"/>
                    <a:pt x="5201" y="5601"/>
                  </a:cubicBezTo>
                  <a:cubicBezTo>
                    <a:pt x="5201" y="5600"/>
                    <a:pt x="5201" y="5600"/>
                    <a:pt x="5201" y="5600"/>
                  </a:cubicBezTo>
                  <a:cubicBezTo>
                    <a:pt x="5201" y="5601"/>
                    <a:pt x="5201" y="5601"/>
                    <a:pt x="5201" y="5601"/>
                  </a:cubicBezTo>
                  <a:cubicBezTo>
                    <a:pt x="5225" y="5577"/>
                    <a:pt x="5225" y="5577"/>
                    <a:pt x="5225" y="5577"/>
                  </a:cubicBezTo>
                  <a:cubicBezTo>
                    <a:pt x="5243" y="5596"/>
                    <a:pt x="5243" y="5596"/>
                    <a:pt x="5243" y="5596"/>
                  </a:cubicBezTo>
                  <a:cubicBezTo>
                    <a:pt x="5243" y="5595"/>
                    <a:pt x="5243" y="5595"/>
                    <a:pt x="5243" y="5595"/>
                  </a:cubicBezTo>
                  <a:cubicBezTo>
                    <a:pt x="5249" y="5601"/>
                    <a:pt x="5249" y="5601"/>
                    <a:pt x="5249" y="5601"/>
                  </a:cubicBezTo>
                  <a:cubicBezTo>
                    <a:pt x="5272" y="5577"/>
                    <a:pt x="5272" y="5577"/>
                    <a:pt x="5272" y="5577"/>
                  </a:cubicBezTo>
                  <a:cubicBezTo>
                    <a:pt x="5296" y="5601"/>
                    <a:pt x="5296" y="5601"/>
                    <a:pt x="5296" y="5601"/>
                  </a:cubicBezTo>
                  <a:cubicBezTo>
                    <a:pt x="5345" y="5552"/>
                    <a:pt x="5345" y="5552"/>
                    <a:pt x="5345" y="5552"/>
                  </a:cubicBezTo>
                  <a:cubicBezTo>
                    <a:pt x="5720" y="5552"/>
                    <a:pt x="5720" y="5552"/>
                    <a:pt x="5720" y="5552"/>
                  </a:cubicBezTo>
                  <a:cubicBezTo>
                    <a:pt x="5720" y="5552"/>
                    <a:pt x="5720" y="5552"/>
                    <a:pt x="5720" y="5552"/>
                  </a:cubicBezTo>
                  <a:cubicBezTo>
                    <a:pt x="5764" y="5552"/>
                    <a:pt x="5764" y="5552"/>
                    <a:pt x="5764" y="5552"/>
                  </a:cubicBezTo>
                  <a:cubicBezTo>
                    <a:pt x="5765" y="5591"/>
                    <a:pt x="5779" y="5630"/>
                    <a:pt x="5807" y="5660"/>
                  </a:cubicBezTo>
                  <a:lnTo>
                    <a:pt x="5243" y="5660"/>
                  </a:lnTo>
                  <a:close/>
                  <a:moveTo>
                    <a:pt x="5815" y="5659"/>
                  </a:moveTo>
                  <a:cubicBezTo>
                    <a:pt x="5787" y="5629"/>
                    <a:pt x="5772" y="5591"/>
                    <a:pt x="5771" y="5552"/>
                  </a:cubicBezTo>
                  <a:cubicBezTo>
                    <a:pt x="5922" y="5552"/>
                    <a:pt x="5922" y="5552"/>
                    <a:pt x="5922" y="5552"/>
                  </a:cubicBezTo>
                  <a:lnTo>
                    <a:pt x="5815" y="5659"/>
                  </a:lnTo>
                  <a:close/>
                  <a:moveTo>
                    <a:pt x="10159" y="5660"/>
                  </a:moveTo>
                  <a:cubicBezTo>
                    <a:pt x="5824" y="5660"/>
                    <a:pt x="5824" y="5660"/>
                    <a:pt x="5824" y="5660"/>
                  </a:cubicBezTo>
                  <a:cubicBezTo>
                    <a:pt x="5932" y="5552"/>
                    <a:pt x="5932" y="5552"/>
                    <a:pt x="5932" y="5552"/>
                  </a:cubicBezTo>
                  <a:cubicBezTo>
                    <a:pt x="9974" y="5552"/>
                    <a:pt x="9974" y="5552"/>
                    <a:pt x="9974" y="5552"/>
                  </a:cubicBezTo>
                  <a:cubicBezTo>
                    <a:pt x="10109" y="5417"/>
                    <a:pt x="10109" y="5417"/>
                    <a:pt x="10109" y="5417"/>
                  </a:cubicBezTo>
                  <a:cubicBezTo>
                    <a:pt x="10109" y="5204"/>
                    <a:pt x="10109" y="5204"/>
                    <a:pt x="10109" y="5204"/>
                  </a:cubicBezTo>
                  <a:cubicBezTo>
                    <a:pt x="10046" y="5204"/>
                    <a:pt x="10046" y="5204"/>
                    <a:pt x="10046" y="5204"/>
                  </a:cubicBezTo>
                  <a:cubicBezTo>
                    <a:pt x="10046" y="3512"/>
                    <a:pt x="10046" y="3512"/>
                    <a:pt x="10046" y="3512"/>
                  </a:cubicBezTo>
                  <a:cubicBezTo>
                    <a:pt x="10159" y="3512"/>
                    <a:pt x="10159" y="3512"/>
                    <a:pt x="10159" y="3512"/>
                  </a:cubicBezTo>
                  <a:lnTo>
                    <a:pt x="10159" y="5660"/>
                  </a:lnTo>
                  <a:close/>
                  <a:moveTo>
                    <a:pt x="10159" y="3055"/>
                  </a:moveTo>
                  <a:cubicBezTo>
                    <a:pt x="10159" y="3505"/>
                    <a:pt x="10159" y="3505"/>
                    <a:pt x="10159" y="3505"/>
                  </a:cubicBezTo>
                  <a:cubicBezTo>
                    <a:pt x="10046" y="3505"/>
                    <a:pt x="10046" y="3505"/>
                    <a:pt x="10046" y="3505"/>
                  </a:cubicBezTo>
                  <a:cubicBezTo>
                    <a:pt x="10046" y="3055"/>
                    <a:pt x="10046" y="3055"/>
                    <a:pt x="10046" y="3055"/>
                  </a:cubicBezTo>
                  <a:cubicBezTo>
                    <a:pt x="10046" y="2614"/>
                    <a:pt x="10046" y="2614"/>
                    <a:pt x="10046" y="2614"/>
                  </a:cubicBezTo>
                  <a:cubicBezTo>
                    <a:pt x="10046" y="2164"/>
                    <a:pt x="10046" y="2164"/>
                    <a:pt x="10046" y="2164"/>
                  </a:cubicBezTo>
                  <a:cubicBezTo>
                    <a:pt x="10159" y="2164"/>
                    <a:pt x="10159" y="2164"/>
                    <a:pt x="10159" y="2164"/>
                  </a:cubicBezTo>
                  <a:cubicBezTo>
                    <a:pt x="10159" y="2614"/>
                    <a:pt x="10159" y="2614"/>
                    <a:pt x="10159" y="2614"/>
                  </a:cubicBezTo>
                  <a:lnTo>
                    <a:pt x="10159" y="30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5"/>
            <p:cNvSpPr/>
            <p:nvPr/>
          </p:nvSpPr>
          <p:spPr>
            <a:xfrm>
              <a:off x="717550" y="2687638"/>
              <a:ext cx="2925763" cy="1447800"/>
            </a:xfrm>
            <a:custGeom>
              <a:rect b="b" l="l" r="r" t="t"/>
              <a:pathLst>
                <a:path extrusionOk="0" h="912" w="1843">
                  <a:moveTo>
                    <a:pt x="890" y="0"/>
                  </a:moveTo>
                  <a:lnTo>
                    <a:pt x="0" y="0"/>
                  </a:lnTo>
                  <a:lnTo>
                    <a:pt x="0" y="412"/>
                  </a:lnTo>
                  <a:lnTo>
                    <a:pt x="0" y="499"/>
                  </a:lnTo>
                  <a:lnTo>
                    <a:pt x="0" y="912"/>
                  </a:lnTo>
                  <a:lnTo>
                    <a:pt x="890" y="912"/>
                  </a:lnTo>
                  <a:lnTo>
                    <a:pt x="953" y="912"/>
                  </a:lnTo>
                  <a:lnTo>
                    <a:pt x="1843" y="912"/>
                  </a:lnTo>
                  <a:lnTo>
                    <a:pt x="1843" y="499"/>
                  </a:lnTo>
                  <a:lnTo>
                    <a:pt x="1843" y="412"/>
                  </a:lnTo>
                  <a:lnTo>
                    <a:pt x="1843" y="0"/>
                  </a:lnTo>
                  <a:lnTo>
                    <a:pt x="953" y="0"/>
                  </a:lnTo>
                  <a:lnTo>
                    <a:pt x="890" y="0"/>
                  </a:lnTo>
                  <a:close/>
                  <a:moveTo>
                    <a:pt x="1841" y="1"/>
                  </a:moveTo>
                  <a:lnTo>
                    <a:pt x="1841" y="412"/>
                  </a:lnTo>
                  <a:lnTo>
                    <a:pt x="1841" y="499"/>
                  </a:lnTo>
                  <a:lnTo>
                    <a:pt x="1841" y="910"/>
                  </a:lnTo>
                  <a:lnTo>
                    <a:pt x="953" y="910"/>
                  </a:lnTo>
                  <a:lnTo>
                    <a:pt x="890" y="910"/>
                  </a:lnTo>
                  <a:lnTo>
                    <a:pt x="1" y="910"/>
                  </a:lnTo>
                  <a:lnTo>
                    <a:pt x="1" y="499"/>
                  </a:lnTo>
                  <a:lnTo>
                    <a:pt x="1" y="412"/>
                  </a:lnTo>
                  <a:lnTo>
                    <a:pt x="1" y="1"/>
                  </a:lnTo>
                  <a:lnTo>
                    <a:pt x="890" y="1"/>
                  </a:lnTo>
                  <a:lnTo>
                    <a:pt x="953" y="1"/>
                  </a:lnTo>
                  <a:lnTo>
                    <a:pt x="1841"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5"/>
            <p:cNvSpPr/>
            <p:nvPr/>
          </p:nvSpPr>
          <p:spPr>
            <a:xfrm>
              <a:off x="2143125" y="2608263"/>
              <a:ext cx="73025" cy="61913"/>
            </a:xfrm>
            <a:custGeom>
              <a:rect b="b" l="l" r="r" t="t"/>
              <a:pathLst>
                <a:path extrusionOk="0" h="39" w="46">
                  <a:moveTo>
                    <a:pt x="46" y="39"/>
                  </a:moveTo>
                  <a:lnTo>
                    <a:pt x="46" y="39"/>
                  </a:lnTo>
                  <a:lnTo>
                    <a:pt x="23" y="0"/>
                  </a:lnTo>
                  <a:lnTo>
                    <a:pt x="23" y="0"/>
                  </a:lnTo>
                  <a:lnTo>
                    <a:pt x="23" y="0"/>
                  </a:lnTo>
                  <a:lnTo>
                    <a:pt x="0" y="39"/>
                  </a:lnTo>
                  <a:lnTo>
                    <a:pt x="1" y="39"/>
                  </a:lnTo>
                  <a:lnTo>
                    <a:pt x="46" y="39"/>
                  </a:lnTo>
                  <a:close/>
                  <a:moveTo>
                    <a:pt x="14" y="19"/>
                  </a:moveTo>
                  <a:lnTo>
                    <a:pt x="22" y="4"/>
                  </a:lnTo>
                  <a:lnTo>
                    <a:pt x="22" y="34"/>
                  </a:lnTo>
                  <a:lnTo>
                    <a:pt x="14" y="19"/>
                  </a:lnTo>
                  <a:close/>
                  <a:moveTo>
                    <a:pt x="3" y="37"/>
                  </a:moveTo>
                  <a:lnTo>
                    <a:pt x="13" y="21"/>
                  </a:lnTo>
                  <a:lnTo>
                    <a:pt x="22" y="37"/>
                  </a:lnTo>
                  <a:lnTo>
                    <a:pt x="3" y="37"/>
                  </a:lnTo>
                  <a:close/>
                  <a:moveTo>
                    <a:pt x="33" y="19"/>
                  </a:moveTo>
                  <a:lnTo>
                    <a:pt x="24" y="34"/>
                  </a:lnTo>
                  <a:lnTo>
                    <a:pt x="24" y="4"/>
                  </a:lnTo>
                  <a:lnTo>
                    <a:pt x="33" y="19"/>
                  </a:lnTo>
                  <a:close/>
                  <a:moveTo>
                    <a:pt x="24" y="37"/>
                  </a:moveTo>
                  <a:lnTo>
                    <a:pt x="34" y="21"/>
                  </a:lnTo>
                  <a:lnTo>
                    <a:pt x="43" y="37"/>
                  </a:lnTo>
                  <a:lnTo>
                    <a:pt x="24" y="3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5"/>
            <p:cNvSpPr/>
            <p:nvPr/>
          </p:nvSpPr>
          <p:spPr>
            <a:xfrm>
              <a:off x="3656013" y="2936875"/>
              <a:ext cx="52388" cy="236539"/>
            </a:xfrm>
            <a:custGeom>
              <a:rect b="b" l="l" r="r" t="t"/>
              <a:pathLst>
                <a:path extrusionOk="0" h="759" w="170">
                  <a:moveTo>
                    <a:pt x="57" y="109"/>
                  </a:moveTo>
                  <a:cubicBezTo>
                    <a:pt x="57" y="161"/>
                    <a:pt x="94" y="205"/>
                    <a:pt x="143" y="216"/>
                  </a:cubicBezTo>
                  <a:cubicBezTo>
                    <a:pt x="62" y="228"/>
                    <a:pt x="0" y="297"/>
                    <a:pt x="0" y="381"/>
                  </a:cubicBezTo>
                  <a:cubicBezTo>
                    <a:pt x="0" y="462"/>
                    <a:pt x="58" y="530"/>
                    <a:pt x="134" y="545"/>
                  </a:cubicBezTo>
                  <a:cubicBezTo>
                    <a:pt x="90" y="559"/>
                    <a:pt x="57" y="601"/>
                    <a:pt x="57" y="650"/>
                  </a:cubicBezTo>
                  <a:cubicBezTo>
                    <a:pt x="57" y="710"/>
                    <a:pt x="106" y="759"/>
                    <a:pt x="167" y="759"/>
                  </a:cubicBezTo>
                  <a:cubicBezTo>
                    <a:pt x="170" y="759"/>
                    <a:pt x="170" y="759"/>
                    <a:pt x="170" y="759"/>
                  </a:cubicBezTo>
                  <a:cubicBezTo>
                    <a:pt x="170" y="548"/>
                    <a:pt x="170" y="548"/>
                    <a:pt x="170" y="548"/>
                  </a:cubicBezTo>
                  <a:cubicBezTo>
                    <a:pt x="170" y="540"/>
                    <a:pt x="170" y="540"/>
                    <a:pt x="170" y="540"/>
                  </a:cubicBezTo>
                  <a:cubicBezTo>
                    <a:pt x="170" y="219"/>
                    <a:pt x="170" y="219"/>
                    <a:pt x="170" y="219"/>
                  </a:cubicBezTo>
                  <a:cubicBezTo>
                    <a:pt x="170" y="214"/>
                    <a:pt x="170" y="214"/>
                    <a:pt x="170" y="214"/>
                  </a:cubicBezTo>
                  <a:cubicBezTo>
                    <a:pt x="170" y="0"/>
                    <a:pt x="170" y="0"/>
                    <a:pt x="170" y="0"/>
                  </a:cubicBezTo>
                  <a:cubicBezTo>
                    <a:pt x="167" y="0"/>
                    <a:pt x="167" y="0"/>
                    <a:pt x="167" y="0"/>
                  </a:cubicBezTo>
                  <a:cubicBezTo>
                    <a:pt x="106" y="0"/>
                    <a:pt x="57" y="49"/>
                    <a:pt x="57" y="109"/>
                  </a:cubicBezTo>
                  <a:close/>
                  <a:moveTo>
                    <a:pt x="92" y="39"/>
                  </a:moveTo>
                  <a:cubicBezTo>
                    <a:pt x="158" y="106"/>
                    <a:pt x="158" y="106"/>
                    <a:pt x="158" y="106"/>
                  </a:cubicBezTo>
                  <a:cubicBezTo>
                    <a:pt x="64" y="106"/>
                    <a:pt x="64" y="106"/>
                    <a:pt x="64" y="106"/>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51" y="271"/>
                  </a:moveTo>
                  <a:cubicBezTo>
                    <a:pt x="158" y="378"/>
                    <a:pt x="158" y="378"/>
                    <a:pt x="158" y="378"/>
                  </a:cubicBezTo>
                  <a:cubicBezTo>
                    <a:pt x="7" y="378"/>
                    <a:pt x="7" y="378"/>
                    <a:pt x="7" y="378"/>
                  </a:cubicBezTo>
                  <a:cubicBezTo>
                    <a:pt x="8" y="336"/>
                    <a:pt x="24" y="299"/>
                    <a:pt x="51" y="271"/>
                  </a:cubicBezTo>
                  <a:close/>
                  <a:moveTo>
                    <a:pt x="7" y="385"/>
                  </a:moveTo>
                  <a:cubicBezTo>
                    <a:pt x="158" y="385"/>
                    <a:pt x="158" y="385"/>
                    <a:pt x="158" y="385"/>
                  </a:cubicBezTo>
                  <a:cubicBezTo>
                    <a:pt x="51" y="492"/>
                    <a:pt x="51" y="492"/>
                    <a:pt x="51" y="492"/>
                  </a:cubicBezTo>
                  <a:cubicBezTo>
                    <a:pt x="24" y="464"/>
                    <a:pt x="8" y="426"/>
                    <a:pt x="7" y="385"/>
                  </a:cubicBezTo>
                  <a:close/>
                  <a:moveTo>
                    <a:pt x="92" y="580"/>
                  </a:moveTo>
                  <a:cubicBezTo>
                    <a:pt x="158" y="646"/>
                    <a:pt x="158" y="646"/>
                    <a:pt x="158" y="646"/>
                  </a:cubicBezTo>
                  <a:cubicBezTo>
                    <a:pt x="64" y="646"/>
                    <a:pt x="64" y="646"/>
                    <a:pt x="64" y="646"/>
                  </a:cubicBezTo>
                  <a:cubicBezTo>
                    <a:pt x="65" y="621"/>
                    <a:pt x="76" y="597"/>
                    <a:pt x="92" y="580"/>
                  </a:cubicBezTo>
                  <a:close/>
                  <a:moveTo>
                    <a:pt x="64" y="653"/>
                  </a:moveTo>
                  <a:cubicBezTo>
                    <a:pt x="158" y="653"/>
                    <a:pt x="158" y="653"/>
                    <a:pt x="158" y="653"/>
                  </a:cubicBezTo>
                  <a:cubicBezTo>
                    <a:pt x="92" y="719"/>
                    <a:pt x="92" y="719"/>
                    <a:pt x="92" y="719"/>
                  </a:cubicBezTo>
                  <a:cubicBezTo>
                    <a:pt x="76" y="702"/>
                    <a:pt x="65" y="679"/>
                    <a:pt x="64" y="653"/>
                  </a:cubicBezTo>
                  <a:close/>
                  <a:moveTo>
                    <a:pt x="163" y="752"/>
                  </a:moveTo>
                  <a:cubicBezTo>
                    <a:pt x="138" y="751"/>
                    <a:pt x="114" y="741"/>
                    <a:pt x="97" y="724"/>
                  </a:cubicBezTo>
                  <a:cubicBezTo>
                    <a:pt x="163" y="658"/>
                    <a:pt x="163" y="658"/>
                    <a:pt x="163" y="658"/>
                  </a:cubicBezTo>
                  <a:lnTo>
                    <a:pt x="163" y="752"/>
                  </a:lnTo>
                  <a:close/>
                  <a:moveTo>
                    <a:pt x="163" y="641"/>
                  </a:moveTo>
                  <a:cubicBezTo>
                    <a:pt x="97" y="575"/>
                    <a:pt x="97" y="575"/>
                    <a:pt x="97" y="575"/>
                  </a:cubicBezTo>
                  <a:cubicBezTo>
                    <a:pt x="113" y="560"/>
                    <a:pt x="133" y="550"/>
                    <a:pt x="156" y="548"/>
                  </a:cubicBezTo>
                  <a:cubicBezTo>
                    <a:pt x="158" y="548"/>
                    <a:pt x="161" y="548"/>
                    <a:pt x="163" y="548"/>
                  </a:cubicBezTo>
                  <a:lnTo>
                    <a:pt x="163" y="641"/>
                  </a:lnTo>
                  <a:close/>
                  <a:moveTo>
                    <a:pt x="163" y="540"/>
                  </a:moveTo>
                  <a:cubicBezTo>
                    <a:pt x="161" y="540"/>
                    <a:pt x="158" y="541"/>
                    <a:pt x="156" y="541"/>
                  </a:cubicBezTo>
                  <a:cubicBezTo>
                    <a:pt x="117" y="538"/>
                    <a:pt x="82" y="522"/>
                    <a:pt x="56" y="497"/>
                  </a:cubicBezTo>
                  <a:cubicBezTo>
                    <a:pt x="163" y="390"/>
                    <a:pt x="163" y="390"/>
                    <a:pt x="163" y="390"/>
                  </a:cubicBezTo>
                  <a:lnTo>
                    <a:pt x="163" y="540"/>
                  </a:lnTo>
                  <a:close/>
                  <a:moveTo>
                    <a:pt x="163" y="373"/>
                  </a:moveTo>
                  <a:cubicBezTo>
                    <a:pt x="56" y="266"/>
                    <a:pt x="56" y="266"/>
                    <a:pt x="56" y="266"/>
                  </a:cubicBezTo>
                  <a:cubicBezTo>
                    <a:pt x="84" y="239"/>
                    <a:pt x="122" y="222"/>
                    <a:pt x="163" y="221"/>
                  </a:cubicBezTo>
                  <a:lnTo>
                    <a:pt x="163" y="373"/>
                  </a:lnTo>
                  <a:close/>
                  <a:moveTo>
                    <a:pt x="163" y="211"/>
                  </a:moveTo>
                  <a:cubicBezTo>
                    <a:pt x="138" y="210"/>
                    <a:pt x="114" y="200"/>
                    <a:pt x="97" y="184"/>
                  </a:cubicBezTo>
                  <a:cubicBezTo>
                    <a:pt x="163" y="118"/>
                    <a:pt x="163" y="118"/>
                    <a:pt x="163" y="118"/>
                  </a:cubicBezTo>
                  <a:lnTo>
                    <a:pt x="163" y="211"/>
                  </a:lnTo>
                  <a:close/>
                  <a:moveTo>
                    <a:pt x="163" y="101"/>
                  </a:moveTo>
                  <a:cubicBezTo>
                    <a:pt x="97" y="34"/>
                    <a:pt x="97" y="34"/>
                    <a:pt x="97" y="34"/>
                  </a:cubicBezTo>
                  <a:cubicBezTo>
                    <a:pt x="114" y="18"/>
                    <a:pt x="138" y="8"/>
                    <a:pt x="163" y="7"/>
                  </a:cubicBezTo>
                  <a:lnTo>
                    <a:pt x="163" y="10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5"/>
            <p:cNvSpPr/>
            <p:nvPr/>
          </p:nvSpPr>
          <p:spPr>
            <a:xfrm>
              <a:off x="3725863"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5"/>
            <p:cNvSpPr/>
            <p:nvPr/>
          </p:nvSpPr>
          <p:spPr>
            <a:xfrm>
              <a:off x="3663950" y="2686050"/>
              <a:ext cx="46038" cy="174625"/>
            </a:xfrm>
            <a:custGeom>
              <a:rect b="b" l="l" r="r" t="t"/>
              <a:pathLst>
                <a:path extrusionOk="0" h="110" w="29">
                  <a:moveTo>
                    <a:pt x="0" y="110"/>
                  </a:moveTo>
                  <a:lnTo>
                    <a:pt x="29" y="0"/>
                  </a:lnTo>
                  <a:lnTo>
                    <a:pt x="0" y="0"/>
                  </a:lnTo>
                  <a:lnTo>
                    <a:pt x="0" y="110"/>
                  </a:lnTo>
                  <a:close/>
                  <a:moveTo>
                    <a:pt x="1" y="2"/>
                  </a:moveTo>
                  <a:lnTo>
                    <a:pt x="27" y="2"/>
                  </a:lnTo>
                  <a:lnTo>
                    <a:pt x="1" y="99"/>
                  </a:lnTo>
                  <a:lnTo>
                    <a:pt x="1"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5"/>
            <p:cNvSpPr/>
            <p:nvPr/>
          </p:nvSpPr>
          <p:spPr>
            <a:xfrm>
              <a:off x="2444750"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5"/>
            <p:cNvSpPr/>
            <p:nvPr/>
          </p:nvSpPr>
          <p:spPr>
            <a:xfrm>
              <a:off x="24558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5"/>
            <p:cNvSpPr/>
            <p:nvPr/>
          </p:nvSpPr>
          <p:spPr>
            <a:xfrm>
              <a:off x="2466975"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5"/>
            <p:cNvSpPr/>
            <p:nvPr/>
          </p:nvSpPr>
          <p:spPr>
            <a:xfrm>
              <a:off x="3654425"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5"/>
            <p:cNvSpPr/>
            <p:nvPr/>
          </p:nvSpPr>
          <p:spPr>
            <a:xfrm>
              <a:off x="366553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5"/>
            <p:cNvSpPr/>
            <p:nvPr/>
          </p:nvSpPr>
          <p:spPr>
            <a:xfrm>
              <a:off x="3676650"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5"/>
            <p:cNvSpPr/>
            <p:nvPr/>
          </p:nvSpPr>
          <p:spPr>
            <a:xfrm>
              <a:off x="3656013" y="3648075"/>
              <a:ext cx="52388" cy="238125"/>
            </a:xfrm>
            <a:custGeom>
              <a:rect b="b" l="l" r="r" t="t"/>
              <a:pathLst>
                <a:path extrusionOk="0" h="759" w="170">
                  <a:moveTo>
                    <a:pt x="143" y="543"/>
                  </a:moveTo>
                  <a:cubicBezTo>
                    <a:pt x="94" y="554"/>
                    <a:pt x="57" y="597"/>
                    <a:pt x="57" y="649"/>
                  </a:cubicBezTo>
                  <a:cubicBezTo>
                    <a:pt x="57" y="710"/>
                    <a:pt x="106" y="759"/>
                    <a:pt x="167" y="759"/>
                  </a:cubicBezTo>
                  <a:cubicBezTo>
                    <a:pt x="170" y="759"/>
                    <a:pt x="170" y="759"/>
                    <a:pt x="170" y="759"/>
                  </a:cubicBezTo>
                  <a:cubicBezTo>
                    <a:pt x="170" y="544"/>
                    <a:pt x="170" y="544"/>
                    <a:pt x="170" y="544"/>
                  </a:cubicBezTo>
                  <a:cubicBezTo>
                    <a:pt x="170" y="540"/>
                    <a:pt x="170" y="540"/>
                    <a:pt x="170" y="540"/>
                  </a:cubicBezTo>
                  <a:cubicBezTo>
                    <a:pt x="170" y="218"/>
                    <a:pt x="170" y="218"/>
                    <a:pt x="170" y="218"/>
                  </a:cubicBezTo>
                  <a:cubicBezTo>
                    <a:pt x="170" y="210"/>
                    <a:pt x="170" y="210"/>
                    <a:pt x="170" y="210"/>
                  </a:cubicBezTo>
                  <a:cubicBezTo>
                    <a:pt x="170" y="0"/>
                    <a:pt x="170" y="0"/>
                    <a:pt x="170" y="0"/>
                  </a:cubicBezTo>
                  <a:cubicBezTo>
                    <a:pt x="167" y="0"/>
                    <a:pt x="167" y="0"/>
                    <a:pt x="167" y="0"/>
                  </a:cubicBezTo>
                  <a:cubicBezTo>
                    <a:pt x="106" y="0"/>
                    <a:pt x="57" y="49"/>
                    <a:pt x="57" y="109"/>
                  </a:cubicBezTo>
                  <a:cubicBezTo>
                    <a:pt x="57" y="158"/>
                    <a:pt x="90" y="200"/>
                    <a:pt x="134" y="213"/>
                  </a:cubicBezTo>
                  <a:cubicBezTo>
                    <a:pt x="58" y="229"/>
                    <a:pt x="0" y="296"/>
                    <a:pt x="0" y="377"/>
                  </a:cubicBezTo>
                  <a:cubicBezTo>
                    <a:pt x="0" y="461"/>
                    <a:pt x="62" y="531"/>
                    <a:pt x="143" y="543"/>
                  </a:cubicBezTo>
                  <a:close/>
                  <a:moveTo>
                    <a:pt x="92" y="580"/>
                  </a:moveTo>
                  <a:cubicBezTo>
                    <a:pt x="158" y="646"/>
                    <a:pt x="158" y="646"/>
                    <a:pt x="158" y="646"/>
                  </a:cubicBezTo>
                  <a:cubicBezTo>
                    <a:pt x="64" y="646"/>
                    <a:pt x="64" y="646"/>
                    <a:pt x="64" y="646"/>
                  </a:cubicBezTo>
                  <a:cubicBezTo>
                    <a:pt x="65" y="620"/>
                    <a:pt x="76" y="597"/>
                    <a:pt x="92" y="580"/>
                  </a:cubicBezTo>
                  <a:close/>
                  <a:moveTo>
                    <a:pt x="64" y="653"/>
                  </a:moveTo>
                  <a:cubicBezTo>
                    <a:pt x="158" y="653"/>
                    <a:pt x="158" y="653"/>
                    <a:pt x="158" y="653"/>
                  </a:cubicBezTo>
                  <a:cubicBezTo>
                    <a:pt x="92" y="719"/>
                    <a:pt x="92" y="719"/>
                    <a:pt x="92" y="719"/>
                  </a:cubicBezTo>
                  <a:cubicBezTo>
                    <a:pt x="76" y="702"/>
                    <a:pt x="65" y="678"/>
                    <a:pt x="64" y="653"/>
                  </a:cubicBezTo>
                  <a:close/>
                  <a:moveTo>
                    <a:pt x="163" y="752"/>
                  </a:moveTo>
                  <a:cubicBezTo>
                    <a:pt x="138" y="751"/>
                    <a:pt x="114" y="740"/>
                    <a:pt x="97" y="724"/>
                  </a:cubicBezTo>
                  <a:cubicBezTo>
                    <a:pt x="163" y="658"/>
                    <a:pt x="163" y="658"/>
                    <a:pt x="163" y="658"/>
                  </a:cubicBezTo>
                  <a:lnTo>
                    <a:pt x="163" y="752"/>
                  </a:lnTo>
                  <a:close/>
                  <a:moveTo>
                    <a:pt x="163" y="641"/>
                  </a:moveTo>
                  <a:cubicBezTo>
                    <a:pt x="97" y="575"/>
                    <a:pt x="97" y="575"/>
                    <a:pt x="97" y="575"/>
                  </a:cubicBezTo>
                  <a:cubicBezTo>
                    <a:pt x="114" y="558"/>
                    <a:pt x="138" y="548"/>
                    <a:pt x="163" y="547"/>
                  </a:cubicBezTo>
                  <a:lnTo>
                    <a:pt x="163" y="641"/>
                  </a:lnTo>
                  <a:close/>
                  <a:moveTo>
                    <a:pt x="163" y="537"/>
                  </a:moveTo>
                  <a:cubicBezTo>
                    <a:pt x="122" y="536"/>
                    <a:pt x="84" y="520"/>
                    <a:pt x="56" y="493"/>
                  </a:cubicBezTo>
                  <a:cubicBezTo>
                    <a:pt x="163" y="386"/>
                    <a:pt x="163" y="386"/>
                    <a:pt x="163" y="386"/>
                  </a:cubicBezTo>
                  <a:lnTo>
                    <a:pt x="163" y="537"/>
                  </a:lnTo>
                  <a:close/>
                  <a:moveTo>
                    <a:pt x="163" y="7"/>
                  </a:moveTo>
                  <a:cubicBezTo>
                    <a:pt x="163" y="100"/>
                    <a:pt x="163" y="100"/>
                    <a:pt x="163" y="100"/>
                  </a:cubicBezTo>
                  <a:cubicBezTo>
                    <a:pt x="97" y="34"/>
                    <a:pt x="97" y="34"/>
                    <a:pt x="97" y="34"/>
                  </a:cubicBezTo>
                  <a:cubicBezTo>
                    <a:pt x="114" y="18"/>
                    <a:pt x="138" y="8"/>
                    <a:pt x="163" y="7"/>
                  </a:cubicBezTo>
                  <a:close/>
                  <a:moveTo>
                    <a:pt x="92" y="39"/>
                  </a:moveTo>
                  <a:cubicBezTo>
                    <a:pt x="158" y="105"/>
                    <a:pt x="158" y="105"/>
                    <a:pt x="158" y="105"/>
                  </a:cubicBezTo>
                  <a:cubicBezTo>
                    <a:pt x="64" y="105"/>
                    <a:pt x="64" y="105"/>
                    <a:pt x="64" y="105"/>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97" y="184"/>
                  </a:moveTo>
                  <a:cubicBezTo>
                    <a:pt x="163" y="118"/>
                    <a:pt x="163" y="118"/>
                    <a:pt x="163" y="118"/>
                  </a:cubicBezTo>
                  <a:cubicBezTo>
                    <a:pt x="163" y="210"/>
                    <a:pt x="163" y="210"/>
                    <a:pt x="163" y="210"/>
                  </a:cubicBezTo>
                  <a:cubicBezTo>
                    <a:pt x="161" y="210"/>
                    <a:pt x="158" y="210"/>
                    <a:pt x="156" y="211"/>
                  </a:cubicBezTo>
                  <a:cubicBezTo>
                    <a:pt x="133" y="208"/>
                    <a:pt x="113" y="198"/>
                    <a:pt x="97" y="184"/>
                  </a:cubicBezTo>
                  <a:close/>
                  <a:moveTo>
                    <a:pt x="156" y="218"/>
                  </a:moveTo>
                  <a:cubicBezTo>
                    <a:pt x="158" y="218"/>
                    <a:pt x="161" y="218"/>
                    <a:pt x="163" y="218"/>
                  </a:cubicBezTo>
                  <a:cubicBezTo>
                    <a:pt x="163" y="369"/>
                    <a:pt x="163" y="369"/>
                    <a:pt x="163" y="369"/>
                  </a:cubicBezTo>
                  <a:cubicBezTo>
                    <a:pt x="56" y="262"/>
                    <a:pt x="56" y="262"/>
                    <a:pt x="56" y="262"/>
                  </a:cubicBezTo>
                  <a:cubicBezTo>
                    <a:pt x="82" y="237"/>
                    <a:pt x="117" y="220"/>
                    <a:pt x="156" y="218"/>
                  </a:cubicBezTo>
                  <a:close/>
                  <a:moveTo>
                    <a:pt x="51" y="267"/>
                  </a:moveTo>
                  <a:cubicBezTo>
                    <a:pt x="158" y="374"/>
                    <a:pt x="158" y="374"/>
                    <a:pt x="158" y="374"/>
                  </a:cubicBezTo>
                  <a:cubicBezTo>
                    <a:pt x="7" y="374"/>
                    <a:pt x="7" y="374"/>
                    <a:pt x="7" y="374"/>
                  </a:cubicBezTo>
                  <a:cubicBezTo>
                    <a:pt x="8" y="332"/>
                    <a:pt x="24" y="295"/>
                    <a:pt x="51" y="267"/>
                  </a:cubicBezTo>
                  <a:close/>
                  <a:moveTo>
                    <a:pt x="158" y="381"/>
                  </a:moveTo>
                  <a:cubicBezTo>
                    <a:pt x="51" y="488"/>
                    <a:pt x="51" y="488"/>
                    <a:pt x="51" y="488"/>
                  </a:cubicBezTo>
                  <a:cubicBezTo>
                    <a:pt x="24" y="460"/>
                    <a:pt x="8" y="422"/>
                    <a:pt x="7" y="381"/>
                  </a:cubicBezTo>
                  <a:lnTo>
                    <a:pt x="158" y="38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5"/>
            <p:cNvSpPr/>
            <p:nvPr/>
          </p:nvSpPr>
          <p:spPr>
            <a:xfrm>
              <a:off x="3725863"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5"/>
            <p:cNvSpPr/>
            <p:nvPr/>
          </p:nvSpPr>
          <p:spPr>
            <a:xfrm>
              <a:off x="3663950" y="3962400"/>
              <a:ext cx="46038" cy="173038"/>
            </a:xfrm>
            <a:custGeom>
              <a:rect b="b" l="l" r="r" t="t"/>
              <a:pathLst>
                <a:path extrusionOk="0" h="109" w="29">
                  <a:moveTo>
                    <a:pt x="0" y="109"/>
                  </a:moveTo>
                  <a:lnTo>
                    <a:pt x="29" y="109"/>
                  </a:lnTo>
                  <a:lnTo>
                    <a:pt x="0" y="0"/>
                  </a:lnTo>
                  <a:lnTo>
                    <a:pt x="0" y="109"/>
                  </a:lnTo>
                  <a:close/>
                  <a:moveTo>
                    <a:pt x="1" y="11"/>
                  </a:moveTo>
                  <a:lnTo>
                    <a:pt x="27" y="108"/>
                  </a:lnTo>
                  <a:lnTo>
                    <a:pt x="1" y="108"/>
                  </a:lnTo>
                  <a:lnTo>
                    <a:pt x="1"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5"/>
            <p:cNvSpPr/>
            <p:nvPr/>
          </p:nvSpPr>
          <p:spPr>
            <a:xfrm>
              <a:off x="2444750"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5"/>
            <p:cNvSpPr/>
            <p:nvPr/>
          </p:nvSpPr>
          <p:spPr>
            <a:xfrm>
              <a:off x="24558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5"/>
            <p:cNvSpPr/>
            <p:nvPr/>
          </p:nvSpPr>
          <p:spPr>
            <a:xfrm>
              <a:off x="2466975"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5"/>
            <p:cNvSpPr/>
            <p:nvPr/>
          </p:nvSpPr>
          <p:spPr>
            <a:xfrm>
              <a:off x="3654425"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5"/>
            <p:cNvSpPr/>
            <p:nvPr/>
          </p:nvSpPr>
          <p:spPr>
            <a:xfrm>
              <a:off x="366553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5"/>
            <p:cNvSpPr/>
            <p:nvPr/>
          </p:nvSpPr>
          <p:spPr>
            <a:xfrm>
              <a:off x="3676650"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5"/>
            <p:cNvSpPr/>
            <p:nvPr/>
          </p:nvSpPr>
          <p:spPr>
            <a:xfrm>
              <a:off x="2143125" y="4152900"/>
              <a:ext cx="73025" cy="61913"/>
            </a:xfrm>
            <a:custGeom>
              <a:rect b="b" l="l" r="r" t="t"/>
              <a:pathLst>
                <a:path extrusionOk="0" h="39" w="46">
                  <a:moveTo>
                    <a:pt x="1" y="0"/>
                  </a:moveTo>
                  <a:lnTo>
                    <a:pt x="0" y="0"/>
                  </a:lnTo>
                  <a:lnTo>
                    <a:pt x="23" y="39"/>
                  </a:lnTo>
                  <a:lnTo>
                    <a:pt x="23" y="38"/>
                  </a:lnTo>
                  <a:lnTo>
                    <a:pt x="23" y="39"/>
                  </a:lnTo>
                  <a:lnTo>
                    <a:pt x="46" y="0"/>
                  </a:lnTo>
                  <a:lnTo>
                    <a:pt x="46" y="0"/>
                  </a:lnTo>
                  <a:lnTo>
                    <a:pt x="1" y="0"/>
                  </a:lnTo>
                  <a:close/>
                  <a:moveTo>
                    <a:pt x="33" y="19"/>
                  </a:moveTo>
                  <a:lnTo>
                    <a:pt x="24" y="34"/>
                  </a:lnTo>
                  <a:lnTo>
                    <a:pt x="24" y="4"/>
                  </a:lnTo>
                  <a:lnTo>
                    <a:pt x="33" y="19"/>
                  </a:lnTo>
                  <a:close/>
                  <a:moveTo>
                    <a:pt x="43" y="1"/>
                  </a:moveTo>
                  <a:lnTo>
                    <a:pt x="34" y="18"/>
                  </a:lnTo>
                  <a:lnTo>
                    <a:pt x="24" y="1"/>
                  </a:lnTo>
                  <a:lnTo>
                    <a:pt x="43" y="1"/>
                  </a:lnTo>
                  <a:close/>
                  <a:moveTo>
                    <a:pt x="14" y="19"/>
                  </a:moveTo>
                  <a:lnTo>
                    <a:pt x="22" y="4"/>
                  </a:lnTo>
                  <a:lnTo>
                    <a:pt x="22" y="34"/>
                  </a:lnTo>
                  <a:lnTo>
                    <a:pt x="14" y="19"/>
                  </a:lnTo>
                  <a:close/>
                  <a:moveTo>
                    <a:pt x="22" y="1"/>
                  </a:moveTo>
                  <a:lnTo>
                    <a:pt x="13" y="18"/>
                  </a:lnTo>
                  <a:lnTo>
                    <a:pt x="3" y="1"/>
                  </a:lnTo>
                  <a:lnTo>
                    <a:pt x="22"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5"/>
            <p:cNvSpPr/>
            <p:nvPr/>
          </p:nvSpPr>
          <p:spPr>
            <a:xfrm>
              <a:off x="650875" y="3648075"/>
              <a:ext cx="52388" cy="238125"/>
            </a:xfrm>
            <a:custGeom>
              <a:rect b="b" l="l" r="r" t="t"/>
              <a:pathLst>
                <a:path extrusionOk="0" h="759" w="170">
                  <a:moveTo>
                    <a:pt x="36" y="213"/>
                  </a:moveTo>
                  <a:cubicBezTo>
                    <a:pt x="80" y="200"/>
                    <a:pt x="113" y="158"/>
                    <a:pt x="113" y="109"/>
                  </a:cubicBezTo>
                  <a:cubicBezTo>
                    <a:pt x="113" y="49"/>
                    <a:pt x="63" y="0"/>
                    <a:pt x="3" y="0"/>
                  </a:cubicBezTo>
                  <a:cubicBezTo>
                    <a:pt x="0" y="0"/>
                    <a:pt x="0" y="0"/>
                    <a:pt x="0" y="0"/>
                  </a:cubicBezTo>
                  <a:cubicBezTo>
                    <a:pt x="0" y="210"/>
                    <a:pt x="0" y="210"/>
                    <a:pt x="0" y="210"/>
                  </a:cubicBezTo>
                  <a:cubicBezTo>
                    <a:pt x="0" y="218"/>
                    <a:pt x="0" y="218"/>
                    <a:pt x="0" y="218"/>
                  </a:cubicBezTo>
                  <a:cubicBezTo>
                    <a:pt x="0" y="540"/>
                    <a:pt x="0" y="540"/>
                    <a:pt x="0" y="540"/>
                  </a:cubicBezTo>
                  <a:cubicBezTo>
                    <a:pt x="0" y="544"/>
                    <a:pt x="0" y="544"/>
                    <a:pt x="0" y="544"/>
                  </a:cubicBezTo>
                  <a:cubicBezTo>
                    <a:pt x="0" y="759"/>
                    <a:pt x="0" y="759"/>
                    <a:pt x="0" y="759"/>
                  </a:cubicBezTo>
                  <a:cubicBezTo>
                    <a:pt x="3" y="759"/>
                    <a:pt x="3" y="759"/>
                    <a:pt x="3" y="759"/>
                  </a:cubicBezTo>
                  <a:cubicBezTo>
                    <a:pt x="63" y="759"/>
                    <a:pt x="113" y="710"/>
                    <a:pt x="113" y="649"/>
                  </a:cubicBezTo>
                  <a:cubicBezTo>
                    <a:pt x="113" y="597"/>
                    <a:pt x="76" y="554"/>
                    <a:pt x="27" y="543"/>
                  </a:cubicBezTo>
                  <a:cubicBezTo>
                    <a:pt x="108" y="531"/>
                    <a:pt x="170" y="461"/>
                    <a:pt x="170" y="377"/>
                  </a:cubicBezTo>
                  <a:cubicBezTo>
                    <a:pt x="170" y="296"/>
                    <a:pt x="112" y="229"/>
                    <a:pt x="36" y="213"/>
                  </a:cubicBezTo>
                  <a:close/>
                  <a:moveTo>
                    <a:pt x="78" y="179"/>
                  </a:moveTo>
                  <a:cubicBezTo>
                    <a:pt x="12" y="113"/>
                    <a:pt x="12" y="113"/>
                    <a:pt x="12" y="113"/>
                  </a:cubicBezTo>
                  <a:cubicBezTo>
                    <a:pt x="105" y="113"/>
                    <a:pt x="105" y="113"/>
                    <a:pt x="105" y="113"/>
                  </a:cubicBezTo>
                  <a:cubicBezTo>
                    <a:pt x="104" y="138"/>
                    <a:pt x="94" y="161"/>
                    <a:pt x="78" y="179"/>
                  </a:cubicBezTo>
                  <a:close/>
                  <a:moveTo>
                    <a:pt x="105" y="105"/>
                  </a:moveTo>
                  <a:cubicBezTo>
                    <a:pt x="12" y="105"/>
                    <a:pt x="12" y="105"/>
                    <a:pt x="12" y="105"/>
                  </a:cubicBezTo>
                  <a:cubicBezTo>
                    <a:pt x="78" y="39"/>
                    <a:pt x="78" y="39"/>
                    <a:pt x="78" y="39"/>
                  </a:cubicBezTo>
                  <a:cubicBezTo>
                    <a:pt x="94" y="57"/>
                    <a:pt x="104" y="80"/>
                    <a:pt x="105" y="105"/>
                  </a:cubicBezTo>
                  <a:close/>
                  <a:moveTo>
                    <a:pt x="7" y="7"/>
                  </a:moveTo>
                  <a:cubicBezTo>
                    <a:pt x="32" y="8"/>
                    <a:pt x="55" y="18"/>
                    <a:pt x="73" y="34"/>
                  </a:cubicBezTo>
                  <a:cubicBezTo>
                    <a:pt x="7" y="100"/>
                    <a:pt x="7" y="100"/>
                    <a:pt x="7" y="100"/>
                  </a:cubicBezTo>
                  <a:lnTo>
                    <a:pt x="7" y="7"/>
                  </a:lnTo>
                  <a:close/>
                  <a:moveTo>
                    <a:pt x="7" y="118"/>
                  </a:moveTo>
                  <a:cubicBezTo>
                    <a:pt x="73" y="184"/>
                    <a:pt x="73" y="184"/>
                    <a:pt x="73" y="184"/>
                  </a:cubicBezTo>
                  <a:cubicBezTo>
                    <a:pt x="57" y="198"/>
                    <a:pt x="36" y="208"/>
                    <a:pt x="14" y="211"/>
                  </a:cubicBezTo>
                  <a:cubicBezTo>
                    <a:pt x="11" y="210"/>
                    <a:pt x="9" y="210"/>
                    <a:pt x="7" y="210"/>
                  </a:cubicBezTo>
                  <a:lnTo>
                    <a:pt x="7" y="118"/>
                  </a:lnTo>
                  <a:close/>
                  <a:moveTo>
                    <a:pt x="7" y="218"/>
                  </a:moveTo>
                  <a:cubicBezTo>
                    <a:pt x="9" y="218"/>
                    <a:pt x="12" y="218"/>
                    <a:pt x="14" y="218"/>
                  </a:cubicBezTo>
                  <a:cubicBezTo>
                    <a:pt x="52" y="220"/>
                    <a:pt x="87" y="237"/>
                    <a:pt x="114" y="262"/>
                  </a:cubicBezTo>
                  <a:cubicBezTo>
                    <a:pt x="7" y="369"/>
                    <a:pt x="7" y="369"/>
                    <a:pt x="7" y="369"/>
                  </a:cubicBezTo>
                  <a:lnTo>
                    <a:pt x="7" y="218"/>
                  </a:lnTo>
                  <a:close/>
                  <a:moveTo>
                    <a:pt x="7" y="752"/>
                  </a:moveTo>
                  <a:cubicBezTo>
                    <a:pt x="7" y="658"/>
                    <a:pt x="7" y="658"/>
                    <a:pt x="7" y="658"/>
                  </a:cubicBezTo>
                  <a:cubicBezTo>
                    <a:pt x="73" y="724"/>
                    <a:pt x="73" y="724"/>
                    <a:pt x="73" y="724"/>
                  </a:cubicBezTo>
                  <a:cubicBezTo>
                    <a:pt x="55" y="740"/>
                    <a:pt x="32" y="751"/>
                    <a:pt x="7" y="752"/>
                  </a:cubicBezTo>
                  <a:close/>
                  <a:moveTo>
                    <a:pt x="78" y="719"/>
                  </a:moveTo>
                  <a:cubicBezTo>
                    <a:pt x="12" y="653"/>
                    <a:pt x="12" y="653"/>
                    <a:pt x="12" y="653"/>
                  </a:cubicBezTo>
                  <a:cubicBezTo>
                    <a:pt x="105" y="653"/>
                    <a:pt x="105" y="653"/>
                    <a:pt x="105" y="653"/>
                  </a:cubicBezTo>
                  <a:cubicBezTo>
                    <a:pt x="104" y="678"/>
                    <a:pt x="94" y="702"/>
                    <a:pt x="78" y="719"/>
                  </a:cubicBezTo>
                  <a:close/>
                  <a:moveTo>
                    <a:pt x="105" y="646"/>
                  </a:moveTo>
                  <a:cubicBezTo>
                    <a:pt x="12" y="646"/>
                    <a:pt x="12" y="646"/>
                    <a:pt x="12" y="646"/>
                  </a:cubicBezTo>
                  <a:cubicBezTo>
                    <a:pt x="78" y="580"/>
                    <a:pt x="78" y="580"/>
                    <a:pt x="78" y="580"/>
                  </a:cubicBezTo>
                  <a:cubicBezTo>
                    <a:pt x="94" y="597"/>
                    <a:pt x="104" y="620"/>
                    <a:pt x="105" y="646"/>
                  </a:cubicBezTo>
                  <a:close/>
                  <a:moveTo>
                    <a:pt x="73" y="575"/>
                  </a:moveTo>
                  <a:cubicBezTo>
                    <a:pt x="7" y="641"/>
                    <a:pt x="7" y="641"/>
                    <a:pt x="7" y="641"/>
                  </a:cubicBezTo>
                  <a:cubicBezTo>
                    <a:pt x="7" y="547"/>
                    <a:pt x="7" y="547"/>
                    <a:pt x="7" y="547"/>
                  </a:cubicBezTo>
                  <a:cubicBezTo>
                    <a:pt x="32" y="548"/>
                    <a:pt x="55" y="558"/>
                    <a:pt x="73" y="575"/>
                  </a:cubicBezTo>
                  <a:close/>
                  <a:moveTo>
                    <a:pt x="7" y="537"/>
                  </a:moveTo>
                  <a:cubicBezTo>
                    <a:pt x="7" y="386"/>
                    <a:pt x="7" y="386"/>
                    <a:pt x="7" y="386"/>
                  </a:cubicBezTo>
                  <a:cubicBezTo>
                    <a:pt x="114" y="493"/>
                    <a:pt x="114" y="493"/>
                    <a:pt x="114" y="493"/>
                  </a:cubicBezTo>
                  <a:cubicBezTo>
                    <a:pt x="86" y="520"/>
                    <a:pt x="48" y="536"/>
                    <a:pt x="7" y="537"/>
                  </a:cubicBezTo>
                  <a:close/>
                  <a:moveTo>
                    <a:pt x="119" y="488"/>
                  </a:moveTo>
                  <a:cubicBezTo>
                    <a:pt x="12" y="381"/>
                    <a:pt x="12" y="381"/>
                    <a:pt x="12" y="381"/>
                  </a:cubicBezTo>
                  <a:cubicBezTo>
                    <a:pt x="163" y="381"/>
                    <a:pt x="163" y="381"/>
                    <a:pt x="163" y="381"/>
                  </a:cubicBezTo>
                  <a:cubicBezTo>
                    <a:pt x="162" y="422"/>
                    <a:pt x="145" y="460"/>
                    <a:pt x="119" y="488"/>
                  </a:cubicBezTo>
                  <a:close/>
                  <a:moveTo>
                    <a:pt x="12" y="374"/>
                  </a:moveTo>
                  <a:cubicBezTo>
                    <a:pt x="119" y="267"/>
                    <a:pt x="119" y="267"/>
                    <a:pt x="119" y="267"/>
                  </a:cubicBezTo>
                  <a:cubicBezTo>
                    <a:pt x="145" y="295"/>
                    <a:pt x="162" y="332"/>
                    <a:pt x="163" y="374"/>
                  </a:cubicBezTo>
                  <a:lnTo>
                    <a:pt x="12" y="37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5"/>
            <p:cNvSpPr/>
            <p:nvPr/>
          </p:nvSpPr>
          <p:spPr>
            <a:xfrm>
              <a:off x="609600"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5"/>
            <p:cNvSpPr/>
            <p:nvPr/>
          </p:nvSpPr>
          <p:spPr>
            <a:xfrm>
              <a:off x="649288" y="3962400"/>
              <a:ext cx="46038" cy="173038"/>
            </a:xfrm>
            <a:custGeom>
              <a:rect b="b" l="l" r="r" t="t"/>
              <a:pathLst>
                <a:path extrusionOk="0" h="109" w="29">
                  <a:moveTo>
                    <a:pt x="29" y="109"/>
                  </a:moveTo>
                  <a:lnTo>
                    <a:pt x="29" y="0"/>
                  </a:lnTo>
                  <a:lnTo>
                    <a:pt x="0" y="109"/>
                  </a:lnTo>
                  <a:lnTo>
                    <a:pt x="29" y="109"/>
                  </a:lnTo>
                  <a:close/>
                  <a:moveTo>
                    <a:pt x="28" y="108"/>
                  </a:moveTo>
                  <a:lnTo>
                    <a:pt x="2" y="108"/>
                  </a:lnTo>
                  <a:lnTo>
                    <a:pt x="28" y="11"/>
                  </a:lnTo>
                  <a:lnTo>
                    <a:pt x="28" y="10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5"/>
            <p:cNvSpPr/>
            <p:nvPr/>
          </p:nvSpPr>
          <p:spPr>
            <a:xfrm>
              <a:off x="1858963"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5"/>
            <p:cNvSpPr/>
            <p:nvPr/>
          </p:nvSpPr>
          <p:spPr>
            <a:xfrm>
              <a:off x="18589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5"/>
            <p:cNvSpPr/>
            <p:nvPr/>
          </p:nvSpPr>
          <p:spPr>
            <a:xfrm>
              <a:off x="1858963"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5"/>
            <p:cNvSpPr/>
            <p:nvPr/>
          </p:nvSpPr>
          <p:spPr>
            <a:xfrm>
              <a:off x="649288"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5"/>
            <p:cNvSpPr/>
            <p:nvPr/>
          </p:nvSpPr>
          <p:spPr>
            <a:xfrm>
              <a:off x="64928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5"/>
            <p:cNvSpPr/>
            <p:nvPr/>
          </p:nvSpPr>
          <p:spPr>
            <a:xfrm>
              <a:off x="649288"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9" name="Google Shape;149;p5"/>
          <p:cNvSpPr txBox="1"/>
          <p:nvPr>
            <p:ph type="title"/>
          </p:nvPr>
        </p:nvSpPr>
        <p:spPr>
          <a:xfrm>
            <a:off x="720000" y="549125"/>
            <a:ext cx="7704000" cy="63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0" name="Google Shape;150;p5"/>
          <p:cNvSpPr txBox="1"/>
          <p:nvPr>
            <p:ph idx="1" type="subTitle"/>
          </p:nvPr>
        </p:nvSpPr>
        <p:spPr>
          <a:xfrm>
            <a:off x="5055284" y="38521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5"/>
          <p:cNvSpPr txBox="1"/>
          <p:nvPr>
            <p:ph idx="2" type="subTitle"/>
          </p:nvPr>
        </p:nvSpPr>
        <p:spPr>
          <a:xfrm>
            <a:off x="1583300" y="38521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5"/>
          <p:cNvSpPr txBox="1"/>
          <p:nvPr>
            <p:ph idx="3" type="subTitle"/>
          </p:nvPr>
        </p:nvSpPr>
        <p:spPr>
          <a:xfrm>
            <a:off x="5055275" y="3464275"/>
            <a:ext cx="2505600" cy="46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
        <p:nvSpPr>
          <p:cNvPr id="153" name="Google Shape;153;p5"/>
          <p:cNvSpPr txBox="1"/>
          <p:nvPr>
            <p:ph idx="4" type="subTitle"/>
          </p:nvPr>
        </p:nvSpPr>
        <p:spPr>
          <a:xfrm>
            <a:off x="1583075" y="3464275"/>
            <a:ext cx="2505600" cy="46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Jost"/>
              <a:buNone/>
              <a:defRPr sz="2400">
                <a:solidFill>
                  <a:schemeClr val="dk1"/>
                </a:solidFill>
                <a:latin typeface="Jost Medium"/>
                <a:ea typeface="Jost Medium"/>
                <a:cs typeface="Jost Medium"/>
                <a:sym typeface="Jost Medium"/>
              </a:defRPr>
            </a:lvl1pPr>
            <a:lvl2pPr lvl="1" rtl="0" algn="ctr">
              <a:lnSpc>
                <a:spcPct val="100000"/>
              </a:lnSpc>
              <a:spcBef>
                <a:spcPts val="0"/>
              </a:spcBef>
              <a:spcAft>
                <a:spcPts val="0"/>
              </a:spcAft>
              <a:buSzPts val="2400"/>
              <a:buFont typeface="Jost"/>
              <a:buNone/>
              <a:defRPr b="1" sz="2400">
                <a:latin typeface="Jost"/>
                <a:ea typeface="Jost"/>
                <a:cs typeface="Jost"/>
                <a:sym typeface="Jost"/>
              </a:defRPr>
            </a:lvl2pPr>
            <a:lvl3pPr lvl="2" rtl="0" algn="ctr">
              <a:lnSpc>
                <a:spcPct val="100000"/>
              </a:lnSpc>
              <a:spcBef>
                <a:spcPts val="0"/>
              </a:spcBef>
              <a:spcAft>
                <a:spcPts val="0"/>
              </a:spcAft>
              <a:buSzPts val="2400"/>
              <a:buFont typeface="Jost"/>
              <a:buNone/>
              <a:defRPr b="1" sz="2400">
                <a:latin typeface="Jost"/>
                <a:ea typeface="Jost"/>
                <a:cs typeface="Jost"/>
                <a:sym typeface="Jost"/>
              </a:defRPr>
            </a:lvl3pPr>
            <a:lvl4pPr lvl="3" rtl="0" algn="ctr">
              <a:lnSpc>
                <a:spcPct val="100000"/>
              </a:lnSpc>
              <a:spcBef>
                <a:spcPts val="0"/>
              </a:spcBef>
              <a:spcAft>
                <a:spcPts val="0"/>
              </a:spcAft>
              <a:buSzPts val="2400"/>
              <a:buFont typeface="Jost"/>
              <a:buNone/>
              <a:defRPr b="1" sz="2400">
                <a:latin typeface="Jost"/>
                <a:ea typeface="Jost"/>
                <a:cs typeface="Jost"/>
                <a:sym typeface="Jost"/>
              </a:defRPr>
            </a:lvl4pPr>
            <a:lvl5pPr lvl="4" rtl="0" algn="ctr">
              <a:lnSpc>
                <a:spcPct val="100000"/>
              </a:lnSpc>
              <a:spcBef>
                <a:spcPts val="0"/>
              </a:spcBef>
              <a:spcAft>
                <a:spcPts val="0"/>
              </a:spcAft>
              <a:buSzPts val="2400"/>
              <a:buFont typeface="Jost"/>
              <a:buNone/>
              <a:defRPr b="1" sz="2400">
                <a:latin typeface="Jost"/>
                <a:ea typeface="Jost"/>
                <a:cs typeface="Jost"/>
                <a:sym typeface="Jost"/>
              </a:defRPr>
            </a:lvl5pPr>
            <a:lvl6pPr lvl="5" rtl="0" algn="ctr">
              <a:lnSpc>
                <a:spcPct val="100000"/>
              </a:lnSpc>
              <a:spcBef>
                <a:spcPts val="0"/>
              </a:spcBef>
              <a:spcAft>
                <a:spcPts val="0"/>
              </a:spcAft>
              <a:buSzPts val="2400"/>
              <a:buFont typeface="Jost"/>
              <a:buNone/>
              <a:defRPr b="1" sz="2400">
                <a:latin typeface="Jost"/>
                <a:ea typeface="Jost"/>
                <a:cs typeface="Jost"/>
                <a:sym typeface="Jost"/>
              </a:defRPr>
            </a:lvl6pPr>
            <a:lvl7pPr lvl="6" rtl="0" algn="ctr">
              <a:lnSpc>
                <a:spcPct val="100000"/>
              </a:lnSpc>
              <a:spcBef>
                <a:spcPts val="0"/>
              </a:spcBef>
              <a:spcAft>
                <a:spcPts val="0"/>
              </a:spcAft>
              <a:buSzPts val="2400"/>
              <a:buFont typeface="Jost"/>
              <a:buNone/>
              <a:defRPr b="1" sz="2400">
                <a:latin typeface="Jost"/>
                <a:ea typeface="Jost"/>
                <a:cs typeface="Jost"/>
                <a:sym typeface="Jost"/>
              </a:defRPr>
            </a:lvl7pPr>
            <a:lvl8pPr lvl="7" rtl="0" algn="ctr">
              <a:lnSpc>
                <a:spcPct val="100000"/>
              </a:lnSpc>
              <a:spcBef>
                <a:spcPts val="0"/>
              </a:spcBef>
              <a:spcAft>
                <a:spcPts val="0"/>
              </a:spcAft>
              <a:buSzPts val="2400"/>
              <a:buFont typeface="Jost"/>
              <a:buNone/>
              <a:defRPr b="1" sz="2400">
                <a:latin typeface="Jost"/>
                <a:ea typeface="Jost"/>
                <a:cs typeface="Jost"/>
                <a:sym typeface="Jost"/>
              </a:defRPr>
            </a:lvl8pPr>
            <a:lvl9pPr lvl="8" rtl="0" algn="ctr">
              <a:lnSpc>
                <a:spcPct val="100000"/>
              </a:lnSpc>
              <a:spcBef>
                <a:spcPts val="0"/>
              </a:spcBef>
              <a:spcAft>
                <a:spcPts val="0"/>
              </a:spcAft>
              <a:buSzPts val="2400"/>
              <a:buFont typeface="Jost"/>
              <a:buNone/>
              <a:defRPr b="1" sz="2400">
                <a:latin typeface="Jost"/>
                <a:ea typeface="Jost"/>
                <a:cs typeface="Jost"/>
                <a:sym typeface="Jos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grpSp>
        <p:nvGrpSpPr>
          <p:cNvPr id="155" name="Google Shape;155;p6"/>
          <p:cNvGrpSpPr/>
          <p:nvPr/>
        </p:nvGrpSpPr>
        <p:grpSpPr>
          <a:xfrm>
            <a:off x="105401" y="98858"/>
            <a:ext cx="8933204" cy="4946086"/>
            <a:chOff x="590550" y="2525713"/>
            <a:chExt cx="3178171" cy="1771648"/>
          </a:xfrm>
        </p:grpSpPr>
        <p:sp>
          <p:nvSpPr>
            <p:cNvPr id="156" name="Google Shape;156;p6"/>
            <p:cNvSpPr/>
            <p:nvPr/>
          </p:nvSpPr>
          <p:spPr>
            <a:xfrm>
              <a:off x="650875" y="2936875"/>
              <a:ext cx="52388" cy="236539"/>
            </a:xfrm>
            <a:custGeom>
              <a:rect b="b" l="l" r="r" t="t"/>
              <a:pathLst>
                <a:path extrusionOk="0" h="759" w="170">
                  <a:moveTo>
                    <a:pt x="27" y="216"/>
                  </a:moveTo>
                  <a:cubicBezTo>
                    <a:pt x="76" y="205"/>
                    <a:pt x="113" y="161"/>
                    <a:pt x="113" y="109"/>
                  </a:cubicBezTo>
                  <a:cubicBezTo>
                    <a:pt x="113" y="49"/>
                    <a:pt x="63" y="0"/>
                    <a:pt x="3" y="0"/>
                  </a:cubicBezTo>
                  <a:cubicBezTo>
                    <a:pt x="0" y="0"/>
                    <a:pt x="0" y="0"/>
                    <a:pt x="0" y="0"/>
                  </a:cubicBezTo>
                  <a:cubicBezTo>
                    <a:pt x="0" y="214"/>
                    <a:pt x="0" y="214"/>
                    <a:pt x="0" y="214"/>
                  </a:cubicBezTo>
                  <a:cubicBezTo>
                    <a:pt x="0" y="219"/>
                    <a:pt x="0" y="219"/>
                    <a:pt x="0" y="219"/>
                  </a:cubicBezTo>
                  <a:cubicBezTo>
                    <a:pt x="0" y="540"/>
                    <a:pt x="0" y="540"/>
                    <a:pt x="0" y="540"/>
                  </a:cubicBezTo>
                  <a:cubicBezTo>
                    <a:pt x="0" y="548"/>
                    <a:pt x="0" y="548"/>
                    <a:pt x="0" y="548"/>
                  </a:cubicBezTo>
                  <a:cubicBezTo>
                    <a:pt x="0" y="759"/>
                    <a:pt x="0" y="759"/>
                    <a:pt x="0" y="759"/>
                  </a:cubicBezTo>
                  <a:cubicBezTo>
                    <a:pt x="3" y="759"/>
                    <a:pt x="3" y="759"/>
                    <a:pt x="3" y="759"/>
                  </a:cubicBezTo>
                  <a:cubicBezTo>
                    <a:pt x="63" y="759"/>
                    <a:pt x="113" y="710"/>
                    <a:pt x="113" y="650"/>
                  </a:cubicBezTo>
                  <a:cubicBezTo>
                    <a:pt x="113" y="601"/>
                    <a:pt x="80" y="559"/>
                    <a:pt x="36" y="545"/>
                  </a:cubicBezTo>
                  <a:cubicBezTo>
                    <a:pt x="112" y="530"/>
                    <a:pt x="170" y="462"/>
                    <a:pt x="170" y="381"/>
                  </a:cubicBezTo>
                  <a:cubicBezTo>
                    <a:pt x="170" y="297"/>
                    <a:pt x="108" y="228"/>
                    <a:pt x="27" y="216"/>
                  </a:cubicBezTo>
                  <a:close/>
                  <a:moveTo>
                    <a:pt x="78" y="179"/>
                  </a:moveTo>
                  <a:cubicBezTo>
                    <a:pt x="12" y="113"/>
                    <a:pt x="12" y="113"/>
                    <a:pt x="12" y="113"/>
                  </a:cubicBezTo>
                  <a:cubicBezTo>
                    <a:pt x="105" y="113"/>
                    <a:pt x="105" y="113"/>
                    <a:pt x="105" y="113"/>
                  </a:cubicBezTo>
                  <a:cubicBezTo>
                    <a:pt x="104" y="138"/>
                    <a:pt x="94" y="161"/>
                    <a:pt x="78" y="179"/>
                  </a:cubicBezTo>
                  <a:close/>
                  <a:moveTo>
                    <a:pt x="105" y="106"/>
                  </a:moveTo>
                  <a:cubicBezTo>
                    <a:pt x="12" y="106"/>
                    <a:pt x="12" y="106"/>
                    <a:pt x="12" y="106"/>
                  </a:cubicBezTo>
                  <a:cubicBezTo>
                    <a:pt x="78" y="39"/>
                    <a:pt x="78" y="39"/>
                    <a:pt x="78" y="39"/>
                  </a:cubicBezTo>
                  <a:cubicBezTo>
                    <a:pt x="94" y="57"/>
                    <a:pt x="104" y="80"/>
                    <a:pt x="105" y="106"/>
                  </a:cubicBezTo>
                  <a:close/>
                  <a:moveTo>
                    <a:pt x="7" y="7"/>
                  </a:moveTo>
                  <a:cubicBezTo>
                    <a:pt x="32" y="8"/>
                    <a:pt x="55" y="18"/>
                    <a:pt x="73" y="34"/>
                  </a:cubicBezTo>
                  <a:cubicBezTo>
                    <a:pt x="7" y="101"/>
                    <a:pt x="7" y="101"/>
                    <a:pt x="7" y="101"/>
                  </a:cubicBezTo>
                  <a:lnTo>
                    <a:pt x="7" y="7"/>
                  </a:lnTo>
                  <a:close/>
                  <a:moveTo>
                    <a:pt x="7" y="118"/>
                  </a:moveTo>
                  <a:cubicBezTo>
                    <a:pt x="73" y="184"/>
                    <a:pt x="73" y="184"/>
                    <a:pt x="73" y="184"/>
                  </a:cubicBezTo>
                  <a:cubicBezTo>
                    <a:pt x="55" y="200"/>
                    <a:pt x="32" y="210"/>
                    <a:pt x="7" y="211"/>
                  </a:cubicBezTo>
                  <a:lnTo>
                    <a:pt x="7" y="118"/>
                  </a:lnTo>
                  <a:close/>
                  <a:moveTo>
                    <a:pt x="7" y="221"/>
                  </a:moveTo>
                  <a:cubicBezTo>
                    <a:pt x="48" y="222"/>
                    <a:pt x="86" y="239"/>
                    <a:pt x="114" y="266"/>
                  </a:cubicBezTo>
                  <a:cubicBezTo>
                    <a:pt x="7" y="373"/>
                    <a:pt x="7" y="373"/>
                    <a:pt x="7" y="373"/>
                  </a:cubicBezTo>
                  <a:lnTo>
                    <a:pt x="7" y="221"/>
                  </a:lnTo>
                  <a:close/>
                  <a:moveTo>
                    <a:pt x="7" y="752"/>
                  </a:moveTo>
                  <a:cubicBezTo>
                    <a:pt x="7" y="658"/>
                    <a:pt x="7" y="658"/>
                    <a:pt x="7" y="658"/>
                  </a:cubicBezTo>
                  <a:cubicBezTo>
                    <a:pt x="73" y="724"/>
                    <a:pt x="73" y="724"/>
                    <a:pt x="73" y="724"/>
                  </a:cubicBezTo>
                  <a:cubicBezTo>
                    <a:pt x="55" y="741"/>
                    <a:pt x="32" y="751"/>
                    <a:pt x="7" y="752"/>
                  </a:cubicBezTo>
                  <a:close/>
                  <a:moveTo>
                    <a:pt x="78" y="719"/>
                  </a:moveTo>
                  <a:cubicBezTo>
                    <a:pt x="12" y="653"/>
                    <a:pt x="12" y="653"/>
                    <a:pt x="12" y="653"/>
                  </a:cubicBezTo>
                  <a:cubicBezTo>
                    <a:pt x="105" y="653"/>
                    <a:pt x="105" y="653"/>
                    <a:pt x="105" y="653"/>
                  </a:cubicBezTo>
                  <a:cubicBezTo>
                    <a:pt x="104" y="679"/>
                    <a:pt x="94" y="702"/>
                    <a:pt x="78" y="719"/>
                  </a:cubicBezTo>
                  <a:close/>
                  <a:moveTo>
                    <a:pt x="105" y="646"/>
                  </a:moveTo>
                  <a:cubicBezTo>
                    <a:pt x="12" y="646"/>
                    <a:pt x="12" y="646"/>
                    <a:pt x="12" y="646"/>
                  </a:cubicBezTo>
                  <a:cubicBezTo>
                    <a:pt x="78" y="580"/>
                    <a:pt x="78" y="580"/>
                    <a:pt x="78" y="580"/>
                  </a:cubicBezTo>
                  <a:cubicBezTo>
                    <a:pt x="94" y="597"/>
                    <a:pt x="104" y="621"/>
                    <a:pt x="105" y="646"/>
                  </a:cubicBezTo>
                  <a:close/>
                  <a:moveTo>
                    <a:pt x="73" y="575"/>
                  </a:moveTo>
                  <a:cubicBezTo>
                    <a:pt x="7" y="641"/>
                    <a:pt x="7" y="641"/>
                    <a:pt x="7" y="641"/>
                  </a:cubicBezTo>
                  <a:cubicBezTo>
                    <a:pt x="7" y="548"/>
                    <a:pt x="7" y="548"/>
                    <a:pt x="7" y="548"/>
                  </a:cubicBezTo>
                  <a:cubicBezTo>
                    <a:pt x="9" y="548"/>
                    <a:pt x="11" y="548"/>
                    <a:pt x="14" y="548"/>
                  </a:cubicBezTo>
                  <a:cubicBezTo>
                    <a:pt x="36" y="550"/>
                    <a:pt x="57" y="560"/>
                    <a:pt x="73" y="575"/>
                  </a:cubicBezTo>
                  <a:close/>
                  <a:moveTo>
                    <a:pt x="14" y="541"/>
                  </a:moveTo>
                  <a:cubicBezTo>
                    <a:pt x="12" y="541"/>
                    <a:pt x="9" y="540"/>
                    <a:pt x="7" y="540"/>
                  </a:cubicBezTo>
                  <a:cubicBezTo>
                    <a:pt x="7" y="390"/>
                    <a:pt x="7" y="390"/>
                    <a:pt x="7" y="390"/>
                  </a:cubicBezTo>
                  <a:cubicBezTo>
                    <a:pt x="114" y="497"/>
                    <a:pt x="114" y="497"/>
                    <a:pt x="114" y="497"/>
                  </a:cubicBezTo>
                  <a:cubicBezTo>
                    <a:pt x="87" y="522"/>
                    <a:pt x="52" y="538"/>
                    <a:pt x="14" y="541"/>
                  </a:cubicBezTo>
                  <a:close/>
                  <a:moveTo>
                    <a:pt x="119" y="492"/>
                  </a:moveTo>
                  <a:cubicBezTo>
                    <a:pt x="12" y="385"/>
                    <a:pt x="12" y="385"/>
                    <a:pt x="12" y="385"/>
                  </a:cubicBezTo>
                  <a:cubicBezTo>
                    <a:pt x="163" y="385"/>
                    <a:pt x="163" y="385"/>
                    <a:pt x="163" y="385"/>
                  </a:cubicBezTo>
                  <a:cubicBezTo>
                    <a:pt x="162" y="426"/>
                    <a:pt x="145" y="464"/>
                    <a:pt x="119" y="492"/>
                  </a:cubicBezTo>
                  <a:close/>
                  <a:moveTo>
                    <a:pt x="12" y="378"/>
                  </a:moveTo>
                  <a:cubicBezTo>
                    <a:pt x="119" y="271"/>
                    <a:pt x="119" y="271"/>
                    <a:pt x="119" y="271"/>
                  </a:cubicBezTo>
                  <a:cubicBezTo>
                    <a:pt x="145" y="299"/>
                    <a:pt x="162" y="336"/>
                    <a:pt x="163" y="378"/>
                  </a:cubicBezTo>
                  <a:lnTo>
                    <a:pt x="12" y="3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6"/>
            <p:cNvSpPr/>
            <p:nvPr/>
          </p:nvSpPr>
          <p:spPr>
            <a:xfrm>
              <a:off x="609600"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6"/>
            <p:cNvSpPr/>
            <p:nvPr/>
          </p:nvSpPr>
          <p:spPr>
            <a:xfrm>
              <a:off x="649288" y="2686050"/>
              <a:ext cx="46038" cy="174625"/>
            </a:xfrm>
            <a:custGeom>
              <a:rect b="b" l="l" r="r" t="t"/>
              <a:pathLst>
                <a:path extrusionOk="0" h="110" w="29">
                  <a:moveTo>
                    <a:pt x="29" y="0"/>
                  </a:moveTo>
                  <a:lnTo>
                    <a:pt x="0" y="0"/>
                  </a:lnTo>
                  <a:lnTo>
                    <a:pt x="29" y="110"/>
                  </a:lnTo>
                  <a:lnTo>
                    <a:pt x="29" y="0"/>
                  </a:lnTo>
                  <a:close/>
                  <a:moveTo>
                    <a:pt x="28" y="99"/>
                  </a:moveTo>
                  <a:lnTo>
                    <a:pt x="2" y="2"/>
                  </a:lnTo>
                  <a:lnTo>
                    <a:pt x="28" y="2"/>
                  </a:lnTo>
                  <a:lnTo>
                    <a:pt x="28" y="9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6"/>
            <p:cNvSpPr/>
            <p:nvPr/>
          </p:nvSpPr>
          <p:spPr>
            <a:xfrm>
              <a:off x="1858963"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6"/>
            <p:cNvSpPr/>
            <p:nvPr/>
          </p:nvSpPr>
          <p:spPr>
            <a:xfrm>
              <a:off x="18589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6"/>
            <p:cNvSpPr/>
            <p:nvPr/>
          </p:nvSpPr>
          <p:spPr>
            <a:xfrm>
              <a:off x="1858963"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6"/>
            <p:cNvSpPr/>
            <p:nvPr/>
          </p:nvSpPr>
          <p:spPr>
            <a:xfrm>
              <a:off x="649288"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6"/>
            <p:cNvSpPr/>
            <p:nvPr/>
          </p:nvSpPr>
          <p:spPr>
            <a:xfrm>
              <a:off x="64928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6"/>
            <p:cNvSpPr/>
            <p:nvPr/>
          </p:nvSpPr>
          <p:spPr>
            <a:xfrm>
              <a:off x="649288"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6"/>
            <p:cNvSpPr/>
            <p:nvPr/>
          </p:nvSpPr>
          <p:spPr>
            <a:xfrm>
              <a:off x="590550" y="2525713"/>
              <a:ext cx="3178171" cy="1771648"/>
            </a:xfrm>
            <a:custGeom>
              <a:rect b="b" l="l" r="r" t="t"/>
              <a:pathLst>
                <a:path extrusionOk="0" h="5669" w="10166">
                  <a:moveTo>
                    <a:pt x="5817" y="1"/>
                  </a:moveTo>
                  <a:cubicBezTo>
                    <a:pt x="5815" y="0"/>
                    <a:pt x="5815" y="0"/>
                    <a:pt x="5815" y="0"/>
                  </a:cubicBezTo>
                  <a:cubicBezTo>
                    <a:pt x="5814" y="1"/>
                    <a:pt x="5814" y="1"/>
                    <a:pt x="5814" y="1"/>
                  </a:cubicBezTo>
                  <a:cubicBezTo>
                    <a:pt x="5243" y="1"/>
                    <a:pt x="5243" y="1"/>
                    <a:pt x="5243" y="1"/>
                  </a:cubicBezTo>
                  <a:cubicBezTo>
                    <a:pt x="4923" y="1"/>
                    <a:pt x="4923" y="1"/>
                    <a:pt x="4923" y="1"/>
                  </a:cubicBezTo>
                  <a:cubicBezTo>
                    <a:pt x="4352" y="1"/>
                    <a:pt x="4352" y="1"/>
                    <a:pt x="4352" y="1"/>
                  </a:cubicBezTo>
                  <a:cubicBezTo>
                    <a:pt x="4350" y="0"/>
                    <a:pt x="4350" y="0"/>
                    <a:pt x="4350" y="0"/>
                  </a:cubicBezTo>
                  <a:cubicBezTo>
                    <a:pt x="4349" y="1"/>
                    <a:pt x="4349" y="1"/>
                    <a:pt x="4349" y="1"/>
                  </a:cubicBezTo>
                  <a:cubicBezTo>
                    <a:pt x="0" y="1"/>
                    <a:pt x="0" y="1"/>
                    <a:pt x="0" y="1"/>
                  </a:cubicBezTo>
                  <a:cubicBezTo>
                    <a:pt x="0" y="2614"/>
                    <a:pt x="0" y="2614"/>
                    <a:pt x="0" y="2614"/>
                  </a:cubicBezTo>
                  <a:cubicBezTo>
                    <a:pt x="0" y="3055"/>
                    <a:pt x="0" y="3055"/>
                    <a:pt x="0" y="3055"/>
                  </a:cubicBezTo>
                  <a:cubicBezTo>
                    <a:pt x="0" y="5668"/>
                    <a:pt x="0" y="5668"/>
                    <a:pt x="0" y="5668"/>
                  </a:cubicBezTo>
                  <a:cubicBezTo>
                    <a:pt x="4349" y="5668"/>
                    <a:pt x="4349" y="5668"/>
                    <a:pt x="4349" y="5668"/>
                  </a:cubicBezTo>
                  <a:cubicBezTo>
                    <a:pt x="4350" y="5669"/>
                    <a:pt x="4350" y="5669"/>
                    <a:pt x="4350" y="5669"/>
                  </a:cubicBezTo>
                  <a:cubicBezTo>
                    <a:pt x="4352" y="5668"/>
                    <a:pt x="4352" y="5668"/>
                    <a:pt x="4352" y="5668"/>
                  </a:cubicBezTo>
                  <a:cubicBezTo>
                    <a:pt x="4923" y="5668"/>
                    <a:pt x="4923" y="5668"/>
                    <a:pt x="4923" y="5668"/>
                  </a:cubicBezTo>
                  <a:cubicBezTo>
                    <a:pt x="5243" y="5668"/>
                    <a:pt x="5243" y="5668"/>
                    <a:pt x="5243" y="5668"/>
                  </a:cubicBezTo>
                  <a:cubicBezTo>
                    <a:pt x="5814" y="5668"/>
                    <a:pt x="5814" y="5668"/>
                    <a:pt x="5814" y="5668"/>
                  </a:cubicBezTo>
                  <a:cubicBezTo>
                    <a:pt x="5815" y="5669"/>
                    <a:pt x="5815" y="5669"/>
                    <a:pt x="5815" y="5669"/>
                  </a:cubicBezTo>
                  <a:cubicBezTo>
                    <a:pt x="5817" y="5668"/>
                    <a:pt x="5817" y="5668"/>
                    <a:pt x="5817" y="5668"/>
                  </a:cubicBezTo>
                  <a:cubicBezTo>
                    <a:pt x="10166" y="5668"/>
                    <a:pt x="10166" y="5668"/>
                    <a:pt x="10166" y="5668"/>
                  </a:cubicBezTo>
                  <a:cubicBezTo>
                    <a:pt x="10166" y="3055"/>
                    <a:pt x="10166" y="3055"/>
                    <a:pt x="10166" y="3055"/>
                  </a:cubicBezTo>
                  <a:cubicBezTo>
                    <a:pt x="10166" y="2614"/>
                    <a:pt x="10166" y="2614"/>
                    <a:pt x="10166" y="2614"/>
                  </a:cubicBezTo>
                  <a:cubicBezTo>
                    <a:pt x="10166" y="1"/>
                    <a:pt x="10166" y="1"/>
                    <a:pt x="10166" y="1"/>
                  </a:cubicBezTo>
                  <a:lnTo>
                    <a:pt x="5817" y="1"/>
                  </a:lnTo>
                  <a:close/>
                  <a:moveTo>
                    <a:pt x="10159" y="8"/>
                  </a:moveTo>
                  <a:cubicBezTo>
                    <a:pt x="10159" y="2157"/>
                    <a:pt x="10159" y="2157"/>
                    <a:pt x="10159" y="2157"/>
                  </a:cubicBezTo>
                  <a:cubicBezTo>
                    <a:pt x="10046" y="2157"/>
                    <a:pt x="10046" y="2157"/>
                    <a:pt x="10046" y="2157"/>
                  </a:cubicBezTo>
                  <a:cubicBezTo>
                    <a:pt x="10046" y="465"/>
                    <a:pt x="10046" y="465"/>
                    <a:pt x="10046" y="465"/>
                  </a:cubicBezTo>
                  <a:cubicBezTo>
                    <a:pt x="10109" y="465"/>
                    <a:pt x="10109" y="465"/>
                    <a:pt x="10109" y="465"/>
                  </a:cubicBezTo>
                  <a:cubicBezTo>
                    <a:pt x="10109" y="251"/>
                    <a:pt x="10109" y="251"/>
                    <a:pt x="10109" y="251"/>
                  </a:cubicBezTo>
                  <a:cubicBezTo>
                    <a:pt x="9974" y="117"/>
                    <a:pt x="9974" y="117"/>
                    <a:pt x="9974" y="117"/>
                  </a:cubicBezTo>
                  <a:cubicBezTo>
                    <a:pt x="5932" y="117"/>
                    <a:pt x="5932" y="117"/>
                    <a:pt x="5932" y="117"/>
                  </a:cubicBezTo>
                  <a:cubicBezTo>
                    <a:pt x="5824" y="8"/>
                    <a:pt x="5824" y="8"/>
                    <a:pt x="5824" y="8"/>
                  </a:cubicBezTo>
                  <a:lnTo>
                    <a:pt x="10159" y="8"/>
                  </a:lnTo>
                  <a:close/>
                  <a:moveTo>
                    <a:pt x="5821" y="5433"/>
                  </a:moveTo>
                  <a:cubicBezTo>
                    <a:pt x="5850" y="5404"/>
                    <a:pt x="5889" y="5389"/>
                    <a:pt x="5927" y="5389"/>
                  </a:cubicBezTo>
                  <a:cubicBezTo>
                    <a:pt x="5927" y="5540"/>
                    <a:pt x="5927" y="5540"/>
                    <a:pt x="5927" y="5540"/>
                  </a:cubicBezTo>
                  <a:lnTo>
                    <a:pt x="5821" y="5433"/>
                  </a:lnTo>
                  <a:close/>
                  <a:moveTo>
                    <a:pt x="5922" y="5545"/>
                  </a:moveTo>
                  <a:cubicBezTo>
                    <a:pt x="5771" y="5545"/>
                    <a:pt x="5771" y="5545"/>
                    <a:pt x="5771" y="5545"/>
                  </a:cubicBezTo>
                  <a:cubicBezTo>
                    <a:pt x="5772" y="5506"/>
                    <a:pt x="5787" y="5468"/>
                    <a:pt x="5815" y="5438"/>
                  </a:cubicBezTo>
                  <a:lnTo>
                    <a:pt x="5922" y="5545"/>
                  </a:lnTo>
                  <a:close/>
                  <a:moveTo>
                    <a:pt x="5813" y="5430"/>
                  </a:moveTo>
                  <a:cubicBezTo>
                    <a:pt x="5781" y="5462"/>
                    <a:pt x="5765" y="5503"/>
                    <a:pt x="5764" y="5545"/>
                  </a:cubicBezTo>
                  <a:cubicBezTo>
                    <a:pt x="5720" y="5545"/>
                    <a:pt x="5720" y="5545"/>
                    <a:pt x="5720" y="5545"/>
                  </a:cubicBezTo>
                  <a:cubicBezTo>
                    <a:pt x="5720" y="5545"/>
                    <a:pt x="5720" y="5545"/>
                    <a:pt x="5720" y="5545"/>
                  </a:cubicBezTo>
                  <a:cubicBezTo>
                    <a:pt x="5345" y="5545"/>
                    <a:pt x="5345" y="5545"/>
                    <a:pt x="5345" y="5545"/>
                  </a:cubicBezTo>
                  <a:cubicBezTo>
                    <a:pt x="5296" y="5496"/>
                    <a:pt x="5296" y="5496"/>
                    <a:pt x="5296" y="5496"/>
                  </a:cubicBezTo>
                  <a:cubicBezTo>
                    <a:pt x="5272" y="5520"/>
                    <a:pt x="5272" y="5520"/>
                    <a:pt x="5272" y="5520"/>
                  </a:cubicBezTo>
                  <a:cubicBezTo>
                    <a:pt x="5249" y="5496"/>
                    <a:pt x="5249" y="5496"/>
                    <a:pt x="5249" y="5496"/>
                  </a:cubicBezTo>
                  <a:cubicBezTo>
                    <a:pt x="5243" y="5502"/>
                    <a:pt x="5243" y="5502"/>
                    <a:pt x="5243" y="5502"/>
                  </a:cubicBezTo>
                  <a:cubicBezTo>
                    <a:pt x="5243" y="5501"/>
                    <a:pt x="5243" y="5501"/>
                    <a:pt x="5243" y="5501"/>
                  </a:cubicBezTo>
                  <a:cubicBezTo>
                    <a:pt x="5225" y="5519"/>
                    <a:pt x="5225" y="5519"/>
                    <a:pt x="5225" y="5519"/>
                  </a:cubicBezTo>
                  <a:cubicBezTo>
                    <a:pt x="5201" y="5496"/>
                    <a:pt x="5201" y="5496"/>
                    <a:pt x="5201" y="5496"/>
                  </a:cubicBezTo>
                  <a:cubicBezTo>
                    <a:pt x="5201" y="5496"/>
                    <a:pt x="5201" y="5496"/>
                    <a:pt x="5201" y="5496"/>
                  </a:cubicBezTo>
                  <a:cubicBezTo>
                    <a:pt x="5201" y="5496"/>
                    <a:pt x="5201" y="5496"/>
                    <a:pt x="5201" y="5496"/>
                  </a:cubicBezTo>
                  <a:cubicBezTo>
                    <a:pt x="5177" y="5519"/>
                    <a:pt x="5177" y="5519"/>
                    <a:pt x="5177" y="5519"/>
                  </a:cubicBezTo>
                  <a:cubicBezTo>
                    <a:pt x="5154" y="5496"/>
                    <a:pt x="5154" y="5496"/>
                    <a:pt x="5154" y="5496"/>
                  </a:cubicBezTo>
                  <a:cubicBezTo>
                    <a:pt x="5154" y="5496"/>
                    <a:pt x="5154" y="5496"/>
                    <a:pt x="5154" y="5496"/>
                  </a:cubicBezTo>
                  <a:cubicBezTo>
                    <a:pt x="5154" y="5496"/>
                    <a:pt x="5154" y="5496"/>
                    <a:pt x="5154" y="5496"/>
                  </a:cubicBezTo>
                  <a:cubicBezTo>
                    <a:pt x="5130" y="5519"/>
                    <a:pt x="5130" y="5519"/>
                    <a:pt x="5130" y="5519"/>
                  </a:cubicBezTo>
                  <a:cubicBezTo>
                    <a:pt x="5107" y="5496"/>
                    <a:pt x="5107" y="5496"/>
                    <a:pt x="5107" y="5496"/>
                  </a:cubicBezTo>
                  <a:cubicBezTo>
                    <a:pt x="5107" y="5496"/>
                    <a:pt x="5107" y="5496"/>
                    <a:pt x="5107" y="5496"/>
                  </a:cubicBezTo>
                  <a:cubicBezTo>
                    <a:pt x="5106" y="5496"/>
                    <a:pt x="5106" y="5496"/>
                    <a:pt x="5106" y="5496"/>
                  </a:cubicBezTo>
                  <a:cubicBezTo>
                    <a:pt x="5083" y="5519"/>
                    <a:pt x="5083" y="5519"/>
                    <a:pt x="5083" y="5519"/>
                  </a:cubicBezTo>
                  <a:cubicBezTo>
                    <a:pt x="5060" y="5496"/>
                    <a:pt x="5060" y="5496"/>
                    <a:pt x="5060" y="5496"/>
                  </a:cubicBezTo>
                  <a:cubicBezTo>
                    <a:pt x="5059" y="5496"/>
                    <a:pt x="5059" y="5496"/>
                    <a:pt x="5059" y="5496"/>
                  </a:cubicBezTo>
                  <a:cubicBezTo>
                    <a:pt x="5059" y="5496"/>
                    <a:pt x="5059" y="5496"/>
                    <a:pt x="5059" y="5496"/>
                  </a:cubicBezTo>
                  <a:cubicBezTo>
                    <a:pt x="5036" y="5519"/>
                    <a:pt x="5036" y="5519"/>
                    <a:pt x="5036" y="5519"/>
                  </a:cubicBezTo>
                  <a:cubicBezTo>
                    <a:pt x="5012" y="5496"/>
                    <a:pt x="5012" y="5496"/>
                    <a:pt x="5012" y="5496"/>
                  </a:cubicBezTo>
                  <a:cubicBezTo>
                    <a:pt x="5012" y="5496"/>
                    <a:pt x="5012" y="5496"/>
                    <a:pt x="5012" y="5496"/>
                  </a:cubicBezTo>
                  <a:cubicBezTo>
                    <a:pt x="5012" y="5496"/>
                    <a:pt x="5012" y="5496"/>
                    <a:pt x="5012" y="5496"/>
                  </a:cubicBezTo>
                  <a:cubicBezTo>
                    <a:pt x="4988" y="5519"/>
                    <a:pt x="4988" y="5519"/>
                    <a:pt x="4988" y="5519"/>
                  </a:cubicBezTo>
                  <a:cubicBezTo>
                    <a:pt x="4965" y="5496"/>
                    <a:pt x="4965" y="5496"/>
                    <a:pt x="4965" y="5496"/>
                  </a:cubicBezTo>
                  <a:cubicBezTo>
                    <a:pt x="4965" y="5496"/>
                    <a:pt x="4965" y="5496"/>
                    <a:pt x="4965" y="5496"/>
                  </a:cubicBezTo>
                  <a:cubicBezTo>
                    <a:pt x="4964" y="5496"/>
                    <a:pt x="4964" y="5496"/>
                    <a:pt x="4964" y="5496"/>
                  </a:cubicBezTo>
                  <a:cubicBezTo>
                    <a:pt x="4941" y="5519"/>
                    <a:pt x="4941" y="5519"/>
                    <a:pt x="4941" y="5519"/>
                  </a:cubicBezTo>
                  <a:cubicBezTo>
                    <a:pt x="4923" y="5501"/>
                    <a:pt x="4923" y="5501"/>
                    <a:pt x="4923" y="5501"/>
                  </a:cubicBezTo>
                  <a:cubicBezTo>
                    <a:pt x="4923" y="5502"/>
                    <a:pt x="4923" y="5502"/>
                    <a:pt x="4923" y="5502"/>
                  </a:cubicBezTo>
                  <a:cubicBezTo>
                    <a:pt x="4917" y="5496"/>
                    <a:pt x="4917" y="5496"/>
                    <a:pt x="4917" y="5496"/>
                  </a:cubicBezTo>
                  <a:cubicBezTo>
                    <a:pt x="4894" y="5520"/>
                    <a:pt x="4894" y="5520"/>
                    <a:pt x="4894" y="5520"/>
                  </a:cubicBezTo>
                  <a:cubicBezTo>
                    <a:pt x="4870" y="5496"/>
                    <a:pt x="4870" y="5496"/>
                    <a:pt x="4870" y="5496"/>
                  </a:cubicBezTo>
                  <a:cubicBezTo>
                    <a:pt x="4821" y="5545"/>
                    <a:pt x="4821" y="5545"/>
                    <a:pt x="4821" y="5545"/>
                  </a:cubicBezTo>
                  <a:cubicBezTo>
                    <a:pt x="4445" y="5545"/>
                    <a:pt x="4445" y="5545"/>
                    <a:pt x="4445" y="5545"/>
                  </a:cubicBezTo>
                  <a:cubicBezTo>
                    <a:pt x="4445" y="5545"/>
                    <a:pt x="4445" y="5545"/>
                    <a:pt x="4445" y="5545"/>
                  </a:cubicBezTo>
                  <a:cubicBezTo>
                    <a:pt x="4402" y="5545"/>
                    <a:pt x="4402" y="5545"/>
                    <a:pt x="4402" y="5545"/>
                  </a:cubicBezTo>
                  <a:cubicBezTo>
                    <a:pt x="4401" y="5503"/>
                    <a:pt x="4385" y="5462"/>
                    <a:pt x="4353" y="5430"/>
                  </a:cubicBezTo>
                  <a:cubicBezTo>
                    <a:pt x="4320" y="5398"/>
                    <a:pt x="4278" y="5381"/>
                    <a:pt x="4235" y="5381"/>
                  </a:cubicBezTo>
                  <a:cubicBezTo>
                    <a:pt x="4192" y="5381"/>
                    <a:pt x="4150" y="5397"/>
                    <a:pt x="4118" y="5429"/>
                  </a:cubicBezTo>
                  <a:cubicBezTo>
                    <a:pt x="197" y="5429"/>
                    <a:pt x="197" y="5429"/>
                    <a:pt x="197" y="5429"/>
                  </a:cubicBezTo>
                  <a:cubicBezTo>
                    <a:pt x="195" y="5391"/>
                    <a:pt x="165" y="5360"/>
                    <a:pt x="127" y="5359"/>
                  </a:cubicBezTo>
                  <a:cubicBezTo>
                    <a:pt x="127" y="5211"/>
                    <a:pt x="127" y="5211"/>
                    <a:pt x="127" y="5211"/>
                  </a:cubicBezTo>
                  <a:cubicBezTo>
                    <a:pt x="4212" y="5211"/>
                    <a:pt x="4212" y="5211"/>
                    <a:pt x="4212" y="5211"/>
                  </a:cubicBezTo>
                  <a:cubicBezTo>
                    <a:pt x="4275" y="5211"/>
                    <a:pt x="4326" y="5262"/>
                    <a:pt x="4326" y="5325"/>
                  </a:cubicBezTo>
                  <a:cubicBezTo>
                    <a:pt x="4326" y="5329"/>
                    <a:pt x="4326" y="5329"/>
                    <a:pt x="4326" y="5329"/>
                  </a:cubicBezTo>
                  <a:cubicBezTo>
                    <a:pt x="4430" y="5329"/>
                    <a:pt x="4430" y="5329"/>
                    <a:pt x="4430" y="5329"/>
                  </a:cubicBezTo>
                  <a:cubicBezTo>
                    <a:pt x="4431" y="5394"/>
                    <a:pt x="4485" y="5448"/>
                    <a:pt x="4551" y="5448"/>
                  </a:cubicBezTo>
                  <a:cubicBezTo>
                    <a:pt x="4923" y="5448"/>
                    <a:pt x="4923" y="5448"/>
                    <a:pt x="4923" y="5448"/>
                  </a:cubicBezTo>
                  <a:cubicBezTo>
                    <a:pt x="5243" y="5448"/>
                    <a:pt x="5243" y="5448"/>
                    <a:pt x="5243" y="5448"/>
                  </a:cubicBezTo>
                  <a:cubicBezTo>
                    <a:pt x="5614" y="5448"/>
                    <a:pt x="5614" y="5448"/>
                    <a:pt x="5614" y="5448"/>
                  </a:cubicBezTo>
                  <a:cubicBezTo>
                    <a:pt x="5681" y="5448"/>
                    <a:pt x="5735" y="5394"/>
                    <a:pt x="5736" y="5329"/>
                  </a:cubicBezTo>
                  <a:cubicBezTo>
                    <a:pt x="5840" y="5329"/>
                    <a:pt x="5840" y="5329"/>
                    <a:pt x="5840" y="5329"/>
                  </a:cubicBezTo>
                  <a:cubicBezTo>
                    <a:pt x="5840" y="5325"/>
                    <a:pt x="5840" y="5325"/>
                    <a:pt x="5840" y="5325"/>
                  </a:cubicBezTo>
                  <a:cubicBezTo>
                    <a:pt x="5840" y="5262"/>
                    <a:pt x="5891" y="5211"/>
                    <a:pt x="5954" y="5211"/>
                  </a:cubicBezTo>
                  <a:cubicBezTo>
                    <a:pt x="10039" y="5211"/>
                    <a:pt x="10039" y="5211"/>
                    <a:pt x="10039" y="5211"/>
                  </a:cubicBezTo>
                  <a:cubicBezTo>
                    <a:pt x="10039" y="5359"/>
                    <a:pt x="10039" y="5359"/>
                    <a:pt x="10039" y="5359"/>
                  </a:cubicBezTo>
                  <a:cubicBezTo>
                    <a:pt x="10001" y="5360"/>
                    <a:pt x="9970" y="5391"/>
                    <a:pt x="9969" y="5429"/>
                  </a:cubicBezTo>
                  <a:cubicBezTo>
                    <a:pt x="6048" y="5429"/>
                    <a:pt x="6048" y="5429"/>
                    <a:pt x="6048" y="5429"/>
                  </a:cubicBezTo>
                  <a:cubicBezTo>
                    <a:pt x="6016" y="5397"/>
                    <a:pt x="5973" y="5381"/>
                    <a:pt x="5931" y="5381"/>
                  </a:cubicBezTo>
                  <a:cubicBezTo>
                    <a:pt x="5888" y="5381"/>
                    <a:pt x="5845" y="5398"/>
                    <a:pt x="5813" y="5430"/>
                  </a:cubicBezTo>
                  <a:close/>
                  <a:moveTo>
                    <a:pt x="4875" y="5548"/>
                  </a:moveTo>
                  <a:cubicBezTo>
                    <a:pt x="4894" y="5530"/>
                    <a:pt x="4894" y="5530"/>
                    <a:pt x="4894" y="5530"/>
                  </a:cubicBezTo>
                  <a:cubicBezTo>
                    <a:pt x="4912" y="5548"/>
                    <a:pt x="4912" y="5548"/>
                    <a:pt x="4912" y="5548"/>
                  </a:cubicBezTo>
                  <a:cubicBezTo>
                    <a:pt x="4894" y="5567"/>
                    <a:pt x="4894" y="5567"/>
                    <a:pt x="4894" y="5567"/>
                  </a:cubicBezTo>
                  <a:lnTo>
                    <a:pt x="4875" y="5548"/>
                  </a:lnTo>
                  <a:close/>
                  <a:moveTo>
                    <a:pt x="4889" y="5572"/>
                  </a:moveTo>
                  <a:cubicBezTo>
                    <a:pt x="4870" y="5591"/>
                    <a:pt x="4870" y="5591"/>
                    <a:pt x="4870" y="5591"/>
                  </a:cubicBezTo>
                  <a:cubicBezTo>
                    <a:pt x="4828" y="5548"/>
                    <a:pt x="4828" y="5548"/>
                    <a:pt x="4828" y="5548"/>
                  </a:cubicBezTo>
                  <a:cubicBezTo>
                    <a:pt x="4870" y="5506"/>
                    <a:pt x="4870" y="5506"/>
                    <a:pt x="4870" y="5506"/>
                  </a:cubicBezTo>
                  <a:cubicBezTo>
                    <a:pt x="4889" y="5525"/>
                    <a:pt x="4889" y="5525"/>
                    <a:pt x="4889" y="5525"/>
                  </a:cubicBezTo>
                  <a:cubicBezTo>
                    <a:pt x="4865" y="5548"/>
                    <a:pt x="4865" y="5548"/>
                    <a:pt x="4865" y="5548"/>
                  </a:cubicBezTo>
                  <a:lnTo>
                    <a:pt x="4889" y="5572"/>
                  </a:lnTo>
                  <a:close/>
                  <a:moveTo>
                    <a:pt x="4936" y="5525"/>
                  </a:moveTo>
                  <a:cubicBezTo>
                    <a:pt x="4917" y="5543"/>
                    <a:pt x="4917" y="5543"/>
                    <a:pt x="4917" y="5543"/>
                  </a:cubicBezTo>
                  <a:cubicBezTo>
                    <a:pt x="4899" y="5525"/>
                    <a:pt x="4899" y="5525"/>
                    <a:pt x="4899" y="5525"/>
                  </a:cubicBezTo>
                  <a:cubicBezTo>
                    <a:pt x="4917" y="5506"/>
                    <a:pt x="4917" y="5506"/>
                    <a:pt x="4917" y="5506"/>
                  </a:cubicBezTo>
                  <a:lnTo>
                    <a:pt x="4936" y="5525"/>
                  </a:lnTo>
                  <a:close/>
                  <a:moveTo>
                    <a:pt x="4917" y="5553"/>
                  </a:moveTo>
                  <a:cubicBezTo>
                    <a:pt x="4936" y="5572"/>
                    <a:pt x="4936" y="5572"/>
                    <a:pt x="4936" y="5572"/>
                  </a:cubicBezTo>
                  <a:cubicBezTo>
                    <a:pt x="4917" y="5591"/>
                    <a:pt x="4917" y="5591"/>
                    <a:pt x="4917" y="5591"/>
                  </a:cubicBezTo>
                  <a:cubicBezTo>
                    <a:pt x="4899" y="5572"/>
                    <a:pt x="4899" y="5572"/>
                    <a:pt x="4899" y="5572"/>
                  </a:cubicBezTo>
                  <a:lnTo>
                    <a:pt x="4917" y="5553"/>
                  </a:lnTo>
                  <a:close/>
                  <a:moveTo>
                    <a:pt x="4923" y="5548"/>
                  </a:moveTo>
                  <a:cubicBezTo>
                    <a:pt x="4923" y="5549"/>
                    <a:pt x="4923" y="5549"/>
                    <a:pt x="4923" y="5549"/>
                  </a:cubicBezTo>
                  <a:cubicBezTo>
                    <a:pt x="4922" y="5548"/>
                    <a:pt x="4922" y="5548"/>
                    <a:pt x="4922" y="5548"/>
                  </a:cubicBezTo>
                  <a:cubicBezTo>
                    <a:pt x="4923" y="5548"/>
                    <a:pt x="4923" y="5548"/>
                    <a:pt x="4923" y="5548"/>
                  </a:cubicBezTo>
                  <a:cubicBezTo>
                    <a:pt x="4923" y="5548"/>
                    <a:pt x="4923" y="5548"/>
                    <a:pt x="4923" y="5548"/>
                  </a:cubicBezTo>
                  <a:cubicBezTo>
                    <a:pt x="4941" y="5530"/>
                    <a:pt x="4941" y="5530"/>
                    <a:pt x="4941" y="5530"/>
                  </a:cubicBezTo>
                  <a:cubicBezTo>
                    <a:pt x="4959" y="5548"/>
                    <a:pt x="4959" y="5548"/>
                    <a:pt x="4959" y="5548"/>
                  </a:cubicBezTo>
                  <a:cubicBezTo>
                    <a:pt x="4941" y="5567"/>
                    <a:pt x="4941" y="5567"/>
                    <a:pt x="4941" y="5567"/>
                  </a:cubicBezTo>
                  <a:lnTo>
                    <a:pt x="4923" y="5548"/>
                  </a:lnTo>
                  <a:close/>
                  <a:moveTo>
                    <a:pt x="4983" y="5525"/>
                  </a:moveTo>
                  <a:cubicBezTo>
                    <a:pt x="4965" y="5543"/>
                    <a:pt x="4965" y="5543"/>
                    <a:pt x="4965" y="5543"/>
                  </a:cubicBezTo>
                  <a:cubicBezTo>
                    <a:pt x="4946" y="5525"/>
                    <a:pt x="4946" y="5525"/>
                    <a:pt x="4946" y="5525"/>
                  </a:cubicBezTo>
                  <a:cubicBezTo>
                    <a:pt x="4965" y="5506"/>
                    <a:pt x="4965" y="5506"/>
                    <a:pt x="4965" y="5506"/>
                  </a:cubicBezTo>
                  <a:lnTo>
                    <a:pt x="4983" y="5525"/>
                  </a:lnTo>
                  <a:close/>
                  <a:moveTo>
                    <a:pt x="4946" y="5572"/>
                  </a:moveTo>
                  <a:cubicBezTo>
                    <a:pt x="4965" y="5554"/>
                    <a:pt x="4965" y="5554"/>
                    <a:pt x="4965" y="5554"/>
                  </a:cubicBezTo>
                  <a:cubicBezTo>
                    <a:pt x="4983" y="5572"/>
                    <a:pt x="4983" y="5572"/>
                    <a:pt x="4983" y="5572"/>
                  </a:cubicBezTo>
                  <a:cubicBezTo>
                    <a:pt x="4965" y="5590"/>
                    <a:pt x="4965" y="5590"/>
                    <a:pt x="4965" y="5590"/>
                  </a:cubicBezTo>
                  <a:lnTo>
                    <a:pt x="4946" y="5572"/>
                  </a:lnTo>
                  <a:close/>
                  <a:moveTo>
                    <a:pt x="4970" y="5548"/>
                  </a:moveTo>
                  <a:cubicBezTo>
                    <a:pt x="4988" y="5530"/>
                    <a:pt x="4988" y="5530"/>
                    <a:pt x="4988" y="5530"/>
                  </a:cubicBezTo>
                  <a:cubicBezTo>
                    <a:pt x="5007" y="5548"/>
                    <a:pt x="5007" y="5548"/>
                    <a:pt x="5007" y="5548"/>
                  </a:cubicBezTo>
                  <a:cubicBezTo>
                    <a:pt x="4988" y="5567"/>
                    <a:pt x="4988" y="5567"/>
                    <a:pt x="4988" y="5567"/>
                  </a:cubicBezTo>
                  <a:lnTo>
                    <a:pt x="4970" y="5548"/>
                  </a:lnTo>
                  <a:close/>
                  <a:moveTo>
                    <a:pt x="5030" y="5525"/>
                  </a:moveTo>
                  <a:cubicBezTo>
                    <a:pt x="5012" y="5543"/>
                    <a:pt x="5012" y="5543"/>
                    <a:pt x="5012" y="5543"/>
                  </a:cubicBezTo>
                  <a:cubicBezTo>
                    <a:pt x="4994" y="5525"/>
                    <a:pt x="4994" y="5525"/>
                    <a:pt x="4994" y="5525"/>
                  </a:cubicBezTo>
                  <a:cubicBezTo>
                    <a:pt x="5012" y="5506"/>
                    <a:pt x="5012" y="5506"/>
                    <a:pt x="5012" y="5506"/>
                  </a:cubicBezTo>
                  <a:lnTo>
                    <a:pt x="5030" y="5525"/>
                  </a:lnTo>
                  <a:close/>
                  <a:moveTo>
                    <a:pt x="4994" y="5572"/>
                  </a:moveTo>
                  <a:cubicBezTo>
                    <a:pt x="5012" y="5554"/>
                    <a:pt x="5012" y="5554"/>
                    <a:pt x="5012" y="5554"/>
                  </a:cubicBezTo>
                  <a:cubicBezTo>
                    <a:pt x="5030" y="5572"/>
                    <a:pt x="5030" y="5572"/>
                    <a:pt x="5030" y="5572"/>
                  </a:cubicBezTo>
                  <a:cubicBezTo>
                    <a:pt x="5012" y="5590"/>
                    <a:pt x="5012" y="5590"/>
                    <a:pt x="5012" y="5590"/>
                  </a:cubicBezTo>
                  <a:lnTo>
                    <a:pt x="4994" y="5572"/>
                  </a:lnTo>
                  <a:close/>
                  <a:moveTo>
                    <a:pt x="5017" y="5548"/>
                  </a:moveTo>
                  <a:cubicBezTo>
                    <a:pt x="5036" y="5530"/>
                    <a:pt x="5036" y="5530"/>
                    <a:pt x="5036" y="5530"/>
                  </a:cubicBezTo>
                  <a:cubicBezTo>
                    <a:pt x="5054" y="5548"/>
                    <a:pt x="5054" y="5548"/>
                    <a:pt x="5054" y="5548"/>
                  </a:cubicBezTo>
                  <a:cubicBezTo>
                    <a:pt x="5036" y="5567"/>
                    <a:pt x="5036" y="5567"/>
                    <a:pt x="5036" y="5567"/>
                  </a:cubicBezTo>
                  <a:lnTo>
                    <a:pt x="5017" y="5548"/>
                  </a:lnTo>
                  <a:close/>
                  <a:moveTo>
                    <a:pt x="5078" y="5525"/>
                  </a:moveTo>
                  <a:cubicBezTo>
                    <a:pt x="5059" y="5543"/>
                    <a:pt x="5059" y="5543"/>
                    <a:pt x="5059" y="5543"/>
                  </a:cubicBezTo>
                  <a:cubicBezTo>
                    <a:pt x="5041" y="5525"/>
                    <a:pt x="5041" y="5525"/>
                    <a:pt x="5041" y="5525"/>
                  </a:cubicBezTo>
                  <a:cubicBezTo>
                    <a:pt x="5059" y="5506"/>
                    <a:pt x="5059" y="5506"/>
                    <a:pt x="5059" y="5506"/>
                  </a:cubicBezTo>
                  <a:lnTo>
                    <a:pt x="5078" y="5525"/>
                  </a:lnTo>
                  <a:close/>
                  <a:moveTo>
                    <a:pt x="5041" y="5572"/>
                  </a:moveTo>
                  <a:cubicBezTo>
                    <a:pt x="5059" y="5554"/>
                    <a:pt x="5059" y="5554"/>
                    <a:pt x="5059" y="5554"/>
                  </a:cubicBezTo>
                  <a:cubicBezTo>
                    <a:pt x="5078" y="5572"/>
                    <a:pt x="5078" y="5572"/>
                    <a:pt x="5078" y="5572"/>
                  </a:cubicBezTo>
                  <a:cubicBezTo>
                    <a:pt x="5059" y="5590"/>
                    <a:pt x="5059" y="5590"/>
                    <a:pt x="5059" y="5590"/>
                  </a:cubicBezTo>
                  <a:lnTo>
                    <a:pt x="5041" y="5572"/>
                  </a:lnTo>
                  <a:close/>
                  <a:moveTo>
                    <a:pt x="5065" y="5548"/>
                  </a:moveTo>
                  <a:cubicBezTo>
                    <a:pt x="5083" y="5530"/>
                    <a:pt x="5083" y="5530"/>
                    <a:pt x="5083" y="5530"/>
                  </a:cubicBezTo>
                  <a:cubicBezTo>
                    <a:pt x="5101" y="5548"/>
                    <a:pt x="5101" y="5548"/>
                    <a:pt x="5101" y="5548"/>
                  </a:cubicBezTo>
                  <a:cubicBezTo>
                    <a:pt x="5083" y="5567"/>
                    <a:pt x="5083" y="5567"/>
                    <a:pt x="5083" y="5567"/>
                  </a:cubicBezTo>
                  <a:lnTo>
                    <a:pt x="5065" y="5548"/>
                  </a:lnTo>
                  <a:close/>
                  <a:moveTo>
                    <a:pt x="5125" y="5525"/>
                  </a:moveTo>
                  <a:cubicBezTo>
                    <a:pt x="5107" y="5543"/>
                    <a:pt x="5107" y="5543"/>
                    <a:pt x="5107" y="5543"/>
                  </a:cubicBezTo>
                  <a:cubicBezTo>
                    <a:pt x="5088" y="5525"/>
                    <a:pt x="5088" y="5525"/>
                    <a:pt x="5088" y="5525"/>
                  </a:cubicBezTo>
                  <a:cubicBezTo>
                    <a:pt x="5107" y="5506"/>
                    <a:pt x="5107" y="5506"/>
                    <a:pt x="5107" y="5506"/>
                  </a:cubicBezTo>
                  <a:lnTo>
                    <a:pt x="5125" y="5525"/>
                  </a:lnTo>
                  <a:close/>
                  <a:moveTo>
                    <a:pt x="5088" y="5572"/>
                  </a:moveTo>
                  <a:cubicBezTo>
                    <a:pt x="5107" y="5554"/>
                    <a:pt x="5107" y="5554"/>
                    <a:pt x="5107" y="5554"/>
                  </a:cubicBezTo>
                  <a:cubicBezTo>
                    <a:pt x="5125" y="5572"/>
                    <a:pt x="5125" y="5572"/>
                    <a:pt x="5125" y="5572"/>
                  </a:cubicBezTo>
                  <a:cubicBezTo>
                    <a:pt x="5107" y="5590"/>
                    <a:pt x="5107" y="5590"/>
                    <a:pt x="5107" y="5590"/>
                  </a:cubicBezTo>
                  <a:lnTo>
                    <a:pt x="5088" y="5572"/>
                  </a:lnTo>
                  <a:close/>
                  <a:moveTo>
                    <a:pt x="5112" y="5548"/>
                  </a:moveTo>
                  <a:cubicBezTo>
                    <a:pt x="5130" y="5530"/>
                    <a:pt x="5130" y="5530"/>
                    <a:pt x="5130" y="5530"/>
                  </a:cubicBezTo>
                  <a:cubicBezTo>
                    <a:pt x="5148" y="5548"/>
                    <a:pt x="5148" y="5548"/>
                    <a:pt x="5148" y="5548"/>
                  </a:cubicBezTo>
                  <a:cubicBezTo>
                    <a:pt x="5130" y="5567"/>
                    <a:pt x="5130" y="5567"/>
                    <a:pt x="5130" y="5567"/>
                  </a:cubicBezTo>
                  <a:lnTo>
                    <a:pt x="5112" y="5548"/>
                  </a:lnTo>
                  <a:close/>
                  <a:moveTo>
                    <a:pt x="5172" y="5525"/>
                  </a:moveTo>
                  <a:cubicBezTo>
                    <a:pt x="5154" y="5543"/>
                    <a:pt x="5154" y="5543"/>
                    <a:pt x="5154" y="5543"/>
                  </a:cubicBezTo>
                  <a:cubicBezTo>
                    <a:pt x="5135" y="5525"/>
                    <a:pt x="5135" y="5525"/>
                    <a:pt x="5135" y="5525"/>
                  </a:cubicBezTo>
                  <a:cubicBezTo>
                    <a:pt x="5154" y="5506"/>
                    <a:pt x="5154" y="5506"/>
                    <a:pt x="5154" y="5506"/>
                  </a:cubicBezTo>
                  <a:lnTo>
                    <a:pt x="5172" y="5525"/>
                  </a:lnTo>
                  <a:close/>
                  <a:moveTo>
                    <a:pt x="5135" y="5572"/>
                  </a:moveTo>
                  <a:cubicBezTo>
                    <a:pt x="5154" y="5554"/>
                    <a:pt x="5154" y="5554"/>
                    <a:pt x="5154" y="5554"/>
                  </a:cubicBezTo>
                  <a:cubicBezTo>
                    <a:pt x="5172" y="5572"/>
                    <a:pt x="5172" y="5572"/>
                    <a:pt x="5172" y="5572"/>
                  </a:cubicBezTo>
                  <a:cubicBezTo>
                    <a:pt x="5154" y="5590"/>
                    <a:pt x="5154" y="5590"/>
                    <a:pt x="5154" y="5590"/>
                  </a:cubicBezTo>
                  <a:lnTo>
                    <a:pt x="5135" y="5572"/>
                  </a:lnTo>
                  <a:close/>
                  <a:moveTo>
                    <a:pt x="5159" y="5548"/>
                  </a:moveTo>
                  <a:cubicBezTo>
                    <a:pt x="5177" y="5530"/>
                    <a:pt x="5177" y="5530"/>
                    <a:pt x="5177" y="5530"/>
                  </a:cubicBezTo>
                  <a:cubicBezTo>
                    <a:pt x="5196" y="5548"/>
                    <a:pt x="5196" y="5548"/>
                    <a:pt x="5196" y="5548"/>
                  </a:cubicBezTo>
                  <a:cubicBezTo>
                    <a:pt x="5177" y="5567"/>
                    <a:pt x="5177" y="5567"/>
                    <a:pt x="5177" y="5567"/>
                  </a:cubicBezTo>
                  <a:lnTo>
                    <a:pt x="5159" y="5548"/>
                  </a:lnTo>
                  <a:close/>
                  <a:moveTo>
                    <a:pt x="5219" y="5525"/>
                  </a:moveTo>
                  <a:cubicBezTo>
                    <a:pt x="5201" y="5543"/>
                    <a:pt x="5201" y="5543"/>
                    <a:pt x="5201" y="5543"/>
                  </a:cubicBezTo>
                  <a:cubicBezTo>
                    <a:pt x="5183" y="5525"/>
                    <a:pt x="5183" y="5525"/>
                    <a:pt x="5183" y="5525"/>
                  </a:cubicBezTo>
                  <a:cubicBezTo>
                    <a:pt x="5201" y="5506"/>
                    <a:pt x="5201" y="5506"/>
                    <a:pt x="5201" y="5506"/>
                  </a:cubicBezTo>
                  <a:lnTo>
                    <a:pt x="5219" y="5525"/>
                  </a:lnTo>
                  <a:close/>
                  <a:moveTo>
                    <a:pt x="5183" y="5572"/>
                  </a:moveTo>
                  <a:cubicBezTo>
                    <a:pt x="5201" y="5554"/>
                    <a:pt x="5201" y="5554"/>
                    <a:pt x="5201" y="5554"/>
                  </a:cubicBezTo>
                  <a:cubicBezTo>
                    <a:pt x="5219" y="5572"/>
                    <a:pt x="5219" y="5572"/>
                    <a:pt x="5219" y="5572"/>
                  </a:cubicBezTo>
                  <a:cubicBezTo>
                    <a:pt x="5201" y="5590"/>
                    <a:pt x="5201" y="5590"/>
                    <a:pt x="5201" y="5590"/>
                  </a:cubicBezTo>
                  <a:lnTo>
                    <a:pt x="5183" y="5572"/>
                  </a:lnTo>
                  <a:close/>
                  <a:moveTo>
                    <a:pt x="5206" y="5548"/>
                  </a:moveTo>
                  <a:cubicBezTo>
                    <a:pt x="5225" y="5530"/>
                    <a:pt x="5225" y="5530"/>
                    <a:pt x="5225" y="5530"/>
                  </a:cubicBezTo>
                  <a:cubicBezTo>
                    <a:pt x="5243" y="5548"/>
                    <a:pt x="5243" y="5548"/>
                    <a:pt x="5243" y="5548"/>
                  </a:cubicBezTo>
                  <a:cubicBezTo>
                    <a:pt x="5243" y="5548"/>
                    <a:pt x="5243" y="5548"/>
                    <a:pt x="5243" y="5548"/>
                  </a:cubicBezTo>
                  <a:cubicBezTo>
                    <a:pt x="5244" y="5548"/>
                    <a:pt x="5244" y="5548"/>
                    <a:pt x="5244" y="5548"/>
                  </a:cubicBezTo>
                  <a:cubicBezTo>
                    <a:pt x="5243" y="5549"/>
                    <a:pt x="5243" y="5549"/>
                    <a:pt x="5243" y="5549"/>
                  </a:cubicBezTo>
                  <a:cubicBezTo>
                    <a:pt x="5243" y="5548"/>
                    <a:pt x="5243" y="5548"/>
                    <a:pt x="5243" y="5548"/>
                  </a:cubicBezTo>
                  <a:cubicBezTo>
                    <a:pt x="5225" y="5567"/>
                    <a:pt x="5225" y="5567"/>
                    <a:pt x="5225" y="5567"/>
                  </a:cubicBezTo>
                  <a:lnTo>
                    <a:pt x="5206" y="5548"/>
                  </a:lnTo>
                  <a:close/>
                  <a:moveTo>
                    <a:pt x="5230" y="5525"/>
                  </a:moveTo>
                  <a:cubicBezTo>
                    <a:pt x="5249" y="5506"/>
                    <a:pt x="5249" y="5506"/>
                    <a:pt x="5249" y="5506"/>
                  </a:cubicBezTo>
                  <a:cubicBezTo>
                    <a:pt x="5267" y="5525"/>
                    <a:pt x="5267" y="5525"/>
                    <a:pt x="5267" y="5525"/>
                  </a:cubicBezTo>
                  <a:cubicBezTo>
                    <a:pt x="5249" y="5543"/>
                    <a:pt x="5249" y="5543"/>
                    <a:pt x="5249" y="5543"/>
                  </a:cubicBezTo>
                  <a:lnTo>
                    <a:pt x="5230" y="5525"/>
                  </a:lnTo>
                  <a:close/>
                  <a:moveTo>
                    <a:pt x="5230" y="5572"/>
                  </a:moveTo>
                  <a:cubicBezTo>
                    <a:pt x="5249" y="5553"/>
                    <a:pt x="5249" y="5553"/>
                    <a:pt x="5249" y="5553"/>
                  </a:cubicBezTo>
                  <a:cubicBezTo>
                    <a:pt x="5267" y="5572"/>
                    <a:pt x="5267" y="5572"/>
                    <a:pt x="5267" y="5572"/>
                  </a:cubicBezTo>
                  <a:cubicBezTo>
                    <a:pt x="5249" y="5591"/>
                    <a:pt x="5249" y="5591"/>
                    <a:pt x="5249" y="5591"/>
                  </a:cubicBezTo>
                  <a:lnTo>
                    <a:pt x="5230" y="5572"/>
                  </a:lnTo>
                  <a:close/>
                  <a:moveTo>
                    <a:pt x="5254" y="5548"/>
                  </a:moveTo>
                  <a:cubicBezTo>
                    <a:pt x="5272" y="5530"/>
                    <a:pt x="5272" y="5530"/>
                    <a:pt x="5272" y="5530"/>
                  </a:cubicBezTo>
                  <a:cubicBezTo>
                    <a:pt x="5291" y="5548"/>
                    <a:pt x="5291" y="5548"/>
                    <a:pt x="5291" y="5548"/>
                  </a:cubicBezTo>
                  <a:cubicBezTo>
                    <a:pt x="5272" y="5567"/>
                    <a:pt x="5272" y="5567"/>
                    <a:pt x="5272" y="5567"/>
                  </a:cubicBezTo>
                  <a:lnTo>
                    <a:pt x="5254" y="5548"/>
                  </a:lnTo>
                  <a:close/>
                  <a:moveTo>
                    <a:pt x="5301" y="5548"/>
                  </a:moveTo>
                  <a:cubicBezTo>
                    <a:pt x="5277" y="5525"/>
                    <a:pt x="5277" y="5525"/>
                    <a:pt x="5277" y="5525"/>
                  </a:cubicBezTo>
                  <a:cubicBezTo>
                    <a:pt x="5296" y="5506"/>
                    <a:pt x="5296" y="5506"/>
                    <a:pt x="5296" y="5506"/>
                  </a:cubicBezTo>
                  <a:cubicBezTo>
                    <a:pt x="5338" y="5548"/>
                    <a:pt x="5338" y="5548"/>
                    <a:pt x="5338" y="5548"/>
                  </a:cubicBezTo>
                  <a:cubicBezTo>
                    <a:pt x="5296" y="5591"/>
                    <a:pt x="5296" y="5591"/>
                    <a:pt x="5296" y="5591"/>
                  </a:cubicBezTo>
                  <a:cubicBezTo>
                    <a:pt x="5277" y="5572"/>
                    <a:pt x="5277" y="5572"/>
                    <a:pt x="5277" y="5572"/>
                  </a:cubicBezTo>
                  <a:lnTo>
                    <a:pt x="5301" y="5548"/>
                  </a:lnTo>
                  <a:close/>
                  <a:moveTo>
                    <a:pt x="4350" y="5438"/>
                  </a:moveTo>
                  <a:cubicBezTo>
                    <a:pt x="4379" y="5468"/>
                    <a:pt x="4394" y="5506"/>
                    <a:pt x="4395" y="5545"/>
                  </a:cubicBezTo>
                  <a:cubicBezTo>
                    <a:pt x="4243" y="5545"/>
                    <a:pt x="4243" y="5545"/>
                    <a:pt x="4243" y="5545"/>
                  </a:cubicBezTo>
                  <a:lnTo>
                    <a:pt x="4350" y="5438"/>
                  </a:lnTo>
                  <a:close/>
                  <a:moveTo>
                    <a:pt x="4238" y="5540"/>
                  </a:moveTo>
                  <a:cubicBezTo>
                    <a:pt x="4238" y="5389"/>
                    <a:pt x="4238" y="5389"/>
                    <a:pt x="4238" y="5389"/>
                  </a:cubicBezTo>
                  <a:cubicBezTo>
                    <a:pt x="4277" y="5389"/>
                    <a:pt x="4315" y="5404"/>
                    <a:pt x="4345" y="5433"/>
                  </a:cubicBezTo>
                  <a:lnTo>
                    <a:pt x="4238" y="5540"/>
                  </a:lnTo>
                  <a:close/>
                  <a:moveTo>
                    <a:pt x="123" y="5366"/>
                  </a:moveTo>
                  <a:cubicBezTo>
                    <a:pt x="160" y="5366"/>
                    <a:pt x="190" y="5396"/>
                    <a:pt x="190" y="5433"/>
                  </a:cubicBezTo>
                  <a:cubicBezTo>
                    <a:pt x="190" y="5436"/>
                    <a:pt x="190" y="5436"/>
                    <a:pt x="190" y="5436"/>
                  </a:cubicBezTo>
                  <a:cubicBezTo>
                    <a:pt x="4118" y="5436"/>
                    <a:pt x="4118" y="5436"/>
                    <a:pt x="4118" y="5436"/>
                  </a:cubicBezTo>
                  <a:cubicBezTo>
                    <a:pt x="4226" y="5545"/>
                    <a:pt x="4226" y="5545"/>
                    <a:pt x="4226" y="5545"/>
                  </a:cubicBezTo>
                  <a:cubicBezTo>
                    <a:pt x="194" y="5545"/>
                    <a:pt x="194" y="5545"/>
                    <a:pt x="194" y="5545"/>
                  </a:cubicBezTo>
                  <a:cubicBezTo>
                    <a:pt x="64" y="5414"/>
                    <a:pt x="64" y="5414"/>
                    <a:pt x="64" y="5414"/>
                  </a:cubicBezTo>
                  <a:cubicBezTo>
                    <a:pt x="64" y="5211"/>
                    <a:pt x="64" y="5211"/>
                    <a:pt x="64" y="5211"/>
                  </a:cubicBezTo>
                  <a:cubicBezTo>
                    <a:pt x="119" y="5211"/>
                    <a:pt x="119" y="5211"/>
                    <a:pt x="119" y="5211"/>
                  </a:cubicBezTo>
                  <a:cubicBezTo>
                    <a:pt x="119" y="5366"/>
                    <a:pt x="119" y="5366"/>
                    <a:pt x="119" y="5366"/>
                  </a:cubicBezTo>
                  <a:lnTo>
                    <a:pt x="123" y="5366"/>
                  </a:lnTo>
                  <a:close/>
                  <a:moveTo>
                    <a:pt x="4345" y="236"/>
                  </a:moveTo>
                  <a:cubicBezTo>
                    <a:pt x="4315" y="264"/>
                    <a:pt x="4277" y="279"/>
                    <a:pt x="4238" y="280"/>
                  </a:cubicBezTo>
                  <a:cubicBezTo>
                    <a:pt x="4238" y="129"/>
                    <a:pt x="4238" y="129"/>
                    <a:pt x="4238" y="129"/>
                  </a:cubicBezTo>
                  <a:lnTo>
                    <a:pt x="4345" y="236"/>
                  </a:lnTo>
                  <a:close/>
                  <a:moveTo>
                    <a:pt x="4243" y="124"/>
                  </a:moveTo>
                  <a:cubicBezTo>
                    <a:pt x="4395" y="124"/>
                    <a:pt x="4395" y="124"/>
                    <a:pt x="4395" y="124"/>
                  </a:cubicBezTo>
                  <a:cubicBezTo>
                    <a:pt x="4394" y="162"/>
                    <a:pt x="4379" y="201"/>
                    <a:pt x="4350" y="231"/>
                  </a:cubicBezTo>
                  <a:lnTo>
                    <a:pt x="4243" y="124"/>
                  </a:lnTo>
                  <a:close/>
                  <a:moveTo>
                    <a:pt x="4353" y="238"/>
                  </a:moveTo>
                  <a:cubicBezTo>
                    <a:pt x="4385" y="207"/>
                    <a:pt x="4401" y="165"/>
                    <a:pt x="4402" y="124"/>
                  </a:cubicBezTo>
                  <a:cubicBezTo>
                    <a:pt x="4445" y="124"/>
                    <a:pt x="4445" y="124"/>
                    <a:pt x="4445" y="124"/>
                  </a:cubicBezTo>
                  <a:cubicBezTo>
                    <a:pt x="4445" y="124"/>
                    <a:pt x="4445" y="124"/>
                    <a:pt x="4445" y="124"/>
                  </a:cubicBezTo>
                  <a:cubicBezTo>
                    <a:pt x="4821" y="124"/>
                    <a:pt x="4821" y="124"/>
                    <a:pt x="4821" y="124"/>
                  </a:cubicBezTo>
                  <a:cubicBezTo>
                    <a:pt x="4870" y="173"/>
                    <a:pt x="4870" y="173"/>
                    <a:pt x="4870" y="173"/>
                  </a:cubicBezTo>
                  <a:cubicBezTo>
                    <a:pt x="4894" y="149"/>
                    <a:pt x="4894" y="149"/>
                    <a:pt x="4894" y="149"/>
                  </a:cubicBezTo>
                  <a:cubicBezTo>
                    <a:pt x="4917" y="173"/>
                    <a:pt x="4917" y="173"/>
                    <a:pt x="4917" y="173"/>
                  </a:cubicBezTo>
                  <a:cubicBezTo>
                    <a:pt x="4923" y="167"/>
                    <a:pt x="4923" y="167"/>
                    <a:pt x="4923" y="167"/>
                  </a:cubicBezTo>
                  <a:cubicBezTo>
                    <a:pt x="4923" y="167"/>
                    <a:pt x="4923" y="167"/>
                    <a:pt x="4923" y="167"/>
                  </a:cubicBezTo>
                  <a:cubicBezTo>
                    <a:pt x="4941" y="149"/>
                    <a:pt x="4941" y="149"/>
                    <a:pt x="4941" y="149"/>
                  </a:cubicBezTo>
                  <a:cubicBezTo>
                    <a:pt x="4964" y="173"/>
                    <a:pt x="4964" y="173"/>
                    <a:pt x="4964" y="173"/>
                  </a:cubicBezTo>
                  <a:cubicBezTo>
                    <a:pt x="4965" y="172"/>
                    <a:pt x="4965" y="172"/>
                    <a:pt x="4965" y="172"/>
                  </a:cubicBezTo>
                  <a:cubicBezTo>
                    <a:pt x="4965" y="173"/>
                    <a:pt x="4965" y="173"/>
                    <a:pt x="4965" y="173"/>
                  </a:cubicBezTo>
                  <a:cubicBezTo>
                    <a:pt x="4988" y="149"/>
                    <a:pt x="4988" y="149"/>
                    <a:pt x="4988" y="149"/>
                  </a:cubicBezTo>
                  <a:cubicBezTo>
                    <a:pt x="5012" y="173"/>
                    <a:pt x="5012" y="173"/>
                    <a:pt x="5012" y="173"/>
                  </a:cubicBezTo>
                  <a:cubicBezTo>
                    <a:pt x="5012" y="172"/>
                    <a:pt x="5012" y="172"/>
                    <a:pt x="5012" y="172"/>
                  </a:cubicBezTo>
                  <a:cubicBezTo>
                    <a:pt x="5012" y="173"/>
                    <a:pt x="5012" y="173"/>
                    <a:pt x="5012" y="173"/>
                  </a:cubicBezTo>
                  <a:cubicBezTo>
                    <a:pt x="5036" y="149"/>
                    <a:pt x="5036" y="149"/>
                    <a:pt x="5036" y="149"/>
                  </a:cubicBezTo>
                  <a:cubicBezTo>
                    <a:pt x="5059" y="173"/>
                    <a:pt x="5059" y="173"/>
                    <a:pt x="5059" y="173"/>
                  </a:cubicBezTo>
                  <a:cubicBezTo>
                    <a:pt x="5059" y="172"/>
                    <a:pt x="5059" y="172"/>
                    <a:pt x="5059" y="172"/>
                  </a:cubicBezTo>
                  <a:cubicBezTo>
                    <a:pt x="5060" y="173"/>
                    <a:pt x="5060" y="173"/>
                    <a:pt x="5060" y="173"/>
                  </a:cubicBezTo>
                  <a:cubicBezTo>
                    <a:pt x="5083" y="149"/>
                    <a:pt x="5083" y="149"/>
                    <a:pt x="5083" y="149"/>
                  </a:cubicBezTo>
                  <a:cubicBezTo>
                    <a:pt x="5106" y="173"/>
                    <a:pt x="5106" y="173"/>
                    <a:pt x="5106" y="173"/>
                  </a:cubicBezTo>
                  <a:cubicBezTo>
                    <a:pt x="5107" y="172"/>
                    <a:pt x="5107" y="172"/>
                    <a:pt x="5107" y="172"/>
                  </a:cubicBezTo>
                  <a:cubicBezTo>
                    <a:pt x="5107" y="173"/>
                    <a:pt x="5107" y="173"/>
                    <a:pt x="5107" y="173"/>
                  </a:cubicBezTo>
                  <a:cubicBezTo>
                    <a:pt x="5130" y="149"/>
                    <a:pt x="5130" y="149"/>
                    <a:pt x="5130" y="149"/>
                  </a:cubicBezTo>
                  <a:cubicBezTo>
                    <a:pt x="5154" y="173"/>
                    <a:pt x="5154" y="173"/>
                    <a:pt x="5154" y="173"/>
                  </a:cubicBezTo>
                  <a:cubicBezTo>
                    <a:pt x="5154" y="172"/>
                    <a:pt x="5154" y="172"/>
                    <a:pt x="5154" y="172"/>
                  </a:cubicBezTo>
                  <a:cubicBezTo>
                    <a:pt x="5154" y="173"/>
                    <a:pt x="5154" y="173"/>
                    <a:pt x="5154" y="173"/>
                  </a:cubicBezTo>
                  <a:cubicBezTo>
                    <a:pt x="5177" y="149"/>
                    <a:pt x="5177" y="149"/>
                    <a:pt x="5177" y="149"/>
                  </a:cubicBezTo>
                  <a:cubicBezTo>
                    <a:pt x="5201" y="173"/>
                    <a:pt x="5201" y="173"/>
                    <a:pt x="5201" y="173"/>
                  </a:cubicBezTo>
                  <a:cubicBezTo>
                    <a:pt x="5201" y="172"/>
                    <a:pt x="5201" y="172"/>
                    <a:pt x="5201" y="172"/>
                  </a:cubicBezTo>
                  <a:cubicBezTo>
                    <a:pt x="5201" y="173"/>
                    <a:pt x="5201" y="173"/>
                    <a:pt x="5201" y="173"/>
                  </a:cubicBezTo>
                  <a:cubicBezTo>
                    <a:pt x="5225" y="149"/>
                    <a:pt x="5225" y="149"/>
                    <a:pt x="5225" y="149"/>
                  </a:cubicBezTo>
                  <a:cubicBezTo>
                    <a:pt x="5243" y="167"/>
                    <a:pt x="5243" y="167"/>
                    <a:pt x="5243" y="167"/>
                  </a:cubicBezTo>
                  <a:cubicBezTo>
                    <a:pt x="5243" y="167"/>
                    <a:pt x="5243" y="167"/>
                    <a:pt x="5243" y="167"/>
                  </a:cubicBezTo>
                  <a:cubicBezTo>
                    <a:pt x="5249" y="173"/>
                    <a:pt x="5249" y="173"/>
                    <a:pt x="5249" y="173"/>
                  </a:cubicBezTo>
                  <a:cubicBezTo>
                    <a:pt x="5272" y="149"/>
                    <a:pt x="5272" y="149"/>
                    <a:pt x="5272" y="149"/>
                  </a:cubicBezTo>
                  <a:cubicBezTo>
                    <a:pt x="5296" y="173"/>
                    <a:pt x="5296" y="173"/>
                    <a:pt x="5296" y="173"/>
                  </a:cubicBezTo>
                  <a:cubicBezTo>
                    <a:pt x="5345" y="124"/>
                    <a:pt x="5345" y="124"/>
                    <a:pt x="5345" y="124"/>
                  </a:cubicBezTo>
                  <a:cubicBezTo>
                    <a:pt x="5720" y="124"/>
                    <a:pt x="5720" y="124"/>
                    <a:pt x="5720" y="124"/>
                  </a:cubicBezTo>
                  <a:cubicBezTo>
                    <a:pt x="5720" y="124"/>
                    <a:pt x="5720" y="124"/>
                    <a:pt x="5720" y="124"/>
                  </a:cubicBezTo>
                  <a:cubicBezTo>
                    <a:pt x="5764" y="124"/>
                    <a:pt x="5764" y="124"/>
                    <a:pt x="5764" y="124"/>
                  </a:cubicBezTo>
                  <a:cubicBezTo>
                    <a:pt x="5765" y="165"/>
                    <a:pt x="5781" y="207"/>
                    <a:pt x="5813" y="238"/>
                  </a:cubicBezTo>
                  <a:cubicBezTo>
                    <a:pt x="5845" y="271"/>
                    <a:pt x="5888" y="287"/>
                    <a:pt x="5931" y="287"/>
                  </a:cubicBezTo>
                  <a:cubicBezTo>
                    <a:pt x="5973" y="287"/>
                    <a:pt x="6016" y="271"/>
                    <a:pt x="6048" y="239"/>
                  </a:cubicBezTo>
                  <a:cubicBezTo>
                    <a:pt x="9969" y="239"/>
                    <a:pt x="9969" y="239"/>
                    <a:pt x="9969" y="239"/>
                  </a:cubicBezTo>
                  <a:cubicBezTo>
                    <a:pt x="9970" y="278"/>
                    <a:pt x="10001" y="308"/>
                    <a:pt x="10039" y="310"/>
                  </a:cubicBezTo>
                  <a:cubicBezTo>
                    <a:pt x="10039" y="457"/>
                    <a:pt x="10039" y="457"/>
                    <a:pt x="10039" y="457"/>
                  </a:cubicBezTo>
                  <a:cubicBezTo>
                    <a:pt x="5954" y="457"/>
                    <a:pt x="5954" y="457"/>
                    <a:pt x="5954" y="457"/>
                  </a:cubicBezTo>
                  <a:cubicBezTo>
                    <a:pt x="5891" y="457"/>
                    <a:pt x="5840" y="406"/>
                    <a:pt x="5840" y="344"/>
                  </a:cubicBezTo>
                  <a:cubicBezTo>
                    <a:pt x="5840" y="340"/>
                    <a:pt x="5840" y="340"/>
                    <a:pt x="5840" y="340"/>
                  </a:cubicBezTo>
                  <a:cubicBezTo>
                    <a:pt x="5736" y="340"/>
                    <a:pt x="5736" y="340"/>
                    <a:pt x="5736" y="340"/>
                  </a:cubicBezTo>
                  <a:cubicBezTo>
                    <a:pt x="5735" y="274"/>
                    <a:pt x="5681" y="221"/>
                    <a:pt x="5614" y="221"/>
                  </a:cubicBezTo>
                  <a:cubicBezTo>
                    <a:pt x="5243" y="221"/>
                    <a:pt x="5243" y="221"/>
                    <a:pt x="5243" y="221"/>
                  </a:cubicBezTo>
                  <a:cubicBezTo>
                    <a:pt x="4923" y="221"/>
                    <a:pt x="4923" y="221"/>
                    <a:pt x="4923" y="221"/>
                  </a:cubicBezTo>
                  <a:cubicBezTo>
                    <a:pt x="4551" y="221"/>
                    <a:pt x="4551" y="221"/>
                    <a:pt x="4551" y="221"/>
                  </a:cubicBezTo>
                  <a:cubicBezTo>
                    <a:pt x="4485" y="221"/>
                    <a:pt x="4431" y="274"/>
                    <a:pt x="4430" y="340"/>
                  </a:cubicBezTo>
                  <a:cubicBezTo>
                    <a:pt x="4326" y="340"/>
                    <a:pt x="4326" y="340"/>
                    <a:pt x="4326" y="340"/>
                  </a:cubicBezTo>
                  <a:cubicBezTo>
                    <a:pt x="4326" y="344"/>
                    <a:pt x="4326" y="344"/>
                    <a:pt x="4326" y="344"/>
                  </a:cubicBezTo>
                  <a:cubicBezTo>
                    <a:pt x="4326" y="406"/>
                    <a:pt x="4275" y="457"/>
                    <a:pt x="4212" y="457"/>
                  </a:cubicBezTo>
                  <a:cubicBezTo>
                    <a:pt x="127" y="457"/>
                    <a:pt x="127" y="457"/>
                    <a:pt x="127" y="457"/>
                  </a:cubicBezTo>
                  <a:cubicBezTo>
                    <a:pt x="127" y="310"/>
                    <a:pt x="127" y="310"/>
                    <a:pt x="127" y="310"/>
                  </a:cubicBezTo>
                  <a:cubicBezTo>
                    <a:pt x="165" y="308"/>
                    <a:pt x="195" y="278"/>
                    <a:pt x="197" y="239"/>
                  </a:cubicBezTo>
                  <a:cubicBezTo>
                    <a:pt x="4118" y="239"/>
                    <a:pt x="4118" y="239"/>
                    <a:pt x="4118" y="239"/>
                  </a:cubicBezTo>
                  <a:cubicBezTo>
                    <a:pt x="4150" y="271"/>
                    <a:pt x="4192" y="287"/>
                    <a:pt x="4235" y="287"/>
                  </a:cubicBezTo>
                  <a:cubicBezTo>
                    <a:pt x="4278" y="287"/>
                    <a:pt x="4320" y="271"/>
                    <a:pt x="4353" y="238"/>
                  </a:cubicBezTo>
                  <a:close/>
                  <a:moveTo>
                    <a:pt x="5291" y="120"/>
                  </a:moveTo>
                  <a:cubicBezTo>
                    <a:pt x="5272" y="139"/>
                    <a:pt x="5272" y="139"/>
                    <a:pt x="5272" y="139"/>
                  </a:cubicBezTo>
                  <a:cubicBezTo>
                    <a:pt x="5254" y="120"/>
                    <a:pt x="5254" y="120"/>
                    <a:pt x="5254" y="120"/>
                  </a:cubicBezTo>
                  <a:cubicBezTo>
                    <a:pt x="5272" y="102"/>
                    <a:pt x="5272" y="102"/>
                    <a:pt x="5272" y="102"/>
                  </a:cubicBezTo>
                  <a:lnTo>
                    <a:pt x="5291" y="120"/>
                  </a:lnTo>
                  <a:close/>
                  <a:moveTo>
                    <a:pt x="5277" y="97"/>
                  </a:moveTo>
                  <a:cubicBezTo>
                    <a:pt x="5296" y="78"/>
                    <a:pt x="5296" y="78"/>
                    <a:pt x="5296" y="78"/>
                  </a:cubicBezTo>
                  <a:cubicBezTo>
                    <a:pt x="5338" y="120"/>
                    <a:pt x="5338" y="120"/>
                    <a:pt x="5338" y="120"/>
                  </a:cubicBezTo>
                  <a:cubicBezTo>
                    <a:pt x="5296" y="162"/>
                    <a:pt x="5296" y="162"/>
                    <a:pt x="5296" y="162"/>
                  </a:cubicBezTo>
                  <a:cubicBezTo>
                    <a:pt x="5277" y="144"/>
                    <a:pt x="5277" y="144"/>
                    <a:pt x="5277" y="144"/>
                  </a:cubicBezTo>
                  <a:cubicBezTo>
                    <a:pt x="5301" y="120"/>
                    <a:pt x="5301" y="120"/>
                    <a:pt x="5301" y="120"/>
                  </a:cubicBezTo>
                  <a:lnTo>
                    <a:pt x="5277" y="97"/>
                  </a:lnTo>
                  <a:close/>
                  <a:moveTo>
                    <a:pt x="5230" y="144"/>
                  </a:moveTo>
                  <a:cubicBezTo>
                    <a:pt x="5249" y="125"/>
                    <a:pt x="5249" y="125"/>
                    <a:pt x="5249" y="125"/>
                  </a:cubicBezTo>
                  <a:cubicBezTo>
                    <a:pt x="5267" y="144"/>
                    <a:pt x="5267" y="144"/>
                    <a:pt x="5267" y="144"/>
                  </a:cubicBezTo>
                  <a:cubicBezTo>
                    <a:pt x="5249" y="162"/>
                    <a:pt x="5249" y="162"/>
                    <a:pt x="5249" y="162"/>
                  </a:cubicBezTo>
                  <a:lnTo>
                    <a:pt x="5230" y="144"/>
                  </a:lnTo>
                  <a:close/>
                  <a:moveTo>
                    <a:pt x="5249" y="115"/>
                  </a:moveTo>
                  <a:cubicBezTo>
                    <a:pt x="5230" y="97"/>
                    <a:pt x="5230" y="97"/>
                    <a:pt x="5230" y="97"/>
                  </a:cubicBezTo>
                  <a:cubicBezTo>
                    <a:pt x="5249" y="78"/>
                    <a:pt x="5249" y="78"/>
                    <a:pt x="5249" y="78"/>
                  </a:cubicBezTo>
                  <a:cubicBezTo>
                    <a:pt x="5267" y="97"/>
                    <a:pt x="5267" y="97"/>
                    <a:pt x="5267" y="97"/>
                  </a:cubicBezTo>
                  <a:lnTo>
                    <a:pt x="5249" y="115"/>
                  </a:lnTo>
                  <a:close/>
                  <a:moveTo>
                    <a:pt x="5243" y="120"/>
                  </a:moveTo>
                  <a:cubicBezTo>
                    <a:pt x="5243" y="120"/>
                    <a:pt x="5243" y="120"/>
                    <a:pt x="5243" y="120"/>
                  </a:cubicBezTo>
                  <a:cubicBezTo>
                    <a:pt x="5244" y="120"/>
                    <a:pt x="5244" y="120"/>
                    <a:pt x="5244" y="120"/>
                  </a:cubicBezTo>
                  <a:cubicBezTo>
                    <a:pt x="5243" y="121"/>
                    <a:pt x="5243" y="121"/>
                    <a:pt x="5243" y="121"/>
                  </a:cubicBezTo>
                  <a:cubicBezTo>
                    <a:pt x="5243" y="120"/>
                    <a:pt x="5243" y="120"/>
                    <a:pt x="5243" y="120"/>
                  </a:cubicBezTo>
                  <a:cubicBezTo>
                    <a:pt x="5225" y="139"/>
                    <a:pt x="5225" y="139"/>
                    <a:pt x="5225" y="139"/>
                  </a:cubicBezTo>
                  <a:cubicBezTo>
                    <a:pt x="5206" y="120"/>
                    <a:pt x="5206" y="120"/>
                    <a:pt x="5206" y="120"/>
                  </a:cubicBezTo>
                  <a:cubicBezTo>
                    <a:pt x="5225" y="102"/>
                    <a:pt x="5225" y="102"/>
                    <a:pt x="5225" y="102"/>
                  </a:cubicBezTo>
                  <a:lnTo>
                    <a:pt x="5243" y="120"/>
                  </a:lnTo>
                  <a:close/>
                  <a:moveTo>
                    <a:pt x="5183" y="144"/>
                  </a:moveTo>
                  <a:cubicBezTo>
                    <a:pt x="5201" y="126"/>
                    <a:pt x="5201" y="126"/>
                    <a:pt x="5201" y="126"/>
                  </a:cubicBezTo>
                  <a:cubicBezTo>
                    <a:pt x="5219" y="144"/>
                    <a:pt x="5219" y="144"/>
                    <a:pt x="5219" y="144"/>
                  </a:cubicBezTo>
                  <a:cubicBezTo>
                    <a:pt x="5201" y="162"/>
                    <a:pt x="5201" y="162"/>
                    <a:pt x="5201" y="162"/>
                  </a:cubicBezTo>
                  <a:lnTo>
                    <a:pt x="5183" y="144"/>
                  </a:lnTo>
                  <a:close/>
                  <a:moveTo>
                    <a:pt x="5219" y="97"/>
                  </a:moveTo>
                  <a:cubicBezTo>
                    <a:pt x="5201" y="115"/>
                    <a:pt x="5201" y="115"/>
                    <a:pt x="5201" y="115"/>
                  </a:cubicBezTo>
                  <a:cubicBezTo>
                    <a:pt x="5183" y="97"/>
                    <a:pt x="5183" y="97"/>
                    <a:pt x="5183" y="97"/>
                  </a:cubicBezTo>
                  <a:cubicBezTo>
                    <a:pt x="5201" y="78"/>
                    <a:pt x="5201" y="78"/>
                    <a:pt x="5201" y="78"/>
                  </a:cubicBezTo>
                  <a:lnTo>
                    <a:pt x="5219" y="97"/>
                  </a:lnTo>
                  <a:close/>
                  <a:moveTo>
                    <a:pt x="5196" y="120"/>
                  </a:moveTo>
                  <a:cubicBezTo>
                    <a:pt x="5177" y="139"/>
                    <a:pt x="5177" y="139"/>
                    <a:pt x="5177" y="139"/>
                  </a:cubicBezTo>
                  <a:cubicBezTo>
                    <a:pt x="5159" y="120"/>
                    <a:pt x="5159" y="120"/>
                    <a:pt x="5159" y="120"/>
                  </a:cubicBezTo>
                  <a:cubicBezTo>
                    <a:pt x="5177" y="102"/>
                    <a:pt x="5177" y="102"/>
                    <a:pt x="5177" y="102"/>
                  </a:cubicBezTo>
                  <a:lnTo>
                    <a:pt x="5196" y="120"/>
                  </a:lnTo>
                  <a:close/>
                  <a:moveTo>
                    <a:pt x="5135" y="144"/>
                  </a:moveTo>
                  <a:cubicBezTo>
                    <a:pt x="5154" y="126"/>
                    <a:pt x="5154" y="126"/>
                    <a:pt x="5154" y="126"/>
                  </a:cubicBezTo>
                  <a:cubicBezTo>
                    <a:pt x="5172" y="144"/>
                    <a:pt x="5172" y="144"/>
                    <a:pt x="5172" y="144"/>
                  </a:cubicBezTo>
                  <a:cubicBezTo>
                    <a:pt x="5154" y="162"/>
                    <a:pt x="5154" y="162"/>
                    <a:pt x="5154" y="162"/>
                  </a:cubicBezTo>
                  <a:lnTo>
                    <a:pt x="5135" y="144"/>
                  </a:lnTo>
                  <a:close/>
                  <a:moveTo>
                    <a:pt x="5172" y="97"/>
                  </a:moveTo>
                  <a:cubicBezTo>
                    <a:pt x="5154" y="115"/>
                    <a:pt x="5154" y="115"/>
                    <a:pt x="5154" y="115"/>
                  </a:cubicBezTo>
                  <a:cubicBezTo>
                    <a:pt x="5135" y="97"/>
                    <a:pt x="5135" y="97"/>
                    <a:pt x="5135" y="97"/>
                  </a:cubicBezTo>
                  <a:cubicBezTo>
                    <a:pt x="5154" y="78"/>
                    <a:pt x="5154" y="78"/>
                    <a:pt x="5154" y="78"/>
                  </a:cubicBezTo>
                  <a:lnTo>
                    <a:pt x="5172" y="97"/>
                  </a:lnTo>
                  <a:close/>
                  <a:moveTo>
                    <a:pt x="5148" y="120"/>
                  </a:moveTo>
                  <a:cubicBezTo>
                    <a:pt x="5130" y="139"/>
                    <a:pt x="5130" y="139"/>
                    <a:pt x="5130" y="139"/>
                  </a:cubicBezTo>
                  <a:cubicBezTo>
                    <a:pt x="5112" y="120"/>
                    <a:pt x="5112" y="120"/>
                    <a:pt x="5112" y="120"/>
                  </a:cubicBezTo>
                  <a:cubicBezTo>
                    <a:pt x="5130" y="102"/>
                    <a:pt x="5130" y="102"/>
                    <a:pt x="5130" y="102"/>
                  </a:cubicBezTo>
                  <a:lnTo>
                    <a:pt x="5148" y="120"/>
                  </a:lnTo>
                  <a:close/>
                  <a:moveTo>
                    <a:pt x="5088" y="144"/>
                  </a:moveTo>
                  <a:cubicBezTo>
                    <a:pt x="5107" y="126"/>
                    <a:pt x="5107" y="126"/>
                    <a:pt x="5107" y="126"/>
                  </a:cubicBezTo>
                  <a:cubicBezTo>
                    <a:pt x="5125" y="144"/>
                    <a:pt x="5125" y="144"/>
                    <a:pt x="5125" y="144"/>
                  </a:cubicBezTo>
                  <a:cubicBezTo>
                    <a:pt x="5107" y="162"/>
                    <a:pt x="5107" y="162"/>
                    <a:pt x="5107" y="162"/>
                  </a:cubicBezTo>
                  <a:lnTo>
                    <a:pt x="5088" y="144"/>
                  </a:lnTo>
                  <a:close/>
                  <a:moveTo>
                    <a:pt x="5125" y="97"/>
                  </a:moveTo>
                  <a:cubicBezTo>
                    <a:pt x="5107" y="115"/>
                    <a:pt x="5107" y="115"/>
                    <a:pt x="5107" y="115"/>
                  </a:cubicBezTo>
                  <a:cubicBezTo>
                    <a:pt x="5088" y="97"/>
                    <a:pt x="5088" y="97"/>
                    <a:pt x="5088" y="97"/>
                  </a:cubicBezTo>
                  <a:cubicBezTo>
                    <a:pt x="5107" y="78"/>
                    <a:pt x="5107" y="78"/>
                    <a:pt x="5107" y="78"/>
                  </a:cubicBezTo>
                  <a:lnTo>
                    <a:pt x="5125" y="97"/>
                  </a:lnTo>
                  <a:close/>
                  <a:moveTo>
                    <a:pt x="5101" y="120"/>
                  </a:moveTo>
                  <a:cubicBezTo>
                    <a:pt x="5083" y="139"/>
                    <a:pt x="5083" y="139"/>
                    <a:pt x="5083" y="139"/>
                  </a:cubicBezTo>
                  <a:cubicBezTo>
                    <a:pt x="5065" y="120"/>
                    <a:pt x="5065" y="120"/>
                    <a:pt x="5065" y="120"/>
                  </a:cubicBezTo>
                  <a:cubicBezTo>
                    <a:pt x="5083" y="102"/>
                    <a:pt x="5083" y="102"/>
                    <a:pt x="5083" y="102"/>
                  </a:cubicBezTo>
                  <a:lnTo>
                    <a:pt x="5101" y="120"/>
                  </a:lnTo>
                  <a:close/>
                  <a:moveTo>
                    <a:pt x="5041" y="144"/>
                  </a:moveTo>
                  <a:cubicBezTo>
                    <a:pt x="5059" y="126"/>
                    <a:pt x="5059" y="126"/>
                    <a:pt x="5059" y="126"/>
                  </a:cubicBezTo>
                  <a:cubicBezTo>
                    <a:pt x="5078" y="144"/>
                    <a:pt x="5078" y="144"/>
                    <a:pt x="5078" y="144"/>
                  </a:cubicBezTo>
                  <a:cubicBezTo>
                    <a:pt x="5059" y="162"/>
                    <a:pt x="5059" y="162"/>
                    <a:pt x="5059" y="162"/>
                  </a:cubicBezTo>
                  <a:lnTo>
                    <a:pt x="5041" y="144"/>
                  </a:lnTo>
                  <a:close/>
                  <a:moveTo>
                    <a:pt x="5078" y="97"/>
                  </a:moveTo>
                  <a:cubicBezTo>
                    <a:pt x="5059" y="115"/>
                    <a:pt x="5059" y="115"/>
                    <a:pt x="5059" y="115"/>
                  </a:cubicBezTo>
                  <a:cubicBezTo>
                    <a:pt x="5041" y="97"/>
                    <a:pt x="5041" y="97"/>
                    <a:pt x="5041" y="97"/>
                  </a:cubicBezTo>
                  <a:cubicBezTo>
                    <a:pt x="5059" y="78"/>
                    <a:pt x="5059" y="78"/>
                    <a:pt x="5059" y="78"/>
                  </a:cubicBezTo>
                  <a:lnTo>
                    <a:pt x="5078" y="97"/>
                  </a:lnTo>
                  <a:close/>
                  <a:moveTo>
                    <a:pt x="5054" y="120"/>
                  </a:moveTo>
                  <a:cubicBezTo>
                    <a:pt x="5036" y="139"/>
                    <a:pt x="5036" y="139"/>
                    <a:pt x="5036" y="139"/>
                  </a:cubicBezTo>
                  <a:cubicBezTo>
                    <a:pt x="5017" y="120"/>
                    <a:pt x="5017" y="120"/>
                    <a:pt x="5017" y="120"/>
                  </a:cubicBezTo>
                  <a:cubicBezTo>
                    <a:pt x="5036" y="102"/>
                    <a:pt x="5036" y="102"/>
                    <a:pt x="5036" y="102"/>
                  </a:cubicBezTo>
                  <a:lnTo>
                    <a:pt x="5054" y="120"/>
                  </a:lnTo>
                  <a:close/>
                  <a:moveTo>
                    <a:pt x="4994" y="144"/>
                  </a:moveTo>
                  <a:cubicBezTo>
                    <a:pt x="5012" y="126"/>
                    <a:pt x="5012" y="126"/>
                    <a:pt x="5012" y="126"/>
                  </a:cubicBezTo>
                  <a:cubicBezTo>
                    <a:pt x="5030" y="144"/>
                    <a:pt x="5030" y="144"/>
                    <a:pt x="5030" y="144"/>
                  </a:cubicBezTo>
                  <a:cubicBezTo>
                    <a:pt x="5012" y="162"/>
                    <a:pt x="5012" y="162"/>
                    <a:pt x="5012" y="162"/>
                  </a:cubicBezTo>
                  <a:lnTo>
                    <a:pt x="4994" y="144"/>
                  </a:lnTo>
                  <a:close/>
                  <a:moveTo>
                    <a:pt x="5030" y="97"/>
                  </a:moveTo>
                  <a:cubicBezTo>
                    <a:pt x="5012" y="115"/>
                    <a:pt x="5012" y="115"/>
                    <a:pt x="5012" y="115"/>
                  </a:cubicBezTo>
                  <a:cubicBezTo>
                    <a:pt x="4994" y="97"/>
                    <a:pt x="4994" y="97"/>
                    <a:pt x="4994" y="97"/>
                  </a:cubicBezTo>
                  <a:cubicBezTo>
                    <a:pt x="5012" y="78"/>
                    <a:pt x="5012" y="78"/>
                    <a:pt x="5012" y="78"/>
                  </a:cubicBezTo>
                  <a:lnTo>
                    <a:pt x="5030" y="97"/>
                  </a:lnTo>
                  <a:close/>
                  <a:moveTo>
                    <a:pt x="5007" y="120"/>
                  </a:moveTo>
                  <a:cubicBezTo>
                    <a:pt x="4988" y="139"/>
                    <a:pt x="4988" y="139"/>
                    <a:pt x="4988" y="139"/>
                  </a:cubicBezTo>
                  <a:cubicBezTo>
                    <a:pt x="4970" y="120"/>
                    <a:pt x="4970" y="120"/>
                    <a:pt x="4970" y="120"/>
                  </a:cubicBezTo>
                  <a:cubicBezTo>
                    <a:pt x="4988" y="102"/>
                    <a:pt x="4988" y="102"/>
                    <a:pt x="4988" y="102"/>
                  </a:cubicBezTo>
                  <a:lnTo>
                    <a:pt x="5007" y="120"/>
                  </a:lnTo>
                  <a:close/>
                  <a:moveTo>
                    <a:pt x="4946" y="144"/>
                  </a:moveTo>
                  <a:cubicBezTo>
                    <a:pt x="4965" y="126"/>
                    <a:pt x="4965" y="126"/>
                    <a:pt x="4965" y="126"/>
                  </a:cubicBezTo>
                  <a:cubicBezTo>
                    <a:pt x="4983" y="144"/>
                    <a:pt x="4983" y="144"/>
                    <a:pt x="4983" y="144"/>
                  </a:cubicBezTo>
                  <a:cubicBezTo>
                    <a:pt x="4965" y="162"/>
                    <a:pt x="4965" y="162"/>
                    <a:pt x="4965" y="162"/>
                  </a:cubicBezTo>
                  <a:lnTo>
                    <a:pt x="4946" y="144"/>
                  </a:lnTo>
                  <a:close/>
                  <a:moveTo>
                    <a:pt x="4983" y="97"/>
                  </a:moveTo>
                  <a:cubicBezTo>
                    <a:pt x="4965" y="115"/>
                    <a:pt x="4965" y="115"/>
                    <a:pt x="4965" y="115"/>
                  </a:cubicBezTo>
                  <a:cubicBezTo>
                    <a:pt x="4946" y="97"/>
                    <a:pt x="4946" y="97"/>
                    <a:pt x="4946" y="97"/>
                  </a:cubicBezTo>
                  <a:cubicBezTo>
                    <a:pt x="4965" y="78"/>
                    <a:pt x="4965" y="78"/>
                    <a:pt x="4965" y="78"/>
                  </a:cubicBezTo>
                  <a:lnTo>
                    <a:pt x="4983" y="97"/>
                  </a:lnTo>
                  <a:close/>
                  <a:moveTo>
                    <a:pt x="4959" y="120"/>
                  </a:moveTo>
                  <a:cubicBezTo>
                    <a:pt x="4941" y="139"/>
                    <a:pt x="4941" y="139"/>
                    <a:pt x="4941" y="139"/>
                  </a:cubicBezTo>
                  <a:cubicBezTo>
                    <a:pt x="4923" y="120"/>
                    <a:pt x="4923" y="120"/>
                    <a:pt x="4923" y="120"/>
                  </a:cubicBezTo>
                  <a:cubicBezTo>
                    <a:pt x="4923" y="121"/>
                    <a:pt x="4923" y="121"/>
                    <a:pt x="4923" y="121"/>
                  </a:cubicBezTo>
                  <a:cubicBezTo>
                    <a:pt x="4922" y="120"/>
                    <a:pt x="4922" y="120"/>
                    <a:pt x="4922" y="120"/>
                  </a:cubicBezTo>
                  <a:cubicBezTo>
                    <a:pt x="4923" y="120"/>
                    <a:pt x="4923" y="120"/>
                    <a:pt x="4923" y="120"/>
                  </a:cubicBezTo>
                  <a:cubicBezTo>
                    <a:pt x="4923" y="120"/>
                    <a:pt x="4923" y="120"/>
                    <a:pt x="4923" y="120"/>
                  </a:cubicBezTo>
                  <a:cubicBezTo>
                    <a:pt x="4941" y="102"/>
                    <a:pt x="4941" y="102"/>
                    <a:pt x="4941" y="102"/>
                  </a:cubicBezTo>
                  <a:lnTo>
                    <a:pt x="4959" y="120"/>
                  </a:lnTo>
                  <a:close/>
                  <a:moveTo>
                    <a:pt x="4936" y="144"/>
                  </a:moveTo>
                  <a:cubicBezTo>
                    <a:pt x="4917" y="162"/>
                    <a:pt x="4917" y="162"/>
                    <a:pt x="4917" y="162"/>
                  </a:cubicBezTo>
                  <a:cubicBezTo>
                    <a:pt x="4899" y="144"/>
                    <a:pt x="4899" y="144"/>
                    <a:pt x="4899" y="144"/>
                  </a:cubicBezTo>
                  <a:cubicBezTo>
                    <a:pt x="4917" y="125"/>
                    <a:pt x="4917" y="125"/>
                    <a:pt x="4917" y="125"/>
                  </a:cubicBezTo>
                  <a:lnTo>
                    <a:pt x="4936" y="144"/>
                  </a:lnTo>
                  <a:close/>
                  <a:moveTo>
                    <a:pt x="4936" y="97"/>
                  </a:moveTo>
                  <a:cubicBezTo>
                    <a:pt x="4917" y="115"/>
                    <a:pt x="4917" y="115"/>
                    <a:pt x="4917" y="115"/>
                  </a:cubicBezTo>
                  <a:cubicBezTo>
                    <a:pt x="4899" y="97"/>
                    <a:pt x="4899" y="97"/>
                    <a:pt x="4899" y="97"/>
                  </a:cubicBezTo>
                  <a:cubicBezTo>
                    <a:pt x="4917" y="78"/>
                    <a:pt x="4917" y="78"/>
                    <a:pt x="4917" y="78"/>
                  </a:cubicBezTo>
                  <a:lnTo>
                    <a:pt x="4936" y="97"/>
                  </a:lnTo>
                  <a:close/>
                  <a:moveTo>
                    <a:pt x="4912" y="120"/>
                  </a:moveTo>
                  <a:cubicBezTo>
                    <a:pt x="4894" y="139"/>
                    <a:pt x="4894" y="139"/>
                    <a:pt x="4894" y="139"/>
                  </a:cubicBezTo>
                  <a:cubicBezTo>
                    <a:pt x="4875" y="120"/>
                    <a:pt x="4875" y="120"/>
                    <a:pt x="4875" y="120"/>
                  </a:cubicBezTo>
                  <a:cubicBezTo>
                    <a:pt x="4894" y="102"/>
                    <a:pt x="4894" y="102"/>
                    <a:pt x="4894" y="102"/>
                  </a:cubicBezTo>
                  <a:lnTo>
                    <a:pt x="4912" y="120"/>
                  </a:lnTo>
                  <a:close/>
                  <a:moveTo>
                    <a:pt x="4865" y="120"/>
                  </a:moveTo>
                  <a:cubicBezTo>
                    <a:pt x="4889" y="144"/>
                    <a:pt x="4889" y="144"/>
                    <a:pt x="4889" y="144"/>
                  </a:cubicBezTo>
                  <a:cubicBezTo>
                    <a:pt x="4870" y="162"/>
                    <a:pt x="4870" y="162"/>
                    <a:pt x="4870" y="162"/>
                  </a:cubicBezTo>
                  <a:cubicBezTo>
                    <a:pt x="4828" y="120"/>
                    <a:pt x="4828" y="120"/>
                    <a:pt x="4828" y="120"/>
                  </a:cubicBezTo>
                  <a:cubicBezTo>
                    <a:pt x="4870" y="78"/>
                    <a:pt x="4870" y="78"/>
                    <a:pt x="4870" y="78"/>
                  </a:cubicBezTo>
                  <a:cubicBezTo>
                    <a:pt x="4889" y="97"/>
                    <a:pt x="4889" y="97"/>
                    <a:pt x="4889" y="97"/>
                  </a:cubicBezTo>
                  <a:lnTo>
                    <a:pt x="4865" y="120"/>
                  </a:lnTo>
                  <a:close/>
                  <a:moveTo>
                    <a:pt x="5815" y="231"/>
                  </a:moveTo>
                  <a:cubicBezTo>
                    <a:pt x="5787" y="201"/>
                    <a:pt x="5772" y="162"/>
                    <a:pt x="5771" y="124"/>
                  </a:cubicBezTo>
                  <a:cubicBezTo>
                    <a:pt x="5922" y="124"/>
                    <a:pt x="5922" y="124"/>
                    <a:pt x="5922" y="124"/>
                  </a:cubicBezTo>
                  <a:lnTo>
                    <a:pt x="5815" y="231"/>
                  </a:lnTo>
                  <a:close/>
                  <a:moveTo>
                    <a:pt x="5927" y="129"/>
                  </a:moveTo>
                  <a:cubicBezTo>
                    <a:pt x="5927" y="280"/>
                    <a:pt x="5927" y="280"/>
                    <a:pt x="5927" y="280"/>
                  </a:cubicBezTo>
                  <a:cubicBezTo>
                    <a:pt x="5889" y="279"/>
                    <a:pt x="5850" y="264"/>
                    <a:pt x="5821" y="236"/>
                  </a:cubicBezTo>
                  <a:lnTo>
                    <a:pt x="5927" y="129"/>
                  </a:lnTo>
                  <a:close/>
                  <a:moveTo>
                    <a:pt x="5935" y="280"/>
                  </a:moveTo>
                  <a:cubicBezTo>
                    <a:pt x="5935" y="129"/>
                    <a:pt x="5935" y="129"/>
                    <a:pt x="5935" y="129"/>
                  </a:cubicBezTo>
                  <a:cubicBezTo>
                    <a:pt x="6042" y="236"/>
                    <a:pt x="6042" y="236"/>
                    <a:pt x="6042" y="236"/>
                  </a:cubicBezTo>
                  <a:cubicBezTo>
                    <a:pt x="6012" y="264"/>
                    <a:pt x="5973" y="279"/>
                    <a:pt x="5935" y="280"/>
                  </a:cubicBezTo>
                  <a:close/>
                  <a:moveTo>
                    <a:pt x="9843" y="2614"/>
                  </a:moveTo>
                  <a:cubicBezTo>
                    <a:pt x="9970" y="2194"/>
                    <a:pt x="9970" y="2194"/>
                    <a:pt x="9970" y="2194"/>
                  </a:cubicBezTo>
                  <a:cubicBezTo>
                    <a:pt x="9970" y="2434"/>
                    <a:pt x="9970" y="2434"/>
                    <a:pt x="9970" y="2434"/>
                  </a:cubicBezTo>
                  <a:cubicBezTo>
                    <a:pt x="9790" y="2791"/>
                    <a:pt x="9790" y="2791"/>
                    <a:pt x="9790" y="2791"/>
                  </a:cubicBezTo>
                  <a:cubicBezTo>
                    <a:pt x="9840" y="2623"/>
                    <a:pt x="9840" y="2623"/>
                    <a:pt x="9840" y="2623"/>
                  </a:cubicBezTo>
                  <a:cubicBezTo>
                    <a:pt x="9843" y="2614"/>
                    <a:pt x="9843" y="2614"/>
                    <a:pt x="9843" y="2614"/>
                  </a:cubicBezTo>
                  <a:close/>
                  <a:moveTo>
                    <a:pt x="9793" y="2802"/>
                  </a:moveTo>
                  <a:cubicBezTo>
                    <a:pt x="9890" y="2614"/>
                    <a:pt x="9890" y="2614"/>
                    <a:pt x="9890" y="2614"/>
                  </a:cubicBezTo>
                  <a:cubicBezTo>
                    <a:pt x="9887" y="2614"/>
                    <a:pt x="9887" y="2614"/>
                    <a:pt x="9887" y="2614"/>
                  </a:cubicBezTo>
                  <a:cubicBezTo>
                    <a:pt x="9970" y="2450"/>
                    <a:pt x="9970" y="2450"/>
                    <a:pt x="9970" y="2450"/>
                  </a:cubicBezTo>
                  <a:cubicBezTo>
                    <a:pt x="9970" y="2596"/>
                    <a:pt x="9970" y="2596"/>
                    <a:pt x="9970" y="2596"/>
                  </a:cubicBezTo>
                  <a:lnTo>
                    <a:pt x="9793" y="2802"/>
                  </a:lnTo>
                  <a:close/>
                  <a:moveTo>
                    <a:pt x="9811" y="2856"/>
                  </a:moveTo>
                  <a:cubicBezTo>
                    <a:pt x="9970" y="2942"/>
                    <a:pt x="9970" y="2942"/>
                    <a:pt x="9970" y="2942"/>
                  </a:cubicBezTo>
                  <a:cubicBezTo>
                    <a:pt x="9970" y="2944"/>
                    <a:pt x="9970" y="2944"/>
                    <a:pt x="9970" y="2944"/>
                  </a:cubicBezTo>
                  <a:lnTo>
                    <a:pt x="9811" y="2856"/>
                  </a:lnTo>
                  <a:close/>
                  <a:moveTo>
                    <a:pt x="9970" y="2952"/>
                  </a:moveTo>
                  <a:cubicBezTo>
                    <a:pt x="9970" y="3052"/>
                    <a:pt x="9970" y="3052"/>
                    <a:pt x="9970" y="3052"/>
                  </a:cubicBezTo>
                  <a:cubicBezTo>
                    <a:pt x="9799" y="2857"/>
                    <a:pt x="9799" y="2857"/>
                    <a:pt x="9799" y="2857"/>
                  </a:cubicBezTo>
                  <a:lnTo>
                    <a:pt x="9970" y="2952"/>
                  </a:lnTo>
                  <a:close/>
                  <a:moveTo>
                    <a:pt x="9803" y="2843"/>
                  </a:moveTo>
                  <a:cubicBezTo>
                    <a:pt x="9970" y="2843"/>
                    <a:pt x="9970" y="2843"/>
                    <a:pt x="9970" y="2843"/>
                  </a:cubicBezTo>
                  <a:cubicBezTo>
                    <a:pt x="9970" y="2934"/>
                    <a:pt x="9970" y="2934"/>
                    <a:pt x="9970" y="2934"/>
                  </a:cubicBezTo>
                  <a:lnTo>
                    <a:pt x="9803" y="2843"/>
                  </a:lnTo>
                  <a:close/>
                  <a:moveTo>
                    <a:pt x="9789" y="2836"/>
                  </a:moveTo>
                  <a:cubicBezTo>
                    <a:pt x="9787" y="2834"/>
                    <a:pt x="9787" y="2834"/>
                    <a:pt x="9787" y="2834"/>
                  </a:cubicBezTo>
                  <a:cubicBezTo>
                    <a:pt x="9789" y="2833"/>
                    <a:pt x="9789" y="2833"/>
                    <a:pt x="9789" y="2833"/>
                  </a:cubicBezTo>
                  <a:cubicBezTo>
                    <a:pt x="9970" y="2833"/>
                    <a:pt x="9970" y="2833"/>
                    <a:pt x="9970" y="2833"/>
                  </a:cubicBezTo>
                  <a:cubicBezTo>
                    <a:pt x="9970" y="2836"/>
                    <a:pt x="9970" y="2836"/>
                    <a:pt x="9970" y="2836"/>
                  </a:cubicBezTo>
                  <a:lnTo>
                    <a:pt x="9789" y="2836"/>
                  </a:lnTo>
                  <a:close/>
                  <a:moveTo>
                    <a:pt x="9803" y="2826"/>
                  </a:moveTo>
                  <a:cubicBezTo>
                    <a:pt x="9970" y="2735"/>
                    <a:pt x="9970" y="2735"/>
                    <a:pt x="9970" y="2735"/>
                  </a:cubicBezTo>
                  <a:cubicBezTo>
                    <a:pt x="9970" y="2826"/>
                    <a:pt x="9970" y="2826"/>
                    <a:pt x="9970" y="2826"/>
                  </a:cubicBezTo>
                  <a:lnTo>
                    <a:pt x="9803" y="2826"/>
                  </a:lnTo>
                  <a:close/>
                  <a:moveTo>
                    <a:pt x="9811" y="2813"/>
                  </a:moveTo>
                  <a:cubicBezTo>
                    <a:pt x="9970" y="2725"/>
                    <a:pt x="9970" y="2725"/>
                    <a:pt x="9970" y="2725"/>
                  </a:cubicBezTo>
                  <a:cubicBezTo>
                    <a:pt x="9970" y="2727"/>
                    <a:pt x="9970" y="2727"/>
                    <a:pt x="9970" y="2727"/>
                  </a:cubicBezTo>
                  <a:lnTo>
                    <a:pt x="9811" y="2813"/>
                  </a:lnTo>
                  <a:close/>
                  <a:moveTo>
                    <a:pt x="9799" y="2811"/>
                  </a:moveTo>
                  <a:cubicBezTo>
                    <a:pt x="9970" y="2617"/>
                    <a:pt x="9970" y="2617"/>
                    <a:pt x="9970" y="2617"/>
                  </a:cubicBezTo>
                  <a:cubicBezTo>
                    <a:pt x="9970" y="2717"/>
                    <a:pt x="9970" y="2717"/>
                    <a:pt x="9970" y="2717"/>
                  </a:cubicBezTo>
                  <a:lnTo>
                    <a:pt x="9799" y="2811"/>
                  </a:lnTo>
                  <a:close/>
                  <a:moveTo>
                    <a:pt x="9964" y="2614"/>
                  </a:moveTo>
                  <a:cubicBezTo>
                    <a:pt x="9970" y="2607"/>
                    <a:pt x="9970" y="2607"/>
                    <a:pt x="9970" y="2607"/>
                  </a:cubicBezTo>
                  <a:cubicBezTo>
                    <a:pt x="9970" y="2614"/>
                    <a:pt x="9970" y="2614"/>
                    <a:pt x="9970" y="2614"/>
                  </a:cubicBezTo>
                  <a:lnTo>
                    <a:pt x="9964" y="2614"/>
                  </a:lnTo>
                  <a:close/>
                  <a:moveTo>
                    <a:pt x="9840" y="3045"/>
                  </a:moveTo>
                  <a:cubicBezTo>
                    <a:pt x="9790" y="2878"/>
                    <a:pt x="9790" y="2878"/>
                    <a:pt x="9790" y="2878"/>
                  </a:cubicBezTo>
                  <a:cubicBezTo>
                    <a:pt x="9970" y="3235"/>
                    <a:pt x="9970" y="3235"/>
                    <a:pt x="9970" y="3235"/>
                  </a:cubicBezTo>
                  <a:cubicBezTo>
                    <a:pt x="9970" y="3474"/>
                    <a:pt x="9970" y="3474"/>
                    <a:pt x="9970" y="3474"/>
                  </a:cubicBezTo>
                  <a:cubicBezTo>
                    <a:pt x="9843" y="3055"/>
                    <a:pt x="9843" y="3055"/>
                    <a:pt x="9843" y="3055"/>
                  </a:cubicBezTo>
                  <a:cubicBezTo>
                    <a:pt x="9843" y="3055"/>
                    <a:pt x="9843" y="3055"/>
                    <a:pt x="9843" y="3055"/>
                  </a:cubicBezTo>
                  <a:lnTo>
                    <a:pt x="9840" y="3045"/>
                  </a:lnTo>
                  <a:close/>
                  <a:moveTo>
                    <a:pt x="9887" y="3055"/>
                  </a:moveTo>
                  <a:cubicBezTo>
                    <a:pt x="9890" y="3055"/>
                    <a:pt x="9890" y="3055"/>
                    <a:pt x="9890" y="3055"/>
                  </a:cubicBezTo>
                  <a:cubicBezTo>
                    <a:pt x="9793" y="2867"/>
                    <a:pt x="9793" y="2867"/>
                    <a:pt x="9793" y="2867"/>
                  </a:cubicBezTo>
                  <a:cubicBezTo>
                    <a:pt x="9970" y="3073"/>
                    <a:pt x="9970" y="3073"/>
                    <a:pt x="9970" y="3073"/>
                  </a:cubicBezTo>
                  <a:cubicBezTo>
                    <a:pt x="9970" y="3219"/>
                    <a:pt x="9970" y="3219"/>
                    <a:pt x="9970" y="3219"/>
                  </a:cubicBezTo>
                  <a:lnTo>
                    <a:pt x="9887" y="3055"/>
                  </a:lnTo>
                  <a:close/>
                  <a:moveTo>
                    <a:pt x="9964" y="3055"/>
                  </a:moveTo>
                  <a:cubicBezTo>
                    <a:pt x="9970" y="3055"/>
                    <a:pt x="9970" y="3055"/>
                    <a:pt x="9970" y="3055"/>
                  </a:cubicBezTo>
                  <a:cubicBezTo>
                    <a:pt x="9970" y="3062"/>
                    <a:pt x="9970" y="3062"/>
                    <a:pt x="9970" y="3062"/>
                  </a:cubicBezTo>
                  <a:lnTo>
                    <a:pt x="9964" y="3055"/>
                  </a:lnTo>
                  <a:close/>
                  <a:moveTo>
                    <a:pt x="9970" y="2157"/>
                  </a:moveTo>
                  <a:cubicBezTo>
                    <a:pt x="9970" y="2169"/>
                    <a:pt x="9970" y="2169"/>
                    <a:pt x="9970" y="2169"/>
                  </a:cubicBezTo>
                  <a:cubicBezTo>
                    <a:pt x="9833" y="2622"/>
                    <a:pt x="9833" y="2622"/>
                    <a:pt x="9833" y="2622"/>
                  </a:cubicBezTo>
                  <a:cubicBezTo>
                    <a:pt x="9770" y="2828"/>
                    <a:pt x="9770" y="2828"/>
                    <a:pt x="9770" y="2828"/>
                  </a:cubicBezTo>
                  <a:cubicBezTo>
                    <a:pt x="9765" y="2830"/>
                    <a:pt x="9765" y="2830"/>
                    <a:pt x="9765" y="2830"/>
                  </a:cubicBezTo>
                  <a:cubicBezTo>
                    <a:pt x="9768" y="2832"/>
                    <a:pt x="9768" y="2832"/>
                    <a:pt x="9768" y="2832"/>
                  </a:cubicBezTo>
                  <a:cubicBezTo>
                    <a:pt x="9768" y="2833"/>
                    <a:pt x="9768" y="2833"/>
                    <a:pt x="9768" y="2833"/>
                  </a:cubicBezTo>
                  <a:cubicBezTo>
                    <a:pt x="9768" y="2834"/>
                    <a:pt x="9768" y="2834"/>
                    <a:pt x="9768" y="2834"/>
                  </a:cubicBezTo>
                  <a:cubicBezTo>
                    <a:pt x="9768" y="2834"/>
                    <a:pt x="9768" y="2834"/>
                    <a:pt x="9768" y="2834"/>
                  </a:cubicBezTo>
                  <a:cubicBezTo>
                    <a:pt x="9768" y="2835"/>
                    <a:pt x="9768" y="2835"/>
                    <a:pt x="9768" y="2835"/>
                  </a:cubicBezTo>
                  <a:cubicBezTo>
                    <a:pt x="9768" y="2836"/>
                    <a:pt x="9768" y="2836"/>
                    <a:pt x="9768" y="2836"/>
                  </a:cubicBezTo>
                  <a:cubicBezTo>
                    <a:pt x="9768" y="2837"/>
                    <a:pt x="9768" y="2837"/>
                    <a:pt x="9768" y="2837"/>
                  </a:cubicBezTo>
                  <a:cubicBezTo>
                    <a:pt x="9765" y="2838"/>
                    <a:pt x="9765" y="2838"/>
                    <a:pt x="9765" y="2838"/>
                  </a:cubicBezTo>
                  <a:cubicBezTo>
                    <a:pt x="9770" y="2841"/>
                    <a:pt x="9770" y="2841"/>
                    <a:pt x="9770" y="2841"/>
                  </a:cubicBezTo>
                  <a:cubicBezTo>
                    <a:pt x="9833" y="3047"/>
                    <a:pt x="9833" y="3047"/>
                    <a:pt x="9833" y="3047"/>
                  </a:cubicBezTo>
                  <a:cubicBezTo>
                    <a:pt x="9970" y="3499"/>
                    <a:pt x="9970" y="3499"/>
                    <a:pt x="9970" y="3499"/>
                  </a:cubicBezTo>
                  <a:cubicBezTo>
                    <a:pt x="9970" y="3512"/>
                    <a:pt x="9970" y="3512"/>
                    <a:pt x="9970" y="3512"/>
                  </a:cubicBezTo>
                  <a:cubicBezTo>
                    <a:pt x="10039" y="3512"/>
                    <a:pt x="10039" y="3512"/>
                    <a:pt x="10039" y="3512"/>
                  </a:cubicBezTo>
                  <a:cubicBezTo>
                    <a:pt x="10039" y="5204"/>
                    <a:pt x="10039" y="5204"/>
                    <a:pt x="10039" y="5204"/>
                  </a:cubicBezTo>
                  <a:cubicBezTo>
                    <a:pt x="5954" y="5204"/>
                    <a:pt x="5954" y="5204"/>
                    <a:pt x="5954" y="5204"/>
                  </a:cubicBezTo>
                  <a:cubicBezTo>
                    <a:pt x="5888" y="5204"/>
                    <a:pt x="5835" y="5256"/>
                    <a:pt x="5833" y="5321"/>
                  </a:cubicBezTo>
                  <a:cubicBezTo>
                    <a:pt x="5736" y="5321"/>
                    <a:pt x="5736" y="5321"/>
                    <a:pt x="5736" y="5321"/>
                  </a:cubicBezTo>
                  <a:cubicBezTo>
                    <a:pt x="5734" y="5256"/>
                    <a:pt x="5680" y="5204"/>
                    <a:pt x="5614" y="5204"/>
                  </a:cubicBezTo>
                  <a:cubicBezTo>
                    <a:pt x="5249" y="5204"/>
                    <a:pt x="5249" y="5204"/>
                    <a:pt x="5249" y="5204"/>
                  </a:cubicBezTo>
                  <a:cubicBezTo>
                    <a:pt x="5249" y="5211"/>
                    <a:pt x="5249" y="5211"/>
                    <a:pt x="5249" y="5211"/>
                  </a:cubicBezTo>
                  <a:cubicBezTo>
                    <a:pt x="5614" y="5211"/>
                    <a:pt x="5614" y="5211"/>
                    <a:pt x="5614" y="5211"/>
                  </a:cubicBezTo>
                  <a:cubicBezTo>
                    <a:pt x="5676" y="5211"/>
                    <a:pt x="5727" y="5260"/>
                    <a:pt x="5729" y="5321"/>
                  </a:cubicBezTo>
                  <a:cubicBezTo>
                    <a:pt x="5701" y="5321"/>
                    <a:pt x="5701" y="5321"/>
                    <a:pt x="5701" y="5321"/>
                  </a:cubicBezTo>
                  <a:cubicBezTo>
                    <a:pt x="5699" y="5275"/>
                    <a:pt x="5661" y="5238"/>
                    <a:pt x="5614" y="5238"/>
                  </a:cubicBezTo>
                  <a:cubicBezTo>
                    <a:pt x="5249" y="5238"/>
                    <a:pt x="5249" y="5238"/>
                    <a:pt x="5249" y="5238"/>
                  </a:cubicBezTo>
                  <a:cubicBezTo>
                    <a:pt x="5249" y="5245"/>
                    <a:pt x="5249" y="5245"/>
                    <a:pt x="5249" y="5245"/>
                  </a:cubicBezTo>
                  <a:cubicBezTo>
                    <a:pt x="5614" y="5245"/>
                    <a:pt x="5614" y="5245"/>
                    <a:pt x="5614" y="5245"/>
                  </a:cubicBezTo>
                  <a:cubicBezTo>
                    <a:pt x="5657" y="5245"/>
                    <a:pt x="5692" y="5279"/>
                    <a:pt x="5694" y="5321"/>
                  </a:cubicBezTo>
                  <a:cubicBezTo>
                    <a:pt x="5665" y="5321"/>
                    <a:pt x="5665" y="5321"/>
                    <a:pt x="5665" y="5321"/>
                  </a:cubicBezTo>
                  <a:cubicBezTo>
                    <a:pt x="5663" y="5294"/>
                    <a:pt x="5640" y="5273"/>
                    <a:pt x="5612" y="5273"/>
                  </a:cubicBezTo>
                  <a:cubicBezTo>
                    <a:pt x="5249" y="5273"/>
                    <a:pt x="5249" y="5273"/>
                    <a:pt x="5249" y="5273"/>
                  </a:cubicBezTo>
                  <a:cubicBezTo>
                    <a:pt x="5249" y="5280"/>
                    <a:pt x="5249" y="5280"/>
                    <a:pt x="5249" y="5280"/>
                  </a:cubicBezTo>
                  <a:cubicBezTo>
                    <a:pt x="5612" y="5280"/>
                    <a:pt x="5612" y="5280"/>
                    <a:pt x="5612" y="5280"/>
                  </a:cubicBezTo>
                  <a:cubicBezTo>
                    <a:pt x="5636" y="5280"/>
                    <a:pt x="5656" y="5298"/>
                    <a:pt x="5657" y="5321"/>
                  </a:cubicBezTo>
                  <a:cubicBezTo>
                    <a:pt x="5249" y="5321"/>
                    <a:pt x="5249" y="5321"/>
                    <a:pt x="5249" y="5321"/>
                  </a:cubicBezTo>
                  <a:cubicBezTo>
                    <a:pt x="5249" y="5329"/>
                    <a:pt x="5249" y="5329"/>
                    <a:pt x="5249" y="5329"/>
                  </a:cubicBezTo>
                  <a:cubicBezTo>
                    <a:pt x="5657" y="5329"/>
                    <a:pt x="5657" y="5329"/>
                    <a:pt x="5657" y="5329"/>
                  </a:cubicBezTo>
                  <a:cubicBezTo>
                    <a:pt x="5656" y="5352"/>
                    <a:pt x="5636" y="5370"/>
                    <a:pt x="5612" y="5370"/>
                  </a:cubicBezTo>
                  <a:cubicBezTo>
                    <a:pt x="5249" y="5370"/>
                    <a:pt x="5249" y="5370"/>
                    <a:pt x="5249" y="5370"/>
                  </a:cubicBezTo>
                  <a:cubicBezTo>
                    <a:pt x="5249" y="5377"/>
                    <a:pt x="5249" y="5377"/>
                    <a:pt x="5249" y="5377"/>
                  </a:cubicBezTo>
                  <a:cubicBezTo>
                    <a:pt x="5612" y="5377"/>
                    <a:pt x="5612" y="5377"/>
                    <a:pt x="5612" y="5377"/>
                  </a:cubicBezTo>
                  <a:cubicBezTo>
                    <a:pt x="5640" y="5377"/>
                    <a:pt x="5663" y="5356"/>
                    <a:pt x="5665" y="5329"/>
                  </a:cubicBezTo>
                  <a:cubicBezTo>
                    <a:pt x="5694" y="5329"/>
                    <a:pt x="5694" y="5329"/>
                    <a:pt x="5694" y="5329"/>
                  </a:cubicBezTo>
                  <a:cubicBezTo>
                    <a:pt x="5692" y="5371"/>
                    <a:pt x="5657" y="5405"/>
                    <a:pt x="5614" y="5405"/>
                  </a:cubicBezTo>
                  <a:cubicBezTo>
                    <a:pt x="5249" y="5405"/>
                    <a:pt x="5249" y="5405"/>
                    <a:pt x="5249" y="5405"/>
                  </a:cubicBezTo>
                  <a:cubicBezTo>
                    <a:pt x="5249" y="5412"/>
                    <a:pt x="5249" y="5412"/>
                    <a:pt x="5249" y="5412"/>
                  </a:cubicBezTo>
                  <a:cubicBezTo>
                    <a:pt x="5614" y="5412"/>
                    <a:pt x="5614" y="5412"/>
                    <a:pt x="5614" y="5412"/>
                  </a:cubicBezTo>
                  <a:cubicBezTo>
                    <a:pt x="5661" y="5412"/>
                    <a:pt x="5699" y="5375"/>
                    <a:pt x="5701" y="5329"/>
                  </a:cubicBezTo>
                  <a:cubicBezTo>
                    <a:pt x="5729" y="5329"/>
                    <a:pt x="5729" y="5329"/>
                    <a:pt x="5729" y="5329"/>
                  </a:cubicBezTo>
                  <a:cubicBezTo>
                    <a:pt x="5727" y="5391"/>
                    <a:pt x="5677" y="5441"/>
                    <a:pt x="5614" y="5441"/>
                  </a:cubicBezTo>
                  <a:cubicBezTo>
                    <a:pt x="5243" y="5441"/>
                    <a:pt x="5243" y="5441"/>
                    <a:pt x="5243" y="5441"/>
                  </a:cubicBezTo>
                  <a:cubicBezTo>
                    <a:pt x="4923" y="5441"/>
                    <a:pt x="4923" y="5441"/>
                    <a:pt x="4923" y="5441"/>
                  </a:cubicBezTo>
                  <a:cubicBezTo>
                    <a:pt x="4551" y="5441"/>
                    <a:pt x="4551" y="5441"/>
                    <a:pt x="4551" y="5441"/>
                  </a:cubicBezTo>
                  <a:cubicBezTo>
                    <a:pt x="4489" y="5441"/>
                    <a:pt x="4438" y="5391"/>
                    <a:pt x="4437" y="5329"/>
                  </a:cubicBezTo>
                  <a:cubicBezTo>
                    <a:pt x="4465" y="5329"/>
                    <a:pt x="4465" y="5329"/>
                    <a:pt x="4465" y="5329"/>
                  </a:cubicBezTo>
                  <a:cubicBezTo>
                    <a:pt x="4467" y="5375"/>
                    <a:pt x="4505" y="5412"/>
                    <a:pt x="4552" y="5412"/>
                  </a:cubicBezTo>
                  <a:cubicBezTo>
                    <a:pt x="4917" y="5412"/>
                    <a:pt x="4917" y="5412"/>
                    <a:pt x="4917" y="5412"/>
                  </a:cubicBezTo>
                  <a:cubicBezTo>
                    <a:pt x="4917" y="5405"/>
                    <a:pt x="4917" y="5405"/>
                    <a:pt x="4917" y="5405"/>
                  </a:cubicBezTo>
                  <a:cubicBezTo>
                    <a:pt x="4552" y="5405"/>
                    <a:pt x="4552" y="5405"/>
                    <a:pt x="4552" y="5405"/>
                  </a:cubicBezTo>
                  <a:cubicBezTo>
                    <a:pt x="4509" y="5405"/>
                    <a:pt x="4474" y="5371"/>
                    <a:pt x="4472" y="5329"/>
                  </a:cubicBezTo>
                  <a:cubicBezTo>
                    <a:pt x="4501" y="5329"/>
                    <a:pt x="4501" y="5329"/>
                    <a:pt x="4501" y="5329"/>
                  </a:cubicBezTo>
                  <a:cubicBezTo>
                    <a:pt x="4503" y="5356"/>
                    <a:pt x="4526" y="5377"/>
                    <a:pt x="4553" y="5377"/>
                  </a:cubicBezTo>
                  <a:cubicBezTo>
                    <a:pt x="4917" y="5377"/>
                    <a:pt x="4917" y="5377"/>
                    <a:pt x="4917" y="5377"/>
                  </a:cubicBezTo>
                  <a:cubicBezTo>
                    <a:pt x="4917" y="5370"/>
                    <a:pt x="4917" y="5370"/>
                    <a:pt x="4917" y="5370"/>
                  </a:cubicBezTo>
                  <a:cubicBezTo>
                    <a:pt x="4553" y="5370"/>
                    <a:pt x="4553" y="5370"/>
                    <a:pt x="4553" y="5370"/>
                  </a:cubicBezTo>
                  <a:cubicBezTo>
                    <a:pt x="4530" y="5370"/>
                    <a:pt x="4510" y="5352"/>
                    <a:pt x="4508" y="5329"/>
                  </a:cubicBezTo>
                  <a:cubicBezTo>
                    <a:pt x="4917" y="5329"/>
                    <a:pt x="4917" y="5329"/>
                    <a:pt x="4917" y="5329"/>
                  </a:cubicBezTo>
                  <a:cubicBezTo>
                    <a:pt x="4917" y="5321"/>
                    <a:pt x="4917" y="5321"/>
                    <a:pt x="4917" y="5321"/>
                  </a:cubicBezTo>
                  <a:cubicBezTo>
                    <a:pt x="4508" y="5321"/>
                    <a:pt x="4508" y="5321"/>
                    <a:pt x="4508" y="5321"/>
                  </a:cubicBezTo>
                  <a:cubicBezTo>
                    <a:pt x="4510" y="5298"/>
                    <a:pt x="4530" y="5280"/>
                    <a:pt x="4553" y="5280"/>
                  </a:cubicBezTo>
                  <a:cubicBezTo>
                    <a:pt x="4917" y="5280"/>
                    <a:pt x="4917" y="5280"/>
                    <a:pt x="4917" y="5280"/>
                  </a:cubicBezTo>
                  <a:cubicBezTo>
                    <a:pt x="4917" y="5273"/>
                    <a:pt x="4917" y="5273"/>
                    <a:pt x="4917" y="5273"/>
                  </a:cubicBezTo>
                  <a:cubicBezTo>
                    <a:pt x="4553" y="5273"/>
                    <a:pt x="4553" y="5273"/>
                    <a:pt x="4553" y="5273"/>
                  </a:cubicBezTo>
                  <a:cubicBezTo>
                    <a:pt x="4526" y="5273"/>
                    <a:pt x="4503" y="5294"/>
                    <a:pt x="4501" y="5321"/>
                  </a:cubicBezTo>
                  <a:cubicBezTo>
                    <a:pt x="4472" y="5321"/>
                    <a:pt x="4472" y="5321"/>
                    <a:pt x="4472" y="5321"/>
                  </a:cubicBezTo>
                  <a:cubicBezTo>
                    <a:pt x="4474" y="5279"/>
                    <a:pt x="4509" y="5245"/>
                    <a:pt x="4552" y="5245"/>
                  </a:cubicBezTo>
                  <a:cubicBezTo>
                    <a:pt x="4917" y="5245"/>
                    <a:pt x="4917" y="5245"/>
                    <a:pt x="4917" y="5245"/>
                  </a:cubicBezTo>
                  <a:cubicBezTo>
                    <a:pt x="4917" y="5238"/>
                    <a:pt x="4917" y="5238"/>
                    <a:pt x="4917" y="5238"/>
                  </a:cubicBezTo>
                  <a:cubicBezTo>
                    <a:pt x="4552" y="5238"/>
                    <a:pt x="4552" y="5238"/>
                    <a:pt x="4552" y="5238"/>
                  </a:cubicBezTo>
                  <a:cubicBezTo>
                    <a:pt x="4505" y="5238"/>
                    <a:pt x="4467" y="5275"/>
                    <a:pt x="4465" y="5321"/>
                  </a:cubicBezTo>
                  <a:cubicBezTo>
                    <a:pt x="4437" y="5321"/>
                    <a:pt x="4437" y="5321"/>
                    <a:pt x="4437" y="5321"/>
                  </a:cubicBezTo>
                  <a:cubicBezTo>
                    <a:pt x="4439" y="5260"/>
                    <a:pt x="4490" y="5211"/>
                    <a:pt x="4551" y="5211"/>
                  </a:cubicBezTo>
                  <a:cubicBezTo>
                    <a:pt x="4917" y="5211"/>
                    <a:pt x="4917" y="5211"/>
                    <a:pt x="4917" y="5211"/>
                  </a:cubicBezTo>
                  <a:cubicBezTo>
                    <a:pt x="4917" y="5204"/>
                    <a:pt x="4917" y="5204"/>
                    <a:pt x="4917" y="5204"/>
                  </a:cubicBezTo>
                  <a:cubicBezTo>
                    <a:pt x="4551" y="5204"/>
                    <a:pt x="4551" y="5204"/>
                    <a:pt x="4551" y="5204"/>
                  </a:cubicBezTo>
                  <a:cubicBezTo>
                    <a:pt x="4486" y="5204"/>
                    <a:pt x="4432" y="5256"/>
                    <a:pt x="4430" y="5321"/>
                  </a:cubicBezTo>
                  <a:cubicBezTo>
                    <a:pt x="4333" y="5321"/>
                    <a:pt x="4333" y="5321"/>
                    <a:pt x="4333" y="5321"/>
                  </a:cubicBezTo>
                  <a:cubicBezTo>
                    <a:pt x="4331" y="5256"/>
                    <a:pt x="4277" y="5204"/>
                    <a:pt x="4212" y="5204"/>
                  </a:cubicBezTo>
                  <a:cubicBezTo>
                    <a:pt x="127" y="5204"/>
                    <a:pt x="127" y="5204"/>
                    <a:pt x="127" y="5204"/>
                  </a:cubicBezTo>
                  <a:cubicBezTo>
                    <a:pt x="127" y="3512"/>
                    <a:pt x="127" y="3512"/>
                    <a:pt x="127" y="3512"/>
                  </a:cubicBezTo>
                  <a:cubicBezTo>
                    <a:pt x="196" y="3512"/>
                    <a:pt x="196" y="3512"/>
                    <a:pt x="196" y="3512"/>
                  </a:cubicBezTo>
                  <a:cubicBezTo>
                    <a:pt x="196" y="3499"/>
                    <a:pt x="196" y="3499"/>
                    <a:pt x="196" y="3499"/>
                  </a:cubicBezTo>
                  <a:cubicBezTo>
                    <a:pt x="333" y="3047"/>
                    <a:pt x="333" y="3047"/>
                    <a:pt x="333" y="3047"/>
                  </a:cubicBezTo>
                  <a:cubicBezTo>
                    <a:pt x="396" y="2841"/>
                    <a:pt x="396" y="2841"/>
                    <a:pt x="396" y="2841"/>
                  </a:cubicBezTo>
                  <a:cubicBezTo>
                    <a:pt x="401" y="2838"/>
                    <a:pt x="401" y="2838"/>
                    <a:pt x="401" y="2838"/>
                  </a:cubicBezTo>
                  <a:cubicBezTo>
                    <a:pt x="398" y="2837"/>
                    <a:pt x="398" y="2837"/>
                    <a:pt x="398" y="2837"/>
                  </a:cubicBezTo>
                  <a:cubicBezTo>
                    <a:pt x="397" y="2836"/>
                    <a:pt x="397" y="2836"/>
                    <a:pt x="397" y="2836"/>
                  </a:cubicBezTo>
                  <a:cubicBezTo>
                    <a:pt x="398" y="2835"/>
                    <a:pt x="398" y="2835"/>
                    <a:pt x="398" y="2835"/>
                  </a:cubicBezTo>
                  <a:cubicBezTo>
                    <a:pt x="397" y="2834"/>
                    <a:pt x="397" y="2834"/>
                    <a:pt x="397" y="2834"/>
                  </a:cubicBezTo>
                  <a:cubicBezTo>
                    <a:pt x="398" y="2834"/>
                    <a:pt x="398" y="2834"/>
                    <a:pt x="398" y="2834"/>
                  </a:cubicBezTo>
                  <a:cubicBezTo>
                    <a:pt x="397" y="2833"/>
                    <a:pt x="397" y="2833"/>
                    <a:pt x="397" y="2833"/>
                  </a:cubicBezTo>
                  <a:cubicBezTo>
                    <a:pt x="398" y="2832"/>
                    <a:pt x="398" y="2832"/>
                    <a:pt x="398" y="2832"/>
                  </a:cubicBezTo>
                  <a:cubicBezTo>
                    <a:pt x="401" y="2830"/>
                    <a:pt x="401" y="2830"/>
                    <a:pt x="401" y="2830"/>
                  </a:cubicBezTo>
                  <a:cubicBezTo>
                    <a:pt x="396" y="2828"/>
                    <a:pt x="396" y="2828"/>
                    <a:pt x="396" y="2828"/>
                  </a:cubicBezTo>
                  <a:cubicBezTo>
                    <a:pt x="333" y="2622"/>
                    <a:pt x="333" y="2622"/>
                    <a:pt x="333" y="2622"/>
                  </a:cubicBezTo>
                  <a:cubicBezTo>
                    <a:pt x="196" y="2169"/>
                    <a:pt x="196" y="2169"/>
                    <a:pt x="196" y="2169"/>
                  </a:cubicBezTo>
                  <a:cubicBezTo>
                    <a:pt x="196" y="2157"/>
                    <a:pt x="196" y="2157"/>
                    <a:pt x="196" y="2157"/>
                  </a:cubicBezTo>
                  <a:cubicBezTo>
                    <a:pt x="127" y="2157"/>
                    <a:pt x="127" y="2157"/>
                    <a:pt x="127" y="2157"/>
                  </a:cubicBezTo>
                  <a:cubicBezTo>
                    <a:pt x="127" y="465"/>
                    <a:pt x="127" y="465"/>
                    <a:pt x="127" y="465"/>
                  </a:cubicBezTo>
                  <a:cubicBezTo>
                    <a:pt x="4212" y="465"/>
                    <a:pt x="4212" y="465"/>
                    <a:pt x="4212" y="465"/>
                  </a:cubicBezTo>
                  <a:cubicBezTo>
                    <a:pt x="4277" y="465"/>
                    <a:pt x="4331" y="412"/>
                    <a:pt x="4333" y="347"/>
                  </a:cubicBezTo>
                  <a:cubicBezTo>
                    <a:pt x="4430" y="347"/>
                    <a:pt x="4430" y="347"/>
                    <a:pt x="4430" y="347"/>
                  </a:cubicBezTo>
                  <a:cubicBezTo>
                    <a:pt x="4432" y="412"/>
                    <a:pt x="4486" y="465"/>
                    <a:pt x="4551" y="465"/>
                  </a:cubicBezTo>
                  <a:cubicBezTo>
                    <a:pt x="4917" y="465"/>
                    <a:pt x="4917" y="465"/>
                    <a:pt x="4917" y="465"/>
                  </a:cubicBezTo>
                  <a:cubicBezTo>
                    <a:pt x="4917" y="457"/>
                    <a:pt x="4917" y="457"/>
                    <a:pt x="4917" y="457"/>
                  </a:cubicBezTo>
                  <a:cubicBezTo>
                    <a:pt x="4551" y="457"/>
                    <a:pt x="4551" y="457"/>
                    <a:pt x="4551" y="457"/>
                  </a:cubicBezTo>
                  <a:cubicBezTo>
                    <a:pt x="4490" y="457"/>
                    <a:pt x="4439" y="408"/>
                    <a:pt x="4437" y="347"/>
                  </a:cubicBezTo>
                  <a:cubicBezTo>
                    <a:pt x="4465" y="347"/>
                    <a:pt x="4465" y="347"/>
                    <a:pt x="4465" y="347"/>
                  </a:cubicBezTo>
                  <a:cubicBezTo>
                    <a:pt x="4467" y="393"/>
                    <a:pt x="4505" y="430"/>
                    <a:pt x="4552" y="430"/>
                  </a:cubicBezTo>
                  <a:cubicBezTo>
                    <a:pt x="4917" y="430"/>
                    <a:pt x="4917" y="430"/>
                    <a:pt x="4917" y="430"/>
                  </a:cubicBezTo>
                  <a:cubicBezTo>
                    <a:pt x="4917" y="423"/>
                    <a:pt x="4917" y="423"/>
                    <a:pt x="4917" y="423"/>
                  </a:cubicBezTo>
                  <a:cubicBezTo>
                    <a:pt x="4552" y="423"/>
                    <a:pt x="4552" y="423"/>
                    <a:pt x="4552" y="423"/>
                  </a:cubicBezTo>
                  <a:cubicBezTo>
                    <a:pt x="4509" y="423"/>
                    <a:pt x="4474" y="389"/>
                    <a:pt x="4472" y="347"/>
                  </a:cubicBezTo>
                  <a:cubicBezTo>
                    <a:pt x="4501" y="347"/>
                    <a:pt x="4501" y="347"/>
                    <a:pt x="4501" y="347"/>
                  </a:cubicBezTo>
                  <a:cubicBezTo>
                    <a:pt x="4503" y="374"/>
                    <a:pt x="4526" y="396"/>
                    <a:pt x="4553" y="396"/>
                  </a:cubicBezTo>
                  <a:cubicBezTo>
                    <a:pt x="4917" y="396"/>
                    <a:pt x="4917" y="396"/>
                    <a:pt x="4917" y="396"/>
                  </a:cubicBezTo>
                  <a:cubicBezTo>
                    <a:pt x="4917" y="389"/>
                    <a:pt x="4917" y="389"/>
                    <a:pt x="4917" y="389"/>
                  </a:cubicBezTo>
                  <a:cubicBezTo>
                    <a:pt x="4553" y="389"/>
                    <a:pt x="4553" y="389"/>
                    <a:pt x="4553" y="389"/>
                  </a:cubicBezTo>
                  <a:cubicBezTo>
                    <a:pt x="4530" y="389"/>
                    <a:pt x="4510" y="370"/>
                    <a:pt x="4508" y="347"/>
                  </a:cubicBezTo>
                  <a:cubicBezTo>
                    <a:pt x="4917" y="347"/>
                    <a:pt x="4917" y="347"/>
                    <a:pt x="4917" y="347"/>
                  </a:cubicBezTo>
                  <a:cubicBezTo>
                    <a:pt x="4917" y="340"/>
                    <a:pt x="4917" y="340"/>
                    <a:pt x="4917" y="340"/>
                  </a:cubicBezTo>
                  <a:cubicBezTo>
                    <a:pt x="4508" y="340"/>
                    <a:pt x="4508" y="340"/>
                    <a:pt x="4508" y="340"/>
                  </a:cubicBezTo>
                  <a:cubicBezTo>
                    <a:pt x="4510" y="317"/>
                    <a:pt x="4530" y="298"/>
                    <a:pt x="4553" y="298"/>
                  </a:cubicBezTo>
                  <a:cubicBezTo>
                    <a:pt x="4917" y="298"/>
                    <a:pt x="4917" y="298"/>
                    <a:pt x="4917" y="298"/>
                  </a:cubicBezTo>
                  <a:cubicBezTo>
                    <a:pt x="4917" y="291"/>
                    <a:pt x="4917" y="291"/>
                    <a:pt x="4917" y="291"/>
                  </a:cubicBezTo>
                  <a:cubicBezTo>
                    <a:pt x="4553" y="291"/>
                    <a:pt x="4553" y="291"/>
                    <a:pt x="4553" y="291"/>
                  </a:cubicBezTo>
                  <a:cubicBezTo>
                    <a:pt x="4526" y="291"/>
                    <a:pt x="4503" y="313"/>
                    <a:pt x="4501" y="340"/>
                  </a:cubicBezTo>
                  <a:cubicBezTo>
                    <a:pt x="4472" y="340"/>
                    <a:pt x="4472" y="340"/>
                    <a:pt x="4472" y="340"/>
                  </a:cubicBezTo>
                  <a:cubicBezTo>
                    <a:pt x="4474" y="298"/>
                    <a:pt x="4509" y="264"/>
                    <a:pt x="4552" y="264"/>
                  </a:cubicBezTo>
                  <a:cubicBezTo>
                    <a:pt x="4917" y="264"/>
                    <a:pt x="4917" y="264"/>
                    <a:pt x="4917" y="264"/>
                  </a:cubicBezTo>
                  <a:cubicBezTo>
                    <a:pt x="4917" y="257"/>
                    <a:pt x="4917" y="257"/>
                    <a:pt x="4917" y="257"/>
                  </a:cubicBezTo>
                  <a:cubicBezTo>
                    <a:pt x="4552" y="257"/>
                    <a:pt x="4552" y="257"/>
                    <a:pt x="4552" y="257"/>
                  </a:cubicBezTo>
                  <a:cubicBezTo>
                    <a:pt x="4505" y="257"/>
                    <a:pt x="4467" y="294"/>
                    <a:pt x="4465" y="340"/>
                  </a:cubicBezTo>
                  <a:cubicBezTo>
                    <a:pt x="4437" y="340"/>
                    <a:pt x="4437" y="340"/>
                    <a:pt x="4437" y="340"/>
                  </a:cubicBezTo>
                  <a:cubicBezTo>
                    <a:pt x="4438" y="278"/>
                    <a:pt x="4489" y="228"/>
                    <a:pt x="4551" y="228"/>
                  </a:cubicBezTo>
                  <a:cubicBezTo>
                    <a:pt x="4923" y="228"/>
                    <a:pt x="4923" y="228"/>
                    <a:pt x="4923" y="228"/>
                  </a:cubicBezTo>
                  <a:cubicBezTo>
                    <a:pt x="5243" y="228"/>
                    <a:pt x="5243" y="228"/>
                    <a:pt x="5243" y="228"/>
                  </a:cubicBezTo>
                  <a:cubicBezTo>
                    <a:pt x="5614" y="228"/>
                    <a:pt x="5614" y="228"/>
                    <a:pt x="5614" y="228"/>
                  </a:cubicBezTo>
                  <a:cubicBezTo>
                    <a:pt x="5677" y="228"/>
                    <a:pt x="5727" y="278"/>
                    <a:pt x="5729" y="340"/>
                  </a:cubicBezTo>
                  <a:cubicBezTo>
                    <a:pt x="5701" y="340"/>
                    <a:pt x="5701" y="340"/>
                    <a:pt x="5701" y="340"/>
                  </a:cubicBezTo>
                  <a:cubicBezTo>
                    <a:pt x="5699" y="294"/>
                    <a:pt x="5661" y="257"/>
                    <a:pt x="5614" y="257"/>
                  </a:cubicBezTo>
                  <a:cubicBezTo>
                    <a:pt x="5249" y="257"/>
                    <a:pt x="5249" y="257"/>
                    <a:pt x="5249" y="257"/>
                  </a:cubicBezTo>
                  <a:cubicBezTo>
                    <a:pt x="5249" y="264"/>
                    <a:pt x="5249" y="264"/>
                    <a:pt x="5249" y="264"/>
                  </a:cubicBezTo>
                  <a:cubicBezTo>
                    <a:pt x="5614" y="264"/>
                    <a:pt x="5614" y="264"/>
                    <a:pt x="5614" y="264"/>
                  </a:cubicBezTo>
                  <a:cubicBezTo>
                    <a:pt x="5657" y="264"/>
                    <a:pt x="5692" y="298"/>
                    <a:pt x="5694" y="340"/>
                  </a:cubicBezTo>
                  <a:cubicBezTo>
                    <a:pt x="5665" y="340"/>
                    <a:pt x="5665" y="340"/>
                    <a:pt x="5665" y="340"/>
                  </a:cubicBezTo>
                  <a:cubicBezTo>
                    <a:pt x="5663" y="313"/>
                    <a:pt x="5640" y="291"/>
                    <a:pt x="5612" y="291"/>
                  </a:cubicBezTo>
                  <a:cubicBezTo>
                    <a:pt x="5249" y="291"/>
                    <a:pt x="5249" y="291"/>
                    <a:pt x="5249" y="291"/>
                  </a:cubicBezTo>
                  <a:cubicBezTo>
                    <a:pt x="5249" y="298"/>
                    <a:pt x="5249" y="298"/>
                    <a:pt x="5249" y="298"/>
                  </a:cubicBezTo>
                  <a:cubicBezTo>
                    <a:pt x="5612" y="298"/>
                    <a:pt x="5612" y="298"/>
                    <a:pt x="5612" y="298"/>
                  </a:cubicBezTo>
                  <a:cubicBezTo>
                    <a:pt x="5636" y="298"/>
                    <a:pt x="5656" y="317"/>
                    <a:pt x="5657" y="340"/>
                  </a:cubicBezTo>
                  <a:cubicBezTo>
                    <a:pt x="5249" y="340"/>
                    <a:pt x="5249" y="340"/>
                    <a:pt x="5249" y="340"/>
                  </a:cubicBezTo>
                  <a:cubicBezTo>
                    <a:pt x="5249" y="347"/>
                    <a:pt x="5249" y="347"/>
                    <a:pt x="5249" y="347"/>
                  </a:cubicBezTo>
                  <a:cubicBezTo>
                    <a:pt x="5657" y="347"/>
                    <a:pt x="5657" y="347"/>
                    <a:pt x="5657" y="347"/>
                  </a:cubicBezTo>
                  <a:cubicBezTo>
                    <a:pt x="5656" y="370"/>
                    <a:pt x="5636" y="389"/>
                    <a:pt x="5612" y="389"/>
                  </a:cubicBezTo>
                  <a:cubicBezTo>
                    <a:pt x="5249" y="389"/>
                    <a:pt x="5249" y="389"/>
                    <a:pt x="5249" y="389"/>
                  </a:cubicBezTo>
                  <a:cubicBezTo>
                    <a:pt x="5249" y="396"/>
                    <a:pt x="5249" y="396"/>
                    <a:pt x="5249" y="396"/>
                  </a:cubicBezTo>
                  <a:cubicBezTo>
                    <a:pt x="5612" y="396"/>
                    <a:pt x="5612" y="396"/>
                    <a:pt x="5612" y="396"/>
                  </a:cubicBezTo>
                  <a:cubicBezTo>
                    <a:pt x="5640" y="396"/>
                    <a:pt x="5663" y="374"/>
                    <a:pt x="5665" y="347"/>
                  </a:cubicBezTo>
                  <a:cubicBezTo>
                    <a:pt x="5694" y="347"/>
                    <a:pt x="5694" y="347"/>
                    <a:pt x="5694" y="347"/>
                  </a:cubicBezTo>
                  <a:cubicBezTo>
                    <a:pt x="5692" y="389"/>
                    <a:pt x="5657" y="423"/>
                    <a:pt x="5614" y="423"/>
                  </a:cubicBezTo>
                  <a:cubicBezTo>
                    <a:pt x="5249" y="423"/>
                    <a:pt x="5249" y="423"/>
                    <a:pt x="5249" y="423"/>
                  </a:cubicBezTo>
                  <a:cubicBezTo>
                    <a:pt x="5249" y="430"/>
                    <a:pt x="5249" y="430"/>
                    <a:pt x="5249" y="430"/>
                  </a:cubicBezTo>
                  <a:cubicBezTo>
                    <a:pt x="5614" y="430"/>
                    <a:pt x="5614" y="430"/>
                    <a:pt x="5614" y="430"/>
                  </a:cubicBezTo>
                  <a:cubicBezTo>
                    <a:pt x="5661" y="430"/>
                    <a:pt x="5699" y="393"/>
                    <a:pt x="5701" y="347"/>
                  </a:cubicBezTo>
                  <a:cubicBezTo>
                    <a:pt x="5729" y="347"/>
                    <a:pt x="5729" y="347"/>
                    <a:pt x="5729" y="347"/>
                  </a:cubicBezTo>
                  <a:cubicBezTo>
                    <a:pt x="5727" y="408"/>
                    <a:pt x="5676" y="457"/>
                    <a:pt x="5614" y="457"/>
                  </a:cubicBezTo>
                  <a:cubicBezTo>
                    <a:pt x="5249" y="457"/>
                    <a:pt x="5249" y="457"/>
                    <a:pt x="5249" y="457"/>
                  </a:cubicBezTo>
                  <a:cubicBezTo>
                    <a:pt x="5249" y="465"/>
                    <a:pt x="5249" y="465"/>
                    <a:pt x="5249" y="465"/>
                  </a:cubicBezTo>
                  <a:cubicBezTo>
                    <a:pt x="5614" y="465"/>
                    <a:pt x="5614" y="465"/>
                    <a:pt x="5614" y="465"/>
                  </a:cubicBezTo>
                  <a:cubicBezTo>
                    <a:pt x="5680" y="465"/>
                    <a:pt x="5734" y="412"/>
                    <a:pt x="5736" y="347"/>
                  </a:cubicBezTo>
                  <a:cubicBezTo>
                    <a:pt x="5833" y="347"/>
                    <a:pt x="5833" y="347"/>
                    <a:pt x="5833" y="347"/>
                  </a:cubicBezTo>
                  <a:cubicBezTo>
                    <a:pt x="5835" y="412"/>
                    <a:pt x="5888" y="465"/>
                    <a:pt x="5954" y="465"/>
                  </a:cubicBezTo>
                  <a:cubicBezTo>
                    <a:pt x="10039" y="465"/>
                    <a:pt x="10039" y="465"/>
                    <a:pt x="10039" y="465"/>
                  </a:cubicBezTo>
                  <a:cubicBezTo>
                    <a:pt x="10039" y="2157"/>
                    <a:pt x="10039" y="2157"/>
                    <a:pt x="10039" y="2157"/>
                  </a:cubicBezTo>
                  <a:lnTo>
                    <a:pt x="9970" y="2157"/>
                  </a:lnTo>
                  <a:close/>
                  <a:moveTo>
                    <a:pt x="323" y="3055"/>
                  </a:moveTo>
                  <a:cubicBezTo>
                    <a:pt x="196" y="3474"/>
                    <a:pt x="196" y="3474"/>
                    <a:pt x="196" y="3474"/>
                  </a:cubicBezTo>
                  <a:cubicBezTo>
                    <a:pt x="196" y="3235"/>
                    <a:pt x="196" y="3235"/>
                    <a:pt x="196" y="3235"/>
                  </a:cubicBezTo>
                  <a:cubicBezTo>
                    <a:pt x="376" y="2878"/>
                    <a:pt x="376" y="2878"/>
                    <a:pt x="376" y="2878"/>
                  </a:cubicBezTo>
                  <a:cubicBezTo>
                    <a:pt x="326" y="3045"/>
                    <a:pt x="326" y="3045"/>
                    <a:pt x="326" y="3045"/>
                  </a:cubicBezTo>
                  <a:cubicBezTo>
                    <a:pt x="323" y="3055"/>
                    <a:pt x="323" y="3055"/>
                    <a:pt x="323" y="3055"/>
                  </a:cubicBezTo>
                  <a:close/>
                  <a:moveTo>
                    <a:pt x="372" y="2867"/>
                  </a:moveTo>
                  <a:cubicBezTo>
                    <a:pt x="276" y="3055"/>
                    <a:pt x="276" y="3055"/>
                    <a:pt x="276" y="3055"/>
                  </a:cubicBezTo>
                  <a:cubicBezTo>
                    <a:pt x="279" y="3055"/>
                    <a:pt x="279" y="3055"/>
                    <a:pt x="279" y="3055"/>
                  </a:cubicBezTo>
                  <a:cubicBezTo>
                    <a:pt x="196" y="3219"/>
                    <a:pt x="196" y="3219"/>
                    <a:pt x="196" y="3219"/>
                  </a:cubicBezTo>
                  <a:cubicBezTo>
                    <a:pt x="196" y="3073"/>
                    <a:pt x="196" y="3073"/>
                    <a:pt x="196" y="3073"/>
                  </a:cubicBezTo>
                  <a:lnTo>
                    <a:pt x="372" y="2867"/>
                  </a:lnTo>
                  <a:close/>
                  <a:moveTo>
                    <a:pt x="354" y="2813"/>
                  </a:moveTo>
                  <a:cubicBezTo>
                    <a:pt x="196" y="2727"/>
                    <a:pt x="196" y="2727"/>
                    <a:pt x="196" y="2727"/>
                  </a:cubicBezTo>
                  <a:cubicBezTo>
                    <a:pt x="196" y="2725"/>
                    <a:pt x="196" y="2725"/>
                    <a:pt x="196" y="2725"/>
                  </a:cubicBezTo>
                  <a:lnTo>
                    <a:pt x="354" y="2813"/>
                  </a:lnTo>
                  <a:close/>
                  <a:moveTo>
                    <a:pt x="196" y="2717"/>
                  </a:moveTo>
                  <a:cubicBezTo>
                    <a:pt x="196" y="2617"/>
                    <a:pt x="196" y="2617"/>
                    <a:pt x="196" y="2617"/>
                  </a:cubicBezTo>
                  <a:cubicBezTo>
                    <a:pt x="367" y="2811"/>
                    <a:pt x="367" y="2811"/>
                    <a:pt x="367" y="2811"/>
                  </a:cubicBezTo>
                  <a:lnTo>
                    <a:pt x="196" y="2717"/>
                  </a:lnTo>
                  <a:close/>
                  <a:moveTo>
                    <a:pt x="363" y="2826"/>
                  </a:moveTo>
                  <a:cubicBezTo>
                    <a:pt x="196" y="2826"/>
                    <a:pt x="196" y="2826"/>
                    <a:pt x="196" y="2826"/>
                  </a:cubicBezTo>
                  <a:cubicBezTo>
                    <a:pt x="196" y="2735"/>
                    <a:pt x="196" y="2735"/>
                    <a:pt x="196" y="2735"/>
                  </a:cubicBezTo>
                  <a:lnTo>
                    <a:pt x="363" y="2826"/>
                  </a:lnTo>
                  <a:close/>
                  <a:moveTo>
                    <a:pt x="376" y="2833"/>
                  </a:moveTo>
                  <a:cubicBezTo>
                    <a:pt x="379" y="2834"/>
                    <a:pt x="379" y="2834"/>
                    <a:pt x="379" y="2834"/>
                  </a:cubicBezTo>
                  <a:cubicBezTo>
                    <a:pt x="376" y="2836"/>
                    <a:pt x="376" y="2836"/>
                    <a:pt x="376" y="2836"/>
                  </a:cubicBezTo>
                  <a:cubicBezTo>
                    <a:pt x="196" y="2836"/>
                    <a:pt x="196" y="2836"/>
                    <a:pt x="196" y="2836"/>
                  </a:cubicBezTo>
                  <a:cubicBezTo>
                    <a:pt x="196" y="2833"/>
                    <a:pt x="196" y="2833"/>
                    <a:pt x="196" y="2833"/>
                  </a:cubicBezTo>
                  <a:lnTo>
                    <a:pt x="376" y="2833"/>
                  </a:lnTo>
                  <a:close/>
                  <a:moveTo>
                    <a:pt x="363" y="2843"/>
                  </a:moveTo>
                  <a:cubicBezTo>
                    <a:pt x="196" y="2934"/>
                    <a:pt x="196" y="2934"/>
                    <a:pt x="196" y="2934"/>
                  </a:cubicBezTo>
                  <a:cubicBezTo>
                    <a:pt x="196" y="2843"/>
                    <a:pt x="196" y="2843"/>
                    <a:pt x="196" y="2843"/>
                  </a:cubicBezTo>
                  <a:lnTo>
                    <a:pt x="363" y="2843"/>
                  </a:lnTo>
                  <a:close/>
                  <a:moveTo>
                    <a:pt x="354" y="2856"/>
                  </a:moveTo>
                  <a:cubicBezTo>
                    <a:pt x="196" y="2944"/>
                    <a:pt x="196" y="2944"/>
                    <a:pt x="196" y="2944"/>
                  </a:cubicBezTo>
                  <a:cubicBezTo>
                    <a:pt x="196" y="2942"/>
                    <a:pt x="196" y="2942"/>
                    <a:pt x="196" y="2942"/>
                  </a:cubicBezTo>
                  <a:lnTo>
                    <a:pt x="354" y="2856"/>
                  </a:lnTo>
                  <a:close/>
                  <a:moveTo>
                    <a:pt x="367" y="2857"/>
                  </a:moveTo>
                  <a:cubicBezTo>
                    <a:pt x="196" y="3052"/>
                    <a:pt x="196" y="3052"/>
                    <a:pt x="196" y="3052"/>
                  </a:cubicBezTo>
                  <a:cubicBezTo>
                    <a:pt x="196" y="2952"/>
                    <a:pt x="196" y="2952"/>
                    <a:pt x="196" y="2952"/>
                  </a:cubicBezTo>
                  <a:lnTo>
                    <a:pt x="367" y="2857"/>
                  </a:lnTo>
                  <a:close/>
                  <a:moveTo>
                    <a:pt x="202" y="3055"/>
                  </a:moveTo>
                  <a:cubicBezTo>
                    <a:pt x="196" y="3062"/>
                    <a:pt x="196" y="3062"/>
                    <a:pt x="196" y="3062"/>
                  </a:cubicBezTo>
                  <a:cubicBezTo>
                    <a:pt x="196" y="3055"/>
                    <a:pt x="196" y="3055"/>
                    <a:pt x="196" y="3055"/>
                  </a:cubicBezTo>
                  <a:lnTo>
                    <a:pt x="202" y="3055"/>
                  </a:lnTo>
                  <a:close/>
                  <a:moveTo>
                    <a:pt x="326" y="2623"/>
                  </a:moveTo>
                  <a:cubicBezTo>
                    <a:pt x="376" y="2791"/>
                    <a:pt x="376" y="2791"/>
                    <a:pt x="376" y="2791"/>
                  </a:cubicBezTo>
                  <a:cubicBezTo>
                    <a:pt x="196" y="2434"/>
                    <a:pt x="196" y="2434"/>
                    <a:pt x="196" y="2434"/>
                  </a:cubicBezTo>
                  <a:cubicBezTo>
                    <a:pt x="196" y="2194"/>
                    <a:pt x="196" y="2194"/>
                    <a:pt x="196" y="2194"/>
                  </a:cubicBezTo>
                  <a:cubicBezTo>
                    <a:pt x="323" y="2614"/>
                    <a:pt x="323" y="2614"/>
                    <a:pt x="323" y="2614"/>
                  </a:cubicBezTo>
                  <a:cubicBezTo>
                    <a:pt x="323" y="2614"/>
                    <a:pt x="323" y="2614"/>
                    <a:pt x="323" y="2614"/>
                  </a:cubicBezTo>
                  <a:lnTo>
                    <a:pt x="326" y="2623"/>
                  </a:lnTo>
                  <a:close/>
                  <a:moveTo>
                    <a:pt x="279" y="2614"/>
                  </a:moveTo>
                  <a:cubicBezTo>
                    <a:pt x="276" y="2614"/>
                    <a:pt x="276" y="2614"/>
                    <a:pt x="276" y="2614"/>
                  </a:cubicBezTo>
                  <a:cubicBezTo>
                    <a:pt x="372" y="2802"/>
                    <a:pt x="372" y="2802"/>
                    <a:pt x="372" y="2802"/>
                  </a:cubicBezTo>
                  <a:cubicBezTo>
                    <a:pt x="196" y="2596"/>
                    <a:pt x="196" y="2596"/>
                    <a:pt x="196" y="2596"/>
                  </a:cubicBezTo>
                  <a:cubicBezTo>
                    <a:pt x="196" y="2450"/>
                    <a:pt x="196" y="2450"/>
                    <a:pt x="196" y="2450"/>
                  </a:cubicBezTo>
                  <a:lnTo>
                    <a:pt x="279" y="2614"/>
                  </a:lnTo>
                  <a:close/>
                  <a:moveTo>
                    <a:pt x="202" y="2614"/>
                  </a:moveTo>
                  <a:cubicBezTo>
                    <a:pt x="196" y="2614"/>
                    <a:pt x="196" y="2614"/>
                    <a:pt x="196" y="2614"/>
                  </a:cubicBezTo>
                  <a:cubicBezTo>
                    <a:pt x="196" y="2607"/>
                    <a:pt x="196" y="2607"/>
                    <a:pt x="196" y="2607"/>
                  </a:cubicBezTo>
                  <a:lnTo>
                    <a:pt x="202" y="2614"/>
                  </a:lnTo>
                  <a:close/>
                  <a:moveTo>
                    <a:pt x="4231" y="280"/>
                  </a:moveTo>
                  <a:cubicBezTo>
                    <a:pt x="4193" y="279"/>
                    <a:pt x="4154" y="264"/>
                    <a:pt x="4124" y="236"/>
                  </a:cubicBezTo>
                  <a:cubicBezTo>
                    <a:pt x="4231" y="129"/>
                    <a:pt x="4231" y="129"/>
                    <a:pt x="4231" y="129"/>
                  </a:cubicBezTo>
                  <a:lnTo>
                    <a:pt x="4231" y="280"/>
                  </a:lnTo>
                  <a:close/>
                  <a:moveTo>
                    <a:pt x="4118" y="232"/>
                  </a:moveTo>
                  <a:cubicBezTo>
                    <a:pt x="190" y="232"/>
                    <a:pt x="190" y="232"/>
                    <a:pt x="190" y="232"/>
                  </a:cubicBezTo>
                  <a:cubicBezTo>
                    <a:pt x="190" y="236"/>
                    <a:pt x="190" y="236"/>
                    <a:pt x="190" y="236"/>
                  </a:cubicBezTo>
                  <a:cubicBezTo>
                    <a:pt x="190" y="273"/>
                    <a:pt x="160" y="303"/>
                    <a:pt x="123" y="303"/>
                  </a:cubicBezTo>
                  <a:cubicBezTo>
                    <a:pt x="119" y="303"/>
                    <a:pt x="119" y="303"/>
                    <a:pt x="119" y="303"/>
                  </a:cubicBezTo>
                  <a:cubicBezTo>
                    <a:pt x="119" y="457"/>
                    <a:pt x="119" y="457"/>
                    <a:pt x="119" y="457"/>
                  </a:cubicBezTo>
                  <a:cubicBezTo>
                    <a:pt x="64" y="457"/>
                    <a:pt x="64" y="457"/>
                    <a:pt x="64" y="457"/>
                  </a:cubicBezTo>
                  <a:cubicBezTo>
                    <a:pt x="64" y="254"/>
                    <a:pt x="64" y="254"/>
                    <a:pt x="64" y="254"/>
                  </a:cubicBezTo>
                  <a:cubicBezTo>
                    <a:pt x="194" y="124"/>
                    <a:pt x="194" y="124"/>
                    <a:pt x="194" y="124"/>
                  </a:cubicBezTo>
                  <a:cubicBezTo>
                    <a:pt x="4226" y="124"/>
                    <a:pt x="4226" y="124"/>
                    <a:pt x="4226" y="124"/>
                  </a:cubicBezTo>
                  <a:lnTo>
                    <a:pt x="4118" y="232"/>
                  </a:lnTo>
                  <a:close/>
                  <a:moveTo>
                    <a:pt x="127" y="2614"/>
                  </a:moveTo>
                  <a:cubicBezTo>
                    <a:pt x="127" y="2164"/>
                    <a:pt x="127" y="2164"/>
                    <a:pt x="127" y="2164"/>
                  </a:cubicBezTo>
                  <a:cubicBezTo>
                    <a:pt x="187" y="2164"/>
                    <a:pt x="187" y="2164"/>
                    <a:pt x="187" y="2164"/>
                  </a:cubicBezTo>
                  <a:cubicBezTo>
                    <a:pt x="189" y="2170"/>
                    <a:pt x="189" y="2170"/>
                    <a:pt x="189" y="2170"/>
                  </a:cubicBezTo>
                  <a:cubicBezTo>
                    <a:pt x="189" y="2428"/>
                    <a:pt x="189" y="2428"/>
                    <a:pt x="189" y="2428"/>
                  </a:cubicBezTo>
                  <a:cubicBezTo>
                    <a:pt x="186" y="2429"/>
                    <a:pt x="186" y="2429"/>
                    <a:pt x="186" y="2429"/>
                  </a:cubicBezTo>
                  <a:cubicBezTo>
                    <a:pt x="189" y="2435"/>
                    <a:pt x="189" y="2435"/>
                    <a:pt x="189" y="2435"/>
                  </a:cubicBezTo>
                  <a:cubicBezTo>
                    <a:pt x="189" y="2593"/>
                    <a:pt x="189" y="2593"/>
                    <a:pt x="189" y="2593"/>
                  </a:cubicBezTo>
                  <a:cubicBezTo>
                    <a:pt x="186" y="2595"/>
                    <a:pt x="186" y="2595"/>
                    <a:pt x="186" y="2595"/>
                  </a:cubicBezTo>
                  <a:cubicBezTo>
                    <a:pt x="189" y="2599"/>
                    <a:pt x="189" y="2599"/>
                    <a:pt x="189" y="2599"/>
                  </a:cubicBezTo>
                  <a:cubicBezTo>
                    <a:pt x="189" y="2614"/>
                    <a:pt x="189" y="2614"/>
                    <a:pt x="189" y="2614"/>
                  </a:cubicBezTo>
                  <a:cubicBezTo>
                    <a:pt x="189" y="2717"/>
                    <a:pt x="189" y="2717"/>
                    <a:pt x="189" y="2717"/>
                  </a:cubicBezTo>
                  <a:cubicBezTo>
                    <a:pt x="187" y="2720"/>
                    <a:pt x="187" y="2720"/>
                    <a:pt x="187" y="2720"/>
                  </a:cubicBezTo>
                  <a:cubicBezTo>
                    <a:pt x="189" y="2721"/>
                    <a:pt x="189" y="2721"/>
                    <a:pt x="189" y="2721"/>
                  </a:cubicBezTo>
                  <a:cubicBezTo>
                    <a:pt x="189" y="2727"/>
                    <a:pt x="189" y="2727"/>
                    <a:pt x="189" y="2727"/>
                  </a:cubicBezTo>
                  <a:cubicBezTo>
                    <a:pt x="187" y="2730"/>
                    <a:pt x="187" y="2730"/>
                    <a:pt x="187" y="2730"/>
                  </a:cubicBezTo>
                  <a:cubicBezTo>
                    <a:pt x="189" y="2731"/>
                    <a:pt x="189" y="2731"/>
                    <a:pt x="189" y="2731"/>
                  </a:cubicBezTo>
                  <a:cubicBezTo>
                    <a:pt x="189" y="2826"/>
                    <a:pt x="189" y="2826"/>
                    <a:pt x="189" y="2826"/>
                  </a:cubicBezTo>
                  <a:cubicBezTo>
                    <a:pt x="189" y="2833"/>
                    <a:pt x="189" y="2833"/>
                    <a:pt x="189" y="2833"/>
                  </a:cubicBezTo>
                  <a:cubicBezTo>
                    <a:pt x="189" y="2836"/>
                    <a:pt x="189" y="2836"/>
                    <a:pt x="189" y="2836"/>
                  </a:cubicBezTo>
                  <a:cubicBezTo>
                    <a:pt x="189" y="2843"/>
                    <a:pt x="189" y="2843"/>
                    <a:pt x="189" y="2843"/>
                  </a:cubicBezTo>
                  <a:cubicBezTo>
                    <a:pt x="189" y="2937"/>
                    <a:pt x="189" y="2937"/>
                    <a:pt x="189" y="2937"/>
                  </a:cubicBezTo>
                  <a:cubicBezTo>
                    <a:pt x="187" y="2938"/>
                    <a:pt x="187" y="2938"/>
                    <a:pt x="187" y="2938"/>
                  </a:cubicBezTo>
                  <a:cubicBezTo>
                    <a:pt x="189" y="2942"/>
                    <a:pt x="189" y="2942"/>
                    <a:pt x="189" y="2942"/>
                  </a:cubicBezTo>
                  <a:cubicBezTo>
                    <a:pt x="189" y="2948"/>
                    <a:pt x="189" y="2948"/>
                    <a:pt x="189" y="2948"/>
                  </a:cubicBezTo>
                  <a:cubicBezTo>
                    <a:pt x="187" y="2949"/>
                    <a:pt x="187" y="2949"/>
                    <a:pt x="187" y="2949"/>
                  </a:cubicBezTo>
                  <a:cubicBezTo>
                    <a:pt x="189" y="2952"/>
                    <a:pt x="189" y="2952"/>
                    <a:pt x="189" y="2952"/>
                  </a:cubicBezTo>
                  <a:cubicBezTo>
                    <a:pt x="189" y="3055"/>
                    <a:pt x="189" y="3055"/>
                    <a:pt x="189" y="3055"/>
                  </a:cubicBezTo>
                  <a:cubicBezTo>
                    <a:pt x="189" y="3070"/>
                    <a:pt x="189" y="3070"/>
                    <a:pt x="189" y="3070"/>
                  </a:cubicBezTo>
                  <a:cubicBezTo>
                    <a:pt x="186" y="3073"/>
                    <a:pt x="186" y="3073"/>
                    <a:pt x="186" y="3073"/>
                  </a:cubicBezTo>
                  <a:cubicBezTo>
                    <a:pt x="189" y="3075"/>
                    <a:pt x="189" y="3075"/>
                    <a:pt x="189" y="3075"/>
                  </a:cubicBezTo>
                  <a:cubicBezTo>
                    <a:pt x="189" y="3233"/>
                    <a:pt x="189" y="3233"/>
                    <a:pt x="189" y="3233"/>
                  </a:cubicBezTo>
                  <a:cubicBezTo>
                    <a:pt x="186" y="3239"/>
                    <a:pt x="186" y="3239"/>
                    <a:pt x="186" y="3239"/>
                  </a:cubicBezTo>
                  <a:cubicBezTo>
                    <a:pt x="189" y="3241"/>
                    <a:pt x="189" y="3241"/>
                    <a:pt x="189" y="3241"/>
                  </a:cubicBezTo>
                  <a:cubicBezTo>
                    <a:pt x="189" y="3498"/>
                    <a:pt x="189" y="3498"/>
                    <a:pt x="189" y="3498"/>
                  </a:cubicBezTo>
                  <a:cubicBezTo>
                    <a:pt x="187" y="3505"/>
                    <a:pt x="187" y="3505"/>
                    <a:pt x="187" y="3505"/>
                  </a:cubicBezTo>
                  <a:cubicBezTo>
                    <a:pt x="127" y="3505"/>
                    <a:pt x="127" y="3505"/>
                    <a:pt x="127" y="3505"/>
                  </a:cubicBezTo>
                  <a:cubicBezTo>
                    <a:pt x="127" y="3055"/>
                    <a:pt x="127" y="3055"/>
                    <a:pt x="127" y="3055"/>
                  </a:cubicBezTo>
                  <a:lnTo>
                    <a:pt x="127" y="2614"/>
                  </a:lnTo>
                  <a:close/>
                  <a:moveTo>
                    <a:pt x="4124" y="5433"/>
                  </a:moveTo>
                  <a:cubicBezTo>
                    <a:pt x="4154" y="5404"/>
                    <a:pt x="4193" y="5389"/>
                    <a:pt x="4231" y="5389"/>
                  </a:cubicBezTo>
                  <a:cubicBezTo>
                    <a:pt x="4231" y="5540"/>
                    <a:pt x="4231" y="5540"/>
                    <a:pt x="4231" y="5540"/>
                  </a:cubicBezTo>
                  <a:lnTo>
                    <a:pt x="4124" y="5433"/>
                  </a:lnTo>
                  <a:close/>
                  <a:moveTo>
                    <a:pt x="5935" y="5389"/>
                  </a:moveTo>
                  <a:cubicBezTo>
                    <a:pt x="5973" y="5389"/>
                    <a:pt x="6012" y="5404"/>
                    <a:pt x="6042" y="5433"/>
                  </a:cubicBezTo>
                  <a:cubicBezTo>
                    <a:pt x="5935" y="5540"/>
                    <a:pt x="5935" y="5540"/>
                    <a:pt x="5935" y="5540"/>
                  </a:cubicBezTo>
                  <a:lnTo>
                    <a:pt x="5935" y="5389"/>
                  </a:lnTo>
                  <a:close/>
                  <a:moveTo>
                    <a:pt x="6048" y="5436"/>
                  </a:moveTo>
                  <a:cubicBezTo>
                    <a:pt x="9976" y="5436"/>
                    <a:pt x="9976" y="5436"/>
                    <a:pt x="9976" y="5436"/>
                  </a:cubicBezTo>
                  <a:cubicBezTo>
                    <a:pt x="9976" y="5433"/>
                    <a:pt x="9976" y="5433"/>
                    <a:pt x="9976" y="5433"/>
                  </a:cubicBezTo>
                  <a:cubicBezTo>
                    <a:pt x="9976" y="5396"/>
                    <a:pt x="10006" y="5366"/>
                    <a:pt x="10043" y="5366"/>
                  </a:cubicBezTo>
                  <a:cubicBezTo>
                    <a:pt x="10046" y="5366"/>
                    <a:pt x="10046" y="5366"/>
                    <a:pt x="10046" y="5366"/>
                  </a:cubicBezTo>
                  <a:cubicBezTo>
                    <a:pt x="10046" y="5211"/>
                    <a:pt x="10046" y="5211"/>
                    <a:pt x="10046" y="5211"/>
                  </a:cubicBezTo>
                  <a:cubicBezTo>
                    <a:pt x="10102" y="5211"/>
                    <a:pt x="10102" y="5211"/>
                    <a:pt x="10102" y="5211"/>
                  </a:cubicBezTo>
                  <a:cubicBezTo>
                    <a:pt x="10102" y="5414"/>
                    <a:pt x="10102" y="5414"/>
                    <a:pt x="10102" y="5414"/>
                  </a:cubicBezTo>
                  <a:cubicBezTo>
                    <a:pt x="9971" y="5545"/>
                    <a:pt x="9971" y="5545"/>
                    <a:pt x="9971" y="5545"/>
                  </a:cubicBezTo>
                  <a:cubicBezTo>
                    <a:pt x="5940" y="5545"/>
                    <a:pt x="5940" y="5545"/>
                    <a:pt x="5940" y="5545"/>
                  </a:cubicBezTo>
                  <a:lnTo>
                    <a:pt x="6048" y="5436"/>
                  </a:lnTo>
                  <a:close/>
                  <a:moveTo>
                    <a:pt x="10039" y="3055"/>
                  </a:moveTo>
                  <a:cubicBezTo>
                    <a:pt x="10039" y="3505"/>
                    <a:pt x="10039" y="3505"/>
                    <a:pt x="10039" y="3505"/>
                  </a:cubicBezTo>
                  <a:cubicBezTo>
                    <a:pt x="9979" y="3505"/>
                    <a:pt x="9979" y="3505"/>
                    <a:pt x="9979" y="3505"/>
                  </a:cubicBezTo>
                  <a:cubicBezTo>
                    <a:pt x="9977" y="3498"/>
                    <a:pt x="9977" y="3498"/>
                    <a:pt x="9977" y="3498"/>
                  </a:cubicBezTo>
                  <a:cubicBezTo>
                    <a:pt x="9977" y="3241"/>
                    <a:pt x="9977" y="3241"/>
                    <a:pt x="9977" y="3241"/>
                  </a:cubicBezTo>
                  <a:cubicBezTo>
                    <a:pt x="9980" y="3239"/>
                    <a:pt x="9980" y="3239"/>
                    <a:pt x="9980" y="3239"/>
                  </a:cubicBezTo>
                  <a:cubicBezTo>
                    <a:pt x="9977" y="3233"/>
                    <a:pt x="9977" y="3233"/>
                    <a:pt x="9977" y="3233"/>
                  </a:cubicBezTo>
                  <a:cubicBezTo>
                    <a:pt x="9977" y="3075"/>
                    <a:pt x="9977" y="3075"/>
                    <a:pt x="9977" y="3075"/>
                  </a:cubicBezTo>
                  <a:cubicBezTo>
                    <a:pt x="9979" y="3073"/>
                    <a:pt x="9979" y="3073"/>
                    <a:pt x="9979" y="3073"/>
                  </a:cubicBezTo>
                  <a:cubicBezTo>
                    <a:pt x="9977" y="3070"/>
                    <a:pt x="9977" y="3070"/>
                    <a:pt x="9977" y="3070"/>
                  </a:cubicBezTo>
                  <a:cubicBezTo>
                    <a:pt x="9977" y="3055"/>
                    <a:pt x="9977" y="3055"/>
                    <a:pt x="9977" y="3055"/>
                  </a:cubicBezTo>
                  <a:cubicBezTo>
                    <a:pt x="9977" y="2952"/>
                    <a:pt x="9977" y="2952"/>
                    <a:pt x="9977" y="2952"/>
                  </a:cubicBezTo>
                  <a:cubicBezTo>
                    <a:pt x="9978" y="2949"/>
                    <a:pt x="9978" y="2949"/>
                    <a:pt x="9978" y="2949"/>
                  </a:cubicBezTo>
                  <a:cubicBezTo>
                    <a:pt x="9977" y="2948"/>
                    <a:pt x="9977" y="2948"/>
                    <a:pt x="9977" y="2948"/>
                  </a:cubicBezTo>
                  <a:cubicBezTo>
                    <a:pt x="9977" y="2942"/>
                    <a:pt x="9977" y="2942"/>
                    <a:pt x="9977" y="2942"/>
                  </a:cubicBezTo>
                  <a:cubicBezTo>
                    <a:pt x="9978" y="2938"/>
                    <a:pt x="9978" y="2938"/>
                    <a:pt x="9978" y="2938"/>
                  </a:cubicBezTo>
                  <a:cubicBezTo>
                    <a:pt x="9977" y="2937"/>
                    <a:pt x="9977" y="2937"/>
                    <a:pt x="9977" y="2937"/>
                  </a:cubicBezTo>
                  <a:cubicBezTo>
                    <a:pt x="9977" y="2843"/>
                    <a:pt x="9977" y="2843"/>
                    <a:pt x="9977" y="2843"/>
                  </a:cubicBezTo>
                  <a:cubicBezTo>
                    <a:pt x="9977" y="2836"/>
                    <a:pt x="9977" y="2836"/>
                    <a:pt x="9977" y="2836"/>
                  </a:cubicBezTo>
                  <a:cubicBezTo>
                    <a:pt x="9977" y="2833"/>
                    <a:pt x="9977" y="2833"/>
                    <a:pt x="9977" y="2833"/>
                  </a:cubicBezTo>
                  <a:cubicBezTo>
                    <a:pt x="9977" y="2826"/>
                    <a:pt x="9977" y="2826"/>
                    <a:pt x="9977" y="2826"/>
                  </a:cubicBezTo>
                  <a:cubicBezTo>
                    <a:pt x="9977" y="2731"/>
                    <a:pt x="9977" y="2731"/>
                    <a:pt x="9977" y="2731"/>
                  </a:cubicBezTo>
                  <a:cubicBezTo>
                    <a:pt x="9978" y="2730"/>
                    <a:pt x="9978" y="2730"/>
                    <a:pt x="9978" y="2730"/>
                  </a:cubicBezTo>
                  <a:cubicBezTo>
                    <a:pt x="9977" y="2727"/>
                    <a:pt x="9977" y="2727"/>
                    <a:pt x="9977" y="2727"/>
                  </a:cubicBezTo>
                  <a:cubicBezTo>
                    <a:pt x="9977" y="2721"/>
                    <a:pt x="9977" y="2721"/>
                    <a:pt x="9977" y="2721"/>
                  </a:cubicBezTo>
                  <a:cubicBezTo>
                    <a:pt x="9978" y="2720"/>
                    <a:pt x="9978" y="2720"/>
                    <a:pt x="9978" y="2720"/>
                  </a:cubicBezTo>
                  <a:cubicBezTo>
                    <a:pt x="9977" y="2717"/>
                    <a:pt x="9977" y="2717"/>
                    <a:pt x="9977" y="2717"/>
                  </a:cubicBezTo>
                  <a:cubicBezTo>
                    <a:pt x="9977" y="2614"/>
                    <a:pt x="9977" y="2614"/>
                    <a:pt x="9977" y="2614"/>
                  </a:cubicBezTo>
                  <a:cubicBezTo>
                    <a:pt x="9977" y="2599"/>
                    <a:pt x="9977" y="2599"/>
                    <a:pt x="9977" y="2599"/>
                  </a:cubicBezTo>
                  <a:cubicBezTo>
                    <a:pt x="9979" y="2595"/>
                    <a:pt x="9979" y="2595"/>
                    <a:pt x="9979" y="2595"/>
                  </a:cubicBezTo>
                  <a:cubicBezTo>
                    <a:pt x="9977" y="2593"/>
                    <a:pt x="9977" y="2593"/>
                    <a:pt x="9977" y="2593"/>
                  </a:cubicBezTo>
                  <a:cubicBezTo>
                    <a:pt x="9977" y="2435"/>
                    <a:pt x="9977" y="2435"/>
                    <a:pt x="9977" y="2435"/>
                  </a:cubicBezTo>
                  <a:cubicBezTo>
                    <a:pt x="9980" y="2429"/>
                    <a:pt x="9980" y="2429"/>
                    <a:pt x="9980" y="2429"/>
                  </a:cubicBezTo>
                  <a:cubicBezTo>
                    <a:pt x="9977" y="2428"/>
                    <a:pt x="9977" y="2428"/>
                    <a:pt x="9977" y="2428"/>
                  </a:cubicBezTo>
                  <a:cubicBezTo>
                    <a:pt x="9977" y="2170"/>
                    <a:pt x="9977" y="2170"/>
                    <a:pt x="9977" y="2170"/>
                  </a:cubicBezTo>
                  <a:cubicBezTo>
                    <a:pt x="9979" y="2164"/>
                    <a:pt x="9979" y="2164"/>
                    <a:pt x="9979" y="2164"/>
                  </a:cubicBezTo>
                  <a:cubicBezTo>
                    <a:pt x="10039" y="2164"/>
                    <a:pt x="10039" y="2164"/>
                    <a:pt x="10039" y="2164"/>
                  </a:cubicBezTo>
                  <a:cubicBezTo>
                    <a:pt x="10039" y="2614"/>
                    <a:pt x="10039" y="2614"/>
                    <a:pt x="10039" y="2614"/>
                  </a:cubicBezTo>
                  <a:lnTo>
                    <a:pt x="10039" y="3055"/>
                  </a:lnTo>
                  <a:close/>
                  <a:moveTo>
                    <a:pt x="9976" y="236"/>
                  </a:moveTo>
                  <a:cubicBezTo>
                    <a:pt x="9976" y="232"/>
                    <a:pt x="9976" y="232"/>
                    <a:pt x="9976" y="232"/>
                  </a:cubicBezTo>
                  <a:cubicBezTo>
                    <a:pt x="6048" y="232"/>
                    <a:pt x="6048" y="232"/>
                    <a:pt x="6048" y="232"/>
                  </a:cubicBezTo>
                  <a:cubicBezTo>
                    <a:pt x="5940" y="124"/>
                    <a:pt x="5940" y="124"/>
                    <a:pt x="5940" y="124"/>
                  </a:cubicBezTo>
                  <a:cubicBezTo>
                    <a:pt x="9971" y="124"/>
                    <a:pt x="9971" y="124"/>
                    <a:pt x="9971" y="124"/>
                  </a:cubicBezTo>
                  <a:cubicBezTo>
                    <a:pt x="10102" y="254"/>
                    <a:pt x="10102" y="254"/>
                    <a:pt x="10102" y="254"/>
                  </a:cubicBezTo>
                  <a:cubicBezTo>
                    <a:pt x="10102" y="457"/>
                    <a:pt x="10102" y="457"/>
                    <a:pt x="10102" y="457"/>
                  </a:cubicBezTo>
                  <a:cubicBezTo>
                    <a:pt x="10046" y="457"/>
                    <a:pt x="10046" y="457"/>
                    <a:pt x="10046" y="457"/>
                  </a:cubicBezTo>
                  <a:cubicBezTo>
                    <a:pt x="10046" y="303"/>
                    <a:pt x="10046" y="303"/>
                    <a:pt x="10046" y="303"/>
                  </a:cubicBezTo>
                  <a:cubicBezTo>
                    <a:pt x="10043" y="303"/>
                    <a:pt x="10043" y="303"/>
                    <a:pt x="10043" y="303"/>
                  </a:cubicBezTo>
                  <a:cubicBezTo>
                    <a:pt x="10006" y="303"/>
                    <a:pt x="9976" y="273"/>
                    <a:pt x="9976" y="236"/>
                  </a:cubicBezTo>
                  <a:close/>
                  <a:moveTo>
                    <a:pt x="5815" y="10"/>
                  </a:moveTo>
                  <a:cubicBezTo>
                    <a:pt x="5922" y="117"/>
                    <a:pt x="5922" y="117"/>
                    <a:pt x="5922" y="117"/>
                  </a:cubicBezTo>
                  <a:cubicBezTo>
                    <a:pt x="5771" y="117"/>
                    <a:pt x="5771" y="117"/>
                    <a:pt x="5771" y="117"/>
                  </a:cubicBezTo>
                  <a:cubicBezTo>
                    <a:pt x="5772" y="78"/>
                    <a:pt x="5787" y="40"/>
                    <a:pt x="5815" y="10"/>
                  </a:cubicBezTo>
                  <a:close/>
                  <a:moveTo>
                    <a:pt x="4923" y="8"/>
                  </a:moveTo>
                  <a:cubicBezTo>
                    <a:pt x="5243" y="8"/>
                    <a:pt x="5243" y="8"/>
                    <a:pt x="5243" y="8"/>
                  </a:cubicBezTo>
                  <a:cubicBezTo>
                    <a:pt x="5807" y="8"/>
                    <a:pt x="5807" y="8"/>
                    <a:pt x="5807" y="8"/>
                  </a:cubicBezTo>
                  <a:cubicBezTo>
                    <a:pt x="5779" y="39"/>
                    <a:pt x="5765" y="78"/>
                    <a:pt x="5764" y="117"/>
                  </a:cubicBezTo>
                  <a:cubicBezTo>
                    <a:pt x="5720" y="117"/>
                    <a:pt x="5720" y="117"/>
                    <a:pt x="5720" y="117"/>
                  </a:cubicBezTo>
                  <a:cubicBezTo>
                    <a:pt x="5720" y="117"/>
                    <a:pt x="5720" y="117"/>
                    <a:pt x="5720" y="117"/>
                  </a:cubicBezTo>
                  <a:cubicBezTo>
                    <a:pt x="5345" y="117"/>
                    <a:pt x="5345" y="117"/>
                    <a:pt x="5345" y="117"/>
                  </a:cubicBezTo>
                  <a:cubicBezTo>
                    <a:pt x="5296" y="68"/>
                    <a:pt x="5296" y="68"/>
                    <a:pt x="5296" y="68"/>
                  </a:cubicBezTo>
                  <a:cubicBezTo>
                    <a:pt x="5272" y="92"/>
                    <a:pt x="5272" y="92"/>
                    <a:pt x="5272" y="92"/>
                  </a:cubicBezTo>
                  <a:cubicBezTo>
                    <a:pt x="5249" y="68"/>
                    <a:pt x="5249" y="68"/>
                    <a:pt x="5249" y="68"/>
                  </a:cubicBezTo>
                  <a:cubicBezTo>
                    <a:pt x="5243" y="74"/>
                    <a:pt x="5243" y="74"/>
                    <a:pt x="5243" y="74"/>
                  </a:cubicBezTo>
                  <a:cubicBezTo>
                    <a:pt x="5243" y="73"/>
                    <a:pt x="5243" y="73"/>
                    <a:pt x="5243" y="73"/>
                  </a:cubicBezTo>
                  <a:cubicBezTo>
                    <a:pt x="5225" y="91"/>
                    <a:pt x="5225" y="91"/>
                    <a:pt x="5225" y="91"/>
                  </a:cubicBezTo>
                  <a:cubicBezTo>
                    <a:pt x="5201" y="68"/>
                    <a:pt x="5201" y="68"/>
                    <a:pt x="5201" y="68"/>
                  </a:cubicBezTo>
                  <a:cubicBezTo>
                    <a:pt x="5201" y="68"/>
                    <a:pt x="5201" y="68"/>
                    <a:pt x="5201" y="68"/>
                  </a:cubicBezTo>
                  <a:cubicBezTo>
                    <a:pt x="5201" y="68"/>
                    <a:pt x="5201" y="68"/>
                    <a:pt x="5201" y="68"/>
                  </a:cubicBezTo>
                  <a:cubicBezTo>
                    <a:pt x="5177" y="91"/>
                    <a:pt x="5177" y="91"/>
                    <a:pt x="5177" y="91"/>
                  </a:cubicBezTo>
                  <a:cubicBezTo>
                    <a:pt x="5154" y="68"/>
                    <a:pt x="5154" y="68"/>
                    <a:pt x="5154" y="68"/>
                  </a:cubicBezTo>
                  <a:cubicBezTo>
                    <a:pt x="5154" y="68"/>
                    <a:pt x="5154" y="68"/>
                    <a:pt x="5154" y="68"/>
                  </a:cubicBezTo>
                  <a:cubicBezTo>
                    <a:pt x="5154" y="68"/>
                    <a:pt x="5154" y="68"/>
                    <a:pt x="5154" y="68"/>
                  </a:cubicBezTo>
                  <a:cubicBezTo>
                    <a:pt x="5130" y="91"/>
                    <a:pt x="5130" y="91"/>
                    <a:pt x="5130" y="91"/>
                  </a:cubicBezTo>
                  <a:cubicBezTo>
                    <a:pt x="5107" y="68"/>
                    <a:pt x="5107" y="68"/>
                    <a:pt x="5107" y="68"/>
                  </a:cubicBezTo>
                  <a:cubicBezTo>
                    <a:pt x="5107" y="68"/>
                    <a:pt x="5107" y="68"/>
                    <a:pt x="5107" y="68"/>
                  </a:cubicBezTo>
                  <a:cubicBezTo>
                    <a:pt x="5106" y="68"/>
                    <a:pt x="5106" y="68"/>
                    <a:pt x="5106" y="68"/>
                  </a:cubicBezTo>
                  <a:cubicBezTo>
                    <a:pt x="5083" y="91"/>
                    <a:pt x="5083" y="91"/>
                    <a:pt x="5083" y="91"/>
                  </a:cubicBezTo>
                  <a:cubicBezTo>
                    <a:pt x="5060" y="68"/>
                    <a:pt x="5060" y="68"/>
                    <a:pt x="5060" y="68"/>
                  </a:cubicBezTo>
                  <a:cubicBezTo>
                    <a:pt x="5059" y="68"/>
                    <a:pt x="5059" y="68"/>
                    <a:pt x="5059" y="68"/>
                  </a:cubicBezTo>
                  <a:cubicBezTo>
                    <a:pt x="5059" y="68"/>
                    <a:pt x="5059" y="68"/>
                    <a:pt x="5059" y="68"/>
                  </a:cubicBezTo>
                  <a:cubicBezTo>
                    <a:pt x="5036" y="91"/>
                    <a:pt x="5036" y="91"/>
                    <a:pt x="5036" y="91"/>
                  </a:cubicBezTo>
                  <a:cubicBezTo>
                    <a:pt x="5012" y="68"/>
                    <a:pt x="5012" y="68"/>
                    <a:pt x="5012" y="68"/>
                  </a:cubicBezTo>
                  <a:cubicBezTo>
                    <a:pt x="5012" y="68"/>
                    <a:pt x="5012" y="68"/>
                    <a:pt x="5012" y="68"/>
                  </a:cubicBezTo>
                  <a:cubicBezTo>
                    <a:pt x="5012" y="68"/>
                    <a:pt x="5012" y="68"/>
                    <a:pt x="5012" y="68"/>
                  </a:cubicBezTo>
                  <a:cubicBezTo>
                    <a:pt x="4988" y="91"/>
                    <a:pt x="4988" y="91"/>
                    <a:pt x="4988" y="91"/>
                  </a:cubicBezTo>
                  <a:cubicBezTo>
                    <a:pt x="4965" y="68"/>
                    <a:pt x="4965" y="68"/>
                    <a:pt x="4965" y="68"/>
                  </a:cubicBezTo>
                  <a:cubicBezTo>
                    <a:pt x="4965" y="68"/>
                    <a:pt x="4965" y="68"/>
                    <a:pt x="4965" y="68"/>
                  </a:cubicBezTo>
                  <a:cubicBezTo>
                    <a:pt x="4964" y="68"/>
                    <a:pt x="4964" y="68"/>
                    <a:pt x="4964" y="68"/>
                  </a:cubicBezTo>
                  <a:cubicBezTo>
                    <a:pt x="4941" y="91"/>
                    <a:pt x="4941" y="91"/>
                    <a:pt x="4941" y="91"/>
                  </a:cubicBezTo>
                  <a:cubicBezTo>
                    <a:pt x="4923" y="73"/>
                    <a:pt x="4923" y="73"/>
                    <a:pt x="4923" y="73"/>
                  </a:cubicBezTo>
                  <a:cubicBezTo>
                    <a:pt x="4923" y="74"/>
                    <a:pt x="4923" y="74"/>
                    <a:pt x="4923" y="74"/>
                  </a:cubicBezTo>
                  <a:cubicBezTo>
                    <a:pt x="4917" y="68"/>
                    <a:pt x="4917" y="68"/>
                    <a:pt x="4917" y="68"/>
                  </a:cubicBezTo>
                  <a:cubicBezTo>
                    <a:pt x="4894" y="92"/>
                    <a:pt x="4894" y="92"/>
                    <a:pt x="4894" y="92"/>
                  </a:cubicBezTo>
                  <a:cubicBezTo>
                    <a:pt x="4870" y="68"/>
                    <a:pt x="4870" y="68"/>
                    <a:pt x="4870" y="68"/>
                  </a:cubicBezTo>
                  <a:cubicBezTo>
                    <a:pt x="4821" y="117"/>
                    <a:pt x="4821" y="117"/>
                    <a:pt x="4821" y="117"/>
                  </a:cubicBezTo>
                  <a:cubicBezTo>
                    <a:pt x="4445" y="117"/>
                    <a:pt x="4445" y="117"/>
                    <a:pt x="4445" y="117"/>
                  </a:cubicBezTo>
                  <a:cubicBezTo>
                    <a:pt x="4445" y="117"/>
                    <a:pt x="4445" y="117"/>
                    <a:pt x="4445" y="117"/>
                  </a:cubicBezTo>
                  <a:cubicBezTo>
                    <a:pt x="4402" y="117"/>
                    <a:pt x="4402" y="117"/>
                    <a:pt x="4402" y="117"/>
                  </a:cubicBezTo>
                  <a:cubicBezTo>
                    <a:pt x="4401" y="78"/>
                    <a:pt x="4387" y="39"/>
                    <a:pt x="4359" y="8"/>
                  </a:cubicBezTo>
                  <a:lnTo>
                    <a:pt x="4923" y="8"/>
                  </a:lnTo>
                  <a:close/>
                  <a:moveTo>
                    <a:pt x="4350" y="10"/>
                  </a:moveTo>
                  <a:cubicBezTo>
                    <a:pt x="4379" y="40"/>
                    <a:pt x="4394" y="78"/>
                    <a:pt x="4395" y="117"/>
                  </a:cubicBezTo>
                  <a:cubicBezTo>
                    <a:pt x="4243" y="117"/>
                    <a:pt x="4243" y="117"/>
                    <a:pt x="4243" y="117"/>
                  </a:cubicBezTo>
                  <a:lnTo>
                    <a:pt x="4350" y="10"/>
                  </a:lnTo>
                  <a:close/>
                  <a:moveTo>
                    <a:pt x="7" y="8"/>
                  </a:moveTo>
                  <a:cubicBezTo>
                    <a:pt x="4342" y="8"/>
                    <a:pt x="4342" y="8"/>
                    <a:pt x="4342" y="8"/>
                  </a:cubicBezTo>
                  <a:cubicBezTo>
                    <a:pt x="4233" y="117"/>
                    <a:pt x="4233" y="117"/>
                    <a:pt x="4233" y="117"/>
                  </a:cubicBezTo>
                  <a:cubicBezTo>
                    <a:pt x="192" y="117"/>
                    <a:pt x="192" y="117"/>
                    <a:pt x="192" y="117"/>
                  </a:cubicBezTo>
                  <a:cubicBezTo>
                    <a:pt x="57" y="251"/>
                    <a:pt x="57" y="251"/>
                    <a:pt x="57" y="251"/>
                  </a:cubicBezTo>
                  <a:cubicBezTo>
                    <a:pt x="57" y="465"/>
                    <a:pt x="57" y="465"/>
                    <a:pt x="57" y="465"/>
                  </a:cubicBezTo>
                  <a:cubicBezTo>
                    <a:pt x="119" y="465"/>
                    <a:pt x="119" y="465"/>
                    <a:pt x="119" y="465"/>
                  </a:cubicBezTo>
                  <a:cubicBezTo>
                    <a:pt x="119" y="2157"/>
                    <a:pt x="119" y="2157"/>
                    <a:pt x="119" y="2157"/>
                  </a:cubicBezTo>
                  <a:cubicBezTo>
                    <a:pt x="7" y="2157"/>
                    <a:pt x="7" y="2157"/>
                    <a:pt x="7" y="2157"/>
                  </a:cubicBezTo>
                  <a:lnTo>
                    <a:pt x="7" y="8"/>
                  </a:lnTo>
                  <a:close/>
                  <a:moveTo>
                    <a:pt x="7" y="2614"/>
                  </a:moveTo>
                  <a:cubicBezTo>
                    <a:pt x="7" y="2164"/>
                    <a:pt x="7" y="2164"/>
                    <a:pt x="7" y="2164"/>
                  </a:cubicBezTo>
                  <a:cubicBezTo>
                    <a:pt x="119" y="2164"/>
                    <a:pt x="119" y="2164"/>
                    <a:pt x="119" y="2164"/>
                  </a:cubicBezTo>
                  <a:cubicBezTo>
                    <a:pt x="119" y="2614"/>
                    <a:pt x="119" y="2614"/>
                    <a:pt x="119" y="2614"/>
                  </a:cubicBezTo>
                  <a:cubicBezTo>
                    <a:pt x="119" y="3055"/>
                    <a:pt x="119" y="3055"/>
                    <a:pt x="119" y="3055"/>
                  </a:cubicBezTo>
                  <a:cubicBezTo>
                    <a:pt x="119" y="3505"/>
                    <a:pt x="119" y="3505"/>
                    <a:pt x="119" y="3505"/>
                  </a:cubicBezTo>
                  <a:cubicBezTo>
                    <a:pt x="7" y="3505"/>
                    <a:pt x="7" y="3505"/>
                    <a:pt x="7" y="3505"/>
                  </a:cubicBezTo>
                  <a:cubicBezTo>
                    <a:pt x="7" y="3055"/>
                    <a:pt x="7" y="3055"/>
                    <a:pt x="7" y="3055"/>
                  </a:cubicBezTo>
                  <a:lnTo>
                    <a:pt x="7" y="2614"/>
                  </a:lnTo>
                  <a:close/>
                  <a:moveTo>
                    <a:pt x="7" y="5660"/>
                  </a:moveTo>
                  <a:cubicBezTo>
                    <a:pt x="7" y="3512"/>
                    <a:pt x="7" y="3512"/>
                    <a:pt x="7" y="3512"/>
                  </a:cubicBezTo>
                  <a:cubicBezTo>
                    <a:pt x="119" y="3512"/>
                    <a:pt x="119" y="3512"/>
                    <a:pt x="119" y="3512"/>
                  </a:cubicBezTo>
                  <a:cubicBezTo>
                    <a:pt x="119" y="5204"/>
                    <a:pt x="119" y="5204"/>
                    <a:pt x="119" y="5204"/>
                  </a:cubicBezTo>
                  <a:cubicBezTo>
                    <a:pt x="57" y="5204"/>
                    <a:pt x="57" y="5204"/>
                    <a:pt x="57" y="5204"/>
                  </a:cubicBezTo>
                  <a:cubicBezTo>
                    <a:pt x="57" y="5417"/>
                    <a:pt x="57" y="5417"/>
                    <a:pt x="57" y="5417"/>
                  </a:cubicBezTo>
                  <a:cubicBezTo>
                    <a:pt x="192" y="5552"/>
                    <a:pt x="192" y="5552"/>
                    <a:pt x="192" y="5552"/>
                  </a:cubicBezTo>
                  <a:cubicBezTo>
                    <a:pt x="4233" y="5552"/>
                    <a:pt x="4233" y="5552"/>
                    <a:pt x="4233" y="5552"/>
                  </a:cubicBezTo>
                  <a:cubicBezTo>
                    <a:pt x="4342" y="5660"/>
                    <a:pt x="4342" y="5660"/>
                    <a:pt x="4342" y="5660"/>
                  </a:cubicBezTo>
                  <a:lnTo>
                    <a:pt x="7" y="5660"/>
                  </a:lnTo>
                  <a:close/>
                  <a:moveTo>
                    <a:pt x="4350" y="5659"/>
                  </a:moveTo>
                  <a:cubicBezTo>
                    <a:pt x="4243" y="5552"/>
                    <a:pt x="4243" y="5552"/>
                    <a:pt x="4243" y="5552"/>
                  </a:cubicBezTo>
                  <a:cubicBezTo>
                    <a:pt x="4395" y="5552"/>
                    <a:pt x="4395" y="5552"/>
                    <a:pt x="4395" y="5552"/>
                  </a:cubicBezTo>
                  <a:cubicBezTo>
                    <a:pt x="4394" y="5591"/>
                    <a:pt x="4379" y="5629"/>
                    <a:pt x="4350" y="5659"/>
                  </a:cubicBezTo>
                  <a:close/>
                  <a:moveTo>
                    <a:pt x="5243" y="5660"/>
                  </a:moveTo>
                  <a:cubicBezTo>
                    <a:pt x="4923" y="5660"/>
                    <a:pt x="4923" y="5660"/>
                    <a:pt x="4923" y="5660"/>
                  </a:cubicBezTo>
                  <a:cubicBezTo>
                    <a:pt x="4359" y="5660"/>
                    <a:pt x="4359" y="5660"/>
                    <a:pt x="4359" y="5660"/>
                  </a:cubicBezTo>
                  <a:cubicBezTo>
                    <a:pt x="4387" y="5630"/>
                    <a:pt x="4401" y="5591"/>
                    <a:pt x="4402" y="5552"/>
                  </a:cubicBezTo>
                  <a:cubicBezTo>
                    <a:pt x="4445" y="5552"/>
                    <a:pt x="4445" y="5552"/>
                    <a:pt x="4445" y="5552"/>
                  </a:cubicBezTo>
                  <a:cubicBezTo>
                    <a:pt x="4445" y="5552"/>
                    <a:pt x="4445" y="5552"/>
                    <a:pt x="4445" y="5552"/>
                  </a:cubicBezTo>
                  <a:cubicBezTo>
                    <a:pt x="4821" y="5552"/>
                    <a:pt x="4821" y="5552"/>
                    <a:pt x="4821" y="5552"/>
                  </a:cubicBezTo>
                  <a:cubicBezTo>
                    <a:pt x="4870" y="5601"/>
                    <a:pt x="4870" y="5601"/>
                    <a:pt x="4870" y="5601"/>
                  </a:cubicBezTo>
                  <a:cubicBezTo>
                    <a:pt x="4894" y="5577"/>
                    <a:pt x="4894" y="5577"/>
                    <a:pt x="4894" y="5577"/>
                  </a:cubicBezTo>
                  <a:cubicBezTo>
                    <a:pt x="4917" y="5601"/>
                    <a:pt x="4917" y="5601"/>
                    <a:pt x="4917" y="5601"/>
                  </a:cubicBezTo>
                  <a:cubicBezTo>
                    <a:pt x="4923" y="5595"/>
                    <a:pt x="4923" y="5595"/>
                    <a:pt x="4923" y="5595"/>
                  </a:cubicBezTo>
                  <a:cubicBezTo>
                    <a:pt x="4923" y="5596"/>
                    <a:pt x="4923" y="5596"/>
                    <a:pt x="4923" y="5596"/>
                  </a:cubicBezTo>
                  <a:cubicBezTo>
                    <a:pt x="4941" y="5577"/>
                    <a:pt x="4941" y="5577"/>
                    <a:pt x="4941" y="5577"/>
                  </a:cubicBezTo>
                  <a:cubicBezTo>
                    <a:pt x="4964" y="5601"/>
                    <a:pt x="4964" y="5601"/>
                    <a:pt x="4964" y="5601"/>
                  </a:cubicBezTo>
                  <a:cubicBezTo>
                    <a:pt x="4965" y="5600"/>
                    <a:pt x="4965" y="5600"/>
                    <a:pt x="4965" y="5600"/>
                  </a:cubicBezTo>
                  <a:cubicBezTo>
                    <a:pt x="4965" y="5601"/>
                    <a:pt x="4965" y="5601"/>
                    <a:pt x="4965" y="5601"/>
                  </a:cubicBezTo>
                  <a:cubicBezTo>
                    <a:pt x="4988" y="5577"/>
                    <a:pt x="4988" y="5577"/>
                    <a:pt x="4988" y="5577"/>
                  </a:cubicBezTo>
                  <a:cubicBezTo>
                    <a:pt x="5012" y="5601"/>
                    <a:pt x="5012" y="5601"/>
                    <a:pt x="5012" y="5601"/>
                  </a:cubicBezTo>
                  <a:cubicBezTo>
                    <a:pt x="5012" y="5600"/>
                    <a:pt x="5012" y="5600"/>
                    <a:pt x="5012" y="5600"/>
                  </a:cubicBezTo>
                  <a:cubicBezTo>
                    <a:pt x="5012" y="5601"/>
                    <a:pt x="5012" y="5601"/>
                    <a:pt x="5012" y="5601"/>
                  </a:cubicBezTo>
                  <a:cubicBezTo>
                    <a:pt x="5036" y="5577"/>
                    <a:pt x="5036" y="5577"/>
                    <a:pt x="5036" y="5577"/>
                  </a:cubicBezTo>
                  <a:cubicBezTo>
                    <a:pt x="5059" y="5601"/>
                    <a:pt x="5059" y="5601"/>
                    <a:pt x="5059" y="5601"/>
                  </a:cubicBezTo>
                  <a:cubicBezTo>
                    <a:pt x="5059" y="5600"/>
                    <a:pt x="5059" y="5600"/>
                    <a:pt x="5059" y="5600"/>
                  </a:cubicBezTo>
                  <a:cubicBezTo>
                    <a:pt x="5060" y="5601"/>
                    <a:pt x="5060" y="5601"/>
                    <a:pt x="5060" y="5601"/>
                  </a:cubicBezTo>
                  <a:cubicBezTo>
                    <a:pt x="5083" y="5577"/>
                    <a:pt x="5083" y="5577"/>
                    <a:pt x="5083" y="5577"/>
                  </a:cubicBezTo>
                  <a:cubicBezTo>
                    <a:pt x="5106" y="5601"/>
                    <a:pt x="5106" y="5601"/>
                    <a:pt x="5106" y="5601"/>
                  </a:cubicBezTo>
                  <a:cubicBezTo>
                    <a:pt x="5107" y="5600"/>
                    <a:pt x="5107" y="5600"/>
                    <a:pt x="5107" y="5600"/>
                  </a:cubicBezTo>
                  <a:cubicBezTo>
                    <a:pt x="5107" y="5601"/>
                    <a:pt x="5107" y="5601"/>
                    <a:pt x="5107" y="5601"/>
                  </a:cubicBezTo>
                  <a:cubicBezTo>
                    <a:pt x="5130" y="5577"/>
                    <a:pt x="5130" y="5577"/>
                    <a:pt x="5130" y="5577"/>
                  </a:cubicBezTo>
                  <a:cubicBezTo>
                    <a:pt x="5154" y="5601"/>
                    <a:pt x="5154" y="5601"/>
                    <a:pt x="5154" y="5601"/>
                  </a:cubicBezTo>
                  <a:cubicBezTo>
                    <a:pt x="5154" y="5600"/>
                    <a:pt x="5154" y="5600"/>
                    <a:pt x="5154" y="5600"/>
                  </a:cubicBezTo>
                  <a:cubicBezTo>
                    <a:pt x="5154" y="5601"/>
                    <a:pt x="5154" y="5601"/>
                    <a:pt x="5154" y="5601"/>
                  </a:cubicBezTo>
                  <a:cubicBezTo>
                    <a:pt x="5177" y="5577"/>
                    <a:pt x="5177" y="5577"/>
                    <a:pt x="5177" y="5577"/>
                  </a:cubicBezTo>
                  <a:cubicBezTo>
                    <a:pt x="5201" y="5601"/>
                    <a:pt x="5201" y="5601"/>
                    <a:pt x="5201" y="5601"/>
                  </a:cubicBezTo>
                  <a:cubicBezTo>
                    <a:pt x="5201" y="5600"/>
                    <a:pt x="5201" y="5600"/>
                    <a:pt x="5201" y="5600"/>
                  </a:cubicBezTo>
                  <a:cubicBezTo>
                    <a:pt x="5201" y="5601"/>
                    <a:pt x="5201" y="5601"/>
                    <a:pt x="5201" y="5601"/>
                  </a:cubicBezTo>
                  <a:cubicBezTo>
                    <a:pt x="5225" y="5577"/>
                    <a:pt x="5225" y="5577"/>
                    <a:pt x="5225" y="5577"/>
                  </a:cubicBezTo>
                  <a:cubicBezTo>
                    <a:pt x="5243" y="5596"/>
                    <a:pt x="5243" y="5596"/>
                    <a:pt x="5243" y="5596"/>
                  </a:cubicBezTo>
                  <a:cubicBezTo>
                    <a:pt x="5243" y="5595"/>
                    <a:pt x="5243" y="5595"/>
                    <a:pt x="5243" y="5595"/>
                  </a:cubicBezTo>
                  <a:cubicBezTo>
                    <a:pt x="5249" y="5601"/>
                    <a:pt x="5249" y="5601"/>
                    <a:pt x="5249" y="5601"/>
                  </a:cubicBezTo>
                  <a:cubicBezTo>
                    <a:pt x="5272" y="5577"/>
                    <a:pt x="5272" y="5577"/>
                    <a:pt x="5272" y="5577"/>
                  </a:cubicBezTo>
                  <a:cubicBezTo>
                    <a:pt x="5296" y="5601"/>
                    <a:pt x="5296" y="5601"/>
                    <a:pt x="5296" y="5601"/>
                  </a:cubicBezTo>
                  <a:cubicBezTo>
                    <a:pt x="5345" y="5552"/>
                    <a:pt x="5345" y="5552"/>
                    <a:pt x="5345" y="5552"/>
                  </a:cubicBezTo>
                  <a:cubicBezTo>
                    <a:pt x="5720" y="5552"/>
                    <a:pt x="5720" y="5552"/>
                    <a:pt x="5720" y="5552"/>
                  </a:cubicBezTo>
                  <a:cubicBezTo>
                    <a:pt x="5720" y="5552"/>
                    <a:pt x="5720" y="5552"/>
                    <a:pt x="5720" y="5552"/>
                  </a:cubicBezTo>
                  <a:cubicBezTo>
                    <a:pt x="5764" y="5552"/>
                    <a:pt x="5764" y="5552"/>
                    <a:pt x="5764" y="5552"/>
                  </a:cubicBezTo>
                  <a:cubicBezTo>
                    <a:pt x="5765" y="5591"/>
                    <a:pt x="5779" y="5630"/>
                    <a:pt x="5807" y="5660"/>
                  </a:cubicBezTo>
                  <a:lnTo>
                    <a:pt x="5243" y="5660"/>
                  </a:lnTo>
                  <a:close/>
                  <a:moveTo>
                    <a:pt x="5815" y="5659"/>
                  </a:moveTo>
                  <a:cubicBezTo>
                    <a:pt x="5787" y="5629"/>
                    <a:pt x="5772" y="5591"/>
                    <a:pt x="5771" y="5552"/>
                  </a:cubicBezTo>
                  <a:cubicBezTo>
                    <a:pt x="5922" y="5552"/>
                    <a:pt x="5922" y="5552"/>
                    <a:pt x="5922" y="5552"/>
                  </a:cubicBezTo>
                  <a:lnTo>
                    <a:pt x="5815" y="5659"/>
                  </a:lnTo>
                  <a:close/>
                  <a:moveTo>
                    <a:pt x="10159" y="5660"/>
                  </a:moveTo>
                  <a:cubicBezTo>
                    <a:pt x="5824" y="5660"/>
                    <a:pt x="5824" y="5660"/>
                    <a:pt x="5824" y="5660"/>
                  </a:cubicBezTo>
                  <a:cubicBezTo>
                    <a:pt x="5932" y="5552"/>
                    <a:pt x="5932" y="5552"/>
                    <a:pt x="5932" y="5552"/>
                  </a:cubicBezTo>
                  <a:cubicBezTo>
                    <a:pt x="9974" y="5552"/>
                    <a:pt x="9974" y="5552"/>
                    <a:pt x="9974" y="5552"/>
                  </a:cubicBezTo>
                  <a:cubicBezTo>
                    <a:pt x="10109" y="5417"/>
                    <a:pt x="10109" y="5417"/>
                    <a:pt x="10109" y="5417"/>
                  </a:cubicBezTo>
                  <a:cubicBezTo>
                    <a:pt x="10109" y="5204"/>
                    <a:pt x="10109" y="5204"/>
                    <a:pt x="10109" y="5204"/>
                  </a:cubicBezTo>
                  <a:cubicBezTo>
                    <a:pt x="10046" y="5204"/>
                    <a:pt x="10046" y="5204"/>
                    <a:pt x="10046" y="5204"/>
                  </a:cubicBezTo>
                  <a:cubicBezTo>
                    <a:pt x="10046" y="3512"/>
                    <a:pt x="10046" y="3512"/>
                    <a:pt x="10046" y="3512"/>
                  </a:cubicBezTo>
                  <a:cubicBezTo>
                    <a:pt x="10159" y="3512"/>
                    <a:pt x="10159" y="3512"/>
                    <a:pt x="10159" y="3512"/>
                  </a:cubicBezTo>
                  <a:lnTo>
                    <a:pt x="10159" y="5660"/>
                  </a:lnTo>
                  <a:close/>
                  <a:moveTo>
                    <a:pt x="10159" y="3055"/>
                  </a:moveTo>
                  <a:cubicBezTo>
                    <a:pt x="10159" y="3505"/>
                    <a:pt x="10159" y="3505"/>
                    <a:pt x="10159" y="3505"/>
                  </a:cubicBezTo>
                  <a:cubicBezTo>
                    <a:pt x="10046" y="3505"/>
                    <a:pt x="10046" y="3505"/>
                    <a:pt x="10046" y="3505"/>
                  </a:cubicBezTo>
                  <a:cubicBezTo>
                    <a:pt x="10046" y="3055"/>
                    <a:pt x="10046" y="3055"/>
                    <a:pt x="10046" y="3055"/>
                  </a:cubicBezTo>
                  <a:cubicBezTo>
                    <a:pt x="10046" y="2614"/>
                    <a:pt x="10046" y="2614"/>
                    <a:pt x="10046" y="2614"/>
                  </a:cubicBezTo>
                  <a:cubicBezTo>
                    <a:pt x="10046" y="2164"/>
                    <a:pt x="10046" y="2164"/>
                    <a:pt x="10046" y="2164"/>
                  </a:cubicBezTo>
                  <a:cubicBezTo>
                    <a:pt x="10159" y="2164"/>
                    <a:pt x="10159" y="2164"/>
                    <a:pt x="10159" y="2164"/>
                  </a:cubicBezTo>
                  <a:cubicBezTo>
                    <a:pt x="10159" y="2614"/>
                    <a:pt x="10159" y="2614"/>
                    <a:pt x="10159" y="2614"/>
                  </a:cubicBezTo>
                  <a:lnTo>
                    <a:pt x="10159" y="30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6"/>
            <p:cNvSpPr/>
            <p:nvPr/>
          </p:nvSpPr>
          <p:spPr>
            <a:xfrm>
              <a:off x="717550" y="2687638"/>
              <a:ext cx="2925763" cy="1447800"/>
            </a:xfrm>
            <a:custGeom>
              <a:rect b="b" l="l" r="r" t="t"/>
              <a:pathLst>
                <a:path extrusionOk="0" h="912" w="1843">
                  <a:moveTo>
                    <a:pt x="890" y="0"/>
                  </a:moveTo>
                  <a:lnTo>
                    <a:pt x="0" y="0"/>
                  </a:lnTo>
                  <a:lnTo>
                    <a:pt x="0" y="412"/>
                  </a:lnTo>
                  <a:lnTo>
                    <a:pt x="0" y="499"/>
                  </a:lnTo>
                  <a:lnTo>
                    <a:pt x="0" y="912"/>
                  </a:lnTo>
                  <a:lnTo>
                    <a:pt x="890" y="912"/>
                  </a:lnTo>
                  <a:lnTo>
                    <a:pt x="953" y="912"/>
                  </a:lnTo>
                  <a:lnTo>
                    <a:pt x="1843" y="912"/>
                  </a:lnTo>
                  <a:lnTo>
                    <a:pt x="1843" y="499"/>
                  </a:lnTo>
                  <a:lnTo>
                    <a:pt x="1843" y="412"/>
                  </a:lnTo>
                  <a:lnTo>
                    <a:pt x="1843" y="0"/>
                  </a:lnTo>
                  <a:lnTo>
                    <a:pt x="953" y="0"/>
                  </a:lnTo>
                  <a:lnTo>
                    <a:pt x="890" y="0"/>
                  </a:lnTo>
                  <a:close/>
                  <a:moveTo>
                    <a:pt x="1841" y="1"/>
                  </a:moveTo>
                  <a:lnTo>
                    <a:pt x="1841" y="412"/>
                  </a:lnTo>
                  <a:lnTo>
                    <a:pt x="1841" y="499"/>
                  </a:lnTo>
                  <a:lnTo>
                    <a:pt x="1841" y="910"/>
                  </a:lnTo>
                  <a:lnTo>
                    <a:pt x="953" y="910"/>
                  </a:lnTo>
                  <a:lnTo>
                    <a:pt x="890" y="910"/>
                  </a:lnTo>
                  <a:lnTo>
                    <a:pt x="1" y="910"/>
                  </a:lnTo>
                  <a:lnTo>
                    <a:pt x="1" y="499"/>
                  </a:lnTo>
                  <a:lnTo>
                    <a:pt x="1" y="412"/>
                  </a:lnTo>
                  <a:lnTo>
                    <a:pt x="1" y="1"/>
                  </a:lnTo>
                  <a:lnTo>
                    <a:pt x="890" y="1"/>
                  </a:lnTo>
                  <a:lnTo>
                    <a:pt x="953" y="1"/>
                  </a:lnTo>
                  <a:lnTo>
                    <a:pt x="1841"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6"/>
            <p:cNvSpPr/>
            <p:nvPr/>
          </p:nvSpPr>
          <p:spPr>
            <a:xfrm>
              <a:off x="2143125" y="2608263"/>
              <a:ext cx="73025" cy="61913"/>
            </a:xfrm>
            <a:custGeom>
              <a:rect b="b" l="l" r="r" t="t"/>
              <a:pathLst>
                <a:path extrusionOk="0" h="39" w="46">
                  <a:moveTo>
                    <a:pt x="46" y="39"/>
                  </a:moveTo>
                  <a:lnTo>
                    <a:pt x="46" y="39"/>
                  </a:lnTo>
                  <a:lnTo>
                    <a:pt x="23" y="0"/>
                  </a:lnTo>
                  <a:lnTo>
                    <a:pt x="23" y="0"/>
                  </a:lnTo>
                  <a:lnTo>
                    <a:pt x="23" y="0"/>
                  </a:lnTo>
                  <a:lnTo>
                    <a:pt x="0" y="39"/>
                  </a:lnTo>
                  <a:lnTo>
                    <a:pt x="1" y="39"/>
                  </a:lnTo>
                  <a:lnTo>
                    <a:pt x="46" y="39"/>
                  </a:lnTo>
                  <a:close/>
                  <a:moveTo>
                    <a:pt x="14" y="19"/>
                  </a:moveTo>
                  <a:lnTo>
                    <a:pt x="22" y="4"/>
                  </a:lnTo>
                  <a:lnTo>
                    <a:pt x="22" y="34"/>
                  </a:lnTo>
                  <a:lnTo>
                    <a:pt x="14" y="19"/>
                  </a:lnTo>
                  <a:close/>
                  <a:moveTo>
                    <a:pt x="3" y="37"/>
                  </a:moveTo>
                  <a:lnTo>
                    <a:pt x="13" y="21"/>
                  </a:lnTo>
                  <a:lnTo>
                    <a:pt x="22" y="37"/>
                  </a:lnTo>
                  <a:lnTo>
                    <a:pt x="3" y="37"/>
                  </a:lnTo>
                  <a:close/>
                  <a:moveTo>
                    <a:pt x="33" y="19"/>
                  </a:moveTo>
                  <a:lnTo>
                    <a:pt x="24" y="34"/>
                  </a:lnTo>
                  <a:lnTo>
                    <a:pt x="24" y="4"/>
                  </a:lnTo>
                  <a:lnTo>
                    <a:pt x="33" y="19"/>
                  </a:lnTo>
                  <a:close/>
                  <a:moveTo>
                    <a:pt x="24" y="37"/>
                  </a:moveTo>
                  <a:lnTo>
                    <a:pt x="34" y="21"/>
                  </a:lnTo>
                  <a:lnTo>
                    <a:pt x="43" y="37"/>
                  </a:lnTo>
                  <a:lnTo>
                    <a:pt x="24" y="3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6"/>
            <p:cNvSpPr/>
            <p:nvPr/>
          </p:nvSpPr>
          <p:spPr>
            <a:xfrm>
              <a:off x="3656013" y="2936875"/>
              <a:ext cx="52388" cy="236539"/>
            </a:xfrm>
            <a:custGeom>
              <a:rect b="b" l="l" r="r" t="t"/>
              <a:pathLst>
                <a:path extrusionOk="0" h="759" w="170">
                  <a:moveTo>
                    <a:pt x="57" y="109"/>
                  </a:moveTo>
                  <a:cubicBezTo>
                    <a:pt x="57" y="161"/>
                    <a:pt x="94" y="205"/>
                    <a:pt x="143" y="216"/>
                  </a:cubicBezTo>
                  <a:cubicBezTo>
                    <a:pt x="62" y="228"/>
                    <a:pt x="0" y="297"/>
                    <a:pt x="0" y="381"/>
                  </a:cubicBezTo>
                  <a:cubicBezTo>
                    <a:pt x="0" y="462"/>
                    <a:pt x="58" y="530"/>
                    <a:pt x="134" y="545"/>
                  </a:cubicBezTo>
                  <a:cubicBezTo>
                    <a:pt x="90" y="559"/>
                    <a:pt x="57" y="601"/>
                    <a:pt x="57" y="650"/>
                  </a:cubicBezTo>
                  <a:cubicBezTo>
                    <a:pt x="57" y="710"/>
                    <a:pt x="106" y="759"/>
                    <a:pt x="167" y="759"/>
                  </a:cubicBezTo>
                  <a:cubicBezTo>
                    <a:pt x="170" y="759"/>
                    <a:pt x="170" y="759"/>
                    <a:pt x="170" y="759"/>
                  </a:cubicBezTo>
                  <a:cubicBezTo>
                    <a:pt x="170" y="548"/>
                    <a:pt x="170" y="548"/>
                    <a:pt x="170" y="548"/>
                  </a:cubicBezTo>
                  <a:cubicBezTo>
                    <a:pt x="170" y="540"/>
                    <a:pt x="170" y="540"/>
                    <a:pt x="170" y="540"/>
                  </a:cubicBezTo>
                  <a:cubicBezTo>
                    <a:pt x="170" y="219"/>
                    <a:pt x="170" y="219"/>
                    <a:pt x="170" y="219"/>
                  </a:cubicBezTo>
                  <a:cubicBezTo>
                    <a:pt x="170" y="214"/>
                    <a:pt x="170" y="214"/>
                    <a:pt x="170" y="214"/>
                  </a:cubicBezTo>
                  <a:cubicBezTo>
                    <a:pt x="170" y="0"/>
                    <a:pt x="170" y="0"/>
                    <a:pt x="170" y="0"/>
                  </a:cubicBezTo>
                  <a:cubicBezTo>
                    <a:pt x="167" y="0"/>
                    <a:pt x="167" y="0"/>
                    <a:pt x="167" y="0"/>
                  </a:cubicBezTo>
                  <a:cubicBezTo>
                    <a:pt x="106" y="0"/>
                    <a:pt x="57" y="49"/>
                    <a:pt x="57" y="109"/>
                  </a:cubicBezTo>
                  <a:close/>
                  <a:moveTo>
                    <a:pt x="92" y="39"/>
                  </a:moveTo>
                  <a:cubicBezTo>
                    <a:pt x="158" y="106"/>
                    <a:pt x="158" y="106"/>
                    <a:pt x="158" y="106"/>
                  </a:cubicBezTo>
                  <a:cubicBezTo>
                    <a:pt x="64" y="106"/>
                    <a:pt x="64" y="106"/>
                    <a:pt x="64" y="106"/>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51" y="271"/>
                  </a:moveTo>
                  <a:cubicBezTo>
                    <a:pt x="158" y="378"/>
                    <a:pt x="158" y="378"/>
                    <a:pt x="158" y="378"/>
                  </a:cubicBezTo>
                  <a:cubicBezTo>
                    <a:pt x="7" y="378"/>
                    <a:pt x="7" y="378"/>
                    <a:pt x="7" y="378"/>
                  </a:cubicBezTo>
                  <a:cubicBezTo>
                    <a:pt x="8" y="336"/>
                    <a:pt x="24" y="299"/>
                    <a:pt x="51" y="271"/>
                  </a:cubicBezTo>
                  <a:close/>
                  <a:moveTo>
                    <a:pt x="7" y="385"/>
                  </a:moveTo>
                  <a:cubicBezTo>
                    <a:pt x="158" y="385"/>
                    <a:pt x="158" y="385"/>
                    <a:pt x="158" y="385"/>
                  </a:cubicBezTo>
                  <a:cubicBezTo>
                    <a:pt x="51" y="492"/>
                    <a:pt x="51" y="492"/>
                    <a:pt x="51" y="492"/>
                  </a:cubicBezTo>
                  <a:cubicBezTo>
                    <a:pt x="24" y="464"/>
                    <a:pt x="8" y="426"/>
                    <a:pt x="7" y="385"/>
                  </a:cubicBezTo>
                  <a:close/>
                  <a:moveTo>
                    <a:pt x="92" y="580"/>
                  </a:moveTo>
                  <a:cubicBezTo>
                    <a:pt x="158" y="646"/>
                    <a:pt x="158" y="646"/>
                    <a:pt x="158" y="646"/>
                  </a:cubicBezTo>
                  <a:cubicBezTo>
                    <a:pt x="64" y="646"/>
                    <a:pt x="64" y="646"/>
                    <a:pt x="64" y="646"/>
                  </a:cubicBezTo>
                  <a:cubicBezTo>
                    <a:pt x="65" y="621"/>
                    <a:pt x="76" y="597"/>
                    <a:pt x="92" y="580"/>
                  </a:cubicBezTo>
                  <a:close/>
                  <a:moveTo>
                    <a:pt x="64" y="653"/>
                  </a:moveTo>
                  <a:cubicBezTo>
                    <a:pt x="158" y="653"/>
                    <a:pt x="158" y="653"/>
                    <a:pt x="158" y="653"/>
                  </a:cubicBezTo>
                  <a:cubicBezTo>
                    <a:pt x="92" y="719"/>
                    <a:pt x="92" y="719"/>
                    <a:pt x="92" y="719"/>
                  </a:cubicBezTo>
                  <a:cubicBezTo>
                    <a:pt x="76" y="702"/>
                    <a:pt x="65" y="679"/>
                    <a:pt x="64" y="653"/>
                  </a:cubicBezTo>
                  <a:close/>
                  <a:moveTo>
                    <a:pt x="163" y="752"/>
                  </a:moveTo>
                  <a:cubicBezTo>
                    <a:pt x="138" y="751"/>
                    <a:pt x="114" y="741"/>
                    <a:pt x="97" y="724"/>
                  </a:cubicBezTo>
                  <a:cubicBezTo>
                    <a:pt x="163" y="658"/>
                    <a:pt x="163" y="658"/>
                    <a:pt x="163" y="658"/>
                  </a:cubicBezTo>
                  <a:lnTo>
                    <a:pt x="163" y="752"/>
                  </a:lnTo>
                  <a:close/>
                  <a:moveTo>
                    <a:pt x="163" y="641"/>
                  </a:moveTo>
                  <a:cubicBezTo>
                    <a:pt x="97" y="575"/>
                    <a:pt x="97" y="575"/>
                    <a:pt x="97" y="575"/>
                  </a:cubicBezTo>
                  <a:cubicBezTo>
                    <a:pt x="113" y="560"/>
                    <a:pt x="133" y="550"/>
                    <a:pt x="156" y="548"/>
                  </a:cubicBezTo>
                  <a:cubicBezTo>
                    <a:pt x="158" y="548"/>
                    <a:pt x="161" y="548"/>
                    <a:pt x="163" y="548"/>
                  </a:cubicBezTo>
                  <a:lnTo>
                    <a:pt x="163" y="641"/>
                  </a:lnTo>
                  <a:close/>
                  <a:moveTo>
                    <a:pt x="163" y="540"/>
                  </a:moveTo>
                  <a:cubicBezTo>
                    <a:pt x="161" y="540"/>
                    <a:pt x="158" y="541"/>
                    <a:pt x="156" y="541"/>
                  </a:cubicBezTo>
                  <a:cubicBezTo>
                    <a:pt x="117" y="538"/>
                    <a:pt x="82" y="522"/>
                    <a:pt x="56" y="497"/>
                  </a:cubicBezTo>
                  <a:cubicBezTo>
                    <a:pt x="163" y="390"/>
                    <a:pt x="163" y="390"/>
                    <a:pt x="163" y="390"/>
                  </a:cubicBezTo>
                  <a:lnTo>
                    <a:pt x="163" y="540"/>
                  </a:lnTo>
                  <a:close/>
                  <a:moveTo>
                    <a:pt x="163" y="373"/>
                  </a:moveTo>
                  <a:cubicBezTo>
                    <a:pt x="56" y="266"/>
                    <a:pt x="56" y="266"/>
                    <a:pt x="56" y="266"/>
                  </a:cubicBezTo>
                  <a:cubicBezTo>
                    <a:pt x="84" y="239"/>
                    <a:pt x="122" y="222"/>
                    <a:pt x="163" y="221"/>
                  </a:cubicBezTo>
                  <a:lnTo>
                    <a:pt x="163" y="373"/>
                  </a:lnTo>
                  <a:close/>
                  <a:moveTo>
                    <a:pt x="163" y="211"/>
                  </a:moveTo>
                  <a:cubicBezTo>
                    <a:pt x="138" y="210"/>
                    <a:pt x="114" y="200"/>
                    <a:pt x="97" y="184"/>
                  </a:cubicBezTo>
                  <a:cubicBezTo>
                    <a:pt x="163" y="118"/>
                    <a:pt x="163" y="118"/>
                    <a:pt x="163" y="118"/>
                  </a:cubicBezTo>
                  <a:lnTo>
                    <a:pt x="163" y="211"/>
                  </a:lnTo>
                  <a:close/>
                  <a:moveTo>
                    <a:pt x="163" y="101"/>
                  </a:moveTo>
                  <a:cubicBezTo>
                    <a:pt x="97" y="34"/>
                    <a:pt x="97" y="34"/>
                    <a:pt x="97" y="34"/>
                  </a:cubicBezTo>
                  <a:cubicBezTo>
                    <a:pt x="114" y="18"/>
                    <a:pt x="138" y="8"/>
                    <a:pt x="163" y="7"/>
                  </a:cubicBezTo>
                  <a:lnTo>
                    <a:pt x="163" y="10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6"/>
            <p:cNvSpPr/>
            <p:nvPr/>
          </p:nvSpPr>
          <p:spPr>
            <a:xfrm>
              <a:off x="3725863" y="2541588"/>
              <a:ext cx="25400" cy="25400"/>
            </a:xfrm>
            <a:custGeom>
              <a:rect b="b" l="l" r="r" t="t"/>
              <a:pathLst>
                <a:path extrusionOk="0" h="81" w="81">
                  <a:moveTo>
                    <a:pt x="40" y="81"/>
                  </a:moveTo>
                  <a:cubicBezTo>
                    <a:pt x="63" y="81"/>
                    <a:pt x="81" y="63"/>
                    <a:pt x="81" y="41"/>
                  </a:cubicBezTo>
                  <a:cubicBezTo>
                    <a:pt x="81" y="19"/>
                    <a:pt x="63" y="0"/>
                    <a:pt x="40" y="0"/>
                  </a:cubicBezTo>
                  <a:cubicBezTo>
                    <a:pt x="18" y="0"/>
                    <a:pt x="0" y="19"/>
                    <a:pt x="0" y="41"/>
                  </a:cubicBezTo>
                  <a:cubicBezTo>
                    <a:pt x="0" y="63"/>
                    <a:pt x="18" y="81"/>
                    <a:pt x="40" y="81"/>
                  </a:cubicBezTo>
                  <a:close/>
                  <a:moveTo>
                    <a:pt x="40" y="8"/>
                  </a:moveTo>
                  <a:cubicBezTo>
                    <a:pt x="59" y="8"/>
                    <a:pt x="74" y="22"/>
                    <a:pt x="74" y="41"/>
                  </a:cubicBezTo>
                  <a:cubicBezTo>
                    <a:pt x="74" y="59"/>
                    <a:pt x="59" y="74"/>
                    <a:pt x="40" y="74"/>
                  </a:cubicBezTo>
                  <a:cubicBezTo>
                    <a:pt x="22" y="74"/>
                    <a:pt x="7" y="59"/>
                    <a:pt x="7" y="41"/>
                  </a:cubicBezTo>
                  <a:cubicBezTo>
                    <a:pt x="7" y="22"/>
                    <a:pt x="22" y="8"/>
                    <a:pt x="4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6"/>
            <p:cNvSpPr/>
            <p:nvPr/>
          </p:nvSpPr>
          <p:spPr>
            <a:xfrm>
              <a:off x="3663950" y="2686050"/>
              <a:ext cx="46038" cy="174625"/>
            </a:xfrm>
            <a:custGeom>
              <a:rect b="b" l="l" r="r" t="t"/>
              <a:pathLst>
                <a:path extrusionOk="0" h="110" w="29">
                  <a:moveTo>
                    <a:pt x="0" y="110"/>
                  </a:moveTo>
                  <a:lnTo>
                    <a:pt x="29" y="0"/>
                  </a:lnTo>
                  <a:lnTo>
                    <a:pt x="0" y="0"/>
                  </a:lnTo>
                  <a:lnTo>
                    <a:pt x="0" y="110"/>
                  </a:lnTo>
                  <a:close/>
                  <a:moveTo>
                    <a:pt x="1" y="2"/>
                  </a:moveTo>
                  <a:lnTo>
                    <a:pt x="27" y="2"/>
                  </a:lnTo>
                  <a:lnTo>
                    <a:pt x="1" y="99"/>
                  </a:lnTo>
                  <a:lnTo>
                    <a:pt x="1"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6"/>
            <p:cNvSpPr/>
            <p:nvPr/>
          </p:nvSpPr>
          <p:spPr>
            <a:xfrm>
              <a:off x="2444750"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6"/>
            <p:cNvSpPr/>
            <p:nvPr/>
          </p:nvSpPr>
          <p:spPr>
            <a:xfrm>
              <a:off x="2455863"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6"/>
            <p:cNvSpPr/>
            <p:nvPr/>
          </p:nvSpPr>
          <p:spPr>
            <a:xfrm>
              <a:off x="2466975"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6"/>
            <p:cNvSpPr/>
            <p:nvPr/>
          </p:nvSpPr>
          <p:spPr>
            <a:xfrm>
              <a:off x="3654425" y="2632075"/>
              <a:ext cx="555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6"/>
            <p:cNvSpPr/>
            <p:nvPr/>
          </p:nvSpPr>
          <p:spPr>
            <a:xfrm>
              <a:off x="3665538" y="26416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6"/>
            <p:cNvSpPr/>
            <p:nvPr/>
          </p:nvSpPr>
          <p:spPr>
            <a:xfrm>
              <a:off x="3676650" y="2651125"/>
              <a:ext cx="333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6"/>
            <p:cNvSpPr/>
            <p:nvPr/>
          </p:nvSpPr>
          <p:spPr>
            <a:xfrm>
              <a:off x="3656013" y="3648075"/>
              <a:ext cx="52388" cy="238125"/>
            </a:xfrm>
            <a:custGeom>
              <a:rect b="b" l="l" r="r" t="t"/>
              <a:pathLst>
                <a:path extrusionOk="0" h="759" w="170">
                  <a:moveTo>
                    <a:pt x="143" y="543"/>
                  </a:moveTo>
                  <a:cubicBezTo>
                    <a:pt x="94" y="554"/>
                    <a:pt x="57" y="597"/>
                    <a:pt x="57" y="649"/>
                  </a:cubicBezTo>
                  <a:cubicBezTo>
                    <a:pt x="57" y="710"/>
                    <a:pt x="106" y="759"/>
                    <a:pt x="167" y="759"/>
                  </a:cubicBezTo>
                  <a:cubicBezTo>
                    <a:pt x="170" y="759"/>
                    <a:pt x="170" y="759"/>
                    <a:pt x="170" y="759"/>
                  </a:cubicBezTo>
                  <a:cubicBezTo>
                    <a:pt x="170" y="544"/>
                    <a:pt x="170" y="544"/>
                    <a:pt x="170" y="544"/>
                  </a:cubicBezTo>
                  <a:cubicBezTo>
                    <a:pt x="170" y="540"/>
                    <a:pt x="170" y="540"/>
                    <a:pt x="170" y="540"/>
                  </a:cubicBezTo>
                  <a:cubicBezTo>
                    <a:pt x="170" y="218"/>
                    <a:pt x="170" y="218"/>
                    <a:pt x="170" y="218"/>
                  </a:cubicBezTo>
                  <a:cubicBezTo>
                    <a:pt x="170" y="210"/>
                    <a:pt x="170" y="210"/>
                    <a:pt x="170" y="210"/>
                  </a:cubicBezTo>
                  <a:cubicBezTo>
                    <a:pt x="170" y="0"/>
                    <a:pt x="170" y="0"/>
                    <a:pt x="170" y="0"/>
                  </a:cubicBezTo>
                  <a:cubicBezTo>
                    <a:pt x="167" y="0"/>
                    <a:pt x="167" y="0"/>
                    <a:pt x="167" y="0"/>
                  </a:cubicBezTo>
                  <a:cubicBezTo>
                    <a:pt x="106" y="0"/>
                    <a:pt x="57" y="49"/>
                    <a:pt x="57" y="109"/>
                  </a:cubicBezTo>
                  <a:cubicBezTo>
                    <a:pt x="57" y="158"/>
                    <a:pt x="90" y="200"/>
                    <a:pt x="134" y="213"/>
                  </a:cubicBezTo>
                  <a:cubicBezTo>
                    <a:pt x="58" y="229"/>
                    <a:pt x="0" y="296"/>
                    <a:pt x="0" y="377"/>
                  </a:cubicBezTo>
                  <a:cubicBezTo>
                    <a:pt x="0" y="461"/>
                    <a:pt x="62" y="531"/>
                    <a:pt x="143" y="543"/>
                  </a:cubicBezTo>
                  <a:close/>
                  <a:moveTo>
                    <a:pt x="92" y="580"/>
                  </a:moveTo>
                  <a:cubicBezTo>
                    <a:pt x="158" y="646"/>
                    <a:pt x="158" y="646"/>
                    <a:pt x="158" y="646"/>
                  </a:cubicBezTo>
                  <a:cubicBezTo>
                    <a:pt x="64" y="646"/>
                    <a:pt x="64" y="646"/>
                    <a:pt x="64" y="646"/>
                  </a:cubicBezTo>
                  <a:cubicBezTo>
                    <a:pt x="65" y="620"/>
                    <a:pt x="76" y="597"/>
                    <a:pt x="92" y="580"/>
                  </a:cubicBezTo>
                  <a:close/>
                  <a:moveTo>
                    <a:pt x="64" y="653"/>
                  </a:moveTo>
                  <a:cubicBezTo>
                    <a:pt x="158" y="653"/>
                    <a:pt x="158" y="653"/>
                    <a:pt x="158" y="653"/>
                  </a:cubicBezTo>
                  <a:cubicBezTo>
                    <a:pt x="92" y="719"/>
                    <a:pt x="92" y="719"/>
                    <a:pt x="92" y="719"/>
                  </a:cubicBezTo>
                  <a:cubicBezTo>
                    <a:pt x="76" y="702"/>
                    <a:pt x="65" y="678"/>
                    <a:pt x="64" y="653"/>
                  </a:cubicBezTo>
                  <a:close/>
                  <a:moveTo>
                    <a:pt x="163" y="752"/>
                  </a:moveTo>
                  <a:cubicBezTo>
                    <a:pt x="138" y="751"/>
                    <a:pt x="114" y="740"/>
                    <a:pt x="97" y="724"/>
                  </a:cubicBezTo>
                  <a:cubicBezTo>
                    <a:pt x="163" y="658"/>
                    <a:pt x="163" y="658"/>
                    <a:pt x="163" y="658"/>
                  </a:cubicBezTo>
                  <a:lnTo>
                    <a:pt x="163" y="752"/>
                  </a:lnTo>
                  <a:close/>
                  <a:moveTo>
                    <a:pt x="163" y="641"/>
                  </a:moveTo>
                  <a:cubicBezTo>
                    <a:pt x="97" y="575"/>
                    <a:pt x="97" y="575"/>
                    <a:pt x="97" y="575"/>
                  </a:cubicBezTo>
                  <a:cubicBezTo>
                    <a:pt x="114" y="558"/>
                    <a:pt x="138" y="548"/>
                    <a:pt x="163" y="547"/>
                  </a:cubicBezTo>
                  <a:lnTo>
                    <a:pt x="163" y="641"/>
                  </a:lnTo>
                  <a:close/>
                  <a:moveTo>
                    <a:pt x="163" y="537"/>
                  </a:moveTo>
                  <a:cubicBezTo>
                    <a:pt x="122" y="536"/>
                    <a:pt x="84" y="520"/>
                    <a:pt x="56" y="493"/>
                  </a:cubicBezTo>
                  <a:cubicBezTo>
                    <a:pt x="163" y="386"/>
                    <a:pt x="163" y="386"/>
                    <a:pt x="163" y="386"/>
                  </a:cubicBezTo>
                  <a:lnTo>
                    <a:pt x="163" y="537"/>
                  </a:lnTo>
                  <a:close/>
                  <a:moveTo>
                    <a:pt x="163" y="7"/>
                  </a:moveTo>
                  <a:cubicBezTo>
                    <a:pt x="163" y="100"/>
                    <a:pt x="163" y="100"/>
                    <a:pt x="163" y="100"/>
                  </a:cubicBezTo>
                  <a:cubicBezTo>
                    <a:pt x="97" y="34"/>
                    <a:pt x="97" y="34"/>
                    <a:pt x="97" y="34"/>
                  </a:cubicBezTo>
                  <a:cubicBezTo>
                    <a:pt x="114" y="18"/>
                    <a:pt x="138" y="8"/>
                    <a:pt x="163" y="7"/>
                  </a:cubicBezTo>
                  <a:close/>
                  <a:moveTo>
                    <a:pt x="92" y="39"/>
                  </a:moveTo>
                  <a:cubicBezTo>
                    <a:pt x="158" y="105"/>
                    <a:pt x="158" y="105"/>
                    <a:pt x="158" y="105"/>
                  </a:cubicBezTo>
                  <a:cubicBezTo>
                    <a:pt x="64" y="105"/>
                    <a:pt x="64" y="105"/>
                    <a:pt x="64" y="105"/>
                  </a:cubicBezTo>
                  <a:cubicBezTo>
                    <a:pt x="65" y="80"/>
                    <a:pt x="76" y="57"/>
                    <a:pt x="92" y="39"/>
                  </a:cubicBezTo>
                  <a:close/>
                  <a:moveTo>
                    <a:pt x="64" y="113"/>
                  </a:moveTo>
                  <a:cubicBezTo>
                    <a:pt x="158" y="113"/>
                    <a:pt x="158" y="113"/>
                    <a:pt x="158" y="113"/>
                  </a:cubicBezTo>
                  <a:cubicBezTo>
                    <a:pt x="92" y="179"/>
                    <a:pt x="92" y="179"/>
                    <a:pt x="92" y="179"/>
                  </a:cubicBezTo>
                  <a:cubicBezTo>
                    <a:pt x="76" y="161"/>
                    <a:pt x="65" y="138"/>
                    <a:pt x="64" y="113"/>
                  </a:cubicBezTo>
                  <a:close/>
                  <a:moveTo>
                    <a:pt x="97" y="184"/>
                  </a:moveTo>
                  <a:cubicBezTo>
                    <a:pt x="163" y="118"/>
                    <a:pt x="163" y="118"/>
                    <a:pt x="163" y="118"/>
                  </a:cubicBezTo>
                  <a:cubicBezTo>
                    <a:pt x="163" y="210"/>
                    <a:pt x="163" y="210"/>
                    <a:pt x="163" y="210"/>
                  </a:cubicBezTo>
                  <a:cubicBezTo>
                    <a:pt x="161" y="210"/>
                    <a:pt x="158" y="210"/>
                    <a:pt x="156" y="211"/>
                  </a:cubicBezTo>
                  <a:cubicBezTo>
                    <a:pt x="133" y="208"/>
                    <a:pt x="113" y="198"/>
                    <a:pt x="97" y="184"/>
                  </a:cubicBezTo>
                  <a:close/>
                  <a:moveTo>
                    <a:pt x="156" y="218"/>
                  </a:moveTo>
                  <a:cubicBezTo>
                    <a:pt x="158" y="218"/>
                    <a:pt x="161" y="218"/>
                    <a:pt x="163" y="218"/>
                  </a:cubicBezTo>
                  <a:cubicBezTo>
                    <a:pt x="163" y="369"/>
                    <a:pt x="163" y="369"/>
                    <a:pt x="163" y="369"/>
                  </a:cubicBezTo>
                  <a:cubicBezTo>
                    <a:pt x="56" y="262"/>
                    <a:pt x="56" y="262"/>
                    <a:pt x="56" y="262"/>
                  </a:cubicBezTo>
                  <a:cubicBezTo>
                    <a:pt x="82" y="237"/>
                    <a:pt x="117" y="220"/>
                    <a:pt x="156" y="218"/>
                  </a:cubicBezTo>
                  <a:close/>
                  <a:moveTo>
                    <a:pt x="51" y="267"/>
                  </a:moveTo>
                  <a:cubicBezTo>
                    <a:pt x="158" y="374"/>
                    <a:pt x="158" y="374"/>
                    <a:pt x="158" y="374"/>
                  </a:cubicBezTo>
                  <a:cubicBezTo>
                    <a:pt x="7" y="374"/>
                    <a:pt x="7" y="374"/>
                    <a:pt x="7" y="374"/>
                  </a:cubicBezTo>
                  <a:cubicBezTo>
                    <a:pt x="8" y="332"/>
                    <a:pt x="24" y="295"/>
                    <a:pt x="51" y="267"/>
                  </a:cubicBezTo>
                  <a:close/>
                  <a:moveTo>
                    <a:pt x="158" y="381"/>
                  </a:moveTo>
                  <a:cubicBezTo>
                    <a:pt x="51" y="488"/>
                    <a:pt x="51" y="488"/>
                    <a:pt x="51" y="488"/>
                  </a:cubicBezTo>
                  <a:cubicBezTo>
                    <a:pt x="24" y="460"/>
                    <a:pt x="8" y="422"/>
                    <a:pt x="7" y="381"/>
                  </a:cubicBezTo>
                  <a:lnTo>
                    <a:pt x="158" y="38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6"/>
            <p:cNvSpPr/>
            <p:nvPr/>
          </p:nvSpPr>
          <p:spPr>
            <a:xfrm>
              <a:off x="3725863"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6"/>
            <p:cNvSpPr/>
            <p:nvPr/>
          </p:nvSpPr>
          <p:spPr>
            <a:xfrm>
              <a:off x="3663950" y="3962400"/>
              <a:ext cx="46038" cy="173038"/>
            </a:xfrm>
            <a:custGeom>
              <a:rect b="b" l="l" r="r" t="t"/>
              <a:pathLst>
                <a:path extrusionOk="0" h="109" w="29">
                  <a:moveTo>
                    <a:pt x="0" y="109"/>
                  </a:moveTo>
                  <a:lnTo>
                    <a:pt x="29" y="109"/>
                  </a:lnTo>
                  <a:lnTo>
                    <a:pt x="0" y="0"/>
                  </a:lnTo>
                  <a:lnTo>
                    <a:pt x="0" y="109"/>
                  </a:lnTo>
                  <a:close/>
                  <a:moveTo>
                    <a:pt x="1" y="11"/>
                  </a:moveTo>
                  <a:lnTo>
                    <a:pt x="27" y="108"/>
                  </a:lnTo>
                  <a:lnTo>
                    <a:pt x="1" y="108"/>
                  </a:lnTo>
                  <a:lnTo>
                    <a:pt x="1"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6"/>
            <p:cNvSpPr/>
            <p:nvPr/>
          </p:nvSpPr>
          <p:spPr>
            <a:xfrm>
              <a:off x="2444750"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6"/>
            <p:cNvSpPr/>
            <p:nvPr/>
          </p:nvSpPr>
          <p:spPr>
            <a:xfrm>
              <a:off x="24558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6"/>
            <p:cNvSpPr/>
            <p:nvPr/>
          </p:nvSpPr>
          <p:spPr>
            <a:xfrm>
              <a:off x="2466975"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6"/>
            <p:cNvSpPr/>
            <p:nvPr/>
          </p:nvSpPr>
          <p:spPr>
            <a:xfrm>
              <a:off x="3654425"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6"/>
            <p:cNvSpPr/>
            <p:nvPr/>
          </p:nvSpPr>
          <p:spPr>
            <a:xfrm>
              <a:off x="366553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6"/>
            <p:cNvSpPr/>
            <p:nvPr/>
          </p:nvSpPr>
          <p:spPr>
            <a:xfrm>
              <a:off x="3676650"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6"/>
            <p:cNvSpPr/>
            <p:nvPr/>
          </p:nvSpPr>
          <p:spPr>
            <a:xfrm>
              <a:off x="2143125" y="4152900"/>
              <a:ext cx="73025" cy="61913"/>
            </a:xfrm>
            <a:custGeom>
              <a:rect b="b" l="l" r="r" t="t"/>
              <a:pathLst>
                <a:path extrusionOk="0" h="39" w="46">
                  <a:moveTo>
                    <a:pt x="1" y="0"/>
                  </a:moveTo>
                  <a:lnTo>
                    <a:pt x="0" y="0"/>
                  </a:lnTo>
                  <a:lnTo>
                    <a:pt x="23" y="39"/>
                  </a:lnTo>
                  <a:lnTo>
                    <a:pt x="23" y="38"/>
                  </a:lnTo>
                  <a:lnTo>
                    <a:pt x="23" y="39"/>
                  </a:lnTo>
                  <a:lnTo>
                    <a:pt x="46" y="0"/>
                  </a:lnTo>
                  <a:lnTo>
                    <a:pt x="46" y="0"/>
                  </a:lnTo>
                  <a:lnTo>
                    <a:pt x="1" y="0"/>
                  </a:lnTo>
                  <a:close/>
                  <a:moveTo>
                    <a:pt x="33" y="19"/>
                  </a:moveTo>
                  <a:lnTo>
                    <a:pt x="24" y="34"/>
                  </a:lnTo>
                  <a:lnTo>
                    <a:pt x="24" y="4"/>
                  </a:lnTo>
                  <a:lnTo>
                    <a:pt x="33" y="19"/>
                  </a:lnTo>
                  <a:close/>
                  <a:moveTo>
                    <a:pt x="43" y="1"/>
                  </a:moveTo>
                  <a:lnTo>
                    <a:pt x="34" y="18"/>
                  </a:lnTo>
                  <a:lnTo>
                    <a:pt x="24" y="1"/>
                  </a:lnTo>
                  <a:lnTo>
                    <a:pt x="43" y="1"/>
                  </a:lnTo>
                  <a:close/>
                  <a:moveTo>
                    <a:pt x="14" y="19"/>
                  </a:moveTo>
                  <a:lnTo>
                    <a:pt x="22" y="4"/>
                  </a:lnTo>
                  <a:lnTo>
                    <a:pt x="22" y="34"/>
                  </a:lnTo>
                  <a:lnTo>
                    <a:pt x="14" y="19"/>
                  </a:lnTo>
                  <a:close/>
                  <a:moveTo>
                    <a:pt x="22" y="1"/>
                  </a:moveTo>
                  <a:lnTo>
                    <a:pt x="13" y="18"/>
                  </a:lnTo>
                  <a:lnTo>
                    <a:pt x="3" y="1"/>
                  </a:lnTo>
                  <a:lnTo>
                    <a:pt x="22"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6"/>
            <p:cNvSpPr/>
            <p:nvPr/>
          </p:nvSpPr>
          <p:spPr>
            <a:xfrm>
              <a:off x="650875" y="3648075"/>
              <a:ext cx="52388" cy="238125"/>
            </a:xfrm>
            <a:custGeom>
              <a:rect b="b" l="l" r="r" t="t"/>
              <a:pathLst>
                <a:path extrusionOk="0" h="759" w="170">
                  <a:moveTo>
                    <a:pt x="36" y="213"/>
                  </a:moveTo>
                  <a:cubicBezTo>
                    <a:pt x="80" y="200"/>
                    <a:pt x="113" y="158"/>
                    <a:pt x="113" y="109"/>
                  </a:cubicBezTo>
                  <a:cubicBezTo>
                    <a:pt x="113" y="49"/>
                    <a:pt x="63" y="0"/>
                    <a:pt x="3" y="0"/>
                  </a:cubicBezTo>
                  <a:cubicBezTo>
                    <a:pt x="0" y="0"/>
                    <a:pt x="0" y="0"/>
                    <a:pt x="0" y="0"/>
                  </a:cubicBezTo>
                  <a:cubicBezTo>
                    <a:pt x="0" y="210"/>
                    <a:pt x="0" y="210"/>
                    <a:pt x="0" y="210"/>
                  </a:cubicBezTo>
                  <a:cubicBezTo>
                    <a:pt x="0" y="218"/>
                    <a:pt x="0" y="218"/>
                    <a:pt x="0" y="218"/>
                  </a:cubicBezTo>
                  <a:cubicBezTo>
                    <a:pt x="0" y="540"/>
                    <a:pt x="0" y="540"/>
                    <a:pt x="0" y="540"/>
                  </a:cubicBezTo>
                  <a:cubicBezTo>
                    <a:pt x="0" y="544"/>
                    <a:pt x="0" y="544"/>
                    <a:pt x="0" y="544"/>
                  </a:cubicBezTo>
                  <a:cubicBezTo>
                    <a:pt x="0" y="759"/>
                    <a:pt x="0" y="759"/>
                    <a:pt x="0" y="759"/>
                  </a:cubicBezTo>
                  <a:cubicBezTo>
                    <a:pt x="3" y="759"/>
                    <a:pt x="3" y="759"/>
                    <a:pt x="3" y="759"/>
                  </a:cubicBezTo>
                  <a:cubicBezTo>
                    <a:pt x="63" y="759"/>
                    <a:pt x="113" y="710"/>
                    <a:pt x="113" y="649"/>
                  </a:cubicBezTo>
                  <a:cubicBezTo>
                    <a:pt x="113" y="597"/>
                    <a:pt x="76" y="554"/>
                    <a:pt x="27" y="543"/>
                  </a:cubicBezTo>
                  <a:cubicBezTo>
                    <a:pt x="108" y="531"/>
                    <a:pt x="170" y="461"/>
                    <a:pt x="170" y="377"/>
                  </a:cubicBezTo>
                  <a:cubicBezTo>
                    <a:pt x="170" y="296"/>
                    <a:pt x="112" y="229"/>
                    <a:pt x="36" y="213"/>
                  </a:cubicBezTo>
                  <a:close/>
                  <a:moveTo>
                    <a:pt x="78" y="179"/>
                  </a:moveTo>
                  <a:cubicBezTo>
                    <a:pt x="12" y="113"/>
                    <a:pt x="12" y="113"/>
                    <a:pt x="12" y="113"/>
                  </a:cubicBezTo>
                  <a:cubicBezTo>
                    <a:pt x="105" y="113"/>
                    <a:pt x="105" y="113"/>
                    <a:pt x="105" y="113"/>
                  </a:cubicBezTo>
                  <a:cubicBezTo>
                    <a:pt x="104" y="138"/>
                    <a:pt x="94" y="161"/>
                    <a:pt x="78" y="179"/>
                  </a:cubicBezTo>
                  <a:close/>
                  <a:moveTo>
                    <a:pt x="105" y="105"/>
                  </a:moveTo>
                  <a:cubicBezTo>
                    <a:pt x="12" y="105"/>
                    <a:pt x="12" y="105"/>
                    <a:pt x="12" y="105"/>
                  </a:cubicBezTo>
                  <a:cubicBezTo>
                    <a:pt x="78" y="39"/>
                    <a:pt x="78" y="39"/>
                    <a:pt x="78" y="39"/>
                  </a:cubicBezTo>
                  <a:cubicBezTo>
                    <a:pt x="94" y="57"/>
                    <a:pt x="104" y="80"/>
                    <a:pt x="105" y="105"/>
                  </a:cubicBezTo>
                  <a:close/>
                  <a:moveTo>
                    <a:pt x="7" y="7"/>
                  </a:moveTo>
                  <a:cubicBezTo>
                    <a:pt x="32" y="8"/>
                    <a:pt x="55" y="18"/>
                    <a:pt x="73" y="34"/>
                  </a:cubicBezTo>
                  <a:cubicBezTo>
                    <a:pt x="7" y="100"/>
                    <a:pt x="7" y="100"/>
                    <a:pt x="7" y="100"/>
                  </a:cubicBezTo>
                  <a:lnTo>
                    <a:pt x="7" y="7"/>
                  </a:lnTo>
                  <a:close/>
                  <a:moveTo>
                    <a:pt x="7" y="118"/>
                  </a:moveTo>
                  <a:cubicBezTo>
                    <a:pt x="73" y="184"/>
                    <a:pt x="73" y="184"/>
                    <a:pt x="73" y="184"/>
                  </a:cubicBezTo>
                  <a:cubicBezTo>
                    <a:pt x="57" y="198"/>
                    <a:pt x="36" y="208"/>
                    <a:pt x="14" y="211"/>
                  </a:cubicBezTo>
                  <a:cubicBezTo>
                    <a:pt x="11" y="210"/>
                    <a:pt x="9" y="210"/>
                    <a:pt x="7" y="210"/>
                  </a:cubicBezTo>
                  <a:lnTo>
                    <a:pt x="7" y="118"/>
                  </a:lnTo>
                  <a:close/>
                  <a:moveTo>
                    <a:pt x="7" y="218"/>
                  </a:moveTo>
                  <a:cubicBezTo>
                    <a:pt x="9" y="218"/>
                    <a:pt x="12" y="218"/>
                    <a:pt x="14" y="218"/>
                  </a:cubicBezTo>
                  <a:cubicBezTo>
                    <a:pt x="52" y="220"/>
                    <a:pt x="87" y="237"/>
                    <a:pt x="114" y="262"/>
                  </a:cubicBezTo>
                  <a:cubicBezTo>
                    <a:pt x="7" y="369"/>
                    <a:pt x="7" y="369"/>
                    <a:pt x="7" y="369"/>
                  </a:cubicBezTo>
                  <a:lnTo>
                    <a:pt x="7" y="218"/>
                  </a:lnTo>
                  <a:close/>
                  <a:moveTo>
                    <a:pt x="7" y="752"/>
                  </a:moveTo>
                  <a:cubicBezTo>
                    <a:pt x="7" y="658"/>
                    <a:pt x="7" y="658"/>
                    <a:pt x="7" y="658"/>
                  </a:cubicBezTo>
                  <a:cubicBezTo>
                    <a:pt x="73" y="724"/>
                    <a:pt x="73" y="724"/>
                    <a:pt x="73" y="724"/>
                  </a:cubicBezTo>
                  <a:cubicBezTo>
                    <a:pt x="55" y="740"/>
                    <a:pt x="32" y="751"/>
                    <a:pt x="7" y="752"/>
                  </a:cubicBezTo>
                  <a:close/>
                  <a:moveTo>
                    <a:pt x="78" y="719"/>
                  </a:moveTo>
                  <a:cubicBezTo>
                    <a:pt x="12" y="653"/>
                    <a:pt x="12" y="653"/>
                    <a:pt x="12" y="653"/>
                  </a:cubicBezTo>
                  <a:cubicBezTo>
                    <a:pt x="105" y="653"/>
                    <a:pt x="105" y="653"/>
                    <a:pt x="105" y="653"/>
                  </a:cubicBezTo>
                  <a:cubicBezTo>
                    <a:pt x="104" y="678"/>
                    <a:pt x="94" y="702"/>
                    <a:pt x="78" y="719"/>
                  </a:cubicBezTo>
                  <a:close/>
                  <a:moveTo>
                    <a:pt x="105" y="646"/>
                  </a:moveTo>
                  <a:cubicBezTo>
                    <a:pt x="12" y="646"/>
                    <a:pt x="12" y="646"/>
                    <a:pt x="12" y="646"/>
                  </a:cubicBezTo>
                  <a:cubicBezTo>
                    <a:pt x="78" y="580"/>
                    <a:pt x="78" y="580"/>
                    <a:pt x="78" y="580"/>
                  </a:cubicBezTo>
                  <a:cubicBezTo>
                    <a:pt x="94" y="597"/>
                    <a:pt x="104" y="620"/>
                    <a:pt x="105" y="646"/>
                  </a:cubicBezTo>
                  <a:close/>
                  <a:moveTo>
                    <a:pt x="73" y="575"/>
                  </a:moveTo>
                  <a:cubicBezTo>
                    <a:pt x="7" y="641"/>
                    <a:pt x="7" y="641"/>
                    <a:pt x="7" y="641"/>
                  </a:cubicBezTo>
                  <a:cubicBezTo>
                    <a:pt x="7" y="547"/>
                    <a:pt x="7" y="547"/>
                    <a:pt x="7" y="547"/>
                  </a:cubicBezTo>
                  <a:cubicBezTo>
                    <a:pt x="32" y="548"/>
                    <a:pt x="55" y="558"/>
                    <a:pt x="73" y="575"/>
                  </a:cubicBezTo>
                  <a:close/>
                  <a:moveTo>
                    <a:pt x="7" y="537"/>
                  </a:moveTo>
                  <a:cubicBezTo>
                    <a:pt x="7" y="386"/>
                    <a:pt x="7" y="386"/>
                    <a:pt x="7" y="386"/>
                  </a:cubicBezTo>
                  <a:cubicBezTo>
                    <a:pt x="114" y="493"/>
                    <a:pt x="114" y="493"/>
                    <a:pt x="114" y="493"/>
                  </a:cubicBezTo>
                  <a:cubicBezTo>
                    <a:pt x="86" y="520"/>
                    <a:pt x="48" y="536"/>
                    <a:pt x="7" y="537"/>
                  </a:cubicBezTo>
                  <a:close/>
                  <a:moveTo>
                    <a:pt x="119" y="488"/>
                  </a:moveTo>
                  <a:cubicBezTo>
                    <a:pt x="12" y="381"/>
                    <a:pt x="12" y="381"/>
                    <a:pt x="12" y="381"/>
                  </a:cubicBezTo>
                  <a:cubicBezTo>
                    <a:pt x="163" y="381"/>
                    <a:pt x="163" y="381"/>
                    <a:pt x="163" y="381"/>
                  </a:cubicBezTo>
                  <a:cubicBezTo>
                    <a:pt x="162" y="422"/>
                    <a:pt x="145" y="460"/>
                    <a:pt x="119" y="488"/>
                  </a:cubicBezTo>
                  <a:close/>
                  <a:moveTo>
                    <a:pt x="12" y="374"/>
                  </a:moveTo>
                  <a:cubicBezTo>
                    <a:pt x="119" y="267"/>
                    <a:pt x="119" y="267"/>
                    <a:pt x="119" y="267"/>
                  </a:cubicBezTo>
                  <a:cubicBezTo>
                    <a:pt x="145" y="295"/>
                    <a:pt x="162" y="332"/>
                    <a:pt x="163" y="374"/>
                  </a:cubicBezTo>
                  <a:lnTo>
                    <a:pt x="12" y="37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6"/>
            <p:cNvSpPr/>
            <p:nvPr/>
          </p:nvSpPr>
          <p:spPr>
            <a:xfrm>
              <a:off x="609600" y="4254500"/>
              <a:ext cx="25400" cy="25400"/>
            </a:xfrm>
            <a:custGeom>
              <a:rect b="b" l="l" r="r" t="t"/>
              <a:pathLst>
                <a:path extrusionOk="0" h="81" w="81">
                  <a:moveTo>
                    <a:pt x="40" y="0"/>
                  </a:moveTo>
                  <a:cubicBezTo>
                    <a:pt x="18" y="0"/>
                    <a:pt x="0" y="19"/>
                    <a:pt x="0" y="41"/>
                  </a:cubicBezTo>
                  <a:cubicBezTo>
                    <a:pt x="0" y="63"/>
                    <a:pt x="18" y="81"/>
                    <a:pt x="40" y="81"/>
                  </a:cubicBezTo>
                  <a:cubicBezTo>
                    <a:pt x="63" y="81"/>
                    <a:pt x="81" y="63"/>
                    <a:pt x="81" y="41"/>
                  </a:cubicBezTo>
                  <a:cubicBezTo>
                    <a:pt x="81" y="19"/>
                    <a:pt x="63" y="0"/>
                    <a:pt x="40" y="0"/>
                  </a:cubicBezTo>
                  <a:close/>
                  <a:moveTo>
                    <a:pt x="40" y="74"/>
                  </a:moveTo>
                  <a:cubicBezTo>
                    <a:pt x="22" y="74"/>
                    <a:pt x="7" y="59"/>
                    <a:pt x="7" y="41"/>
                  </a:cubicBezTo>
                  <a:cubicBezTo>
                    <a:pt x="7" y="22"/>
                    <a:pt x="22" y="8"/>
                    <a:pt x="40" y="8"/>
                  </a:cubicBezTo>
                  <a:cubicBezTo>
                    <a:pt x="59" y="8"/>
                    <a:pt x="74" y="22"/>
                    <a:pt x="74" y="41"/>
                  </a:cubicBezTo>
                  <a:cubicBezTo>
                    <a:pt x="74" y="59"/>
                    <a:pt x="59" y="74"/>
                    <a:pt x="40" y="7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6"/>
            <p:cNvSpPr/>
            <p:nvPr/>
          </p:nvSpPr>
          <p:spPr>
            <a:xfrm>
              <a:off x="649288" y="3962400"/>
              <a:ext cx="46038" cy="173038"/>
            </a:xfrm>
            <a:custGeom>
              <a:rect b="b" l="l" r="r" t="t"/>
              <a:pathLst>
                <a:path extrusionOk="0" h="109" w="29">
                  <a:moveTo>
                    <a:pt x="29" y="109"/>
                  </a:moveTo>
                  <a:lnTo>
                    <a:pt x="29" y="0"/>
                  </a:lnTo>
                  <a:lnTo>
                    <a:pt x="0" y="109"/>
                  </a:lnTo>
                  <a:lnTo>
                    <a:pt x="29" y="109"/>
                  </a:lnTo>
                  <a:close/>
                  <a:moveTo>
                    <a:pt x="28" y="108"/>
                  </a:moveTo>
                  <a:lnTo>
                    <a:pt x="2" y="108"/>
                  </a:lnTo>
                  <a:lnTo>
                    <a:pt x="28" y="11"/>
                  </a:lnTo>
                  <a:lnTo>
                    <a:pt x="28" y="10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6"/>
            <p:cNvSpPr/>
            <p:nvPr/>
          </p:nvSpPr>
          <p:spPr>
            <a:xfrm>
              <a:off x="1858963"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6"/>
            <p:cNvSpPr/>
            <p:nvPr/>
          </p:nvSpPr>
          <p:spPr>
            <a:xfrm>
              <a:off x="1858963"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6"/>
            <p:cNvSpPr/>
            <p:nvPr/>
          </p:nvSpPr>
          <p:spPr>
            <a:xfrm>
              <a:off x="1858963"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6"/>
            <p:cNvSpPr/>
            <p:nvPr/>
          </p:nvSpPr>
          <p:spPr>
            <a:xfrm>
              <a:off x="649288" y="4187825"/>
              <a:ext cx="555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6"/>
            <p:cNvSpPr/>
            <p:nvPr/>
          </p:nvSpPr>
          <p:spPr>
            <a:xfrm>
              <a:off x="649288" y="4178300"/>
              <a:ext cx="444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6"/>
            <p:cNvSpPr/>
            <p:nvPr/>
          </p:nvSpPr>
          <p:spPr>
            <a:xfrm>
              <a:off x="649288" y="4168775"/>
              <a:ext cx="33300" cy="1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6" name="Google Shape;196;p6"/>
          <p:cNvSpPr txBox="1"/>
          <p:nvPr>
            <p:ph type="title"/>
          </p:nvPr>
        </p:nvSpPr>
        <p:spPr>
          <a:xfrm>
            <a:off x="720000" y="539500"/>
            <a:ext cx="7704000" cy="59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7" name="Shape 197"/>
        <p:cNvGrpSpPr/>
        <p:nvPr/>
      </p:nvGrpSpPr>
      <p:grpSpPr>
        <a:xfrm>
          <a:off x="0" y="0"/>
          <a:ext cx="0" cy="0"/>
          <a:chOff x="0" y="0"/>
          <a:chExt cx="0" cy="0"/>
        </a:xfrm>
      </p:grpSpPr>
      <p:grpSp>
        <p:nvGrpSpPr>
          <p:cNvPr id="198" name="Google Shape;198;p7"/>
          <p:cNvGrpSpPr/>
          <p:nvPr/>
        </p:nvGrpSpPr>
        <p:grpSpPr>
          <a:xfrm>
            <a:off x="105290" y="98868"/>
            <a:ext cx="8933090" cy="4946061"/>
            <a:chOff x="3732213" y="4481513"/>
            <a:chExt cx="3065471" cy="1693856"/>
          </a:xfrm>
        </p:grpSpPr>
        <p:sp>
          <p:nvSpPr>
            <p:cNvPr id="199" name="Google Shape;199;p7"/>
            <p:cNvSpPr/>
            <p:nvPr/>
          </p:nvSpPr>
          <p:spPr>
            <a:xfrm>
              <a:off x="3790950" y="4657725"/>
              <a:ext cx="42863"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7"/>
            <p:cNvSpPr/>
            <p:nvPr/>
          </p:nvSpPr>
          <p:spPr>
            <a:xfrm>
              <a:off x="3797300" y="4664075"/>
              <a:ext cx="30163" cy="244474"/>
            </a:xfrm>
            <a:custGeom>
              <a:rect b="b" l="l" r="r" t="t"/>
              <a:pathLst>
                <a:path extrusionOk="0" h="781" w="97">
                  <a:moveTo>
                    <a:pt x="48" y="0"/>
                  </a:moveTo>
                  <a:cubicBezTo>
                    <a:pt x="21" y="0"/>
                    <a:pt x="0" y="22"/>
                    <a:pt x="0" y="48"/>
                  </a:cubicBezTo>
                  <a:cubicBezTo>
                    <a:pt x="0" y="491"/>
                    <a:pt x="0" y="491"/>
                    <a:pt x="0" y="491"/>
                  </a:cubicBezTo>
                  <a:cubicBezTo>
                    <a:pt x="0" y="687"/>
                    <a:pt x="0" y="687"/>
                    <a:pt x="0" y="687"/>
                  </a:cubicBezTo>
                  <a:cubicBezTo>
                    <a:pt x="0" y="733"/>
                    <a:pt x="0" y="733"/>
                    <a:pt x="0" y="733"/>
                  </a:cubicBezTo>
                  <a:cubicBezTo>
                    <a:pt x="0" y="760"/>
                    <a:pt x="22" y="781"/>
                    <a:pt x="49" y="781"/>
                  </a:cubicBezTo>
                  <a:cubicBezTo>
                    <a:pt x="76" y="781"/>
                    <a:pt x="97" y="760"/>
                    <a:pt x="97" y="733"/>
                  </a:cubicBezTo>
                  <a:cubicBezTo>
                    <a:pt x="97" y="687"/>
                    <a:pt x="97" y="687"/>
                    <a:pt x="97" y="687"/>
                  </a:cubicBezTo>
                  <a:cubicBezTo>
                    <a:pt x="97" y="491"/>
                    <a:pt x="97" y="491"/>
                    <a:pt x="97" y="491"/>
                  </a:cubicBezTo>
                  <a:cubicBezTo>
                    <a:pt x="97" y="48"/>
                    <a:pt x="97" y="48"/>
                    <a:pt x="97" y="48"/>
                  </a:cubicBezTo>
                  <a:cubicBezTo>
                    <a:pt x="97" y="22"/>
                    <a:pt x="75" y="0"/>
                    <a:pt x="48" y="0"/>
                  </a:cubicBezTo>
                  <a:close/>
                  <a:moveTo>
                    <a:pt x="91" y="733"/>
                  </a:moveTo>
                  <a:cubicBezTo>
                    <a:pt x="91" y="756"/>
                    <a:pt x="72" y="774"/>
                    <a:pt x="49" y="774"/>
                  </a:cubicBezTo>
                  <a:cubicBezTo>
                    <a:pt x="26" y="774"/>
                    <a:pt x="7" y="756"/>
                    <a:pt x="7" y="733"/>
                  </a:cubicBezTo>
                  <a:cubicBezTo>
                    <a:pt x="7" y="687"/>
                    <a:pt x="7" y="687"/>
                    <a:pt x="7" y="687"/>
                  </a:cubicBezTo>
                  <a:cubicBezTo>
                    <a:pt x="7" y="491"/>
                    <a:pt x="7" y="491"/>
                    <a:pt x="7" y="491"/>
                  </a:cubicBezTo>
                  <a:cubicBezTo>
                    <a:pt x="7" y="48"/>
                    <a:pt x="7" y="48"/>
                    <a:pt x="7" y="48"/>
                  </a:cubicBezTo>
                  <a:cubicBezTo>
                    <a:pt x="7" y="25"/>
                    <a:pt x="25" y="7"/>
                    <a:pt x="48" y="7"/>
                  </a:cubicBezTo>
                  <a:cubicBezTo>
                    <a:pt x="71" y="7"/>
                    <a:pt x="90" y="25"/>
                    <a:pt x="90" y="48"/>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7"/>
            <p:cNvSpPr/>
            <p:nvPr/>
          </p:nvSpPr>
          <p:spPr>
            <a:xfrm>
              <a:off x="3803650" y="4670425"/>
              <a:ext cx="19050" cy="231775"/>
            </a:xfrm>
            <a:custGeom>
              <a:rect b="b" l="l" r="r" t="t"/>
              <a:pathLst>
                <a:path extrusionOk="0" h="743" w="61">
                  <a:moveTo>
                    <a:pt x="60" y="30"/>
                  </a:moveTo>
                  <a:cubicBezTo>
                    <a:pt x="60" y="14"/>
                    <a:pt x="47" y="0"/>
                    <a:pt x="30" y="0"/>
                  </a:cubicBezTo>
                  <a:cubicBezTo>
                    <a:pt x="14" y="0"/>
                    <a:pt x="0" y="14"/>
                    <a:pt x="0" y="30"/>
                  </a:cubicBezTo>
                  <a:cubicBezTo>
                    <a:pt x="0" y="472"/>
                    <a:pt x="0" y="472"/>
                    <a:pt x="0" y="472"/>
                  </a:cubicBezTo>
                  <a:cubicBezTo>
                    <a:pt x="1" y="668"/>
                    <a:pt x="1" y="668"/>
                    <a:pt x="1" y="668"/>
                  </a:cubicBezTo>
                  <a:cubicBezTo>
                    <a:pt x="1" y="713"/>
                    <a:pt x="1" y="713"/>
                    <a:pt x="1" y="713"/>
                  </a:cubicBezTo>
                  <a:cubicBezTo>
                    <a:pt x="1" y="729"/>
                    <a:pt x="15" y="743"/>
                    <a:pt x="31" y="743"/>
                  </a:cubicBezTo>
                  <a:cubicBezTo>
                    <a:pt x="47" y="743"/>
                    <a:pt x="61" y="729"/>
                    <a:pt x="61" y="713"/>
                  </a:cubicBezTo>
                  <a:cubicBezTo>
                    <a:pt x="61" y="668"/>
                    <a:pt x="61" y="668"/>
                    <a:pt x="61" y="668"/>
                  </a:cubicBezTo>
                  <a:cubicBezTo>
                    <a:pt x="60" y="472"/>
                    <a:pt x="60" y="472"/>
                    <a:pt x="60" y="472"/>
                  </a:cubicBezTo>
                  <a:lnTo>
                    <a:pt x="60" y="30"/>
                  </a:lnTo>
                  <a:close/>
                  <a:moveTo>
                    <a:pt x="54" y="713"/>
                  </a:moveTo>
                  <a:cubicBezTo>
                    <a:pt x="54" y="726"/>
                    <a:pt x="44" y="736"/>
                    <a:pt x="31" y="736"/>
                  </a:cubicBezTo>
                  <a:cubicBezTo>
                    <a:pt x="18" y="736"/>
                    <a:pt x="8" y="726"/>
                    <a:pt x="8" y="713"/>
                  </a:cubicBezTo>
                  <a:cubicBezTo>
                    <a:pt x="8" y="668"/>
                    <a:pt x="8" y="668"/>
                    <a:pt x="8" y="668"/>
                  </a:cubicBezTo>
                  <a:cubicBezTo>
                    <a:pt x="7" y="472"/>
                    <a:pt x="7" y="472"/>
                    <a:pt x="7" y="472"/>
                  </a:cubicBezTo>
                  <a:cubicBezTo>
                    <a:pt x="7" y="30"/>
                    <a:pt x="7" y="30"/>
                    <a:pt x="7" y="30"/>
                  </a:cubicBezTo>
                  <a:cubicBezTo>
                    <a:pt x="7" y="18"/>
                    <a:pt x="18" y="7"/>
                    <a:pt x="30" y="7"/>
                  </a:cubicBezTo>
                  <a:cubicBezTo>
                    <a:pt x="43" y="7"/>
                    <a:pt x="53" y="18"/>
                    <a:pt x="53" y="30"/>
                  </a:cubicBezTo>
                  <a:cubicBezTo>
                    <a:pt x="53" y="472"/>
                    <a:pt x="53" y="472"/>
                    <a:pt x="53" y="472"/>
                  </a:cubicBezTo>
                  <a:cubicBezTo>
                    <a:pt x="54" y="668"/>
                    <a:pt x="54" y="668"/>
                    <a:pt x="54" y="668"/>
                  </a:cubicBezTo>
                  <a:lnTo>
                    <a:pt x="54" y="71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7"/>
            <p:cNvSpPr/>
            <p:nvPr/>
          </p:nvSpPr>
          <p:spPr>
            <a:xfrm>
              <a:off x="3790950" y="5735638"/>
              <a:ext cx="42863"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7"/>
            <p:cNvSpPr/>
            <p:nvPr/>
          </p:nvSpPr>
          <p:spPr>
            <a:xfrm>
              <a:off x="3797300" y="5741988"/>
              <a:ext cx="30163" cy="244475"/>
            </a:xfrm>
            <a:custGeom>
              <a:rect b="b" l="l" r="r" t="t"/>
              <a:pathLst>
                <a:path extrusionOk="0" h="782" w="97">
                  <a:moveTo>
                    <a:pt x="48" y="0"/>
                  </a:moveTo>
                  <a:cubicBezTo>
                    <a:pt x="21" y="0"/>
                    <a:pt x="0" y="22"/>
                    <a:pt x="0" y="49"/>
                  </a:cubicBezTo>
                  <a:cubicBezTo>
                    <a:pt x="0" y="491"/>
                    <a:pt x="0" y="491"/>
                    <a:pt x="0" y="491"/>
                  </a:cubicBezTo>
                  <a:cubicBezTo>
                    <a:pt x="0" y="687"/>
                    <a:pt x="0" y="687"/>
                    <a:pt x="0" y="687"/>
                  </a:cubicBezTo>
                  <a:cubicBezTo>
                    <a:pt x="0" y="733"/>
                    <a:pt x="0" y="733"/>
                    <a:pt x="0" y="733"/>
                  </a:cubicBezTo>
                  <a:cubicBezTo>
                    <a:pt x="0" y="760"/>
                    <a:pt x="22" y="782"/>
                    <a:pt x="49" y="782"/>
                  </a:cubicBezTo>
                  <a:cubicBezTo>
                    <a:pt x="76" y="782"/>
                    <a:pt x="97" y="760"/>
                    <a:pt x="97" y="733"/>
                  </a:cubicBezTo>
                  <a:cubicBezTo>
                    <a:pt x="97" y="687"/>
                    <a:pt x="97" y="687"/>
                    <a:pt x="97" y="687"/>
                  </a:cubicBezTo>
                  <a:cubicBezTo>
                    <a:pt x="97" y="491"/>
                    <a:pt x="97" y="491"/>
                    <a:pt x="97" y="491"/>
                  </a:cubicBezTo>
                  <a:cubicBezTo>
                    <a:pt x="97" y="49"/>
                    <a:pt x="97" y="49"/>
                    <a:pt x="97" y="49"/>
                  </a:cubicBezTo>
                  <a:cubicBezTo>
                    <a:pt x="97" y="22"/>
                    <a:pt x="75" y="0"/>
                    <a:pt x="48" y="0"/>
                  </a:cubicBezTo>
                  <a:close/>
                  <a:moveTo>
                    <a:pt x="91" y="733"/>
                  </a:moveTo>
                  <a:cubicBezTo>
                    <a:pt x="91" y="756"/>
                    <a:pt x="72" y="775"/>
                    <a:pt x="49" y="775"/>
                  </a:cubicBezTo>
                  <a:cubicBezTo>
                    <a:pt x="26" y="775"/>
                    <a:pt x="7" y="756"/>
                    <a:pt x="7" y="733"/>
                  </a:cubicBezTo>
                  <a:cubicBezTo>
                    <a:pt x="7" y="687"/>
                    <a:pt x="7" y="687"/>
                    <a:pt x="7" y="687"/>
                  </a:cubicBezTo>
                  <a:cubicBezTo>
                    <a:pt x="7" y="491"/>
                    <a:pt x="7" y="491"/>
                    <a:pt x="7" y="491"/>
                  </a:cubicBezTo>
                  <a:cubicBezTo>
                    <a:pt x="7" y="49"/>
                    <a:pt x="7" y="49"/>
                    <a:pt x="7" y="49"/>
                  </a:cubicBezTo>
                  <a:cubicBezTo>
                    <a:pt x="7" y="26"/>
                    <a:pt x="25" y="7"/>
                    <a:pt x="48" y="7"/>
                  </a:cubicBezTo>
                  <a:cubicBezTo>
                    <a:pt x="71" y="7"/>
                    <a:pt x="90" y="26"/>
                    <a:pt x="90" y="49"/>
                  </a:cubicBezTo>
                  <a:cubicBezTo>
                    <a:pt x="90" y="491"/>
                    <a:pt x="90" y="491"/>
                    <a:pt x="90" y="491"/>
                  </a:cubicBezTo>
                  <a:cubicBezTo>
                    <a:pt x="91" y="687"/>
                    <a:pt x="91" y="687"/>
                    <a:pt x="91" y="687"/>
                  </a:cubicBezTo>
                  <a:lnTo>
                    <a:pt x="91" y="73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7"/>
            <p:cNvSpPr/>
            <p:nvPr/>
          </p:nvSpPr>
          <p:spPr>
            <a:xfrm>
              <a:off x="3803650" y="5748338"/>
              <a:ext cx="19050" cy="231775"/>
            </a:xfrm>
            <a:custGeom>
              <a:rect b="b" l="l" r="r" t="t"/>
              <a:pathLst>
                <a:path extrusionOk="0" h="742" w="61">
                  <a:moveTo>
                    <a:pt x="60" y="30"/>
                  </a:moveTo>
                  <a:cubicBezTo>
                    <a:pt x="60" y="13"/>
                    <a:pt x="47" y="0"/>
                    <a:pt x="30" y="0"/>
                  </a:cubicBezTo>
                  <a:cubicBezTo>
                    <a:pt x="14" y="0"/>
                    <a:pt x="0" y="13"/>
                    <a:pt x="0" y="30"/>
                  </a:cubicBezTo>
                  <a:cubicBezTo>
                    <a:pt x="0" y="471"/>
                    <a:pt x="0" y="471"/>
                    <a:pt x="0" y="471"/>
                  </a:cubicBezTo>
                  <a:cubicBezTo>
                    <a:pt x="1" y="667"/>
                    <a:pt x="1" y="667"/>
                    <a:pt x="1" y="667"/>
                  </a:cubicBezTo>
                  <a:cubicBezTo>
                    <a:pt x="1" y="712"/>
                    <a:pt x="1" y="712"/>
                    <a:pt x="1" y="712"/>
                  </a:cubicBezTo>
                  <a:cubicBezTo>
                    <a:pt x="1" y="729"/>
                    <a:pt x="15" y="742"/>
                    <a:pt x="31" y="742"/>
                  </a:cubicBezTo>
                  <a:cubicBezTo>
                    <a:pt x="47" y="742"/>
                    <a:pt x="61" y="729"/>
                    <a:pt x="61" y="712"/>
                  </a:cubicBezTo>
                  <a:cubicBezTo>
                    <a:pt x="61" y="667"/>
                    <a:pt x="61" y="667"/>
                    <a:pt x="61" y="667"/>
                  </a:cubicBezTo>
                  <a:cubicBezTo>
                    <a:pt x="60" y="471"/>
                    <a:pt x="60" y="471"/>
                    <a:pt x="60" y="471"/>
                  </a:cubicBezTo>
                  <a:lnTo>
                    <a:pt x="60" y="30"/>
                  </a:lnTo>
                  <a:close/>
                  <a:moveTo>
                    <a:pt x="54" y="712"/>
                  </a:moveTo>
                  <a:cubicBezTo>
                    <a:pt x="54" y="725"/>
                    <a:pt x="44" y="735"/>
                    <a:pt x="31" y="735"/>
                  </a:cubicBezTo>
                  <a:cubicBezTo>
                    <a:pt x="18" y="735"/>
                    <a:pt x="8" y="725"/>
                    <a:pt x="8" y="712"/>
                  </a:cubicBezTo>
                  <a:cubicBezTo>
                    <a:pt x="8" y="667"/>
                    <a:pt x="8" y="667"/>
                    <a:pt x="8" y="667"/>
                  </a:cubicBezTo>
                  <a:cubicBezTo>
                    <a:pt x="7" y="471"/>
                    <a:pt x="7" y="471"/>
                    <a:pt x="7" y="471"/>
                  </a:cubicBezTo>
                  <a:cubicBezTo>
                    <a:pt x="7" y="30"/>
                    <a:pt x="7" y="30"/>
                    <a:pt x="7" y="30"/>
                  </a:cubicBezTo>
                  <a:cubicBezTo>
                    <a:pt x="7" y="17"/>
                    <a:pt x="18" y="7"/>
                    <a:pt x="30" y="7"/>
                  </a:cubicBezTo>
                  <a:cubicBezTo>
                    <a:pt x="43" y="7"/>
                    <a:pt x="53" y="17"/>
                    <a:pt x="53" y="30"/>
                  </a:cubicBezTo>
                  <a:cubicBezTo>
                    <a:pt x="53" y="471"/>
                    <a:pt x="53" y="471"/>
                    <a:pt x="53" y="471"/>
                  </a:cubicBezTo>
                  <a:cubicBezTo>
                    <a:pt x="54" y="667"/>
                    <a:pt x="54" y="667"/>
                    <a:pt x="54" y="667"/>
                  </a:cubicBezTo>
                  <a:lnTo>
                    <a:pt x="54" y="7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7"/>
            <p:cNvSpPr/>
            <p:nvPr/>
          </p:nvSpPr>
          <p:spPr>
            <a:xfrm>
              <a:off x="5080000" y="4564063"/>
              <a:ext cx="369889" cy="34925"/>
            </a:xfrm>
            <a:custGeom>
              <a:rect b="b" l="l" r="r" t="t"/>
              <a:pathLst>
                <a:path extrusionOk="0" h="115" w="1181">
                  <a:moveTo>
                    <a:pt x="102" y="33"/>
                  </a:moveTo>
                  <a:cubicBezTo>
                    <a:pt x="83" y="14"/>
                    <a:pt x="83" y="14"/>
                    <a:pt x="83" y="14"/>
                  </a:cubicBezTo>
                  <a:cubicBezTo>
                    <a:pt x="63" y="33"/>
                    <a:pt x="63" y="33"/>
                    <a:pt x="63" y="33"/>
                  </a:cubicBezTo>
                  <a:cubicBezTo>
                    <a:pt x="44" y="14"/>
                    <a:pt x="44" y="14"/>
                    <a:pt x="44" y="14"/>
                  </a:cubicBezTo>
                  <a:cubicBezTo>
                    <a:pt x="0" y="58"/>
                    <a:pt x="0" y="58"/>
                    <a:pt x="0" y="58"/>
                  </a:cubicBezTo>
                  <a:cubicBezTo>
                    <a:pt x="44" y="101"/>
                    <a:pt x="44" y="101"/>
                    <a:pt x="44" y="101"/>
                  </a:cubicBezTo>
                  <a:cubicBezTo>
                    <a:pt x="63" y="82"/>
                    <a:pt x="63" y="82"/>
                    <a:pt x="63" y="82"/>
                  </a:cubicBezTo>
                  <a:cubicBezTo>
                    <a:pt x="83" y="101"/>
                    <a:pt x="83" y="101"/>
                    <a:pt x="83" y="101"/>
                  </a:cubicBezTo>
                  <a:cubicBezTo>
                    <a:pt x="102" y="82"/>
                    <a:pt x="102" y="82"/>
                    <a:pt x="102" y="82"/>
                  </a:cubicBezTo>
                  <a:cubicBezTo>
                    <a:pt x="121" y="101"/>
                    <a:pt x="121" y="101"/>
                    <a:pt x="121" y="101"/>
                  </a:cubicBezTo>
                  <a:cubicBezTo>
                    <a:pt x="141" y="82"/>
                    <a:pt x="141" y="82"/>
                    <a:pt x="141" y="82"/>
                  </a:cubicBezTo>
                  <a:cubicBezTo>
                    <a:pt x="160" y="101"/>
                    <a:pt x="160" y="101"/>
                    <a:pt x="160" y="101"/>
                  </a:cubicBezTo>
                  <a:cubicBezTo>
                    <a:pt x="179" y="82"/>
                    <a:pt x="179" y="82"/>
                    <a:pt x="179" y="82"/>
                  </a:cubicBezTo>
                  <a:cubicBezTo>
                    <a:pt x="199" y="101"/>
                    <a:pt x="199" y="101"/>
                    <a:pt x="199" y="101"/>
                  </a:cubicBezTo>
                  <a:cubicBezTo>
                    <a:pt x="218" y="82"/>
                    <a:pt x="218" y="82"/>
                    <a:pt x="218" y="82"/>
                  </a:cubicBezTo>
                  <a:cubicBezTo>
                    <a:pt x="237" y="101"/>
                    <a:pt x="237" y="101"/>
                    <a:pt x="237" y="101"/>
                  </a:cubicBezTo>
                  <a:cubicBezTo>
                    <a:pt x="257" y="82"/>
                    <a:pt x="257" y="82"/>
                    <a:pt x="257" y="82"/>
                  </a:cubicBezTo>
                  <a:cubicBezTo>
                    <a:pt x="276" y="101"/>
                    <a:pt x="276" y="101"/>
                    <a:pt x="276" y="101"/>
                  </a:cubicBezTo>
                  <a:cubicBezTo>
                    <a:pt x="296" y="82"/>
                    <a:pt x="296" y="82"/>
                    <a:pt x="296" y="82"/>
                  </a:cubicBezTo>
                  <a:cubicBezTo>
                    <a:pt x="315" y="101"/>
                    <a:pt x="315" y="101"/>
                    <a:pt x="315" y="101"/>
                  </a:cubicBezTo>
                  <a:cubicBezTo>
                    <a:pt x="334" y="82"/>
                    <a:pt x="334" y="82"/>
                    <a:pt x="334" y="82"/>
                  </a:cubicBezTo>
                  <a:cubicBezTo>
                    <a:pt x="354" y="101"/>
                    <a:pt x="354" y="101"/>
                    <a:pt x="354" y="101"/>
                  </a:cubicBezTo>
                  <a:cubicBezTo>
                    <a:pt x="373" y="82"/>
                    <a:pt x="373" y="82"/>
                    <a:pt x="373" y="82"/>
                  </a:cubicBezTo>
                  <a:cubicBezTo>
                    <a:pt x="392" y="101"/>
                    <a:pt x="392" y="101"/>
                    <a:pt x="392" y="101"/>
                  </a:cubicBezTo>
                  <a:cubicBezTo>
                    <a:pt x="432" y="61"/>
                    <a:pt x="432" y="61"/>
                    <a:pt x="432" y="61"/>
                  </a:cubicBezTo>
                  <a:cubicBezTo>
                    <a:pt x="532" y="61"/>
                    <a:pt x="532" y="61"/>
                    <a:pt x="532" y="61"/>
                  </a:cubicBezTo>
                  <a:cubicBezTo>
                    <a:pt x="534" y="91"/>
                    <a:pt x="559" y="115"/>
                    <a:pt x="590" y="115"/>
                  </a:cubicBezTo>
                  <a:cubicBezTo>
                    <a:pt x="590" y="115"/>
                    <a:pt x="590" y="115"/>
                    <a:pt x="591" y="115"/>
                  </a:cubicBezTo>
                  <a:cubicBezTo>
                    <a:pt x="591" y="115"/>
                    <a:pt x="591" y="115"/>
                    <a:pt x="591" y="115"/>
                  </a:cubicBezTo>
                  <a:cubicBezTo>
                    <a:pt x="622" y="115"/>
                    <a:pt x="647" y="91"/>
                    <a:pt x="649" y="61"/>
                  </a:cubicBezTo>
                  <a:cubicBezTo>
                    <a:pt x="749" y="61"/>
                    <a:pt x="749" y="61"/>
                    <a:pt x="749" y="61"/>
                  </a:cubicBezTo>
                  <a:cubicBezTo>
                    <a:pt x="789" y="101"/>
                    <a:pt x="789" y="101"/>
                    <a:pt x="789" y="101"/>
                  </a:cubicBezTo>
                  <a:cubicBezTo>
                    <a:pt x="808" y="82"/>
                    <a:pt x="808" y="82"/>
                    <a:pt x="808" y="82"/>
                  </a:cubicBezTo>
                  <a:cubicBezTo>
                    <a:pt x="828" y="101"/>
                    <a:pt x="828" y="101"/>
                    <a:pt x="828" y="101"/>
                  </a:cubicBezTo>
                  <a:cubicBezTo>
                    <a:pt x="847" y="82"/>
                    <a:pt x="847" y="82"/>
                    <a:pt x="847" y="82"/>
                  </a:cubicBezTo>
                  <a:cubicBezTo>
                    <a:pt x="866" y="101"/>
                    <a:pt x="866" y="101"/>
                    <a:pt x="866" y="101"/>
                  </a:cubicBezTo>
                  <a:cubicBezTo>
                    <a:pt x="886" y="82"/>
                    <a:pt x="886" y="82"/>
                    <a:pt x="886" y="82"/>
                  </a:cubicBezTo>
                  <a:cubicBezTo>
                    <a:pt x="905" y="101"/>
                    <a:pt x="905" y="101"/>
                    <a:pt x="905" y="101"/>
                  </a:cubicBezTo>
                  <a:cubicBezTo>
                    <a:pt x="924" y="82"/>
                    <a:pt x="924" y="82"/>
                    <a:pt x="924" y="82"/>
                  </a:cubicBezTo>
                  <a:cubicBezTo>
                    <a:pt x="944" y="101"/>
                    <a:pt x="944" y="101"/>
                    <a:pt x="944" y="101"/>
                  </a:cubicBezTo>
                  <a:cubicBezTo>
                    <a:pt x="963" y="82"/>
                    <a:pt x="963" y="82"/>
                    <a:pt x="963" y="82"/>
                  </a:cubicBezTo>
                  <a:cubicBezTo>
                    <a:pt x="982" y="101"/>
                    <a:pt x="982" y="101"/>
                    <a:pt x="982" y="101"/>
                  </a:cubicBezTo>
                  <a:cubicBezTo>
                    <a:pt x="1002" y="82"/>
                    <a:pt x="1002" y="82"/>
                    <a:pt x="1002" y="82"/>
                  </a:cubicBezTo>
                  <a:cubicBezTo>
                    <a:pt x="1021" y="101"/>
                    <a:pt x="1021" y="101"/>
                    <a:pt x="1021" y="101"/>
                  </a:cubicBezTo>
                  <a:cubicBezTo>
                    <a:pt x="1040" y="82"/>
                    <a:pt x="1040" y="82"/>
                    <a:pt x="1040" y="82"/>
                  </a:cubicBezTo>
                  <a:cubicBezTo>
                    <a:pt x="1060" y="101"/>
                    <a:pt x="1060" y="101"/>
                    <a:pt x="1060" y="101"/>
                  </a:cubicBezTo>
                  <a:cubicBezTo>
                    <a:pt x="1079" y="82"/>
                    <a:pt x="1079" y="82"/>
                    <a:pt x="1079" y="82"/>
                  </a:cubicBezTo>
                  <a:cubicBezTo>
                    <a:pt x="1098" y="101"/>
                    <a:pt x="1098" y="101"/>
                    <a:pt x="1098" y="101"/>
                  </a:cubicBezTo>
                  <a:cubicBezTo>
                    <a:pt x="1118" y="82"/>
                    <a:pt x="1118" y="82"/>
                    <a:pt x="1118" y="82"/>
                  </a:cubicBezTo>
                  <a:cubicBezTo>
                    <a:pt x="1137" y="101"/>
                    <a:pt x="1137" y="101"/>
                    <a:pt x="1137" y="101"/>
                  </a:cubicBezTo>
                  <a:cubicBezTo>
                    <a:pt x="1181" y="58"/>
                    <a:pt x="1181" y="58"/>
                    <a:pt x="1181" y="58"/>
                  </a:cubicBezTo>
                  <a:cubicBezTo>
                    <a:pt x="1137" y="14"/>
                    <a:pt x="1137" y="14"/>
                    <a:pt x="1137" y="14"/>
                  </a:cubicBezTo>
                  <a:cubicBezTo>
                    <a:pt x="1118" y="33"/>
                    <a:pt x="1118" y="33"/>
                    <a:pt x="1118" y="33"/>
                  </a:cubicBezTo>
                  <a:cubicBezTo>
                    <a:pt x="1098" y="14"/>
                    <a:pt x="1098" y="14"/>
                    <a:pt x="1098" y="14"/>
                  </a:cubicBezTo>
                  <a:cubicBezTo>
                    <a:pt x="1079" y="33"/>
                    <a:pt x="1079" y="33"/>
                    <a:pt x="1079" y="33"/>
                  </a:cubicBezTo>
                  <a:cubicBezTo>
                    <a:pt x="1060" y="14"/>
                    <a:pt x="1060" y="14"/>
                    <a:pt x="1060" y="14"/>
                  </a:cubicBezTo>
                  <a:cubicBezTo>
                    <a:pt x="1040" y="33"/>
                    <a:pt x="1040" y="33"/>
                    <a:pt x="1040" y="33"/>
                  </a:cubicBezTo>
                  <a:cubicBezTo>
                    <a:pt x="1021" y="14"/>
                    <a:pt x="1021" y="14"/>
                    <a:pt x="1021" y="14"/>
                  </a:cubicBezTo>
                  <a:cubicBezTo>
                    <a:pt x="1002" y="33"/>
                    <a:pt x="1002" y="33"/>
                    <a:pt x="1002" y="33"/>
                  </a:cubicBezTo>
                  <a:cubicBezTo>
                    <a:pt x="982" y="14"/>
                    <a:pt x="982" y="14"/>
                    <a:pt x="982" y="14"/>
                  </a:cubicBezTo>
                  <a:cubicBezTo>
                    <a:pt x="963" y="33"/>
                    <a:pt x="963" y="33"/>
                    <a:pt x="963" y="33"/>
                  </a:cubicBezTo>
                  <a:cubicBezTo>
                    <a:pt x="944" y="14"/>
                    <a:pt x="944" y="14"/>
                    <a:pt x="944" y="14"/>
                  </a:cubicBezTo>
                  <a:cubicBezTo>
                    <a:pt x="924" y="33"/>
                    <a:pt x="924" y="33"/>
                    <a:pt x="924" y="33"/>
                  </a:cubicBezTo>
                  <a:cubicBezTo>
                    <a:pt x="905" y="14"/>
                    <a:pt x="905" y="14"/>
                    <a:pt x="905" y="14"/>
                  </a:cubicBezTo>
                  <a:cubicBezTo>
                    <a:pt x="886" y="33"/>
                    <a:pt x="886" y="33"/>
                    <a:pt x="886" y="33"/>
                  </a:cubicBezTo>
                  <a:cubicBezTo>
                    <a:pt x="866" y="14"/>
                    <a:pt x="866" y="14"/>
                    <a:pt x="866" y="14"/>
                  </a:cubicBezTo>
                  <a:cubicBezTo>
                    <a:pt x="847" y="33"/>
                    <a:pt x="847" y="33"/>
                    <a:pt x="847" y="33"/>
                  </a:cubicBezTo>
                  <a:cubicBezTo>
                    <a:pt x="828" y="14"/>
                    <a:pt x="828" y="14"/>
                    <a:pt x="828" y="14"/>
                  </a:cubicBezTo>
                  <a:cubicBezTo>
                    <a:pt x="808" y="33"/>
                    <a:pt x="808" y="33"/>
                    <a:pt x="808" y="33"/>
                  </a:cubicBezTo>
                  <a:cubicBezTo>
                    <a:pt x="789" y="14"/>
                    <a:pt x="789" y="14"/>
                    <a:pt x="789" y="14"/>
                  </a:cubicBezTo>
                  <a:cubicBezTo>
                    <a:pt x="749" y="54"/>
                    <a:pt x="749" y="54"/>
                    <a:pt x="749" y="54"/>
                  </a:cubicBezTo>
                  <a:cubicBezTo>
                    <a:pt x="649" y="54"/>
                    <a:pt x="649" y="54"/>
                    <a:pt x="649" y="54"/>
                  </a:cubicBezTo>
                  <a:cubicBezTo>
                    <a:pt x="647" y="24"/>
                    <a:pt x="622" y="0"/>
                    <a:pt x="591" y="0"/>
                  </a:cubicBezTo>
                  <a:cubicBezTo>
                    <a:pt x="591" y="0"/>
                    <a:pt x="591" y="0"/>
                    <a:pt x="591" y="0"/>
                  </a:cubicBezTo>
                  <a:cubicBezTo>
                    <a:pt x="590" y="0"/>
                    <a:pt x="590" y="0"/>
                    <a:pt x="590" y="0"/>
                  </a:cubicBezTo>
                  <a:cubicBezTo>
                    <a:pt x="559" y="0"/>
                    <a:pt x="534" y="24"/>
                    <a:pt x="532" y="54"/>
                  </a:cubicBezTo>
                  <a:cubicBezTo>
                    <a:pt x="432" y="54"/>
                    <a:pt x="432" y="54"/>
                    <a:pt x="432" y="54"/>
                  </a:cubicBezTo>
                  <a:cubicBezTo>
                    <a:pt x="392" y="14"/>
                    <a:pt x="392" y="14"/>
                    <a:pt x="392" y="14"/>
                  </a:cubicBezTo>
                  <a:cubicBezTo>
                    <a:pt x="373" y="33"/>
                    <a:pt x="373" y="33"/>
                    <a:pt x="373" y="33"/>
                  </a:cubicBezTo>
                  <a:cubicBezTo>
                    <a:pt x="354" y="14"/>
                    <a:pt x="354" y="14"/>
                    <a:pt x="354" y="14"/>
                  </a:cubicBezTo>
                  <a:cubicBezTo>
                    <a:pt x="334" y="33"/>
                    <a:pt x="334" y="33"/>
                    <a:pt x="334" y="33"/>
                  </a:cubicBezTo>
                  <a:cubicBezTo>
                    <a:pt x="315" y="14"/>
                    <a:pt x="315" y="14"/>
                    <a:pt x="315" y="14"/>
                  </a:cubicBezTo>
                  <a:cubicBezTo>
                    <a:pt x="296" y="33"/>
                    <a:pt x="296" y="33"/>
                    <a:pt x="296" y="33"/>
                  </a:cubicBezTo>
                  <a:cubicBezTo>
                    <a:pt x="276" y="14"/>
                    <a:pt x="276" y="14"/>
                    <a:pt x="276" y="14"/>
                  </a:cubicBezTo>
                  <a:cubicBezTo>
                    <a:pt x="257" y="33"/>
                    <a:pt x="257" y="33"/>
                    <a:pt x="257" y="33"/>
                  </a:cubicBezTo>
                  <a:cubicBezTo>
                    <a:pt x="237" y="14"/>
                    <a:pt x="237" y="14"/>
                    <a:pt x="237" y="14"/>
                  </a:cubicBezTo>
                  <a:cubicBezTo>
                    <a:pt x="218" y="33"/>
                    <a:pt x="218" y="33"/>
                    <a:pt x="218" y="33"/>
                  </a:cubicBezTo>
                  <a:cubicBezTo>
                    <a:pt x="199" y="14"/>
                    <a:pt x="199" y="14"/>
                    <a:pt x="199" y="14"/>
                  </a:cubicBezTo>
                  <a:cubicBezTo>
                    <a:pt x="179" y="33"/>
                    <a:pt x="179" y="33"/>
                    <a:pt x="179" y="33"/>
                  </a:cubicBezTo>
                  <a:cubicBezTo>
                    <a:pt x="160" y="14"/>
                    <a:pt x="160" y="14"/>
                    <a:pt x="160" y="14"/>
                  </a:cubicBezTo>
                  <a:cubicBezTo>
                    <a:pt x="141" y="33"/>
                    <a:pt x="141" y="33"/>
                    <a:pt x="141" y="33"/>
                  </a:cubicBezTo>
                  <a:cubicBezTo>
                    <a:pt x="121" y="14"/>
                    <a:pt x="121" y="14"/>
                    <a:pt x="121" y="14"/>
                  </a:cubicBezTo>
                  <a:lnTo>
                    <a:pt x="102" y="33"/>
                  </a:lnTo>
                  <a:close/>
                  <a:moveTo>
                    <a:pt x="828" y="91"/>
                  </a:moveTo>
                  <a:cubicBezTo>
                    <a:pt x="813" y="77"/>
                    <a:pt x="813" y="77"/>
                    <a:pt x="813" y="77"/>
                  </a:cubicBezTo>
                  <a:cubicBezTo>
                    <a:pt x="828" y="62"/>
                    <a:pt x="828" y="62"/>
                    <a:pt x="828" y="62"/>
                  </a:cubicBezTo>
                  <a:cubicBezTo>
                    <a:pt x="842" y="77"/>
                    <a:pt x="842" y="77"/>
                    <a:pt x="842" y="77"/>
                  </a:cubicBezTo>
                  <a:lnTo>
                    <a:pt x="828" y="91"/>
                  </a:lnTo>
                  <a:close/>
                  <a:moveTo>
                    <a:pt x="866" y="91"/>
                  </a:moveTo>
                  <a:cubicBezTo>
                    <a:pt x="852" y="77"/>
                    <a:pt x="852" y="77"/>
                    <a:pt x="852" y="77"/>
                  </a:cubicBezTo>
                  <a:cubicBezTo>
                    <a:pt x="866" y="62"/>
                    <a:pt x="866" y="62"/>
                    <a:pt x="866" y="62"/>
                  </a:cubicBezTo>
                  <a:cubicBezTo>
                    <a:pt x="881" y="77"/>
                    <a:pt x="881" y="77"/>
                    <a:pt x="881" y="77"/>
                  </a:cubicBezTo>
                  <a:lnTo>
                    <a:pt x="866" y="91"/>
                  </a:lnTo>
                  <a:close/>
                  <a:moveTo>
                    <a:pt x="905" y="91"/>
                  </a:moveTo>
                  <a:cubicBezTo>
                    <a:pt x="891" y="77"/>
                    <a:pt x="891" y="77"/>
                    <a:pt x="891" y="77"/>
                  </a:cubicBezTo>
                  <a:cubicBezTo>
                    <a:pt x="905" y="62"/>
                    <a:pt x="905" y="62"/>
                    <a:pt x="905" y="62"/>
                  </a:cubicBezTo>
                  <a:cubicBezTo>
                    <a:pt x="919" y="77"/>
                    <a:pt x="919" y="77"/>
                    <a:pt x="919" y="77"/>
                  </a:cubicBezTo>
                  <a:lnTo>
                    <a:pt x="905" y="91"/>
                  </a:lnTo>
                  <a:close/>
                  <a:moveTo>
                    <a:pt x="944" y="91"/>
                  </a:moveTo>
                  <a:cubicBezTo>
                    <a:pt x="929" y="77"/>
                    <a:pt x="929" y="77"/>
                    <a:pt x="929" y="77"/>
                  </a:cubicBezTo>
                  <a:cubicBezTo>
                    <a:pt x="944" y="62"/>
                    <a:pt x="944" y="62"/>
                    <a:pt x="944" y="62"/>
                  </a:cubicBezTo>
                  <a:cubicBezTo>
                    <a:pt x="958" y="77"/>
                    <a:pt x="958" y="77"/>
                    <a:pt x="958" y="77"/>
                  </a:cubicBezTo>
                  <a:lnTo>
                    <a:pt x="944" y="91"/>
                  </a:lnTo>
                  <a:close/>
                  <a:moveTo>
                    <a:pt x="982" y="91"/>
                  </a:moveTo>
                  <a:cubicBezTo>
                    <a:pt x="968" y="77"/>
                    <a:pt x="968" y="77"/>
                    <a:pt x="968" y="77"/>
                  </a:cubicBezTo>
                  <a:cubicBezTo>
                    <a:pt x="982" y="62"/>
                    <a:pt x="982" y="62"/>
                    <a:pt x="982" y="62"/>
                  </a:cubicBezTo>
                  <a:cubicBezTo>
                    <a:pt x="997" y="77"/>
                    <a:pt x="997" y="77"/>
                    <a:pt x="997" y="77"/>
                  </a:cubicBezTo>
                  <a:lnTo>
                    <a:pt x="982" y="91"/>
                  </a:lnTo>
                  <a:close/>
                  <a:moveTo>
                    <a:pt x="1021" y="91"/>
                  </a:moveTo>
                  <a:cubicBezTo>
                    <a:pt x="1007" y="77"/>
                    <a:pt x="1007" y="77"/>
                    <a:pt x="1007" y="77"/>
                  </a:cubicBezTo>
                  <a:cubicBezTo>
                    <a:pt x="1021" y="62"/>
                    <a:pt x="1021" y="62"/>
                    <a:pt x="1021" y="62"/>
                  </a:cubicBezTo>
                  <a:cubicBezTo>
                    <a:pt x="1036" y="77"/>
                    <a:pt x="1036" y="77"/>
                    <a:pt x="1036" y="77"/>
                  </a:cubicBezTo>
                  <a:lnTo>
                    <a:pt x="1021" y="91"/>
                  </a:lnTo>
                  <a:close/>
                  <a:moveTo>
                    <a:pt x="1060" y="91"/>
                  </a:moveTo>
                  <a:cubicBezTo>
                    <a:pt x="1045" y="77"/>
                    <a:pt x="1045" y="77"/>
                    <a:pt x="1045" y="77"/>
                  </a:cubicBezTo>
                  <a:cubicBezTo>
                    <a:pt x="1060" y="62"/>
                    <a:pt x="1060" y="62"/>
                    <a:pt x="1060" y="62"/>
                  </a:cubicBezTo>
                  <a:cubicBezTo>
                    <a:pt x="1074" y="77"/>
                    <a:pt x="1074" y="77"/>
                    <a:pt x="1074" y="77"/>
                  </a:cubicBezTo>
                  <a:lnTo>
                    <a:pt x="1060" y="91"/>
                  </a:lnTo>
                  <a:close/>
                  <a:moveTo>
                    <a:pt x="1098" y="91"/>
                  </a:moveTo>
                  <a:cubicBezTo>
                    <a:pt x="1084" y="77"/>
                    <a:pt x="1084" y="77"/>
                    <a:pt x="1084" y="77"/>
                  </a:cubicBezTo>
                  <a:cubicBezTo>
                    <a:pt x="1098" y="62"/>
                    <a:pt x="1098" y="62"/>
                    <a:pt x="1098" y="62"/>
                  </a:cubicBezTo>
                  <a:cubicBezTo>
                    <a:pt x="1113" y="77"/>
                    <a:pt x="1113" y="77"/>
                    <a:pt x="1113" y="77"/>
                  </a:cubicBezTo>
                  <a:lnTo>
                    <a:pt x="1098" y="91"/>
                  </a:lnTo>
                  <a:close/>
                  <a:moveTo>
                    <a:pt x="1137" y="24"/>
                  </a:moveTo>
                  <a:cubicBezTo>
                    <a:pt x="1171" y="58"/>
                    <a:pt x="1171" y="58"/>
                    <a:pt x="1171" y="58"/>
                  </a:cubicBezTo>
                  <a:cubicBezTo>
                    <a:pt x="1137" y="91"/>
                    <a:pt x="1137" y="91"/>
                    <a:pt x="1137" y="91"/>
                  </a:cubicBezTo>
                  <a:cubicBezTo>
                    <a:pt x="1123" y="77"/>
                    <a:pt x="1123" y="77"/>
                    <a:pt x="1123" y="77"/>
                  </a:cubicBezTo>
                  <a:cubicBezTo>
                    <a:pt x="1142" y="58"/>
                    <a:pt x="1142" y="58"/>
                    <a:pt x="1142" y="58"/>
                  </a:cubicBezTo>
                  <a:cubicBezTo>
                    <a:pt x="1123" y="38"/>
                    <a:pt x="1123" y="38"/>
                    <a:pt x="1123" y="38"/>
                  </a:cubicBezTo>
                  <a:lnTo>
                    <a:pt x="1137" y="24"/>
                  </a:lnTo>
                  <a:close/>
                  <a:moveTo>
                    <a:pt x="1132" y="58"/>
                  </a:moveTo>
                  <a:cubicBezTo>
                    <a:pt x="1118" y="72"/>
                    <a:pt x="1118" y="72"/>
                    <a:pt x="1118" y="72"/>
                  </a:cubicBezTo>
                  <a:cubicBezTo>
                    <a:pt x="1103" y="58"/>
                    <a:pt x="1103" y="58"/>
                    <a:pt x="1103" y="58"/>
                  </a:cubicBezTo>
                  <a:cubicBezTo>
                    <a:pt x="1118" y="43"/>
                    <a:pt x="1118" y="43"/>
                    <a:pt x="1118" y="43"/>
                  </a:cubicBezTo>
                  <a:lnTo>
                    <a:pt x="1132" y="58"/>
                  </a:lnTo>
                  <a:close/>
                  <a:moveTo>
                    <a:pt x="1098" y="24"/>
                  </a:moveTo>
                  <a:cubicBezTo>
                    <a:pt x="1113" y="38"/>
                    <a:pt x="1113" y="38"/>
                    <a:pt x="1113" y="38"/>
                  </a:cubicBezTo>
                  <a:cubicBezTo>
                    <a:pt x="1098" y="53"/>
                    <a:pt x="1098" y="53"/>
                    <a:pt x="1098" y="53"/>
                  </a:cubicBezTo>
                  <a:cubicBezTo>
                    <a:pt x="1084" y="38"/>
                    <a:pt x="1084" y="38"/>
                    <a:pt x="1084" y="38"/>
                  </a:cubicBezTo>
                  <a:lnTo>
                    <a:pt x="1098" y="24"/>
                  </a:lnTo>
                  <a:close/>
                  <a:moveTo>
                    <a:pt x="1094" y="58"/>
                  </a:moveTo>
                  <a:cubicBezTo>
                    <a:pt x="1079" y="72"/>
                    <a:pt x="1079" y="72"/>
                    <a:pt x="1079" y="72"/>
                  </a:cubicBezTo>
                  <a:cubicBezTo>
                    <a:pt x="1065" y="58"/>
                    <a:pt x="1065" y="58"/>
                    <a:pt x="1065" y="58"/>
                  </a:cubicBezTo>
                  <a:cubicBezTo>
                    <a:pt x="1079" y="43"/>
                    <a:pt x="1079" y="43"/>
                    <a:pt x="1079" y="43"/>
                  </a:cubicBezTo>
                  <a:lnTo>
                    <a:pt x="1094" y="58"/>
                  </a:lnTo>
                  <a:close/>
                  <a:moveTo>
                    <a:pt x="1060" y="24"/>
                  </a:moveTo>
                  <a:cubicBezTo>
                    <a:pt x="1074" y="38"/>
                    <a:pt x="1074" y="38"/>
                    <a:pt x="1074" y="38"/>
                  </a:cubicBezTo>
                  <a:cubicBezTo>
                    <a:pt x="1060" y="53"/>
                    <a:pt x="1060" y="53"/>
                    <a:pt x="1060" y="53"/>
                  </a:cubicBezTo>
                  <a:cubicBezTo>
                    <a:pt x="1045" y="38"/>
                    <a:pt x="1045" y="38"/>
                    <a:pt x="1045" y="38"/>
                  </a:cubicBezTo>
                  <a:lnTo>
                    <a:pt x="1060" y="24"/>
                  </a:lnTo>
                  <a:close/>
                  <a:moveTo>
                    <a:pt x="1055" y="58"/>
                  </a:moveTo>
                  <a:cubicBezTo>
                    <a:pt x="1040" y="72"/>
                    <a:pt x="1040" y="72"/>
                    <a:pt x="1040" y="72"/>
                  </a:cubicBezTo>
                  <a:cubicBezTo>
                    <a:pt x="1026" y="58"/>
                    <a:pt x="1026" y="58"/>
                    <a:pt x="1026" y="58"/>
                  </a:cubicBezTo>
                  <a:cubicBezTo>
                    <a:pt x="1040" y="43"/>
                    <a:pt x="1040" y="43"/>
                    <a:pt x="1040" y="43"/>
                  </a:cubicBezTo>
                  <a:lnTo>
                    <a:pt x="1055" y="58"/>
                  </a:lnTo>
                  <a:close/>
                  <a:moveTo>
                    <a:pt x="1021" y="24"/>
                  </a:moveTo>
                  <a:cubicBezTo>
                    <a:pt x="1036" y="38"/>
                    <a:pt x="1036" y="38"/>
                    <a:pt x="1036" y="38"/>
                  </a:cubicBezTo>
                  <a:cubicBezTo>
                    <a:pt x="1021" y="53"/>
                    <a:pt x="1021" y="53"/>
                    <a:pt x="1021" y="53"/>
                  </a:cubicBezTo>
                  <a:cubicBezTo>
                    <a:pt x="1007" y="38"/>
                    <a:pt x="1007" y="38"/>
                    <a:pt x="1007" y="38"/>
                  </a:cubicBezTo>
                  <a:lnTo>
                    <a:pt x="1021" y="24"/>
                  </a:lnTo>
                  <a:close/>
                  <a:moveTo>
                    <a:pt x="1016" y="58"/>
                  </a:moveTo>
                  <a:cubicBezTo>
                    <a:pt x="1002" y="72"/>
                    <a:pt x="1002" y="72"/>
                    <a:pt x="1002" y="72"/>
                  </a:cubicBezTo>
                  <a:cubicBezTo>
                    <a:pt x="987" y="58"/>
                    <a:pt x="987" y="58"/>
                    <a:pt x="987" y="58"/>
                  </a:cubicBezTo>
                  <a:cubicBezTo>
                    <a:pt x="1002" y="43"/>
                    <a:pt x="1002" y="43"/>
                    <a:pt x="1002" y="43"/>
                  </a:cubicBezTo>
                  <a:lnTo>
                    <a:pt x="1016" y="58"/>
                  </a:lnTo>
                  <a:close/>
                  <a:moveTo>
                    <a:pt x="982" y="24"/>
                  </a:moveTo>
                  <a:cubicBezTo>
                    <a:pt x="997" y="38"/>
                    <a:pt x="997" y="38"/>
                    <a:pt x="997" y="38"/>
                  </a:cubicBezTo>
                  <a:cubicBezTo>
                    <a:pt x="982" y="53"/>
                    <a:pt x="982" y="53"/>
                    <a:pt x="982" y="53"/>
                  </a:cubicBezTo>
                  <a:cubicBezTo>
                    <a:pt x="968" y="38"/>
                    <a:pt x="968" y="38"/>
                    <a:pt x="968" y="38"/>
                  </a:cubicBezTo>
                  <a:lnTo>
                    <a:pt x="982" y="24"/>
                  </a:lnTo>
                  <a:close/>
                  <a:moveTo>
                    <a:pt x="977" y="58"/>
                  </a:moveTo>
                  <a:cubicBezTo>
                    <a:pt x="963" y="72"/>
                    <a:pt x="963" y="72"/>
                    <a:pt x="963" y="72"/>
                  </a:cubicBezTo>
                  <a:cubicBezTo>
                    <a:pt x="949" y="58"/>
                    <a:pt x="949" y="58"/>
                    <a:pt x="949" y="58"/>
                  </a:cubicBezTo>
                  <a:cubicBezTo>
                    <a:pt x="963" y="43"/>
                    <a:pt x="963" y="43"/>
                    <a:pt x="963" y="43"/>
                  </a:cubicBezTo>
                  <a:lnTo>
                    <a:pt x="977" y="58"/>
                  </a:lnTo>
                  <a:close/>
                  <a:moveTo>
                    <a:pt x="944" y="24"/>
                  </a:moveTo>
                  <a:cubicBezTo>
                    <a:pt x="958" y="38"/>
                    <a:pt x="958" y="38"/>
                    <a:pt x="958" y="38"/>
                  </a:cubicBezTo>
                  <a:cubicBezTo>
                    <a:pt x="944" y="53"/>
                    <a:pt x="944" y="53"/>
                    <a:pt x="944" y="53"/>
                  </a:cubicBezTo>
                  <a:cubicBezTo>
                    <a:pt x="929" y="38"/>
                    <a:pt x="929" y="38"/>
                    <a:pt x="929" y="38"/>
                  </a:cubicBezTo>
                  <a:lnTo>
                    <a:pt x="944" y="24"/>
                  </a:lnTo>
                  <a:close/>
                  <a:moveTo>
                    <a:pt x="939" y="58"/>
                  </a:moveTo>
                  <a:cubicBezTo>
                    <a:pt x="924" y="72"/>
                    <a:pt x="924" y="72"/>
                    <a:pt x="924" y="72"/>
                  </a:cubicBezTo>
                  <a:cubicBezTo>
                    <a:pt x="910" y="58"/>
                    <a:pt x="910" y="58"/>
                    <a:pt x="910" y="58"/>
                  </a:cubicBezTo>
                  <a:cubicBezTo>
                    <a:pt x="924" y="43"/>
                    <a:pt x="924" y="43"/>
                    <a:pt x="924" y="43"/>
                  </a:cubicBezTo>
                  <a:lnTo>
                    <a:pt x="939" y="58"/>
                  </a:lnTo>
                  <a:close/>
                  <a:moveTo>
                    <a:pt x="905" y="24"/>
                  </a:moveTo>
                  <a:cubicBezTo>
                    <a:pt x="919" y="38"/>
                    <a:pt x="919" y="38"/>
                    <a:pt x="919" y="38"/>
                  </a:cubicBezTo>
                  <a:cubicBezTo>
                    <a:pt x="905" y="53"/>
                    <a:pt x="905" y="53"/>
                    <a:pt x="905" y="53"/>
                  </a:cubicBezTo>
                  <a:cubicBezTo>
                    <a:pt x="891" y="38"/>
                    <a:pt x="891" y="38"/>
                    <a:pt x="891" y="38"/>
                  </a:cubicBezTo>
                  <a:lnTo>
                    <a:pt x="905" y="24"/>
                  </a:lnTo>
                  <a:close/>
                  <a:moveTo>
                    <a:pt x="900" y="58"/>
                  </a:moveTo>
                  <a:cubicBezTo>
                    <a:pt x="886" y="72"/>
                    <a:pt x="886" y="72"/>
                    <a:pt x="886" y="72"/>
                  </a:cubicBezTo>
                  <a:cubicBezTo>
                    <a:pt x="871" y="58"/>
                    <a:pt x="871" y="58"/>
                    <a:pt x="871" y="58"/>
                  </a:cubicBezTo>
                  <a:cubicBezTo>
                    <a:pt x="886" y="43"/>
                    <a:pt x="886" y="43"/>
                    <a:pt x="886" y="43"/>
                  </a:cubicBezTo>
                  <a:lnTo>
                    <a:pt x="900" y="58"/>
                  </a:lnTo>
                  <a:close/>
                  <a:moveTo>
                    <a:pt x="866" y="24"/>
                  </a:moveTo>
                  <a:cubicBezTo>
                    <a:pt x="881" y="38"/>
                    <a:pt x="881" y="38"/>
                    <a:pt x="881" y="38"/>
                  </a:cubicBezTo>
                  <a:cubicBezTo>
                    <a:pt x="866" y="53"/>
                    <a:pt x="866" y="53"/>
                    <a:pt x="866" y="53"/>
                  </a:cubicBezTo>
                  <a:cubicBezTo>
                    <a:pt x="852" y="38"/>
                    <a:pt x="852" y="38"/>
                    <a:pt x="852" y="38"/>
                  </a:cubicBezTo>
                  <a:lnTo>
                    <a:pt x="866" y="24"/>
                  </a:lnTo>
                  <a:close/>
                  <a:moveTo>
                    <a:pt x="861" y="58"/>
                  </a:moveTo>
                  <a:cubicBezTo>
                    <a:pt x="847" y="72"/>
                    <a:pt x="847" y="72"/>
                    <a:pt x="847" y="72"/>
                  </a:cubicBezTo>
                  <a:cubicBezTo>
                    <a:pt x="832" y="58"/>
                    <a:pt x="832" y="58"/>
                    <a:pt x="832" y="58"/>
                  </a:cubicBezTo>
                  <a:cubicBezTo>
                    <a:pt x="847" y="43"/>
                    <a:pt x="847" y="43"/>
                    <a:pt x="847" y="43"/>
                  </a:cubicBezTo>
                  <a:lnTo>
                    <a:pt x="861" y="58"/>
                  </a:lnTo>
                  <a:close/>
                  <a:moveTo>
                    <a:pt x="828" y="24"/>
                  </a:moveTo>
                  <a:cubicBezTo>
                    <a:pt x="842" y="38"/>
                    <a:pt x="842" y="38"/>
                    <a:pt x="842" y="38"/>
                  </a:cubicBezTo>
                  <a:cubicBezTo>
                    <a:pt x="828" y="53"/>
                    <a:pt x="828" y="53"/>
                    <a:pt x="828" y="53"/>
                  </a:cubicBezTo>
                  <a:cubicBezTo>
                    <a:pt x="813" y="38"/>
                    <a:pt x="813" y="38"/>
                    <a:pt x="813" y="38"/>
                  </a:cubicBezTo>
                  <a:lnTo>
                    <a:pt x="828" y="24"/>
                  </a:lnTo>
                  <a:close/>
                  <a:moveTo>
                    <a:pt x="823" y="58"/>
                  </a:moveTo>
                  <a:cubicBezTo>
                    <a:pt x="808" y="72"/>
                    <a:pt x="808" y="72"/>
                    <a:pt x="808" y="72"/>
                  </a:cubicBezTo>
                  <a:cubicBezTo>
                    <a:pt x="794" y="58"/>
                    <a:pt x="794" y="58"/>
                    <a:pt x="794" y="58"/>
                  </a:cubicBezTo>
                  <a:cubicBezTo>
                    <a:pt x="808" y="43"/>
                    <a:pt x="808" y="43"/>
                    <a:pt x="808" y="43"/>
                  </a:cubicBezTo>
                  <a:lnTo>
                    <a:pt x="823" y="58"/>
                  </a:lnTo>
                  <a:close/>
                  <a:moveTo>
                    <a:pt x="803" y="38"/>
                  </a:moveTo>
                  <a:cubicBezTo>
                    <a:pt x="784" y="58"/>
                    <a:pt x="784" y="58"/>
                    <a:pt x="784" y="58"/>
                  </a:cubicBezTo>
                  <a:cubicBezTo>
                    <a:pt x="803" y="77"/>
                    <a:pt x="803" y="77"/>
                    <a:pt x="803" y="77"/>
                  </a:cubicBezTo>
                  <a:cubicBezTo>
                    <a:pt x="789" y="91"/>
                    <a:pt x="789" y="91"/>
                    <a:pt x="789" y="91"/>
                  </a:cubicBezTo>
                  <a:cubicBezTo>
                    <a:pt x="785" y="87"/>
                    <a:pt x="785" y="87"/>
                    <a:pt x="785" y="87"/>
                  </a:cubicBezTo>
                  <a:cubicBezTo>
                    <a:pt x="785" y="86"/>
                    <a:pt x="785" y="86"/>
                    <a:pt x="785" y="86"/>
                  </a:cubicBezTo>
                  <a:cubicBezTo>
                    <a:pt x="756" y="58"/>
                    <a:pt x="756" y="58"/>
                    <a:pt x="756" y="58"/>
                  </a:cubicBezTo>
                  <a:cubicBezTo>
                    <a:pt x="785" y="29"/>
                    <a:pt x="785" y="29"/>
                    <a:pt x="785" y="29"/>
                  </a:cubicBezTo>
                  <a:cubicBezTo>
                    <a:pt x="785" y="28"/>
                    <a:pt x="785" y="28"/>
                    <a:pt x="785" y="28"/>
                  </a:cubicBezTo>
                  <a:cubicBezTo>
                    <a:pt x="789" y="24"/>
                    <a:pt x="789" y="24"/>
                    <a:pt x="789" y="24"/>
                  </a:cubicBezTo>
                  <a:lnTo>
                    <a:pt x="803" y="38"/>
                  </a:lnTo>
                  <a:close/>
                  <a:moveTo>
                    <a:pt x="540" y="61"/>
                  </a:moveTo>
                  <a:cubicBezTo>
                    <a:pt x="582" y="61"/>
                    <a:pt x="582" y="61"/>
                    <a:pt x="582" y="61"/>
                  </a:cubicBezTo>
                  <a:cubicBezTo>
                    <a:pt x="552" y="91"/>
                    <a:pt x="552" y="91"/>
                    <a:pt x="552" y="91"/>
                  </a:cubicBezTo>
                  <a:cubicBezTo>
                    <a:pt x="545" y="83"/>
                    <a:pt x="541" y="72"/>
                    <a:pt x="540" y="61"/>
                  </a:cubicBezTo>
                  <a:close/>
                  <a:moveTo>
                    <a:pt x="557" y="96"/>
                  </a:moveTo>
                  <a:cubicBezTo>
                    <a:pt x="587" y="67"/>
                    <a:pt x="587" y="67"/>
                    <a:pt x="587" y="67"/>
                  </a:cubicBezTo>
                  <a:cubicBezTo>
                    <a:pt x="587" y="108"/>
                    <a:pt x="587" y="108"/>
                    <a:pt x="587" y="108"/>
                  </a:cubicBezTo>
                  <a:cubicBezTo>
                    <a:pt x="576" y="107"/>
                    <a:pt x="565" y="103"/>
                    <a:pt x="557" y="96"/>
                  </a:cubicBezTo>
                  <a:close/>
                  <a:moveTo>
                    <a:pt x="587" y="49"/>
                  </a:moveTo>
                  <a:cubicBezTo>
                    <a:pt x="557" y="19"/>
                    <a:pt x="557" y="19"/>
                    <a:pt x="557" y="19"/>
                  </a:cubicBezTo>
                  <a:cubicBezTo>
                    <a:pt x="565" y="12"/>
                    <a:pt x="576" y="8"/>
                    <a:pt x="587" y="7"/>
                  </a:cubicBezTo>
                  <a:lnTo>
                    <a:pt x="587" y="49"/>
                  </a:lnTo>
                  <a:close/>
                  <a:moveTo>
                    <a:pt x="582" y="54"/>
                  </a:moveTo>
                  <a:cubicBezTo>
                    <a:pt x="540" y="54"/>
                    <a:pt x="540" y="54"/>
                    <a:pt x="540" y="54"/>
                  </a:cubicBezTo>
                  <a:cubicBezTo>
                    <a:pt x="541" y="43"/>
                    <a:pt x="545" y="33"/>
                    <a:pt x="552" y="24"/>
                  </a:cubicBezTo>
                  <a:lnTo>
                    <a:pt x="582" y="54"/>
                  </a:lnTo>
                  <a:close/>
                  <a:moveTo>
                    <a:pt x="599" y="61"/>
                  </a:moveTo>
                  <a:cubicBezTo>
                    <a:pt x="641" y="61"/>
                    <a:pt x="641" y="61"/>
                    <a:pt x="641" y="61"/>
                  </a:cubicBezTo>
                  <a:cubicBezTo>
                    <a:pt x="640" y="72"/>
                    <a:pt x="636" y="83"/>
                    <a:pt x="629" y="91"/>
                  </a:cubicBezTo>
                  <a:lnTo>
                    <a:pt x="599" y="61"/>
                  </a:lnTo>
                  <a:close/>
                  <a:moveTo>
                    <a:pt x="641" y="54"/>
                  </a:moveTo>
                  <a:cubicBezTo>
                    <a:pt x="599" y="54"/>
                    <a:pt x="599" y="54"/>
                    <a:pt x="599" y="54"/>
                  </a:cubicBezTo>
                  <a:cubicBezTo>
                    <a:pt x="629" y="24"/>
                    <a:pt x="629" y="24"/>
                    <a:pt x="629" y="24"/>
                  </a:cubicBezTo>
                  <a:cubicBezTo>
                    <a:pt x="636" y="33"/>
                    <a:pt x="640" y="43"/>
                    <a:pt x="641" y="54"/>
                  </a:cubicBezTo>
                  <a:close/>
                  <a:moveTo>
                    <a:pt x="624" y="19"/>
                  </a:moveTo>
                  <a:cubicBezTo>
                    <a:pt x="594" y="49"/>
                    <a:pt x="594" y="49"/>
                    <a:pt x="594" y="49"/>
                  </a:cubicBezTo>
                  <a:cubicBezTo>
                    <a:pt x="594" y="7"/>
                    <a:pt x="594" y="7"/>
                    <a:pt x="594" y="7"/>
                  </a:cubicBezTo>
                  <a:cubicBezTo>
                    <a:pt x="606" y="8"/>
                    <a:pt x="616" y="12"/>
                    <a:pt x="624" y="19"/>
                  </a:cubicBezTo>
                  <a:close/>
                  <a:moveTo>
                    <a:pt x="624" y="96"/>
                  </a:moveTo>
                  <a:cubicBezTo>
                    <a:pt x="616" y="103"/>
                    <a:pt x="606" y="107"/>
                    <a:pt x="594" y="108"/>
                  </a:cubicBezTo>
                  <a:cubicBezTo>
                    <a:pt x="594" y="67"/>
                    <a:pt x="594" y="67"/>
                    <a:pt x="594" y="67"/>
                  </a:cubicBezTo>
                  <a:lnTo>
                    <a:pt x="624" y="96"/>
                  </a:lnTo>
                  <a:close/>
                  <a:moveTo>
                    <a:pt x="83" y="24"/>
                  </a:moveTo>
                  <a:cubicBezTo>
                    <a:pt x="97" y="38"/>
                    <a:pt x="97" y="38"/>
                    <a:pt x="97" y="38"/>
                  </a:cubicBezTo>
                  <a:cubicBezTo>
                    <a:pt x="83" y="53"/>
                    <a:pt x="83" y="53"/>
                    <a:pt x="83" y="53"/>
                  </a:cubicBezTo>
                  <a:cubicBezTo>
                    <a:pt x="68" y="38"/>
                    <a:pt x="68" y="38"/>
                    <a:pt x="68" y="38"/>
                  </a:cubicBezTo>
                  <a:lnTo>
                    <a:pt x="83" y="24"/>
                  </a:lnTo>
                  <a:close/>
                  <a:moveTo>
                    <a:pt x="44" y="91"/>
                  </a:moveTo>
                  <a:cubicBezTo>
                    <a:pt x="10" y="58"/>
                    <a:pt x="10" y="58"/>
                    <a:pt x="10" y="58"/>
                  </a:cubicBezTo>
                  <a:cubicBezTo>
                    <a:pt x="44" y="24"/>
                    <a:pt x="44" y="24"/>
                    <a:pt x="44" y="24"/>
                  </a:cubicBezTo>
                  <a:cubicBezTo>
                    <a:pt x="58" y="38"/>
                    <a:pt x="58" y="38"/>
                    <a:pt x="58" y="38"/>
                  </a:cubicBezTo>
                  <a:cubicBezTo>
                    <a:pt x="39" y="58"/>
                    <a:pt x="39" y="58"/>
                    <a:pt x="39" y="58"/>
                  </a:cubicBezTo>
                  <a:cubicBezTo>
                    <a:pt x="58" y="77"/>
                    <a:pt x="58" y="77"/>
                    <a:pt x="58" y="77"/>
                  </a:cubicBezTo>
                  <a:lnTo>
                    <a:pt x="44" y="91"/>
                  </a:lnTo>
                  <a:close/>
                  <a:moveTo>
                    <a:pt x="49" y="58"/>
                  </a:moveTo>
                  <a:cubicBezTo>
                    <a:pt x="63" y="43"/>
                    <a:pt x="63" y="43"/>
                    <a:pt x="63" y="43"/>
                  </a:cubicBezTo>
                  <a:cubicBezTo>
                    <a:pt x="78" y="58"/>
                    <a:pt x="78" y="58"/>
                    <a:pt x="78" y="58"/>
                  </a:cubicBezTo>
                  <a:cubicBezTo>
                    <a:pt x="63" y="72"/>
                    <a:pt x="63" y="72"/>
                    <a:pt x="63" y="72"/>
                  </a:cubicBezTo>
                  <a:lnTo>
                    <a:pt x="49" y="58"/>
                  </a:lnTo>
                  <a:close/>
                  <a:moveTo>
                    <a:pt x="83" y="91"/>
                  </a:moveTo>
                  <a:cubicBezTo>
                    <a:pt x="68" y="77"/>
                    <a:pt x="68" y="77"/>
                    <a:pt x="68" y="77"/>
                  </a:cubicBezTo>
                  <a:cubicBezTo>
                    <a:pt x="83" y="62"/>
                    <a:pt x="83" y="62"/>
                    <a:pt x="83" y="62"/>
                  </a:cubicBezTo>
                  <a:cubicBezTo>
                    <a:pt x="97" y="77"/>
                    <a:pt x="97" y="77"/>
                    <a:pt x="97" y="77"/>
                  </a:cubicBezTo>
                  <a:lnTo>
                    <a:pt x="83" y="91"/>
                  </a:lnTo>
                  <a:close/>
                  <a:moveTo>
                    <a:pt x="88" y="58"/>
                  </a:moveTo>
                  <a:cubicBezTo>
                    <a:pt x="102" y="43"/>
                    <a:pt x="102" y="43"/>
                    <a:pt x="102" y="43"/>
                  </a:cubicBezTo>
                  <a:cubicBezTo>
                    <a:pt x="117" y="58"/>
                    <a:pt x="117" y="58"/>
                    <a:pt x="117" y="58"/>
                  </a:cubicBezTo>
                  <a:cubicBezTo>
                    <a:pt x="102" y="72"/>
                    <a:pt x="102" y="72"/>
                    <a:pt x="102" y="72"/>
                  </a:cubicBezTo>
                  <a:lnTo>
                    <a:pt x="88" y="58"/>
                  </a:lnTo>
                  <a:close/>
                  <a:moveTo>
                    <a:pt x="121" y="91"/>
                  </a:moveTo>
                  <a:cubicBezTo>
                    <a:pt x="107" y="77"/>
                    <a:pt x="107" y="77"/>
                    <a:pt x="107" y="77"/>
                  </a:cubicBezTo>
                  <a:cubicBezTo>
                    <a:pt x="121" y="62"/>
                    <a:pt x="121" y="62"/>
                    <a:pt x="121" y="62"/>
                  </a:cubicBezTo>
                  <a:cubicBezTo>
                    <a:pt x="136" y="77"/>
                    <a:pt x="136" y="77"/>
                    <a:pt x="136" y="77"/>
                  </a:cubicBezTo>
                  <a:lnTo>
                    <a:pt x="121" y="91"/>
                  </a:lnTo>
                  <a:close/>
                  <a:moveTo>
                    <a:pt x="160" y="91"/>
                  </a:moveTo>
                  <a:cubicBezTo>
                    <a:pt x="146" y="77"/>
                    <a:pt x="146" y="77"/>
                    <a:pt x="146" y="77"/>
                  </a:cubicBezTo>
                  <a:cubicBezTo>
                    <a:pt x="160" y="62"/>
                    <a:pt x="160" y="62"/>
                    <a:pt x="160" y="62"/>
                  </a:cubicBezTo>
                  <a:cubicBezTo>
                    <a:pt x="175" y="77"/>
                    <a:pt x="175" y="77"/>
                    <a:pt x="175" y="77"/>
                  </a:cubicBezTo>
                  <a:lnTo>
                    <a:pt x="160" y="91"/>
                  </a:lnTo>
                  <a:close/>
                  <a:moveTo>
                    <a:pt x="199" y="91"/>
                  </a:moveTo>
                  <a:cubicBezTo>
                    <a:pt x="184" y="77"/>
                    <a:pt x="184" y="77"/>
                    <a:pt x="184" y="77"/>
                  </a:cubicBezTo>
                  <a:cubicBezTo>
                    <a:pt x="199" y="62"/>
                    <a:pt x="199" y="62"/>
                    <a:pt x="199" y="62"/>
                  </a:cubicBezTo>
                  <a:cubicBezTo>
                    <a:pt x="213" y="77"/>
                    <a:pt x="213" y="77"/>
                    <a:pt x="213" y="77"/>
                  </a:cubicBezTo>
                  <a:lnTo>
                    <a:pt x="199" y="91"/>
                  </a:lnTo>
                  <a:close/>
                  <a:moveTo>
                    <a:pt x="237" y="91"/>
                  </a:moveTo>
                  <a:cubicBezTo>
                    <a:pt x="223" y="77"/>
                    <a:pt x="223" y="77"/>
                    <a:pt x="223" y="77"/>
                  </a:cubicBezTo>
                  <a:cubicBezTo>
                    <a:pt x="237" y="62"/>
                    <a:pt x="237" y="62"/>
                    <a:pt x="237" y="62"/>
                  </a:cubicBezTo>
                  <a:cubicBezTo>
                    <a:pt x="252" y="77"/>
                    <a:pt x="252" y="77"/>
                    <a:pt x="252" y="77"/>
                  </a:cubicBezTo>
                  <a:lnTo>
                    <a:pt x="237" y="91"/>
                  </a:lnTo>
                  <a:close/>
                  <a:moveTo>
                    <a:pt x="276" y="91"/>
                  </a:moveTo>
                  <a:cubicBezTo>
                    <a:pt x="262" y="77"/>
                    <a:pt x="262" y="77"/>
                    <a:pt x="262" y="77"/>
                  </a:cubicBezTo>
                  <a:cubicBezTo>
                    <a:pt x="276" y="62"/>
                    <a:pt x="276" y="62"/>
                    <a:pt x="276" y="62"/>
                  </a:cubicBezTo>
                  <a:cubicBezTo>
                    <a:pt x="291" y="77"/>
                    <a:pt x="291" y="77"/>
                    <a:pt x="291" y="77"/>
                  </a:cubicBezTo>
                  <a:lnTo>
                    <a:pt x="276" y="91"/>
                  </a:lnTo>
                  <a:close/>
                  <a:moveTo>
                    <a:pt x="315" y="91"/>
                  </a:moveTo>
                  <a:cubicBezTo>
                    <a:pt x="300" y="77"/>
                    <a:pt x="300" y="77"/>
                    <a:pt x="300" y="77"/>
                  </a:cubicBezTo>
                  <a:cubicBezTo>
                    <a:pt x="315" y="62"/>
                    <a:pt x="315" y="62"/>
                    <a:pt x="315" y="62"/>
                  </a:cubicBezTo>
                  <a:cubicBezTo>
                    <a:pt x="329" y="77"/>
                    <a:pt x="329" y="77"/>
                    <a:pt x="329" y="77"/>
                  </a:cubicBezTo>
                  <a:lnTo>
                    <a:pt x="315" y="91"/>
                  </a:lnTo>
                  <a:close/>
                  <a:moveTo>
                    <a:pt x="354" y="91"/>
                  </a:moveTo>
                  <a:cubicBezTo>
                    <a:pt x="339" y="77"/>
                    <a:pt x="339" y="77"/>
                    <a:pt x="339" y="77"/>
                  </a:cubicBezTo>
                  <a:cubicBezTo>
                    <a:pt x="354" y="62"/>
                    <a:pt x="354" y="62"/>
                    <a:pt x="354" y="62"/>
                  </a:cubicBezTo>
                  <a:cubicBezTo>
                    <a:pt x="368" y="77"/>
                    <a:pt x="368" y="77"/>
                    <a:pt x="368" y="77"/>
                  </a:cubicBezTo>
                  <a:lnTo>
                    <a:pt x="354" y="91"/>
                  </a:lnTo>
                  <a:close/>
                  <a:moveTo>
                    <a:pt x="392" y="24"/>
                  </a:moveTo>
                  <a:cubicBezTo>
                    <a:pt x="396" y="28"/>
                    <a:pt x="396" y="28"/>
                    <a:pt x="396" y="28"/>
                  </a:cubicBezTo>
                  <a:cubicBezTo>
                    <a:pt x="396" y="29"/>
                    <a:pt x="396" y="29"/>
                    <a:pt x="396" y="29"/>
                  </a:cubicBezTo>
                  <a:cubicBezTo>
                    <a:pt x="425" y="58"/>
                    <a:pt x="425" y="58"/>
                    <a:pt x="425" y="58"/>
                  </a:cubicBezTo>
                  <a:cubicBezTo>
                    <a:pt x="396" y="86"/>
                    <a:pt x="396" y="86"/>
                    <a:pt x="396" y="86"/>
                  </a:cubicBezTo>
                  <a:cubicBezTo>
                    <a:pt x="396" y="87"/>
                    <a:pt x="396" y="87"/>
                    <a:pt x="396" y="87"/>
                  </a:cubicBezTo>
                  <a:cubicBezTo>
                    <a:pt x="392" y="91"/>
                    <a:pt x="392" y="91"/>
                    <a:pt x="392" y="91"/>
                  </a:cubicBezTo>
                  <a:cubicBezTo>
                    <a:pt x="378" y="77"/>
                    <a:pt x="378" y="77"/>
                    <a:pt x="378" y="77"/>
                  </a:cubicBezTo>
                  <a:cubicBezTo>
                    <a:pt x="397" y="58"/>
                    <a:pt x="397" y="58"/>
                    <a:pt x="397" y="58"/>
                  </a:cubicBezTo>
                  <a:cubicBezTo>
                    <a:pt x="378" y="38"/>
                    <a:pt x="378" y="38"/>
                    <a:pt x="378" y="38"/>
                  </a:cubicBezTo>
                  <a:lnTo>
                    <a:pt x="392" y="24"/>
                  </a:lnTo>
                  <a:close/>
                  <a:moveTo>
                    <a:pt x="387" y="58"/>
                  </a:moveTo>
                  <a:cubicBezTo>
                    <a:pt x="373" y="72"/>
                    <a:pt x="373" y="72"/>
                    <a:pt x="373" y="72"/>
                  </a:cubicBezTo>
                  <a:cubicBezTo>
                    <a:pt x="358" y="58"/>
                    <a:pt x="358" y="58"/>
                    <a:pt x="358" y="58"/>
                  </a:cubicBezTo>
                  <a:cubicBezTo>
                    <a:pt x="373" y="43"/>
                    <a:pt x="373" y="43"/>
                    <a:pt x="373" y="43"/>
                  </a:cubicBezTo>
                  <a:lnTo>
                    <a:pt x="387" y="58"/>
                  </a:lnTo>
                  <a:close/>
                  <a:moveTo>
                    <a:pt x="354" y="24"/>
                  </a:moveTo>
                  <a:cubicBezTo>
                    <a:pt x="368" y="38"/>
                    <a:pt x="368" y="38"/>
                    <a:pt x="368" y="38"/>
                  </a:cubicBezTo>
                  <a:cubicBezTo>
                    <a:pt x="354" y="53"/>
                    <a:pt x="354" y="53"/>
                    <a:pt x="354" y="53"/>
                  </a:cubicBezTo>
                  <a:cubicBezTo>
                    <a:pt x="339" y="38"/>
                    <a:pt x="339" y="38"/>
                    <a:pt x="339" y="38"/>
                  </a:cubicBezTo>
                  <a:lnTo>
                    <a:pt x="354" y="24"/>
                  </a:lnTo>
                  <a:close/>
                  <a:moveTo>
                    <a:pt x="349" y="58"/>
                  </a:moveTo>
                  <a:cubicBezTo>
                    <a:pt x="334" y="72"/>
                    <a:pt x="334" y="72"/>
                    <a:pt x="334" y="72"/>
                  </a:cubicBezTo>
                  <a:cubicBezTo>
                    <a:pt x="320" y="58"/>
                    <a:pt x="320" y="58"/>
                    <a:pt x="320" y="58"/>
                  </a:cubicBezTo>
                  <a:cubicBezTo>
                    <a:pt x="334" y="43"/>
                    <a:pt x="334" y="43"/>
                    <a:pt x="334" y="43"/>
                  </a:cubicBezTo>
                  <a:lnTo>
                    <a:pt x="349" y="58"/>
                  </a:lnTo>
                  <a:close/>
                  <a:moveTo>
                    <a:pt x="315" y="24"/>
                  </a:moveTo>
                  <a:cubicBezTo>
                    <a:pt x="329" y="38"/>
                    <a:pt x="329" y="38"/>
                    <a:pt x="329" y="38"/>
                  </a:cubicBezTo>
                  <a:cubicBezTo>
                    <a:pt x="315" y="53"/>
                    <a:pt x="315" y="53"/>
                    <a:pt x="315" y="53"/>
                  </a:cubicBezTo>
                  <a:cubicBezTo>
                    <a:pt x="300" y="38"/>
                    <a:pt x="300" y="38"/>
                    <a:pt x="300" y="38"/>
                  </a:cubicBezTo>
                  <a:lnTo>
                    <a:pt x="315" y="24"/>
                  </a:lnTo>
                  <a:close/>
                  <a:moveTo>
                    <a:pt x="310" y="58"/>
                  </a:moveTo>
                  <a:cubicBezTo>
                    <a:pt x="296" y="72"/>
                    <a:pt x="296" y="72"/>
                    <a:pt x="296" y="72"/>
                  </a:cubicBezTo>
                  <a:cubicBezTo>
                    <a:pt x="281" y="58"/>
                    <a:pt x="281" y="58"/>
                    <a:pt x="281" y="58"/>
                  </a:cubicBezTo>
                  <a:cubicBezTo>
                    <a:pt x="296" y="43"/>
                    <a:pt x="296" y="43"/>
                    <a:pt x="296" y="43"/>
                  </a:cubicBezTo>
                  <a:lnTo>
                    <a:pt x="310" y="58"/>
                  </a:lnTo>
                  <a:close/>
                  <a:moveTo>
                    <a:pt x="276" y="24"/>
                  </a:moveTo>
                  <a:cubicBezTo>
                    <a:pt x="291" y="38"/>
                    <a:pt x="291" y="38"/>
                    <a:pt x="291" y="38"/>
                  </a:cubicBezTo>
                  <a:cubicBezTo>
                    <a:pt x="276" y="53"/>
                    <a:pt x="276" y="53"/>
                    <a:pt x="276" y="53"/>
                  </a:cubicBezTo>
                  <a:cubicBezTo>
                    <a:pt x="262" y="38"/>
                    <a:pt x="262" y="38"/>
                    <a:pt x="262" y="38"/>
                  </a:cubicBezTo>
                  <a:lnTo>
                    <a:pt x="276" y="24"/>
                  </a:lnTo>
                  <a:close/>
                  <a:moveTo>
                    <a:pt x="271" y="58"/>
                  </a:moveTo>
                  <a:cubicBezTo>
                    <a:pt x="257" y="72"/>
                    <a:pt x="257" y="72"/>
                    <a:pt x="257" y="72"/>
                  </a:cubicBezTo>
                  <a:cubicBezTo>
                    <a:pt x="242" y="58"/>
                    <a:pt x="242" y="58"/>
                    <a:pt x="242" y="58"/>
                  </a:cubicBezTo>
                  <a:cubicBezTo>
                    <a:pt x="257" y="43"/>
                    <a:pt x="257" y="43"/>
                    <a:pt x="257" y="43"/>
                  </a:cubicBezTo>
                  <a:lnTo>
                    <a:pt x="271" y="58"/>
                  </a:lnTo>
                  <a:close/>
                  <a:moveTo>
                    <a:pt x="237" y="24"/>
                  </a:moveTo>
                  <a:cubicBezTo>
                    <a:pt x="252" y="38"/>
                    <a:pt x="252" y="38"/>
                    <a:pt x="252" y="38"/>
                  </a:cubicBezTo>
                  <a:cubicBezTo>
                    <a:pt x="237" y="53"/>
                    <a:pt x="237" y="53"/>
                    <a:pt x="237" y="53"/>
                  </a:cubicBezTo>
                  <a:cubicBezTo>
                    <a:pt x="223" y="38"/>
                    <a:pt x="223" y="38"/>
                    <a:pt x="223" y="38"/>
                  </a:cubicBezTo>
                  <a:lnTo>
                    <a:pt x="237" y="24"/>
                  </a:lnTo>
                  <a:close/>
                  <a:moveTo>
                    <a:pt x="233" y="58"/>
                  </a:moveTo>
                  <a:cubicBezTo>
                    <a:pt x="218" y="72"/>
                    <a:pt x="218" y="72"/>
                    <a:pt x="218" y="72"/>
                  </a:cubicBezTo>
                  <a:cubicBezTo>
                    <a:pt x="204" y="58"/>
                    <a:pt x="204" y="58"/>
                    <a:pt x="204" y="58"/>
                  </a:cubicBezTo>
                  <a:cubicBezTo>
                    <a:pt x="218" y="43"/>
                    <a:pt x="218" y="43"/>
                    <a:pt x="218" y="43"/>
                  </a:cubicBezTo>
                  <a:lnTo>
                    <a:pt x="233" y="58"/>
                  </a:lnTo>
                  <a:close/>
                  <a:moveTo>
                    <a:pt x="199" y="24"/>
                  </a:moveTo>
                  <a:cubicBezTo>
                    <a:pt x="213" y="38"/>
                    <a:pt x="213" y="38"/>
                    <a:pt x="213" y="38"/>
                  </a:cubicBezTo>
                  <a:cubicBezTo>
                    <a:pt x="199" y="53"/>
                    <a:pt x="199" y="53"/>
                    <a:pt x="199" y="53"/>
                  </a:cubicBezTo>
                  <a:cubicBezTo>
                    <a:pt x="184" y="38"/>
                    <a:pt x="184" y="38"/>
                    <a:pt x="184" y="38"/>
                  </a:cubicBezTo>
                  <a:lnTo>
                    <a:pt x="199" y="24"/>
                  </a:lnTo>
                  <a:close/>
                  <a:moveTo>
                    <a:pt x="194" y="58"/>
                  </a:moveTo>
                  <a:cubicBezTo>
                    <a:pt x="179" y="72"/>
                    <a:pt x="179" y="72"/>
                    <a:pt x="179" y="72"/>
                  </a:cubicBezTo>
                  <a:cubicBezTo>
                    <a:pt x="165" y="58"/>
                    <a:pt x="165" y="58"/>
                    <a:pt x="165" y="58"/>
                  </a:cubicBezTo>
                  <a:cubicBezTo>
                    <a:pt x="179" y="43"/>
                    <a:pt x="179" y="43"/>
                    <a:pt x="179" y="43"/>
                  </a:cubicBezTo>
                  <a:lnTo>
                    <a:pt x="194" y="58"/>
                  </a:lnTo>
                  <a:close/>
                  <a:moveTo>
                    <a:pt x="160" y="24"/>
                  </a:moveTo>
                  <a:cubicBezTo>
                    <a:pt x="175" y="38"/>
                    <a:pt x="175" y="38"/>
                    <a:pt x="175" y="38"/>
                  </a:cubicBezTo>
                  <a:cubicBezTo>
                    <a:pt x="160" y="53"/>
                    <a:pt x="160" y="53"/>
                    <a:pt x="160" y="53"/>
                  </a:cubicBezTo>
                  <a:cubicBezTo>
                    <a:pt x="146" y="38"/>
                    <a:pt x="146" y="38"/>
                    <a:pt x="146" y="38"/>
                  </a:cubicBezTo>
                  <a:lnTo>
                    <a:pt x="160" y="24"/>
                  </a:lnTo>
                  <a:close/>
                  <a:moveTo>
                    <a:pt x="155" y="58"/>
                  </a:moveTo>
                  <a:cubicBezTo>
                    <a:pt x="141" y="72"/>
                    <a:pt x="141" y="72"/>
                    <a:pt x="141" y="72"/>
                  </a:cubicBezTo>
                  <a:cubicBezTo>
                    <a:pt x="126" y="58"/>
                    <a:pt x="126" y="58"/>
                    <a:pt x="126" y="58"/>
                  </a:cubicBezTo>
                  <a:cubicBezTo>
                    <a:pt x="141" y="43"/>
                    <a:pt x="141" y="43"/>
                    <a:pt x="141" y="43"/>
                  </a:cubicBezTo>
                  <a:lnTo>
                    <a:pt x="155" y="58"/>
                  </a:lnTo>
                  <a:close/>
                  <a:moveTo>
                    <a:pt x="121" y="53"/>
                  </a:moveTo>
                  <a:cubicBezTo>
                    <a:pt x="107" y="38"/>
                    <a:pt x="107" y="38"/>
                    <a:pt x="107" y="38"/>
                  </a:cubicBezTo>
                  <a:cubicBezTo>
                    <a:pt x="121" y="24"/>
                    <a:pt x="121" y="24"/>
                    <a:pt x="121" y="24"/>
                  </a:cubicBezTo>
                  <a:cubicBezTo>
                    <a:pt x="136" y="38"/>
                    <a:pt x="136" y="38"/>
                    <a:pt x="136" y="38"/>
                  </a:cubicBezTo>
                  <a:lnTo>
                    <a:pt x="121" y="5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7"/>
            <p:cNvSpPr/>
            <p:nvPr/>
          </p:nvSpPr>
          <p:spPr>
            <a:xfrm>
              <a:off x="3794125" y="5153025"/>
              <a:ext cx="36513" cy="368299"/>
            </a:xfrm>
            <a:custGeom>
              <a:rect b="b" l="l" r="r" t="t"/>
              <a:pathLst>
                <a:path extrusionOk="0" h="1180" w="116">
                  <a:moveTo>
                    <a:pt x="0" y="590"/>
                  </a:moveTo>
                  <a:cubicBezTo>
                    <a:pt x="0" y="621"/>
                    <a:pt x="24" y="646"/>
                    <a:pt x="55" y="648"/>
                  </a:cubicBezTo>
                  <a:cubicBezTo>
                    <a:pt x="55" y="748"/>
                    <a:pt x="55" y="748"/>
                    <a:pt x="55" y="748"/>
                  </a:cubicBezTo>
                  <a:cubicBezTo>
                    <a:pt x="15" y="788"/>
                    <a:pt x="15" y="788"/>
                    <a:pt x="15" y="788"/>
                  </a:cubicBezTo>
                  <a:cubicBezTo>
                    <a:pt x="34" y="808"/>
                    <a:pt x="34" y="808"/>
                    <a:pt x="34" y="808"/>
                  </a:cubicBezTo>
                  <a:cubicBezTo>
                    <a:pt x="15" y="827"/>
                    <a:pt x="15" y="827"/>
                    <a:pt x="15" y="827"/>
                  </a:cubicBezTo>
                  <a:cubicBezTo>
                    <a:pt x="34" y="846"/>
                    <a:pt x="34" y="846"/>
                    <a:pt x="34" y="846"/>
                  </a:cubicBezTo>
                  <a:cubicBezTo>
                    <a:pt x="15" y="866"/>
                    <a:pt x="15" y="866"/>
                    <a:pt x="15" y="866"/>
                  </a:cubicBezTo>
                  <a:cubicBezTo>
                    <a:pt x="34" y="885"/>
                    <a:pt x="34" y="885"/>
                    <a:pt x="34" y="885"/>
                  </a:cubicBezTo>
                  <a:cubicBezTo>
                    <a:pt x="15" y="904"/>
                    <a:pt x="15" y="904"/>
                    <a:pt x="15" y="904"/>
                  </a:cubicBezTo>
                  <a:cubicBezTo>
                    <a:pt x="34" y="924"/>
                    <a:pt x="34" y="924"/>
                    <a:pt x="34" y="924"/>
                  </a:cubicBezTo>
                  <a:cubicBezTo>
                    <a:pt x="15" y="943"/>
                    <a:pt x="15" y="943"/>
                    <a:pt x="15" y="943"/>
                  </a:cubicBezTo>
                  <a:cubicBezTo>
                    <a:pt x="34" y="962"/>
                    <a:pt x="34" y="962"/>
                    <a:pt x="34" y="962"/>
                  </a:cubicBezTo>
                  <a:cubicBezTo>
                    <a:pt x="15" y="982"/>
                    <a:pt x="15" y="982"/>
                    <a:pt x="15" y="982"/>
                  </a:cubicBezTo>
                  <a:cubicBezTo>
                    <a:pt x="34" y="1001"/>
                    <a:pt x="34" y="1001"/>
                    <a:pt x="34" y="1001"/>
                  </a:cubicBezTo>
                  <a:cubicBezTo>
                    <a:pt x="15" y="1020"/>
                    <a:pt x="15" y="1020"/>
                    <a:pt x="15" y="1020"/>
                  </a:cubicBezTo>
                  <a:cubicBezTo>
                    <a:pt x="34" y="1040"/>
                    <a:pt x="34" y="1040"/>
                    <a:pt x="34" y="1040"/>
                  </a:cubicBezTo>
                  <a:cubicBezTo>
                    <a:pt x="15" y="1059"/>
                    <a:pt x="15" y="1059"/>
                    <a:pt x="15" y="1059"/>
                  </a:cubicBezTo>
                  <a:cubicBezTo>
                    <a:pt x="34" y="1078"/>
                    <a:pt x="34" y="1078"/>
                    <a:pt x="34" y="1078"/>
                  </a:cubicBezTo>
                  <a:cubicBezTo>
                    <a:pt x="15" y="1098"/>
                    <a:pt x="15" y="1098"/>
                    <a:pt x="15" y="1098"/>
                  </a:cubicBezTo>
                  <a:cubicBezTo>
                    <a:pt x="34" y="1117"/>
                    <a:pt x="34" y="1117"/>
                    <a:pt x="34" y="1117"/>
                  </a:cubicBezTo>
                  <a:cubicBezTo>
                    <a:pt x="15" y="1136"/>
                    <a:pt x="15" y="1136"/>
                    <a:pt x="15"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2" y="748"/>
                    <a:pt x="62" y="748"/>
                    <a:pt x="62" y="748"/>
                  </a:cubicBezTo>
                  <a:cubicBezTo>
                    <a:pt x="62" y="648"/>
                    <a:pt x="62" y="648"/>
                    <a:pt x="62" y="648"/>
                  </a:cubicBezTo>
                  <a:cubicBezTo>
                    <a:pt x="92" y="646"/>
                    <a:pt x="116" y="621"/>
                    <a:pt x="116" y="590"/>
                  </a:cubicBezTo>
                  <a:cubicBezTo>
                    <a:pt x="116" y="559"/>
                    <a:pt x="92" y="534"/>
                    <a:pt x="62" y="532"/>
                  </a:cubicBezTo>
                  <a:cubicBezTo>
                    <a:pt x="62" y="431"/>
                    <a:pt x="62" y="431"/>
                    <a:pt x="62"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5" y="43"/>
                    <a:pt x="15" y="43"/>
                    <a:pt x="15" y="43"/>
                  </a:cubicBezTo>
                  <a:cubicBezTo>
                    <a:pt x="34" y="63"/>
                    <a:pt x="34" y="63"/>
                    <a:pt x="34" y="63"/>
                  </a:cubicBezTo>
                  <a:cubicBezTo>
                    <a:pt x="15" y="82"/>
                    <a:pt x="15" y="82"/>
                    <a:pt x="15" y="82"/>
                  </a:cubicBezTo>
                  <a:cubicBezTo>
                    <a:pt x="34" y="101"/>
                    <a:pt x="34" y="101"/>
                    <a:pt x="34" y="101"/>
                  </a:cubicBezTo>
                  <a:cubicBezTo>
                    <a:pt x="15" y="121"/>
                    <a:pt x="15" y="121"/>
                    <a:pt x="15" y="121"/>
                  </a:cubicBezTo>
                  <a:cubicBezTo>
                    <a:pt x="34" y="140"/>
                    <a:pt x="34" y="140"/>
                    <a:pt x="34" y="140"/>
                  </a:cubicBezTo>
                  <a:cubicBezTo>
                    <a:pt x="15" y="159"/>
                    <a:pt x="15" y="159"/>
                    <a:pt x="15" y="159"/>
                  </a:cubicBezTo>
                  <a:cubicBezTo>
                    <a:pt x="34" y="179"/>
                    <a:pt x="34" y="179"/>
                    <a:pt x="34" y="179"/>
                  </a:cubicBezTo>
                  <a:cubicBezTo>
                    <a:pt x="15" y="198"/>
                    <a:pt x="15" y="198"/>
                    <a:pt x="15" y="198"/>
                  </a:cubicBezTo>
                  <a:cubicBezTo>
                    <a:pt x="34" y="217"/>
                    <a:pt x="34" y="217"/>
                    <a:pt x="34" y="217"/>
                  </a:cubicBezTo>
                  <a:cubicBezTo>
                    <a:pt x="15" y="237"/>
                    <a:pt x="15" y="237"/>
                    <a:pt x="15" y="237"/>
                  </a:cubicBezTo>
                  <a:cubicBezTo>
                    <a:pt x="34" y="256"/>
                    <a:pt x="34" y="256"/>
                    <a:pt x="34" y="256"/>
                  </a:cubicBezTo>
                  <a:cubicBezTo>
                    <a:pt x="15" y="275"/>
                    <a:pt x="15" y="275"/>
                    <a:pt x="15" y="275"/>
                  </a:cubicBezTo>
                  <a:cubicBezTo>
                    <a:pt x="34" y="295"/>
                    <a:pt x="34" y="295"/>
                    <a:pt x="34" y="295"/>
                  </a:cubicBezTo>
                  <a:cubicBezTo>
                    <a:pt x="15" y="314"/>
                    <a:pt x="15" y="314"/>
                    <a:pt x="15" y="314"/>
                  </a:cubicBezTo>
                  <a:cubicBezTo>
                    <a:pt x="34" y="333"/>
                    <a:pt x="34" y="333"/>
                    <a:pt x="34" y="333"/>
                  </a:cubicBezTo>
                  <a:cubicBezTo>
                    <a:pt x="15" y="353"/>
                    <a:pt x="15" y="353"/>
                    <a:pt x="15" y="353"/>
                  </a:cubicBezTo>
                  <a:cubicBezTo>
                    <a:pt x="34" y="372"/>
                    <a:pt x="34" y="372"/>
                    <a:pt x="34" y="372"/>
                  </a:cubicBezTo>
                  <a:cubicBezTo>
                    <a:pt x="15" y="391"/>
                    <a:pt x="15" y="391"/>
                    <a:pt x="15"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5" y="552"/>
                    <a:pt x="25" y="552"/>
                    <a:pt x="25" y="552"/>
                  </a:cubicBezTo>
                  <a:cubicBezTo>
                    <a:pt x="33" y="544"/>
                    <a:pt x="43" y="540"/>
                    <a:pt x="55" y="539"/>
                  </a:cubicBezTo>
                  <a:close/>
                  <a:moveTo>
                    <a:pt x="20" y="556"/>
                  </a:moveTo>
                  <a:cubicBezTo>
                    <a:pt x="50" y="586"/>
                    <a:pt x="50" y="586"/>
                    <a:pt x="50" y="586"/>
                  </a:cubicBezTo>
                  <a:cubicBezTo>
                    <a:pt x="7" y="586"/>
                    <a:pt x="7" y="586"/>
                    <a:pt x="7" y="586"/>
                  </a:cubicBezTo>
                  <a:cubicBezTo>
                    <a:pt x="8" y="575"/>
                    <a:pt x="13" y="565"/>
                    <a:pt x="20" y="556"/>
                  </a:cubicBezTo>
                  <a:close/>
                  <a:moveTo>
                    <a:pt x="7" y="593"/>
                  </a:moveTo>
                  <a:cubicBezTo>
                    <a:pt x="50" y="593"/>
                    <a:pt x="50" y="593"/>
                    <a:pt x="50" y="593"/>
                  </a:cubicBezTo>
                  <a:cubicBezTo>
                    <a:pt x="20" y="623"/>
                    <a:pt x="20" y="623"/>
                    <a:pt x="20" y="623"/>
                  </a:cubicBezTo>
                  <a:cubicBezTo>
                    <a:pt x="13" y="615"/>
                    <a:pt x="8" y="605"/>
                    <a:pt x="7" y="593"/>
                  </a:cubicBezTo>
                  <a:close/>
                  <a:moveTo>
                    <a:pt x="25" y="628"/>
                  </a:moveTo>
                  <a:cubicBezTo>
                    <a:pt x="55" y="598"/>
                    <a:pt x="55" y="598"/>
                    <a:pt x="55" y="598"/>
                  </a:cubicBezTo>
                  <a:cubicBezTo>
                    <a:pt x="55" y="641"/>
                    <a:pt x="55" y="641"/>
                    <a:pt x="55" y="641"/>
                  </a:cubicBezTo>
                  <a:cubicBezTo>
                    <a:pt x="43" y="640"/>
                    <a:pt x="33" y="635"/>
                    <a:pt x="25"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4" y="1078"/>
                  </a:moveTo>
                  <a:cubicBezTo>
                    <a:pt x="58" y="1064"/>
                    <a:pt x="58" y="1064"/>
                    <a:pt x="58" y="1064"/>
                  </a:cubicBezTo>
                  <a:cubicBezTo>
                    <a:pt x="73" y="1078"/>
                    <a:pt x="73" y="1078"/>
                    <a:pt x="73" y="1078"/>
                  </a:cubicBezTo>
                  <a:cubicBezTo>
                    <a:pt x="58" y="1093"/>
                    <a:pt x="58" y="1093"/>
                    <a:pt x="58" y="1093"/>
                  </a:cubicBezTo>
                  <a:lnTo>
                    <a:pt x="44" y="1078"/>
                  </a:lnTo>
                  <a:close/>
                  <a:moveTo>
                    <a:pt x="73" y="1117"/>
                  </a:moveTo>
                  <a:cubicBezTo>
                    <a:pt x="58" y="1131"/>
                    <a:pt x="58" y="1131"/>
                    <a:pt x="58" y="1131"/>
                  </a:cubicBezTo>
                  <a:cubicBezTo>
                    <a:pt x="44" y="1117"/>
                    <a:pt x="44" y="1117"/>
                    <a:pt x="44" y="1117"/>
                  </a:cubicBezTo>
                  <a:cubicBezTo>
                    <a:pt x="58" y="1103"/>
                    <a:pt x="58" y="1103"/>
                    <a:pt x="58" y="1103"/>
                  </a:cubicBezTo>
                  <a:lnTo>
                    <a:pt x="73" y="1117"/>
                  </a:lnTo>
                  <a:close/>
                  <a:moveTo>
                    <a:pt x="44" y="1040"/>
                  </a:moveTo>
                  <a:cubicBezTo>
                    <a:pt x="58" y="1025"/>
                    <a:pt x="58" y="1025"/>
                    <a:pt x="58" y="1025"/>
                  </a:cubicBezTo>
                  <a:cubicBezTo>
                    <a:pt x="73" y="1040"/>
                    <a:pt x="73" y="1040"/>
                    <a:pt x="73" y="1040"/>
                  </a:cubicBezTo>
                  <a:cubicBezTo>
                    <a:pt x="58" y="1054"/>
                    <a:pt x="58" y="1054"/>
                    <a:pt x="58" y="1054"/>
                  </a:cubicBezTo>
                  <a:lnTo>
                    <a:pt x="44" y="1040"/>
                  </a:lnTo>
                  <a:close/>
                  <a:moveTo>
                    <a:pt x="44" y="1001"/>
                  </a:moveTo>
                  <a:cubicBezTo>
                    <a:pt x="58" y="987"/>
                    <a:pt x="58" y="987"/>
                    <a:pt x="58" y="987"/>
                  </a:cubicBezTo>
                  <a:cubicBezTo>
                    <a:pt x="73" y="1001"/>
                    <a:pt x="73" y="1001"/>
                    <a:pt x="73" y="1001"/>
                  </a:cubicBezTo>
                  <a:cubicBezTo>
                    <a:pt x="58" y="1016"/>
                    <a:pt x="58" y="1016"/>
                    <a:pt x="58" y="1016"/>
                  </a:cubicBezTo>
                  <a:lnTo>
                    <a:pt x="44" y="1001"/>
                  </a:lnTo>
                  <a:close/>
                  <a:moveTo>
                    <a:pt x="44" y="962"/>
                  </a:moveTo>
                  <a:cubicBezTo>
                    <a:pt x="58" y="948"/>
                    <a:pt x="58" y="948"/>
                    <a:pt x="58" y="948"/>
                  </a:cubicBezTo>
                  <a:cubicBezTo>
                    <a:pt x="73" y="962"/>
                    <a:pt x="73" y="962"/>
                    <a:pt x="73" y="962"/>
                  </a:cubicBezTo>
                  <a:cubicBezTo>
                    <a:pt x="58" y="977"/>
                    <a:pt x="58" y="977"/>
                    <a:pt x="58" y="977"/>
                  </a:cubicBezTo>
                  <a:lnTo>
                    <a:pt x="44" y="962"/>
                  </a:lnTo>
                  <a:close/>
                  <a:moveTo>
                    <a:pt x="44" y="924"/>
                  </a:moveTo>
                  <a:cubicBezTo>
                    <a:pt x="58" y="909"/>
                    <a:pt x="58" y="909"/>
                    <a:pt x="58" y="909"/>
                  </a:cubicBezTo>
                  <a:cubicBezTo>
                    <a:pt x="73" y="924"/>
                    <a:pt x="73" y="924"/>
                    <a:pt x="73" y="924"/>
                  </a:cubicBezTo>
                  <a:cubicBezTo>
                    <a:pt x="58" y="938"/>
                    <a:pt x="58" y="938"/>
                    <a:pt x="58" y="938"/>
                  </a:cubicBezTo>
                  <a:lnTo>
                    <a:pt x="44" y="924"/>
                  </a:lnTo>
                  <a:close/>
                  <a:moveTo>
                    <a:pt x="44" y="885"/>
                  </a:moveTo>
                  <a:cubicBezTo>
                    <a:pt x="58" y="871"/>
                    <a:pt x="58" y="871"/>
                    <a:pt x="58" y="871"/>
                  </a:cubicBezTo>
                  <a:cubicBezTo>
                    <a:pt x="73" y="885"/>
                    <a:pt x="73" y="885"/>
                    <a:pt x="73" y="885"/>
                  </a:cubicBezTo>
                  <a:cubicBezTo>
                    <a:pt x="58" y="900"/>
                    <a:pt x="58" y="900"/>
                    <a:pt x="58" y="900"/>
                  </a:cubicBezTo>
                  <a:lnTo>
                    <a:pt x="44" y="885"/>
                  </a:lnTo>
                  <a:close/>
                  <a:moveTo>
                    <a:pt x="44" y="846"/>
                  </a:moveTo>
                  <a:cubicBezTo>
                    <a:pt x="58" y="832"/>
                    <a:pt x="58" y="832"/>
                    <a:pt x="58" y="832"/>
                  </a:cubicBezTo>
                  <a:cubicBezTo>
                    <a:pt x="73" y="846"/>
                    <a:pt x="73" y="846"/>
                    <a:pt x="73" y="846"/>
                  </a:cubicBezTo>
                  <a:cubicBezTo>
                    <a:pt x="58" y="861"/>
                    <a:pt x="58" y="861"/>
                    <a:pt x="58" y="861"/>
                  </a:cubicBezTo>
                  <a:lnTo>
                    <a:pt x="44" y="846"/>
                  </a:lnTo>
                  <a:close/>
                  <a:moveTo>
                    <a:pt x="44" y="808"/>
                  </a:moveTo>
                  <a:cubicBezTo>
                    <a:pt x="58" y="793"/>
                    <a:pt x="58" y="793"/>
                    <a:pt x="58" y="793"/>
                  </a:cubicBezTo>
                  <a:cubicBezTo>
                    <a:pt x="73" y="808"/>
                    <a:pt x="73" y="808"/>
                    <a:pt x="73" y="808"/>
                  </a:cubicBezTo>
                  <a:cubicBezTo>
                    <a:pt x="58" y="822"/>
                    <a:pt x="58" y="822"/>
                    <a:pt x="58" y="822"/>
                  </a:cubicBezTo>
                  <a:lnTo>
                    <a:pt x="44"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8" y="1122"/>
                    <a:pt x="78" y="1122"/>
                    <a:pt x="78" y="1122"/>
                  </a:cubicBezTo>
                  <a:lnTo>
                    <a:pt x="92" y="1136"/>
                  </a:lnTo>
                  <a:close/>
                  <a:moveTo>
                    <a:pt x="92" y="1098"/>
                  </a:moveTo>
                  <a:cubicBezTo>
                    <a:pt x="78" y="1112"/>
                    <a:pt x="78" y="1112"/>
                    <a:pt x="78" y="1112"/>
                  </a:cubicBezTo>
                  <a:cubicBezTo>
                    <a:pt x="63" y="1098"/>
                    <a:pt x="63" y="1098"/>
                    <a:pt x="63" y="1098"/>
                  </a:cubicBezTo>
                  <a:cubicBezTo>
                    <a:pt x="78" y="1083"/>
                    <a:pt x="78" y="1083"/>
                    <a:pt x="78" y="1083"/>
                  </a:cubicBezTo>
                  <a:lnTo>
                    <a:pt x="92" y="1098"/>
                  </a:lnTo>
                  <a:close/>
                  <a:moveTo>
                    <a:pt x="92" y="1059"/>
                  </a:moveTo>
                  <a:cubicBezTo>
                    <a:pt x="78" y="1074"/>
                    <a:pt x="78" y="1074"/>
                    <a:pt x="78" y="1074"/>
                  </a:cubicBezTo>
                  <a:cubicBezTo>
                    <a:pt x="63" y="1059"/>
                    <a:pt x="63" y="1059"/>
                    <a:pt x="63" y="1059"/>
                  </a:cubicBezTo>
                  <a:cubicBezTo>
                    <a:pt x="78" y="1045"/>
                    <a:pt x="78" y="1045"/>
                    <a:pt x="78" y="1045"/>
                  </a:cubicBezTo>
                  <a:lnTo>
                    <a:pt x="92" y="1059"/>
                  </a:lnTo>
                  <a:close/>
                  <a:moveTo>
                    <a:pt x="92" y="1020"/>
                  </a:moveTo>
                  <a:cubicBezTo>
                    <a:pt x="78" y="1035"/>
                    <a:pt x="78" y="1035"/>
                    <a:pt x="78" y="1035"/>
                  </a:cubicBezTo>
                  <a:cubicBezTo>
                    <a:pt x="63" y="1020"/>
                    <a:pt x="63" y="1020"/>
                    <a:pt x="63" y="1020"/>
                  </a:cubicBezTo>
                  <a:cubicBezTo>
                    <a:pt x="78" y="1006"/>
                    <a:pt x="78" y="1006"/>
                    <a:pt x="78" y="1006"/>
                  </a:cubicBezTo>
                  <a:lnTo>
                    <a:pt x="92" y="1020"/>
                  </a:lnTo>
                  <a:close/>
                  <a:moveTo>
                    <a:pt x="92" y="982"/>
                  </a:moveTo>
                  <a:cubicBezTo>
                    <a:pt x="78" y="996"/>
                    <a:pt x="78" y="996"/>
                    <a:pt x="78" y="996"/>
                  </a:cubicBezTo>
                  <a:cubicBezTo>
                    <a:pt x="63" y="982"/>
                    <a:pt x="63" y="982"/>
                    <a:pt x="63" y="982"/>
                  </a:cubicBezTo>
                  <a:cubicBezTo>
                    <a:pt x="78" y="967"/>
                    <a:pt x="78" y="967"/>
                    <a:pt x="78" y="967"/>
                  </a:cubicBezTo>
                  <a:lnTo>
                    <a:pt x="92" y="982"/>
                  </a:lnTo>
                  <a:close/>
                  <a:moveTo>
                    <a:pt x="92" y="943"/>
                  </a:moveTo>
                  <a:cubicBezTo>
                    <a:pt x="78" y="958"/>
                    <a:pt x="78" y="958"/>
                    <a:pt x="78" y="958"/>
                  </a:cubicBezTo>
                  <a:cubicBezTo>
                    <a:pt x="63" y="943"/>
                    <a:pt x="63" y="943"/>
                    <a:pt x="63" y="943"/>
                  </a:cubicBezTo>
                  <a:cubicBezTo>
                    <a:pt x="78" y="929"/>
                    <a:pt x="78" y="929"/>
                    <a:pt x="78" y="929"/>
                  </a:cubicBezTo>
                  <a:lnTo>
                    <a:pt x="92" y="943"/>
                  </a:lnTo>
                  <a:close/>
                  <a:moveTo>
                    <a:pt x="92" y="904"/>
                  </a:moveTo>
                  <a:cubicBezTo>
                    <a:pt x="78" y="919"/>
                    <a:pt x="78" y="919"/>
                    <a:pt x="78" y="919"/>
                  </a:cubicBezTo>
                  <a:cubicBezTo>
                    <a:pt x="63" y="904"/>
                    <a:pt x="63" y="904"/>
                    <a:pt x="63" y="904"/>
                  </a:cubicBezTo>
                  <a:cubicBezTo>
                    <a:pt x="78" y="890"/>
                    <a:pt x="78" y="890"/>
                    <a:pt x="78" y="890"/>
                  </a:cubicBezTo>
                  <a:lnTo>
                    <a:pt x="92" y="904"/>
                  </a:lnTo>
                  <a:close/>
                  <a:moveTo>
                    <a:pt x="92" y="866"/>
                  </a:moveTo>
                  <a:cubicBezTo>
                    <a:pt x="78" y="880"/>
                    <a:pt x="78" y="880"/>
                    <a:pt x="78" y="880"/>
                  </a:cubicBezTo>
                  <a:cubicBezTo>
                    <a:pt x="63" y="866"/>
                    <a:pt x="63" y="866"/>
                    <a:pt x="63" y="866"/>
                  </a:cubicBezTo>
                  <a:cubicBezTo>
                    <a:pt x="78" y="851"/>
                    <a:pt x="78" y="851"/>
                    <a:pt x="78" y="851"/>
                  </a:cubicBezTo>
                  <a:lnTo>
                    <a:pt x="92" y="866"/>
                  </a:lnTo>
                  <a:close/>
                  <a:moveTo>
                    <a:pt x="92" y="827"/>
                  </a:moveTo>
                  <a:cubicBezTo>
                    <a:pt x="78" y="842"/>
                    <a:pt x="78" y="842"/>
                    <a:pt x="78" y="842"/>
                  </a:cubicBezTo>
                  <a:cubicBezTo>
                    <a:pt x="63" y="827"/>
                    <a:pt x="63" y="827"/>
                    <a:pt x="63" y="827"/>
                  </a:cubicBezTo>
                  <a:cubicBezTo>
                    <a:pt x="78" y="813"/>
                    <a:pt x="78" y="813"/>
                    <a:pt x="78" y="813"/>
                  </a:cubicBezTo>
                  <a:lnTo>
                    <a:pt x="92" y="827"/>
                  </a:lnTo>
                  <a:close/>
                  <a:moveTo>
                    <a:pt x="62" y="641"/>
                  </a:moveTo>
                  <a:cubicBezTo>
                    <a:pt x="62" y="598"/>
                    <a:pt x="62" y="598"/>
                    <a:pt x="62" y="598"/>
                  </a:cubicBezTo>
                  <a:cubicBezTo>
                    <a:pt x="92" y="628"/>
                    <a:pt x="92" y="628"/>
                    <a:pt x="92" y="628"/>
                  </a:cubicBezTo>
                  <a:cubicBezTo>
                    <a:pt x="84" y="635"/>
                    <a:pt x="73" y="640"/>
                    <a:pt x="62" y="641"/>
                  </a:cubicBezTo>
                  <a:close/>
                  <a:moveTo>
                    <a:pt x="97" y="623"/>
                  </a:moveTo>
                  <a:cubicBezTo>
                    <a:pt x="67" y="593"/>
                    <a:pt x="67" y="593"/>
                    <a:pt x="67" y="593"/>
                  </a:cubicBezTo>
                  <a:cubicBezTo>
                    <a:pt x="109" y="593"/>
                    <a:pt x="109" y="593"/>
                    <a:pt x="109" y="593"/>
                  </a:cubicBezTo>
                  <a:cubicBezTo>
                    <a:pt x="108" y="605"/>
                    <a:pt x="104" y="615"/>
                    <a:pt x="97" y="623"/>
                  </a:cubicBezTo>
                  <a:close/>
                  <a:moveTo>
                    <a:pt x="109" y="586"/>
                  </a:moveTo>
                  <a:cubicBezTo>
                    <a:pt x="67" y="586"/>
                    <a:pt x="67" y="586"/>
                    <a:pt x="67" y="586"/>
                  </a:cubicBezTo>
                  <a:cubicBezTo>
                    <a:pt x="97" y="556"/>
                    <a:pt x="97" y="556"/>
                    <a:pt x="97" y="556"/>
                  </a:cubicBezTo>
                  <a:cubicBezTo>
                    <a:pt x="104" y="565"/>
                    <a:pt x="108" y="575"/>
                    <a:pt x="109" y="586"/>
                  </a:cubicBezTo>
                  <a:close/>
                  <a:moveTo>
                    <a:pt x="92" y="552"/>
                  </a:moveTo>
                  <a:cubicBezTo>
                    <a:pt x="62" y="582"/>
                    <a:pt x="62" y="582"/>
                    <a:pt x="62" y="582"/>
                  </a:cubicBezTo>
                  <a:cubicBezTo>
                    <a:pt x="62" y="539"/>
                    <a:pt x="62" y="539"/>
                    <a:pt x="62" y="539"/>
                  </a:cubicBezTo>
                  <a:cubicBezTo>
                    <a:pt x="73" y="540"/>
                    <a:pt x="84" y="544"/>
                    <a:pt x="92" y="552"/>
                  </a:cubicBezTo>
                  <a:close/>
                  <a:moveTo>
                    <a:pt x="92" y="353"/>
                  </a:moveTo>
                  <a:cubicBezTo>
                    <a:pt x="78" y="367"/>
                    <a:pt x="78" y="367"/>
                    <a:pt x="78" y="367"/>
                  </a:cubicBezTo>
                  <a:cubicBezTo>
                    <a:pt x="63" y="353"/>
                    <a:pt x="63" y="353"/>
                    <a:pt x="63" y="353"/>
                  </a:cubicBezTo>
                  <a:cubicBezTo>
                    <a:pt x="78" y="338"/>
                    <a:pt x="78" y="338"/>
                    <a:pt x="78" y="338"/>
                  </a:cubicBezTo>
                  <a:lnTo>
                    <a:pt x="92" y="353"/>
                  </a:lnTo>
                  <a:close/>
                  <a:moveTo>
                    <a:pt x="73" y="101"/>
                  </a:moveTo>
                  <a:cubicBezTo>
                    <a:pt x="58" y="116"/>
                    <a:pt x="58" y="116"/>
                    <a:pt x="58" y="116"/>
                  </a:cubicBezTo>
                  <a:cubicBezTo>
                    <a:pt x="44" y="101"/>
                    <a:pt x="44" y="101"/>
                    <a:pt x="44" y="101"/>
                  </a:cubicBezTo>
                  <a:cubicBezTo>
                    <a:pt x="58" y="87"/>
                    <a:pt x="58" y="87"/>
                    <a:pt x="58" y="87"/>
                  </a:cubicBezTo>
                  <a:lnTo>
                    <a:pt x="73" y="101"/>
                  </a:lnTo>
                  <a:close/>
                  <a:moveTo>
                    <a:pt x="44" y="63"/>
                  </a:moveTo>
                  <a:cubicBezTo>
                    <a:pt x="58" y="48"/>
                    <a:pt x="58" y="48"/>
                    <a:pt x="58" y="48"/>
                  </a:cubicBezTo>
                  <a:cubicBezTo>
                    <a:pt x="73" y="63"/>
                    <a:pt x="73" y="63"/>
                    <a:pt x="73" y="63"/>
                  </a:cubicBezTo>
                  <a:cubicBezTo>
                    <a:pt x="58" y="77"/>
                    <a:pt x="58" y="77"/>
                    <a:pt x="58" y="77"/>
                  </a:cubicBezTo>
                  <a:lnTo>
                    <a:pt x="44" y="63"/>
                  </a:lnTo>
                  <a:close/>
                  <a:moveTo>
                    <a:pt x="73" y="140"/>
                  </a:moveTo>
                  <a:cubicBezTo>
                    <a:pt x="58" y="155"/>
                    <a:pt x="58" y="155"/>
                    <a:pt x="58" y="155"/>
                  </a:cubicBezTo>
                  <a:cubicBezTo>
                    <a:pt x="44" y="140"/>
                    <a:pt x="44" y="140"/>
                    <a:pt x="44" y="140"/>
                  </a:cubicBezTo>
                  <a:cubicBezTo>
                    <a:pt x="58" y="126"/>
                    <a:pt x="58" y="126"/>
                    <a:pt x="58" y="126"/>
                  </a:cubicBezTo>
                  <a:lnTo>
                    <a:pt x="73" y="140"/>
                  </a:lnTo>
                  <a:close/>
                  <a:moveTo>
                    <a:pt x="73" y="179"/>
                  </a:moveTo>
                  <a:cubicBezTo>
                    <a:pt x="58" y="193"/>
                    <a:pt x="58" y="193"/>
                    <a:pt x="58" y="193"/>
                  </a:cubicBezTo>
                  <a:cubicBezTo>
                    <a:pt x="44" y="179"/>
                    <a:pt x="44" y="179"/>
                    <a:pt x="44" y="179"/>
                  </a:cubicBezTo>
                  <a:cubicBezTo>
                    <a:pt x="58" y="164"/>
                    <a:pt x="58" y="164"/>
                    <a:pt x="58" y="164"/>
                  </a:cubicBezTo>
                  <a:lnTo>
                    <a:pt x="73" y="179"/>
                  </a:lnTo>
                  <a:close/>
                  <a:moveTo>
                    <a:pt x="73" y="217"/>
                  </a:moveTo>
                  <a:cubicBezTo>
                    <a:pt x="58" y="232"/>
                    <a:pt x="58" y="232"/>
                    <a:pt x="58" y="232"/>
                  </a:cubicBezTo>
                  <a:cubicBezTo>
                    <a:pt x="44" y="217"/>
                    <a:pt x="44" y="217"/>
                    <a:pt x="44" y="217"/>
                  </a:cubicBezTo>
                  <a:cubicBezTo>
                    <a:pt x="58" y="203"/>
                    <a:pt x="58" y="203"/>
                    <a:pt x="58" y="203"/>
                  </a:cubicBezTo>
                  <a:lnTo>
                    <a:pt x="73" y="217"/>
                  </a:lnTo>
                  <a:close/>
                  <a:moveTo>
                    <a:pt x="73" y="256"/>
                  </a:moveTo>
                  <a:cubicBezTo>
                    <a:pt x="58" y="271"/>
                    <a:pt x="58" y="271"/>
                    <a:pt x="58" y="271"/>
                  </a:cubicBezTo>
                  <a:cubicBezTo>
                    <a:pt x="44" y="256"/>
                    <a:pt x="44" y="256"/>
                    <a:pt x="44" y="256"/>
                  </a:cubicBezTo>
                  <a:cubicBezTo>
                    <a:pt x="58" y="242"/>
                    <a:pt x="58" y="242"/>
                    <a:pt x="58" y="242"/>
                  </a:cubicBezTo>
                  <a:lnTo>
                    <a:pt x="73" y="256"/>
                  </a:lnTo>
                  <a:close/>
                  <a:moveTo>
                    <a:pt x="73" y="295"/>
                  </a:moveTo>
                  <a:cubicBezTo>
                    <a:pt x="58" y="309"/>
                    <a:pt x="58" y="309"/>
                    <a:pt x="58" y="309"/>
                  </a:cubicBezTo>
                  <a:cubicBezTo>
                    <a:pt x="44" y="295"/>
                    <a:pt x="44" y="295"/>
                    <a:pt x="44" y="295"/>
                  </a:cubicBezTo>
                  <a:cubicBezTo>
                    <a:pt x="58" y="280"/>
                    <a:pt x="58" y="280"/>
                    <a:pt x="58" y="280"/>
                  </a:cubicBezTo>
                  <a:lnTo>
                    <a:pt x="73" y="295"/>
                  </a:lnTo>
                  <a:close/>
                  <a:moveTo>
                    <a:pt x="73" y="333"/>
                  </a:moveTo>
                  <a:cubicBezTo>
                    <a:pt x="58" y="348"/>
                    <a:pt x="58" y="348"/>
                    <a:pt x="58" y="348"/>
                  </a:cubicBezTo>
                  <a:cubicBezTo>
                    <a:pt x="44" y="333"/>
                    <a:pt x="44" y="333"/>
                    <a:pt x="44" y="333"/>
                  </a:cubicBezTo>
                  <a:cubicBezTo>
                    <a:pt x="58" y="319"/>
                    <a:pt x="58" y="319"/>
                    <a:pt x="58" y="319"/>
                  </a:cubicBezTo>
                  <a:lnTo>
                    <a:pt x="73" y="333"/>
                  </a:lnTo>
                  <a:close/>
                  <a:moveTo>
                    <a:pt x="73" y="372"/>
                  </a:moveTo>
                  <a:cubicBezTo>
                    <a:pt x="58" y="387"/>
                    <a:pt x="58" y="387"/>
                    <a:pt x="58" y="387"/>
                  </a:cubicBezTo>
                  <a:cubicBezTo>
                    <a:pt x="44" y="372"/>
                    <a:pt x="44" y="372"/>
                    <a:pt x="44" y="372"/>
                  </a:cubicBezTo>
                  <a:cubicBezTo>
                    <a:pt x="58" y="358"/>
                    <a:pt x="58" y="358"/>
                    <a:pt x="58" y="358"/>
                  </a:cubicBezTo>
                  <a:lnTo>
                    <a:pt x="73" y="372"/>
                  </a:lnTo>
                  <a:close/>
                  <a:moveTo>
                    <a:pt x="92" y="314"/>
                  </a:moveTo>
                  <a:cubicBezTo>
                    <a:pt x="78" y="329"/>
                    <a:pt x="78" y="329"/>
                    <a:pt x="78" y="329"/>
                  </a:cubicBezTo>
                  <a:cubicBezTo>
                    <a:pt x="63" y="314"/>
                    <a:pt x="63" y="314"/>
                    <a:pt x="63" y="314"/>
                  </a:cubicBezTo>
                  <a:cubicBezTo>
                    <a:pt x="78" y="300"/>
                    <a:pt x="78" y="300"/>
                    <a:pt x="78" y="300"/>
                  </a:cubicBezTo>
                  <a:lnTo>
                    <a:pt x="92" y="314"/>
                  </a:lnTo>
                  <a:close/>
                  <a:moveTo>
                    <a:pt x="92" y="275"/>
                  </a:moveTo>
                  <a:cubicBezTo>
                    <a:pt x="78" y="290"/>
                    <a:pt x="78" y="290"/>
                    <a:pt x="78" y="290"/>
                  </a:cubicBezTo>
                  <a:cubicBezTo>
                    <a:pt x="63" y="275"/>
                    <a:pt x="63" y="275"/>
                    <a:pt x="63" y="275"/>
                  </a:cubicBezTo>
                  <a:cubicBezTo>
                    <a:pt x="78" y="261"/>
                    <a:pt x="78" y="261"/>
                    <a:pt x="78" y="261"/>
                  </a:cubicBezTo>
                  <a:lnTo>
                    <a:pt x="92" y="275"/>
                  </a:lnTo>
                  <a:close/>
                  <a:moveTo>
                    <a:pt x="92" y="237"/>
                  </a:moveTo>
                  <a:cubicBezTo>
                    <a:pt x="78" y="251"/>
                    <a:pt x="78" y="251"/>
                    <a:pt x="78" y="251"/>
                  </a:cubicBezTo>
                  <a:cubicBezTo>
                    <a:pt x="63" y="237"/>
                    <a:pt x="63" y="237"/>
                    <a:pt x="63" y="237"/>
                  </a:cubicBezTo>
                  <a:cubicBezTo>
                    <a:pt x="78" y="222"/>
                    <a:pt x="78" y="222"/>
                    <a:pt x="78" y="222"/>
                  </a:cubicBezTo>
                  <a:lnTo>
                    <a:pt x="92" y="237"/>
                  </a:lnTo>
                  <a:close/>
                  <a:moveTo>
                    <a:pt x="92" y="198"/>
                  </a:moveTo>
                  <a:cubicBezTo>
                    <a:pt x="78" y="213"/>
                    <a:pt x="78" y="213"/>
                    <a:pt x="78" y="213"/>
                  </a:cubicBezTo>
                  <a:cubicBezTo>
                    <a:pt x="63" y="198"/>
                    <a:pt x="63" y="198"/>
                    <a:pt x="63" y="198"/>
                  </a:cubicBezTo>
                  <a:cubicBezTo>
                    <a:pt x="78" y="184"/>
                    <a:pt x="78" y="184"/>
                    <a:pt x="78" y="184"/>
                  </a:cubicBezTo>
                  <a:lnTo>
                    <a:pt x="92" y="198"/>
                  </a:lnTo>
                  <a:close/>
                  <a:moveTo>
                    <a:pt x="92" y="159"/>
                  </a:moveTo>
                  <a:cubicBezTo>
                    <a:pt x="78" y="174"/>
                    <a:pt x="78" y="174"/>
                    <a:pt x="78" y="174"/>
                  </a:cubicBezTo>
                  <a:cubicBezTo>
                    <a:pt x="63" y="159"/>
                    <a:pt x="63" y="159"/>
                    <a:pt x="63" y="159"/>
                  </a:cubicBezTo>
                  <a:cubicBezTo>
                    <a:pt x="78" y="145"/>
                    <a:pt x="78" y="145"/>
                    <a:pt x="78" y="145"/>
                  </a:cubicBezTo>
                  <a:lnTo>
                    <a:pt x="92" y="159"/>
                  </a:lnTo>
                  <a:close/>
                  <a:moveTo>
                    <a:pt x="92" y="121"/>
                  </a:moveTo>
                  <a:cubicBezTo>
                    <a:pt x="78" y="135"/>
                    <a:pt x="78" y="135"/>
                    <a:pt x="78" y="135"/>
                  </a:cubicBezTo>
                  <a:cubicBezTo>
                    <a:pt x="63" y="121"/>
                    <a:pt x="63" y="121"/>
                    <a:pt x="63" y="121"/>
                  </a:cubicBezTo>
                  <a:cubicBezTo>
                    <a:pt x="78" y="106"/>
                    <a:pt x="78" y="106"/>
                    <a:pt x="78" y="106"/>
                  </a:cubicBezTo>
                  <a:lnTo>
                    <a:pt x="92" y="121"/>
                  </a:lnTo>
                  <a:close/>
                  <a:moveTo>
                    <a:pt x="92" y="82"/>
                  </a:moveTo>
                  <a:cubicBezTo>
                    <a:pt x="78" y="97"/>
                    <a:pt x="78" y="97"/>
                    <a:pt x="78" y="97"/>
                  </a:cubicBezTo>
                  <a:cubicBezTo>
                    <a:pt x="63" y="82"/>
                    <a:pt x="63" y="82"/>
                    <a:pt x="63" y="82"/>
                  </a:cubicBezTo>
                  <a:cubicBezTo>
                    <a:pt x="78" y="68"/>
                    <a:pt x="78" y="68"/>
                    <a:pt x="78" y="68"/>
                  </a:cubicBezTo>
                  <a:lnTo>
                    <a:pt x="92" y="82"/>
                  </a:lnTo>
                  <a:close/>
                  <a:moveTo>
                    <a:pt x="24" y="43"/>
                  </a:moveTo>
                  <a:cubicBezTo>
                    <a:pt x="58" y="10"/>
                    <a:pt x="58" y="10"/>
                    <a:pt x="58" y="10"/>
                  </a:cubicBezTo>
                  <a:cubicBezTo>
                    <a:pt x="92" y="43"/>
                    <a:pt x="92" y="43"/>
                    <a:pt x="92" y="43"/>
                  </a:cubicBezTo>
                  <a:cubicBezTo>
                    <a:pt x="78" y="58"/>
                    <a:pt x="78" y="58"/>
                    <a:pt x="78"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8" y="377"/>
                    <a:pt x="78" y="377"/>
                    <a:pt x="78"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8" y="803"/>
                    <a:pt x="78" y="803"/>
                    <a:pt x="78"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7"/>
            <p:cNvSpPr/>
            <p:nvPr/>
          </p:nvSpPr>
          <p:spPr>
            <a:xfrm>
              <a:off x="5265738" y="6057900"/>
              <a:ext cx="71438" cy="58738"/>
            </a:xfrm>
            <a:custGeom>
              <a:rect b="b" l="l" r="r" t="t"/>
              <a:pathLst>
                <a:path extrusionOk="0" h="37" w="45">
                  <a:moveTo>
                    <a:pt x="2" y="37"/>
                  </a:moveTo>
                  <a:lnTo>
                    <a:pt x="24" y="24"/>
                  </a:lnTo>
                  <a:lnTo>
                    <a:pt x="45" y="37"/>
                  </a:lnTo>
                  <a:lnTo>
                    <a:pt x="45" y="0"/>
                  </a:lnTo>
                  <a:lnTo>
                    <a:pt x="24" y="13"/>
                  </a:lnTo>
                  <a:lnTo>
                    <a:pt x="2" y="0"/>
                  </a:lnTo>
                  <a:lnTo>
                    <a:pt x="2" y="1"/>
                  </a:lnTo>
                  <a:lnTo>
                    <a:pt x="0" y="0"/>
                  </a:lnTo>
                  <a:lnTo>
                    <a:pt x="0" y="37"/>
                  </a:lnTo>
                  <a:lnTo>
                    <a:pt x="2" y="36"/>
                  </a:lnTo>
                  <a:lnTo>
                    <a:pt x="2" y="37"/>
                  </a:lnTo>
                  <a:close/>
                  <a:moveTo>
                    <a:pt x="6" y="19"/>
                  </a:moveTo>
                  <a:lnTo>
                    <a:pt x="15" y="19"/>
                  </a:lnTo>
                  <a:lnTo>
                    <a:pt x="21" y="23"/>
                  </a:lnTo>
                  <a:lnTo>
                    <a:pt x="17" y="26"/>
                  </a:lnTo>
                  <a:lnTo>
                    <a:pt x="6" y="19"/>
                  </a:lnTo>
                  <a:close/>
                  <a:moveTo>
                    <a:pt x="19" y="19"/>
                  </a:moveTo>
                  <a:lnTo>
                    <a:pt x="28" y="19"/>
                  </a:lnTo>
                  <a:lnTo>
                    <a:pt x="24" y="22"/>
                  </a:lnTo>
                  <a:lnTo>
                    <a:pt x="19" y="19"/>
                  </a:lnTo>
                  <a:close/>
                  <a:moveTo>
                    <a:pt x="30" y="26"/>
                  </a:moveTo>
                  <a:lnTo>
                    <a:pt x="26" y="23"/>
                  </a:lnTo>
                  <a:lnTo>
                    <a:pt x="33" y="19"/>
                  </a:lnTo>
                  <a:lnTo>
                    <a:pt x="38" y="19"/>
                  </a:lnTo>
                  <a:lnTo>
                    <a:pt x="41" y="19"/>
                  </a:lnTo>
                  <a:lnTo>
                    <a:pt x="30" y="26"/>
                  </a:lnTo>
                  <a:close/>
                  <a:moveTo>
                    <a:pt x="38" y="18"/>
                  </a:moveTo>
                  <a:lnTo>
                    <a:pt x="33" y="18"/>
                  </a:lnTo>
                  <a:lnTo>
                    <a:pt x="26" y="14"/>
                  </a:lnTo>
                  <a:lnTo>
                    <a:pt x="30" y="11"/>
                  </a:lnTo>
                  <a:lnTo>
                    <a:pt x="41" y="18"/>
                  </a:lnTo>
                  <a:lnTo>
                    <a:pt x="38" y="18"/>
                  </a:lnTo>
                  <a:close/>
                  <a:moveTo>
                    <a:pt x="28" y="18"/>
                  </a:moveTo>
                  <a:lnTo>
                    <a:pt x="19" y="18"/>
                  </a:lnTo>
                  <a:lnTo>
                    <a:pt x="24" y="15"/>
                  </a:lnTo>
                  <a:lnTo>
                    <a:pt x="28" y="18"/>
                  </a:lnTo>
                  <a:close/>
                  <a:moveTo>
                    <a:pt x="21" y="14"/>
                  </a:moveTo>
                  <a:lnTo>
                    <a:pt x="15" y="18"/>
                  </a:lnTo>
                  <a:lnTo>
                    <a:pt x="6" y="18"/>
                  </a:lnTo>
                  <a:lnTo>
                    <a:pt x="17" y="11"/>
                  </a:lnTo>
                  <a:lnTo>
                    <a:pt x="21" y="14"/>
                  </a:lnTo>
                  <a:close/>
                  <a:moveTo>
                    <a:pt x="15" y="10"/>
                  </a:moveTo>
                  <a:lnTo>
                    <a:pt x="3" y="17"/>
                  </a:lnTo>
                  <a:lnTo>
                    <a:pt x="3" y="3"/>
                  </a:lnTo>
                  <a:lnTo>
                    <a:pt x="15" y="10"/>
                  </a:lnTo>
                  <a:close/>
                  <a:moveTo>
                    <a:pt x="15" y="27"/>
                  </a:moveTo>
                  <a:lnTo>
                    <a:pt x="3" y="34"/>
                  </a:lnTo>
                  <a:lnTo>
                    <a:pt x="3" y="20"/>
                  </a:lnTo>
                  <a:lnTo>
                    <a:pt x="15" y="27"/>
                  </a:lnTo>
                  <a:close/>
                  <a:moveTo>
                    <a:pt x="44" y="35"/>
                  </a:moveTo>
                  <a:lnTo>
                    <a:pt x="38" y="31"/>
                  </a:lnTo>
                  <a:lnTo>
                    <a:pt x="38" y="30"/>
                  </a:lnTo>
                  <a:lnTo>
                    <a:pt x="32" y="27"/>
                  </a:lnTo>
                  <a:lnTo>
                    <a:pt x="38" y="24"/>
                  </a:lnTo>
                  <a:lnTo>
                    <a:pt x="38" y="23"/>
                  </a:lnTo>
                  <a:lnTo>
                    <a:pt x="44" y="19"/>
                  </a:lnTo>
                  <a:lnTo>
                    <a:pt x="44" y="35"/>
                  </a:lnTo>
                  <a:close/>
                  <a:moveTo>
                    <a:pt x="44" y="18"/>
                  </a:moveTo>
                  <a:lnTo>
                    <a:pt x="38" y="14"/>
                  </a:lnTo>
                  <a:lnTo>
                    <a:pt x="38" y="13"/>
                  </a:lnTo>
                  <a:lnTo>
                    <a:pt x="32" y="10"/>
                  </a:lnTo>
                  <a:lnTo>
                    <a:pt x="38" y="7"/>
                  </a:lnTo>
                  <a:lnTo>
                    <a:pt x="38" y="6"/>
                  </a:lnTo>
                  <a:lnTo>
                    <a:pt x="44" y="2"/>
                  </a:lnTo>
                  <a:lnTo>
                    <a:pt x="44" y="18"/>
                  </a:lnTo>
                  <a:close/>
                  <a:moveTo>
                    <a:pt x="2" y="2"/>
                  </a:moveTo>
                  <a:lnTo>
                    <a:pt x="2" y="2"/>
                  </a:lnTo>
                  <a:lnTo>
                    <a:pt x="2" y="18"/>
                  </a:lnTo>
                  <a:lnTo>
                    <a:pt x="2" y="18"/>
                  </a:lnTo>
                  <a:lnTo>
                    <a:pt x="2" y="2"/>
                  </a:lnTo>
                  <a:close/>
                  <a:moveTo>
                    <a:pt x="2" y="35"/>
                  </a:moveTo>
                  <a:lnTo>
                    <a:pt x="2" y="19"/>
                  </a:lnTo>
                  <a:lnTo>
                    <a:pt x="2" y="19"/>
                  </a:lnTo>
                  <a:lnTo>
                    <a:pt x="2" y="35"/>
                  </a:lnTo>
                  <a:lnTo>
                    <a:pt x="2" y="3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7"/>
            <p:cNvSpPr/>
            <p:nvPr/>
          </p:nvSpPr>
          <p:spPr>
            <a:xfrm>
              <a:off x="5062538" y="6097588"/>
              <a:ext cx="28575" cy="28575"/>
            </a:xfrm>
            <a:custGeom>
              <a:rect b="b" l="l" r="r" t="t"/>
              <a:pathLst>
                <a:path extrusionOk="0" h="92" w="93">
                  <a:moveTo>
                    <a:pt x="46" y="0"/>
                  </a:moveTo>
                  <a:cubicBezTo>
                    <a:pt x="21" y="0"/>
                    <a:pt x="0" y="20"/>
                    <a:pt x="0" y="46"/>
                  </a:cubicBezTo>
                  <a:cubicBezTo>
                    <a:pt x="0" y="71"/>
                    <a:pt x="21" y="92"/>
                    <a:pt x="46" y="92"/>
                  </a:cubicBezTo>
                  <a:cubicBezTo>
                    <a:pt x="72" y="92"/>
                    <a:pt x="93" y="71"/>
                    <a:pt x="93" y="46"/>
                  </a:cubicBezTo>
                  <a:cubicBezTo>
                    <a:pt x="93" y="20"/>
                    <a:pt x="72" y="0"/>
                    <a:pt x="46" y="0"/>
                  </a:cubicBezTo>
                  <a:close/>
                  <a:moveTo>
                    <a:pt x="16" y="20"/>
                  </a:moveTo>
                  <a:cubicBezTo>
                    <a:pt x="38" y="42"/>
                    <a:pt x="38" y="42"/>
                    <a:pt x="38" y="42"/>
                  </a:cubicBezTo>
                  <a:cubicBezTo>
                    <a:pt x="7" y="42"/>
                    <a:pt x="7" y="42"/>
                    <a:pt x="7" y="42"/>
                  </a:cubicBezTo>
                  <a:cubicBezTo>
                    <a:pt x="8" y="34"/>
                    <a:pt x="11" y="26"/>
                    <a:pt x="16" y="20"/>
                  </a:cubicBezTo>
                  <a:close/>
                  <a:moveTo>
                    <a:pt x="7" y="49"/>
                  </a:moveTo>
                  <a:cubicBezTo>
                    <a:pt x="38" y="49"/>
                    <a:pt x="38" y="49"/>
                    <a:pt x="38" y="49"/>
                  </a:cubicBezTo>
                  <a:cubicBezTo>
                    <a:pt x="16" y="71"/>
                    <a:pt x="16" y="71"/>
                    <a:pt x="16" y="71"/>
                  </a:cubicBezTo>
                  <a:cubicBezTo>
                    <a:pt x="11" y="65"/>
                    <a:pt x="8" y="57"/>
                    <a:pt x="7" y="49"/>
                  </a:cubicBezTo>
                  <a:close/>
                  <a:moveTo>
                    <a:pt x="43" y="85"/>
                  </a:moveTo>
                  <a:cubicBezTo>
                    <a:pt x="35" y="84"/>
                    <a:pt x="27" y="81"/>
                    <a:pt x="21" y="76"/>
                  </a:cubicBezTo>
                  <a:cubicBezTo>
                    <a:pt x="43" y="54"/>
                    <a:pt x="43" y="54"/>
                    <a:pt x="43" y="54"/>
                  </a:cubicBezTo>
                  <a:lnTo>
                    <a:pt x="43" y="85"/>
                  </a:lnTo>
                  <a:close/>
                  <a:moveTo>
                    <a:pt x="43" y="37"/>
                  </a:moveTo>
                  <a:cubicBezTo>
                    <a:pt x="21" y="16"/>
                    <a:pt x="21" y="16"/>
                    <a:pt x="21" y="16"/>
                  </a:cubicBezTo>
                  <a:cubicBezTo>
                    <a:pt x="27" y="11"/>
                    <a:pt x="35" y="7"/>
                    <a:pt x="43" y="7"/>
                  </a:cubicBezTo>
                  <a:lnTo>
                    <a:pt x="43" y="37"/>
                  </a:lnTo>
                  <a:close/>
                  <a:moveTo>
                    <a:pt x="50" y="7"/>
                  </a:moveTo>
                  <a:cubicBezTo>
                    <a:pt x="58" y="7"/>
                    <a:pt x="66" y="11"/>
                    <a:pt x="72" y="16"/>
                  </a:cubicBezTo>
                  <a:cubicBezTo>
                    <a:pt x="50" y="37"/>
                    <a:pt x="50" y="37"/>
                    <a:pt x="50" y="37"/>
                  </a:cubicBezTo>
                  <a:lnTo>
                    <a:pt x="50" y="7"/>
                  </a:lnTo>
                  <a:close/>
                  <a:moveTo>
                    <a:pt x="50" y="85"/>
                  </a:moveTo>
                  <a:cubicBezTo>
                    <a:pt x="50" y="54"/>
                    <a:pt x="50" y="54"/>
                    <a:pt x="50" y="54"/>
                  </a:cubicBezTo>
                  <a:cubicBezTo>
                    <a:pt x="72" y="76"/>
                    <a:pt x="72" y="76"/>
                    <a:pt x="72" y="76"/>
                  </a:cubicBezTo>
                  <a:cubicBezTo>
                    <a:pt x="66" y="81"/>
                    <a:pt x="58" y="84"/>
                    <a:pt x="50" y="85"/>
                  </a:cubicBezTo>
                  <a:close/>
                  <a:moveTo>
                    <a:pt x="77" y="71"/>
                  </a:moveTo>
                  <a:cubicBezTo>
                    <a:pt x="55" y="49"/>
                    <a:pt x="55" y="49"/>
                    <a:pt x="55" y="49"/>
                  </a:cubicBezTo>
                  <a:cubicBezTo>
                    <a:pt x="86" y="49"/>
                    <a:pt x="86" y="49"/>
                    <a:pt x="86" y="49"/>
                  </a:cubicBezTo>
                  <a:cubicBezTo>
                    <a:pt x="85" y="57"/>
                    <a:pt x="82" y="65"/>
                    <a:pt x="77" y="71"/>
                  </a:cubicBezTo>
                  <a:close/>
                  <a:moveTo>
                    <a:pt x="55" y="42"/>
                  </a:moveTo>
                  <a:cubicBezTo>
                    <a:pt x="77" y="20"/>
                    <a:pt x="77" y="20"/>
                    <a:pt x="77" y="20"/>
                  </a:cubicBezTo>
                  <a:cubicBezTo>
                    <a:pt x="82" y="26"/>
                    <a:pt x="85" y="34"/>
                    <a:pt x="86" y="42"/>
                  </a:cubicBezTo>
                  <a:lnTo>
                    <a:pt x="55"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7"/>
            <p:cNvSpPr/>
            <p:nvPr/>
          </p:nvSpPr>
          <p:spPr>
            <a:xfrm>
              <a:off x="3732213" y="4481513"/>
              <a:ext cx="3065471" cy="1693856"/>
            </a:xfrm>
            <a:custGeom>
              <a:rect b="b" l="l" r="r" t="t"/>
              <a:pathLst>
                <a:path extrusionOk="0" h="5418" w="9811">
                  <a:moveTo>
                    <a:pt x="5100" y="0"/>
                  </a:moveTo>
                  <a:cubicBezTo>
                    <a:pt x="4711" y="0"/>
                    <a:pt x="4711" y="0"/>
                    <a:pt x="4711" y="0"/>
                  </a:cubicBezTo>
                  <a:cubicBezTo>
                    <a:pt x="0" y="0"/>
                    <a:pt x="0" y="0"/>
                    <a:pt x="0" y="0"/>
                  </a:cubicBezTo>
                  <a:cubicBezTo>
                    <a:pt x="0" y="5418"/>
                    <a:pt x="0" y="5418"/>
                    <a:pt x="0" y="5418"/>
                  </a:cubicBezTo>
                  <a:cubicBezTo>
                    <a:pt x="4711" y="5418"/>
                    <a:pt x="4711" y="5418"/>
                    <a:pt x="4711" y="5418"/>
                  </a:cubicBezTo>
                  <a:cubicBezTo>
                    <a:pt x="5100" y="5418"/>
                    <a:pt x="5100" y="5418"/>
                    <a:pt x="5100" y="5418"/>
                  </a:cubicBezTo>
                  <a:cubicBezTo>
                    <a:pt x="9811" y="5418"/>
                    <a:pt x="9811" y="5418"/>
                    <a:pt x="9811" y="5418"/>
                  </a:cubicBezTo>
                  <a:cubicBezTo>
                    <a:pt x="9811" y="0"/>
                    <a:pt x="9811" y="0"/>
                    <a:pt x="9811" y="0"/>
                  </a:cubicBezTo>
                  <a:lnTo>
                    <a:pt x="5100" y="0"/>
                  </a:lnTo>
                  <a:close/>
                  <a:moveTo>
                    <a:pt x="5433" y="65"/>
                  </a:moveTo>
                  <a:cubicBezTo>
                    <a:pt x="9661" y="65"/>
                    <a:pt x="9661" y="65"/>
                    <a:pt x="9661" y="65"/>
                  </a:cubicBezTo>
                  <a:cubicBezTo>
                    <a:pt x="9692" y="65"/>
                    <a:pt x="9718" y="90"/>
                    <a:pt x="9719" y="121"/>
                  </a:cubicBezTo>
                  <a:cubicBezTo>
                    <a:pt x="5433" y="121"/>
                    <a:pt x="5433" y="121"/>
                    <a:pt x="5433" y="121"/>
                  </a:cubicBezTo>
                  <a:lnTo>
                    <a:pt x="5433" y="65"/>
                  </a:lnTo>
                  <a:close/>
                  <a:moveTo>
                    <a:pt x="4650" y="5142"/>
                  </a:moveTo>
                  <a:cubicBezTo>
                    <a:pt x="4650" y="5221"/>
                    <a:pt x="4650" y="5221"/>
                    <a:pt x="4650" y="5221"/>
                  </a:cubicBezTo>
                  <a:cubicBezTo>
                    <a:pt x="4582" y="5181"/>
                    <a:pt x="4582" y="5181"/>
                    <a:pt x="4582" y="5181"/>
                  </a:cubicBezTo>
                  <a:lnTo>
                    <a:pt x="4650" y="5142"/>
                  </a:lnTo>
                  <a:close/>
                  <a:moveTo>
                    <a:pt x="4575" y="5177"/>
                  </a:moveTo>
                  <a:cubicBezTo>
                    <a:pt x="4514" y="5141"/>
                    <a:pt x="4514" y="5141"/>
                    <a:pt x="4514" y="5141"/>
                  </a:cubicBezTo>
                  <a:cubicBezTo>
                    <a:pt x="4637" y="5141"/>
                    <a:pt x="4637" y="5141"/>
                    <a:pt x="4637" y="5141"/>
                  </a:cubicBezTo>
                  <a:lnTo>
                    <a:pt x="4575" y="5177"/>
                  </a:lnTo>
                  <a:close/>
                  <a:moveTo>
                    <a:pt x="4637" y="5134"/>
                  </a:moveTo>
                  <a:cubicBezTo>
                    <a:pt x="4514" y="5134"/>
                    <a:pt x="4514" y="5134"/>
                    <a:pt x="4514" y="5134"/>
                  </a:cubicBezTo>
                  <a:cubicBezTo>
                    <a:pt x="4575" y="5099"/>
                    <a:pt x="4575" y="5099"/>
                    <a:pt x="4575" y="5099"/>
                  </a:cubicBezTo>
                  <a:lnTo>
                    <a:pt x="4637" y="5134"/>
                  </a:lnTo>
                  <a:close/>
                  <a:moveTo>
                    <a:pt x="4582" y="5095"/>
                  </a:moveTo>
                  <a:cubicBezTo>
                    <a:pt x="4650" y="5055"/>
                    <a:pt x="4650" y="5055"/>
                    <a:pt x="4650" y="5055"/>
                  </a:cubicBezTo>
                  <a:cubicBezTo>
                    <a:pt x="4650" y="5134"/>
                    <a:pt x="4650" y="5134"/>
                    <a:pt x="4650" y="5134"/>
                  </a:cubicBezTo>
                  <a:lnTo>
                    <a:pt x="4582" y="5095"/>
                  </a:lnTo>
                  <a:close/>
                  <a:moveTo>
                    <a:pt x="4500" y="5134"/>
                  </a:moveTo>
                  <a:cubicBezTo>
                    <a:pt x="4387" y="5134"/>
                    <a:pt x="4387" y="5134"/>
                    <a:pt x="4387" y="5134"/>
                  </a:cubicBezTo>
                  <a:cubicBezTo>
                    <a:pt x="4387" y="4993"/>
                    <a:pt x="4387" y="4993"/>
                    <a:pt x="4387" y="4993"/>
                  </a:cubicBezTo>
                  <a:cubicBezTo>
                    <a:pt x="4451" y="4993"/>
                    <a:pt x="4451" y="4993"/>
                    <a:pt x="4451" y="4993"/>
                  </a:cubicBezTo>
                  <a:cubicBezTo>
                    <a:pt x="4454" y="5052"/>
                    <a:pt x="4502" y="5098"/>
                    <a:pt x="4562" y="5098"/>
                  </a:cubicBezTo>
                  <a:cubicBezTo>
                    <a:pt x="4562" y="5098"/>
                    <a:pt x="4562" y="5098"/>
                    <a:pt x="4562" y="5098"/>
                  </a:cubicBezTo>
                  <a:lnTo>
                    <a:pt x="4500" y="5134"/>
                  </a:lnTo>
                  <a:close/>
                  <a:moveTo>
                    <a:pt x="4500" y="5141"/>
                  </a:moveTo>
                  <a:cubicBezTo>
                    <a:pt x="4562" y="5177"/>
                    <a:pt x="4562" y="5177"/>
                    <a:pt x="4562" y="5177"/>
                  </a:cubicBezTo>
                  <a:cubicBezTo>
                    <a:pt x="4562" y="5177"/>
                    <a:pt x="4562" y="5177"/>
                    <a:pt x="4562" y="5177"/>
                  </a:cubicBezTo>
                  <a:cubicBezTo>
                    <a:pt x="4502" y="5177"/>
                    <a:pt x="4453" y="5225"/>
                    <a:pt x="4451" y="5285"/>
                  </a:cubicBezTo>
                  <a:cubicBezTo>
                    <a:pt x="4387" y="5285"/>
                    <a:pt x="4387" y="5285"/>
                    <a:pt x="4387" y="5285"/>
                  </a:cubicBezTo>
                  <a:cubicBezTo>
                    <a:pt x="4387" y="5141"/>
                    <a:pt x="4387" y="5141"/>
                    <a:pt x="4387" y="5141"/>
                  </a:cubicBezTo>
                  <a:lnTo>
                    <a:pt x="4500" y="5141"/>
                  </a:lnTo>
                  <a:close/>
                  <a:moveTo>
                    <a:pt x="4562" y="5184"/>
                  </a:moveTo>
                  <a:cubicBezTo>
                    <a:pt x="4574" y="5184"/>
                    <a:pt x="4574" y="5184"/>
                    <a:pt x="4574" y="5184"/>
                  </a:cubicBezTo>
                  <a:cubicBezTo>
                    <a:pt x="4657" y="5233"/>
                    <a:pt x="4657" y="5233"/>
                    <a:pt x="4657" y="5233"/>
                  </a:cubicBezTo>
                  <a:cubicBezTo>
                    <a:pt x="4657" y="5043"/>
                    <a:pt x="4657" y="5043"/>
                    <a:pt x="4657" y="5043"/>
                  </a:cubicBezTo>
                  <a:cubicBezTo>
                    <a:pt x="4574" y="5091"/>
                    <a:pt x="4574" y="5091"/>
                    <a:pt x="4574" y="5091"/>
                  </a:cubicBezTo>
                  <a:cubicBezTo>
                    <a:pt x="4562" y="5091"/>
                    <a:pt x="4562" y="5091"/>
                    <a:pt x="4562" y="5091"/>
                  </a:cubicBezTo>
                  <a:cubicBezTo>
                    <a:pt x="4506" y="5091"/>
                    <a:pt x="4461" y="5048"/>
                    <a:pt x="4458" y="4993"/>
                  </a:cubicBezTo>
                  <a:cubicBezTo>
                    <a:pt x="4906" y="4992"/>
                    <a:pt x="4906" y="4992"/>
                    <a:pt x="4906" y="4992"/>
                  </a:cubicBezTo>
                  <a:cubicBezTo>
                    <a:pt x="5353" y="4993"/>
                    <a:pt x="5353" y="4993"/>
                    <a:pt x="5353" y="4993"/>
                  </a:cubicBezTo>
                  <a:cubicBezTo>
                    <a:pt x="5351" y="5048"/>
                    <a:pt x="5305" y="5091"/>
                    <a:pt x="5250" y="5091"/>
                  </a:cubicBezTo>
                  <a:cubicBezTo>
                    <a:pt x="5237" y="5091"/>
                    <a:pt x="5237" y="5091"/>
                    <a:pt x="5237" y="5091"/>
                  </a:cubicBezTo>
                  <a:cubicBezTo>
                    <a:pt x="5154" y="5043"/>
                    <a:pt x="5154" y="5043"/>
                    <a:pt x="5154" y="5043"/>
                  </a:cubicBezTo>
                  <a:cubicBezTo>
                    <a:pt x="5154" y="5233"/>
                    <a:pt x="5154" y="5233"/>
                    <a:pt x="5154" y="5233"/>
                  </a:cubicBezTo>
                  <a:cubicBezTo>
                    <a:pt x="5237" y="5184"/>
                    <a:pt x="5237" y="5184"/>
                    <a:pt x="5237" y="5184"/>
                  </a:cubicBezTo>
                  <a:cubicBezTo>
                    <a:pt x="5250" y="5184"/>
                    <a:pt x="5250" y="5184"/>
                    <a:pt x="5250" y="5184"/>
                  </a:cubicBezTo>
                  <a:cubicBezTo>
                    <a:pt x="5306" y="5184"/>
                    <a:pt x="5352" y="5229"/>
                    <a:pt x="5353" y="5285"/>
                  </a:cubicBezTo>
                  <a:cubicBezTo>
                    <a:pt x="5100" y="5285"/>
                    <a:pt x="5100" y="5285"/>
                    <a:pt x="5100" y="5285"/>
                  </a:cubicBezTo>
                  <a:cubicBezTo>
                    <a:pt x="4711" y="5285"/>
                    <a:pt x="4711" y="5285"/>
                    <a:pt x="4711" y="5285"/>
                  </a:cubicBezTo>
                  <a:cubicBezTo>
                    <a:pt x="4458" y="5285"/>
                    <a:pt x="4458" y="5285"/>
                    <a:pt x="4458" y="5285"/>
                  </a:cubicBezTo>
                  <a:cubicBezTo>
                    <a:pt x="4459" y="5229"/>
                    <a:pt x="4505" y="5184"/>
                    <a:pt x="4562" y="5184"/>
                  </a:cubicBezTo>
                  <a:close/>
                  <a:moveTo>
                    <a:pt x="5174" y="5141"/>
                  </a:moveTo>
                  <a:cubicBezTo>
                    <a:pt x="5297" y="5141"/>
                    <a:pt x="5297" y="5141"/>
                    <a:pt x="5297" y="5141"/>
                  </a:cubicBezTo>
                  <a:cubicBezTo>
                    <a:pt x="5236" y="5177"/>
                    <a:pt x="5236" y="5177"/>
                    <a:pt x="5236" y="5177"/>
                  </a:cubicBezTo>
                  <a:lnTo>
                    <a:pt x="5174" y="5141"/>
                  </a:lnTo>
                  <a:close/>
                  <a:moveTo>
                    <a:pt x="5229" y="5181"/>
                  </a:moveTo>
                  <a:cubicBezTo>
                    <a:pt x="5161" y="5221"/>
                    <a:pt x="5161" y="5221"/>
                    <a:pt x="5161" y="5221"/>
                  </a:cubicBezTo>
                  <a:cubicBezTo>
                    <a:pt x="5161" y="5142"/>
                    <a:pt x="5161" y="5142"/>
                    <a:pt x="5161" y="5142"/>
                  </a:cubicBezTo>
                  <a:lnTo>
                    <a:pt x="5229" y="5181"/>
                  </a:lnTo>
                  <a:close/>
                  <a:moveTo>
                    <a:pt x="5161" y="5134"/>
                  </a:moveTo>
                  <a:cubicBezTo>
                    <a:pt x="5161" y="5055"/>
                    <a:pt x="5161" y="5055"/>
                    <a:pt x="5161" y="5055"/>
                  </a:cubicBezTo>
                  <a:cubicBezTo>
                    <a:pt x="5229" y="5095"/>
                    <a:pt x="5229" y="5095"/>
                    <a:pt x="5229" y="5095"/>
                  </a:cubicBezTo>
                  <a:lnTo>
                    <a:pt x="5161" y="5134"/>
                  </a:lnTo>
                  <a:close/>
                  <a:moveTo>
                    <a:pt x="5174" y="5134"/>
                  </a:moveTo>
                  <a:cubicBezTo>
                    <a:pt x="5236" y="5099"/>
                    <a:pt x="5236" y="5099"/>
                    <a:pt x="5236" y="5099"/>
                  </a:cubicBezTo>
                  <a:cubicBezTo>
                    <a:pt x="5297" y="5134"/>
                    <a:pt x="5297" y="5134"/>
                    <a:pt x="5297" y="5134"/>
                  </a:cubicBezTo>
                  <a:lnTo>
                    <a:pt x="5174" y="5134"/>
                  </a:lnTo>
                  <a:close/>
                  <a:moveTo>
                    <a:pt x="5250" y="5177"/>
                  </a:moveTo>
                  <a:cubicBezTo>
                    <a:pt x="5249" y="5177"/>
                    <a:pt x="5249" y="5177"/>
                    <a:pt x="5249" y="5177"/>
                  </a:cubicBezTo>
                  <a:cubicBezTo>
                    <a:pt x="5311" y="5141"/>
                    <a:pt x="5311" y="5141"/>
                    <a:pt x="5311" y="5141"/>
                  </a:cubicBezTo>
                  <a:cubicBezTo>
                    <a:pt x="5424" y="5141"/>
                    <a:pt x="5424" y="5141"/>
                    <a:pt x="5424" y="5141"/>
                  </a:cubicBezTo>
                  <a:cubicBezTo>
                    <a:pt x="5424" y="5285"/>
                    <a:pt x="5424" y="5285"/>
                    <a:pt x="5424" y="5285"/>
                  </a:cubicBezTo>
                  <a:cubicBezTo>
                    <a:pt x="5360" y="5285"/>
                    <a:pt x="5360" y="5285"/>
                    <a:pt x="5360" y="5285"/>
                  </a:cubicBezTo>
                  <a:cubicBezTo>
                    <a:pt x="5359" y="5225"/>
                    <a:pt x="5310" y="5177"/>
                    <a:pt x="5250" y="5177"/>
                  </a:cubicBezTo>
                  <a:close/>
                  <a:moveTo>
                    <a:pt x="5311" y="5134"/>
                  </a:moveTo>
                  <a:cubicBezTo>
                    <a:pt x="5249" y="5098"/>
                    <a:pt x="5249" y="5098"/>
                    <a:pt x="5249" y="5098"/>
                  </a:cubicBezTo>
                  <a:cubicBezTo>
                    <a:pt x="5250" y="5098"/>
                    <a:pt x="5250" y="5098"/>
                    <a:pt x="5250" y="5098"/>
                  </a:cubicBezTo>
                  <a:cubicBezTo>
                    <a:pt x="5309" y="5098"/>
                    <a:pt x="5357" y="5052"/>
                    <a:pt x="5360" y="4993"/>
                  </a:cubicBezTo>
                  <a:cubicBezTo>
                    <a:pt x="5424" y="4993"/>
                    <a:pt x="5424" y="4993"/>
                    <a:pt x="5424" y="4993"/>
                  </a:cubicBezTo>
                  <a:cubicBezTo>
                    <a:pt x="5424" y="5134"/>
                    <a:pt x="5424" y="5134"/>
                    <a:pt x="5424" y="5134"/>
                  </a:cubicBezTo>
                  <a:lnTo>
                    <a:pt x="5311" y="5134"/>
                  </a:lnTo>
                  <a:close/>
                  <a:moveTo>
                    <a:pt x="5100" y="4986"/>
                  </a:moveTo>
                  <a:cubicBezTo>
                    <a:pt x="5100" y="4985"/>
                    <a:pt x="5100" y="4985"/>
                    <a:pt x="5100" y="4985"/>
                  </a:cubicBezTo>
                  <a:cubicBezTo>
                    <a:pt x="4906" y="4985"/>
                    <a:pt x="4906" y="4985"/>
                    <a:pt x="4906" y="4985"/>
                  </a:cubicBezTo>
                  <a:cubicBezTo>
                    <a:pt x="4711" y="4985"/>
                    <a:pt x="4711" y="4985"/>
                    <a:pt x="4711" y="4985"/>
                  </a:cubicBezTo>
                  <a:cubicBezTo>
                    <a:pt x="4711" y="4986"/>
                    <a:pt x="4711" y="4986"/>
                    <a:pt x="4711" y="4986"/>
                  </a:cubicBezTo>
                  <a:cubicBezTo>
                    <a:pt x="472" y="4993"/>
                    <a:pt x="472" y="4993"/>
                    <a:pt x="472" y="4993"/>
                  </a:cubicBezTo>
                  <a:cubicBezTo>
                    <a:pt x="470" y="4943"/>
                    <a:pt x="430" y="4903"/>
                    <a:pt x="381" y="4901"/>
                  </a:cubicBezTo>
                  <a:cubicBezTo>
                    <a:pt x="381" y="521"/>
                    <a:pt x="381" y="521"/>
                    <a:pt x="381" y="521"/>
                  </a:cubicBezTo>
                  <a:cubicBezTo>
                    <a:pt x="430" y="519"/>
                    <a:pt x="470" y="479"/>
                    <a:pt x="472" y="430"/>
                  </a:cubicBezTo>
                  <a:cubicBezTo>
                    <a:pt x="4711" y="430"/>
                    <a:pt x="4711" y="430"/>
                    <a:pt x="4711" y="430"/>
                  </a:cubicBezTo>
                  <a:cubicBezTo>
                    <a:pt x="5100" y="430"/>
                    <a:pt x="5100" y="430"/>
                    <a:pt x="5100" y="430"/>
                  </a:cubicBezTo>
                  <a:cubicBezTo>
                    <a:pt x="9339" y="430"/>
                    <a:pt x="9339" y="430"/>
                    <a:pt x="9339" y="430"/>
                  </a:cubicBezTo>
                  <a:cubicBezTo>
                    <a:pt x="9341" y="479"/>
                    <a:pt x="9381" y="519"/>
                    <a:pt x="9430" y="521"/>
                  </a:cubicBezTo>
                  <a:cubicBezTo>
                    <a:pt x="9430" y="4901"/>
                    <a:pt x="9430" y="4901"/>
                    <a:pt x="9430" y="4901"/>
                  </a:cubicBezTo>
                  <a:cubicBezTo>
                    <a:pt x="9381" y="4903"/>
                    <a:pt x="9341" y="4943"/>
                    <a:pt x="9339" y="4993"/>
                  </a:cubicBezTo>
                  <a:lnTo>
                    <a:pt x="5100" y="4986"/>
                  </a:lnTo>
                  <a:close/>
                  <a:moveTo>
                    <a:pt x="259" y="128"/>
                  </a:moveTo>
                  <a:cubicBezTo>
                    <a:pt x="139" y="514"/>
                    <a:pt x="139" y="514"/>
                    <a:pt x="139" y="514"/>
                  </a:cubicBezTo>
                  <a:cubicBezTo>
                    <a:pt x="138" y="514"/>
                    <a:pt x="138" y="514"/>
                    <a:pt x="138" y="514"/>
                  </a:cubicBezTo>
                  <a:cubicBezTo>
                    <a:pt x="138" y="4908"/>
                    <a:pt x="138" y="4908"/>
                    <a:pt x="138" y="4908"/>
                  </a:cubicBezTo>
                  <a:cubicBezTo>
                    <a:pt x="139" y="4908"/>
                    <a:pt x="139" y="4908"/>
                    <a:pt x="139" y="4908"/>
                  </a:cubicBezTo>
                  <a:cubicBezTo>
                    <a:pt x="256" y="5285"/>
                    <a:pt x="256" y="5285"/>
                    <a:pt x="256" y="5285"/>
                  </a:cubicBezTo>
                  <a:cubicBezTo>
                    <a:pt x="92" y="5285"/>
                    <a:pt x="92" y="5285"/>
                    <a:pt x="92" y="5285"/>
                  </a:cubicBezTo>
                  <a:cubicBezTo>
                    <a:pt x="92" y="128"/>
                    <a:pt x="92" y="128"/>
                    <a:pt x="92" y="128"/>
                  </a:cubicBezTo>
                  <a:lnTo>
                    <a:pt x="259" y="128"/>
                  </a:lnTo>
                  <a:close/>
                  <a:moveTo>
                    <a:pt x="92" y="121"/>
                  </a:moveTo>
                  <a:cubicBezTo>
                    <a:pt x="93" y="90"/>
                    <a:pt x="119" y="65"/>
                    <a:pt x="150" y="65"/>
                  </a:cubicBezTo>
                  <a:cubicBezTo>
                    <a:pt x="4379" y="65"/>
                    <a:pt x="4379" y="65"/>
                    <a:pt x="4379" y="65"/>
                  </a:cubicBezTo>
                  <a:cubicBezTo>
                    <a:pt x="4379" y="121"/>
                    <a:pt x="4379" y="121"/>
                    <a:pt x="4379" y="121"/>
                  </a:cubicBezTo>
                  <a:lnTo>
                    <a:pt x="92" y="121"/>
                  </a:lnTo>
                  <a:close/>
                  <a:moveTo>
                    <a:pt x="256" y="197"/>
                  </a:moveTo>
                  <a:cubicBezTo>
                    <a:pt x="256" y="514"/>
                    <a:pt x="256" y="514"/>
                    <a:pt x="256" y="514"/>
                  </a:cubicBezTo>
                  <a:cubicBezTo>
                    <a:pt x="208" y="514"/>
                    <a:pt x="208" y="514"/>
                    <a:pt x="208" y="514"/>
                  </a:cubicBezTo>
                  <a:lnTo>
                    <a:pt x="256" y="197"/>
                  </a:lnTo>
                  <a:close/>
                  <a:moveTo>
                    <a:pt x="201" y="514"/>
                  </a:moveTo>
                  <a:cubicBezTo>
                    <a:pt x="146" y="514"/>
                    <a:pt x="146" y="514"/>
                    <a:pt x="146" y="514"/>
                  </a:cubicBezTo>
                  <a:cubicBezTo>
                    <a:pt x="253" y="168"/>
                    <a:pt x="253" y="168"/>
                    <a:pt x="253" y="168"/>
                  </a:cubicBezTo>
                  <a:lnTo>
                    <a:pt x="201" y="514"/>
                  </a:lnTo>
                  <a:close/>
                  <a:moveTo>
                    <a:pt x="146" y="4908"/>
                  </a:moveTo>
                  <a:cubicBezTo>
                    <a:pt x="201" y="4908"/>
                    <a:pt x="201" y="4908"/>
                    <a:pt x="201" y="4908"/>
                  </a:cubicBezTo>
                  <a:cubicBezTo>
                    <a:pt x="253" y="5254"/>
                    <a:pt x="253" y="5254"/>
                    <a:pt x="253" y="5254"/>
                  </a:cubicBezTo>
                  <a:lnTo>
                    <a:pt x="146" y="4908"/>
                  </a:lnTo>
                  <a:close/>
                  <a:moveTo>
                    <a:pt x="208" y="4908"/>
                  </a:moveTo>
                  <a:cubicBezTo>
                    <a:pt x="256" y="4908"/>
                    <a:pt x="256" y="4908"/>
                    <a:pt x="256" y="4908"/>
                  </a:cubicBezTo>
                  <a:cubicBezTo>
                    <a:pt x="256" y="5225"/>
                    <a:pt x="256" y="5225"/>
                    <a:pt x="256" y="5225"/>
                  </a:cubicBezTo>
                  <a:lnTo>
                    <a:pt x="208" y="4908"/>
                  </a:lnTo>
                  <a:close/>
                  <a:moveTo>
                    <a:pt x="145" y="4901"/>
                  </a:moveTo>
                  <a:cubicBezTo>
                    <a:pt x="145" y="521"/>
                    <a:pt x="145" y="521"/>
                    <a:pt x="145" y="521"/>
                  </a:cubicBezTo>
                  <a:cubicBezTo>
                    <a:pt x="374" y="521"/>
                    <a:pt x="374" y="521"/>
                    <a:pt x="374" y="521"/>
                  </a:cubicBezTo>
                  <a:cubicBezTo>
                    <a:pt x="374" y="4901"/>
                    <a:pt x="374" y="4901"/>
                    <a:pt x="374" y="4901"/>
                  </a:cubicBezTo>
                  <a:lnTo>
                    <a:pt x="145" y="4901"/>
                  </a:lnTo>
                  <a:close/>
                  <a:moveTo>
                    <a:pt x="4711" y="218"/>
                  </a:moveTo>
                  <a:cubicBezTo>
                    <a:pt x="4771" y="218"/>
                    <a:pt x="4771" y="218"/>
                    <a:pt x="4771" y="218"/>
                  </a:cubicBezTo>
                  <a:cubicBezTo>
                    <a:pt x="5041" y="218"/>
                    <a:pt x="5041" y="218"/>
                    <a:pt x="5041" y="218"/>
                  </a:cubicBezTo>
                  <a:cubicBezTo>
                    <a:pt x="5100" y="218"/>
                    <a:pt x="5100" y="218"/>
                    <a:pt x="5100" y="218"/>
                  </a:cubicBezTo>
                  <a:cubicBezTo>
                    <a:pt x="5342" y="218"/>
                    <a:pt x="5342" y="218"/>
                    <a:pt x="5342" y="218"/>
                  </a:cubicBezTo>
                  <a:cubicBezTo>
                    <a:pt x="5358" y="218"/>
                    <a:pt x="5358" y="218"/>
                    <a:pt x="5358" y="218"/>
                  </a:cubicBezTo>
                  <a:cubicBezTo>
                    <a:pt x="9523" y="218"/>
                    <a:pt x="9523" y="218"/>
                    <a:pt x="9523" y="218"/>
                  </a:cubicBezTo>
                  <a:cubicBezTo>
                    <a:pt x="9431" y="514"/>
                    <a:pt x="9431" y="514"/>
                    <a:pt x="9431" y="514"/>
                  </a:cubicBezTo>
                  <a:cubicBezTo>
                    <a:pt x="9384" y="513"/>
                    <a:pt x="9346" y="474"/>
                    <a:pt x="9346" y="426"/>
                  </a:cubicBezTo>
                  <a:cubicBezTo>
                    <a:pt x="9346" y="423"/>
                    <a:pt x="9346" y="423"/>
                    <a:pt x="9346" y="423"/>
                  </a:cubicBezTo>
                  <a:cubicBezTo>
                    <a:pt x="5100" y="423"/>
                    <a:pt x="5100" y="423"/>
                    <a:pt x="5100" y="423"/>
                  </a:cubicBezTo>
                  <a:cubicBezTo>
                    <a:pt x="4711" y="423"/>
                    <a:pt x="4711" y="423"/>
                    <a:pt x="4711" y="423"/>
                  </a:cubicBezTo>
                  <a:cubicBezTo>
                    <a:pt x="465" y="423"/>
                    <a:pt x="465" y="423"/>
                    <a:pt x="465" y="423"/>
                  </a:cubicBezTo>
                  <a:cubicBezTo>
                    <a:pt x="465" y="426"/>
                    <a:pt x="465" y="426"/>
                    <a:pt x="465" y="426"/>
                  </a:cubicBezTo>
                  <a:cubicBezTo>
                    <a:pt x="465" y="474"/>
                    <a:pt x="427" y="513"/>
                    <a:pt x="380" y="514"/>
                  </a:cubicBezTo>
                  <a:cubicBezTo>
                    <a:pt x="288" y="218"/>
                    <a:pt x="288" y="218"/>
                    <a:pt x="288" y="218"/>
                  </a:cubicBezTo>
                  <a:cubicBezTo>
                    <a:pt x="4453" y="218"/>
                    <a:pt x="4453" y="218"/>
                    <a:pt x="4453" y="218"/>
                  </a:cubicBezTo>
                  <a:cubicBezTo>
                    <a:pt x="4469" y="218"/>
                    <a:pt x="4469" y="218"/>
                    <a:pt x="4469" y="218"/>
                  </a:cubicBezTo>
                  <a:lnTo>
                    <a:pt x="4711" y="218"/>
                  </a:lnTo>
                  <a:close/>
                  <a:moveTo>
                    <a:pt x="4417" y="128"/>
                  </a:moveTo>
                  <a:cubicBezTo>
                    <a:pt x="4711" y="128"/>
                    <a:pt x="4711" y="128"/>
                    <a:pt x="4711" y="128"/>
                  </a:cubicBezTo>
                  <a:cubicBezTo>
                    <a:pt x="5100" y="128"/>
                    <a:pt x="5100" y="128"/>
                    <a:pt x="5100" y="128"/>
                  </a:cubicBezTo>
                  <a:cubicBezTo>
                    <a:pt x="5394" y="128"/>
                    <a:pt x="5394" y="128"/>
                    <a:pt x="5394" y="128"/>
                  </a:cubicBezTo>
                  <a:cubicBezTo>
                    <a:pt x="5360" y="141"/>
                    <a:pt x="5337" y="174"/>
                    <a:pt x="5335" y="211"/>
                  </a:cubicBezTo>
                  <a:cubicBezTo>
                    <a:pt x="5100" y="211"/>
                    <a:pt x="5100" y="211"/>
                    <a:pt x="5100" y="211"/>
                  </a:cubicBezTo>
                  <a:cubicBezTo>
                    <a:pt x="5041" y="211"/>
                    <a:pt x="5041" y="211"/>
                    <a:pt x="5041" y="211"/>
                  </a:cubicBezTo>
                  <a:cubicBezTo>
                    <a:pt x="4771" y="211"/>
                    <a:pt x="4771" y="211"/>
                    <a:pt x="4771" y="211"/>
                  </a:cubicBezTo>
                  <a:cubicBezTo>
                    <a:pt x="4711" y="211"/>
                    <a:pt x="4711" y="211"/>
                    <a:pt x="4711" y="211"/>
                  </a:cubicBezTo>
                  <a:cubicBezTo>
                    <a:pt x="4476" y="211"/>
                    <a:pt x="4476" y="211"/>
                    <a:pt x="4476" y="211"/>
                  </a:cubicBezTo>
                  <a:cubicBezTo>
                    <a:pt x="4475" y="174"/>
                    <a:pt x="4451" y="141"/>
                    <a:pt x="4417" y="128"/>
                  </a:cubicBezTo>
                  <a:close/>
                  <a:moveTo>
                    <a:pt x="9494" y="514"/>
                  </a:moveTo>
                  <a:cubicBezTo>
                    <a:pt x="9438" y="514"/>
                    <a:pt x="9438" y="514"/>
                    <a:pt x="9438" y="514"/>
                  </a:cubicBezTo>
                  <a:cubicBezTo>
                    <a:pt x="9546" y="168"/>
                    <a:pt x="9546" y="168"/>
                    <a:pt x="9546" y="168"/>
                  </a:cubicBezTo>
                  <a:lnTo>
                    <a:pt x="9494" y="514"/>
                  </a:lnTo>
                  <a:close/>
                  <a:moveTo>
                    <a:pt x="9548" y="197"/>
                  </a:moveTo>
                  <a:cubicBezTo>
                    <a:pt x="9548" y="514"/>
                    <a:pt x="9548" y="514"/>
                    <a:pt x="9548" y="514"/>
                  </a:cubicBezTo>
                  <a:cubicBezTo>
                    <a:pt x="9501" y="514"/>
                    <a:pt x="9501" y="514"/>
                    <a:pt x="9501" y="514"/>
                  </a:cubicBezTo>
                  <a:lnTo>
                    <a:pt x="9548" y="197"/>
                  </a:lnTo>
                  <a:close/>
                  <a:moveTo>
                    <a:pt x="9501" y="5134"/>
                  </a:moveTo>
                  <a:cubicBezTo>
                    <a:pt x="5431" y="5134"/>
                    <a:pt x="5431" y="5134"/>
                    <a:pt x="5431" y="5134"/>
                  </a:cubicBezTo>
                  <a:cubicBezTo>
                    <a:pt x="5431" y="4993"/>
                    <a:pt x="5431" y="4993"/>
                    <a:pt x="5431" y="4993"/>
                  </a:cubicBezTo>
                  <a:cubicBezTo>
                    <a:pt x="9346" y="5000"/>
                    <a:pt x="9346" y="5000"/>
                    <a:pt x="9346" y="5000"/>
                  </a:cubicBezTo>
                  <a:cubicBezTo>
                    <a:pt x="9346" y="4996"/>
                    <a:pt x="9346" y="4996"/>
                    <a:pt x="9346" y="4996"/>
                  </a:cubicBezTo>
                  <a:cubicBezTo>
                    <a:pt x="9346" y="4949"/>
                    <a:pt x="9384" y="4910"/>
                    <a:pt x="9431" y="4908"/>
                  </a:cubicBezTo>
                  <a:lnTo>
                    <a:pt x="9501" y="5134"/>
                  </a:lnTo>
                  <a:close/>
                  <a:moveTo>
                    <a:pt x="9438" y="4908"/>
                  </a:moveTo>
                  <a:cubicBezTo>
                    <a:pt x="9493" y="4908"/>
                    <a:pt x="9493" y="4908"/>
                    <a:pt x="9493" y="4908"/>
                  </a:cubicBezTo>
                  <a:cubicBezTo>
                    <a:pt x="9546" y="5254"/>
                    <a:pt x="9546" y="5254"/>
                    <a:pt x="9546" y="5254"/>
                  </a:cubicBezTo>
                  <a:lnTo>
                    <a:pt x="9438" y="4908"/>
                  </a:lnTo>
                  <a:close/>
                  <a:moveTo>
                    <a:pt x="373" y="514"/>
                  </a:moveTo>
                  <a:cubicBezTo>
                    <a:pt x="318" y="514"/>
                    <a:pt x="318" y="514"/>
                    <a:pt x="318" y="514"/>
                  </a:cubicBezTo>
                  <a:cubicBezTo>
                    <a:pt x="266" y="168"/>
                    <a:pt x="266" y="168"/>
                    <a:pt x="266" y="168"/>
                  </a:cubicBezTo>
                  <a:lnTo>
                    <a:pt x="373" y="514"/>
                  </a:lnTo>
                  <a:close/>
                  <a:moveTo>
                    <a:pt x="311" y="514"/>
                  </a:moveTo>
                  <a:cubicBezTo>
                    <a:pt x="263" y="514"/>
                    <a:pt x="263" y="514"/>
                    <a:pt x="263" y="514"/>
                  </a:cubicBezTo>
                  <a:cubicBezTo>
                    <a:pt x="263" y="197"/>
                    <a:pt x="263" y="197"/>
                    <a:pt x="263" y="197"/>
                  </a:cubicBezTo>
                  <a:lnTo>
                    <a:pt x="311" y="514"/>
                  </a:lnTo>
                  <a:close/>
                  <a:moveTo>
                    <a:pt x="373" y="4908"/>
                  </a:moveTo>
                  <a:cubicBezTo>
                    <a:pt x="266" y="5254"/>
                    <a:pt x="266" y="5254"/>
                    <a:pt x="266" y="5254"/>
                  </a:cubicBezTo>
                  <a:cubicBezTo>
                    <a:pt x="318" y="4908"/>
                    <a:pt x="318" y="4908"/>
                    <a:pt x="318" y="4908"/>
                  </a:cubicBezTo>
                  <a:lnTo>
                    <a:pt x="373" y="4908"/>
                  </a:lnTo>
                  <a:close/>
                  <a:moveTo>
                    <a:pt x="263" y="4908"/>
                  </a:moveTo>
                  <a:cubicBezTo>
                    <a:pt x="311" y="4908"/>
                    <a:pt x="311" y="4908"/>
                    <a:pt x="311" y="4908"/>
                  </a:cubicBezTo>
                  <a:cubicBezTo>
                    <a:pt x="263" y="5225"/>
                    <a:pt x="263" y="5225"/>
                    <a:pt x="263" y="5225"/>
                  </a:cubicBezTo>
                  <a:lnTo>
                    <a:pt x="263" y="4908"/>
                  </a:lnTo>
                  <a:close/>
                  <a:moveTo>
                    <a:pt x="308" y="5141"/>
                  </a:moveTo>
                  <a:cubicBezTo>
                    <a:pt x="4380" y="5141"/>
                    <a:pt x="4380" y="5141"/>
                    <a:pt x="4380" y="5141"/>
                  </a:cubicBezTo>
                  <a:cubicBezTo>
                    <a:pt x="4380" y="5285"/>
                    <a:pt x="4380" y="5285"/>
                    <a:pt x="4380" y="5285"/>
                  </a:cubicBezTo>
                  <a:cubicBezTo>
                    <a:pt x="263" y="5285"/>
                    <a:pt x="263" y="5285"/>
                    <a:pt x="263" y="5285"/>
                  </a:cubicBezTo>
                  <a:lnTo>
                    <a:pt x="308" y="5141"/>
                  </a:lnTo>
                  <a:close/>
                  <a:moveTo>
                    <a:pt x="310" y="5134"/>
                  </a:moveTo>
                  <a:cubicBezTo>
                    <a:pt x="380" y="4908"/>
                    <a:pt x="380" y="4908"/>
                    <a:pt x="380" y="4908"/>
                  </a:cubicBezTo>
                  <a:cubicBezTo>
                    <a:pt x="427" y="4910"/>
                    <a:pt x="465" y="4949"/>
                    <a:pt x="465" y="4996"/>
                  </a:cubicBezTo>
                  <a:cubicBezTo>
                    <a:pt x="465" y="5000"/>
                    <a:pt x="465" y="5000"/>
                    <a:pt x="465" y="5000"/>
                  </a:cubicBezTo>
                  <a:cubicBezTo>
                    <a:pt x="4380" y="4993"/>
                    <a:pt x="4380" y="4993"/>
                    <a:pt x="4380" y="4993"/>
                  </a:cubicBezTo>
                  <a:cubicBezTo>
                    <a:pt x="4380" y="5134"/>
                    <a:pt x="4380" y="5134"/>
                    <a:pt x="4380" y="5134"/>
                  </a:cubicBezTo>
                  <a:lnTo>
                    <a:pt x="310" y="5134"/>
                  </a:lnTo>
                  <a:close/>
                  <a:moveTo>
                    <a:pt x="5431" y="5141"/>
                  </a:moveTo>
                  <a:cubicBezTo>
                    <a:pt x="9503" y="5141"/>
                    <a:pt x="9503" y="5141"/>
                    <a:pt x="9503" y="5141"/>
                  </a:cubicBezTo>
                  <a:cubicBezTo>
                    <a:pt x="9548" y="5285"/>
                    <a:pt x="9548" y="5285"/>
                    <a:pt x="9548" y="5285"/>
                  </a:cubicBezTo>
                  <a:cubicBezTo>
                    <a:pt x="5431" y="5285"/>
                    <a:pt x="5431" y="5285"/>
                    <a:pt x="5431" y="5285"/>
                  </a:cubicBezTo>
                  <a:lnTo>
                    <a:pt x="5431" y="5141"/>
                  </a:lnTo>
                  <a:close/>
                  <a:moveTo>
                    <a:pt x="9500" y="4908"/>
                  </a:moveTo>
                  <a:cubicBezTo>
                    <a:pt x="9548" y="4908"/>
                    <a:pt x="9548" y="4908"/>
                    <a:pt x="9548" y="4908"/>
                  </a:cubicBezTo>
                  <a:cubicBezTo>
                    <a:pt x="9548" y="5225"/>
                    <a:pt x="9548" y="5225"/>
                    <a:pt x="9548" y="5225"/>
                  </a:cubicBezTo>
                  <a:lnTo>
                    <a:pt x="9500" y="4908"/>
                  </a:lnTo>
                  <a:close/>
                  <a:moveTo>
                    <a:pt x="9437" y="4901"/>
                  </a:moveTo>
                  <a:cubicBezTo>
                    <a:pt x="9437" y="521"/>
                    <a:pt x="9437" y="521"/>
                    <a:pt x="9437" y="521"/>
                  </a:cubicBezTo>
                  <a:cubicBezTo>
                    <a:pt x="9666" y="521"/>
                    <a:pt x="9666" y="521"/>
                    <a:pt x="9666" y="521"/>
                  </a:cubicBezTo>
                  <a:cubicBezTo>
                    <a:pt x="9666" y="4901"/>
                    <a:pt x="9666" y="4901"/>
                    <a:pt x="9666" y="4901"/>
                  </a:cubicBezTo>
                  <a:lnTo>
                    <a:pt x="9437" y="4901"/>
                  </a:lnTo>
                  <a:close/>
                  <a:moveTo>
                    <a:pt x="9603" y="514"/>
                  </a:moveTo>
                  <a:cubicBezTo>
                    <a:pt x="9555" y="514"/>
                    <a:pt x="9555" y="514"/>
                    <a:pt x="9555" y="514"/>
                  </a:cubicBezTo>
                  <a:cubicBezTo>
                    <a:pt x="9555" y="197"/>
                    <a:pt x="9555" y="197"/>
                    <a:pt x="9555" y="197"/>
                  </a:cubicBezTo>
                  <a:lnTo>
                    <a:pt x="9603" y="514"/>
                  </a:lnTo>
                  <a:close/>
                  <a:moveTo>
                    <a:pt x="9558" y="168"/>
                  </a:moveTo>
                  <a:cubicBezTo>
                    <a:pt x="9665" y="514"/>
                    <a:pt x="9665" y="514"/>
                    <a:pt x="9665" y="514"/>
                  </a:cubicBezTo>
                  <a:cubicBezTo>
                    <a:pt x="9610" y="514"/>
                    <a:pt x="9610" y="514"/>
                    <a:pt x="9610" y="514"/>
                  </a:cubicBezTo>
                  <a:lnTo>
                    <a:pt x="9558" y="168"/>
                  </a:lnTo>
                  <a:close/>
                  <a:moveTo>
                    <a:pt x="9665" y="4908"/>
                  </a:moveTo>
                  <a:cubicBezTo>
                    <a:pt x="9558" y="5254"/>
                    <a:pt x="9558" y="5254"/>
                    <a:pt x="9558" y="5254"/>
                  </a:cubicBezTo>
                  <a:cubicBezTo>
                    <a:pt x="9610" y="4908"/>
                    <a:pt x="9610" y="4908"/>
                    <a:pt x="9610" y="4908"/>
                  </a:cubicBezTo>
                  <a:lnTo>
                    <a:pt x="9665" y="4908"/>
                  </a:lnTo>
                  <a:close/>
                  <a:moveTo>
                    <a:pt x="9555" y="4908"/>
                  </a:moveTo>
                  <a:cubicBezTo>
                    <a:pt x="9603" y="4908"/>
                    <a:pt x="9603" y="4908"/>
                    <a:pt x="9603" y="4908"/>
                  </a:cubicBezTo>
                  <a:cubicBezTo>
                    <a:pt x="9555" y="5225"/>
                    <a:pt x="9555" y="5225"/>
                    <a:pt x="9555" y="5225"/>
                  </a:cubicBezTo>
                  <a:lnTo>
                    <a:pt x="9555" y="4908"/>
                  </a:lnTo>
                  <a:close/>
                  <a:moveTo>
                    <a:pt x="9672" y="4908"/>
                  </a:moveTo>
                  <a:cubicBezTo>
                    <a:pt x="9673" y="4908"/>
                    <a:pt x="9673" y="4908"/>
                    <a:pt x="9673" y="4908"/>
                  </a:cubicBezTo>
                  <a:cubicBezTo>
                    <a:pt x="9673" y="514"/>
                    <a:pt x="9673" y="514"/>
                    <a:pt x="9673" y="514"/>
                  </a:cubicBezTo>
                  <a:cubicBezTo>
                    <a:pt x="9672" y="514"/>
                    <a:pt x="9672" y="514"/>
                    <a:pt x="9672" y="514"/>
                  </a:cubicBezTo>
                  <a:cubicBezTo>
                    <a:pt x="9552" y="128"/>
                    <a:pt x="9552" y="128"/>
                    <a:pt x="9552" y="128"/>
                  </a:cubicBezTo>
                  <a:cubicBezTo>
                    <a:pt x="9719" y="128"/>
                    <a:pt x="9719" y="128"/>
                    <a:pt x="9719" y="128"/>
                  </a:cubicBezTo>
                  <a:cubicBezTo>
                    <a:pt x="9719" y="5285"/>
                    <a:pt x="9719" y="5285"/>
                    <a:pt x="9719" y="5285"/>
                  </a:cubicBezTo>
                  <a:cubicBezTo>
                    <a:pt x="9555" y="5285"/>
                    <a:pt x="9555" y="5285"/>
                    <a:pt x="9555" y="5285"/>
                  </a:cubicBezTo>
                  <a:lnTo>
                    <a:pt x="9672" y="4908"/>
                  </a:lnTo>
                  <a:close/>
                  <a:moveTo>
                    <a:pt x="5433" y="128"/>
                  </a:moveTo>
                  <a:cubicBezTo>
                    <a:pt x="9551" y="128"/>
                    <a:pt x="9551" y="128"/>
                    <a:pt x="9551" y="128"/>
                  </a:cubicBezTo>
                  <a:cubicBezTo>
                    <a:pt x="9525" y="212"/>
                    <a:pt x="9525" y="212"/>
                    <a:pt x="9525" y="212"/>
                  </a:cubicBezTo>
                  <a:cubicBezTo>
                    <a:pt x="9525" y="211"/>
                    <a:pt x="9525" y="211"/>
                    <a:pt x="9525" y="211"/>
                  </a:cubicBezTo>
                  <a:cubicBezTo>
                    <a:pt x="5358" y="211"/>
                    <a:pt x="5358" y="211"/>
                    <a:pt x="5358" y="211"/>
                  </a:cubicBezTo>
                  <a:cubicBezTo>
                    <a:pt x="5342" y="211"/>
                    <a:pt x="5342" y="211"/>
                    <a:pt x="5342" y="211"/>
                  </a:cubicBezTo>
                  <a:cubicBezTo>
                    <a:pt x="5344" y="165"/>
                    <a:pt x="5382" y="128"/>
                    <a:pt x="5429" y="128"/>
                  </a:cubicBezTo>
                  <a:lnTo>
                    <a:pt x="5433" y="128"/>
                  </a:lnTo>
                  <a:close/>
                  <a:moveTo>
                    <a:pt x="4386" y="7"/>
                  </a:moveTo>
                  <a:cubicBezTo>
                    <a:pt x="4711" y="7"/>
                    <a:pt x="4711" y="7"/>
                    <a:pt x="4711" y="7"/>
                  </a:cubicBezTo>
                  <a:cubicBezTo>
                    <a:pt x="5100" y="7"/>
                    <a:pt x="5100" y="7"/>
                    <a:pt x="5100" y="7"/>
                  </a:cubicBezTo>
                  <a:cubicBezTo>
                    <a:pt x="5426" y="7"/>
                    <a:pt x="5426" y="7"/>
                    <a:pt x="5426" y="7"/>
                  </a:cubicBezTo>
                  <a:cubicBezTo>
                    <a:pt x="5426" y="58"/>
                    <a:pt x="5426" y="58"/>
                    <a:pt x="5426" y="58"/>
                  </a:cubicBezTo>
                  <a:cubicBezTo>
                    <a:pt x="5100" y="58"/>
                    <a:pt x="5100" y="58"/>
                    <a:pt x="5100" y="58"/>
                  </a:cubicBezTo>
                  <a:cubicBezTo>
                    <a:pt x="4711" y="58"/>
                    <a:pt x="4711" y="58"/>
                    <a:pt x="4711" y="58"/>
                  </a:cubicBezTo>
                  <a:cubicBezTo>
                    <a:pt x="4386" y="58"/>
                    <a:pt x="4386" y="58"/>
                    <a:pt x="4386" y="58"/>
                  </a:cubicBezTo>
                  <a:lnTo>
                    <a:pt x="4386" y="7"/>
                  </a:lnTo>
                  <a:close/>
                  <a:moveTo>
                    <a:pt x="4386" y="65"/>
                  </a:moveTo>
                  <a:cubicBezTo>
                    <a:pt x="4711" y="65"/>
                    <a:pt x="4711" y="65"/>
                    <a:pt x="4711" y="65"/>
                  </a:cubicBezTo>
                  <a:cubicBezTo>
                    <a:pt x="5100" y="65"/>
                    <a:pt x="5100" y="65"/>
                    <a:pt x="5100" y="65"/>
                  </a:cubicBezTo>
                  <a:cubicBezTo>
                    <a:pt x="5426" y="65"/>
                    <a:pt x="5426" y="65"/>
                    <a:pt x="5426" y="65"/>
                  </a:cubicBezTo>
                  <a:cubicBezTo>
                    <a:pt x="5426" y="121"/>
                    <a:pt x="5426" y="121"/>
                    <a:pt x="5426" y="121"/>
                  </a:cubicBezTo>
                  <a:cubicBezTo>
                    <a:pt x="5100" y="121"/>
                    <a:pt x="5100" y="121"/>
                    <a:pt x="5100" y="121"/>
                  </a:cubicBezTo>
                  <a:cubicBezTo>
                    <a:pt x="4711" y="121"/>
                    <a:pt x="4711" y="121"/>
                    <a:pt x="4711" y="121"/>
                  </a:cubicBezTo>
                  <a:cubicBezTo>
                    <a:pt x="4386" y="121"/>
                    <a:pt x="4386" y="121"/>
                    <a:pt x="4386" y="121"/>
                  </a:cubicBezTo>
                  <a:lnTo>
                    <a:pt x="4386" y="65"/>
                  </a:lnTo>
                  <a:close/>
                  <a:moveTo>
                    <a:pt x="4469" y="211"/>
                  </a:moveTo>
                  <a:cubicBezTo>
                    <a:pt x="4453" y="211"/>
                    <a:pt x="4453" y="211"/>
                    <a:pt x="4453" y="211"/>
                  </a:cubicBezTo>
                  <a:cubicBezTo>
                    <a:pt x="286" y="211"/>
                    <a:pt x="286" y="211"/>
                    <a:pt x="286" y="211"/>
                  </a:cubicBezTo>
                  <a:cubicBezTo>
                    <a:pt x="286" y="212"/>
                    <a:pt x="286" y="212"/>
                    <a:pt x="286" y="212"/>
                  </a:cubicBezTo>
                  <a:cubicBezTo>
                    <a:pt x="260" y="128"/>
                    <a:pt x="260" y="128"/>
                    <a:pt x="260" y="128"/>
                  </a:cubicBezTo>
                  <a:cubicBezTo>
                    <a:pt x="4379" y="128"/>
                    <a:pt x="4379" y="128"/>
                    <a:pt x="4379" y="128"/>
                  </a:cubicBezTo>
                  <a:cubicBezTo>
                    <a:pt x="4382" y="128"/>
                    <a:pt x="4382" y="128"/>
                    <a:pt x="4382" y="128"/>
                  </a:cubicBezTo>
                  <a:cubicBezTo>
                    <a:pt x="4429" y="128"/>
                    <a:pt x="4467" y="165"/>
                    <a:pt x="4469" y="211"/>
                  </a:cubicBezTo>
                  <a:close/>
                  <a:moveTo>
                    <a:pt x="7" y="7"/>
                  </a:moveTo>
                  <a:cubicBezTo>
                    <a:pt x="4379" y="7"/>
                    <a:pt x="4379" y="7"/>
                    <a:pt x="4379" y="7"/>
                  </a:cubicBezTo>
                  <a:cubicBezTo>
                    <a:pt x="4379" y="58"/>
                    <a:pt x="4379" y="58"/>
                    <a:pt x="4379" y="58"/>
                  </a:cubicBezTo>
                  <a:cubicBezTo>
                    <a:pt x="150" y="58"/>
                    <a:pt x="150" y="58"/>
                    <a:pt x="150" y="58"/>
                  </a:cubicBezTo>
                  <a:cubicBezTo>
                    <a:pt x="115" y="58"/>
                    <a:pt x="86" y="86"/>
                    <a:pt x="85" y="121"/>
                  </a:cubicBezTo>
                  <a:cubicBezTo>
                    <a:pt x="7" y="121"/>
                    <a:pt x="7" y="121"/>
                    <a:pt x="7" y="121"/>
                  </a:cubicBezTo>
                  <a:lnTo>
                    <a:pt x="7" y="7"/>
                  </a:lnTo>
                  <a:close/>
                  <a:moveTo>
                    <a:pt x="7" y="5411"/>
                  </a:moveTo>
                  <a:cubicBezTo>
                    <a:pt x="7" y="128"/>
                    <a:pt x="7" y="128"/>
                    <a:pt x="7" y="128"/>
                  </a:cubicBezTo>
                  <a:cubicBezTo>
                    <a:pt x="85" y="128"/>
                    <a:pt x="85" y="128"/>
                    <a:pt x="85" y="128"/>
                  </a:cubicBezTo>
                  <a:cubicBezTo>
                    <a:pt x="85" y="5291"/>
                    <a:pt x="85" y="5291"/>
                    <a:pt x="85" y="5291"/>
                  </a:cubicBezTo>
                  <a:cubicBezTo>
                    <a:pt x="204" y="5411"/>
                    <a:pt x="204" y="5411"/>
                    <a:pt x="204" y="5411"/>
                  </a:cubicBezTo>
                  <a:lnTo>
                    <a:pt x="7" y="5411"/>
                  </a:lnTo>
                  <a:close/>
                  <a:moveTo>
                    <a:pt x="5100" y="5411"/>
                  </a:moveTo>
                  <a:cubicBezTo>
                    <a:pt x="4711" y="5411"/>
                    <a:pt x="4711" y="5411"/>
                    <a:pt x="4711" y="5411"/>
                  </a:cubicBezTo>
                  <a:cubicBezTo>
                    <a:pt x="214" y="5411"/>
                    <a:pt x="214" y="5411"/>
                    <a:pt x="214" y="5411"/>
                  </a:cubicBezTo>
                  <a:cubicBezTo>
                    <a:pt x="95" y="5292"/>
                    <a:pt x="95" y="5292"/>
                    <a:pt x="95" y="5292"/>
                  </a:cubicBezTo>
                  <a:cubicBezTo>
                    <a:pt x="258" y="5292"/>
                    <a:pt x="258" y="5292"/>
                    <a:pt x="258" y="5292"/>
                  </a:cubicBezTo>
                  <a:cubicBezTo>
                    <a:pt x="260" y="5297"/>
                    <a:pt x="260" y="5297"/>
                    <a:pt x="260" y="5297"/>
                  </a:cubicBezTo>
                  <a:cubicBezTo>
                    <a:pt x="261" y="5292"/>
                    <a:pt x="261" y="5292"/>
                    <a:pt x="261" y="5292"/>
                  </a:cubicBezTo>
                  <a:cubicBezTo>
                    <a:pt x="4711" y="5292"/>
                    <a:pt x="4711" y="5292"/>
                    <a:pt x="4711" y="5292"/>
                  </a:cubicBezTo>
                  <a:cubicBezTo>
                    <a:pt x="5100" y="5292"/>
                    <a:pt x="5100" y="5292"/>
                    <a:pt x="5100" y="5292"/>
                  </a:cubicBezTo>
                  <a:cubicBezTo>
                    <a:pt x="9550" y="5292"/>
                    <a:pt x="9550" y="5292"/>
                    <a:pt x="9550" y="5292"/>
                  </a:cubicBezTo>
                  <a:cubicBezTo>
                    <a:pt x="9552" y="5297"/>
                    <a:pt x="9552" y="5297"/>
                    <a:pt x="9552" y="5297"/>
                  </a:cubicBezTo>
                  <a:cubicBezTo>
                    <a:pt x="9553" y="5292"/>
                    <a:pt x="9553" y="5292"/>
                    <a:pt x="9553" y="5292"/>
                  </a:cubicBezTo>
                  <a:cubicBezTo>
                    <a:pt x="9716" y="5292"/>
                    <a:pt x="9716" y="5292"/>
                    <a:pt x="9716" y="5292"/>
                  </a:cubicBezTo>
                  <a:cubicBezTo>
                    <a:pt x="9597" y="5411"/>
                    <a:pt x="9597" y="5411"/>
                    <a:pt x="9597" y="5411"/>
                  </a:cubicBezTo>
                  <a:lnTo>
                    <a:pt x="5100" y="5411"/>
                  </a:lnTo>
                  <a:close/>
                  <a:moveTo>
                    <a:pt x="9804" y="5411"/>
                  </a:moveTo>
                  <a:cubicBezTo>
                    <a:pt x="9607" y="5411"/>
                    <a:pt x="9607" y="5411"/>
                    <a:pt x="9607" y="5411"/>
                  </a:cubicBezTo>
                  <a:cubicBezTo>
                    <a:pt x="9726" y="5291"/>
                    <a:pt x="9726" y="5291"/>
                    <a:pt x="9726" y="5291"/>
                  </a:cubicBezTo>
                  <a:cubicBezTo>
                    <a:pt x="9726" y="128"/>
                    <a:pt x="9726" y="128"/>
                    <a:pt x="9726" y="128"/>
                  </a:cubicBezTo>
                  <a:cubicBezTo>
                    <a:pt x="9804" y="128"/>
                    <a:pt x="9804" y="128"/>
                    <a:pt x="9804" y="128"/>
                  </a:cubicBezTo>
                  <a:lnTo>
                    <a:pt x="9804" y="5411"/>
                  </a:lnTo>
                  <a:close/>
                  <a:moveTo>
                    <a:pt x="9804" y="121"/>
                  </a:moveTo>
                  <a:cubicBezTo>
                    <a:pt x="9726" y="121"/>
                    <a:pt x="9726" y="121"/>
                    <a:pt x="9726" y="121"/>
                  </a:cubicBezTo>
                  <a:cubicBezTo>
                    <a:pt x="9725" y="86"/>
                    <a:pt x="9696" y="58"/>
                    <a:pt x="9661" y="58"/>
                  </a:cubicBezTo>
                  <a:cubicBezTo>
                    <a:pt x="5433" y="58"/>
                    <a:pt x="5433" y="58"/>
                    <a:pt x="5433" y="58"/>
                  </a:cubicBezTo>
                  <a:cubicBezTo>
                    <a:pt x="5433" y="7"/>
                    <a:pt x="5433" y="7"/>
                    <a:pt x="5433" y="7"/>
                  </a:cubicBezTo>
                  <a:cubicBezTo>
                    <a:pt x="9804" y="7"/>
                    <a:pt x="9804" y="7"/>
                    <a:pt x="9804" y="7"/>
                  </a:cubicBezTo>
                  <a:lnTo>
                    <a:pt x="9804" y="12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7"/>
            <p:cNvSpPr/>
            <p:nvPr/>
          </p:nvSpPr>
          <p:spPr>
            <a:xfrm>
              <a:off x="6696075" y="4657725"/>
              <a:ext cx="41275" cy="255587"/>
            </a:xfrm>
            <a:custGeom>
              <a:rect b="b" l="l" r="r" t="t"/>
              <a:pathLst>
                <a:path extrusionOk="0" h="819" w="135">
                  <a:moveTo>
                    <a:pt x="68" y="0"/>
                  </a:moveTo>
                  <a:cubicBezTo>
                    <a:pt x="30" y="0"/>
                    <a:pt x="0" y="30"/>
                    <a:pt x="0" y="67"/>
                  </a:cubicBezTo>
                  <a:cubicBezTo>
                    <a:pt x="0" y="752"/>
                    <a:pt x="0" y="752"/>
                    <a:pt x="0" y="752"/>
                  </a:cubicBezTo>
                  <a:cubicBezTo>
                    <a:pt x="0" y="789"/>
                    <a:pt x="30" y="819"/>
                    <a:pt x="68" y="819"/>
                  </a:cubicBezTo>
                  <a:cubicBezTo>
                    <a:pt x="105" y="819"/>
                    <a:pt x="135" y="789"/>
                    <a:pt x="135" y="752"/>
                  </a:cubicBezTo>
                  <a:cubicBezTo>
                    <a:pt x="135" y="67"/>
                    <a:pt x="135" y="67"/>
                    <a:pt x="135" y="67"/>
                  </a:cubicBezTo>
                  <a:cubicBezTo>
                    <a:pt x="135" y="30"/>
                    <a:pt x="105" y="0"/>
                    <a:pt x="68" y="0"/>
                  </a:cubicBezTo>
                  <a:close/>
                  <a:moveTo>
                    <a:pt x="128" y="752"/>
                  </a:moveTo>
                  <a:cubicBezTo>
                    <a:pt x="128" y="785"/>
                    <a:pt x="101" y="812"/>
                    <a:pt x="68" y="812"/>
                  </a:cubicBezTo>
                  <a:cubicBezTo>
                    <a:pt x="34" y="812"/>
                    <a:pt x="7" y="785"/>
                    <a:pt x="7" y="752"/>
                  </a:cubicBezTo>
                  <a:cubicBezTo>
                    <a:pt x="7" y="67"/>
                    <a:pt x="7" y="67"/>
                    <a:pt x="7" y="67"/>
                  </a:cubicBezTo>
                  <a:cubicBezTo>
                    <a:pt x="7" y="34"/>
                    <a:pt x="34" y="7"/>
                    <a:pt x="68" y="7"/>
                  </a:cubicBezTo>
                  <a:cubicBezTo>
                    <a:pt x="101" y="7"/>
                    <a:pt x="128" y="34"/>
                    <a:pt x="128" y="67"/>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7"/>
            <p:cNvSpPr/>
            <p:nvPr/>
          </p:nvSpPr>
          <p:spPr>
            <a:xfrm>
              <a:off x="6702425" y="4664075"/>
              <a:ext cx="30163" cy="244474"/>
            </a:xfrm>
            <a:custGeom>
              <a:rect b="b" l="l" r="r" t="t"/>
              <a:pathLst>
                <a:path extrusionOk="0" h="781" w="97">
                  <a:moveTo>
                    <a:pt x="49" y="0"/>
                  </a:moveTo>
                  <a:cubicBezTo>
                    <a:pt x="22" y="0"/>
                    <a:pt x="1" y="22"/>
                    <a:pt x="1" y="48"/>
                  </a:cubicBezTo>
                  <a:cubicBezTo>
                    <a:pt x="1" y="491"/>
                    <a:pt x="1" y="491"/>
                    <a:pt x="1" y="491"/>
                  </a:cubicBezTo>
                  <a:cubicBezTo>
                    <a:pt x="0" y="687"/>
                    <a:pt x="0" y="687"/>
                    <a:pt x="0" y="687"/>
                  </a:cubicBezTo>
                  <a:cubicBezTo>
                    <a:pt x="0" y="733"/>
                    <a:pt x="0" y="733"/>
                    <a:pt x="0" y="733"/>
                  </a:cubicBezTo>
                  <a:cubicBezTo>
                    <a:pt x="0" y="760"/>
                    <a:pt x="21" y="781"/>
                    <a:pt x="48" y="781"/>
                  </a:cubicBezTo>
                  <a:cubicBezTo>
                    <a:pt x="75" y="781"/>
                    <a:pt x="97" y="760"/>
                    <a:pt x="97" y="733"/>
                  </a:cubicBezTo>
                  <a:cubicBezTo>
                    <a:pt x="97" y="687"/>
                    <a:pt x="97" y="687"/>
                    <a:pt x="97" y="687"/>
                  </a:cubicBezTo>
                  <a:cubicBezTo>
                    <a:pt x="97" y="491"/>
                    <a:pt x="97" y="491"/>
                    <a:pt x="97" y="491"/>
                  </a:cubicBezTo>
                  <a:cubicBezTo>
                    <a:pt x="97" y="48"/>
                    <a:pt x="97" y="48"/>
                    <a:pt x="97" y="48"/>
                  </a:cubicBezTo>
                  <a:cubicBezTo>
                    <a:pt x="97" y="22"/>
                    <a:pt x="76" y="0"/>
                    <a:pt x="49" y="0"/>
                  </a:cubicBezTo>
                  <a:close/>
                  <a:moveTo>
                    <a:pt x="91" y="491"/>
                  </a:moveTo>
                  <a:cubicBezTo>
                    <a:pt x="90" y="687"/>
                    <a:pt x="90" y="687"/>
                    <a:pt x="90" y="687"/>
                  </a:cubicBezTo>
                  <a:cubicBezTo>
                    <a:pt x="90" y="733"/>
                    <a:pt x="90" y="733"/>
                    <a:pt x="90" y="733"/>
                  </a:cubicBezTo>
                  <a:cubicBezTo>
                    <a:pt x="90" y="756"/>
                    <a:pt x="71" y="774"/>
                    <a:pt x="48" y="774"/>
                  </a:cubicBezTo>
                  <a:cubicBezTo>
                    <a:pt x="25" y="774"/>
                    <a:pt x="7" y="756"/>
                    <a:pt x="7" y="733"/>
                  </a:cubicBezTo>
                  <a:cubicBezTo>
                    <a:pt x="7" y="687"/>
                    <a:pt x="7" y="687"/>
                    <a:pt x="7" y="687"/>
                  </a:cubicBezTo>
                  <a:cubicBezTo>
                    <a:pt x="7" y="491"/>
                    <a:pt x="7" y="491"/>
                    <a:pt x="7" y="491"/>
                  </a:cubicBezTo>
                  <a:cubicBezTo>
                    <a:pt x="7" y="48"/>
                    <a:pt x="7" y="48"/>
                    <a:pt x="7" y="48"/>
                  </a:cubicBezTo>
                  <a:cubicBezTo>
                    <a:pt x="7" y="25"/>
                    <a:pt x="26" y="7"/>
                    <a:pt x="49" y="7"/>
                  </a:cubicBezTo>
                  <a:cubicBezTo>
                    <a:pt x="72" y="7"/>
                    <a:pt x="91" y="25"/>
                    <a:pt x="91" y="48"/>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7"/>
            <p:cNvSpPr/>
            <p:nvPr/>
          </p:nvSpPr>
          <p:spPr>
            <a:xfrm>
              <a:off x="6707188" y="4670425"/>
              <a:ext cx="19050" cy="231775"/>
            </a:xfrm>
            <a:custGeom>
              <a:rect b="b" l="l" r="r" t="t"/>
              <a:pathLst>
                <a:path extrusionOk="0" h="743" w="61">
                  <a:moveTo>
                    <a:pt x="31" y="0"/>
                  </a:moveTo>
                  <a:cubicBezTo>
                    <a:pt x="15" y="0"/>
                    <a:pt x="1" y="14"/>
                    <a:pt x="1" y="30"/>
                  </a:cubicBezTo>
                  <a:cubicBezTo>
                    <a:pt x="1" y="472"/>
                    <a:pt x="1" y="472"/>
                    <a:pt x="1" y="472"/>
                  </a:cubicBezTo>
                  <a:cubicBezTo>
                    <a:pt x="0" y="668"/>
                    <a:pt x="0" y="668"/>
                    <a:pt x="0" y="668"/>
                  </a:cubicBezTo>
                  <a:cubicBezTo>
                    <a:pt x="0" y="713"/>
                    <a:pt x="0" y="713"/>
                    <a:pt x="0" y="713"/>
                  </a:cubicBezTo>
                  <a:cubicBezTo>
                    <a:pt x="0" y="729"/>
                    <a:pt x="14" y="743"/>
                    <a:pt x="30" y="743"/>
                  </a:cubicBezTo>
                  <a:cubicBezTo>
                    <a:pt x="47" y="743"/>
                    <a:pt x="60" y="729"/>
                    <a:pt x="60" y="713"/>
                  </a:cubicBezTo>
                  <a:cubicBezTo>
                    <a:pt x="60" y="668"/>
                    <a:pt x="60" y="668"/>
                    <a:pt x="60" y="668"/>
                  </a:cubicBezTo>
                  <a:cubicBezTo>
                    <a:pt x="61" y="472"/>
                    <a:pt x="61" y="472"/>
                    <a:pt x="61" y="472"/>
                  </a:cubicBezTo>
                  <a:cubicBezTo>
                    <a:pt x="61" y="30"/>
                    <a:pt x="61" y="30"/>
                    <a:pt x="61" y="30"/>
                  </a:cubicBezTo>
                  <a:cubicBezTo>
                    <a:pt x="61" y="14"/>
                    <a:pt x="47" y="0"/>
                    <a:pt x="31" y="0"/>
                  </a:cubicBezTo>
                  <a:close/>
                  <a:moveTo>
                    <a:pt x="54" y="472"/>
                  </a:moveTo>
                  <a:cubicBezTo>
                    <a:pt x="53" y="668"/>
                    <a:pt x="53" y="668"/>
                    <a:pt x="53" y="668"/>
                  </a:cubicBezTo>
                  <a:cubicBezTo>
                    <a:pt x="53" y="713"/>
                    <a:pt x="53" y="713"/>
                    <a:pt x="53" y="713"/>
                  </a:cubicBezTo>
                  <a:cubicBezTo>
                    <a:pt x="53" y="726"/>
                    <a:pt x="43" y="736"/>
                    <a:pt x="30" y="736"/>
                  </a:cubicBezTo>
                  <a:cubicBezTo>
                    <a:pt x="18" y="736"/>
                    <a:pt x="7" y="726"/>
                    <a:pt x="7" y="713"/>
                  </a:cubicBezTo>
                  <a:cubicBezTo>
                    <a:pt x="7" y="668"/>
                    <a:pt x="7" y="668"/>
                    <a:pt x="7" y="668"/>
                  </a:cubicBezTo>
                  <a:cubicBezTo>
                    <a:pt x="8" y="472"/>
                    <a:pt x="8" y="472"/>
                    <a:pt x="8" y="472"/>
                  </a:cubicBezTo>
                  <a:cubicBezTo>
                    <a:pt x="8" y="30"/>
                    <a:pt x="8" y="30"/>
                    <a:pt x="8" y="30"/>
                  </a:cubicBezTo>
                  <a:cubicBezTo>
                    <a:pt x="8" y="18"/>
                    <a:pt x="18" y="7"/>
                    <a:pt x="31" y="7"/>
                  </a:cubicBezTo>
                  <a:cubicBezTo>
                    <a:pt x="44" y="7"/>
                    <a:pt x="54" y="18"/>
                    <a:pt x="54" y="30"/>
                  </a:cubicBezTo>
                  <a:lnTo>
                    <a:pt x="54" y="4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7"/>
            <p:cNvSpPr/>
            <p:nvPr/>
          </p:nvSpPr>
          <p:spPr>
            <a:xfrm>
              <a:off x="6696075" y="5735638"/>
              <a:ext cx="41275" cy="257175"/>
            </a:xfrm>
            <a:custGeom>
              <a:rect b="b" l="l" r="r" t="t"/>
              <a:pathLst>
                <a:path extrusionOk="0" h="820" w="135">
                  <a:moveTo>
                    <a:pt x="68" y="0"/>
                  </a:moveTo>
                  <a:cubicBezTo>
                    <a:pt x="30" y="0"/>
                    <a:pt x="0" y="31"/>
                    <a:pt x="0" y="68"/>
                  </a:cubicBezTo>
                  <a:cubicBezTo>
                    <a:pt x="0" y="752"/>
                    <a:pt x="0" y="752"/>
                    <a:pt x="0" y="752"/>
                  </a:cubicBezTo>
                  <a:cubicBezTo>
                    <a:pt x="0" y="790"/>
                    <a:pt x="30" y="820"/>
                    <a:pt x="68" y="820"/>
                  </a:cubicBezTo>
                  <a:cubicBezTo>
                    <a:pt x="105" y="820"/>
                    <a:pt x="135" y="790"/>
                    <a:pt x="135" y="752"/>
                  </a:cubicBezTo>
                  <a:cubicBezTo>
                    <a:pt x="135" y="68"/>
                    <a:pt x="135" y="68"/>
                    <a:pt x="135" y="68"/>
                  </a:cubicBezTo>
                  <a:cubicBezTo>
                    <a:pt x="135" y="31"/>
                    <a:pt x="105" y="0"/>
                    <a:pt x="68" y="0"/>
                  </a:cubicBezTo>
                  <a:close/>
                  <a:moveTo>
                    <a:pt x="128" y="752"/>
                  </a:moveTo>
                  <a:cubicBezTo>
                    <a:pt x="128" y="786"/>
                    <a:pt x="101" y="813"/>
                    <a:pt x="68" y="813"/>
                  </a:cubicBezTo>
                  <a:cubicBezTo>
                    <a:pt x="34" y="813"/>
                    <a:pt x="7" y="786"/>
                    <a:pt x="7" y="752"/>
                  </a:cubicBezTo>
                  <a:cubicBezTo>
                    <a:pt x="7" y="68"/>
                    <a:pt x="7" y="68"/>
                    <a:pt x="7" y="68"/>
                  </a:cubicBezTo>
                  <a:cubicBezTo>
                    <a:pt x="7" y="34"/>
                    <a:pt x="34" y="7"/>
                    <a:pt x="68" y="7"/>
                  </a:cubicBezTo>
                  <a:cubicBezTo>
                    <a:pt x="101" y="7"/>
                    <a:pt x="128" y="34"/>
                    <a:pt x="128" y="68"/>
                  </a:cubicBezTo>
                  <a:lnTo>
                    <a:pt x="128" y="75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7"/>
            <p:cNvSpPr/>
            <p:nvPr/>
          </p:nvSpPr>
          <p:spPr>
            <a:xfrm>
              <a:off x="6702425" y="5741988"/>
              <a:ext cx="30163" cy="244475"/>
            </a:xfrm>
            <a:custGeom>
              <a:rect b="b" l="l" r="r" t="t"/>
              <a:pathLst>
                <a:path extrusionOk="0" h="782" w="97">
                  <a:moveTo>
                    <a:pt x="49" y="0"/>
                  </a:moveTo>
                  <a:cubicBezTo>
                    <a:pt x="22" y="0"/>
                    <a:pt x="1" y="22"/>
                    <a:pt x="1" y="49"/>
                  </a:cubicBezTo>
                  <a:cubicBezTo>
                    <a:pt x="1" y="491"/>
                    <a:pt x="1" y="491"/>
                    <a:pt x="1" y="491"/>
                  </a:cubicBezTo>
                  <a:cubicBezTo>
                    <a:pt x="0" y="687"/>
                    <a:pt x="0" y="687"/>
                    <a:pt x="0" y="687"/>
                  </a:cubicBezTo>
                  <a:cubicBezTo>
                    <a:pt x="0" y="733"/>
                    <a:pt x="0" y="733"/>
                    <a:pt x="0" y="733"/>
                  </a:cubicBezTo>
                  <a:cubicBezTo>
                    <a:pt x="0" y="760"/>
                    <a:pt x="21" y="782"/>
                    <a:pt x="48" y="782"/>
                  </a:cubicBezTo>
                  <a:cubicBezTo>
                    <a:pt x="75" y="782"/>
                    <a:pt x="97" y="760"/>
                    <a:pt x="97" y="733"/>
                  </a:cubicBezTo>
                  <a:cubicBezTo>
                    <a:pt x="97" y="687"/>
                    <a:pt x="97" y="687"/>
                    <a:pt x="97" y="687"/>
                  </a:cubicBezTo>
                  <a:cubicBezTo>
                    <a:pt x="97" y="491"/>
                    <a:pt x="97" y="491"/>
                    <a:pt x="97" y="491"/>
                  </a:cubicBezTo>
                  <a:cubicBezTo>
                    <a:pt x="97" y="49"/>
                    <a:pt x="97" y="49"/>
                    <a:pt x="97" y="49"/>
                  </a:cubicBezTo>
                  <a:cubicBezTo>
                    <a:pt x="97" y="22"/>
                    <a:pt x="76" y="0"/>
                    <a:pt x="49" y="0"/>
                  </a:cubicBezTo>
                  <a:close/>
                  <a:moveTo>
                    <a:pt x="91" y="491"/>
                  </a:moveTo>
                  <a:cubicBezTo>
                    <a:pt x="90" y="687"/>
                    <a:pt x="90" y="687"/>
                    <a:pt x="90" y="687"/>
                  </a:cubicBezTo>
                  <a:cubicBezTo>
                    <a:pt x="90" y="733"/>
                    <a:pt x="90" y="733"/>
                    <a:pt x="90" y="733"/>
                  </a:cubicBezTo>
                  <a:cubicBezTo>
                    <a:pt x="90" y="756"/>
                    <a:pt x="71" y="775"/>
                    <a:pt x="48" y="775"/>
                  </a:cubicBezTo>
                  <a:cubicBezTo>
                    <a:pt x="25" y="775"/>
                    <a:pt x="7" y="756"/>
                    <a:pt x="7" y="733"/>
                  </a:cubicBezTo>
                  <a:cubicBezTo>
                    <a:pt x="7" y="687"/>
                    <a:pt x="7" y="687"/>
                    <a:pt x="7" y="687"/>
                  </a:cubicBezTo>
                  <a:cubicBezTo>
                    <a:pt x="7" y="491"/>
                    <a:pt x="7" y="491"/>
                    <a:pt x="7" y="491"/>
                  </a:cubicBezTo>
                  <a:cubicBezTo>
                    <a:pt x="7" y="49"/>
                    <a:pt x="7" y="49"/>
                    <a:pt x="7" y="49"/>
                  </a:cubicBezTo>
                  <a:cubicBezTo>
                    <a:pt x="7" y="26"/>
                    <a:pt x="26" y="7"/>
                    <a:pt x="49" y="7"/>
                  </a:cubicBezTo>
                  <a:cubicBezTo>
                    <a:pt x="72" y="7"/>
                    <a:pt x="91" y="26"/>
                    <a:pt x="91" y="49"/>
                  </a:cubicBezTo>
                  <a:lnTo>
                    <a:pt x="91" y="49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7"/>
            <p:cNvSpPr/>
            <p:nvPr/>
          </p:nvSpPr>
          <p:spPr>
            <a:xfrm>
              <a:off x="6707188" y="5748338"/>
              <a:ext cx="19050" cy="231775"/>
            </a:xfrm>
            <a:custGeom>
              <a:rect b="b" l="l" r="r" t="t"/>
              <a:pathLst>
                <a:path extrusionOk="0" h="742" w="61">
                  <a:moveTo>
                    <a:pt x="31" y="0"/>
                  </a:moveTo>
                  <a:cubicBezTo>
                    <a:pt x="15" y="0"/>
                    <a:pt x="1" y="13"/>
                    <a:pt x="1" y="30"/>
                  </a:cubicBezTo>
                  <a:cubicBezTo>
                    <a:pt x="1" y="471"/>
                    <a:pt x="1" y="471"/>
                    <a:pt x="1" y="471"/>
                  </a:cubicBezTo>
                  <a:cubicBezTo>
                    <a:pt x="0" y="667"/>
                    <a:pt x="0" y="667"/>
                    <a:pt x="0" y="667"/>
                  </a:cubicBezTo>
                  <a:cubicBezTo>
                    <a:pt x="0" y="712"/>
                    <a:pt x="0" y="712"/>
                    <a:pt x="0" y="712"/>
                  </a:cubicBezTo>
                  <a:cubicBezTo>
                    <a:pt x="0" y="729"/>
                    <a:pt x="14" y="742"/>
                    <a:pt x="30" y="742"/>
                  </a:cubicBezTo>
                  <a:cubicBezTo>
                    <a:pt x="47" y="742"/>
                    <a:pt x="60" y="729"/>
                    <a:pt x="60" y="712"/>
                  </a:cubicBezTo>
                  <a:cubicBezTo>
                    <a:pt x="60" y="667"/>
                    <a:pt x="60" y="667"/>
                    <a:pt x="60" y="667"/>
                  </a:cubicBezTo>
                  <a:cubicBezTo>
                    <a:pt x="61" y="471"/>
                    <a:pt x="61" y="471"/>
                    <a:pt x="61" y="471"/>
                  </a:cubicBezTo>
                  <a:cubicBezTo>
                    <a:pt x="61" y="30"/>
                    <a:pt x="61" y="30"/>
                    <a:pt x="61" y="30"/>
                  </a:cubicBezTo>
                  <a:cubicBezTo>
                    <a:pt x="61" y="13"/>
                    <a:pt x="47" y="0"/>
                    <a:pt x="31" y="0"/>
                  </a:cubicBezTo>
                  <a:close/>
                  <a:moveTo>
                    <a:pt x="54" y="471"/>
                  </a:moveTo>
                  <a:cubicBezTo>
                    <a:pt x="53" y="667"/>
                    <a:pt x="53" y="667"/>
                    <a:pt x="53" y="667"/>
                  </a:cubicBezTo>
                  <a:cubicBezTo>
                    <a:pt x="53" y="712"/>
                    <a:pt x="53" y="712"/>
                    <a:pt x="53" y="712"/>
                  </a:cubicBezTo>
                  <a:cubicBezTo>
                    <a:pt x="53" y="725"/>
                    <a:pt x="43" y="735"/>
                    <a:pt x="30" y="735"/>
                  </a:cubicBezTo>
                  <a:cubicBezTo>
                    <a:pt x="18" y="735"/>
                    <a:pt x="7" y="725"/>
                    <a:pt x="7" y="712"/>
                  </a:cubicBezTo>
                  <a:cubicBezTo>
                    <a:pt x="7" y="667"/>
                    <a:pt x="7" y="667"/>
                    <a:pt x="7" y="667"/>
                  </a:cubicBezTo>
                  <a:cubicBezTo>
                    <a:pt x="8" y="471"/>
                    <a:pt x="8" y="471"/>
                    <a:pt x="8" y="471"/>
                  </a:cubicBezTo>
                  <a:cubicBezTo>
                    <a:pt x="8" y="30"/>
                    <a:pt x="8" y="30"/>
                    <a:pt x="8" y="30"/>
                  </a:cubicBezTo>
                  <a:cubicBezTo>
                    <a:pt x="8" y="17"/>
                    <a:pt x="18" y="7"/>
                    <a:pt x="31" y="7"/>
                  </a:cubicBezTo>
                  <a:cubicBezTo>
                    <a:pt x="44" y="7"/>
                    <a:pt x="54" y="17"/>
                    <a:pt x="54" y="30"/>
                  </a:cubicBezTo>
                  <a:lnTo>
                    <a:pt x="54" y="47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7"/>
            <p:cNvSpPr/>
            <p:nvPr/>
          </p:nvSpPr>
          <p:spPr>
            <a:xfrm>
              <a:off x="6699250" y="5153025"/>
              <a:ext cx="34925" cy="368299"/>
            </a:xfrm>
            <a:custGeom>
              <a:rect b="b" l="l" r="r" t="t"/>
              <a:pathLst>
                <a:path extrusionOk="0" h="1180" w="116">
                  <a:moveTo>
                    <a:pt x="0" y="590"/>
                  </a:moveTo>
                  <a:cubicBezTo>
                    <a:pt x="0" y="621"/>
                    <a:pt x="24" y="646"/>
                    <a:pt x="55" y="648"/>
                  </a:cubicBezTo>
                  <a:cubicBezTo>
                    <a:pt x="55" y="748"/>
                    <a:pt x="55" y="748"/>
                    <a:pt x="55" y="748"/>
                  </a:cubicBezTo>
                  <a:cubicBezTo>
                    <a:pt x="14" y="788"/>
                    <a:pt x="14" y="788"/>
                    <a:pt x="14" y="788"/>
                  </a:cubicBezTo>
                  <a:cubicBezTo>
                    <a:pt x="34" y="808"/>
                    <a:pt x="34" y="808"/>
                    <a:pt x="34" y="808"/>
                  </a:cubicBezTo>
                  <a:cubicBezTo>
                    <a:pt x="14" y="827"/>
                    <a:pt x="14" y="827"/>
                    <a:pt x="14" y="827"/>
                  </a:cubicBezTo>
                  <a:cubicBezTo>
                    <a:pt x="34" y="846"/>
                    <a:pt x="34" y="846"/>
                    <a:pt x="34" y="846"/>
                  </a:cubicBezTo>
                  <a:cubicBezTo>
                    <a:pt x="14" y="866"/>
                    <a:pt x="14" y="866"/>
                    <a:pt x="14" y="866"/>
                  </a:cubicBezTo>
                  <a:cubicBezTo>
                    <a:pt x="34" y="885"/>
                    <a:pt x="34" y="885"/>
                    <a:pt x="34" y="885"/>
                  </a:cubicBezTo>
                  <a:cubicBezTo>
                    <a:pt x="14" y="904"/>
                    <a:pt x="14" y="904"/>
                    <a:pt x="14" y="904"/>
                  </a:cubicBezTo>
                  <a:cubicBezTo>
                    <a:pt x="34" y="924"/>
                    <a:pt x="34" y="924"/>
                    <a:pt x="34" y="924"/>
                  </a:cubicBezTo>
                  <a:cubicBezTo>
                    <a:pt x="14" y="943"/>
                    <a:pt x="14" y="943"/>
                    <a:pt x="14" y="943"/>
                  </a:cubicBezTo>
                  <a:cubicBezTo>
                    <a:pt x="34" y="962"/>
                    <a:pt x="34" y="962"/>
                    <a:pt x="34" y="962"/>
                  </a:cubicBezTo>
                  <a:cubicBezTo>
                    <a:pt x="14" y="982"/>
                    <a:pt x="14" y="982"/>
                    <a:pt x="14" y="982"/>
                  </a:cubicBezTo>
                  <a:cubicBezTo>
                    <a:pt x="34" y="1001"/>
                    <a:pt x="34" y="1001"/>
                    <a:pt x="34" y="1001"/>
                  </a:cubicBezTo>
                  <a:cubicBezTo>
                    <a:pt x="14" y="1020"/>
                    <a:pt x="14" y="1020"/>
                    <a:pt x="14" y="1020"/>
                  </a:cubicBezTo>
                  <a:cubicBezTo>
                    <a:pt x="34" y="1040"/>
                    <a:pt x="34" y="1040"/>
                    <a:pt x="34" y="1040"/>
                  </a:cubicBezTo>
                  <a:cubicBezTo>
                    <a:pt x="14" y="1059"/>
                    <a:pt x="14" y="1059"/>
                    <a:pt x="14" y="1059"/>
                  </a:cubicBezTo>
                  <a:cubicBezTo>
                    <a:pt x="34" y="1078"/>
                    <a:pt x="34" y="1078"/>
                    <a:pt x="34" y="1078"/>
                  </a:cubicBezTo>
                  <a:cubicBezTo>
                    <a:pt x="14" y="1098"/>
                    <a:pt x="14" y="1098"/>
                    <a:pt x="14" y="1098"/>
                  </a:cubicBezTo>
                  <a:cubicBezTo>
                    <a:pt x="34" y="1117"/>
                    <a:pt x="34" y="1117"/>
                    <a:pt x="34" y="1117"/>
                  </a:cubicBezTo>
                  <a:cubicBezTo>
                    <a:pt x="14" y="1136"/>
                    <a:pt x="14" y="1136"/>
                    <a:pt x="14" y="1136"/>
                  </a:cubicBezTo>
                  <a:cubicBezTo>
                    <a:pt x="58" y="1180"/>
                    <a:pt x="58" y="1180"/>
                    <a:pt x="58" y="1180"/>
                  </a:cubicBezTo>
                  <a:cubicBezTo>
                    <a:pt x="102" y="1136"/>
                    <a:pt x="102" y="1136"/>
                    <a:pt x="102" y="1136"/>
                  </a:cubicBezTo>
                  <a:cubicBezTo>
                    <a:pt x="82" y="1117"/>
                    <a:pt x="82" y="1117"/>
                    <a:pt x="82" y="1117"/>
                  </a:cubicBezTo>
                  <a:cubicBezTo>
                    <a:pt x="102" y="1098"/>
                    <a:pt x="102" y="1098"/>
                    <a:pt x="102" y="1098"/>
                  </a:cubicBezTo>
                  <a:cubicBezTo>
                    <a:pt x="82" y="1078"/>
                    <a:pt x="82" y="1078"/>
                    <a:pt x="82" y="1078"/>
                  </a:cubicBezTo>
                  <a:cubicBezTo>
                    <a:pt x="102" y="1059"/>
                    <a:pt x="102" y="1059"/>
                    <a:pt x="102" y="1059"/>
                  </a:cubicBezTo>
                  <a:cubicBezTo>
                    <a:pt x="82" y="1040"/>
                    <a:pt x="82" y="1040"/>
                    <a:pt x="82" y="1040"/>
                  </a:cubicBezTo>
                  <a:cubicBezTo>
                    <a:pt x="102" y="1020"/>
                    <a:pt x="102" y="1020"/>
                    <a:pt x="102" y="1020"/>
                  </a:cubicBezTo>
                  <a:cubicBezTo>
                    <a:pt x="82" y="1001"/>
                    <a:pt x="82" y="1001"/>
                    <a:pt x="82" y="1001"/>
                  </a:cubicBezTo>
                  <a:cubicBezTo>
                    <a:pt x="102" y="982"/>
                    <a:pt x="102" y="982"/>
                    <a:pt x="102" y="982"/>
                  </a:cubicBezTo>
                  <a:cubicBezTo>
                    <a:pt x="82" y="962"/>
                    <a:pt x="82" y="962"/>
                    <a:pt x="82" y="962"/>
                  </a:cubicBezTo>
                  <a:cubicBezTo>
                    <a:pt x="102" y="943"/>
                    <a:pt x="102" y="943"/>
                    <a:pt x="102" y="943"/>
                  </a:cubicBezTo>
                  <a:cubicBezTo>
                    <a:pt x="82" y="924"/>
                    <a:pt x="82" y="924"/>
                    <a:pt x="82" y="924"/>
                  </a:cubicBezTo>
                  <a:cubicBezTo>
                    <a:pt x="102" y="904"/>
                    <a:pt x="102" y="904"/>
                    <a:pt x="102" y="904"/>
                  </a:cubicBezTo>
                  <a:cubicBezTo>
                    <a:pt x="82" y="885"/>
                    <a:pt x="82" y="885"/>
                    <a:pt x="82" y="885"/>
                  </a:cubicBezTo>
                  <a:cubicBezTo>
                    <a:pt x="102" y="866"/>
                    <a:pt x="102" y="866"/>
                    <a:pt x="102" y="866"/>
                  </a:cubicBezTo>
                  <a:cubicBezTo>
                    <a:pt x="82" y="846"/>
                    <a:pt x="82" y="846"/>
                    <a:pt x="82" y="846"/>
                  </a:cubicBezTo>
                  <a:cubicBezTo>
                    <a:pt x="102" y="827"/>
                    <a:pt x="102" y="827"/>
                    <a:pt x="102" y="827"/>
                  </a:cubicBezTo>
                  <a:cubicBezTo>
                    <a:pt x="82" y="808"/>
                    <a:pt x="82" y="808"/>
                    <a:pt x="82" y="808"/>
                  </a:cubicBezTo>
                  <a:cubicBezTo>
                    <a:pt x="102" y="788"/>
                    <a:pt x="102" y="788"/>
                    <a:pt x="102" y="788"/>
                  </a:cubicBezTo>
                  <a:cubicBezTo>
                    <a:pt x="61" y="748"/>
                    <a:pt x="61" y="748"/>
                    <a:pt x="61" y="748"/>
                  </a:cubicBezTo>
                  <a:cubicBezTo>
                    <a:pt x="61" y="648"/>
                    <a:pt x="61" y="648"/>
                    <a:pt x="61" y="648"/>
                  </a:cubicBezTo>
                  <a:cubicBezTo>
                    <a:pt x="92" y="646"/>
                    <a:pt x="116" y="621"/>
                    <a:pt x="116" y="590"/>
                  </a:cubicBezTo>
                  <a:cubicBezTo>
                    <a:pt x="116" y="559"/>
                    <a:pt x="92" y="534"/>
                    <a:pt x="61" y="532"/>
                  </a:cubicBezTo>
                  <a:cubicBezTo>
                    <a:pt x="61" y="431"/>
                    <a:pt x="61" y="431"/>
                    <a:pt x="61" y="431"/>
                  </a:cubicBezTo>
                  <a:cubicBezTo>
                    <a:pt x="102" y="391"/>
                    <a:pt x="102" y="391"/>
                    <a:pt x="102" y="391"/>
                  </a:cubicBezTo>
                  <a:cubicBezTo>
                    <a:pt x="82" y="372"/>
                    <a:pt x="82" y="372"/>
                    <a:pt x="82" y="372"/>
                  </a:cubicBezTo>
                  <a:cubicBezTo>
                    <a:pt x="102" y="353"/>
                    <a:pt x="102" y="353"/>
                    <a:pt x="102" y="353"/>
                  </a:cubicBezTo>
                  <a:cubicBezTo>
                    <a:pt x="82" y="333"/>
                    <a:pt x="82" y="333"/>
                    <a:pt x="82" y="333"/>
                  </a:cubicBezTo>
                  <a:cubicBezTo>
                    <a:pt x="102" y="314"/>
                    <a:pt x="102" y="314"/>
                    <a:pt x="102" y="314"/>
                  </a:cubicBezTo>
                  <a:cubicBezTo>
                    <a:pt x="82" y="295"/>
                    <a:pt x="82" y="295"/>
                    <a:pt x="82" y="295"/>
                  </a:cubicBezTo>
                  <a:cubicBezTo>
                    <a:pt x="102" y="275"/>
                    <a:pt x="102" y="275"/>
                    <a:pt x="102" y="275"/>
                  </a:cubicBezTo>
                  <a:cubicBezTo>
                    <a:pt x="82" y="256"/>
                    <a:pt x="82" y="256"/>
                    <a:pt x="82" y="256"/>
                  </a:cubicBezTo>
                  <a:cubicBezTo>
                    <a:pt x="102" y="237"/>
                    <a:pt x="102" y="237"/>
                    <a:pt x="102" y="237"/>
                  </a:cubicBezTo>
                  <a:cubicBezTo>
                    <a:pt x="82" y="217"/>
                    <a:pt x="82" y="217"/>
                    <a:pt x="82" y="217"/>
                  </a:cubicBezTo>
                  <a:cubicBezTo>
                    <a:pt x="102" y="198"/>
                    <a:pt x="102" y="198"/>
                    <a:pt x="102" y="198"/>
                  </a:cubicBezTo>
                  <a:cubicBezTo>
                    <a:pt x="82" y="179"/>
                    <a:pt x="82" y="179"/>
                    <a:pt x="82" y="179"/>
                  </a:cubicBezTo>
                  <a:cubicBezTo>
                    <a:pt x="102" y="159"/>
                    <a:pt x="102" y="159"/>
                    <a:pt x="102" y="159"/>
                  </a:cubicBezTo>
                  <a:cubicBezTo>
                    <a:pt x="82" y="140"/>
                    <a:pt x="82" y="140"/>
                    <a:pt x="82" y="140"/>
                  </a:cubicBezTo>
                  <a:cubicBezTo>
                    <a:pt x="102" y="121"/>
                    <a:pt x="102" y="121"/>
                    <a:pt x="102" y="121"/>
                  </a:cubicBezTo>
                  <a:cubicBezTo>
                    <a:pt x="82" y="101"/>
                    <a:pt x="82" y="101"/>
                    <a:pt x="82" y="101"/>
                  </a:cubicBezTo>
                  <a:cubicBezTo>
                    <a:pt x="102" y="82"/>
                    <a:pt x="102" y="82"/>
                    <a:pt x="102" y="82"/>
                  </a:cubicBezTo>
                  <a:cubicBezTo>
                    <a:pt x="82" y="63"/>
                    <a:pt x="82" y="63"/>
                    <a:pt x="82" y="63"/>
                  </a:cubicBezTo>
                  <a:cubicBezTo>
                    <a:pt x="102" y="43"/>
                    <a:pt x="102" y="43"/>
                    <a:pt x="102" y="43"/>
                  </a:cubicBezTo>
                  <a:cubicBezTo>
                    <a:pt x="58" y="0"/>
                    <a:pt x="58" y="0"/>
                    <a:pt x="58" y="0"/>
                  </a:cubicBezTo>
                  <a:cubicBezTo>
                    <a:pt x="14" y="43"/>
                    <a:pt x="14" y="43"/>
                    <a:pt x="14" y="43"/>
                  </a:cubicBezTo>
                  <a:cubicBezTo>
                    <a:pt x="34" y="63"/>
                    <a:pt x="34" y="63"/>
                    <a:pt x="34" y="63"/>
                  </a:cubicBezTo>
                  <a:cubicBezTo>
                    <a:pt x="14" y="82"/>
                    <a:pt x="14" y="82"/>
                    <a:pt x="14" y="82"/>
                  </a:cubicBezTo>
                  <a:cubicBezTo>
                    <a:pt x="34" y="101"/>
                    <a:pt x="34" y="101"/>
                    <a:pt x="34" y="101"/>
                  </a:cubicBezTo>
                  <a:cubicBezTo>
                    <a:pt x="14" y="121"/>
                    <a:pt x="14" y="121"/>
                    <a:pt x="14" y="121"/>
                  </a:cubicBezTo>
                  <a:cubicBezTo>
                    <a:pt x="34" y="140"/>
                    <a:pt x="34" y="140"/>
                    <a:pt x="34" y="140"/>
                  </a:cubicBezTo>
                  <a:cubicBezTo>
                    <a:pt x="14" y="159"/>
                    <a:pt x="14" y="159"/>
                    <a:pt x="14" y="159"/>
                  </a:cubicBezTo>
                  <a:cubicBezTo>
                    <a:pt x="34" y="179"/>
                    <a:pt x="34" y="179"/>
                    <a:pt x="34" y="179"/>
                  </a:cubicBezTo>
                  <a:cubicBezTo>
                    <a:pt x="14" y="198"/>
                    <a:pt x="14" y="198"/>
                    <a:pt x="14" y="198"/>
                  </a:cubicBezTo>
                  <a:cubicBezTo>
                    <a:pt x="34" y="217"/>
                    <a:pt x="34" y="217"/>
                    <a:pt x="34" y="217"/>
                  </a:cubicBezTo>
                  <a:cubicBezTo>
                    <a:pt x="14" y="237"/>
                    <a:pt x="14" y="237"/>
                    <a:pt x="14" y="237"/>
                  </a:cubicBezTo>
                  <a:cubicBezTo>
                    <a:pt x="34" y="256"/>
                    <a:pt x="34" y="256"/>
                    <a:pt x="34" y="256"/>
                  </a:cubicBezTo>
                  <a:cubicBezTo>
                    <a:pt x="14" y="275"/>
                    <a:pt x="14" y="275"/>
                    <a:pt x="14" y="275"/>
                  </a:cubicBezTo>
                  <a:cubicBezTo>
                    <a:pt x="34" y="295"/>
                    <a:pt x="34" y="295"/>
                    <a:pt x="34" y="295"/>
                  </a:cubicBezTo>
                  <a:cubicBezTo>
                    <a:pt x="14" y="314"/>
                    <a:pt x="14" y="314"/>
                    <a:pt x="14" y="314"/>
                  </a:cubicBezTo>
                  <a:cubicBezTo>
                    <a:pt x="34" y="333"/>
                    <a:pt x="34" y="333"/>
                    <a:pt x="34" y="333"/>
                  </a:cubicBezTo>
                  <a:cubicBezTo>
                    <a:pt x="14" y="353"/>
                    <a:pt x="14" y="353"/>
                    <a:pt x="14" y="353"/>
                  </a:cubicBezTo>
                  <a:cubicBezTo>
                    <a:pt x="34" y="372"/>
                    <a:pt x="34" y="372"/>
                    <a:pt x="34" y="372"/>
                  </a:cubicBezTo>
                  <a:cubicBezTo>
                    <a:pt x="14" y="391"/>
                    <a:pt x="14" y="391"/>
                    <a:pt x="14" y="391"/>
                  </a:cubicBezTo>
                  <a:cubicBezTo>
                    <a:pt x="55" y="431"/>
                    <a:pt x="55" y="431"/>
                    <a:pt x="55" y="431"/>
                  </a:cubicBezTo>
                  <a:cubicBezTo>
                    <a:pt x="55" y="532"/>
                    <a:pt x="55" y="532"/>
                    <a:pt x="55" y="532"/>
                  </a:cubicBezTo>
                  <a:cubicBezTo>
                    <a:pt x="24" y="534"/>
                    <a:pt x="0" y="559"/>
                    <a:pt x="0" y="590"/>
                  </a:cubicBezTo>
                  <a:close/>
                  <a:moveTo>
                    <a:pt x="55" y="539"/>
                  </a:moveTo>
                  <a:cubicBezTo>
                    <a:pt x="55" y="582"/>
                    <a:pt x="55" y="582"/>
                    <a:pt x="55" y="582"/>
                  </a:cubicBezTo>
                  <a:cubicBezTo>
                    <a:pt x="24" y="552"/>
                    <a:pt x="24" y="552"/>
                    <a:pt x="24" y="552"/>
                  </a:cubicBezTo>
                  <a:cubicBezTo>
                    <a:pt x="33" y="544"/>
                    <a:pt x="43" y="540"/>
                    <a:pt x="55" y="539"/>
                  </a:cubicBezTo>
                  <a:close/>
                  <a:moveTo>
                    <a:pt x="20" y="556"/>
                  </a:moveTo>
                  <a:cubicBezTo>
                    <a:pt x="50" y="586"/>
                    <a:pt x="50" y="586"/>
                    <a:pt x="50" y="586"/>
                  </a:cubicBezTo>
                  <a:cubicBezTo>
                    <a:pt x="7" y="586"/>
                    <a:pt x="7" y="586"/>
                    <a:pt x="7" y="586"/>
                  </a:cubicBezTo>
                  <a:cubicBezTo>
                    <a:pt x="8" y="575"/>
                    <a:pt x="12" y="565"/>
                    <a:pt x="20" y="556"/>
                  </a:cubicBezTo>
                  <a:close/>
                  <a:moveTo>
                    <a:pt x="7" y="593"/>
                  </a:moveTo>
                  <a:cubicBezTo>
                    <a:pt x="50" y="593"/>
                    <a:pt x="50" y="593"/>
                    <a:pt x="50" y="593"/>
                  </a:cubicBezTo>
                  <a:cubicBezTo>
                    <a:pt x="20" y="623"/>
                    <a:pt x="20" y="623"/>
                    <a:pt x="20" y="623"/>
                  </a:cubicBezTo>
                  <a:cubicBezTo>
                    <a:pt x="12" y="615"/>
                    <a:pt x="8" y="605"/>
                    <a:pt x="7" y="593"/>
                  </a:cubicBezTo>
                  <a:close/>
                  <a:moveTo>
                    <a:pt x="24" y="628"/>
                  </a:moveTo>
                  <a:cubicBezTo>
                    <a:pt x="55" y="598"/>
                    <a:pt x="55" y="598"/>
                    <a:pt x="55" y="598"/>
                  </a:cubicBezTo>
                  <a:cubicBezTo>
                    <a:pt x="55" y="641"/>
                    <a:pt x="55" y="641"/>
                    <a:pt x="55" y="641"/>
                  </a:cubicBezTo>
                  <a:cubicBezTo>
                    <a:pt x="43" y="640"/>
                    <a:pt x="33" y="635"/>
                    <a:pt x="24" y="628"/>
                  </a:cubicBezTo>
                  <a:close/>
                  <a:moveTo>
                    <a:pt x="24" y="827"/>
                  </a:moveTo>
                  <a:cubicBezTo>
                    <a:pt x="39" y="813"/>
                    <a:pt x="39" y="813"/>
                    <a:pt x="39" y="813"/>
                  </a:cubicBezTo>
                  <a:cubicBezTo>
                    <a:pt x="53" y="827"/>
                    <a:pt x="53" y="827"/>
                    <a:pt x="53" y="827"/>
                  </a:cubicBezTo>
                  <a:cubicBezTo>
                    <a:pt x="39" y="842"/>
                    <a:pt x="39" y="842"/>
                    <a:pt x="39" y="842"/>
                  </a:cubicBezTo>
                  <a:lnTo>
                    <a:pt x="24" y="827"/>
                  </a:lnTo>
                  <a:close/>
                  <a:moveTo>
                    <a:pt x="43" y="1078"/>
                  </a:moveTo>
                  <a:cubicBezTo>
                    <a:pt x="58" y="1064"/>
                    <a:pt x="58" y="1064"/>
                    <a:pt x="58" y="1064"/>
                  </a:cubicBezTo>
                  <a:cubicBezTo>
                    <a:pt x="72" y="1078"/>
                    <a:pt x="72" y="1078"/>
                    <a:pt x="72" y="1078"/>
                  </a:cubicBezTo>
                  <a:cubicBezTo>
                    <a:pt x="58" y="1093"/>
                    <a:pt x="58" y="1093"/>
                    <a:pt x="58" y="1093"/>
                  </a:cubicBezTo>
                  <a:lnTo>
                    <a:pt x="43" y="1078"/>
                  </a:lnTo>
                  <a:close/>
                  <a:moveTo>
                    <a:pt x="72" y="1117"/>
                  </a:moveTo>
                  <a:cubicBezTo>
                    <a:pt x="58" y="1131"/>
                    <a:pt x="58" y="1131"/>
                    <a:pt x="58" y="1131"/>
                  </a:cubicBezTo>
                  <a:cubicBezTo>
                    <a:pt x="43" y="1117"/>
                    <a:pt x="43" y="1117"/>
                    <a:pt x="43" y="1117"/>
                  </a:cubicBezTo>
                  <a:cubicBezTo>
                    <a:pt x="58" y="1103"/>
                    <a:pt x="58" y="1103"/>
                    <a:pt x="58" y="1103"/>
                  </a:cubicBezTo>
                  <a:lnTo>
                    <a:pt x="72" y="1117"/>
                  </a:lnTo>
                  <a:close/>
                  <a:moveTo>
                    <a:pt x="43" y="1040"/>
                  </a:moveTo>
                  <a:cubicBezTo>
                    <a:pt x="58" y="1025"/>
                    <a:pt x="58" y="1025"/>
                    <a:pt x="58" y="1025"/>
                  </a:cubicBezTo>
                  <a:cubicBezTo>
                    <a:pt x="72" y="1040"/>
                    <a:pt x="72" y="1040"/>
                    <a:pt x="72" y="1040"/>
                  </a:cubicBezTo>
                  <a:cubicBezTo>
                    <a:pt x="58" y="1054"/>
                    <a:pt x="58" y="1054"/>
                    <a:pt x="58" y="1054"/>
                  </a:cubicBezTo>
                  <a:lnTo>
                    <a:pt x="43" y="1040"/>
                  </a:lnTo>
                  <a:close/>
                  <a:moveTo>
                    <a:pt x="43" y="1001"/>
                  </a:moveTo>
                  <a:cubicBezTo>
                    <a:pt x="58" y="987"/>
                    <a:pt x="58" y="987"/>
                    <a:pt x="58" y="987"/>
                  </a:cubicBezTo>
                  <a:cubicBezTo>
                    <a:pt x="72" y="1001"/>
                    <a:pt x="72" y="1001"/>
                    <a:pt x="72" y="1001"/>
                  </a:cubicBezTo>
                  <a:cubicBezTo>
                    <a:pt x="58" y="1016"/>
                    <a:pt x="58" y="1016"/>
                    <a:pt x="58" y="1016"/>
                  </a:cubicBezTo>
                  <a:lnTo>
                    <a:pt x="43" y="1001"/>
                  </a:lnTo>
                  <a:close/>
                  <a:moveTo>
                    <a:pt x="43" y="962"/>
                  </a:moveTo>
                  <a:cubicBezTo>
                    <a:pt x="58" y="948"/>
                    <a:pt x="58" y="948"/>
                    <a:pt x="58" y="948"/>
                  </a:cubicBezTo>
                  <a:cubicBezTo>
                    <a:pt x="72" y="962"/>
                    <a:pt x="72" y="962"/>
                    <a:pt x="72" y="962"/>
                  </a:cubicBezTo>
                  <a:cubicBezTo>
                    <a:pt x="58" y="977"/>
                    <a:pt x="58" y="977"/>
                    <a:pt x="58" y="977"/>
                  </a:cubicBezTo>
                  <a:lnTo>
                    <a:pt x="43" y="962"/>
                  </a:lnTo>
                  <a:close/>
                  <a:moveTo>
                    <a:pt x="43" y="924"/>
                  </a:moveTo>
                  <a:cubicBezTo>
                    <a:pt x="58" y="909"/>
                    <a:pt x="58" y="909"/>
                    <a:pt x="58" y="909"/>
                  </a:cubicBezTo>
                  <a:cubicBezTo>
                    <a:pt x="72" y="924"/>
                    <a:pt x="72" y="924"/>
                    <a:pt x="72" y="924"/>
                  </a:cubicBezTo>
                  <a:cubicBezTo>
                    <a:pt x="58" y="938"/>
                    <a:pt x="58" y="938"/>
                    <a:pt x="58" y="938"/>
                  </a:cubicBezTo>
                  <a:lnTo>
                    <a:pt x="43" y="924"/>
                  </a:lnTo>
                  <a:close/>
                  <a:moveTo>
                    <a:pt x="43" y="885"/>
                  </a:moveTo>
                  <a:cubicBezTo>
                    <a:pt x="58" y="871"/>
                    <a:pt x="58" y="871"/>
                    <a:pt x="58" y="871"/>
                  </a:cubicBezTo>
                  <a:cubicBezTo>
                    <a:pt x="72" y="885"/>
                    <a:pt x="72" y="885"/>
                    <a:pt x="72" y="885"/>
                  </a:cubicBezTo>
                  <a:cubicBezTo>
                    <a:pt x="58" y="900"/>
                    <a:pt x="58" y="900"/>
                    <a:pt x="58" y="900"/>
                  </a:cubicBezTo>
                  <a:lnTo>
                    <a:pt x="43" y="885"/>
                  </a:lnTo>
                  <a:close/>
                  <a:moveTo>
                    <a:pt x="43" y="846"/>
                  </a:moveTo>
                  <a:cubicBezTo>
                    <a:pt x="58" y="832"/>
                    <a:pt x="58" y="832"/>
                    <a:pt x="58" y="832"/>
                  </a:cubicBezTo>
                  <a:cubicBezTo>
                    <a:pt x="72" y="846"/>
                    <a:pt x="72" y="846"/>
                    <a:pt x="72" y="846"/>
                  </a:cubicBezTo>
                  <a:cubicBezTo>
                    <a:pt x="58" y="861"/>
                    <a:pt x="58" y="861"/>
                    <a:pt x="58" y="861"/>
                  </a:cubicBezTo>
                  <a:lnTo>
                    <a:pt x="43" y="846"/>
                  </a:lnTo>
                  <a:close/>
                  <a:moveTo>
                    <a:pt x="43" y="808"/>
                  </a:moveTo>
                  <a:cubicBezTo>
                    <a:pt x="58" y="793"/>
                    <a:pt x="58" y="793"/>
                    <a:pt x="58" y="793"/>
                  </a:cubicBezTo>
                  <a:cubicBezTo>
                    <a:pt x="72" y="808"/>
                    <a:pt x="72" y="808"/>
                    <a:pt x="72" y="808"/>
                  </a:cubicBezTo>
                  <a:cubicBezTo>
                    <a:pt x="58" y="822"/>
                    <a:pt x="58" y="822"/>
                    <a:pt x="58" y="822"/>
                  </a:cubicBezTo>
                  <a:lnTo>
                    <a:pt x="43" y="808"/>
                  </a:lnTo>
                  <a:close/>
                  <a:moveTo>
                    <a:pt x="24" y="866"/>
                  </a:moveTo>
                  <a:cubicBezTo>
                    <a:pt x="39" y="851"/>
                    <a:pt x="39" y="851"/>
                    <a:pt x="39" y="851"/>
                  </a:cubicBezTo>
                  <a:cubicBezTo>
                    <a:pt x="53" y="866"/>
                    <a:pt x="53" y="866"/>
                    <a:pt x="53" y="866"/>
                  </a:cubicBezTo>
                  <a:cubicBezTo>
                    <a:pt x="39" y="880"/>
                    <a:pt x="39" y="880"/>
                    <a:pt x="39" y="880"/>
                  </a:cubicBezTo>
                  <a:lnTo>
                    <a:pt x="24" y="866"/>
                  </a:lnTo>
                  <a:close/>
                  <a:moveTo>
                    <a:pt x="24" y="904"/>
                  </a:moveTo>
                  <a:cubicBezTo>
                    <a:pt x="39" y="890"/>
                    <a:pt x="39" y="890"/>
                    <a:pt x="39" y="890"/>
                  </a:cubicBezTo>
                  <a:cubicBezTo>
                    <a:pt x="53" y="904"/>
                    <a:pt x="53" y="904"/>
                    <a:pt x="53" y="904"/>
                  </a:cubicBezTo>
                  <a:cubicBezTo>
                    <a:pt x="39" y="919"/>
                    <a:pt x="39" y="919"/>
                    <a:pt x="39" y="919"/>
                  </a:cubicBezTo>
                  <a:lnTo>
                    <a:pt x="24" y="904"/>
                  </a:lnTo>
                  <a:close/>
                  <a:moveTo>
                    <a:pt x="24" y="943"/>
                  </a:moveTo>
                  <a:cubicBezTo>
                    <a:pt x="39" y="929"/>
                    <a:pt x="39" y="929"/>
                    <a:pt x="39" y="929"/>
                  </a:cubicBezTo>
                  <a:cubicBezTo>
                    <a:pt x="53" y="943"/>
                    <a:pt x="53" y="943"/>
                    <a:pt x="53" y="943"/>
                  </a:cubicBezTo>
                  <a:cubicBezTo>
                    <a:pt x="39" y="958"/>
                    <a:pt x="39" y="958"/>
                    <a:pt x="39" y="958"/>
                  </a:cubicBezTo>
                  <a:lnTo>
                    <a:pt x="24" y="943"/>
                  </a:lnTo>
                  <a:close/>
                  <a:moveTo>
                    <a:pt x="24" y="982"/>
                  </a:moveTo>
                  <a:cubicBezTo>
                    <a:pt x="39" y="967"/>
                    <a:pt x="39" y="967"/>
                    <a:pt x="39" y="967"/>
                  </a:cubicBezTo>
                  <a:cubicBezTo>
                    <a:pt x="53" y="982"/>
                    <a:pt x="53" y="982"/>
                    <a:pt x="53" y="982"/>
                  </a:cubicBezTo>
                  <a:cubicBezTo>
                    <a:pt x="39" y="996"/>
                    <a:pt x="39" y="996"/>
                    <a:pt x="39" y="996"/>
                  </a:cubicBezTo>
                  <a:lnTo>
                    <a:pt x="24" y="982"/>
                  </a:lnTo>
                  <a:close/>
                  <a:moveTo>
                    <a:pt x="24" y="1020"/>
                  </a:moveTo>
                  <a:cubicBezTo>
                    <a:pt x="39" y="1006"/>
                    <a:pt x="39" y="1006"/>
                    <a:pt x="39" y="1006"/>
                  </a:cubicBezTo>
                  <a:cubicBezTo>
                    <a:pt x="53" y="1020"/>
                    <a:pt x="53" y="1020"/>
                    <a:pt x="53" y="1020"/>
                  </a:cubicBezTo>
                  <a:cubicBezTo>
                    <a:pt x="39" y="1035"/>
                    <a:pt x="39" y="1035"/>
                    <a:pt x="39" y="1035"/>
                  </a:cubicBezTo>
                  <a:lnTo>
                    <a:pt x="24" y="1020"/>
                  </a:lnTo>
                  <a:close/>
                  <a:moveTo>
                    <a:pt x="24" y="1059"/>
                  </a:moveTo>
                  <a:cubicBezTo>
                    <a:pt x="39" y="1045"/>
                    <a:pt x="39" y="1045"/>
                    <a:pt x="39" y="1045"/>
                  </a:cubicBezTo>
                  <a:cubicBezTo>
                    <a:pt x="53" y="1059"/>
                    <a:pt x="53" y="1059"/>
                    <a:pt x="53" y="1059"/>
                  </a:cubicBezTo>
                  <a:cubicBezTo>
                    <a:pt x="39" y="1074"/>
                    <a:pt x="39" y="1074"/>
                    <a:pt x="39" y="1074"/>
                  </a:cubicBezTo>
                  <a:lnTo>
                    <a:pt x="24" y="1059"/>
                  </a:lnTo>
                  <a:close/>
                  <a:moveTo>
                    <a:pt x="24" y="1098"/>
                  </a:moveTo>
                  <a:cubicBezTo>
                    <a:pt x="39" y="1083"/>
                    <a:pt x="39" y="1083"/>
                    <a:pt x="39" y="1083"/>
                  </a:cubicBezTo>
                  <a:cubicBezTo>
                    <a:pt x="53" y="1098"/>
                    <a:pt x="53" y="1098"/>
                    <a:pt x="53" y="1098"/>
                  </a:cubicBezTo>
                  <a:cubicBezTo>
                    <a:pt x="39" y="1112"/>
                    <a:pt x="39" y="1112"/>
                    <a:pt x="39" y="1112"/>
                  </a:cubicBezTo>
                  <a:lnTo>
                    <a:pt x="24" y="1098"/>
                  </a:lnTo>
                  <a:close/>
                  <a:moveTo>
                    <a:pt x="92" y="1136"/>
                  </a:moveTo>
                  <a:cubicBezTo>
                    <a:pt x="58" y="1170"/>
                    <a:pt x="58" y="1170"/>
                    <a:pt x="58" y="1170"/>
                  </a:cubicBezTo>
                  <a:cubicBezTo>
                    <a:pt x="24" y="1136"/>
                    <a:pt x="24" y="1136"/>
                    <a:pt x="24" y="1136"/>
                  </a:cubicBezTo>
                  <a:cubicBezTo>
                    <a:pt x="39" y="1122"/>
                    <a:pt x="39" y="1122"/>
                    <a:pt x="39" y="1122"/>
                  </a:cubicBezTo>
                  <a:cubicBezTo>
                    <a:pt x="58" y="1141"/>
                    <a:pt x="58" y="1141"/>
                    <a:pt x="58" y="1141"/>
                  </a:cubicBezTo>
                  <a:cubicBezTo>
                    <a:pt x="77" y="1122"/>
                    <a:pt x="77" y="1122"/>
                    <a:pt x="77" y="1122"/>
                  </a:cubicBezTo>
                  <a:lnTo>
                    <a:pt x="92" y="1136"/>
                  </a:lnTo>
                  <a:close/>
                  <a:moveTo>
                    <a:pt x="92" y="1098"/>
                  </a:moveTo>
                  <a:cubicBezTo>
                    <a:pt x="77" y="1112"/>
                    <a:pt x="77" y="1112"/>
                    <a:pt x="77" y="1112"/>
                  </a:cubicBezTo>
                  <a:cubicBezTo>
                    <a:pt x="63" y="1098"/>
                    <a:pt x="63" y="1098"/>
                    <a:pt x="63" y="1098"/>
                  </a:cubicBezTo>
                  <a:cubicBezTo>
                    <a:pt x="77" y="1083"/>
                    <a:pt x="77" y="1083"/>
                    <a:pt x="77" y="1083"/>
                  </a:cubicBezTo>
                  <a:lnTo>
                    <a:pt x="92" y="1098"/>
                  </a:lnTo>
                  <a:close/>
                  <a:moveTo>
                    <a:pt x="92" y="1059"/>
                  </a:moveTo>
                  <a:cubicBezTo>
                    <a:pt x="77" y="1074"/>
                    <a:pt x="77" y="1074"/>
                    <a:pt x="77" y="1074"/>
                  </a:cubicBezTo>
                  <a:cubicBezTo>
                    <a:pt x="63" y="1059"/>
                    <a:pt x="63" y="1059"/>
                    <a:pt x="63" y="1059"/>
                  </a:cubicBezTo>
                  <a:cubicBezTo>
                    <a:pt x="77" y="1045"/>
                    <a:pt x="77" y="1045"/>
                    <a:pt x="77" y="1045"/>
                  </a:cubicBezTo>
                  <a:lnTo>
                    <a:pt x="92" y="1059"/>
                  </a:lnTo>
                  <a:close/>
                  <a:moveTo>
                    <a:pt x="92" y="1020"/>
                  </a:moveTo>
                  <a:cubicBezTo>
                    <a:pt x="77" y="1035"/>
                    <a:pt x="77" y="1035"/>
                    <a:pt x="77" y="1035"/>
                  </a:cubicBezTo>
                  <a:cubicBezTo>
                    <a:pt x="63" y="1020"/>
                    <a:pt x="63" y="1020"/>
                    <a:pt x="63" y="1020"/>
                  </a:cubicBezTo>
                  <a:cubicBezTo>
                    <a:pt x="77" y="1006"/>
                    <a:pt x="77" y="1006"/>
                    <a:pt x="77" y="1006"/>
                  </a:cubicBezTo>
                  <a:lnTo>
                    <a:pt x="92" y="1020"/>
                  </a:lnTo>
                  <a:close/>
                  <a:moveTo>
                    <a:pt x="92" y="982"/>
                  </a:moveTo>
                  <a:cubicBezTo>
                    <a:pt x="77" y="996"/>
                    <a:pt x="77" y="996"/>
                    <a:pt x="77" y="996"/>
                  </a:cubicBezTo>
                  <a:cubicBezTo>
                    <a:pt x="63" y="982"/>
                    <a:pt x="63" y="982"/>
                    <a:pt x="63" y="982"/>
                  </a:cubicBezTo>
                  <a:cubicBezTo>
                    <a:pt x="77" y="967"/>
                    <a:pt x="77" y="967"/>
                    <a:pt x="77" y="967"/>
                  </a:cubicBezTo>
                  <a:lnTo>
                    <a:pt x="92" y="982"/>
                  </a:lnTo>
                  <a:close/>
                  <a:moveTo>
                    <a:pt x="92" y="943"/>
                  </a:moveTo>
                  <a:cubicBezTo>
                    <a:pt x="77" y="958"/>
                    <a:pt x="77" y="958"/>
                    <a:pt x="77" y="958"/>
                  </a:cubicBezTo>
                  <a:cubicBezTo>
                    <a:pt x="63" y="943"/>
                    <a:pt x="63" y="943"/>
                    <a:pt x="63" y="943"/>
                  </a:cubicBezTo>
                  <a:cubicBezTo>
                    <a:pt x="77" y="929"/>
                    <a:pt x="77" y="929"/>
                    <a:pt x="77" y="929"/>
                  </a:cubicBezTo>
                  <a:lnTo>
                    <a:pt x="92" y="943"/>
                  </a:lnTo>
                  <a:close/>
                  <a:moveTo>
                    <a:pt x="92" y="904"/>
                  </a:moveTo>
                  <a:cubicBezTo>
                    <a:pt x="77" y="919"/>
                    <a:pt x="77" y="919"/>
                    <a:pt x="77" y="919"/>
                  </a:cubicBezTo>
                  <a:cubicBezTo>
                    <a:pt x="63" y="904"/>
                    <a:pt x="63" y="904"/>
                    <a:pt x="63" y="904"/>
                  </a:cubicBezTo>
                  <a:cubicBezTo>
                    <a:pt x="77" y="890"/>
                    <a:pt x="77" y="890"/>
                    <a:pt x="77" y="890"/>
                  </a:cubicBezTo>
                  <a:lnTo>
                    <a:pt x="92" y="904"/>
                  </a:lnTo>
                  <a:close/>
                  <a:moveTo>
                    <a:pt x="92" y="866"/>
                  </a:moveTo>
                  <a:cubicBezTo>
                    <a:pt x="77" y="880"/>
                    <a:pt x="77" y="880"/>
                    <a:pt x="77" y="880"/>
                  </a:cubicBezTo>
                  <a:cubicBezTo>
                    <a:pt x="63" y="866"/>
                    <a:pt x="63" y="866"/>
                    <a:pt x="63" y="866"/>
                  </a:cubicBezTo>
                  <a:cubicBezTo>
                    <a:pt x="77" y="851"/>
                    <a:pt x="77" y="851"/>
                    <a:pt x="77" y="851"/>
                  </a:cubicBezTo>
                  <a:lnTo>
                    <a:pt x="92" y="866"/>
                  </a:lnTo>
                  <a:close/>
                  <a:moveTo>
                    <a:pt x="92" y="827"/>
                  </a:moveTo>
                  <a:cubicBezTo>
                    <a:pt x="77" y="842"/>
                    <a:pt x="77" y="842"/>
                    <a:pt x="77" y="842"/>
                  </a:cubicBezTo>
                  <a:cubicBezTo>
                    <a:pt x="63" y="827"/>
                    <a:pt x="63" y="827"/>
                    <a:pt x="63" y="827"/>
                  </a:cubicBezTo>
                  <a:cubicBezTo>
                    <a:pt x="77" y="813"/>
                    <a:pt x="77" y="813"/>
                    <a:pt x="77" y="813"/>
                  </a:cubicBezTo>
                  <a:lnTo>
                    <a:pt x="92" y="827"/>
                  </a:lnTo>
                  <a:close/>
                  <a:moveTo>
                    <a:pt x="61" y="641"/>
                  </a:moveTo>
                  <a:cubicBezTo>
                    <a:pt x="61" y="598"/>
                    <a:pt x="61" y="598"/>
                    <a:pt x="61" y="598"/>
                  </a:cubicBezTo>
                  <a:cubicBezTo>
                    <a:pt x="91" y="628"/>
                    <a:pt x="91" y="628"/>
                    <a:pt x="91" y="628"/>
                  </a:cubicBezTo>
                  <a:cubicBezTo>
                    <a:pt x="83" y="635"/>
                    <a:pt x="73" y="640"/>
                    <a:pt x="61" y="641"/>
                  </a:cubicBezTo>
                  <a:close/>
                  <a:moveTo>
                    <a:pt x="96" y="623"/>
                  </a:moveTo>
                  <a:cubicBezTo>
                    <a:pt x="66" y="593"/>
                    <a:pt x="66" y="593"/>
                    <a:pt x="66" y="593"/>
                  </a:cubicBezTo>
                  <a:cubicBezTo>
                    <a:pt x="109" y="593"/>
                    <a:pt x="109" y="593"/>
                    <a:pt x="109" y="593"/>
                  </a:cubicBezTo>
                  <a:cubicBezTo>
                    <a:pt x="108" y="605"/>
                    <a:pt x="103" y="615"/>
                    <a:pt x="96" y="623"/>
                  </a:cubicBezTo>
                  <a:close/>
                  <a:moveTo>
                    <a:pt x="109" y="586"/>
                  </a:moveTo>
                  <a:cubicBezTo>
                    <a:pt x="66" y="586"/>
                    <a:pt x="66" y="586"/>
                    <a:pt x="66" y="586"/>
                  </a:cubicBezTo>
                  <a:cubicBezTo>
                    <a:pt x="96" y="556"/>
                    <a:pt x="96" y="556"/>
                    <a:pt x="96" y="556"/>
                  </a:cubicBezTo>
                  <a:cubicBezTo>
                    <a:pt x="103" y="565"/>
                    <a:pt x="108" y="575"/>
                    <a:pt x="109" y="586"/>
                  </a:cubicBezTo>
                  <a:close/>
                  <a:moveTo>
                    <a:pt x="91" y="552"/>
                  </a:moveTo>
                  <a:cubicBezTo>
                    <a:pt x="61" y="582"/>
                    <a:pt x="61" y="582"/>
                    <a:pt x="61" y="582"/>
                  </a:cubicBezTo>
                  <a:cubicBezTo>
                    <a:pt x="61" y="539"/>
                    <a:pt x="61" y="539"/>
                    <a:pt x="61" y="539"/>
                  </a:cubicBezTo>
                  <a:cubicBezTo>
                    <a:pt x="73" y="540"/>
                    <a:pt x="83" y="544"/>
                    <a:pt x="91" y="552"/>
                  </a:cubicBezTo>
                  <a:close/>
                  <a:moveTo>
                    <a:pt x="92" y="353"/>
                  </a:moveTo>
                  <a:cubicBezTo>
                    <a:pt x="77" y="367"/>
                    <a:pt x="77" y="367"/>
                    <a:pt x="77" y="367"/>
                  </a:cubicBezTo>
                  <a:cubicBezTo>
                    <a:pt x="63" y="353"/>
                    <a:pt x="63" y="353"/>
                    <a:pt x="63" y="353"/>
                  </a:cubicBezTo>
                  <a:cubicBezTo>
                    <a:pt x="77" y="338"/>
                    <a:pt x="77" y="338"/>
                    <a:pt x="77" y="338"/>
                  </a:cubicBezTo>
                  <a:lnTo>
                    <a:pt x="92" y="353"/>
                  </a:lnTo>
                  <a:close/>
                  <a:moveTo>
                    <a:pt x="72" y="101"/>
                  </a:moveTo>
                  <a:cubicBezTo>
                    <a:pt x="58" y="116"/>
                    <a:pt x="58" y="116"/>
                    <a:pt x="58" y="116"/>
                  </a:cubicBezTo>
                  <a:cubicBezTo>
                    <a:pt x="43" y="101"/>
                    <a:pt x="43" y="101"/>
                    <a:pt x="43" y="101"/>
                  </a:cubicBezTo>
                  <a:cubicBezTo>
                    <a:pt x="58" y="87"/>
                    <a:pt x="58" y="87"/>
                    <a:pt x="58" y="87"/>
                  </a:cubicBezTo>
                  <a:lnTo>
                    <a:pt x="72" y="101"/>
                  </a:lnTo>
                  <a:close/>
                  <a:moveTo>
                    <a:pt x="43" y="63"/>
                  </a:moveTo>
                  <a:cubicBezTo>
                    <a:pt x="58" y="48"/>
                    <a:pt x="58" y="48"/>
                    <a:pt x="58" y="48"/>
                  </a:cubicBezTo>
                  <a:cubicBezTo>
                    <a:pt x="72" y="63"/>
                    <a:pt x="72" y="63"/>
                    <a:pt x="72" y="63"/>
                  </a:cubicBezTo>
                  <a:cubicBezTo>
                    <a:pt x="58" y="77"/>
                    <a:pt x="58" y="77"/>
                    <a:pt x="58" y="77"/>
                  </a:cubicBezTo>
                  <a:lnTo>
                    <a:pt x="43" y="63"/>
                  </a:lnTo>
                  <a:close/>
                  <a:moveTo>
                    <a:pt x="72" y="140"/>
                  </a:moveTo>
                  <a:cubicBezTo>
                    <a:pt x="58" y="155"/>
                    <a:pt x="58" y="155"/>
                    <a:pt x="58" y="155"/>
                  </a:cubicBezTo>
                  <a:cubicBezTo>
                    <a:pt x="43" y="140"/>
                    <a:pt x="43" y="140"/>
                    <a:pt x="43" y="140"/>
                  </a:cubicBezTo>
                  <a:cubicBezTo>
                    <a:pt x="58" y="126"/>
                    <a:pt x="58" y="126"/>
                    <a:pt x="58" y="126"/>
                  </a:cubicBezTo>
                  <a:lnTo>
                    <a:pt x="72" y="140"/>
                  </a:lnTo>
                  <a:close/>
                  <a:moveTo>
                    <a:pt x="72" y="179"/>
                  </a:moveTo>
                  <a:cubicBezTo>
                    <a:pt x="58" y="193"/>
                    <a:pt x="58" y="193"/>
                    <a:pt x="58" y="193"/>
                  </a:cubicBezTo>
                  <a:cubicBezTo>
                    <a:pt x="43" y="179"/>
                    <a:pt x="43" y="179"/>
                    <a:pt x="43" y="179"/>
                  </a:cubicBezTo>
                  <a:cubicBezTo>
                    <a:pt x="58" y="164"/>
                    <a:pt x="58" y="164"/>
                    <a:pt x="58" y="164"/>
                  </a:cubicBezTo>
                  <a:lnTo>
                    <a:pt x="72" y="179"/>
                  </a:lnTo>
                  <a:close/>
                  <a:moveTo>
                    <a:pt x="72" y="217"/>
                  </a:moveTo>
                  <a:cubicBezTo>
                    <a:pt x="58" y="232"/>
                    <a:pt x="58" y="232"/>
                    <a:pt x="58" y="232"/>
                  </a:cubicBezTo>
                  <a:cubicBezTo>
                    <a:pt x="43" y="217"/>
                    <a:pt x="43" y="217"/>
                    <a:pt x="43" y="217"/>
                  </a:cubicBezTo>
                  <a:cubicBezTo>
                    <a:pt x="58" y="203"/>
                    <a:pt x="58" y="203"/>
                    <a:pt x="58" y="203"/>
                  </a:cubicBezTo>
                  <a:lnTo>
                    <a:pt x="72" y="217"/>
                  </a:lnTo>
                  <a:close/>
                  <a:moveTo>
                    <a:pt x="72" y="256"/>
                  </a:moveTo>
                  <a:cubicBezTo>
                    <a:pt x="58" y="271"/>
                    <a:pt x="58" y="271"/>
                    <a:pt x="58" y="271"/>
                  </a:cubicBezTo>
                  <a:cubicBezTo>
                    <a:pt x="43" y="256"/>
                    <a:pt x="43" y="256"/>
                    <a:pt x="43" y="256"/>
                  </a:cubicBezTo>
                  <a:cubicBezTo>
                    <a:pt x="58" y="242"/>
                    <a:pt x="58" y="242"/>
                    <a:pt x="58" y="242"/>
                  </a:cubicBezTo>
                  <a:lnTo>
                    <a:pt x="72" y="256"/>
                  </a:lnTo>
                  <a:close/>
                  <a:moveTo>
                    <a:pt x="72" y="295"/>
                  </a:moveTo>
                  <a:cubicBezTo>
                    <a:pt x="58" y="309"/>
                    <a:pt x="58" y="309"/>
                    <a:pt x="58" y="309"/>
                  </a:cubicBezTo>
                  <a:cubicBezTo>
                    <a:pt x="43" y="295"/>
                    <a:pt x="43" y="295"/>
                    <a:pt x="43" y="295"/>
                  </a:cubicBezTo>
                  <a:cubicBezTo>
                    <a:pt x="58" y="280"/>
                    <a:pt x="58" y="280"/>
                    <a:pt x="58" y="280"/>
                  </a:cubicBezTo>
                  <a:lnTo>
                    <a:pt x="72" y="295"/>
                  </a:lnTo>
                  <a:close/>
                  <a:moveTo>
                    <a:pt x="72" y="333"/>
                  </a:moveTo>
                  <a:cubicBezTo>
                    <a:pt x="58" y="348"/>
                    <a:pt x="58" y="348"/>
                    <a:pt x="58" y="348"/>
                  </a:cubicBezTo>
                  <a:cubicBezTo>
                    <a:pt x="43" y="333"/>
                    <a:pt x="43" y="333"/>
                    <a:pt x="43" y="333"/>
                  </a:cubicBezTo>
                  <a:cubicBezTo>
                    <a:pt x="58" y="319"/>
                    <a:pt x="58" y="319"/>
                    <a:pt x="58" y="319"/>
                  </a:cubicBezTo>
                  <a:lnTo>
                    <a:pt x="72" y="333"/>
                  </a:lnTo>
                  <a:close/>
                  <a:moveTo>
                    <a:pt x="72" y="372"/>
                  </a:moveTo>
                  <a:cubicBezTo>
                    <a:pt x="58" y="387"/>
                    <a:pt x="58" y="387"/>
                    <a:pt x="58" y="387"/>
                  </a:cubicBezTo>
                  <a:cubicBezTo>
                    <a:pt x="43" y="372"/>
                    <a:pt x="43" y="372"/>
                    <a:pt x="43" y="372"/>
                  </a:cubicBezTo>
                  <a:cubicBezTo>
                    <a:pt x="58" y="358"/>
                    <a:pt x="58" y="358"/>
                    <a:pt x="58" y="358"/>
                  </a:cubicBezTo>
                  <a:lnTo>
                    <a:pt x="72" y="372"/>
                  </a:lnTo>
                  <a:close/>
                  <a:moveTo>
                    <a:pt x="92" y="314"/>
                  </a:moveTo>
                  <a:cubicBezTo>
                    <a:pt x="77" y="329"/>
                    <a:pt x="77" y="329"/>
                    <a:pt x="77" y="329"/>
                  </a:cubicBezTo>
                  <a:cubicBezTo>
                    <a:pt x="63" y="314"/>
                    <a:pt x="63" y="314"/>
                    <a:pt x="63" y="314"/>
                  </a:cubicBezTo>
                  <a:cubicBezTo>
                    <a:pt x="77" y="300"/>
                    <a:pt x="77" y="300"/>
                    <a:pt x="77" y="300"/>
                  </a:cubicBezTo>
                  <a:lnTo>
                    <a:pt x="92" y="314"/>
                  </a:lnTo>
                  <a:close/>
                  <a:moveTo>
                    <a:pt x="92" y="275"/>
                  </a:moveTo>
                  <a:cubicBezTo>
                    <a:pt x="77" y="290"/>
                    <a:pt x="77" y="290"/>
                    <a:pt x="77" y="290"/>
                  </a:cubicBezTo>
                  <a:cubicBezTo>
                    <a:pt x="63" y="275"/>
                    <a:pt x="63" y="275"/>
                    <a:pt x="63" y="275"/>
                  </a:cubicBezTo>
                  <a:cubicBezTo>
                    <a:pt x="77" y="261"/>
                    <a:pt x="77" y="261"/>
                    <a:pt x="77" y="261"/>
                  </a:cubicBezTo>
                  <a:lnTo>
                    <a:pt x="92" y="275"/>
                  </a:lnTo>
                  <a:close/>
                  <a:moveTo>
                    <a:pt x="92" y="237"/>
                  </a:moveTo>
                  <a:cubicBezTo>
                    <a:pt x="77" y="251"/>
                    <a:pt x="77" y="251"/>
                    <a:pt x="77" y="251"/>
                  </a:cubicBezTo>
                  <a:cubicBezTo>
                    <a:pt x="63" y="237"/>
                    <a:pt x="63" y="237"/>
                    <a:pt x="63" y="237"/>
                  </a:cubicBezTo>
                  <a:cubicBezTo>
                    <a:pt x="77" y="222"/>
                    <a:pt x="77" y="222"/>
                    <a:pt x="77" y="222"/>
                  </a:cubicBezTo>
                  <a:lnTo>
                    <a:pt x="92" y="237"/>
                  </a:lnTo>
                  <a:close/>
                  <a:moveTo>
                    <a:pt x="92" y="198"/>
                  </a:moveTo>
                  <a:cubicBezTo>
                    <a:pt x="77" y="213"/>
                    <a:pt x="77" y="213"/>
                    <a:pt x="77" y="213"/>
                  </a:cubicBezTo>
                  <a:cubicBezTo>
                    <a:pt x="63" y="198"/>
                    <a:pt x="63" y="198"/>
                    <a:pt x="63" y="198"/>
                  </a:cubicBezTo>
                  <a:cubicBezTo>
                    <a:pt x="77" y="184"/>
                    <a:pt x="77" y="184"/>
                    <a:pt x="77" y="184"/>
                  </a:cubicBezTo>
                  <a:lnTo>
                    <a:pt x="92" y="198"/>
                  </a:lnTo>
                  <a:close/>
                  <a:moveTo>
                    <a:pt x="92" y="159"/>
                  </a:moveTo>
                  <a:cubicBezTo>
                    <a:pt x="77" y="174"/>
                    <a:pt x="77" y="174"/>
                    <a:pt x="77" y="174"/>
                  </a:cubicBezTo>
                  <a:cubicBezTo>
                    <a:pt x="63" y="159"/>
                    <a:pt x="63" y="159"/>
                    <a:pt x="63" y="159"/>
                  </a:cubicBezTo>
                  <a:cubicBezTo>
                    <a:pt x="77" y="145"/>
                    <a:pt x="77" y="145"/>
                    <a:pt x="77" y="145"/>
                  </a:cubicBezTo>
                  <a:lnTo>
                    <a:pt x="92" y="159"/>
                  </a:lnTo>
                  <a:close/>
                  <a:moveTo>
                    <a:pt x="92" y="121"/>
                  </a:moveTo>
                  <a:cubicBezTo>
                    <a:pt x="77" y="135"/>
                    <a:pt x="77" y="135"/>
                    <a:pt x="77" y="135"/>
                  </a:cubicBezTo>
                  <a:cubicBezTo>
                    <a:pt x="63" y="121"/>
                    <a:pt x="63" y="121"/>
                    <a:pt x="63" y="121"/>
                  </a:cubicBezTo>
                  <a:cubicBezTo>
                    <a:pt x="77" y="106"/>
                    <a:pt x="77" y="106"/>
                    <a:pt x="77" y="106"/>
                  </a:cubicBezTo>
                  <a:lnTo>
                    <a:pt x="92" y="121"/>
                  </a:lnTo>
                  <a:close/>
                  <a:moveTo>
                    <a:pt x="92" y="82"/>
                  </a:moveTo>
                  <a:cubicBezTo>
                    <a:pt x="77" y="97"/>
                    <a:pt x="77" y="97"/>
                    <a:pt x="77" y="97"/>
                  </a:cubicBezTo>
                  <a:cubicBezTo>
                    <a:pt x="63" y="82"/>
                    <a:pt x="63" y="82"/>
                    <a:pt x="63" y="82"/>
                  </a:cubicBezTo>
                  <a:cubicBezTo>
                    <a:pt x="77" y="68"/>
                    <a:pt x="77" y="68"/>
                    <a:pt x="77" y="68"/>
                  </a:cubicBezTo>
                  <a:lnTo>
                    <a:pt x="92" y="82"/>
                  </a:lnTo>
                  <a:close/>
                  <a:moveTo>
                    <a:pt x="24" y="43"/>
                  </a:moveTo>
                  <a:cubicBezTo>
                    <a:pt x="58" y="10"/>
                    <a:pt x="58" y="10"/>
                    <a:pt x="58" y="10"/>
                  </a:cubicBezTo>
                  <a:cubicBezTo>
                    <a:pt x="92" y="43"/>
                    <a:pt x="92" y="43"/>
                    <a:pt x="92" y="43"/>
                  </a:cubicBezTo>
                  <a:cubicBezTo>
                    <a:pt x="77" y="58"/>
                    <a:pt x="77" y="58"/>
                    <a:pt x="77" y="58"/>
                  </a:cubicBezTo>
                  <a:cubicBezTo>
                    <a:pt x="58" y="39"/>
                    <a:pt x="58" y="39"/>
                    <a:pt x="58" y="39"/>
                  </a:cubicBezTo>
                  <a:cubicBezTo>
                    <a:pt x="39" y="58"/>
                    <a:pt x="39" y="58"/>
                    <a:pt x="39" y="58"/>
                  </a:cubicBezTo>
                  <a:lnTo>
                    <a:pt x="24" y="43"/>
                  </a:lnTo>
                  <a:close/>
                  <a:moveTo>
                    <a:pt x="24" y="82"/>
                  </a:moveTo>
                  <a:cubicBezTo>
                    <a:pt x="39" y="68"/>
                    <a:pt x="39" y="68"/>
                    <a:pt x="39" y="68"/>
                  </a:cubicBezTo>
                  <a:cubicBezTo>
                    <a:pt x="53" y="82"/>
                    <a:pt x="53" y="82"/>
                    <a:pt x="53" y="82"/>
                  </a:cubicBezTo>
                  <a:cubicBezTo>
                    <a:pt x="39" y="97"/>
                    <a:pt x="39" y="97"/>
                    <a:pt x="39" y="97"/>
                  </a:cubicBezTo>
                  <a:lnTo>
                    <a:pt x="24" y="82"/>
                  </a:lnTo>
                  <a:close/>
                  <a:moveTo>
                    <a:pt x="24" y="121"/>
                  </a:moveTo>
                  <a:cubicBezTo>
                    <a:pt x="39" y="106"/>
                    <a:pt x="39" y="106"/>
                    <a:pt x="39" y="106"/>
                  </a:cubicBezTo>
                  <a:cubicBezTo>
                    <a:pt x="53" y="121"/>
                    <a:pt x="53" y="121"/>
                    <a:pt x="53" y="121"/>
                  </a:cubicBezTo>
                  <a:cubicBezTo>
                    <a:pt x="39" y="135"/>
                    <a:pt x="39" y="135"/>
                    <a:pt x="39" y="135"/>
                  </a:cubicBezTo>
                  <a:lnTo>
                    <a:pt x="24" y="121"/>
                  </a:lnTo>
                  <a:close/>
                  <a:moveTo>
                    <a:pt x="24" y="159"/>
                  </a:moveTo>
                  <a:cubicBezTo>
                    <a:pt x="39" y="145"/>
                    <a:pt x="39" y="145"/>
                    <a:pt x="39" y="145"/>
                  </a:cubicBezTo>
                  <a:cubicBezTo>
                    <a:pt x="53" y="159"/>
                    <a:pt x="53" y="159"/>
                    <a:pt x="53" y="159"/>
                  </a:cubicBezTo>
                  <a:cubicBezTo>
                    <a:pt x="39" y="174"/>
                    <a:pt x="39" y="174"/>
                    <a:pt x="39" y="174"/>
                  </a:cubicBezTo>
                  <a:lnTo>
                    <a:pt x="24" y="159"/>
                  </a:lnTo>
                  <a:close/>
                  <a:moveTo>
                    <a:pt x="24" y="198"/>
                  </a:moveTo>
                  <a:cubicBezTo>
                    <a:pt x="39" y="184"/>
                    <a:pt x="39" y="184"/>
                    <a:pt x="39" y="184"/>
                  </a:cubicBezTo>
                  <a:cubicBezTo>
                    <a:pt x="53" y="198"/>
                    <a:pt x="53" y="198"/>
                    <a:pt x="53" y="198"/>
                  </a:cubicBezTo>
                  <a:cubicBezTo>
                    <a:pt x="39" y="213"/>
                    <a:pt x="39" y="213"/>
                    <a:pt x="39" y="213"/>
                  </a:cubicBezTo>
                  <a:lnTo>
                    <a:pt x="24" y="198"/>
                  </a:lnTo>
                  <a:close/>
                  <a:moveTo>
                    <a:pt x="24" y="237"/>
                  </a:moveTo>
                  <a:cubicBezTo>
                    <a:pt x="39" y="222"/>
                    <a:pt x="39" y="222"/>
                    <a:pt x="39" y="222"/>
                  </a:cubicBezTo>
                  <a:cubicBezTo>
                    <a:pt x="53" y="237"/>
                    <a:pt x="53" y="237"/>
                    <a:pt x="53" y="237"/>
                  </a:cubicBezTo>
                  <a:cubicBezTo>
                    <a:pt x="39" y="251"/>
                    <a:pt x="39" y="251"/>
                    <a:pt x="39" y="251"/>
                  </a:cubicBezTo>
                  <a:lnTo>
                    <a:pt x="24" y="237"/>
                  </a:lnTo>
                  <a:close/>
                  <a:moveTo>
                    <a:pt x="24" y="275"/>
                  </a:moveTo>
                  <a:cubicBezTo>
                    <a:pt x="39" y="261"/>
                    <a:pt x="39" y="261"/>
                    <a:pt x="39" y="261"/>
                  </a:cubicBezTo>
                  <a:cubicBezTo>
                    <a:pt x="53" y="275"/>
                    <a:pt x="53" y="275"/>
                    <a:pt x="53" y="275"/>
                  </a:cubicBezTo>
                  <a:cubicBezTo>
                    <a:pt x="39" y="290"/>
                    <a:pt x="39" y="290"/>
                    <a:pt x="39" y="290"/>
                  </a:cubicBezTo>
                  <a:lnTo>
                    <a:pt x="24" y="275"/>
                  </a:lnTo>
                  <a:close/>
                  <a:moveTo>
                    <a:pt x="24" y="314"/>
                  </a:moveTo>
                  <a:cubicBezTo>
                    <a:pt x="39" y="300"/>
                    <a:pt x="39" y="300"/>
                    <a:pt x="39" y="300"/>
                  </a:cubicBezTo>
                  <a:cubicBezTo>
                    <a:pt x="53" y="314"/>
                    <a:pt x="53" y="314"/>
                    <a:pt x="53" y="314"/>
                  </a:cubicBezTo>
                  <a:cubicBezTo>
                    <a:pt x="39" y="329"/>
                    <a:pt x="39" y="329"/>
                    <a:pt x="39" y="329"/>
                  </a:cubicBezTo>
                  <a:lnTo>
                    <a:pt x="24" y="314"/>
                  </a:lnTo>
                  <a:close/>
                  <a:moveTo>
                    <a:pt x="24" y="353"/>
                  </a:moveTo>
                  <a:cubicBezTo>
                    <a:pt x="39" y="338"/>
                    <a:pt x="39" y="338"/>
                    <a:pt x="39" y="338"/>
                  </a:cubicBezTo>
                  <a:cubicBezTo>
                    <a:pt x="53" y="353"/>
                    <a:pt x="53" y="353"/>
                    <a:pt x="53" y="353"/>
                  </a:cubicBezTo>
                  <a:cubicBezTo>
                    <a:pt x="39" y="367"/>
                    <a:pt x="39" y="367"/>
                    <a:pt x="39" y="367"/>
                  </a:cubicBezTo>
                  <a:lnTo>
                    <a:pt x="24" y="353"/>
                  </a:lnTo>
                  <a:close/>
                  <a:moveTo>
                    <a:pt x="24" y="391"/>
                  </a:moveTo>
                  <a:cubicBezTo>
                    <a:pt x="39" y="377"/>
                    <a:pt x="39" y="377"/>
                    <a:pt x="39" y="377"/>
                  </a:cubicBezTo>
                  <a:cubicBezTo>
                    <a:pt x="58" y="396"/>
                    <a:pt x="58" y="396"/>
                    <a:pt x="58" y="396"/>
                  </a:cubicBezTo>
                  <a:cubicBezTo>
                    <a:pt x="77" y="377"/>
                    <a:pt x="77" y="377"/>
                    <a:pt x="77" y="377"/>
                  </a:cubicBezTo>
                  <a:cubicBezTo>
                    <a:pt x="92" y="391"/>
                    <a:pt x="92" y="391"/>
                    <a:pt x="92" y="391"/>
                  </a:cubicBezTo>
                  <a:cubicBezTo>
                    <a:pt x="58" y="425"/>
                    <a:pt x="58" y="425"/>
                    <a:pt x="58" y="425"/>
                  </a:cubicBezTo>
                  <a:lnTo>
                    <a:pt x="24" y="391"/>
                  </a:lnTo>
                  <a:close/>
                  <a:moveTo>
                    <a:pt x="58" y="755"/>
                  </a:moveTo>
                  <a:cubicBezTo>
                    <a:pt x="92" y="788"/>
                    <a:pt x="92" y="788"/>
                    <a:pt x="92" y="788"/>
                  </a:cubicBezTo>
                  <a:cubicBezTo>
                    <a:pt x="77" y="803"/>
                    <a:pt x="77" y="803"/>
                    <a:pt x="77" y="803"/>
                  </a:cubicBezTo>
                  <a:cubicBezTo>
                    <a:pt x="58" y="784"/>
                    <a:pt x="58" y="784"/>
                    <a:pt x="58" y="784"/>
                  </a:cubicBezTo>
                  <a:cubicBezTo>
                    <a:pt x="39" y="803"/>
                    <a:pt x="39" y="803"/>
                    <a:pt x="39" y="803"/>
                  </a:cubicBezTo>
                  <a:cubicBezTo>
                    <a:pt x="24" y="788"/>
                    <a:pt x="24" y="788"/>
                    <a:pt x="24" y="788"/>
                  </a:cubicBezTo>
                  <a:lnTo>
                    <a:pt x="58" y="7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7"/>
            <p:cNvSpPr/>
            <p:nvPr/>
          </p:nvSpPr>
          <p:spPr>
            <a:xfrm>
              <a:off x="5191125" y="6057900"/>
              <a:ext cx="73025" cy="58738"/>
            </a:xfrm>
            <a:custGeom>
              <a:rect b="b" l="l" r="r" t="t"/>
              <a:pathLst>
                <a:path extrusionOk="0" h="37" w="46">
                  <a:moveTo>
                    <a:pt x="44" y="37"/>
                  </a:moveTo>
                  <a:lnTo>
                    <a:pt x="44" y="36"/>
                  </a:lnTo>
                  <a:lnTo>
                    <a:pt x="46" y="37"/>
                  </a:lnTo>
                  <a:lnTo>
                    <a:pt x="46" y="0"/>
                  </a:lnTo>
                  <a:lnTo>
                    <a:pt x="44" y="1"/>
                  </a:lnTo>
                  <a:lnTo>
                    <a:pt x="44" y="0"/>
                  </a:lnTo>
                  <a:lnTo>
                    <a:pt x="22" y="13"/>
                  </a:lnTo>
                  <a:lnTo>
                    <a:pt x="0" y="0"/>
                  </a:lnTo>
                  <a:lnTo>
                    <a:pt x="0" y="37"/>
                  </a:lnTo>
                  <a:lnTo>
                    <a:pt x="22" y="24"/>
                  </a:lnTo>
                  <a:lnTo>
                    <a:pt x="44" y="37"/>
                  </a:lnTo>
                  <a:close/>
                  <a:moveTo>
                    <a:pt x="24" y="23"/>
                  </a:moveTo>
                  <a:lnTo>
                    <a:pt x="31" y="19"/>
                  </a:lnTo>
                  <a:lnTo>
                    <a:pt x="40" y="19"/>
                  </a:lnTo>
                  <a:lnTo>
                    <a:pt x="29" y="26"/>
                  </a:lnTo>
                  <a:lnTo>
                    <a:pt x="24" y="23"/>
                  </a:lnTo>
                  <a:close/>
                  <a:moveTo>
                    <a:pt x="31" y="27"/>
                  </a:moveTo>
                  <a:lnTo>
                    <a:pt x="43" y="20"/>
                  </a:lnTo>
                  <a:lnTo>
                    <a:pt x="43" y="34"/>
                  </a:lnTo>
                  <a:lnTo>
                    <a:pt x="31" y="27"/>
                  </a:lnTo>
                  <a:close/>
                  <a:moveTo>
                    <a:pt x="31" y="10"/>
                  </a:moveTo>
                  <a:lnTo>
                    <a:pt x="43" y="3"/>
                  </a:lnTo>
                  <a:lnTo>
                    <a:pt x="43" y="17"/>
                  </a:lnTo>
                  <a:lnTo>
                    <a:pt x="31" y="10"/>
                  </a:lnTo>
                  <a:close/>
                  <a:moveTo>
                    <a:pt x="40" y="18"/>
                  </a:moveTo>
                  <a:lnTo>
                    <a:pt x="31" y="18"/>
                  </a:lnTo>
                  <a:lnTo>
                    <a:pt x="24" y="14"/>
                  </a:lnTo>
                  <a:lnTo>
                    <a:pt x="29" y="11"/>
                  </a:lnTo>
                  <a:lnTo>
                    <a:pt x="40" y="18"/>
                  </a:lnTo>
                  <a:close/>
                  <a:moveTo>
                    <a:pt x="27" y="18"/>
                  </a:moveTo>
                  <a:lnTo>
                    <a:pt x="18" y="18"/>
                  </a:lnTo>
                  <a:lnTo>
                    <a:pt x="22" y="15"/>
                  </a:lnTo>
                  <a:lnTo>
                    <a:pt x="27" y="18"/>
                  </a:lnTo>
                  <a:close/>
                  <a:moveTo>
                    <a:pt x="16" y="11"/>
                  </a:moveTo>
                  <a:lnTo>
                    <a:pt x="20" y="14"/>
                  </a:lnTo>
                  <a:lnTo>
                    <a:pt x="13" y="18"/>
                  </a:lnTo>
                  <a:lnTo>
                    <a:pt x="8" y="18"/>
                  </a:lnTo>
                  <a:lnTo>
                    <a:pt x="4" y="18"/>
                  </a:lnTo>
                  <a:lnTo>
                    <a:pt x="16" y="11"/>
                  </a:lnTo>
                  <a:close/>
                  <a:moveTo>
                    <a:pt x="8" y="19"/>
                  </a:moveTo>
                  <a:lnTo>
                    <a:pt x="13" y="19"/>
                  </a:lnTo>
                  <a:lnTo>
                    <a:pt x="20" y="23"/>
                  </a:lnTo>
                  <a:lnTo>
                    <a:pt x="16" y="26"/>
                  </a:lnTo>
                  <a:lnTo>
                    <a:pt x="4" y="19"/>
                  </a:lnTo>
                  <a:lnTo>
                    <a:pt x="8" y="19"/>
                  </a:lnTo>
                  <a:close/>
                  <a:moveTo>
                    <a:pt x="18" y="19"/>
                  </a:moveTo>
                  <a:lnTo>
                    <a:pt x="27" y="19"/>
                  </a:lnTo>
                  <a:lnTo>
                    <a:pt x="22" y="22"/>
                  </a:lnTo>
                  <a:lnTo>
                    <a:pt x="18" y="19"/>
                  </a:lnTo>
                  <a:close/>
                  <a:moveTo>
                    <a:pt x="44" y="35"/>
                  </a:moveTo>
                  <a:lnTo>
                    <a:pt x="44" y="35"/>
                  </a:lnTo>
                  <a:lnTo>
                    <a:pt x="44" y="19"/>
                  </a:lnTo>
                  <a:lnTo>
                    <a:pt x="44" y="19"/>
                  </a:lnTo>
                  <a:lnTo>
                    <a:pt x="44" y="35"/>
                  </a:lnTo>
                  <a:close/>
                  <a:moveTo>
                    <a:pt x="44" y="2"/>
                  </a:moveTo>
                  <a:lnTo>
                    <a:pt x="44" y="18"/>
                  </a:lnTo>
                  <a:lnTo>
                    <a:pt x="44" y="18"/>
                  </a:lnTo>
                  <a:lnTo>
                    <a:pt x="44" y="2"/>
                  </a:lnTo>
                  <a:lnTo>
                    <a:pt x="44" y="2"/>
                  </a:lnTo>
                  <a:close/>
                  <a:moveTo>
                    <a:pt x="2" y="2"/>
                  </a:moveTo>
                  <a:lnTo>
                    <a:pt x="8" y="6"/>
                  </a:lnTo>
                  <a:lnTo>
                    <a:pt x="8" y="7"/>
                  </a:lnTo>
                  <a:lnTo>
                    <a:pt x="14" y="10"/>
                  </a:lnTo>
                  <a:lnTo>
                    <a:pt x="8" y="13"/>
                  </a:lnTo>
                  <a:lnTo>
                    <a:pt x="8" y="14"/>
                  </a:lnTo>
                  <a:lnTo>
                    <a:pt x="2" y="18"/>
                  </a:lnTo>
                  <a:lnTo>
                    <a:pt x="2" y="2"/>
                  </a:lnTo>
                  <a:close/>
                  <a:moveTo>
                    <a:pt x="2" y="19"/>
                  </a:moveTo>
                  <a:lnTo>
                    <a:pt x="8" y="23"/>
                  </a:lnTo>
                  <a:lnTo>
                    <a:pt x="8" y="24"/>
                  </a:lnTo>
                  <a:lnTo>
                    <a:pt x="14" y="27"/>
                  </a:lnTo>
                  <a:lnTo>
                    <a:pt x="8" y="30"/>
                  </a:lnTo>
                  <a:lnTo>
                    <a:pt x="8" y="31"/>
                  </a:lnTo>
                  <a:lnTo>
                    <a:pt x="2" y="35"/>
                  </a:lnTo>
                  <a:lnTo>
                    <a:pt x="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7"/>
            <p:cNvSpPr/>
            <p:nvPr/>
          </p:nvSpPr>
          <p:spPr>
            <a:xfrm>
              <a:off x="5438775" y="6097588"/>
              <a:ext cx="28575" cy="28575"/>
            </a:xfrm>
            <a:custGeom>
              <a:rect b="b" l="l" r="r" t="t"/>
              <a:pathLst>
                <a:path extrusionOk="0" h="92" w="92">
                  <a:moveTo>
                    <a:pt x="46" y="0"/>
                  </a:moveTo>
                  <a:cubicBezTo>
                    <a:pt x="20" y="0"/>
                    <a:pt x="0" y="20"/>
                    <a:pt x="0" y="46"/>
                  </a:cubicBezTo>
                  <a:cubicBezTo>
                    <a:pt x="0" y="71"/>
                    <a:pt x="20" y="92"/>
                    <a:pt x="46" y="92"/>
                  </a:cubicBezTo>
                  <a:cubicBezTo>
                    <a:pt x="71" y="92"/>
                    <a:pt x="92" y="71"/>
                    <a:pt x="92" y="46"/>
                  </a:cubicBezTo>
                  <a:cubicBezTo>
                    <a:pt x="92" y="20"/>
                    <a:pt x="71" y="0"/>
                    <a:pt x="46" y="0"/>
                  </a:cubicBezTo>
                  <a:close/>
                  <a:moveTo>
                    <a:pt x="16" y="20"/>
                  </a:moveTo>
                  <a:cubicBezTo>
                    <a:pt x="37" y="42"/>
                    <a:pt x="37" y="42"/>
                    <a:pt x="37" y="42"/>
                  </a:cubicBezTo>
                  <a:cubicBezTo>
                    <a:pt x="7" y="42"/>
                    <a:pt x="7" y="42"/>
                    <a:pt x="7" y="42"/>
                  </a:cubicBezTo>
                  <a:cubicBezTo>
                    <a:pt x="7" y="34"/>
                    <a:pt x="11" y="26"/>
                    <a:pt x="16" y="20"/>
                  </a:cubicBezTo>
                  <a:close/>
                  <a:moveTo>
                    <a:pt x="7" y="49"/>
                  </a:moveTo>
                  <a:cubicBezTo>
                    <a:pt x="37" y="49"/>
                    <a:pt x="37" y="49"/>
                    <a:pt x="37" y="49"/>
                  </a:cubicBezTo>
                  <a:cubicBezTo>
                    <a:pt x="16" y="71"/>
                    <a:pt x="16" y="71"/>
                    <a:pt x="16" y="71"/>
                  </a:cubicBezTo>
                  <a:cubicBezTo>
                    <a:pt x="11" y="65"/>
                    <a:pt x="7" y="57"/>
                    <a:pt x="7" y="49"/>
                  </a:cubicBezTo>
                  <a:close/>
                  <a:moveTo>
                    <a:pt x="42" y="85"/>
                  </a:moveTo>
                  <a:cubicBezTo>
                    <a:pt x="34" y="84"/>
                    <a:pt x="27" y="81"/>
                    <a:pt x="21" y="76"/>
                  </a:cubicBezTo>
                  <a:cubicBezTo>
                    <a:pt x="42" y="54"/>
                    <a:pt x="42" y="54"/>
                    <a:pt x="42" y="54"/>
                  </a:cubicBezTo>
                  <a:lnTo>
                    <a:pt x="42" y="85"/>
                  </a:lnTo>
                  <a:close/>
                  <a:moveTo>
                    <a:pt x="42" y="37"/>
                  </a:moveTo>
                  <a:cubicBezTo>
                    <a:pt x="21" y="16"/>
                    <a:pt x="21" y="16"/>
                    <a:pt x="21" y="16"/>
                  </a:cubicBezTo>
                  <a:cubicBezTo>
                    <a:pt x="27" y="11"/>
                    <a:pt x="34" y="7"/>
                    <a:pt x="42" y="7"/>
                  </a:cubicBezTo>
                  <a:lnTo>
                    <a:pt x="42" y="37"/>
                  </a:lnTo>
                  <a:close/>
                  <a:moveTo>
                    <a:pt x="49" y="7"/>
                  </a:moveTo>
                  <a:cubicBezTo>
                    <a:pt x="57" y="7"/>
                    <a:pt x="65" y="11"/>
                    <a:pt x="71" y="16"/>
                  </a:cubicBezTo>
                  <a:cubicBezTo>
                    <a:pt x="49" y="37"/>
                    <a:pt x="49" y="37"/>
                    <a:pt x="49" y="37"/>
                  </a:cubicBezTo>
                  <a:lnTo>
                    <a:pt x="49" y="7"/>
                  </a:lnTo>
                  <a:close/>
                  <a:moveTo>
                    <a:pt x="49" y="85"/>
                  </a:moveTo>
                  <a:cubicBezTo>
                    <a:pt x="49" y="54"/>
                    <a:pt x="49" y="54"/>
                    <a:pt x="49" y="54"/>
                  </a:cubicBezTo>
                  <a:cubicBezTo>
                    <a:pt x="71" y="76"/>
                    <a:pt x="71" y="76"/>
                    <a:pt x="71" y="76"/>
                  </a:cubicBezTo>
                  <a:cubicBezTo>
                    <a:pt x="65" y="81"/>
                    <a:pt x="57" y="84"/>
                    <a:pt x="49" y="85"/>
                  </a:cubicBezTo>
                  <a:close/>
                  <a:moveTo>
                    <a:pt x="76" y="71"/>
                  </a:moveTo>
                  <a:cubicBezTo>
                    <a:pt x="54" y="49"/>
                    <a:pt x="54" y="49"/>
                    <a:pt x="54" y="49"/>
                  </a:cubicBezTo>
                  <a:cubicBezTo>
                    <a:pt x="85" y="49"/>
                    <a:pt x="85" y="49"/>
                    <a:pt x="85" y="49"/>
                  </a:cubicBezTo>
                  <a:cubicBezTo>
                    <a:pt x="84" y="57"/>
                    <a:pt x="81" y="65"/>
                    <a:pt x="76" y="71"/>
                  </a:cubicBezTo>
                  <a:close/>
                  <a:moveTo>
                    <a:pt x="54" y="42"/>
                  </a:moveTo>
                  <a:cubicBezTo>
                    <a:pt x="76" y="20"/>
                    <a:pt x="76" y="20"/>
                    <a:pt x="76" y="20"/>
                  </a:cubicBezTo>
                  <a:cubicBezTo>
                    <a:pt x="81" y="26"/>
                    <a:pt x="84" y="34"/>
                    <a:pt x="85" y="42"/>
                  </a:cubicBezTo>
                  <a:lnTo>
                    <a:pt x="54" y="4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9" name="Google Shape;219;p7"/>
          <p:cNvSpPr txBox="1"/>
          <p:nvPr>
            <p:ph type="title"/>
          </p:nvPr>
        </p:nvSpPr>
        <p:spPr>
          <a:xfrm>
            <a:off x="720000" y="539500"/>
            <a:ext cx="4711500" cy="662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0" name="Google Shape;220;p7"/>
          <p:cNvSpPr txBox="1"/>
          <p:nvPr>
            <p:ph idx="1" type="subTitle"/>
          </p:nvPr>
        </p:nvSpPr>
        <p:spPr>
          <a:xfrm>
            <a:off x="720000" y="1700300"/>
            <a:ext cx="4711500" cy="2248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221" name="Google Shape;221;p7"/>
          <p:cNvSpPr/>
          <p:nvPr>
            <p:ph idx="2" type="pic"/>
          </p:nvPr>
        </p:nvSpPr>
        <p:spPr>
          <a:xfrm>
            <a:off x="5656675" y="635850"/>
            <a:ext cx="2774100" cy="3871800"/>
          </a:xfrm>
          <a:prstGeom prst="plaque">
            <a:avLst>
              <a:gd fmla="val 16667" name="adj"/>
            </a:avLst>
          </a:prstGeom>
          <a:noFill/>
          <a:ln cap="flat" cmpd="dbl" w="38100">
            <a:solidFill>
              <a:schemeClr val="dk1"/>
            </a:solidFill>
            <a:prstDash val="solid"/>
            <a:miter lim="8000"/>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2" name="Shape 222"/>
        <p:cNvGrpSpPr/>
        <p:nvPr/>
      </p:nvGrpSpPr>
      <p:grpSpPr>
        <a:xfrm>
          <a:off x="0" y="0"/>
          <a:ext cx="0" cy="0"/>
          <a:chOff x="0" y="0"/>
          <a:chExt cx="0" cy="0"/>
        </a:xfrm>
      </p:grpSpPr>
      <p:grpSp>
        <p:nvGrpSpPr>
          <p:cNvPr id="223" name="Google Shape;223;p8"/>
          <p:cNvGrpSpPr/>
          <p:nvPr/>
        </p:nvGrpSpPr>
        <p:grpSpPr>
          <a:xfrm>
            <a:off x="105397" y="98908"/>
            <a:ext cx="8933064" cy="4946085"/>
            <a:chOff x="592138" y="4479925"/>
            <a:chExt cx="3067041" cy="1711330"/>
          </a:xfrm>
        </p:grpSpPr>
        <p:sp>
          <p:nvSpPr>
            <p:cNvPr id="224" name="Google Shape;224;p8"/>
            <p:cNvSpPr/>
            <p:nvPr/>
          </p:nvSpPr>
          <p:spPr>
            <a:xfrm>
              <a:off x="1874838" y="4616450"/>
              <a:ext cx="42863" cy="42863"/>
            </a:xfrm>
            <a:custGeom>
              <a:rect b="b" l="l" r="r" t="t"/>
              <a:pathLst>
                <a:path extrusionOk="0" h="136" w="137">
                  <a:moveTo>
                    <a:pt x="69" y="136"/>
                  </a:moveTo>
                  <a:cubicBezTo>
                    <a:pt x="106" y="136"/>
                    <a:pt x="137" y="106"/>
                    <a:pt x="137" y="68"/>
                  </a:cubicBezTo>
                  <a:cubicBezTo>
                    <a:pt x="137" y="31"/>
                    <a:pt x="106" y="0"/>
                    <a:pt x="69" y="0"/>
                  </a:cubicBezTo>
                  <a:cubicBezTo>
                    <a:pt x="31" y="0"/>
                    <a:pt x="0" y="31"/>
                    <a:pt x="0" y="68"/>
                  </a:cubicBezTo>
                  <a:cubicBezTo>
                    <a:pt x="0" y="106"/>
                    <a:pt x="31" y="136"/>
                    <a:pt x="69" y="136"/>
                  </a:cubicBezTo>
                  <a:close/>
                  <a:moveTo>
                    <a:pt x="114" y="109"/>
                  </a:moveTo>
                  <a:cubicBezTo>
                    <a:pt x="77" y="72"/>
                    <a:pt x="77" y="72"/>
                    <a:pt x="77" y="72"/>
                  </a:cubicBezTo>
                  <a:cubicBezTo>
                    <a:pt x="130" y="72"/>
                    <a:pt x="130" y="72"/>
                    <a:pt x="130" y="72"/>
                  </a:cubicBezTo>
                  <a:cubicBezTo>
                    <a:pt x="129" y="86"/>
                    <a:pt x="123" y="99"/>
                    <a:pt x="114" y="109"/>
                  </a:cubicBezTo>
                  <a:close/>
                  <a:moveTo>
                    <a:pt x="130" y="65"/>
                  </a:moveTo>
                  <a:cubicBezTo>
                    <a:pt x="77" y="65"/>
                    <a:pt x="77" y="65"/>
                    <a:pt x="77" y="65"/>
                  </a:cubicBezTo>
                  <a:cubicBezTo>
                    <a:pt x="114" y="27"/>
                    <a:pt x="114" y="27"/>
                    <a:pt x="114" y="27"/>
                  </a:cubicBezTo>
                  <a:cubicBezTo>
                    <a:pt x="123" y="37"/>
                    <a:pt x="129" y="50"/>
                    <a:pt x="130" y="65"/>
                  </a:cubicBezTo>
                  <a:close/>
                  <a:moveTo>
                    <a:pt x="72" y="7"/>
                  </a:moveTo>
                  <a:cubicBezTo>
                    <a:pt x="86" y="8"/>
                    <a:pt x="100" y="13"/>
                    <a:pt x="110" y="22"/>
                  </a:cubicBezTo>
                  <a:cubicBezTo>
                    <a:pt x="72" y="60"/>
                    <a:pt x="72" y="60"/>
                    <a:pt x="72" y="60"/>
                  </a:cubicBezTo>
                  <a:lnTo>
                    <a:pt x="72" y="7"/>
                  </a:lnTo>
                  <a:close/>
                  <a:moveTo>
                    <a:pt x="72" y="77"/>
                  </a:moveTo>
                  <a:cubicBezTo>
                    <a:pt x="110" y="114"/>
                    <a:pt x="110" y="114"/>
                    <a:pt x="110" y="114"/>
                  </a:cubicBezTo>
                  <a:cubicBezTo>
                    <a:pt x="100" y="123"/>
                    <a:pt x="86" y="129"/>
                    <a:pt x="72" y="129"/>
                  </a:cubicBezTo>
                  <a:lnTo>
                    <a:pt x="72" y="77"/>
                  </a:lnTo>
                  <a:close/>
                  <a:moveTo>
                    <a:pt x="65" y="129"/>
                  </a:moveTo>
                  <a:cubicBezTo>
                    <a:pt x="51" y="129"/>
                    <a:pt x="38" y="123"/>
                    <a:pt x="28" y="114"/>
                  </a:cubicBezTo>
                  <a:cubicBezTo>
                    <a:pt x="65" y="77"/>
                    <a:pt x="65" y="77"/>
                    <a:pt x="65" y="77"/>
                  </a:cubicBezTo>
                  <a:lnTo>
                    <a:pt x="65" y="129"/>
                  </a:lnTo>
                  <a:close/>
                  <a:moveTo>
                    <a:pt x="65" y="7"/>
                  </a:moveTo>
                  <a:cubicBezTo>
                    <a:pt x="65" y="60"/>
                    <a:pt x="65" y="60"/>
                    <a:pt x="65" y="60"/>
                  </a:cubicBezTo>
                  <a:cubicBezTo>
                    <a:pt x="28" y="22"/>
                    <a:pt x="28" y="22"/>
                    <a:pt x="28" y="22"/>
                  </a:cubicBezTo>
                  <a:cubicBezTo>
                    <a:pt x="38" y="13"/>
                    <a:pt x="51" y="8"/>
                    <a:pt x="65" y="7"/>
                  </a:cubicBezTo>
                  <a:close/>
                  <a:moveTo>
                    <a:pt x="23" y="27"/>
                  </a:moveTo>
                  <a:cubicBezTo>
                    <a:pt x="60" y="65"/>
                    <a:pt x="60" y="65"/>
                    <a:pt x="60" y="65"/>
                  </a:cubicBezTo>
                  <a:cubicBezTo>
                    <a:pt x="7" y="65"/>
                    <a:pt x="7" y="65"/>
                    <a:pt x="7" y="65"/>
                  </a:cubicBezTo>
                  <a:cubicBezTo>
                    <a:pt x="8" y="50"/>
                    <a:pt x="14" y="37"/>
                    <a:pt x="23" y="27"/>
                  </a:cubicBezTo>
                  <a:close/>
                  <a:moveTo>
                    <a:pt x="60" y="72"/>
                  </a:moveTo>
                  <a:cubicBezTo>
                    <a:pt x="23" y="109"/>
                    <a:pt x="23" y="109"/>
                    <a:pt x="23" y="109"/>
                  </a:cubicBezTo>
                  <a:cubicBezTo>
                    <a:pt x="14"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8"/>
            <p:cNvSpPr/>
            <p:nvPr/>
          </p:nvSpPr>
          <p:spPr>
            <a:xfrm>
              <a:off x="1968500" y="4579938"/>
              <a:ext cx="79375" cy="38100"/>
            </a:xfrm>
            <a:custGeom>
              <a:rect b="b" l="l" r="r" t="t"/>
              <a:pathLst>
                <a:path extrusionOk="0" h="24" w="50">
                  <a:moveTo>
                    <a:pt x="0" y="0"/>
                  </a:moveTo>
                  <a:lnTo>
                    <a:pt x="0" y="24"/>
                  </a:lnTo>
                  <a:lnTo>
                    <a:pt x="50" y="24"/>
                  </a:lnTo>
                  <a:lnTo>
                    <a:pt x="0" y="0"/>
                  </a:lnTo>
                  <a:close/>
                  <a:moveTo>
                    <a:pt x="2" y="2"/>
                  </a:moveTo>
                  <a:lnTo>
                    <a:pt x="44" y="23"/>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8"/>
            <p:cNvSpPr/>
            <p:nvPr/>
          </p:nvSpPr>
          <p:spPr>
            <a:xfrm>
              <a:off x="608013" y="5192713"/>
              <a:ext cx="93663" cy="285751"/>
            </a:xfrm>
            <a:custGeom>
              <a:rect b="b" l="l" r="r" t="t"/>
              <a:pathLst>
                <a:path extrusionOk="0" h="914" w="299">
                  <a:moveTo>
                    <a:pt x="64" y="895"/>
                  </a:moveTo>
                  <a:cubicBezTo>
                    <a:pt x="67" y="896"/>
                    <a:pt x="67" y="896"/>
                    <a:pt x="67" y="896"/>
                  </a:cubicBezTo>
                  <a:cubicBezTo>
                    <a:pt x="67" y="896"/>
                    <a:pt x="67" y="896"/>
                    <a:pt x="67" y="896"/>
                  </a:cubicBezTo>
                  <a:cubicBezTo>
                    <a:pt x="80" y="902"/>
                    <a:pt x="93" y="906"/>
                    <a:pt x="107" y="909"/>
                  </a:cubicBezTo>
                  <a:cubicBezTo>
                    <a:pt x="110" y="909"/>
                    <a:pt x="110" y="909"/>
                    <a:pt x="110" y="909"/>
                  </a:cubicBezTo>
                  <a:cubicBezTo>
                    <a:pt x="110" y="909"/>
                    <a:pt x="110" y="909"/>
                    <a:pt x="110" y="909"/>
                  </a:cubicBezTo>
                  <a:cubicBezTo>
                    <a:pt x="136" y="914"/>
                    <a:pt x="162" y="914"/>
                    <a:pt x="188" y="910"/>
                  </a:cubicBezTo>
                  <a:cubicBezTo>
                    <a:pt x="188" y="910"/>
                    <a:pt x="188" y="910"/>
                    <a:pt x="188" y="910"/>
                  </a:cubicBezTo>
                  <a:cubicBezTo>
                    <a:pt x="191" y="909"/>
                    <a:pt x="191" y="909"/>
                    <a:pt x="191" y="909"/>
                  </a:cubicBezTo>
                  <a:cubicBezTo>
                    <a:pt x="191" y="909"/>
                    <a:pt x="191" y="909"/>
                    <a:pt x="191" y="909"/>
                  </a:cubicBezTo>
                  <a:cubicBezTo>
                    <a:pt x="191" y="909"/>
                    <a:pt x="191" y="909"/>
                    <a:pt x="191" y="909"/>
                  </a:cubicBezTo>
                  <a:cubicBezTo>
                    <a:pt x="206" y="906"/>
                    <a:pt x="221" y="902"/>
                    <a:pt x="235" y="895"/>
                  </a:cubicBezTo>
                  <a:cubicBezTo>
                    <a:pt x="235" y="895"/>
                    <a:pt x="236" y="895"/>
                    <a:pt x="236" y="895"/>
                  </a:cubicBezTo>
                  <a:cubicBezTo>
                    <a:pt x="237" y="894"/>
                    <a:pt x="238" y="894"/>
                    <a:pt x="238" y="894"/>
                  </a:cubicBezTo>
                  <a:cubicBezTo>
                    <a:pt x="239" y="894"/>
                    <a:pt x="239" y="893"/>
                    <a:pt x="240" y="893"/>
                  </a:cubicBezTo>
                  <a:cubicBezTo>
                    <a:pt x="240" y="893"/>
                    <a:pt x="240" y="893"/>
                    <a:pt x="240" y="893"/>
                  </a:cubicBezTo>
                  <a:cubicBezTo>
                    <a:pt x="243" y="892"/>
                    <a:pt x="243" y="892"/>
                    <a:pt x="243" y="892"/>
                  </a:cubicBezTo>
                  <a:cubicBezTo>
                    <a:pt x="243" y="892"/>
                    <a:pt x="243" y="892"/>
                    <a:pt x="243" y="892"/>
                  </a:cubicBezTo>
                  <a:cubicBezTo>
                    <a:pt x="243" y="892"/>
                    <a:pt x="243" y="892"/>
                    <a:pt x="243" y="892"/>
                  </a:cubicBezTo>
                  <a:cubicBezTo>
                    <a:pt x="260" y="884"/>
                    <a:pt x="275" y="873"/>
                    <a:pt x="289" y="861"/>
                  </a:cubicBezTo>
                  <a:cubicBezTo>
                    <a:pt x="292" y="859"/>
                    <a:pt x="294" y="857"/>
                    <a:pt x="295" y="855"/>
                  </a:cubicBezTo>
                  <a:cubicBezTo>
                    <a:pt x="299" y="852"/>
                    <a:pt x="299" y="852"/>
                    <a:pt x="299" y="852"/>
                  </a:cubicBezTo>
                  <a:cubicBezTo>
                    <a:pt x="295" y="850"/>
                    <a:pt x="295" y="850"/>
                    <a:pt x="295" y="850"/>
                  </a:cubicBezTo>
                  <a:cubicBezTo>
                    <a:pt x="259" y="832"/>
                    <a:pt x="228" y="793"/>
                    <a:pt x="203" y="737"/>
                  </a:cubicBezTo>
                  <a:cubicBezTo>
                    <a:pt x="187" y="701"/>
                    <a:pt x="175" y="661"/>
                    <a:pt x="166" y="616"/>
                  </a:cubicBezTo>
                  <a:cubicBezTo>
                    <a:pt x="170" y="616"/>
                    <a:pt x="170" y="616"/>
                    <a:pt x="170" y="616"/>
                  </a:cubicBezTo>
                  <a:cubicBezTo>
                    <a:pt x="160" y="572"/>
                    <a:pt x="154" y="523"/>
                    <a:pt x="153" y="472"/>
                  </a:cubicBezTo>
                  <a:cubicBezTo>
                    <a:pt x="153" y="467"/>
                    <a:pt x="153" y="462"/>
                    <a:pt x="152" y="457"/>
                  </a:cubicBezTo>
                  <a:cubicBezTo>
                    <a:pt x="153" y="453"/>
                    <a:pt x="153" y="448"/>
                    <a:pt x="153" y="443"/>
                  </a:cubicBezTo>
                  <a:cubicBezTo>
                    <a:pt x="154" y="392"/>
                    <a:pt x="160" y="343"/>
                    <a:pt x="170" y="298"/>
                  </a:cubicBezTo>
                  <a:cubicBezTo>
                    <a:pt x="166" y="298"/>
                    <a:pt x="166" y="298"/>
                    <a:pt x="166" y="298"/>
                  </a:cubicBezTo>
                  <a:cubicBezTo>
                    <a:pt x="175" y="254"/>
                    <a:pt x="187" y="213"/>
                    <a:pt x="203" y="178"/>
                  </a:cubicBezTo>
                  <a:cubicBezTo>
                    <a:pt x="228" y="122"/>
                    <a:pt x="259" y="82"/>
                    <a:pt x="295" y="65"/>
                  </a:cubicBezTo>
                  <a:cubicBezTo>
                    <a:pt x="299" y="63"/>
                    <a:pt x="299" y="63"/>
                    <a:pt x="299" y="63"/>
                  </a:cubicBezTo>
                  <a:cubicBezTo>
                    <a:pt x="295" y="59"/>
                    <a:pt x="295" y="59"/>
                    <a:pt x="295" y="59"/>
                  </a:cubicBezTo>
                  <a:cubicBezTo>
                    <a:pt x="294" y="58"/>
                    <a:pt x="292" y="56"/>
                    <a:pt x="289" y="54"/>
                  </a:cubicBezTo>
                  <a:cubicBezTo>
                    <a:pt x="275" y="42"/>
                    <a:pt x="260" y="31"/>
                    <a:pt x="243" y="23"/>
                  </a:cubicBezTo>
                  <a:cubicBezTo>
                    <a:pt x="243" y="23"/>
                    <a:pt x="243" y="23"/>
                    <a:pt x="243" y="23"/>
                  </a:cubicBezTo>
                  <a:cubicBezTo>
                    <a:pt x="243" y="23"/>
                    <a:pt x="243" y="23"/>
                    <a:pt x="243" y="23"/>
                  </a:cubicBezTo>
                  <a:cubicBezTo>
                    <a:pt x="240" y="22"/>
                    <a:pt x="240" y="22"/>
                    <a:pt x="240" y="22"/>
                  </a:cubicBezTo>
                  <a:cubicBezTo>
                    <a:pt x="240" y="22"/>
                    <a:pt x="240" y="22"/>
                    <a:pt x="240" y="22"/>
                  </a:cubicBezTo>
                  <a:cubicBezTo>
                    <a:pt x="239" y="21"/>
                    <a:pt x="239" y="21"/>
                    <a:pt x="238" y="21"/>
                  </a:cubicBezTo>
                  <a:cubicBezTo>
                    <a:pt x="238" y="21"/>
                    <a:pt x="237" y="20"/>
                    <a:pt x="236" y="20"/>
                  </a:cubicBezTo>
                  <a:cubicBezTo>
                    <a:pt x="236" y="20"/>
                    <a:pt x="235" y="20"/>
                    <a:pt x="235" y="19"/>
                  </a:cubicBezTo>
                  <a:cubicBezTo>
                    <a:pt x="221" y="13"/>
                    <a:pt x="206" y="9"/>
                    <a:pt x="191" y="6"/>
                  </a:cubicBezTo>
                  <a:cubicBezTo>
                    <a:pt x="191" y="6"/>
                    <a:pt x="191" y="6"/>
                    <a:pt x="191" y="6"/>
                  </a:cubicBezTo>
                  <a:cubicBezTo>
                    <a:pt x="191" y="6"/>
                    <a:pt x="191" y="6"/>
                    <a:pt x="191" y="6"/>
                  </a:cubicBezTo>
                  <a:cubicBezTo>
                    <a:pt x="188" y="5"/>
                    <a:pt x="188" y="5"/>
                    <a:pt x="188" y="5"/>
                  </a:cubicBezTo>
                  <a:cubicBezTo>
                    <a:pt x="188" y="5"/>
                    <a:pt x="188" y="5"/>
                    <a:pt x="188" y="5"/>
                  </a:cubicBezTo>
                  <a:cubicBezTo>
                    <a:pt x="162" y="0"/>
                    <a:pt x="136" y="1"/>
                    <a:pt x="110" y="5"/>
                  </a:cubicBezTo>
                  <a:cubicBezTo>
                    <a:pt x="110" y="5"/>
                    <a:pt x="110" y="5"/>
                    <a:pt x="110" y="5"/>
                  </a:cubicBezTo>
                  <a:cubicBezTo>
                    <a:pt x="107" y="6"/>
                    <a:pt x="107" y="6"/>
                    <a:pt x="107" y="6"/>
                  </a:cubicBezTo>
                  <a:cubicBezTo>
                    <a:pt x="93" y="9"/>
                    <a:pt x="80" y="13"/>
                    <a:pt x="67" y="18"/>
                  </a:cubicBezTo>
                  <a:cubicBezTo>
                    <a:pt x="67" y="18"/>
                    <a:pt x="67" y="18"/>
                    <a:pt x="67" y="18"/>
                  </a:cubicBezTo>
                  <a:cubicBezTo>
                    <a:pt x="64" y="20"/>
                    <a:pt x="64" y="20"/>
                    <a:pt x="64" y="20"/>
                  </a:cubicBezTo>
                  <a:cubicBezTo>
                    <a:pt x="53" y="25"/>
                    <a:pt x="42" y="30"/>
                    <a:pt x="32" y="37"/>
                  </a:cubicBezTo>
                  <a:cubicBezTo>
                    <a:pt x="22" y="44"/>
                    <a:pt x="12" y="52"/>
                    <a:pt x="4" y="60"/>
                  </a:cubicBezTo>
                  <a:cubicBezTo>
                    <a:pt x="0" y="63"/>
                    <a:pt x="0" y="63"/>
                    <a:pt x="0" y="63"/>
                  </a:cubicBezTo>
                  <a:cubicBezTo>
                    <a:pt x="4" y="66"/>
                    <a:pt x="4" y="66"/>
                    <a:pt x="4" y="66"/>
                  </a:cubicBezTo>
                  <a:cubicBezTo>
                    <a:pt x="42" y="85"/>
                    <a:pt x="76" y="130"/>
                    <a:pt x="102" y="193"/>
                  </a:cubicBezTo>
                  <a:cubicBezTo>
                    <a:pt x="106" y="205"/>
                    <a:pt x="111" y="218"/>
                    <a:pt x="115" y="231"/>
                  </a:cubicBezTo>
                  <a:cubicBezTo>
                    <a:pt x="122" y="252"/>
                    <a:pt x="127" y="275"/>
                    <a:pt x="132" y="298"/>
                  </a:cubicBezTo>
                  <a:cubicBezTo>
                    <a:pt x="128" y="298"/>
                    <a:pt x="128" y="298"/>
                    <a:pt x="128" y="298"/>
                  </a:cubicBezTo>
                  <a:cubicBezTo>
                    <a:pt x="132" y="318"/>
                    <a:pt x="136" y="339"/>
                    <a:pt x="139" y="361"/>
                  </a:cubicBezTo>
                  <a:cubicBezTo>
                    <a:pt x="141" y="375"/>
                    <a:pt x="142" y="389"/>
                    <a:pt x="143" y="403"/>
                  </a:cubicBezTo>
                  <a:cubicBezTo>
                    <a:pt x="144" y="417"/>
                    <a:pt x="144" y="430"/>
                    <a:pt x="145" y="443"/>
                  </a:cubicBezTo>
                  <a:cubicBezTo>
                    <a:pt x="145" y="448"/>
                    <a:pt x="145" y="453"/>
                    <a:pt x="145" y="457"/>
                  </a:cubicBezTo>
                  <a:cubicBezTo>
                    <a:pt x="145" y="462"/>
                    <a:pt x="145" y="467"/>
                    <a:pt x="145" y="472"/>
                  </a:cubicBezTo>
                  <a:cubicBezTo>
                    <a:pt x="144" y="485"/>
                    <a:pt x="144" y="498"/>
                    <a:pt x="143" y="511"/>
                  </a:cubicBezTo>
                  <a:cubicBezTo>
                    <a:pt x="142" y="526"/>
                    <a:pt x="141" y="540"/>
                    <a:pt x="139" y="554"/>
                  </a:cubicBezTo>
                  <a:cubicBezTo>
                    <a:pt x="136" y="576"/>
                    <a:pt x="132" y="596"/>
                    <a:pt x="128" y="616"/>
                  </a:cubicBezTo>
                  <a:cubicBezTo>
                    <a:pt x="132" y="616"/>
                    <a:pt x="132" y="616"/>
                    <a:pt x="132" y="616"/>
                  </a:cubicBezTo>
                  <a:cubicBezTo>
                    <a:pt x="127" y="640"/>
                    <a:pt x="122" y="662"/>
                    <a:pt x="115" y="683"/>
                  </a:cubicBezTo>
                  <a:cubicBezTo>
                    <a:pt x="111" y="697"/>
                    <a:pt x="106" y="709"/>
                    <a:pt x="102" y="722"/>
                  </a:cubicBezTo>
                  <a:cubicBezTo>
                    <a:pt x="76" y="785"/>
                    <a:pt x="42" y="830"/>
                    <a:pt x="4" y="849"/>
                  </a:cubicBezTo>
                  <a:cubicBezTo>
                    <a:pt x="0" y="851"/>
                    <a:pt x="0" y="851"/>
                    <a:pt x="0" y="851"/>
                  </a:cubicBezTo>
                  <a:cubicBezTo>
                    <a:pt x="4" y="855"/>
                    <a:pt x="4" y="855"/>
                    <a:pt x="4" y="855"/>
                  </a:cubicBezTo>
                  <a:cubicBezTo>
                    <a:pt x="12" y="863"/>
                    <a:pt x="22" y="871"/>
                    <a:pt x="32" y="878"/>
                  </a:cubicBezTo>
                  <a:cubicBezTo>
                    <a:pt x="42" y="884"/>
                    <a:pt x="53" y="890"/>
                    <a:pt x="64" y="895"/>
                  </a:cubicBezTo>
                  <a:close/>
                  <a:moveTo>
                    <a:pt x="169" y="662"/>
                  </a:moveTo>
                  <a:cubicBezTo>
                    <a:pt x="170" y="665"/>
                    <a:pt x="171" y="668"/>
                    <a:pt x="172" y="671"/>
                  </a:cubicBezTo>
                  <a:cubicBezTo>
                    <a:pt x="172" y="672"/>
                    <a:pt x="172" y="672"/>
                    <a:pt x="172" y="672"/>
                  </a:cubicBezTo>
                  <a:cubicBezTo>
                    <a:pt x="172" y="672"/>
                    <a:pt x="172" y="672"/>
                    <a:pt x="172" y="673"/>
                  </a:cubicBezTo>
                  <a:cubicBezTo>
                    <a:pt x="172" y="673"/>
                    <a:pt x="173" y="673"/>
                    <a:pt x="173" y="674"/>
                  </a:cubicBezTo>
                  <a:cubicBezTo>
                    <a:pt x="173" y="677"/>
                    <a:pt x="174" y="679"/>
                    <a:pt x="175" y="682"/>
                  </a:cubicBezTo>
                  <a:cubicBezTo>
                    <a:pt x="175" y="682"/>
                    <a:pt x="175" y="683"/>
                    <a:pt x="176" y="684"/>
                  </a:cubicBezTo>
                  <a:cubicBezTo>
                    <a:pt x="176" y="685"/>
                    <a:pt x="176" y="685"/>
                    <a:pt x="176" y="686"/>
                  </a:cubicBezTo>
                  <a:cubicBezTo>
                    <a:pt x="177" y="688"/>
                    <a:pt x="177" y="690"/>
                    <a:pt x="178" y="691"/>
                  </a:cubicBezTo>
                  <a:cubicBezTo>
                    <a:pt x="178" y="692"/>
                    <a:pt x="179" y="693"/>
                    <a:pt x="179" y="694"/>
                  </a:cubicBezTo>
                  <a:cubicBezTo>
                    <a:pt x="179" y="695"/>
                    <a:pt x="180" y="696"/>
                    <a:pt x="180" y="697"/>
                  </a:cubicBezTo>
                  <a:cubicBezTo>
                    <a:pt x="180" y="698"/>
                    <a:pt x="181" y="699"/>
                    <a:pt x="181" y="701"/>
                  </a:cubicBezTo>
                  <a:cubicBezTo>
                    <a:pt x="181" y="702"/>
                    <a:pt x="182" y="703"/>
                    <a:pt x="182" y="704"/>
                  </a:cubicBezTo>
                  <a:cubicBezTo>
                    <a:pt x="183" y="705"/>
                    <a:pt x="183" y="706"/>
                    <a:pt x="183" y="707"/>
                  </a:cubicBezTo>
                  <a:cubicBezTo>
                    <a:pt x="183" y="707"/>
                    <a:pt x="184" y="708"/>
                    <a:pt x="184" y="708"/>
                  </a:cubicBezTo>
                  <a:cubicBezTo>
                    <a:pt x="184" y="709"/>
                    <a:pt x="184" y="709"/>
                    <a:pt x="184" y="710"/>
                  </a:cubicBezTo>
                  <a:cubicBezTo>
                    <a:pt x="185" y="711"/>
                    <a:pt x="185" y="712"/>
                    <a:pt x="186" y="713"/>
                  </a:cubicBezTo>
                  <a:cubicBezTo>
                    <a:pt x="186" y="715"/>
                    <a:pt x="187" y="716"/>
                    <a:pt x="187" y="717"/>
                  </a:cubicBezTo>
                  <a:cubicBezTo>
                    <a:pt x="187" y="718"/>
                    <a:pt x="188" y="719"/>
                    <a:pt x="188" y="720"/>
                  </a:cubicBezTo>
                  <a:cubicBezTo>
                    <a:pt x="188" y="720"/>
                    <a:pt x="189" y="721"/>
                    <a:pt x="189" y="722"/>
                  </a:cubicBezTo>
                  <a:cubicBezTo>
                    <a:pt x="190" y="724"/>
                    <a:pt x="190" y="726"/>
                    <a:pt x="191" y="727"/>
                  </a:cubicBezTo>
                  <a:cubicBezTo>
                    <a:pt x="191" y="728"/>
                    <a:pt x="192" y="729"/>
                    <a:pt x="192" y="730"/>
                  </a:cubicBezTo>
                  <a:cubicBezTo>
                    <a:pt x="192" y="730"/>
                    <a:pt x="192" y="730"/>
                    <a:pt x="193" y="731"/>
                  </a:cubicBezTo>
                  <a:cubicBezTo>
                    <a:pt x="194" y="734"/>
                    <a:pt x="195" y="737"/>
                    <a:pt x="196" y="739"/>
                  </a:cubicBezTo>
                  <a:cubicBezTo>
                    <a:pt x="221" y="795"/>
                    <a:pt x="252" y="834"/>
                    <a:pt x="287" y="854"/>
                  </a:cubicBezTo>
                  <a:cubicBezTo>
                    <a:pt x="285" y="855"/>
                    <a:pt x="284" y="857"/>
                    <a:pt x="282" y="858"/>
                  </a:cubicBezTo>
                  <a:cubicBezTo>
                    <a:pt x="281" y="859"/>
                    <a:pt x="281" y="859"/>
                    <a:pt x="280" y="860"/>
                  </a:cubicBezTo>
                  <a:cubicBezTo>
                    <a:pt x="279" y="861"/>
                    <a:pt x="278" y="862"/>
                    <a:pt x="276" y="863"/>
                  </a:cubicBezTo>
                  <a:cubicBezTo>
                    <a:pt x="276" y="863"/>
                    <a:pt x="275" y="864"/>
                    <a:pt x="274" y="864"/>
                  </a:cubicBezTo>
                  <a:cubicBezTo>
                    <a:pt x="273" y="865"/>
                    <a:pt x="272" y="866"/>
                    <a:pt x="271" y="867"/>
                  </a:cubicBezTo>
                  <a:cubicBezTo>
                    <a:pt x="270" y="867"/>
                    <a:pt x="269" y="868"/>
                    <a:pt x="268" y="869"/>
                  </a:cubicBezTo>
                  <a:cubicBezTo>
                    <a:pt x="267" y="869"/>
                    <a:pt x="266" y="870"/>
                    <a:pt x="265" y="871"/>
                  </a:cubicBezTo>
                  <a:cubicBezTo>
                    <a:pt x="264" y="871"/>
                    <a:pt x="263" y="872"/>
                    <a:pt x="263" y="873"/>
                  </a:cubicBezTo>
                  <a:cubicBezTo>
                    <a:pt x="261" y="873"/>
                    <a:pt x="260" y="874"/>
                    <a:pt x="259" y="875"/>
                  </a:cubicBezTo>
                  <a:cubicBezTo>
                    <a:pt x="258" y="875"/>
                    <a:pt x="258" y="876"/>
                    <a:pt x="257" y="876"/>
                  </a:cubicBezTo>
                  <a:cubicBezTo>
                    <a:pt x="256" y="877"/>
                    <a:pt x="254" y="878"/>
                    <a:pt x="253" y="878"/>
                  </a:cubicBezTo>
                  <a:cubicBezTo>
                    <a:pt x="252" y="879"/>
                    <a:pt x="251" y="879"/>
                    <a:pt x="251" y="880"/>
                  </a:cubicBezTo>
                  <a:cubicBezTo>
                    <a:pt x="249" y="880"/>
                    <a:pt x="248" y="881"/>
                    <a:pt x="247" y="882"/>
                  </a:cubicBezTo>
                  <a:cubicBezTo>
                    <a:pt x="246" y="882"/>
                    <a:pt x="245" y="883"/>
                    <a:pt x="244" y="883"/>
                  </a:cubicBezTo>
                  <a:cubicBezTo>
                    <a:pt x="244" y="884"/>
                    <a:pt x="243" y="884"/>
                    <a:pt x="242" y="884"/>
                  </a:cubicBezTo>
                  <a:cubicBezTo>
                    <a:pt x="210" y="831"/>
                    <a:pt x="185" y="753"/>
                    <a:pt x="169" y="662"/>
                  </a:cubicBezTo>
                  <a:cubicBezTo>
                    <a:pt x="169" y="662"/>
                    <a:pt x="169" y="662"/>
                    <a:pt x="169" y="662"/>
                  </a:cubicBezTo>
                  <a:close/>
                  <a:moveTo>
                    <a:pt x="236" y="887"/>
                  </a:moveTo>
                  <a:cubicBezTo>
                    <a:pt x="235" y="888"/>
                    <a:pt x="235" y="888"/>
                    <a:pt x="234" y="888"/>
                  </a:cubicBezTo>
                  <a:cubicBezTo>
                    <a:pt x="233" y="889"/>
                    <a:pt x="233" y="889"/>
                    <a:pt x="232" y="889"/>
                  </a:cubicBezTo>
                  <a:cubicBezTo>
                    <a:pt x="231" y="890"/>
                    <a:pt x="229" y="890"/>
                    <a:pt x="228" y="891"/>
                  </a:cubicBezTo>
                  <a:cubicBezTo>
                    <a:pt x="227" y="891"/>
                    <a:pt x="226" y="891"/>
                    <a:pt x="226" y="892"/>
                  </a:cubicBezTo>
                  <a:cubicBezTo>
                    <a:pt x="224" y="892"/>
                    <a:pt x="223" y="893"/>
                    <a:pt x="222" y="893"/>
                  </a:cubicBezTo>
                  <a:cubicBezTo>
                    <a:pt x="221" y="893"/>
                    <a:pt x="220" y="894"/>
                    <a:pt x="219" y="894"/>
                  </a:cubicBezTo>
                  <a:cubicBezTo>
                    <a:pt x="218" y="895"/>
                    <a:pt x="217" y="895"/>
                    <a:pt x="216" y="895"/>
                  </a:cubicBezTo>
                  <a:cubicBezTo>
                    <a:pt x="215" y="896"/>
                    <a:pt x="214" y="896"/>
                    <a:pt x="213" y="896"/>
                  </a:cubicBezTo>
                  <a:cubicBezTo>
                    <a:pt x="212" y="897"/>
                    <a:pt x="211" y="897"/>
                    <a:pt x="210" y="897"/>
                  </a:cubicBezTo>
                  <a:cubicBezTo>
                    <a:pt x="209" y="898"/>
                    <a:pt x="208" y="898"/>
                    <a:pt x="207" y="898"/>
                  </a:cubicBezTo>
                  <a:cubicBezTo>
                    <a:pt x="206" y="898"/>
                    <a:pt x="205" y="899"/>
                    <a:pt x="204" y="899"/>
                  </a:cubicBezTo>
                  <a:cubicBezTo>
                    <a:pt x="203" y="899"/>
                    <a:pt x="202" y="900"/>
                    <a:pt x="201" y="900"/>
                  </a:cubicBezTo>
                  <a:cubicBezTo>
                    <a:pt x="200" y="900"/>
                    <a:pt x="199" y="900"/>
                    <a:pt x="198" y="901"/>
                  </a:cubicBezTo>
                  <a:cubicBezTo>
                    <a:pt x="197" y="901"/>
                    <a:pt x="196" y="901"/>
                    <a:pt x="195" y="901"/>
                  </a:cubicBezTo>
                  <a:cubicBezTo>
                    <a:pt x="194" y="901"/>
                    <a:pt x="194" y="902"/>
                    <a:pt x="193" y="902"/>
                  </a:cubicBezTo>
                  <a:cubicBezTo>
                    <a:pt x="176" y="821"/>
                    <a:pt x="164" y="728"/>
                    <a:pt x="157" y="629"/>
                  </a:cubicBezTo>
                  <a:cubicBezTo>
                    <a:pt x="172" y="736"/>
                    <a:pt x="200" y="827"/>
                    <a:pt x="236" y="887"/>
                  </a:cubicBezTo>
                  <a:close/>
                  <a:moveTo>
                    <a:pt x="153" y="669"/>
                  </a:moveTo>
                  <a:cubicBezTo>
                    <a:pt x="160" y="753"/>
                    <a:pt x="171" y="833"/>
                    <a:pt x="186" y="903"/>
                  </a:cubicBezTo>
                  <a:cubicBezTo>
                    <a:pt x="175" y="905"/>
                    <a:pt x="164" y="906"/>
                    <a:pt x="153" y="906"/>
                  </a:cubicBezTo>
                  <a:lnTo>
                    <a:pt x="153" y="669"/>
                  </a:lnTo>
                  <a:close/>
                  <a:moveTo>
                    <a:pt x="242" y="31"/>
                  </a:moveTo>
                  <a:cubicBezTo>
                    <a:pt x="243" y="31"/>
                    <a:pt x="244" y="31"/>
                    <a:pt x="244" y="32"/>
                  </a:cubicBezTo>
                  <a:cubicBezTo>
                    <a:pt x="245" y="32"/>
                    <a:pt x="246" y="33"/>
                    <a:pt x="247" y="33"/>
                  </a:cubicBezTo>
                  <a:cubicBezTo>
                    <a:pt x="248" y="34"/>
                    <a:pt x="249" y="34"/>
                    <a:pt x="251" y="35"/>
                  </a:cubicBezTo>
                  <a:cubicBezTo>
                    <a:pt x="251" y="35"/>
                    <a:pt x="252" y="36"/>
                    <a:pt x="253" y="36"/>
                  </a:cubicBezTo>
                  <a:cubicBezTo>
                    <a:pt x="254" y="37"/>
                    <a:pt x="256" y="38"/>
                    <a:pt x="257" y="38"/>
                  </a:cubicBezTo>
                  <a:cubicBezTo>
                    <a:pt x="258" y="39"/>
                    <a:pt x="258" y="40"/>
                    <a:pt x="259" y="40"/>
                  </a:cubicBezTo>
                  <a:cubicBezTo>
                    <a:pt x="260" y="41"/>
                    <a:pt x="261" y="41"/>
                    <a:pt x="263" y="42"/>
                  </a:cubicBezTo>
                  <a:cubicBezTo>
                    <a:pt x="263" y="43"/>
                    <a:pt x="264" y="43"/>
                    <a:pt x="265" y="44"/>
                  </a:cubicBezTo>
                  <a:cubicBezTo>
                    <a:pt x="266" y="45"/>
                    <a:pt x="267" y="45"/>
                    <a:pt x="268" y="46"/>
                  </a:cubicBezTo>
                  <a:cubicBezTo>
                    <a:pt x="269" y="47"/>
                    <a:pt x="270" y="47"/>
                    <a:pt x="271" y="48"/>
                  </a:cubicBezTo>
                  <a:cubicBezTo>
                    <a:pt x="272" y="49"/>
                    <a:pt x="273" y="50"/>
                    <a:pt x="274" y="50"/>
                  </a:cubicBezTo>
                  <a:cubicBezTo>
                    <a:pt x="275" y="51"/>
                    <a:pt x="276" y="52"/>
                    <a:pt x="276" y="52"/>
                  </a:cubicBezTo>
                  <a:cubicBezTo>
                    <a:pt x="278" y="53"/>
                    <a:pt x="279" y="54"/>
                    <a:pt x="280" y="55"/>
                  </a:cubicBezTo>
                  <a:cubicBezTo>
                    <a:pt x="281" y="56"/>
                    <a:pt x="281" y="56"/>
                    <a:pt x="282" y="57"/>
                  </a:cubicBezTo>
                  <a:cubicBezTo>
                    <a:pt x="284" y="58"/>
                    <a:pt x="285" y="60"/>
                    <a:pt x="287" y="61"/>
                  </a:cubicBezTo>
                  <a:cubicBezTo>
                    <a:pt x="252" y="80"/>
                    <a:pt x="221" y="120"/>
                    <a:pt x="196" y="175"/>
                  </a:cubicBezTo>
                  <a:cubicBezTo>
                    <a:pt x="195" y="178"/>
                    <a:pt x="194" y="181"/>
                    <a:pt x="193" y="184"/>
                  </a:cubicBezTo>
                  <a:cubicBezTo>
                    <a:pt x="192" y="184"/>
                    <a:pt x="192" y="185"/>
                    <a:pt x="192" y="185"/>
                  </a:cubicBezTo>
                  <a:cubicBezTo>
                    <a:pt x="192" y="186"/>
                    <a:pt x="191" y="187"/>
                    <a:pt x="191" y="188"/>
                  </a:cubicBezTo>
                  <a:cubicBezTo>
                    <a:pt x="190" y="189"/>
                    <a:pt x="190" y="191"/>
                    <a:pt x="189" y="192"/>
                  </a:cubicBezTo>
                  <a:cubicBezTo>
                    <a:pt x="189" y="193"/>
                    <a:pt x="188" y="194"/>
                    <a:pt x="188" y="195"/>
                  </a:cubicBezTo>
                  <a:cubicBezTo>
                    <a:pt x="188" y="196"/>
                    <a:pt x="187" y="197"/>
                    <a:pt x="187" y="198"/>
                  </a:cubicBezTo>
                  <a:cubicBezTo>
                    <a:pt x="187" y="199"/>
                    <a:pt x="186" y="200"/>
                    <a:pt x="186" y="201"/>
                  </a:cubicBezTo>
                  <a:cubicBezTo>
                    <a:pt x="185" y="203"/>
                    <a:pt x="185" y="204"/>
                    <a:pt x="184" y="205"/>
                  </a:cubicBezTo>
                  <a:cubicBezTo>
                    <a:pt x="184" y="206"/>
                    <a:pt x="184" y="206"/>
                    <a:pt x="184" y="207"/>
                  </a:cubicBezTo>
                  <a:cubicBezTo>
                    <a:pt x="184" y="207"/>
                    <a:pt x="183" y="207"/>
                    <a:pt x="183" y="208"/>
                  </a:cubicBezTo>
                  <a:cubicBezTo>
                    <a:pt x="183" y="209"/>
                    <a:pt x="183" y="209"/>
                    <a:pt x="182" y="210"/>
                  </a:cubicBezTo>
                  <a:cubicBezTo>
                    <a:pt x="182" y="212"/>
                    <a:pt x="181" y="213"/>
                    <a:pt x="181" y="214"/>
                  </a:cubicBezTo>
                  <a:cubicBezTo>
                    <a:pt x="181" y="215"/>
                    <a:pt x="180" y="217"/>
                    <a:pt x="180" y="218"/>
                  </a:cubicBezTo>
                  <a:cubicBezTo>
                    <a:pt x="180" y="219"/>
                    <a:pt x="179" y="219"/>
                    <a:pt x="179" y="220"/>
                  </a:cubicBezTo>
                  <a:cubicBezTo>
                    <a:pt x="179" y="221"/>
                    <a:pt x="178" y="222"/>
                    <a:pt x="178" y="224"/>
                  </a:cubicBezTo>
                  <a:cubicBezTo>
                    <a:pt x="177" y="225"/>
                    <a:pt x="177" y="227"/>
                    <a:pt x="176" y="228"/>
                  </a:cubicBezTo>
                  <a:cubicBezTo>
                    <a:pt x="176" y="229"/>
                    <a:pt x="176" y="230"/>
                    <a:pt x="176" y="231"/>
                  </a:cubicBezTo>
                  <a:cubicBezTo>
                    <a:pt x="175" y="232"/>
                    <a:pt x="175" y="232"/>
                    <a:pt x="175" y="233"/>
                  </a:cubicBezTo>
                  <a:cubicBezTo>
                    <a:pt x="174" y="236"/>
                    <a:pt x="173" y="238"/>
                    <a:pt x="173" y="241"/>
                  </a:cubicBezTo>
                  <a:cubicBezTo>
                    <a:pt x="173" y="241"/>
                    <a:pt x="172" y="242"/>
                    <a:pt x="172" y="242"/>
                  </a:cubicBezTo>
                  <a:cubicBezTo>
                    <a:pt x="172" y="242"/>
                    <a:pt x="172" y="242"/>
                    <a:pt x="172" y="242"/>
                  </a:cubicBezTo>
                  <a:cubicBezTo>
                    <a:pt x="172" y="243"/>
                    <a:pt x="172" y="243"/>
                    <a:pt x="172" y="243"/>
                  </a:cubicBezTo>
                  <a:cubicBezTo>
                    <a:pt x="171" y="246"/>
                    <a:pt x="170" y="249"/>
                    <a:pt x="169" y="252"/>
                  </a:cubicBezTo>
                  <a:cubicBezTo>
                    <a:pt x="169" y="252"/>
                    <a:pt x="169" y="253"/>
                    <a:pt x="169" y="253"/>
                  </a:cubicBezTo>
                  <a:cubicBezTo>
                    <a:pt x="185" y="161"/>
                    <a:pt x="210" y="84"/>
                    <a:pt x="242" y="31"/>
                  </a:cubicBezTo>
                  <a:close/>
                  <a:moveTo>
                    <a:pt x="193" y="13"/>
                  </a:moveTo>
                  <a:cubicBezTo>
                    <a:pt x="194" y="13"/>
                    <a:pt x="194" y="13"/>
                    <a:pt x="195" y="13"/>
                  </a:cubicBezTo>
                  <a:cubicBezTo>
                    <a:pt x="196" y="14"/>
                    <a:pt x="197" y="14"/>
                    <a:pt x="198" y="14"/>
                  </a:cubicBezTo>
                  <a:cubicBezTo>
                    <a:pt x="199" y="14"/>
                    <a:pt x="200" y="15"/>
                    <a:pt x="201" y="15"/>
                  </a:cubicBezTo>
                  <a:cubicBezTo>
                    <a:pt x="202" y="15"/>
                    <a:pt x="203" y="15"/>
                    <a:pt x="204" y="16"/>
                  </a:cubicBezTo>
                  <a:cubicBezTo>
                    <a:pt x="205" y="16"/>
                    <a:pt x="206" y="16"/>
                    <a:pt x="207" y="17"/>
                  </a:cubicBezTo>
                  <a:cubicBezTo>
                    <a:pt x="208" y="17"/>
                    <a:pt x="209" y="17"/>
                    <a:pt x="210" y="17"/>
                  </a:cubicBezTo>
                  <a:cubicBezTo>
                    <a:pt x="211" y="18"/>
                    <a:pt x="212" y="18"/>
                    <a:pt x="213" y="19"/>
                  </a:cubicBezTo>
                  <a:cubicBezTo>
                    <a:pt x="214" y="19"/>
                    <a:pt x="215" y="19"/>
                    <a:pt x="216" y="19"/>
                  </a:cubicBezTo>
                  <a:cubicBezTo>
                    <a:pt x="217" y="20"/>
                    <a:pt x="218" y="20"/>
                    <a:pt x="219" y="21"/>
                  </a:cubicBezTo>
                  <a:cubicBezTo>
                    <a:pt x="220" y="21"/>
                    <a:pt x="221" y="21"/>
                    <a:pt x="222" y="22"/>
                  </a:cubicBezTo>
                  <a:cubicBezTo>
                    <a:pt x="223" y="22"/>
                    <a:pt x="224" y="22"/>
                    <a:pt x="226" y="23"/>
                  </a:cubicBezTo>
                  <a:cubicBezTo>
                    <a:pt x="226" y="23"/>
                    <a:pt x="227" y="24"/>
                    <a:pt x="228" y="24"/>
                  </a:cubicBezTo>
                  <a:cubicBezTo>
                    <a:pt x="229" y="24"/>
                    <a:pt x="231" y="25"/>
                    <a:pt x="232" y="26"/>
                  </a:cubicBezTo>
                  <a:cubicBezTo>
                    <a:pt x="233" y="26"/>
                    <a:pt x="233" y="26"/>
                    <a:pt x="234" y="26"/>
                  </a:cubicBezTo>
                  <a:cubicBezTo>
                    <a:pt x="235" y="27"/>
                    <a:pt x="235" y="27"/>
                    <a:pt x="236" y="28"/>
                  </a:cubicBezTo>
                  <a:cubicBezTo>
                    <a:pt x="200" y="88"/>
                    <a:pt x="172" y="179"/>
                    <a:pt x="157" y="285"/>
                  </a:cubicBezTo>
                  <a:cubicBezTo>
                    <a:pt x="164" y="186"/>
                    <a:pt x="176" y="94"/>
                    <a:pt x="193" y="13"/>
                  </a:cubicBezTo>
                  <a:close/>
                  <a:moveTo>
                    <a:pt x="153" y="9"/>
                  </a:moveTo>
                  <a:cubicBezTo>
                    <a:pt x="164" y="9"/>
                    <a:pt x="175" y="10"/>
                    <a:pt x="186" y="12"/>
                  </a:cubicBezTo>
                  <a:cubicBezTo>
                    <a:pt x="171" y="82"/>
                    <a:pt x="160" y="161"/>
                    <a:pt x="153" y="246"/>
                  </a:cubicBezTo>
                  <a:lnTo>
                    <a:pt x="153" y="9"/>
                  </a:lnTo>
                  <a:close/>
                  <a:moveTo>
                    <a:pt x="135" y="279"/>
                  </a:moveTo>
                  <a:cubicBezTo>
                    <a:pt x="134" y="278"/>
                    <a:pt x="134" y="277"/>
                    <a:pt x="134" y="276"/>
                  </a:cubicBezTo>
                  <a:cubicBezTo>
                    <a:pt x="134" y="275"/>
                    <a:pt x="134" y="275"/>
                    <a:pt x="134" y="275"/>
                  </a:cubicBezTo>
                  <a:cubicBezTo>
                    <a:pt x="133" y="273"/>
                    <a:pt x="133" y="271"/>
                    <a:pt x="133" y="269"/>
                  </a:cubicBezTo>
                  <a:cubicBezTo>
                    <a:pt x="132" y="269"/>
                    <a:pt x="132" y="268"/>
                    <a:pt x="132" y="268"/>
                  </a:cubicBezTo>
                  <a:cubicBezTo>
                    <a:pt x="132" y="267"/>
                    <a:pt x="132" y="266"/>
                    <a:pt x="132" y="265"/>
                  </a:cubicBezTo>
                  <a:cubicBezTo>
                    <a:pt x="131" y="264"/>
                    <a:pt x="131" y="263"/>
                    <a:pt x="131" y="262"/>
                  </a:cubicBezTo>
                  <a:cubicBezTo>
                    <a:pt x="131" y="261"/>
                    <a:pt x="130" y="259"/>
                    <a:pt x="130" y="258"/>
                  </a:cubicBezTo>
                  <a:cubicBezTo>
                    <a:pt x="129" y="257"/>
                    <a:pt x="129" y="256"/>
                    <a:pt x="129" y="255"/>
                  </a:cubicBezTo>
                  <a:cubicBezTo>
                    <a:pt x="129" y="254"/>
                    <a:pt x="129" y="253"/>
                    <a:pt x="128" y="252"/>
                  </a:cubicBezTo>
                  <a:cubicBezTo>
                    <a:pt x="128" y="250"/>
                    <a:pt x="127" y="248"/>
                    <a:pt x="127" y="247"/>
                  </a:cubicBezTo>
                  <a:cubicBezTo>
                    <a:pt x="127" y="246"/>
                    <a:pt x="126" y="245"/>
                    <a:pt x="126" y="244"/>
                  </a:cubicBezTo>
                  <a:cubicBezTo>
                    <a:pt x="126" y="244"/>
                    <a:pt x="126" y="243"/>
                    <a:pt x="126" y="243"/>
                  </a:cubicBezTo>
                  <a:cubicBezTo>
                    <a:pt x="125" y="242"/>
                    <a:pt x="125" y="241"/>
                    <a:pt x="125" y="241"/>
                  </a:cubicBezTo>
                  <a:cubicBezTo>
                    <a:pt x="124" y="239"/>
                    <a:pt x="124" y="236"/>
                    <a:pt x="123" y="234"/>
                  </a:cubicBezTo>
                  <a:cubicBezTo>
                    <a:pt x="123" y="234"/>
                    <a:pt x="123" y="233"/>
                    <a:pt x="123" y="233"/>
                  </a:cubicBezTo>
                  <a:cubicBezTo>
                    <a:pt x="122" y="232"/>
                    <a:pt x="122" y="231"/>
                    <a:pt x="122" y="230"/>
                  </a:cubicBezTo>
                  <a:cubicBezTo>
                    <a:pt x="121" y="228"/>
                    <a:pt x="121" y="226"/>
                    <a:pt x="120" y="224"/>
                  </a:cubicBezTo>
                  <a:cubicBezTo>
                    <a:pt x="120" y="223"/>
                    <a:pt x="120" y="223"/>
                    <a:pt x="119" y="222"/>
                  </a:cubicBezTo>
                  <a:cubicBezTo>
                    <a:pt x="119" y="221"/>
                    <a:pt x="119" y="221"/>
                    <a:pt x="119" y="221"/>
                  </a:cubicBezTo>
                  <a:cubicBezTo>
                    <a:pt x="118" y="218"/>
                    <a:pt x="117" y="215"/>
                    <a:pt x="116" y="212"/>
                  </a:cubicBezTo>
                  <a:cubicBezTo>
                    <a:pt x="116" y="212"/>
                    <a:pt x="116" y="211"/>
                    <a:pt x="116" y="211"/>
                  </a:cubicBezTo>
                  <a:cubicBezTo>
                    <a:pt x="115" y="210"/>
                    <a:pt x="115" y="210"/>
                    <a:pt x="115" y="209"/>
                  </a:cubicBezTo>
                  <a:cubicBezTo>
                    <a:pt x="114" y="207"/>
                    <a:pt x="113" y="205"/>
                    <a:pt x="113" y="202"/>
                  </a:cubicBezTo>
                  <a:cubicBezTo>
                    <a:pt x="112" y="202"/>
                    <a:pt x="112" y="201"/>
                    <a:pt x="112" y="201"/>
                  </a:cubicBezTo>
                  <a:cubicBezTo>
                    <a:pt x="112" y="200"/>
                    <a:pt x="112" y="200"/>
                    <a:pt x="111" y="199"/>
                  </a:cubicBezTo>
                  <a:cubicBezTo>
                    <a:pt x="110" y="196"/>
                    <a:pt x="109" y="194"/>
                    <a:pt x="108" y="191"/>
                  </a:cubicBezTo>
                  <a:cubicBezTo>
                    <a:pt x="101" y="173"/>
                    <a:pt x="93" y="157"/>
                    <a:pt x="85" y="142"/>
                  </a:cubicBezTo>
                  <a:cubicBezTo>
                    <a:pt x="66" y="108"/>
                    <a:pt x="43" y="82"/>
                    <a:pt x="19" y="66"/>
                  </a:cubicBezTo>
                  <a:cubicBezTo>
                    <a:pt x="16" y="65"/>
                    <a:pt x="14" y="63"/>
                    <a:pt x="12" y="62"/>
                  </a:cubicBezTo>
                  <a:cubicBezTo>
                    <a:pt x="14" y="60"/>
                    <a:pt x="16" y="58"/>
                    <a:pt x="18" y="56"/>
                  </a:cubicBezTo>
                  <a:cubicBezTo>
                    <a:pt x="19" y="56"/>
                    <a:pt x="19" y="55"/>
                    <a:pt x="20" y="55"/>
                  </a:cubicBezTo>
                  <a:cubicBezTo>
                    <a:pt x="21" y="54"/>
                    <a:pt x="23" y="53"/>
                    <a:pt x="24" y="51"/>
                  </a:cubicBezTo>
                  <a:cubicBezTo>
                    <a:pt x="25" y="51"/>
                    <a:pt x="26" y="50"/>
                    <a:pt x="27" y="50"/>
                  </a:cubicBezTo>
                  <a:cubicBezTo>
                    <a:pt x="28" y="49"/>
                    <a:pt x="29" y="48"/>
                    <a:pt x="31" y="47"/>
                  </a:cubicBezTo>
                  <a:cubicBezTo>
                    <a:pt x="32" y="46"/>
                    <a:pt x="32" y="45"/>
                    <a:pt x="33" y="45"/>
                  </a:cubicBezTo>
                  <a:cubicBezTo>
                    <a:pt x="35" y="44"/>
                    <a:pt x="36" y="43"/>
                    <a:pt x="37" y="42"/>
                  </a:cubicBezTo>
                  <a:cubicBezTo>
                    <a:pt x="38" y="41"/>
                    <a:pt x="39" y="41"/>
                    <a:pt x="40" y="40"/>
                  </a:cubicBezTo>
                  <a:cubicBezTo>
                    <a:pt x="42" y="39"/>
                    <a:pt x="43" y="39"/>
                    <a:pt x="44" y="38"/>
                  </a:cubicBezTo>
                  <a:cubicBezTo>
                    <a:pt x="45" y="37"/>
                    <a:pt x="46" y="37"/>
                    <a:pt x="47" y="36"/>
                  </a:cubicBezTo>
                  <a:cubicBezTo>
                    <a:pt x="48" y="35"/>
                    <a:pt x="50" y="34"/>
                    <a:pt x="51" y="34"/>
                  </a:cubicBezTo>
                  <a:cubicBezTo>
                    <a:pt x="52" y="33"/>
                    <a:pt x="53" y="33"/>
                    <a:pt x="54" y="32"/>
                  </a:cubicBezTo>
                  <a:cubicBezTo>
                    <a:pt x="56" y="31"/>
                    <a:pt x="57" y="31"/>
                    <a:pt x="58" y="30"/>
                  </a:cubicBezTo>
                  <a:cubicBezTo>
                    <a:pt x="59" y="29"/>
                    <a:pt x="60" y="29"/>
                    <a:pt x="62" y="28"/>
                  </a:cubicBezTo>
                  <a:cubicBezTo>
                    <a:pt x="62" y="28"/>
                    <a:pt x="63" y="28"/>
                    <a:pt x="64" y="27"/>
                  </a:cubicBezTo>
                  <a:cubicBezTo>
                    <a:pt x="97" y="89"/>
                    <a:pt x="122" y="178"/>
                    <a:pt x="135" y="280"/>
                  </a:cubicBezTo>
                  <a:cubicBezTo>
                    <a:pt x="135" y="280"/>
                    <a:pt x="135" y="279"/>
                    <a:pt x="135" y="279"/>
                  </a:cubicBezTo>
                  <a:close/>
                  <a:moveTo>
                    <a:pt x="70" y="24"/>
                  </a:moveTo>
                  <a:cubicBezTo>
                    <a:pt x="71" y="24"/>
                    <a:pt x="71" y="24"/>
                    <a:pt x="72" y="24"/>
                  </a:cubicBezTo>
                  <a:cubicBezTo>
                    <a:pt x="72" y="24"/>
                    <a:pt x="73" y="23"/>
                    <a:pt x="73" y="23"/>
                  </a:cubicBezTo>
                  <a:cubicBezTo>
                    <a:pt x="74" y="23"/>
                    <a:pt x="75" y="22"/>
                    <a:pt x="76" y="22"/>
                  </a:cubicBezTo>
                  <a:cubicBezTo>
                    <a:pt x="77" y="22"/>
                    <a:pt x="78" y="21"/>
                    <a:pt x="78" y="21"/>
                  </a:cubicBezTo>
                  <a:cubicBezTo>
                    <a:pt x="79" y="21"/>
                    <a:pt x="80" y="21"/>
                    <a:pt x="81" y="20"/>
                  </a:cubicBezTo>
                  <a:cubicBezTo>
                    <a:pt x="82" y="20"/>
                    <a:pt x="83" y="20"/>
                    <a:pt x="83" y="19"/>
                  </a:cubicBezTo>
                  <a:cubicBezTo>
                    <a:pt x="84" y="19"/>
                    <a:pt x="85" y="19"/>
                    <a:pt x="86" y="19"/>
                  </a:cubicBezTo>
                  <a:cubicBezTo>
                    <a:pt x="87" y="18"/>
                    <a:pt x="88" y="18"/>
                    <a:pt x="89" y="18"/>
                  </a:cubicBezTo>
                  <a:cubicBezTo>
                    <a:pt x="89" y="18"/>
                    <a:pt x="90" y="17"/>
                    <a:pt x="91" y="17"/>
                  </a:cubicBezTo>
                  <a:cubicBezTo>
                    <a:pt x="92" y="17"/>
                    <a:pt x="93" y="17"/>
                    <a:pt x="94" y="16"/>
                  </a:cubicBezTo>
                  <a:cubicBezTo>
                    <a:pt x="95" y="16"/>
                    <a:pt x="95" y="16"/>
                    <a:pt x="96" y="16"/>
                  </a:cubicBezTo>
                  <a:cubicBezTo>
                    <a:pt x="97" y="15"/>
                    <a:pt x="98" y="15"/>
                    <a:pt x="99" y="15"/>
                  </a:cubicBezTo>
                  <a:cubicBezTo>
                    <a:pt x="100" y="15"/>
                    <a:pt x="101" y="14"/>
                    <a:pt x="102" y="14"/>
                  </a:cubicBezTo>
                  <a:cubicBezTo>
                    <a:pt x="102" y="14"/>
                    <a:pt x="103" y="14"/>
                    <a:pt x="104" y="14"/>
                  </a:cubicBezTo>
                  <a:cubicBezTo>
                    <a:pt x="104" y="14"/>
                    <a:pt x="104" y="14"/>
                    <a:pt x="105" y="13"/>
                  </a:cubicBezTo>
                  <a:cubicBezTo>
                    <a:pt x="120" y="85"/>
                    <a:pt x="131" y="166"/>
                    <a:pt x="138" y="252"/>
                  </a:cubicBezTo>
                  <a:cubicBezTo>
                    <a:pt x="124" y="161"/>
                    <a:pt x="101" y="81"/>
                    <a:pt x="70" y="24"/>
                  </a:cubicBezTo>
                  <a:close/>
                  <a:moveTo>
                    <a:pt x="112" y="12"/>
                  </a:moveTo>
                  <a:cubicBezTo>
                    <a:pt x="123" y="10"/>
                    <a:pt x="135" y="9"/>
                    <a:pt x="146" y="9"/>
                  </a:cubicBezTo>
                  <a:cubicBezTo>
                    <a:pt x="146" y="271"/>
                    <a:pt x="146" y="271"/>
                    <a:pt x="146" y="271"/>
                  </a:cubicBezTo>
                  <a:cubicBezTo>
                    <a:pt x="140" y="177"/>
                    <a:pt x="128" y="89"/>
                    <a:pt x="112" y="12"/>
                  </a:cubicBezTo>
                  <a:close/>
                  <a:moveTo>
                    <a:pt x="146" y="643"/>
                  </a:moveTo>
                  <a:cubicBezTo>
                    <a:pt x="146" y="906"/>
                    <a:pt x="146" y="906"/>
                    <a:pt x="146" y="906"/>
                  </a:cubicBezTo>
                  <a:cubicBezTo>
                    <a:pt x="135" y="906"/>
                    <a:pt x="123" y="905"/>
                    <a:pt x="112" y="903"/>
                  </a:cubicBezTo>
                  <a:cubicBezTo>
                    <a:pt x="128" y="825"/>
                    <a:pt x="140" y="737"/>
                    <a:pt x="146" y="643"/>
                  </a:cubicBezTo>
                  <a:close/>
                  <a:moveTo>
                    <a:pt x="105" y="901"/>
                  </a:moveTo>
                  <a:cubicBezTo>
                    <a:pt x="104" y="901"/>
                    <a:pt x="104" y="901"/>
                    <a:pt x="104" y="901"/>
                  </a:cubicBezTo>
                  <a:cubicBezTo>
                    <a:pt x="103" y="901"/>
                    <a:pt x="102" y="901"/>
                    <a:pt x="102" y="900"/>
                  </a:cubicBezTo>
                  <a:cubicBezTo>
                    <a:pt x="101" y="900"/>
                    <a:pt x="100" y="900"/>
                    <a:pt x="99" y="900"/>
                  </a:cubicBezTo>
                  <a:cubicBezTo>
                    <a:pt x="98" y="900"/>
                    <a:pt x="97" y="899"/>
                    <a:pt x="96" y="899"/>
                  </a:cubicBezTo>
                  <a:cubicBezTo>
                    <a:pt x="95" y="899"/>
                    <a:pt x="95" y="899"/>
                    <a:pt x="94" y="898"/>
                  </a:cubicBezTo>
                  <a:cubicBezTo>
                    <a:pt x="93" y="898"/>
                    <a:pt x="92" y="898"/>
                    <a:pt x="91" y="898"/>
                  </a:cubicBezTo>
                  <a:cubicBezTo>
                    <a:pt x="90" y="897"/>
                    <a:pt x="89" y="897"/>
                    <a:pt x="89" y="897"/>
                  </a:cubicBezTo>
                  <a:cubicBezTo>
                    <a:pt x="88" y="897"/>
                    <a:pt x="87" y="896"/>
                    <a:pt x="86" y="896"/>
                  </a:cubicBezTo>
                  <a:cubicBezTo>
                    <a:pt x="85" y="896"/>
                    <a:pt x="84" y="896"/>
                    <a:pt x="83" y="895"/>
                  </a:cubicBezTo>
                  <a:cubicBezTo>
                    <a:pt x="83" y="895"/>
                    <a:pt x="82" y="895"/>
                    <a:pt x="81" y="895"/>
                  </a:cubicBezTo>
                  <a:cubicBezTo>
                    <a:pt x="80" y="894"/>
                    <a:pt x="79" y="894"/>
                    <a:pt x="78" y="893"/>
                  </a:cubicBezTo>
                  <a:cubicBezTo>
                    <a:pt x="78" y="893"/>
                    <a:pt x="77" y="893"/>
                    <a:pt x="76" y="893"/>
                  </a:cubicBezTo>
                  <a:cubicBezTo>
                    <a:pt x="75" y="892"/>
                    <a:pt x="74" y="892"/>
                    <a:pt x="73" y="891"/>
                  </a:cubicBezTo>
                  <a:cubicBezTo>
                    <a:pt x="73" y="891"/>
                    <a:pt x="72" y="891"/>
                    <a:pt x="72" y="891"/>
                  </a:cubicBezTo>
                  <a:cubicBezTo>
                    <a:pt x="71" y="891"/>
                    <a:pt x="71" y="890"/>
                    <a:pt x="70" y="890"/>
                  </a:cubicBezTo>
                  <a:cubicBezTo>
                    <a:pt x="101" y="833"/>
                    <a:pt x="124" y="754"/>
                    <a:pt x="138" y="663"/>
                  </a:cubicBezTo>
                  <a:cubicBezTo>
                    <a:pt x="131" y="749"/>
                    <a:pt x="120" y="830"/>
                    <a:pt x="105" y="901"/>
                  </a:cubicBezTo>
                  <a:close/>
                  <a:moveTo>
                    <a:pt x="27" y="865"/>
                  </a:moveTo>
                  <a:cubicBezTo>
                    <a:pt x="26" y="865"/>
                    <a:pt x="25" y="864"/>
                    <a:pt x="24" y="863"/>
                  </a:cubicBezTo>
                  <a:cubicBezTo>
                    <a:pt x="23" y="862"/>
                    <a:pt x="21" y="861"/>
                    <a:pt x="20" y="860"/>
                  </a:cubicBezTo>
                  <a:cubicBezTo>
                    <a:pt x="19" y="859"/>
                    <a:pt x="19" y="859"/>
                    <a:pt x="18" y="858"/>
                  </a:cubicBezTo>
                  <a:cubicBezTo>
                    <a:pt x="16" y="856"/>
                    <a:pt x="14" y="855"/>
                    <a:pt x="12" y="853"/>
                  </a:cubicBezTo>
                  <a:cubicBezTo>
                    <a:pt x="14" y="852"/>
                    <a:pt x="16" y="850"/>
                    <a:pt x="19" y="849"/>
                  </a:cubicBezTo>
                  <a:cubicBezTo>
                    <a:pt x="43" y="833"/>
                    <a:pt x="66" y="807"/>
                    <a:pt x="85" y="773"/>
                  </a:cubicBezTo>
                  <a:cubicBezTo>
                    <a:pt x="93" y="758"/>
                    <a:pt x="101" y="742"/>
                    <a:pt x="108" y="724"/>
                  </a:cubicBezTo>
                  <a:cubicBezTo>
                    <a:pt x="109" y="721"/>
                    <a:pt x="110" y="718"/>
                    <a:pt x="111" y="715"/>
                  </a:cubicBezTo>
                  <a:cubicBezTo>
                    <a:pt x="112" y="715"/>
                    <a:pt x="112" y="714"/>
                    <a:pt x="112" y="714"/>
                  </a:cubicBezTo>
                  <a:cubicBezTo>
                    <a:pt x="112" y="713"/>
                    <a:pt x="112" y="713"/>
                    <a:pt x="113" y="712"/>
                  </a:cubicBezTo>
                  <a:cubicBezTo>
                    <a:pt x="113" y="710"/>
                    <a:pt x="114" y="708"/>
                    <a:pt x="115" y="706"/>
                  </a:cubicBezTo>
                  <a:cubicBezTo>
                    <a:pt x="115" y="705"/>
                    <a:pt x="115" y="704"/>
                    <a:pt x="116" y="704"/>
                  </a:cubicBezTo>
                  <a:cubicBezTo>
                    <a:pt x="116" y="703"/>
                    <a:pt x="116" y="703"/>
                    <a:pt x="116" y="703"/>
                  </a:cubicBezTo>
                  <a:cubicBezTo>
                    <a:pt x="117" y="700"/>
                    <a:pt x="118" y="697"/>
                    <a:pt x="119" y="694"/>
                  </a:cubicBezTo>
                  <a:cubicBezTo>
                    <a:pt x="119" y="694"/>
                    <a:pt x="119" y="693"/>
                    <a:pt x="119" y="693"/>
                  </a:cubicBezTo>
                  <a:cubicBezTo>
                    <a:pt x="120" y="692"/>
                    <a:pt x="120" y="691"/>
                    <a:pt x="120" y="691"/>
                  </a:cubicBezTo>
                  <a:cubicBezTo>
                    <a:pt x="121" y="689"/>
                    <a:pt x="121" y="687"/>
                    <a:pt x="122" y="685"/>
                  </a:cubicBezTo>
                  <a:cubicBezTo>
                    <a:pt x="122" y="684"/>
                    <a:pt x="122" y="683"/>
                    <a:pt x="123" y="682"/>
                  </a:cubicBezTo>
                  <a:cubicBezTo>
                    <a:pt x="123" y="681"/>
                    <a:pt x="123" y="681"/>
                    <a:pt x="123" y="680"/>
                  </a:cubicBezTo>
                  <a:cubicBezTo>
                    <a:pt x="124" y="678"/>
                    <a:pt x="124" y="676"/>
                    <a:pt x="125" y="674"/>
                  </a:cubicBezTo>
                  <a:cubicBezTo>
                    <a:pt x="125" y="673"/>
                    <a:pt x="125" y="673"/>
                    <a:pt x="126" y="672"/>
                  </a:cubicBezTo>
                  <a:cubicBezTo>
                    <a:pt x="126" y="671"/>
                    <a:pt x="126" y="671"/>
                    <a:pt x="126" y="670"/>
                  </a:cubicBezTo>
                  <a:cubicBezTo>
                    <a:pt x="126" y="670"/>
                    <a:pt x="127" y="669"/>
                    <a:pt x="127" y="668"/>
                  </a:cubicBezTo>
                  <a:cubicBezTo>
                    <a:pt x="127" y="666"/>
                    <a:pt x="128" y="664"/>
                    <a:pt x="128" y="662"/>
                  </a:cubicBezTo>
                  <a:cubicBezTo>
                    <a:pt x="129" y="662"/>
                    <a:pt x="129" y="661"/>
                    <a:pt x="129" y="660"/>
                  </a:cubicBezTo>
                  <a:cubicBezTo>
                    <a:pt x="129" y="659"/>
                    <a:pt x="129" y="658"/>
                    <a:pt x="130" y="657"/>
                  </a:cubicBezTo>
                  <a:cubicBezTo>
                    <a:pt x="130" y="656"/>
                    <a:pt x="131" y="654"/>
                    <a:pt x="131" y="652"/>
                  </a:cubicBezTo>
                  <a:cubicBezTo>
                    <a:pt x="131" y="651"/>
                    <a:pt x="131" y="650"/>
                    <a:pt x="132" y="649"/>
                  </a:cubicBezTo>
                  <a:cubicBezTo>
                    <a:pt x="132" y="648"/>
                    <a:pt x="132" y="648"/>
                    <a:pt x="132" y="647"/>
                  </a:cubicBezTo>
                  <a:cubicBezTo>
                    <a:pt x="132" y="646"/>
                    <a:pt x="132" y="646"/>
                    <a:pt x="133" y="645"/>
                  </a:cubicBezTo>
                  <a:cubicBezTo>
                    <a:pt x="133" y="644"/>
                    <a:pt x="133" y="642"/>
                    <a:pt x="134" y="640"/>
                  </a:cubicBezTo>
                  <a:cubicBezTo>
                    <a:pt x="134" y="640"/>
                    <a:pt x="134" y="639"/>
                    <a:pt x="134" y="639"/>
                  </a:cubicBezTo>
                  <a:cubicBezTo>
                    <a:pt x="134" y="638"/>
                    <a:pt x="134" y="637"/>
                    <a:pt x="135" y="636"/>
                  </a:cubicBezTo>
                  <a:cubicBezTo>
                    <a:pt x="135" y="636"/>
                    <a:pt x="135" y="635"/>
                    <a:pt x="135" y="635"/>
                  </a:cubicBezTo>
                  <a:cubicBezTo>
                    <a:pt x="122" y="736"/>
                    <a:pt x="97" y="826"/>
                    <a:pt x="64" y="887"/>
                  </a:cubicBezTo>
                  <a:cubicBezTo>
                    <a:pt x="63" y="887"/>
                    <a:pt x="62" y="887"/>
                    <a:pt x="62" y="886"/>
                  </a:cubicBezTo>
                  <a:cubicBezTo>
                    <a:pt x="60" y="886"/>
                    <a:pt x="59" y="885"/>
                    <a:pt x="58" y="885"/>
                  </a:cubicBezTo>
                  <a:cubicBezTo>
                    <a:pt x="57" y="884"/>
                    <a:pt x="56" y="883"/>
                    <a:pt x="54" y="883"/>
                  </a:cubicBezTo>
                  <a:cubicBezTo>
                    <a:pt x="53" y="882"/>
                    <a:pt x="52" y="882"/>
                    <a:pt x="51" y="881"/>
                  </a:cubicBezTo>
                  <a:cubicBezTo>
                    <a:pt x="50" y="880"/>
                    <a:pt x="48" y="879"/>
                    <a:pt x="47" y="879"/>
                  </a:cubicBezTo>
                  <a:cubicBezTo>
                    <a:pt x="46" y="878"/>
                    <a:pt x="45" y="878"/>
                    <a:pt x="44" y="877"/>
                  </a:cubicBezTo>
                  <a:cubicBezTo>
                    <a:pt x="43" y="876"/>
                    <a:pt x="42" y="875"/>
                    <a:pt x="40" y="875"/>
                  </a:cubicBezTo>
                  <a:cubicBezTo>
                    <a:pt x="39" y="874"/>
                    <a:pt x="38" y="873"/>
                    <a:pt x="37" y="873"/>
                  </a:cubicBezTo>
                  <a:cubicBezTo>
                    <a:pt x="36" y="872"/>
                    <a:pt x="35" y="871"/>
                    <a:pt x="33" y="870"/>
                  </a:cubicBezTo>
                  <a:cubicBezTo>
                    <a:pt x="32" y="869"/>
                    <a:pt x="32" y="869"/>
                    <a:pt x="31" y="868"/>
                  </a:cubicBezTo>
                  <a:cubicBezTo>
                    <a:pt x="29" y="867"/>
                    <a:pt x="28" y="866"/>
                    <a:pt x="27" y="86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8"/>
            <p:cNvSpPr/>
            <p:nvPr/>
          </p:nvSpPr>
          <p:spPr>
            <a:xfrm>
              <a:off x="6127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8"/>
            <p:cNvSpPr/>
            <p:nvPr/>
          </p:nvSpPr>
          <p:spPr>
            <a:xfrm>
              <a:off x="6762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8"/>
            <p:cNvSpPr/>
            <p:nvPr/>
          </p:nvSpPr>
          <p:spPr>
            <a:xfrm>
              <a:off x="754063" y="4611688"/>
              <a:ext cx="981075" cy="19050"/>
            </a:xfrm>
            <a:custGeom>
              <a:rect b="b" l="l" r="r" t="t"/>
              <a:pathLst>
                <a:path extrusionOk="0" h="12" w="618">
                  <a:moveTo>
                    <a:pt x="207" y="12"/>
                  </a:moveTo>
                  <a:lnTo>
                    <a:pt x="413" y="12"/>
                  </a:lnTo>
                  <a:lnTo>
                    <a:pt x="413" y="12"/>
                  </a:lnTo>
                  <a:lnTo>
                    <a:pt x="618" y="12"/>
                  </a:lnTo>
                  <a:lnTo>
                    <a:pt x="618" y="0"/>
                  </a:lnTo>
                  <a:lnTo>
                    <a:pt x="411" y="0"/>
                  </a:lnTo>
                  <a:lnTo>
                    <a:pt x="206" y="0"/>
                  </a:lnTo>
                  <a:lnTo>
                    <a:pt x="0" y="0"/>
                  </a:lnTo>
                  <a:lnTo>
                    <a:pt x="0" y="12"/>
                  </a:lnTo>
                  <a:lnTo>
                    <a:pt x="207" y="12"/>
                  </a:lnTo>
                  <a:lnTo>
                    <a:pt x="207" y="12"/>
                  </a:lnTo>
                  <a:close/>
                  <a:moveTo>
                    <a:pt x="599" y="1"/>
                  </a:moveTo>
                  <a:lnTo>
                    <a:pt x="617" y="1"/>
                  </a:lnTo>
                  <a:lnTo>
                    <a:pt x="617" y="11"/>
                  </a:lnTo>
                  <a:lnTo>
                    <a:pt x="599" y="11"/>
                  </a:lnTo>
                  <a:lnTo>
                    <a:pt x="599" y="1"/>
                  </a:lnTo>
                  <a:close/>
                  <a:moveTo>
                    <a:pt x="578" y="1"/>
                  </a:moveTo>
                  <a:lnTo>
                    <a:pt x="598" y="1"/>
                  </a:lnTo>
                  <a:lnTo>
                    <a:pt x="598" y="11"/>
                  </a:lnTo>
                  <a:lnTo>
                    <a:pt x="578" y="11"/>
                  </a:lnTo>
                  <a:lnTo>
                    <a:pt x="578" y="1"/>
                  </a:lnTo>
                  <a:close/>
                  <a:moveTo>
                    <a:pt x="557" y="1"/>
                  </a:moveTo>
                  <a:lnTo>
                    <a:pt x="577" y="1"/>
                  </a:lnTo>
                  <a:lnTo>
                    <a:pt x="577" y="11"/>
                  </a:lnTo>
                  <a:lnTo>
                    <a:pt x="557" y="11"/>
                  </a:lnTo>
                  <a:lnTo>
                    <a:pt x="557" y="1"/>
                  </a:lnTo>
                  <a:close/>
                  <a:moveTo>
                    <a:pt x="536" y="1"/>
                  </a:moveTo>
                  <a:lnTo>
                    <a:pt x="556" y="1"/>
                  </a:lnTo>
                  <a:lnTo>
                    <a:pt x="556" y="11"/>
                  </a:lnTo>
                  <a:lnTo>
                    <a:pt x="536" y="11"/>
                  </a:lnTo>
                  <a:lnTo>
                    <a:pt x="536" y="1"/>
                  </a:lnTo>
                  <a:close/>
                  <a:moveTo>
                    <a:pt x="515" y="1"/>
                  </a:moveTo>
                  <a:lnTo>
                    <a:pt x="535" y="1"/>
                  </a:lnTo>
                  <a:lnTo>
                    <a:pt x="535" y="11"/>
                  </a:lnTo>
                  <a:lnTo>
                    <a:pt x="515" y="11"/>
                  </a:lnTo>
                  <a:lnTo>
                    <a:pt x="515" y="1"/>
                  </a:lnTo>
                  <a:close/>
                  <a:moveTo>
                    <a:pt x="495" y="1"/>
                  </a:moveTo>
                  <a:lnTo>
                    <a:pt x="514" y="1"/>
                  </a:lnTo>
                  <a:lnTo>
                    <a:pt x="514" y="11"/>
                  </a:lnTo>
                  <a:lnTo>
                    <a:pt x="495" y="11"/>
                  </a:lnTo>
                  <a:lnTo>
                    <a:pt x="495" y="1"/>
                  </a:lnTo>
                  <a:close/>
                  <a:moveTo>
                    <a:pt x="474" y="1"/>
                  </a:moveTo>
                  <a:lnTo>
                    <a:pt x="493" y="1"/>
                  </a:lnTo>
                  <a:lnTo>
                    <a:pt x="493" y="11"/>
                  </a:lnTo>
                  <a:lnTo>
                    <a:pt x="474" y="11"/>
                  </a:lnTo>
                  <a:lnTo>
                    <a:pt x="474" y="1"/>
                  </a:lnTo>
                  <a:close/>
                  <a:moveTo>
                    <a:pt x="453" y="1"/>
                  </a:moveTo>
                  <a:lnTo>
                    <a:pt x="472" y="1"/>
                  </a:lnTo>
                  <a:lnTo>
                    <a:pt x="472" y="11"/>
                  </a:lnTo>
                  <a:lnTo>
                    <a:pt x="453" y="11"/>
                  </a:lnTo>
                  <a:lnTo>
                    <a:pt x="453" y="1"/>
                  </a:lnTo>
                  <a:close/>
                  <a:moveTo>
                    <a:pt x="432" y="1"/>
                  </a:moveTo>
                  <a:lnTo>
                    <a:pt x="451" y="1"/>
                  </a:lnTo>
                  <a:lnTo>
                    <a:pt x="451" y="11"/>
                  </a:lnTo>
                  <a:lnTo>
                    <a:pt x="432" y="11"/>
                  </a:lnTo>
                  <a:lnTo>
                    <a:pt x="432" y="1"/>
                  </a:lnTo>
                  <a:close/>
                  <a:moveTo>
                    <a:pt x="413" y="1"/>
                  </a:moveTo>
                  <a:lnTo>
                    <a:pt x="430" y="1"/>
                  </a:lnTo>
                  <a:lnTo>
                    <a:pt x="430" y="11"/>
                  </a:lnTo>
                  <a:lnTo>
                    <a:pt x="413" y="11"/>
                  </a:lnTo>
                  <a:lnTo>
                    <a:pt x="413" y="1"/>
                  </a:lnTo>
                  <a:close/>
                  <a:moveTo>
                    <a:pt x="394" y="1"/>
                  </a:moveTo>
                  <a:lnTo>
                    <a:pt x="411" y="1"/>
                  </a:lnTo>
                  <a:lnTo>
                    <a:pt x="411" y="11"/>
                  </a:lnTo>
                  <a:lnTo>
                    <a:pt x="394" y="11"/>
                  </a:lnTo>
                  <a:lnTo>
                    <a:pt x="394" y="1"/>
                  </a:lnTo>
                  <a:close/>
                  <a:moveTo>
                    <a:pt x="373" y="1"/>
                  </a:moveTo>
                  <a:lnTo>
                    <a:pt x="392" y="1"/>
                  </a:lnTo>
                  <a:lnTo>
                    <a:pt x="392" y="11"/>
                  </a:lnTo>
                  <a:lnTo>
                    <a:pt x="373" y="11"/>
                  </a:lnTo>
                  <a:lnTo>
                    <a:pt x="373" y="1"/>
                  </a:lnTo>
                  <a:close/>
                  <a:moveTo>
                    <a:pt x="352" y="1"/>
                  </a:moveTo>
                  <a:lnTo>
                    <a:pt x="371" y="1"/>
                  </a:lnTo>
                  <a:lnTo>
                    <a:pt x="371" y="11"/>
                  </a:lnTo>
                  <a:lnTo>
                    <a:pt x="352" y="11"/>
                  </a:lnTo>
                  <a:lnTo>
                    <a:pt x="352" y="1"/>
                  </a:lnTo>
                  <a:close/>
                  <a:moveTo>
                    <a:pt x="331" y="1"/>
                  </a:moveTo>
                  <a:lnTo>
                    <a:pt x="350" y="1"/>
                  </a:lnTo>
                  <a:lnTo>
                    <a:pt x="350" y="11"/>
                  </a:lnTo>
                  <a:lnTo>
                    <a:pt x="331" y="11"/>
                  </a:lnTo>
                  <a:lnTo>
                    <a:pt x="331" y="1"/>
                  </a:lnTo>
                  <a:close/>
                  <a:moveTo>
                    <a:pt x="310" y="1"/>
                  </a:moveTo>
                  <a:lnTo>
                    <a:pt x="329" y="1"/>
                  </a:lnTo>
                  <a:lnTo>
                    <a:pt x="329"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47" y="1"/>
                  </a:moveTo>
                  <a:lnTo>
                    <a:pt x="267" y="1"/>
                  </a:lnTo>
                  <a:lnTo>
                    <a:pt x="267" y="11"/>
                  </a:lnTo>
                  <a:lnTo>
                    <a:pt x="247" y="11"/>
                  </a:lnTo>
                  <a:lnTo>
                    <a:pt x="24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0" y="11"/>
                  </a:lnTo>
                  <a:lnTo>
                    <a:pt x="20" y="1"/>
                  </a:lnTo>
                  <a:lnTo>
                    <a:pt x="40" y="1"/>
                  </a:lnTo>
                  <a:lnTo>
                    <a:pt x="40" y="11"/>
                  </a:lnTo>
                  <a:close/>
                  <a:moveTo>
                    <a:pt x="61" y="11"/>
                  </a:moveTo>
                  <a:lnTo>
                    <a:pt x="41" y="11"/>
                  </a:lnTo>
                  <a:lnTo>
                    <a:pt x="41" y="1"/>
                  </a:lnTo>
                  <a:lnTo>
                    <a:pt x="61" y="1"/>
                  </a:lnTo>
                  <a:lnTo>
                    <a:pt x="61" y="11"/>
                  </a:lnTo>
                  <a:close/>
                  <a:moveTo>
                    <a:pt x="82" y="11"/>
                  </a:moveTo>
                  <a:lnTo>
                    <a:pt x="62" y="11"/>
                  </a:lnTo>
                  <a:lnTo>
                    <a:pt x="62" y="1"/>
                  </a:lnTo>
                  <a:lnTo>
                    <a:pt x="82" y="1"/>
                  </a:lnTo>
                  <a:lnTo>
                    <a:pt x="82" y="11"/>
                  </a:lnTo>
                  <a:close/>
                  <a:moveTo>
                    <a:pt x="103" y="11"/>
                  </a:moveTo>
                  <a:lnTo>
                    <a:pt x="83" y="11"/>
                  </a:lnTo>
                  <a:lnTo>
                    <a:pt x="83" y="1"/>
                  </a:lnTo>
                  <a:lnTo>
                    <a:pt x="103" y="1"/>
                  </a:lnTo>
                  <a:lnTo>
                    <a:pt x="103" y="11"/>
                  </a:lnTo>
                  <a:close/>
                  <a:moveTo>
                    <a:pt x="123" y="11"/>
                  </a:moveTo>
                  <a:lnTo>
                    <a:pt x="104" y="11"/>
                  </a:lnTo>
                  <a:lnTo>
                    <a:pt x="104" y="1"/>
                  </a:lnTo>
                  <a:lnTo>
                    <a:pt x="123" y="1"/>
                  </a:lnTo>
                  <a:lnTo>
                    <a:pt x="123" y="11"/>
                  </a:lnTo>
                  <a:close/>
                  <a:moveTo>
                    <a:pt x="145" y="11"/>
                  </a:moveTo>
                  <a:lnTo>
                    <a:pt x="125" y="11"/>
                  </a:lnTo>
                  <a:lnTo>
                    <a:pt x="125" y="1"/>
                  </a:lnTo>
                  <a:lnTo>
                    <a:pt x="145" y="1"/>
                  </a:lnTo>
                  <a:lnTo>
                    <a:pt x="145" y="11"/>
                  </a:lnTo>
                  <a:close/>
                  <a:moveTo>
                    <a:pt x="165" y="11"/>
                  </a:moveTo>
                  <a:lnTo>
                    <a:pt x="146" y="11"/>
                  </a:lnTo>
                  <a:lnTo>
                    <a:pt x="146" y="1"/>
                  </a:lnTo>
                  <a:lnTo>
                    <a:pt x="165" y="1"/>
                  </a:lnTo>
                  <a:lnTo>
                    <a:pt x="165" y="11"/>
                  </a:lnTo>
                  <a:close/>
                  <a:moveTo>
                    <a:pt x="186" y="11"/>
                  </a:moveTo>
                  <a:lnTo>
                    <a:pt x="167" y="11"/>
                  </a:lnTo>
                  <a:lnTo>
                    <a:pt x="167" y="1"/>
                  </a:lnTo>
                  <a:lnTo>
                    <a:pt x="186" y="1"/>
                  </a:lnTo>
                  <a:lnTo>
                    <a:pt x="186" y="11"/>
                  </a:lnTo>
                  <a:close/>
                  <a:moveTo>
                    <a:pt x="206" y="11"/>
                  </a:moveTo>
                  <a:lnTo>
                    <a:pt x="188" y="11"/>
                  </a:lnTo>
                  <a:lnTo>
                    <a:pt x="188" y="1"/>
                  </a:lnTo>
                  <a:lnTo>
                    <a:pt x="206" y="1"/>
                  </a:lnTo>
                  <a:lnTo>
                    <a:pt x="206"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8"/>
            <p:cNvSpPr/>
            <p:nvPr/>
          </p:nvSpPr>
          <p:spPr>
            <a:xfrm>
              <a:off x="2333625" y="4616450"/>
              <a:ext cx="42863" cy="42863"/>
            </a:xfrm>
            <a:custGeom>
              <a:rect b="b" l="l" r="r" t="t"/>
              <a:pathLst>
                <a:path extrusionOk="0" h="137" w="136">
                  <a:moveTo>
                    <a:pt x="68" y="137"/>
                  </a:moveTo>
                  <a:cubicBezTo>
                    <a:pt x="106" y="137"/>
                    <a:pt x="136" y="106"/>
                    <a:pt x="136" y="69"/>
                  </a:cubicBezTo>
                  <a:cubicBezTo>
                    <a:pt x="136" y="31"/>
                    <a:pt x="106" y="0"/>
                    <a:pt x="68" y="0"/>
                  </a:cubicBezTo>
                  <a:cubicBezTo>
                    <a:pt x="30" y="0"/>
                    <a:pt x="0" y="31"/>
                    <a:pt x="0" y="69"/>
                  </a:cubicBezTo>
                  <a:cubicBezTo>
                    <a:pt x="0" y="106"/>
                    <a:pt x="30" y="137"/>
                    <a:pt x="68" y="137"/>
                  </a:cubicBezTo>
                  <a:close/>
                  <a:moveTo>
                    <a:pt x="114" y="109"/>
                  </a:moveTo>
                  <a:cubicBezTo>
                    <a:pt x="76" y="72"/>
                    <a:pt x="76" y="72"/>
                    <a:pt x="76" y="72"/>
                  </a:cubicBezTo>
                  <a:cubicBezTo>
                    <a:pt x="129" y="72"/>
                    <a:pt x="129" y="72"/>
                    <a:pt x="129" y="72"/>
                  </a:cubicBezTo>
                  <a:cubicBezTo>
                    <a:pt x="129" y="86"/>
                    <a:pt x="123" y="99"/>
                    <a:pt x="114" y="109"/>
                  </a:cubicBezTo>
                  <a:close/>
                  <a:moveTo>
                    <a:pt x="129" y="65"/>
                  </a:moveTo>
                  <a:cubicBezTo>
                    <a:pt x="76" y="65"/>
                    <a:pt x="76" y="65"/>
                    <a:pt x="76" y="65"/>
                  </a:cubicBezTo>
                  <a:cubicBezTo>
                    <a:pt x="114" y="28"/>
                    <a:pt x="114" y="28"/>
                    <a:pt x="114" y="28"/>
                  </a:cubicBezTo>
                  <a:cubicBezTo>
                    <a:pt x="123" y="38"/>
                    <a:pt x="129" y="51"/>
                    <a:pt x="129" y="65"/>
                  </a:cubicBezTo>
                  <a:close/>
                  <a:moveTo>
                    <a:pt x="72" y="7"/>
                  </a:moveTo>
                  <a:cubicBezTo>
                    <a:pt x="86" y="8"/>
                    <a:pt x="99" y="14"/>
                    <a:pt x="109" y="23"/>
                  </a:cubicBezTo>
                  <a:cubicBezTo>
                    <a:pt x="72" y="60"/>
                    <a:pt x="72" y="60"/>
                    <a:pt x="72" y="60"/>
                  </a:cubicBezTo>
                  <a:lnTo>
                    <a:pt x="72" y="7"/>
                  </a:lnTo>
                  <a:close/>
                  <a:moveTo>
                    <a:pt x="72" y="77"/>
                  </a:moveTo>
                  <a:cubicBezTo>
                    <a:pt x="109" y="114"/>
                    <a:pt x="109" y="114"/>
                    <a:pt x="109" y="114"/>
                  </a:cubicBezTo>
                  <a:cubicBezTo>
                    <a:pt x="99" y="123"/>
                    <a:pt x="86" y="129"/>
                    <a:pt x="72" y="130"/>
                  </a:cubicBezTo>
                  <a:lnTo>
                    <a:pt x="72" y="77"/>
                  </a:lnTo>
                  <a:close/>
                  <a:moveTo>
                    <a:pt x="65" y="130"/>
                  </a:moveTo>
                  <a:cubicBezTo>
                    <a:pt x="50" y="129"/>
                    <a:pt x="37" y="123"/>
                    <a:pt x="27" y="114"/>
                  </a:cubicBezTo>
                  <a:cubicBezTo>
                    <a:pt x="65" y="77"/>
                    <a:pt x="65" y="77"/>
                    <a:pt x="65" y="77"/>
                  </a:cubicBezTo>
                  <a:lnTo>
                    <a:pt x="65" y="130"/>
                  </a:lnTo>
                  <a:close/>
                  <a:moveTo>
                    <a:pt x="65" y="7"/>
                  </a:moveTo>
                  <a:cubicBezTo>
                    <a:pt x="65" y="60"/>
                    <a:pt x="65" y="60"/>
                    <a:pt x="65" y="60"/>
                  </a:cubicBezTo>
                  <a:cubicBezTo>
                    <a:pt x="27" y="23"/>
                    <a:pt x="27" y="23"/>
                    <a:pt x="27" y="23"/>
                  </a:cubicBezTo>
                  <a:cubicBezTo>
                    <a:pt x="37" y="14"/>
                    <a:pt x="50" y="8"/>
                    <a:pt x="65" y="7"/>
                  </a:cubicBezTo>
                  <a:close/>
                  <a:moveTo>
                    <a:pt x="22" y="28"/>
                  </a:moveTo>
                  <a:cubicBezTo>
                    <a:pt x="60" y="65"/>
                    <a:pt x="60" y="65"/>
                    <a:pt x="60" y="65"/>
                  </a:cubicBezTo>
                  <a:cubicBezTo>
                    <a:pt x="7" y="65"/>
                    <a:pt x="7" y="65"/>
                    <a:pt x="7" y="65"/>
                  </a:cubicBezTo>
                  <a:cubicBezTo>
                    <a:pt x="8" y="51"/>
                    <a:pt x="13" y="38"/>
                    <a:pt x="22" y="28"/>
                  </a:cubicBezTo>
                  <a:close/>
                  <a:moveTo>
                    <a:pt x="60" y="72"/>
                  </a:moveTo>
                  <a:cubicBezTo>
                    <a:pt x="22" y="109"/>
                    <a:pt x="22" y="109"/>
                    <a:pt x="22" y="109"/>
                  </a:cubicBezTo>
                  <a:cubicBezTo>
                    <a:pt x="13"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8"/>
            <p:cNvSpPr/>
            <p:nvPr/>
          </p:nvSpPr>
          <p:spPr>
            <a:xfrm>
              <a:off x="592138" y="4479925"/>
              <a:ext cx="3067041" cy="1711330"/>
            </a:xfrm>
            <a:custGeom>
              <a:rect b="b" l="l" r="r" t="t"/>
              <a:pathLst>
                <a:path extrusionOk="0" h="5477" w="9811">
                  <a:moveTo>
                    <a:pt x="5050" y="0"/>
                  </a:moveTo>
                  <a:cubicBezTo>
                    <a:pt x="5050" y="0"/>
                    <a:pt x="5050" y="0"/>
                    <a:pt x="5050" y="0"/>
                  </a:cubicBezTo>
                  <a:cubicBezTo>
                    <a:pt x="0" y="0"/>
                    <a:pt x="0" y="0"/>
                    <a:pt x="0" y="0"/>
                  </a:cubicBezTo>
                  <a:cubicBezTo>
                    <a:pt x="0" y="2579"/>
                    <a:pt x="0" y="2579"/>
                    <a:pt x="0" y="2579"/>
                  </a:cubicBezTo>
                  <a:cubicBezTo>
                    <a:pt x="0" y="2897"/>
                    <a:pt x="0" y="2897"/>
                    <a:pt x="0" y="2897"/>
                  </a:cubicBezTo>
                  <a:cubicBezTo>
                    <a:pt x="0" y="5477"/>
                    <a:pt x="0" y="5477"/>
                    <a:pt x="0" y="5477"/>
                  </a:cubicBezTo>
                  <a:cubicBezTo>
                    <a:pt x="4760" y="5477"/>
                    <a:pt x="4760" y="5477"/>
                    <a:pt x="4760" y="5477"/>
                  </a:cubicBezTo>
                  <a:cubicBezTo>
                    <a:pt x="4760" y="5477"/>
                    <a:pt x="4760" y="5477"/>
                    <a:pt x="4760" y="5477"/>
                  </a:cubicBezTo>
                  <a:cubicBezTo>
                    <a:pt x="9811" y="5477"/>
                    <a:pt x="9811" y="5477"/>
                    <a:pt x="9811" y="5477"/>
                  </a:cubicBezTo>
                  <a:cubicBezTo>
                    <a:pt x="9811" y="2898"/>
                    <a:pt x="9811" y="2898"/>
                    <a:pt x="9811" y="2898"/>
                  </a:cubicBezTo>
                  <a:cubicBezTo>
                    <a:pt x="9811" y="2580"/>
                    <a:pt x="9811" y="2580"/>
                    <a:pt x="9811" y="2580"/>
                  </a:cubicBezTo>
                  <a:cubicBezTo>
                    <a:pt x="9811" y="0"/>
                    <a:pt x="9811" y="0"/>
                    <a:pt x="9811" y="0"/>
                  </a:cubicBezTo>
                  <a:lnTo>
                    <a:pt x="5050" y="0"/>
                  </a:lnTo>
                  <a:close/>
                  <a:moveTo>
                    <a:pt x="7" y="195"/>
                  </a:moveTo>
                  <a:cubicBezTo>
                    <a:pt x="4362" y="195"/>
                    <a:pt x="4362" y="195"/>
                    <a:pt x="4362" y="195"/>
                  </a:cubicBezTo>
                  <a:cubicBezTo>
                    <a:pt x="4361" y="216"/>
                    <a:pt x="4353" y="235"/>
                    <a:pt x="4338" y="250"/>
                  </a:cubicBezTo>
                  <a:cubicBezTo>
                    <a:pt x="4322" y="265"/>
                    <a:pt x="4302" y="274"/>
                    <a:pt x="4280" y="274"/>
                  </a:cubicBezTo>
                  <a:cubicBezTo>
                    <a:pt x="4280" y="274"/>
                    <a:pt x="4280" y="274"/>
                    <a:pt x="4280" y="274"/>
                  </a:cubicBezTo>
                  <a:cubicBezTo>
                    <a:pt x="4276" y="274"/>
                    <a:pt x="4276" y="274"/>
                    <a:pt x="4276" y="274"/>
                  </a:cubicBezTo>
                  <a:cubicBezTo>
                    <a:pt x="4276" y="274"/>
                    <a:pt x="4276" y="274"/>
                    <a:pt x="4276" y="274"/>
                  </a:cubicBezTo>
                  <a:cubicBezTo>
                    <a:pt x="7" y="274"/>
                    <a:pt x="7" y="274"/>
                    <a:pt x="7" y="274"/>
                  </a:cubicBezTo>
                  <a:lnTo>
                    <a:pt x="7" y="195"/>
                  </a:lnTo>
                  <a:close/>
                  <a:moveTo>
                    <a:pt x="4891" y="480"/>
                  </a:moveTo>
                  <a:cubicBezTo>
                    <a:pt x="4596" y="195"/>
                    <a:pt x="4596" y="195"/>
                    <a:pt x="4596" y="195"/>
                  </a:cubicBezTo>
                  <a:cubicBezTo>
                    <a:pt x="4760" y="195"/>
                    <a:pt x="4760" y="195"/>
                    <a:pt x="4760" y="195"/>
                  </a:cubicBezTo>
                  <a:cubicBezTo>
                    <a:pt x="4760" y="201"/>
                    <a:pt x="4760" y="201"/>
                    <a:pt x="4760" y="201"/>
                  </a:cubicBezTo>
                  <a:lnTo>
                    <a:pt x="4891" y="480"/>
                  </a:lnTo>
                  <a:close/>
                  <a:moveTo>
                    <a:pt x="4769" y="196"/>
                  </a:moveTo>
                  <a:cubicBezTo>
                    <a:pt x="4901" y="196"/>
                    <a:pt x="4901" y="196"/>
                    <a:pt x="4901" y="196"/>
                  </a:cubicBezTo>
                  <a:cubicBezTo>
                    <a:pt x="4901" y="479"/>
                    <a:pt x="4901" y="479"/>
                    <a:pt x="4901" y="479"/>
                  </a:cubicBezTo>
                  <a:lnTo>
                    <a:pt x="4769" y="196"/>
                  </a:lnTo>
                  <a:close/>
                  <a:moveTo>
                    <a:pt x="4760" y="364"/>
                  </a:moveTo>
                  <a:cubicBezTo>
                    <a:pt x="4760" y="367"/>
                    <a:pt x="4760" y="367"/>
                    <a:pt x="4760" y="367"/>
                  </a:cubicBezTo>
                  <a:cubicBezTo>
                    <a:pt x="4877" y="480"/>
                    <a:pt x="4877" y="480"/>
                    <a:pt x="4877" y="480"/>
                  </a:cubicBezTo>
                  <a:cubicBezTo>
                    <a:pt x="4378" y="195"/>
                    <a:pt x="4378" y="195"/>
                    <a:pt x="4378" y="195"/>
                  </a:cubicBezTo>
                  <a:cubicBezTo>
                    <a:pt x="4586" y="195"/>
                    <a:pt x="4586" y="195"/>
                    <a:pt x="4586" y="195"/>
                  </a:cubicBezTo>
                  <a:lnTo>
                    <a:pt x="4760" y="364"/>
                  </a:lnTo>
                  <a:close/>
                  <a:moveTo>
                    <a:pt x="4760" y="421"/>
                  </a:moveTo>
                  <a:cubicBezTo>
                    <a:pt x="4760" y="423"/>
                    <a:pt x="4760" y="423"/>
                    <a:pt x="4760" y="423"/>
                  </a:cubicBezTo>
                  <a:cubicBezTo>
                    <a:pt x="4901" y="503"/>
                    <a:pt x="4901" y="503"/>
                    <a:pt x="4901" y="503"/>
                  </a:cubicBezTo>
                  <a:cubicBezTo>
                    <a:pt x="4902" y="504"/>
                    <a:pt x="4902" y="504"/>
                    <a:pt x="4902" y="504"/>
                  </a:cubicBezTo>
                  <a:cubicBezTo>
                    <a:pt x="4283" y="504"/>
                    <a:pt x="4283" y="504"/>
                    <a:pt x="4283" y="504"/>
                  </a:cubicBezTo>
                  <a:cubicBezTo>
                    <a:pt x="4283" y="281"/>
                    <a:pt x="4283" y="281"/>
                    <a:pt x="4283" y="281"/>
                  </a:cubicBezTo>
                  <a:cubicBezTo>
                    <a:pt x="4306" y="280"/>
                    <a:pt x="4327" y="271"/>
                    <a:pt x="4343" y="255"/>
                  </a:cubicBezTo>
                  <a:cubicBezTo>
                    <a:pt x="4358" y="239"/>
                    <a:pt x="4367" y="219"/>
                    <a:pt x="4369" y="197"/>
                  </a:cubicBezTo>
                  <a:lnTo>
                    <a:pt x="4760" y="421"/>
                  </a:lnTo>
                  <a:close/>
                  <a:moveTo>
                    <a:pt x="4920" y="481"/>
                  </a:moveTo>
                  <a:cubicBezTo>
                    <a:pt x="5050" y="200"/>
                    <a:pt x="5050" y="200"/>
                    <a:pt x="5050" y="200"/>
                  </a:cubicBezTo>
                  <a:cubicBezTo>
                    <a:pt x="5050" y="196"/>
                    <a:pt x="5050" y="196"/>
                    <a:pt x="5050" y="196"/>
                  </a:cubicBezTo>
                  <a:cubicBezTo>
                    <a:pt x="5215" y="195"/>
                    <a:pt x="5215" y="195"/>
                    <a:pt x="5215" y="195"/>
                  </a:cubicBezTo>
                  <a:lnTo>
                    <a:pt x="4920" y="481"/>
                  </a:lnTo>
                  <a:close/>
                  <a:moveTo>
                    <a:pt x="5225" y="195"/>
                  </a:moveTo>
                  <a:cubicBezTo>
                    <a:pt x="5432" y="195"/>
                    <a:pt x="5432" y="195"/>
                    <a:pt x="5432" y="195"/>
                  </a:cubicBezTo>
                  <a:cubicBezTo>
                    <a:pt x="4932" y="481"/>
                    <a:pt x="4932" y="481"/>
                    <a:pt x="4932" y="481"/>
                  </a:cubicBezTo>
                  <a:cubicBezTo>
                    <a:pt x="5050" y="367"/>
                    <a:pt x="5050" y="367"/>
                    <a:pt x="5050" y="367"/>
                  </a:cubicBezTo>
                  <a:cubicBezTo>
                    <a:pt x="5050" y="364"/>
                    <a:pt x="5050" y="364"/>
                    <a:pt x="5050" y="364"/>
                  </a:cubicBezTo>
                  <a:lnTo>
                    <a:pt x="5225" y="195"/>
                  </a:lnTo>
                  <a:close/>
                  <a:moveTo>
                    <a:pt x="4910" y="479"/>
                  </a:moveTo>
                  <a:cubicBezTo>
                    <a:pt x="4910" y="196"/>
                    <a:pt x="4910" y="196"/>
                    <a:pt x="4910" y="196"/>
                  </a:cubicBezTo>
                  <a:cubicBezTo>
                    <a:pt x="5042" y="196"/>
                    <a:pt x="5042" y="196"/>
                    <a:pt x="5042" y="196"/>
                  </a:cubicBezTo>
                  <a:lnTo>
                    <a:pt x="4910" y="479"/>
                  </a:lnTo>
                  <a:close/>
                  <a:moveTo>
                    <a:pt x="5050" y="423"/>
                  </a:moveTo>
                  <a:cubicBezTo>
                    <a:pt x="5050" y="421"/>
                    <a:pt x="5050" y="421"/>
                    <a:pt x="5050" y="421"/>
                  </a:cubicBezTo>
                  <a:cubicBezTo>
                    <a:pt x="5442" y="198"/>
                    <a:pt x="5442" y="198"/>
                    <a:pt x="5442" y="198"/>
                  </a:cubicBezTo>
                  <a:cubicBezTo>
                    <a:pt x="5444" y="219"/>
                    <a:pt x="5453" y="239"/>
                    <a:pt x="5468" y="255"/>
                  </a:cubicBezTo>
                  <a:cubicBezTo>
                    <a:pt x="5484" y="271"/>
                    <a:pt x="5505" y="280"/>
                    <a:pt x="5528" y="281"/>
                  </a:cubicBezTo>
                  <a:cubicBezTo>
                    <a:pt x="5528" y="504"/>
                    <a:pt x="5528" y="504"/>
                    <a:pt x="5528" y="504"/>
                  </a:cubicBezTo>
                  <a:cubicBezTo>
                    <a:pt x="5050" y="504"/>
                    <a:pt x="5050" y="504"/>
                    <a:pt x="5050" y="504"/>
                  </a:cubicBezTo>
                  <a:cubicBezTo>
                    <a:pt x="5050" y="504"/>
                    <a:pt x="5050" y="504"/>
                    <a:pt x="5050" y="504"/>
                  </a:cubicBezTo>
                  <a:cubicBezTo>
                    <a:pt x="4909" y="504"/>
                    <a:pt x="4909" y="504"/>
                    <a:pt x="4909" y="504"/>
                  </a:cubicBezTo>
                  <a:cubicBezTo>
                    <a:pt x="4909" y="503"/>
                    <a:pt x="4909" y="503"/>
                    <a:pt x="4909" y="503"/>
                  </a:cubicBezTo>
                  <a:lnTo>
                    <a:pt x="5050" y="423"/>
                  </a:lnTo>
                  <a:close/>
                  <a:moveTo>
                    <a:pt x="5528" y="511"/>
                  </a:moveTo>
                  <a:cubicBezTo>
                    <a:pt x="5530" y="570"/>
                    <a:pt x="5577" y="618"/>
                    <a:pt x="5637" y="620"/>
                  </a:cubicBezTo>
                  <a:cubicBezTo>
                    <a:pt x="5644" y="620"/>
                    <a:pt x="5644" y="620"/>
                    <a:pt x="5644" y="620"/>
                  </a:cubicBezTo>
                  <a:cubicBezTo>
                    <a:pt x="9413" y="620"/>
                    <a:pt x="9413" y="620"/>
                    <a:pt x="9413" y="620"/>
                  </a:cubicBezTo>
                  <a:cubicBezTo>
                    <a:pt x="9413" y="731"/>
                    <a:pt x="9413" y="731"/>
                    <a:pt x="9413" y="731"/>
                  </a:cubicBezTo>
                  <a:cubicBezTo>
                    <a:pt x="9413" y="731"/>
                    <a:pt x="9413" y="731"/>
                    <a:pt x="9413" y="731"/>
                  </a:cubicBezTo>
                  <a:cubicBezTo>
                    <a:pt x="9413" y="738"/>
                    <a:pt x="9413" y="738"/>
                    <a:pt x="9413" y="738"/>
                  </a:cubicBezTo>
                  <a:cubicBezTo>
                    <a:pt x="9413" y="738"/>
                    <a:pt x="9413" y="738"/>
                    <a:pt x="9413" y="738"/>
                  </a:cubicBezTo>
                  <a:cubicBezTo>
                    <a:pt x="9413" y="2898"/>
                    <a:pt x="9413" y="2898"/>
                    <a:pt x="9413" y="2898"/>
                  </a:cubicBezTo>
                  <a:cubicBezTo>
                    <a:pt x="9413" y="4740"/>
                    <a:pt x="9413" y="4740"/>
                    <a:pt x="9413" y="4740"/>
                  </a:cubicBezTo>
                  <a:cubicBezTo>
                    <a:pt x="9413" y="4740"/>
                    <a:pt x="9413" y="4740"/>
                    <a:pt x="9413" y="4740"/>
                  </a:cubicBezTo>
                  <a:cubicBezTo>
                    <a:pt x="9413" y="4746"/>
                    <a:pt x="9413" y="4746"/>
                    <a:pt x="9413" y="4746"/>
                  </a:cubicBezTo>
                  <a:cubicBezTo>
                    <a:pt x="9413" y="4746"/>
                    <a:pt x="9413" y="4746"/>
                    <a:pt x="9413" y="4746"/>
                  </a:cubicBezTo>
                  <a:cubicBezTo>
                    <a:pt x="9413" y="4857"/>
                    <a:pt x="9413" y="4857"/>
                    <a:pt x="9413" y="4857"/>
                  </a:cubicBezTo>
                  <a:cubicBezTo>
                    <a:pt x="5644" y="4857"/>
                    <a:pt x="5644" y="4857"/>
                    <a:pt x="5644" y="4857"/>
                  </a:cubicBezTo>
                  <a:cubicBezTo>
                    <a:pt x="5637" y="4858"/>
                    <a:pt x="5637" y="4858"/>
                    <a:pt x="5637" y="4858"/>
                  </a:cubicBezTo>
                  <a:cubicBezTo>
                    <a:pt x="5577" y="4859"/>
                    <a:pt x="5530" y="4907"/>
                    <a:pt x="5528" y="4966"/>
                  </a:cubicBezTo>
                  <a:cubicBezTo>
                    <a:pt x="5050" y="4966"/>
                    <a:pt x="5050" y="4966"/>
                    <a:pt x="5050" y="4966"/>
                  </a:cubicBezTo>
                  <a:cubicBezTo>
                    <a:pt x="5050" y="4966"/>
                    <a:pt x="5050" y="4966"/>
                    <a:pt x="5050" y="4966"/>
                  </a:cubicBezTo>
                  <a:cubicBezTo>
                    <a:pt x="4283" y="4966"/>
                    <a:pt x="4283" y="4966"/>
                    <a:pt x="4283" y="4966"/>
                  </a:cubicBezTo>
                  <a:cubicBezTo>
                    <a:pt x="4281" y="4907"/>
                    <a:pt x="4233" y="4859"/>
                    <a:pt x="4174" y="4857"/>
                  </a:cubicBezTo>
                  <a:cubicBezTo>
                    <a:pt x="4167" y="4857"/>
                    <a:pt x="4167" y="4857"/>
                    <a:pt x="4167" y="4857"/>
                  </a:cubicBezTo>
                  <a:cubicBezTo>
                    <a:pt x="398" y="4857"/>
                    <a:pt x="398" y="4857"/>
                    <a:pt x="398" y="4857"/>
                  </a:cubicBezTo>
                  <a:cubicBezTo>
                    <a:pt x="398" y="4746"/>
                    <a:pt x="398" y="4746"/>
                    <a:pt x="398" y="4746"/>
                  </a:cubicBezTo>
                  <a:cubicBezTo>
                    <a:pt x="398" y="4746"/>
                    <a:pt x="398" y="4746"/>
                    <a:pt x="398" y="4746"/>
                  </a:cubicBezTo>
                  <a:cubicBezTo>
                    <a:pt x="398" y="4739"/>
                    <a:pt x="398" y="4739"/>
                    <a:pt x="398" y="4739"/>
                  </a:cubicBezTo>
                  <a:cubicBezTo>
                    <a:pt x="398" y="4739"/>
                    <a:pt x="398" y="4739"/>
                    <a:pt x="398" y="4739"/>
                  </a:cubicBezTo>
                  <a:cubicBezTo>
                    <a:pt x="398" y="2579"/>
                    <a:pt x="398" y="2579"/>
                    <a:pt x="398" y="2579"/>
                  </a:cubicBezTo>
                  <a:cubicBezTo>
                    <a:pt x="398" y="2579"/>
                    <a:pt x="398" y="2579"/>
                    <a:pt x="398" y="2579"/>
                  </a:cubicBezTo>
                  <a:cubicBezTo>
                    <a:pt x="398" y="737"/>
                    <a:pt x="398" y="737"/>
                    <a:pt x="398" y="737"/>
                  </a:cubicBezTo>
                  <a:cubicBezTo>
                    <a:pt x="398" y="737"/>
                    <a:pt x="398" y="737"/>
                    <a:pt x="398" y="737"/>
                  </a:cubicBezTo>
                  <a:cubicBezTo>
                    <a:pt x="398" y="731"/>
                    <a:pt x="398" y="731"/>
                    <a:pt x="398" y="731"/>
                  </a:cubicBezTo>
                  <a:cubicBezTo>
                    <a:pt x="398" y="731"/>
                    <a:pt x="398" y="731"/>
                    <a:pt x="398" y="731"/>
                  </a:cubicBezTo>
                  <a:cubicBezTo>
                    <a:pt x="398" y="620"/>
                    <a:pt x="398" y="620"/>
                    <a:pt x="398" y="620"/>
                  </a:cubicBezTo>
                  <a:cubicBezTo>
                    <a:pt x="4167" y="620"/>
                    <a:pt x="4167" y="620"/>
                    <a:pt x="4167" y="620"/>
                  </a:cubicBezTo>
                  <a:cubicBezTo>
                    <a:pt x="4174" y="619"/>
                    <a:pt x="4174" y="619"/>
                    <a:pt x="4174" y="619"/>
                  </a:cubicBezTo>
                  <a:cubicBezTo>
                    <a:pt x="4233" y="618"/>
                    <a:pt x="4281" y="570"/>
                    <a:pt x="4283" y="511"/>
                  </a:cubicBezTo>
                  <a:cubicBezTo>
                    <a:pt x="4760" y="511"/>
                    <a:pt x="4760" y="511"/>
                    <a:pt x="4760" y="511"/>
                  </a:cubicBezTo>
                  <a:cubicBezTo>
                    <a:pt x="4760" y="511"/>
                    <a:pt x="4760" y="511"/>
                    <a:pt x="4760" y="511"/>
                  </a:cubicBezTo>
                  <a:lnTo>
                    <a:pt x="5528" y="511"/>
                  </a:lnTo>
                  <a:close/>
                  <a:moveTo>
                    <a:pt x="5644" y="282"/>
                  </a:moveTo>
                  <a:cubicBezTo>
                    <a:pt x="5644" y="281"/>
                    <a:pt x="5644" y="281"/>
                    <a:pt x="5644" y="281"/>
                  </a:cubicBezTo>
                  <a:cubicBezTo>
                    <a:pt x="5719" y="281"/>
                    <a:pt x="5719" y="281"/>
                    <a:pt x="5719" y="281"/>
                  </a:cubicBezTo>
                  <a:cubicBezTo>
                    <a:pt x="5835" y="613"/>
                    <a:pt x="5835" y="613"/>
                    <a:pt x="5835" y="613"/>
                  </a:cubicBezTo>
                  <a:cubicBezTo>
                    <a:pt x="5640" y="613"/>
                    <a:pt x="5640" y="613"/>
                    <a:pt x="5640" y="613"/>
                  </a:cubicBezTo>
                  <a:cubicBezTo>
                    <a:pt x="5582" y="613"/>
                    <a:pt x="5535" y="566"/>
                    <a:pt x="5535" y="508"/>
                  </a:cubicBezTo>
                  <a:cubicBezTo>
                    <a:pt x="5535" y="394"/>
                    <a:pt x="5535" y="394"/>
                    <a:pt x="5535" y="394"/>
                  </a:cubicBezTo>
                  <a:cubicBezTo>
                    <a:pt x="5595" y="393"/>
                    <a:pt x="5644" y="343"/>
                    <a:pt x="5644" y="282"/>
                  </a:cubicBezTo>
                  <a:close/>
                  <a:moveTo>
                    <a:pt x="5535" y="387"/>
                  </a:moveTo>
                  <a:cubicBezTo>
                    <a:pt x="5535" y="281"/>
                    <a:pt x="5535" y="281"/>
                    <a:pt x="5535" y="281"/>
                  </a:cubicBezTo>
                  <a:cubicBezTo>
                    <a:pt x="5637" y="281"/>
                    <a:pt x="5637" y="281"/>
                    <a:pt x="5637" y="281"/>
                  </a:cubicBezTo>
                  <a:cubicBezTo>
                    <a:pt x="5637" y="282"/>
                    <a:pt x="5637" y="282"/>
                    <a:pt x="5637" y="282"/>
                  </a:cubicBezTo>
                  <a:cubicBezTo>
                    <a:pt x="5637" y="339"/>
                    <a:pt x="5591" y="386"/>
                    <a:pt x="5535" y="387"/>
                  </a:cubicBezTo>
                  <a:close/>
                  <a:moveTo>
                    <a:pt x="5834" y="587"/>
                  </a:moveTo>
                  <a:cubicBezTo>
                    <a:pt x="5727" y="283"/>
                    <a:pt x="5727" y="283"/>
                    <a:pt x="5727" y="283"/>
                  </a:cubicBezTo>
                  <a:cubicBezTo>
                    <a:pt x="5776" y="283"/>
                    <a:pt x="5776" y="283"/>
                    <a:pt x="5776" y="283"/>
                  </a:cubicBezTo>
                  <a:lnTo>
                    <a:pt x="5834" y="587"/>
                  </a:lnTo>
                  <a:close/>
                  <a:moveTo>
                    <a:pt x="5783" y="283"/>
                  </a:moveTo>
                  <a:cubicBezTo>
                    <a:pt x="5833" y="283"/>
                    <a:pt x="5833" y="283"/>
                    <a:pt x="5833" y="283"/>
                  </a:cubicBezTo>
                  <a:cubicBezTo>
                    <a:pt x="5833" y="548"/>
                    <a:pt x="5833" y="548"/>
                    <a:pt x="5833" y="548"/>
                  </a:cubicBezTo>
                  <a:lnTo>
                    <a:pt x="5783" y="283"/>
                  </a:lnTo>
                  <a:close/>
                  <a:moveTo>
                    <a:pt x="5897" y="283"/>
                  </a:moveTo>
                  <a:cubicBezTo>
                    <a:pt x="5947" y="283"/>
                    <a:pt x="5947" y="283"/>
                    <a:pt x="5947" y="283"/>
                  </a:cubicBezTo>
                  <a:cubicBezTo>
                    <a:pt x="5840" y="587"/>
                    <a:pt x="5840" y="587"/>
                    <a:pt x="5840" y="587"/>
                  </a:cubicBezTo>
                  <a:lnTo>
                    <a:pt x="5897" y="283"/>
                  </a:lnTo>
                  <a:close/>
                  <a:moveTo>
                    <a:pt x="5840" y="548"/>
                  </a:moveTo>
                  <a:cubicBezTo>
                    <a:pt x="5840" y="283"/>
                    <a:pt x="5840" y="283"/>
                    <a:pt x="5840" y="283"/>
                  </a:cubicBezTo>
                  <a:cubicBezTo>
                    <a:pt x="5890" y="283"/>
                    <a:pt x="5890" y="283"/>
                    <a:pt x="5890" y="283"/>
                  </a:cubicBezTo>
                  <a:lnTo>
                    <a:pt x="5840" y="548"/>
                  </a:lnTo>
                  <a:close/>
                  <a:moveTo>
                    <a:pt x="5955" y="281"/>
                  </a:moveTo>
                  <a:cubicBezTo>
                    <a:pt x="9614" y="281"/>
                    <a:pt x="9614" y="281"/>
                    <a:pt x="9614" y="281"/>
                  </a:cubicBezTo>
                  <a:cubicBezTo>
                    <a:pt x="9497" y="613"/>
                    <a:pt x="9497" y="613"/>
                    <a:pt x="9497" y="613"/>
                  </a:cubicBezTo>
                  <a:cubicBezTo>
                    <a:pt x="9413" y="613"/>
                    <a:pt x="9413" y="613"/>
                    <a:pt x="9413" y="613"/>
                  </a:cubicBezTo>
                  <a:cubicBezTo>
                    <a:pt x="9413" y="613"/>
                    <a:pt x="9413" y="613"/>
                    <a:pt x="9413" y="613"/>
                  </a:cubicBezTo>
                  <a:cubicBezTo>
                    <a:pt x="5838" y="613"/>
                    <a:pt x="5838" y="613"/>
                    <a:pt x="5838" y="613"/>
                  </a:cubicBezTo>
                  <a:lnTo>
                    <a:pt x="5955" y="281"/>
                  </a:lnTo>
                  <a:close/>
                  <a:moveTo>
                    <a:pt x="9554" y="613"/>
                  </a:moveTo>
                  <a:cubicBezTo>
                    <a:pt x="9505" y="613"/>
                    <a:pt x="9505" y="613"/>
                    <a:pt x="9505" y="613"/>
                  </a:cubicBezTo>
                  <a:cubicBezTo>
                    <a:pt x="9611" y="309"/>
                    <a:pt x="9611" y="309"/>
                    <a:pt x="9611" y="309"/>
                  </a:cubicBezTo>
                  <a:lnTo>
                    <a:pt x="9554" y="613"/>
                  </a:lnTo>
                  <a:close/>
                  <a:moveTo>
                    <a:pt x="9611" y="348"/>
                  </a:moveTo>
                  <a:cubicBezTo>
                    <a:pt x="9611" y="613"/>
                    <a:pt x="9611" y="613"/>
                    <a:pt x="9611" y="613"/>
                  </a:cubicBezTo>
                  <a:cubicBezTo>
                    <a:pt x="9561" y="613"/>
                    <a:pt x="9561" y="613"/>
                    <a:pt x="9561" y="613"/>
                  </a:cubicBezTo>
                  <a:lnTo>
                    <a:pt x="9611" y="348"/>
                  </a:lnTo>
                  <a:close/>
                  <a:moveTo>
                    <a:pt x="9611" y="5168"/>
                  </a:moveTo>
                  <a:cubicBezTo>
                    <a:pt x="9505" y="4865"/>
                    <a:pt x="9505" y="4865"/>
                    <a:pt x="9505" y="4865"/>
                  </a:cubicBezTo>
                  <a:cubicBezTo>
                    <a:pt x="9554" y="4865"/>
                    <a:pt x="9554" y="4865"/>
                    <a:pt x="9554" y="4865"/>
                  </a:cubicBezTo>
                  <a:lnTo>
                    <a:pt x="9611" y="5168"/>
                  </a:lnTo>
                  <a:close/>
                  <a:moveTo>
                    <a:pt x="9561" y="4865"/>
                  </a:moveTo>
                  <a:cubicBezTo>
                    <a:pt x="9611" y="4865"/>
                    <a:pt x="9611" y="4865"/>
                    <a:pt x="9611" y="4865"/>
                  </a:cubicBezTo>
                  <a:cubicBezTo>
                    <a:pt x="9611" y="5130"/>
                    <a:pt x="9611" y="5130"/>
                    <a:pt x="9611" y="5130"/>
                  </a:cubicBezTo>
                  <a:lnTo>
                    <a:pt x="9561" y="4865"/>
                  </a:lnTo>
                  <a:close/>
                  <a:moveTo>
                    <a:pt x="9614" y="5196"/>
                  </a:moveTo>
                  <a:cubicBezTo>
                    <a:pt x="5955" y="5196"/>
                    <a:pt x="5955" y="5196"/>
                    <a:pt x="5955" y="5196"/>
                  </a:cubicBezTo>
                  <a:cubicBezTo>
                    <a:pt x="5838" y="4864"/>
                    <a:pt x="5838" y="4864"/>
                    <a:pt x="5838" y="4864"/>
                  </a:cubicBezTo>
                  <a:cubicBezTo>
                    <a:pt x="9413" y="4864"/>
                    <a:pt x="9413" y="4864"/>
                    <a:pt x="9413" y="4864"/>
                  </a:cubicBezTo>
                  <a:cubicBezTo>
                    <a:pt x="9413" y="4865"/>
                    <a:pt x="9413" y="4865"/>
                    <a:pt x="9413" y="4865"/>
                  </a:cubicBezTo>
                  <a:cubicBezTo>
                    <a:pt x="9497" y="4865"/>
                    <a:pt x="9497" y="4865"/>
                    <a:pt x="9497" y="4865"/>
                  </a:cubicBezTo>
                  <a:lnTo>
                    <a:pt x="9614" y="5196"/>
                  </a:lnTo>
                  <a:close/>
                  <a:moveTo>
                    <a:pt x="5840" y="4891"/>
                  </a:moveTo>
                  <a:cubicBezTo>
                    <a:pt x="5947" y="5195"/>
                    <a:pt x="5947" y="5195"/>
                    <a:pt x="5947" y="5195"/>
                  </a:cubicBezTo>
                  <a:cubicBezTo>
                    <a:pt x="5897" y="5195"/>
                    <a:pt x="5897" y="5195"/>
                    <a:pt x="5897" y="5195"/>
                  </a:cubicBezTo>
                  <a:lnTo>
                    <a:pt x="5840" y="4891"/>
                  </a:lnTo>
                  <a:close/>
                  <a:moveTo>
                    <a:pt x="5890" y="5195"/>
                  </a:moveTo>
                  <a:cubicBezTo>
                    <a:pt x="5840" y="5195"/>
                    <a:pt x="5840" y="5195"/>
                    <a:pt x="5840" y="5195"/>
                  </a:cubicBezTo>
                  <a:cubicBezTo>
                    <a:pt x="5840" y="4929"/>
                    <a:pt x="5840" y="4929"/>
                    <a:pt x="5840" y="4929"/>
                  </a:cubicBezTo>
                  <a:lnTo>
                    <a:pt x="5890" y="5195"/>
                  </a:lnTo>
                  <a:close/>
                  <a:moveTo>
                    <a:pt x="5776" y="5195"/>
                  </a:moveTo>
                  <a:cubicBezTo>
                    <a:pt x="5727" y="5195"/>
                    <a:pt x="5727" y="5195"/>
                    <a:pt x="5727" y="5195"/>
                  </a:cubicBezTo>
                  <a:cubicBezTo>
                    <a:pt x="5834" y="4891"/>
                    <a:pt x="5834" y="4891"/>
                    <a:pt x="5834" y="4891"/>
                  </a:cubicBezTo>
                  <a:lnTo>
                    <a:pt x="5776" y="5195"/>
                  </a:lnTo>
                  <a:close/>
                  <a:moveTo>
                    <a:pt x="5833" y="4929"/>
                  </a:moveTo>
                  <a:cubicBezTo>
                    <a:pt x="5833" y="5195"/>
                    <a:pt x="5833" y="5195"/>
                    <a:pt x="5833" y="5195"/>
                  </a:cubicBezTo>
                  <a:cubicBezTo>
                    <a:pt x="5783" y="5195"/>
                    <a:pt x="5783" y="5195"/>
                    <a:pt x="5783" y="5195"/>
                  </a:cubicBezTo>
                  <a:lnTo>
                    <a:pt x="5833" y="4929"/>
                  </a:lnTo>
                  <a:close/>
                  <a:moveTo>
                    <a:pt x="5719" y="5196"/>
                  </a:moveTo>
                  <a:cubicBezTo>
                    <a:pt x="5644" y="5196"/>
                    <a:pt x="5644" y="5196"/>
                    <a:pt x="5644" y="5196"/>
                  </a:cubicBezTo>
                  <a:cubicBezTo>
                    <a:pt x="5644" y="5195"/>
                    <a:pt x="5644" y="5195"/>
                    <a:pt x="5644" y="5195"/>
                  </a:cubicBezTo>
                  <a:cubicBezTo>
                    <a:pt x="5644" y="5134"/>
                    <a:pt x="5595" y="5085"/>
                    <a:pt x="5535" y="5083"/>
                  </a:cubicBezTo>
                  <a:cubicBezTo>
                    <a:pt x="5535" y="4970"/>
                    <a:pt x="5535" y="4970"/>
                    <a:pt x="5535" y="4970"/>
                  </a:cubicBezTo>
                  <a:cubicBezTo>
                    <a:pt x="5535" y="4912"/>
                    <a:pt x="5582" y="4864"/>
                    <a:pt x="5640" y="4864"/>
                  </a:cubicBezTo>
                  <a:cubicBezTo>
                    <a:pt x="5835" y="4864"/>
                    <a:pt x="5835" y="4864"/>
                    <a:pt x="5835" y="4864"/>
                  </a:cubicBezTo>
                  <a:lnTo>
                    <a:pt x="5719" y="5196"/>
                  </a:lnTo>
                  <a:close/>
                  <a:moveTo>
                    <a:pt x="5637" y="5195"/>
                  </a:moveTo>
                  <a:cubicBezTo>
                    <a:pt x="5637" y="5196"/>
                    <a:pt x="5637" y="5196"/>
                    <a:pt x="5637" y="5196"/>
                  </a:cubicBezTo>
                  <a:cubicBezTo>
                    <a:pt x="5535" y="5196"/>
                    <a:pt x="5535" y="5196"/>
                    <a:pt x="5535" y="5196"/>
                  </a:cubicBezTo>
                  <a:cubicBezTo>
                    <a:pt x="5535" y="5090"/>
                    <a:pt x="5535" y="5090"/>
                    <a:pt x="5535" y="5090"/>
                  </a:cubicBezTo>
                  <a:cubicBezTo>
                    <a:pt x="5591" y="5092"/>
                    <a:pt x="5637" y="5138"/>
                    <a:pt x="5637" y="5195"/>
                  </a:cubicBezTo>
                  <a:close/>
                  <a:moveTo>
                    <a:pt x="4920" y="4997"/>
                  </a:moveTo>
                  <a:cubicBezTo>
                    <a:pt x="5215" y="5282"/>
                    <a:pt x="5215" y="5282"/>
                    <a:pt x="5215" y="5282"/>
                  </a:cubicBezTo>
                  <a:cubicBezTo>
                    <a:pt x="5050" y="5282"/>
                    <a:pt x="5050" y="5282"/>
                    <a:pt x="5050" y="5282"/>
                  </a:cubicBezTo>
                  <a:cubicBezTo>
                    <a:pt x="5050" y="5276"/>
                    <a:pt x="5050" y="5276"/>
                    <a:pt x="5050" y="5276"/>
                  </a:cubicBezTo>
                  <a:lnTo>
                    <a:pt x="4920" y="4997"/>
                  </a:lnTo>
                  <a:close/>
                  <a:moveTo>
                    <a:pt x="5042" y="5281"/>
                  </a:moveTo>
                  <a:cubicBezTo>
                    <a:pt x="4910" y="5281"/>
                    <a:pt x="4910" y="5281"/>
                    <a:pt x="4910" y="5281"/>
                  </a:cubicBezTo>
                  <a:cubicBezTo>
                    <a:pt x="4910" y="4998"/>
                    <a:pt x="4910" y="4998"/>
                    <a:pt x="4910" y="4998"/>
                  </a:cubicBezTo>
                  <a:lnTo>
                    <a:pt x="5042" y="5281"/>
                  </a:lnTo>
                  <a:close/>
                  <a:moveTo>
                    <a:pt x="5050" y="5113"/>
                  </a:moveTo>
                  <a:cubicBezTo>
                    <a:pt x="5050" y="5110"/>
                    <a:pt x="5050" y="5110"/>
                    <a:pt x="5050" y="5110"/>
                  </a:cubicBezTo>
                  <a:cubicBezTo>
                    <a:pt x="4934" y="4997"/>
                    <a:pt x="4934" y="4997"/>
                    <a:pt x="4934" y="4997"/>
                  </a:cubicBezTo>
                  <a:cubicBezTo>
                    <a:pt x="5432" y="5282"/>
                    <a:pt x="5432" y="5282"/>
                    <a:pt x="5432" y="5282"/>
                  </a:cubicBezTo>
                  <a:cubicBezTo>
                    <a:pt x="5225" y="5282"/>
                    <a:pt x="5225" y="5282"/>
                    <a:pt x="5225" y="5282"/>
                  </a:cubicBezTo>
                  <a:lnTo>
                    <a:pt x="5050" y="5113"/>
                  </a:lnTo>
                  <a:close/>
                  <a:moveTo>
                    <a:pt x="5050" y="5056"/>
                  </a:moveTo>
                  <a:cubicBezTo>
                    <a:pt x="5050" y="5054"/>
                    <a:pt x="5050" y="5054"/>
                    <a:pt x="5050" y="5054"/>
                  </a:cubicBezTo>
                  <a:cubicBezTo>
                    <a:pt x="4909" y="4974"/>
                    <a:pt x="4909" y="4974"/>
                    <a:pt x="4909" y="4974"/>
                  </a:cubicBezTo>
                  <a:cubicBezTo>
                    <a:pt x="4909" y="4973"/>
                    <a:pt x="4909" y="4973"/>
                    <a:pt x="4909" y="4973"/>
                  </a:cubicBezTo>
                  <a:cubicBezTo>
                    <a:pt x="5528" y="4973"/>
                    <a:pt x="5528" y="4973"/>
                    <a:pt x="5528" y="4973"/>
                  </a:cubicBezTo>
                  <a:cubicBezTo>
                    <a:pt x="5528" y="5196"/>
                    <a:pt x="5528" y="5196"/>
                    <a:pt x="5528" y="5196"/>
                  </a:cubicBezTo>
                  <a:cubicBezTo>
                    <a:pt x="5505" y="5197"/>
                    <a:pt x="5484" y="5206"/>
                    <a:pt x="5468" y="5222"/>
                  </a:cubicBezTo>
                  <a:cubicBezTo>
                    <a:pt x="5453" y="5238"/>
                    <a:pt x="5444" y="5258"/>
                    <a:pt x="5442" y="5280"/>
                  </a:cubicBezTo>
                  <a:lnTo>
                    <a:pt x="5050" y="5056"/>
                  </a:lnTo>
                  <a:close/>
                  <a:moveTo>
                    <a:pt x="4891" y="4996"/>
                  </a:moveTo>
                  <a:cubicBezTo>
                    <a:pt x="4760" y="5277"/>
                    <a:pt x="4760" y="5277"/>
                    <a:pt x="4760" y="5277"/>
                  </a:cubicBezTo>
                  <a:cubicBezTo>
                    <a:pt x="4760" y="5281"/>
                    <a:pt x="4760" y="5281"/>
                    <a:pt x="4760" y="5281"/>
                  </a:cubicBezTo>
                  <a:cubicBezTo>
                    <a:pt x="4596" y="5282"/>
                    <a:pt x="4596" y="5282"/>
                    <a:pt x="4596" y="5282"/>
                  </a:cubicBezTo>
                  <a:lnTo>
                    <a:pt x="4891" y="4996"/>
                  </a:lnTo>
                  <a:close/>
                  <a:moveTo>
                    <a:pt x="4586" y="5282"/>
                  </a:moveTo>
                  <a:cubicBezTo>
                    <a:pt x="4378" y="5282"/>
                    <a:pt x="4378" y="5282"/>
                    <a:pt x="4378" y="5282"/>
                  </a:cubicBezTo>
                  <a:cubicBezTo>
                    <a:pt x="4879" y="4996"/>
                    <a:pt x="4879" y="4996"/>
                    <a:pt x="4879" y="4996"/>
                  </a:cubicBezTo>
                  <a:cubicBezTo>
                    <a:pt x="4760" y="5111"/>
                    <a:pt x="4760" y="5111"/>
                    <a:pt x="4760" y="5111"/>
                  </a:cubicBezTo>
                  <a:cubicBezTo>
                    <a:pt x="4760" y="5113"/>
                    <a:pt x="4760" y="5113"/>
                    <a:pt x="4760" y="5113"/>
                  </a:cubicBezTo>
                  <a:lnTo>
                    <a:pt x="4586" y="5282"/>
                  </a:lnTo>
                  <a:close/>
                  <a:moveTo>
                    <a:pt x="4901" y="4998"/>
                  </a:moveTo>
                  <a:cubicBezTo>
                    <a:pt x="4901" y="5281"/>
                    <a:pt x="4901" y="5281"/>
                    <a:pt x="4901" y="5281"/>
                  </a:cubicBezTo>
                  <a:cubicBezTo>
                    <a:pt x="4769" y="5281"/>
                    <a:pt x="4769" y="5281"/>
                    <a:pt x="4769" y="5281"/>
                  </a:cubicBezTo>
                  <a:lnTo>
                    <a:pt x="4901" y="4998"/>
                  </a:lnTo>
                  <a:close/>
                  <a:moveTo>
                    <a:pt x="4760" y="5054"/>
                  </a:moveTo>
                  <a:cubicBezTo>
                    <a:pt x="4760" y="5056"/>
                    <a:pt x="4760" y="5056"/>
                    <a:pt x="4760" y="5056"/>
                  </a:cubicBezTo>
                  <a:cubicBezTo>
                    <a:pt x="4369" y="5279"/>
                    <a:pt x="4369" y="5279"/>
                    <a:pt x="4369" y="5279"/>
                  </a:cubicBezTo>
                  <a:cubicBezTo>
                    <a:pt x="4367" y="5258"/>
                    <a:pt x="4358" y="5238"/>
                    <a:pt x="4343" y="5222"/>
                  </a:cubicBezTo>
                  <a:cubicBezTo>
                    <a:pt x="4327" y="5206"/>
                    <a:pt x="4306" y="5197"/>
                    <a:pt x="4283" y="5196"/>
                  </a:cubicBezTo>
                  <a:cubicBezTo>
                    <a:pt x="4283" y="4973"/>
                    <a:pt x="4283" y="4973"/>
                    <a:pt x="4283" y="4973"/>
                  </a:cubicBezTo>
                  <a:cubicBezTo>
                    <a:pt x="4760" y="4973"/>
                    <a:pt x="4760" y="4973"/>
                    <a:pt x="4760" y="4973"/>
                  </a:cubicBezTo>
                  <a:cubicBezTo>
                    <a:pt x="4760" y="4973"/>
                    <a:pt x="4760" y="4973"/>
                    <a:pt x="4760" y="4973"/>
                  </a:cubicBezTo>
                  <a:cubicBezTo>
                    <a:pt x="4902" y="4973"/>
                    <a:pt x="4902" y="4973"/>
                    <a:pt x="4902" y="4973"/>
                  </a:cubicBezTo>
                  <a:cubicBezTo>
                    <a:pt x="4901" y="4974"/>
                    <a:pt x="4901" y="4974"/>
                    <a:pt x="4901" y="4974"/>
                  </a:cubicBezTo>
                  <a:lnTo>
                    <a:pt x="4760" y="5054"/>
                  </a:lnTo>
                  <a:close/>
                  <a:moveTo>
                    <a:pt x="4167" y="5195"/>
                  </a:moveTo>
                  <a:cubicBezTo>
                    <a:pt x="4167" y="5196"/>
                    <a:pt x="4167" y="5196"/>
                    <a:pt x="4167" y="5196"/>
                  </a:cubicBezTo>
                  <a:cubicBezTo>
                    <a:pt x="4092" y="5196"/>
                    <a:pt x="4092" y="5196"/>
                    <a:pt x="4092" y="5196"/>
                  </a:cubicBezTo>
                  <a:cubicBezTo>
                    <a:pt x="3975" y="4864"/>
                    <a:pt x="3975" y="4864"/>
                    <a:pt x="3975" y="4864"/>
                  </a:cubicBezTo>
                  <a:cubicBezTo>
                    <a:pt x="4171" y="4864"/>
                    <a:pt x="4171" y="4864"/>
                    <a:pt x="4171" y="4864"/>
                  </a:cubicBezTo>
                  <a:cubicBezTo>
                    <a:pt x="4229" y="4864"/>
                    <a:pt x="4276" y="4911"/>
                    <a:pt x="4276" y="4970"/>
                  </a:cubicBezTo>
                  <a:cubicBezTo>
                    <a:pt x="4276" y="5083"/>
                    <a:pt x="4276" y="5083"/>
                    <a:pt x="4276" y="5083"/>
                  </a:cubicBezTo>
                  <a:cubicBezTo>
                    <a:pt x="4216" y="5084"/>
                    <a:pt x="4167" y="5134"/>
                    <a:pt x="4167" y="5195"/>
                  </a:cubicBezTo>
                  <a:close/>
                  <a:moveTo>
                    <a:pt x="4276" y="5090"/>
                  </a:moveTo>
                  <a:cubicBezTo>
                    <a:pt x="4276" y="5196"/>
                    <a:pt x="4276" y="5196"/>
                    <a:pt x="4276" y="5196"/>
                  </a:cubicBezTo>
                  <a:cubicBezTo>
                    <a:pt x="4174" y="5196"/>
                    <a:pt x="4174" y="5196"/>
                    <a:pt x="4174" y="5196"/>
                  </a:cubicBezTo>
                  <a:cubicBezTo>
                    <a:pt x="4174" y="5195"/>
                    <a:pt x="4174" y="5195"/>
                    <a:pt x="4174" y="5195"/>
                  </a:cubicBezTo>
                  <a:cubicBezTo>
                    <a:pt x="4174" y="5138"/>
                    <a:pt x="4220" y="5091"/>
                    <a:pt x="4276" y="5090"/>
                  </a:cubicBezTo>
                  <a:close/>
                  <a:moveTo>
                    <a:pt x="3977" y="4890"/>
                  </a:moveTo>
                  <a:cubicBezTo>
                    <a:pt x="4084" y="5194"/>
                    <a:pt x="4084" y="5194"/>
                    <a:pt x="4084" y="5194"/>
                  </a:cubicBezTo>
                  <a:cubicBezTo>
                    <a:pt x="4034" y="5194"/>
                    <a:pt x="4034" y="5194"/>
                    <a:pt x="4034" y="5194"/>
                  </a:cubicBezTo>
                  <a:lnTo>
                    <a:pt x="3977" y="4890"/>
                  </a:lnTo>
                  <a:close/>
                  <a:moveTo>
                    <a:pt x="4027" y="5194"/>
                  </a:moveTo>
                  <a:cubicBezTo>
                    <a:pt x="3978" y="5194"/>
                    <a:pt x="3978" y="5194"/>
                    <a:pt x="3978" y="5194"/>
                  </a:cubicBezTo>
                  <a:cubicBezTo>
                    <a:pt x="3978" y="4929"/>
                    <a:pt x="3978" y="4929"/>
                    <a:pt x="3978" y="4929"/>
                  </a:cubicBezTo>
                  <a:lnTo>
                    <a:pt x="4027" y="5194"/>
                  </a:lnTo>
                  <a:close/>
                  <a:moveTo>
                    <a:pt x="3914" y="5194"/>
                  </a:moveTo>
                  <a:cubicBezTo>
                    <a:pt x="3864" y="5194"/>
                    <a:pt x="3864" y="5194"/>
                    <a:pt x="3864" y="5194"/>
                  </a:cubicBezTo>
                  <a:cubicBezTo>
                    <a:pt x="3971" y="4890"/>
                    <a:pt x="3971" y="4890"/>
                    <a:pt x="3971" y="4890"/>
                  </a:cubicBezTo>
                  <a:lnTo>
                    <a:pt x="3914" y="5194"/>
                  </a:lnTo>
                  <a:close/>
                  <a:moveTo>
                    <a:pt x="3971" y="4929"/>
                  </a:moveTo>
                  <a:cubicBezTo>
                    <a:pt x="3971" y="5194"/>
                    <a:pt x="3971" y="5194"/>
                    <a:pt x="3971" y="5194"/>
                  </a:cubicBezTo>
                  <a:cubicBezTo>
                    <a:pt x="3921" y="5194"/>
                    <a:pt x="3921" y="5194"/>
                    <a:pt x="3921" y="5194"/>
                  </a:cubicBezTo>
                  <a:lnTo>
                    <a:pt x="3971" y="4929"/>
                  </a:lnTo>
                  <a:close/>
                  <a:moveTo>
                    <a:pt x="3856" y="5196"/>
                  </a:moveTo>
                  <a:cubicBezTo>
                    <a:pt x="197" y="5196"/>
                    <a:pt x="197" y="5196"/>
                    <a:pt x="197" y="5196"/>
                  </a:cubicBezTo>
                  <a:cubicBezTo>
                    <a:pt x="314" y="4864"/>
                    <a:pt x="314" y="4864"/>
                    <a:pt x="314" y="4864"/>
                  </a:cubicBezTo>
                  <a:cubicBezTo>
                    <a:pt x="398" y="4864"/>
                    <a:pt x="398" y="4864"/>
                    <a:pt x="398" y="4864"/>
                  </a:cubicBezTo>
                  <a:cubicBezTo>
                    <a:pt x="398" y="4864"/>
                    <a:pt x="398" y="4864"/>
                    <a:pt x="398" y="4864"/>
                  </a:cubicBezTo>
                  <a:cubicBezTo>
                    <a:pt x="3973" y="4864"/>
                    <a:pt x="3973" y="4864"/>
                    <a:pt x="3973" y="4864"/>
                  </a:cubicBezTo>
                  <a:lnTo>
                    <a:pt x="3856" y="5196"/>
                  </a:lnTo>
                  <a:close/>
                  <a:moveTo>
                    <a:pt x="257" y="4864"/>
                  </a:moveTo>
                  <a:cubicBezTo>
                    <a:pt x="306" y="4864"/>
                    <a:pt x="306" y="4864"/>
                    <a:pt x="306" y="4864"/>
                  </a:cubicBezTo>
                  <a:cubicBezTo>
                    <a:pt x="199" y="5168"/>
                    <a:pt x="199" y="5168"/>
                    <a:pt x="199" y="5168"/>
                  </a:cubicBezTo>
                  <a:lnTo>
                    <a:pt x="257" y="4864"/>
                  </a:lnTo>
                  <a:close/>
                  <a:moveTo>
                    <a:pt x="200" y="5129"/>
                  </a:moveTo>
                  <a:cubicBezTo>
                    <a:pt x="200" y="4864"/>
                    <a:pt x="200" y="4864"/>
                    <a:pt x="200" y="4864"/>
                  </a:cubicBezTo>
                  <a:cubicBezTo>
                    <a:pt x="250" y="4864"/>
                    <a:pt x="250" y="4864"/>
                    <a:pt x="250" y="4864"/>
                  </a:cubicBezTo>
                  <a:lnTo>
                    <a:pt x="200" y="5129"/>
                  </a:lnTo>
                  <a:close/>
                  <a:moveTo>
                    <a:pt x="199" y="309"/>
                  </a:moveTo>
                  <a:cubicBezTo>
                    <a:pt x="306" y="612"/>
                    <a:pt x="306" y="612"/>
                    <a:pt x="306" y="612"/>
                  </a:cubicBezTo>
                  <a:cubicBezTo>
                    <a:pt x="257" y="612"/>
                    <a:pt x="257" y="612"/>
                    <a:pt x="257" y="612"/>
                  </a:cubicBezTo>
                  <a:lnTo>
                    <a:pt x="199" y="309"/>
                  </a:lnTo>
                  <a:close/>
                  <a:moveTo>
                    <a:pt x="250" y="612"/>
                  </a:moveTo>
                  <a:cubicBezTo>
                    <a:pt x="200" y="612"/>
                    <a:pt x="200" y="612"/>
                    <a:pt x="200" y="612"/>
                  </a:cubicBezTo>
                  <a:cubicBezTo>
                    <a:pt x="200" y="347"/>
                    <a:pt x="200" y="347"/>
                    <a:pt x="200" y="347"/>
                  </a:cubicBezTo>
                  <a:lnTo>
                    <a:pt x="250" y="612"/>
                  </a:lnTo>
                  <a:close/>
                  <a:moveTo>
                    <a:pt x="197" y="281"/>
                  </a:moveTo>
                  <a:cubicBezTo>
                    <a:pt x="3856" y="281"/>
                    <a:pt x="3856" y="281"/>
                    <a:pt x="3856" y="281"/>
                  </a:cubicBezTo>
                  <a:cubicBezTo>
                    <a:pt x="3973" y="613"/>
                    <a:pt x="3973" y="613"/>
                    <a:pt x="3973" y="613"/>
                  </a:cubicBezTo>
                  <a:cubicBezTo>
                    <a:pt x="398" y="613"/>
                    <a:pt x="398" y="613"/>
                    <a:pt x="398" y="613"/>
                  </a:cubicBezTo>
                  <a:cubicBezTo>
                    <a:pt x="398" y="612"/>
                    <a:pt x="398" y="612"/>
                    <a:pt x="398" y="612"/>
                  </a:cubicBezTo>
                  <a:cubicBezTo>
                    <a:pt x="314" y="612"/>
                    <a:pt x="314" y="612"/>
                    <a:pt x="314" y="612"/>
                  </a:cubicBezTo>
                  <a:lnTo>
                    <a:pt x="197" y="281"/>
                  </a:lnTo>
                  <a:close/>
                  <a:moveTo>
                    <a:pt x="3971" y="586"/>
                  </a:moveTo>
                  <a:cubicBezTo>
                    <a:pt x="3864" y="282"/>
                    <a:pt x="3864" y="282"/>
                    <a:pt x="3864" y="282"/>
                  </a:cubicBezTo>
                  <a:cubicBezTo>
                    <a:pt x="3914" y="282"/>
                    <a:pt x="3914" y="282"/>
                    <a:pt x="3914" y="282"/>
                  </a:cubicBezTo>
                  <a:lnTo>
                    <a:pt x="3971" y="586"/>
                  </a:lnTo>
                  <a:close/>
                  <a:moveTo>
                    <a:pt x="3921" y="282"/>
                  </a:moveTo>
                  <a:cubicBezTo>
                    <a:pt x="3971" y="282"/>
                    <a:pt x="3971" y="282"/>
                    <a:pt x="3971" y="282"/>
                  </a:cubicBezTo>
                  <a:cubicBezTo>
                    <a:pt x="3971" y="548"/>
                    <a:pt x="3971" y="548"/>
                    <a:pt x="3971" y="548"/>
                  </a:cubicBezTo>
                  <a:lnTo>
                    <a:pt x="3921" y="282"/>
                  </a:lnTo>
                  <a:close/>
                  <a:moveTo>
                    <a:pt x="4034" y="282"/>
                  </a:moveTo>
                  <a:cubicBezTo>
                    <a:pt x="4084" y="282"/>
                    <a:pt x="4084" y="282"/>
                    <a:pt x="4084" y="282"/>
                  </a:cubicBezTo>
                  <a:cubicBezTo>
                    <a:pt x="3977" y="586"/>
                    <a:pt x="3977" y="586"/>
                    <a:pt x="3977" y="586"/>
                  </a:cubicBezTo>
                  <a:lnTo>
                    <a:pt x="4034" y="282"/>
                  </a:lnTo>
                  <a:close/>
                  <a:moveTo>
                    <a:pt x="3978" y="548"/>
                  </a:moveTo>
                  <a:cubicBezTo>
                    <a:pt x="3978" y="282"/>
                    <a:pt x="3978" y="282"/>
                    <a:pt x="3978" y="282"/>
                  </a:cubicBezTo>
                  <a:cubicBezTo>
                    <a:pt x="4027" y="282"/>
                    <a:pt x="4027" y="282"/>
                    <a:pt x="4027" y="282"/>
                  </a:cubicBezTo>
                  <a:lnTo>
                    <a:pt x="3978" y="548"/>
                  </a:lnTo>
                  <a:close/>
                  <a:moveTo>
                    <a:pt x="4092" y="281"/>
                  </a:moveTo>
                  <a:cubicBezTo>
                    <a:pt x="4167" y="281"/>
                    <a:pt x="4167" y="281"/>
                    <a:pt x="4167" y="281"/>
                  </a:cubicBezTo>
                  <a:cubicBezTo>
                    <a:pt x="4167" y="282"/>
                    <a:pt x="4167" y="282"/>
                    <a:pt x="4167" y="282"/>
                  </a:cubicBezTo>
                  <a:cubicBezTo>
                    <a:pt x="4167" y="343"/>
                    <a:pt x="4216" y="392"/>
                    <a:pt x="4276" y="394"/>
                  </a:cubicBezTo>
                  <a:cubicBezTo>
                    <a:pt x="4276" y="507"/>
                    <a:pt x="4276" y="507"/>
                    <a:pt x="4276" y="507"/>
                  </a:cubicBezTo>
                  <a:cubicBezTo>
                    <a:pt x="4276" y="565"/>
                    <a:pt x="4229" y="613"/>
                    <a:pt x="4171" y="613"/>
                  </a:cubicBezTo>
                  <a:cubicBezTo>
                    <a:pt x="3975" y="613"/>
                    <a:pt x="3975" y="613"/>
                    <a:pt x="3975" y="613"/>
                  </a:cubicBezTo>
                  <a:lnTo>
                    <a:pt x="4092" y="281"/>
                  </a:lnTo>
                  <a:close/>
                  <a:moveTo>
                    <a:pt x="4174" y="282"/>
                  </a:moveTo>
                  <a:cubicBezTo>
                    <a:pt x="4174" y="281"/>
                    <a:pt x="4174" y="281"/>
                    <a:pt x="4174" y="281"/>
                  </a:cubicBezTo>
                  <a:cubicBezTo>
                    <a:pt x="4276" y="281"/>
                    <a:pt x="4276" y="281"/>
                    <a:pt x="4276" y="281"/>
                  </a:cubicBezTo>
                  <a:cubicBezTo>
                    <a:pt x="4276" y="387"/>
                    <a:pt x="4276" y="387"/>
                    <a:pt x="4276" y="387"/>
                  </a:cubicBezTo>
                  <a:cubicBezTo>
                    <a:pt x="4220" y="385"/>
                    <a:pt x="4174" y="339"/>
                    <a:pt x="4174" y="282"/>
                  </a:cubicBezTo>
                  <a:close/>
                  <a:moveTo>
                    <a:pt x="7" y="281"/>
                  </a:moveTo>
                  <a:cubicBezTo>
                    <a:pt x="196" y="281"/>
                    <a:pt x="196" y="281"/>
                    <a:pt x="196" y="281"/>
                  </a:cubicBezTo>
                  <a:cubicBezTo>
                    <a:pt x="79" y="612"/>
                    <a:pt x="79" y="612"/>
                    <a:pt x="79" y="612"/>
                  </a:cubicBezTo>
                  <a:cubicBezTo>
                    <a:pt x="7" y="612"/>
                    <a:pt x="7" y="612"/>
                    <a:pt x="7" y="612"/>
                  </a:cubicBezTo>
                  <a:lnTo>
                    <a:pt x="7" y="281"/>
                  </a:lnTo>
                  <a:close/>
                  <a:moveTo>
                    <a:pt x="190" y="2132"/>
                  </a:moveTo>
                  <a:cubicBezTo>
                    <a:pt x="152" y="2170"/>
                    <a:pt x="152" y="2170"/>
                    <a:pt x="152" y="2170"/>
                  </a:cubicBezTo>
                  <a:cubicBezTo>
                    <a:pt x="143" y="2160"/>
                    <a:pt x="138" y="2147"/>
                    <a:pt x="137" y="2132"/>
                  </a:cubicBezTo>
                  <a:lnTo>
                    <a:pt x="190" y="2132"/>
                  </a:lnTo>
                  <a:close/>
                  <a:moveTo>
                    <a:pt x="137" y="2126"/>
                  </a:moveTo>
                  <a:cubicBezTo>
                    <a:pt x="138" y="2111"/>
                    <a:pt x="143" y="2098"/>
                    <a:pt x="152" y="2088"/>
                  </a:cubicBezTo>
                  <a:cubicBezTo>
                    <a:pt x="190" y="2126"/>
                    <a:pt x="190" y="2126"/>
                    <a:pt x="190" y="2126"/>
                  </a:cubicBezTo>
                  <a:lnTo>
                    <a:pt x="137" y="2126"/>
                  </a:lnTo>
                  <a:close/>
                  <a:moveTo>
                    <a:pt x="195" y="2137"/>
                  </a:moveTo>
                  <a:cubicBezTo>
                    <a:pt x="195" y="2190"/>
                    <a:pt x="195" y="2190"/>
                    <a:pt x="195" y="2190"/>
                  </a:cubicBezTo>
                  <a:cubicBezTo>
                    <a:pt x="180" y="2189"/>
                    <a:pt x="167" y="2184"/>
                    <a:pt x="157" y="2175"/>
                  </a:cubicBezTo>
                  <a:lnTo>
                    <a:pt x="195" y="2137"/>
                  </a:lnTo>
                  <a:close/>
                  <a:moveTo>
                    <a:pt x="157" y="2083"/>
                  </a:moveTo>
                  <a:cubicBezTo>
                    <a:pt x="167" y="2074"/>
                    <a:pt x="180" y="2068"/>
                    <a:pt x="195" y="2068"/>
                  </a:cubicBezTo>
                  <a:cubicBezTo>
                    <a:pt x="195" y="2121"/>
                    <a:pt x="195" y="2121"/>
                    <a:pt x="195" y="2121"/>
                  </a:cubicBezTo>
                  <a:lnTo>
                    <a:pt x="157" y="2083"/>
                  </a:lnTo>
                  <a:close/>
                  <a:moveTo>
                    <a:pt x="136" y="612"/>
                  </a:moveTo>
                  <a:cubicBezTo>
                    <a:pt x="86" y="612"/>
                    <a:pt x="86" y="612"/>
                    <a:pt x="86" y="612"/>
                  </a:cubicBezTo>
                  <a:cubicBezTo>
                    <a:pt x="193" y="309"/>
                    <a:pt x="193" y="309"/>
                    <a:pt x="193" y="309"/>
                  </a:cubicBezTo>
                  <a:lnTo>
                    <a:pt x="136" y="612"/>
                  </a:lnTo>
                  <a:close/>
                  <a:moveTo>
                    <a:pt x="193" y="347"/>
                  </a:moveTo>
                  <a:cubicBezTo>
                    <a:pt x="193" y="612"/>
                    <a:pt x="193" y="612"/>
                    <a:pt x="193" y="612"/>
                  </a:cubicBezTo>
                  <a:cubicBezTo>
                    <a:pt x="143" y="612"/>
                    <a:pt x="143" y="612"/>
                    <a:pt x="143" y="612"/>
                  </a:cubicBezTo>
                  <a:lnTo>
                    <a:pt x="193" y="347"/>
                  </a:lnTo>
                  <a:close/>
                  <a:moveTo>
                    <a:pt x="7" y="4746"/>
                  </a:moveTo>
                  <a:cubicBezTo>
                    <a:pt x="62" y="4749"/>
                    <a:pt x="107" y="4795"/>
                    <a:pt x="107" y="4851"/>
                  </a:cubicBezTo>
                  <a:cubicBezTo>
                    <a:pt x="107" y="4856"/>
                    <a:pt x="107" y="4856"/>
                    <a:pt x="107" y="4856"/>
                  </a:cubicBezTo>
                  <a:cubicBezTo>
                    <a:pt x="114" y="4856"/>
                    <a:pt x="114" y="4856"/>
                    <a:pt x="114" y="4856"/>
                  </a:cubicBezTo>
                  <a:cubicBezTo>
                    <a:pt x="114" y="4851"/>
                    <a:pt x="114" y="4851"/>
                    <a:pt x="114" y="4851"/>
                  </a:cubicBezTo>
                  <a:cubicBezTo>
                    <a:pt x="114" y="4791"/>
                    <a:pt x="66" y="4742"/>
                    <a:pt x="7" y="4739"/>
                  </a:cubicBezTo>
                  <a:cubicBezTo>
                    <a:pt x="7" y="2973"/>
                    <a:pt x="7" y="2973"/>
                    <a:pt x="7" y="2973"/>
                  </a:cubicBezTo>
                  <a:cubicBezTo>
                    <a:pt x="60" y="2972"/>
                    <a:pt x="102" y="2928"/>
                    <a:pt x="102" y="2875"/>
                  </a:cubicBezTo>
                  <a:cubicBezTo>
                    <a:pt x="102" y="2875"/>
                    <a:pt x="102" y="2875"/>
                    <a:pt x="102" y="2875"/>
                  </a:cubicBezTo>
                  <a:cubicBezTo>
                    <a:pt x="102" y="2875"/>
                    <a:pt x="102" y="2875"/>
                    <a:pt x="102" y="2875"/>
                  </a:cubicBezTo>
                  <a:cubicBezTo>
                    <a:pt x="102" y="2602"/>
                    <a:pt x="102" y="2602"/>
                    <a:pt x="102" y="2602"/>
                  </a:cubicBezTo>
                  <a:cubicBezTo>
                    <a:pt x="102" y="2549"/>
                    <a:pt x="60" y="2505"/>
                    <a:pt x="7" y="2504"/>
                  </a:cubicBezTo>
                  <a:cubicBezTo>
                    <a:pt x="7" y="737"/>
                    <a:pt x="7" y="737"/>
                    <a:pt x="7" y="737"/>
                  </a:cubicBezTo>
                  <a:cubicBezTo>
                    <a:pt x="66" y="735"/>
                    <a:pt x="114" y="685"/>
                    <a:pt x="114" y="625"/>
                  </a:cubicBezTo>
                  <a:cubicBezTo>
                    <a:pt x="114" y="621"/>
                    <a:pt x="114" y="621"/>
                    <a:pt x="114" y="621"/>
                  </a:cubicBezTo>
                  <a:cubicBezTo>
                    <a:pt x="107" y="621"/>
                    <a:pt x="107" y="621"/>
                    <a:pt x="107" y="621"/>
                  </a:cubicBezTo>
                  <a:cubicBezTo>
                    <a:pt x="107" y="625"/>
                    <a:pt x="107" y="625"/>
                    <a:pt x="107" y="625"/>
                  </a:cubicBezTo>
                  <a:cubicBezTo>
                    <a:pt x="107" y="682"/>
                    <a:pt x="62" y="728"/>
                    <a:pt x="7" y="730"/>
                  </a:cubicBezTo>
                  <a:cubicBezTo>
                    <a:pt x="7" y="620"/>
                    <a:pt x="7" y="620"/>
                    <a:pt x="7" y="620"/>
                  </a:cubicBezTo>
                  <a:cubicBezTo>
                    <a:pt x="76" y="620"/>
                    <a:pt x="76" y="620"/>
                    <a:pt x="76" y="620"/>
                  </a:cubicBezTo>
                  <a:cubicBezTo>
                    <a:pt x="76" y="620"/>
                    <a:pt x="76" y="620"/>
                    <a:pt x="76" y="620"/>
                  </a:cubicBezTo>
                  <a:cubicBezTo>
                    <a:pt x="193" y="620"/>
                    <a:pt x="193" y="620"/>
                    <a:pt x="193" y="620"/>
                  </a:cubicBezTo>
                  <a:cubicBezTo>
                    <a:pt x="193" y="2061"/>
                    <a:pt x="193" y="2061"/>
                    <a:pt x="193" y="2061"/>
                  </a:cubicBezTo>
                  <a:cubicBezTo>
                    <a:pt x="158" y="2064"/>
                    <a:pt x="130" y="2093"/>
                    <a:pt x="130" y="2129"/>
                  </a:cubicBezTo>
                  <a:cubicBezTo>
                    <a:pt x="130" y="2167"/>
                    <a:pt x="160" y="2197"/>
                    <a:pt x="198" y="2197"/>
                  </a:cubicBezTo>
                  <a:cubicBezTo>
                    <a:pt x="236" y="2197"/>
                    <a:pt x="266" y="2167"/>
                    <a:pt x="266" y="2129"/>
                  </a:cubicBezTo>
                  <a:cubicBezTo>
                    <a:pt x="266" y="2092"/>
                    <a:pt x="237" y="2062"/>
                    <a:pt x="200" y="2061"/>
                  </a:cubicBezTo>
                  <a:cubicBezTo>
                    <a:pt x="200" y="620"/>
                    <a:pt x="200" y="620"/>
                    <a:pt x="200" y="620"/>
                  </a:cubicBezTo>
                  <a:cubicBezTo>
                    <a:pt x="316" y="620"/>
                    <a:pt x="316" y="620"/>
                    <a:pt x="316" y="620"/>
                  </a:cubicBezTo>
                  <a:cubicBezTo>
                    <a:pt x="316" y="620"/>
                    <a:pt x="316" y="620"/>
                    <a:pt x="316" y="620"/>
                  </a:cubicBezTo>
                  <a:cubicBezTo>
                    <a:pt x="391" y="620"/>
                    <a:pt x="391" y="620"/>
                    <a:pt x="391" y="620"/>
                  </a:cubicBezTo>
                  <a:cubicBezTo>
                    <a:pt x="391" y="730"/>
                    <a:pt x="391" y="730"/>
                    <a:pt x="391" y="730"/>
                  </a:cubicBezTo>
                  <a:cubicBezTo>
                    <a:pt x="336" y="727"/>
                    <a:pt x="293" y="681"/>
                    <a:pt x="293" y="625"/>
                  </a:cubicBezTo>
                  <a:cubicBezTo>
                    <a:pt x="293" y="621"/>
                    <a:pt x="293" y="621"/>
                    <a:pt x="293" y="621"/>
                  </a:cubicBezTo>
                  <a:cubicBezTo>
                    <a:pt x="286" y="621"/>
                    <a:pt x="286" y="621"/>
                    <a:pt x="286" y="621"/>
                  </a:cubicBezTo>
                  <a:cubicBezTo>
                    <a:pt x="286" y="625"/>
                    <a:pt x="286" y="625"/>
                    <a:pt x="286" y="625"/>
                  </a:cubicBezTo>
                  <a:cubicBezTo>
                    <a:pt x="286" y="685"/>
                    <a:pt x="333" y="734"/>
                    <a:pt x="391" y="737"/>
                  </a:cubicBezTo>
                  <a:cubicBezTo>
                    <a:pt x="391" y="2504"/>
                    <a:pt x="391" y="2504"/>
                    <a:pt x="391" y="2504"/>
                  </a:cubicBezTo>
                  <a:cubicBezTo>
                    <a:pt x="339" y="2505"/>
                    <a:pt x="296" y="2549"/>
                    <a:pt x="296" y="2602"/>
                  </a:cubicBezTo>
                  <a:cubicBezTo>
                    <a:pt x="296" y="2875"/>
                    <a:pt x="296" y="2875"/>
                    <a:pt x="296" y="2875"/>
                  </a:cubicBezTo>
                  <a:cubicBezTo>
                    <a:pt x="296" y="2875"/>
                    <a:pt x="296" y="2875"/>
                    <a:pt x="296" y="2875"/>
                  </a:cubicBezTo>
                  <a:cubicBezTo>
                    <a:pt x="296" y="2875"/>
                    <a:pt x="296" y="2875"/>
                    <a:pt x="296" y="2875"/>
                  </a:cubicBezTo>
                  <a:cubicBezTo>
                    <a:pt x="296" y="2928"/>
                    <a:pt x="339" y="2971"/>
                    <a:pt x="391" y="2973"/>
                  </a:cubicBezTo>
                  <a:cubicBezTo>
                    <a:pt x="391" y="4739"/>
                    <a:pt x="391" y="4739"/>
                    <a:pt x="391" y="4739"/>
                  </a:cubicBezTo>
                  <a:cubicBezTo>
                    <a:pt x="333" y="4743"/>
                    <a:pt x="286" y="4792"/>
                    <a:pt x="286" y="4851"/>
                  </a:cubicBezTo>
                  <a:cubicBezTo>
                    <a:pt x="286" y="4856"/>
                    <a:pt x="286" y="4856"/>
                    <a:pt x="286" y="4856"/>
                  </a:cubicBezTo>
                  <a:cubicBezTo>
                    <a:pt x="293" y="4856"/>
                    <a:pt x="293" y="4856"/>
                    <a:pt x="293" y="4856"/>
                  </a:cubicBezTo>
                  <a:cubicBezTo>
                    <a:pt x="293" y="4851"/>
                    <a:pt x="293" y="4851"/>
                    <a:pt x="293" y="4851"/>
                  </a:cubicBezTo>
                  <a:cubicBezTo>
                    <a:pt x="293" y="4796"/>
                    <a:pt x="336" y="4750"/>
                    <a:pt x="391" y="4746"/>
                  </a:cubicBezTo>
                  <a:cubicBezTo>
                    <a:pt x="391" y="4857"/>
                    <a:pt x="391" y="4857"/>
                    <a:pt x="391" y="4857"/>
                  </a:cubicBezTo>
                  <a:cubicBezTo>
                    <a:pt x="316" y="4857"/>
                    <a:pt x="316" y="4857"/>
                    <a:pt x="316" y="4857"/>
                  </a:cubicBezTo>
                  <a:cubicBezTo>
                    <a:pt x="316" y="4857"/>
                    <a:pt x="316" y="4857"/>
                    <a:pt x="316" y="4857"/>
                  </a:cubicBezTo>
                  <a:cubicBezTo>
                    <a:pt x="200" y="4857"/>
                    <a:pt x="200" y="4857"/>
                    <a:pt x="200" y="4857"/>
                  </a:cubicBezTo>
                  <a:cubicBezTo>
                    <a:pt x="200" y="3416"/>
                    <a:pt x="200" y="3416"/>
                    <a:pt x="200" y="3416"/>
                  </a:cubicBezTo>
                  <a:cubicBezTo>
                    <a:pt x="237" y="3415"/>
                    <a:pt x="266" y="3385"/>
                    <a:pt x="266" y="3348"/>
                  </a:cubicBezTo>
                  <a:cubicBezTo>
                    <a:pt x="266" y="3310"/>
                    <a:pt x="236" y="3279"/>
                    <a:pt x="198" y="3279"/>
                  </a:cubicBezTo>
                  <a:cubicBezTo>
                    <a:pt x="160" y="3279"/>
                    <a:pt x="130" y="3310"/>
                    <a:pt x="130" y="3348"/>
                  </a:cubicBezTo>
                  <a:cubicBezTo>
                    <a:pt x="130" y="3384"/>
                    <a:pt x="158" y="3413"/>
                    <a:pt x="193" y="3416"/>
                  </a:cubicBezTo>
                  <a:cubicBezTo>
                    <a:pt x="193" y="4857"/>
                    <a:pt x="193" y="4857"/>
                    <a:pt x="193" y="4857"/>
                  </a:cubicBezTo>
                  <a:cubicBezTo>
                    <a:pt x="76" y="4857"/>
                    <a:pt x="76" y="4857"/>
                    <a:pt x="76" y="4857"/>
                  </a:cubicBezTo>
                  <a:cubicBezTo>
                    <a:pt x="76" y="4857"/>
                    <a:pt x="76" y="4857"/>
                    <a:pt x="76" y="4857"/>
                  </a:cubicBezTo>
                  <a:cubicBezTo>
                    <a:pt x="7" y="4857"/>
                    <a:pt x="7" y="4857"/>
                    <a:pt x="7" y="4857"/>
                  </a:cubicBezTo>
                  <a:lnTo>
                    <a:pt x="7" y="4746"/>
                  </a:lnTo>
                  <a:close/>
                  <a:moveTo>
                    <a:pt x="95" y="2596"/>
                  </a:moveTo>
                  <a:cubicBezTo>
                    <a:pt x="95" y="2596"/>
                    <a:pt x="95" y="2596"/>
                    <a:pt x="95" y="2596"/>
                  </a:cubicBezTo>
                  <a:cubicBezTo>
                    <a:pt x="95" y="2598"/>
                    <a:pt x="95" y="2600"/>
                    <a:pt x="95" y="2602"/>
                  </a:cubicBezTo>
                  <a:cubicBezTo>
                    <a:pt x="95" y="2731"/>
                    <a:pt x="95" y="2731"/>
                    <a:pt x="95" y="2731"/>
                  </a:cubicBezTo>
                  <a:cubicBezTo>
                    <a:pt x="7" y="2620"/>
                    <a:pt x="7" y="2620"/>
                    <a:pt x="7" y="2620"/>
                  </a:cubicBezTo>
                  <a:cubicBezTo>
                    <a:pt x="7" y="2510"/>
                    <a:pt x="7" y="2510"/>
                    <a:pt x="7" y="2510"/>
                  </a:cubicBezTo>
                  <a:cubicBezTo>
                    <a:pt x="48" y="2512"/>
                    <a:pt x="83" y="2541"/>
                    <a:pt x="93" y="2579"/>
                  </a:cubicBezTo>
                  <a:cubicBezTo>
                    <a:pt x="92" y="2579"/>
                    <a:pt x="92" y="2579"/>
                    <a:pt x="92" y="2579"/>
                  </a:cubicBezTo>
                  <a:cubicBezTo>
                    <a:pt x="94" y="2585"/>
                    <a:pt x="95" y="2590"/>
                    <a:pt x="95" y="2596"/>
                  </a:cubicBezTo>
                  <a:close/>
                  <a:moveTo>
                    <a:pt x="89" y="2742"/>
                  </a:moveTo>
                  <a:cubicBezTo>
                    <a:pt x="8" y="2844"/>
                    <a:pt x="8" y="2844"/>
                    <a:pt x="8" y="2844"/>
                  </a:cubicBezTo>
                  <a:cubicBezTo>
                    <a:pt x="8" y="2742"/>
                    <a:pt x="8" y="2742"/>
                    <a:pt x="8" y="2742"/>
                  </a:cubicBezTo>
                  <a:lnTo>
                    <a:pt x="89" y="2742"/>
                  </a:lnTo>
                  <a:close/>
                  <a:moveTo>
                    <a:pt x="8" y="2735"/>
                  </a:moveTo>
                  <a:cubicBezTo>
                    <a:pt x="8" y="2632"/>
                    <a:pt x="8" y="2632"/>
                    <a:pt x="8" y="2632"/>
                  </a:cubicBezTo>
                  <a:cubicBezTo>
                    <a:pt x="89" y="2735"/>
                    <a:pt x="89" y="2735"/>
                    <a:pt x="89" y="2735"/>
                  </a:cubicBezTo>
                  <a:lnTo>
                    <a:pt x="8" y="2735"/>
                  </a:lnTo>
                  <a:close/>
                  <a:moveTo>
                    <a:pt x="95" y="2746"/>
                  </a:moveTo>
                  <a:cubicBezTo>
                    <a:pt x="95" y="2875"/>
                    <a:pt x="95" y="2875"/>
                    <a:pt x="95" y="2875"/>
                  </a:cubicBezTo>
                  <a:cubicBezTo>
                    <a:pt x="95" y="2877"/>
                    <a:pt x="95" y="2879"/>
                    <a:pt x="95" y="2880"/>
                  </a:cubicBezTo>
                  <a:cubicBezTo>
                    <a:pt x="95" y="2881"/>
                    <a:pt x="95" y="2881"/>
                    <a:pt x="95" y="2881"/>
                  </a:cubicBezTo>
                  <a:cubicBezTo>
                    <a:pt x="95" y="2886"/>
                    <a:pt x="94" y="2892"/>
                    <a:pt x="92" y="2897"/>
                  </a:cubicBezTo>
                  <a:cubicBezTo>
                    <a:pt x="93" y="2897"/>
                    <a:pt x="93" y="2897"/>
                    <a:pt x="93" y="2897"/>
                  </a:cubicBezTo>
                  <a:cubicBezTo>
                    <a:pt x="83" y="2936"/>
                    <a:pt x="48" y="2965"/>
                    <a:pt x="7" y="2966"/>
                  </a:cubicBezTo>
                  <a:cubicBezTo>
                    <a:pt x="7" y="2897"/>
                    <a:pt x="7" y="2897"/>
                    <a:pt x="7" y="2897"/>
                  </a:cubicBezTo>
                  <a:cubicBezTo>
                    <a:pt x="7" y="2897"/>
                    <a:pt x="7" y="2897"/>
                    <a:pt x="7" y="2897"/>
                  </a:cubicBezTo>
                  <a:cubicBezTo>
                    <a:pt x="7" y="2857"/>
                    <a:pt x="7" y="2857"/>
                    <a:pt x="7" y="2857"/>
                  </a:cubicBezTo>
                  <a:lnTo>
                    <a:pt x="95" y="2746"/>
                  </a:lnTo>
                  <a:close/>
                  <a:moveTo>
                    <a:pt x="206" y="2126"/>
                  </a:moveTo>
                  <a:cubicBezTo>
                    <a:pt x="244" y="2088"/>
                    <a:pt x="244" y="2088"/>
                    <a:pt x="244" y="2088"/>
                  </a:cubicBezTo>
                  <a:cubicBezTo>
                    <a:pt x="253" y="2098"/>
                    <a:pt x="259" y="2111"/>
                    <a:pt x="259" y="2126"/>
                  </a:cubicBezTo>
                  <a:lnTo>
                    <a:pt x="206" y="2126"/>
                  </a:lnTo>
                  <a:close/>
                  <a:moveTo>
                    <a:pt x="259" y="2132"/>
                  </a:moveTo>
                  <a:cubicBezTo>
                    <a:pt x="259" y="2147"/>
                    <a:pt x="253" y="2160"/>
                    <a:pt x="244" y="2170"/>
                  </a:cubicBezTo>
                  <a:cubicBezTo>
                    <a:pt x="206" y="2132"/>
                    <a:pt x="206" y="2132"/>
                    <a:pt x="206" y="2132"/>
                  </a:cubicBezTo>
                  <a:lnTo>
                    <a:pt x="259" y="2132"/>
                  </a:lnTo>
                  <a:close/>
                  <a:moveTo>
                    <a:pt x="202" y="2121"/>
                  </a:moveTo>
                  <a:cubicBezTo>
                    <a:pt x="202" y="2068"/>
                    <a:pt x="202" y="2068"/>
                    <a:pt x="202" y="2068"/>
                  </a:cubicBezTo>
                  <a:cubicBezTo>
                    <a:pt x="216" y="2068"/>
                    <a:pt x="229" y="2074"/>
                    <a:pt x="239" y="2083"/>
                  </a:cubicBezTo>
                  <a:lnTo>
                    <a:pt x="202" y="2121"/>
                  </a:lnTo>
                  <a:close/>
                  <a:moveTo>
                    <a:pt x="239" y="2175"/>
                  </a:moveTo>
                  <a:cubicBezTo>
                    <a:pt x="229" y="2184"/>
                    <a:pt x="216" y="2189"/>
                    <a:pt x="202" y="2190"/>
                  </a:cubicBezTo>
                  <a:cubicBezTo>
                    <a:pt x="202" y="2137"/>
                    <a:pt x="202" y="2137"/>
                    <a:pt x="202" y="2137"/>
                  </a:cubicBezTo>
                  <a:lnTo>
                    <a:pt x="239" y="2175"/>
                  </a:lnTo>
                  <a:close/>
                  <a:moveTo>
                    <a:pt x="303" y="2881"/>
                  </a:moveTo>
                  <a:cubicBezTo>
                    <a:pt x="303" y="2881"/>
                    <a:pt x="303" y="2881"/>
                    <a:pt x="303" y="2880"/>
                  </a:cubicBezTo>
                  <a:cubicBezTo>
                    <a:pt x="303" y="2879"/>
                    <a:pt x="303" y="2877"/>
                    <a:pt x="303" y="2875"/>
                  </a:cubicBezTo>
                  <a:cubicBezTo>
                    <a:pt x="303" y="2745"/>
                    <a:pt x="303" y="2745"/>
                    <a:pt x="303" y="2745"/>
                  </a:cubicBezTo>
                  <a:cubicBezTo>
                    <a:pt x="391" y="2856"/>
                    <a:pt x="391" y="2856"/>
                    <a:pt x="391" y="2856"/>
                  </a:cubicBezTo>
                  <a:cubicBezTo>
                    <a:pt x="391" y="2966"/>
                    <a:pt x="391" y="2966"/>
                    <a:pt x="391" y="2966"/>
                  </a:cubicBezTo>
                  <a:cubicBezTo>
                    <a:pt x="350" y="2965"/>
                    <a:pt x="316" y="2936"/>
                    <a:pt x="306" y="2897"/>
                  </a:cubicBezTo>
                  <a:cubicBezTo>
                    <a:pt x="306" y="2897"/>
                    <a:pt x="306" y="2897"/>
                    <a:pt x="306" y="2897"/>
                  </a:cubicBezTo>
                  <a:cubicBezTo>
                    <a:pt x="305" y="2892"/>
                    <a:pt x="304" y="2886"/>
                    <a:pt x="303" y="2881"/>
                  </a:cubicBezTo>
                  <a:close/>
                  <a:moveTo>
                    <a:pt x="310" y="2742"/>
                  </a:moveTo>
                  <a:cubicBezTo>
                    <a:pt x="391" y="2742"/>
                    <a:pt x="391" y="2742"/>
                    <a:pt x="391" y="2742"/>
                  </a:cubicBezTo>
                  <a:cubicBezTo>
                    <a:pt x="391" y="2844"/>
                    <a:pt x="391" y="2844"/>
                    <a:pt x="391" y="2844"/>
                  </a:cubicBezTo>
                  <a:lnTo>
                    <a:pt x="310" y="2742"/>
                  </a:lnTo>
                  <a:close/>
                  <a:moveTo>
                    <a:pt x="310" y="2735"/>
                  </a:moveTo>
                  <a:cubicBezTo>
                    <a:pt x="391" y="2632"/>
                    <a:pt x="391" y="2632"/>
                    <a:pt x="391" y="2632"/>
                  </a:cubicBezTo>
                  <a:cubicBezTo>
                    <a:pt x="391" y="2735"/>
                    <a:pt x="391" y="2735"/>
                    <a:pt x="391" y="2735"/>
                  </a:cubicBezTo>
                  <a:lnTo>
                    <a:pt x="310" y="2735"/>
                  </a:lnTo>
                  <a:close/>
                  <a:moveTo>
                    <a:pt x="303" y="2732"/>
                  </a:moveTo>
                  <a:cubicBezTo>
                    <a:pt x="303" y="2602"/>
                    <a:pt x="303" y="2602"/>
                    <a:pt x="303" y="2602"/>
                  </a:cubicBezTo>
                  <a:cubicBezTo>
                    <a:pt x="303" y="2600"/>
                    <a:pt x="303" y="2598"/>
                    <a:pt x="303" y="2596"/>
                  </a:cubicBezTo>
                  <a:cubicBezTo>
                    <a:pt x="303" y="2596"/>
                    <a:pt x="303" y="2596"/>
                    <a:pt x="303" y="2596"/>
                  </a:cubicBezTo>
                  <a:cubicBezTo>
                    <a:pt x="304" y="2590"/>
                    <a:pt x="305" y="2585"/>
                    <a:pt x="306" y="2579"/>
                  </a:cubicBezTo>
                  <a:cubicBezTo>
                    <a:pt x="306" y="2579"/>
                    <a:pt x="306" y="2579"/>
                    <a:pt x="306" y="2579"/>
                  </a:cubicBezTo>
                  <a:cubicBezTo>
                    <a:pt x="316" y="2541"/>
                    <a:pt x="350" y="2512"/>
                    <a:pt x="391" y="2510"/>
                  </a:cubicBezTo>
                  <a:cubicBezTo>
                    <a:pt x="391" y="2579"/>
                    <a:pt x="391" y="2579"/>
                    <a:pt x="391" y="2579"/>
                  </a:cubicBezTo>
                  <a:cubicBezTo>
                    <a:pt x="391" y="2579"/>
                    <a:pt x="391" y="2579"/>
                    <a:pt x="391" y="2579"/>
                  </a:cubicBezTo>
                  <a:cubicBezTo>
                    <a:pt x="391" y="2621"/>
                    <a:pt x="391" y="2621"/>
                    <a:pt x="391" y="2621"/>
                  </a:cubicBezTo>
                  <a:lnTo>
                    <a:pt x="303" y="2732"/>
                  </a:lnTo>
                  <a:close/>
                  <a:moveTo>
                    <a:pt x="206" y="3344"/>
                  </a:moveTo>
                  <a:cubicBezTo>
                    <a:pt x="244" y="3307"/>
                    <a:pt x="244" y="3307"/>
                    <a:pt x="244" y="3307"/>
                  </a:cubicBezTo>
                  <a:cubicBezTo>
                    <a:pt x="253" y="3317"/>
                    <a:pt x="259" y="3330"/>
                    <a:pt x="259" y="3344"/>
                  </a:cubicBezTo>
                  <a:lnTo>
                    <a:pt x="206" y="3344"/>
                  </a:lnTo>
                  <a:close/>
                  <a:moveTo>
                    <a:pt x="259" y="3351"/>
                  </a:moveTo>
                  <a:cubicBezTo>
                    <a:pt x="259" y="3366"/>
                    <a:pt x="253" y="3379"/>
                    <a:pt x="244" y="3389"/>
                  </a:cubicBezTo>
                  <a:cubicBezTo>
                    <a:pt x="206" y="3351"/>
                    <a:pt x="206" y="3351"/>
                    <a:pt x="206" y="3351"/>
                  </a:cubicBezTo>
                  <a:lnTo>
                    <a:pt x="259" y="3351"/>
                  </a:lnTo>
                  <a:close/>
                  <a:moveTo>
                    <a:pt x="202" y="3339"/>
                  </a:moveTo>
                  <a:cubicBezTo>
                    <a:pt x="202" y="3286"/>
                    <a:pt x="202" y="3286"/>
                    <a:pt x="202" y="3286"/>
                  </a:cubicBezTo>
                  <a:cubicBezTo>
                    <a:pt x="216" y="3287"/>
                    <a:pt x="229" y="3293"/>
                    <a:pt x="239" y="3302"/>
                  </a:cubicBezTo>
                  <a:lnTo>
                    <a:pt x="202" y="3339"/>
                  </a:lnTo>
                  <a:close/>
                  <a:moveTo>
                    <a:pt x="239" y="3393"/>
                  </a:moveTo>
                  <a:cubicBezTo>
                    <a:pt x="229" y="3402"/>
                    <a:pt x="216" y="3408"/>
                    <a:pt x="202" y="3409"/>
                  </a:cubicBezTo>
                  <a:cubicBezTo>
                    <a:pt x="202" y="3356"/>
                    <a:pt x="202" y="3356"/>
                    <a:pt x="202" y="3356"/>
                  </a:cubicBezTo>
                  <a:lnTo>
                    <a:pt x="239" y="3393"/>
                  </a:lnTo>
                  <a:close/>
                  <a:moveTo>
                    <a:pt x="193" y="5168"/>
                  </a:moveTo>
                  <a:cubicBezTo>
                    <a:pt x="86" y="4864"/>
                    <a:pt x="86" y="4864"/>
                    <a:pt x="86" y="4864"/>
                  </a:cubicBezTo>
                  <a:cubicBezTo>
                    <a:pt x="136" y="4864"/>
                    <a:pt x="136" y="4864"/>
                    <a:pt x="136" y="4864"/>
                  </a:cubicBezTo>
                  <a:lnTo>
                    <a:pt x="193" y="5168"/>
                  </a:lnTo>
                  <a:close/>
                  <a:moveTo>
                    <a:pt x="143" y="4864"/>
                  </a:moveTo>
                  <a:cubicBezTo>
                    <a:pt x="193" y="4864"/>
                    <a:pt x="193" y="4864"/>
                    <a:pt x="193" y="4864"/>
                  </a:cubicBezTo>
                  <a:cubicBezTo>
                    <a:pt x="193" y="5129"/>
                    <a:pt x="193" y="5129"/>
                    <a:pt x="193" y="5129"/>
                  </a:cubicBezTo>
                  <a:lnTo>
                    <a:pt x="143" y="4864"/>
                  </a:lnTo>
                  <a:close/>
                  <a:moveTo>
                    <a:pt x="190" y="3351"/>
                  </a:moveTo>
                  <a:cubicBezTo>
                    <a:pt x="152" y="3389"/>
                    <a:pt x="152" y="3389"/>
                    <a:pt x="152" y="3389"/>
                  </a:cubicBezTo>
                  <a:cubicBezTo>
                    <a:pt x="143" y="3379"/>
                    <a:pt x="138" y="3366"/>
                    <a:pt x="137" y="3351"/>
                  </a:cubicBezTo>
                  <a:lnTo>
                    <a:pt x="190" y="3351"/>
                  </a:lnTo>
                  <a:close/>
                  <a:moveTo>
                    <a:pt x="137" y="3344"/>
                  </a:moveTo>
                  <a:cubicBezTo>
                    <a:pt x="138" y="3330"/>
                    <a:pt x="143" y="3317"/>
                    <a:pt x="152" y="3307"/>
                  </a:cubicBezTo>
                  <a:cubicBezTo>
                    <a:pt x="190" y="3344"/>
                    <a:pt x="190" y="3344"/>
                    <a:pt x="190" y="3344"/>
                  </a:cubicBezTo>
                  <a:lnTo>
                    <a:pt x="137" y="3344"/>
                  </a:lnTo>
                  <a:close/>
                  <a:moveTo>
                    <a:pt x="195" y="3356"/>
                  </a:moveTo>
                  <a:cubicBezTo>
                    <a:pt x="195" y="3409"/>
                    <a:pt x="195" y="3409"/>
                    <a:pt x="195" y="3409"/>
                  </a:cubicBezTo>
                  <a:cubicBezTo>
                    <a:pt x="180" y="3408"/>
                    <a:pt x="167" y="3402"/>
                    <a:pt x="157" y="3393"/>
                  </a:cubicBezTo>
                  <a:lnTo>
                    <a:pt x="195" y="3356"/>
                  </a:lnTo>
                  <a:close/>
                  <a:moveTo>
                    <a:pt x="157" y="3302"/>
                  </a:moveTo>
                  <a:cubicBezTo>
                    <a:pt x="167" y="3293"/>
                    <a:pt x="180" y="3287"/>
                    <a:pt x="195" y="3286"/>
                  </a:cubicBezTo>
                  <a:cubicBezTo>
                    <a:pt x="195" y="3339"/>
                    <a:pt x="195" y="3339"/>
                    <a:pt x="195" y="3339"/>
                  </a:cubicBezTo>
                  <a:lnTo>
                    <a:pt x="157" y="3302"/>
                  </a:lnTo>
                  <a:close/>
                  <a:moveTo>
                    <a:pt x="7" y="4864"/>
                  </a:moveTo>
                  <a:cubicBezTo>
                    <a:pt x="79" y="4864"/>
                    <a:pt x="79" y="4864"/>
                    <a:pt x="79" y="4864"/>
                  </a:cubicBezTo>
                  <a:cubicBezTo>
                    <a:pt x="196" y="5196"/>
                    <a:pt x="196" y="5196"/>
                    <a:pt x="196" y="5196"/>
                  </a:cubicBezTo>
                  <a:cubicBezTo>
                    <a:pt x="7" y="5196"/>
                    <a:pt x="7" y="5196"/>
                    <a:pt x="7" y="5196"/>
                  </a:cubicBezTo>
                  <a:lnTo>
                    <a:pt x="7" y="4864"/>
                  </a:lnTo>
                  <a:close/>
                  <a:moveTo>
                    <a:pt x="7" y="5203"/>
                  </a:moveTo>
                  <a:cubicBezTo>
                    <a:pt x="4276" y="5203"/>
                    <a:pt x="4276" y="5203"/>
                    <a:pt x="4276" y="5203"/>
                  </a:cubicBezTo>
                  <a:cubicBezTo>
                    <a:pt x="4276" y="5203"/>
                    <a:pt x="4276" y="5203"/>
                    <a:pt x="4276" y="5203"/>
                  </a:cubicBezTo>
                  <a:cubicBezTo>
                    <a:pt x="4280" y="5203"/>
                    <a:pt x="4280" y="5203"/>
                    <a:pt x="4280" y="5203"/>
                  </a:cubicBezTo>
                  <a:cubicBezTo>
                    <a:pt x="4280" y="5203"/>
                    <a:pt x="4280" y="5203"/>
                    <a:pt x="4280" y="5203"/>
                  </a:cubicBezTo>
                  <a:cubicBezTo>
                    <a:pt x="4302" y="5203"/>
                    <a:pt x="4322" y="5211"/>
                    <a:pt x="4338" y="5227"/>
                  </a:cubicBezTo>
                  <a:cubicBezTo>
                    <a:pt x="4353" y="5242"/>
                    <a:pt x="4361" y="5261"/>
                    <a:pt x="4362" y="5282"/>
                  </a:cubicBezTo>
                  <a:cubicBezTo>
                    <a:pt x="7" y="5282"/>
                    <a:pt x="7" y="5282"/>
                    <a:pt x="7" y="5282"/>
                  </a:cubicBezTo>
                  <a:lnTo>
                    <a:pt x="7" y="5203"/>
                  </a:lnTo>
                  <a:close/>
                  <a:moveTo>
                    <a:pt x="9804" y="5420"/>
                  </a:moveTo>
                  <a:cubicBezTo>
                    <a:pt x="5445" y="5420"/>
                    <a:pt x="5445" y="5420"/>
                    <a:pt x="5445" y="5420"/>
                  </a:cubicBezTo>
                  <a:cubicBezTo>
                    <a:pt x="5445" y="5427"/>
                    <a:pt x="5445" y="5427"/>
                    <a:pt x="5445" y="5427"/>
                  </a:cubicBezTo>
                  <a:cubicBezTo>
                    <a:pt x="9804" y="5427"/>
                    <a:pt x="9804" y="5427"/>
                    <a:pt x="9804" y="5427"/>
                  </a:cubicBezTo>
                  <a:cubicBezTo>
                    <a:pt x="9804" y="5470"/>
                    <a:pt x="9804" y="5470"/>
                    <a:pt x="9804" y="5470"/>
                  </a:cubicBezTo>
                  <a:cubicBezTo>
                    <a:pt x="5050" y="5470"/>
                    <a:pt x="5050" y="5470"/>
                    <a:pt x="5050" y="5470"/>
                  </a:cubicBezTo>
                  <a:cubicBezTo>
                    <a:pt x="5050" y="5470"/>
                    <a:pt x="5050" y="5470"/>
                    <a:pt x="5050" y="5470"/>
                  </a:cubicBezTo>
                  <a:cubicBezTo>
                    <a:pt x="7" y="5470"/>
                    <a:pt x="7" y="5470"/>
                    <a:pt x="7" y="5470"/>
                  </a:cubicBezTo>
                  <a:cubicBezTo>
                    <a:pt x="7" y="5427"/>
                    <a:pt x="7" y="5427"/>
                    <a:pt x="7" y="5427"/>
                  </a:cubicBezTo>
                  <a:cubicBezTo>
                    <a:pt x="4365" y="5427"/>
                    <a:pt x="4365" y="5427"/>
                    <a:pt x="4365" y="5427"/>
                  </a:cubicBezTo>
                  <a:cubicBezTo>
                    <a:pt x="4365" y="5420"/>
                    <a:pt x="4365" y="5420"/>
                    <a:pt x="4365" y="5420"/>
                  </a:cubicBezTo>
                  <a:cubicBezTo>
                    <a:pt x="7" y="5420"/>
                    <a:pt x="7" y="5420"/>
                    <a:pt x="7" y="5420"/>
                  </a:cubicBezTo>
                  <a:cubicBezTo>
                    <a:pt x="7" y="5382"/>
                    <a:pt x="7" y="5382"/>
                    <a:pt x="7" y="5382"/>
                  </a:cubicBezTo>
                  <a:cubicBezTo>
                    <a:pt x="4651" y="5382"/>
                    <a:pt x="4651" y="5382"/>
                    <a:pt x="4651" y="5382"/>
                  </a:cubicBezTo>
                  <a:cubicBezTo>
                    <a:pt x="4698" y="5429"/>
                    <a:pt x="4698" y="5429"/>
                    <a:pt x="4698" y="5429"/>
                  </a:cubicBezTo>
                  <a:cubicBezTo>
                    <a:pt x="4721" y="5406"/>
                    <a:pt x="4721" y="5406"/>
                    <a:pt x="4721" y="5406"/>
                  </a:cubicBezTo>
                  <a:cubicBezTo>
                    <a:pt x="4744" y="5429"/>
                    <a:pt x="4744" y="5429"/>
                    <a:pt x="4744" y="5429"/>
                  </a:cubicBezTo>
                  <a:cubicBezTo>
                    <a:pt x="4767" y="5407"/>
                    <a:pt x="4767" y="5407"/>
                    <a:pt x="4767" y="5407"/>
                  </a:cubicBezTo>
                  <a:cubicBezTo>
                    <a:pt x="4790" y="5430"/>
                    <a:pt x="4790" y="5430"/>
                    <a:pt x="4790" y="5430"/>
                  </a:cubicBezTo>
                  <a:cubicBezTo>
                    <a:pt x="4790" y="5429"/>
                    <a:pt x="4790" y="5429"/>
                    <a:pt x="4790" y="5429"/>
                  </a:cubicBezTo>
                  <a:cubicBezTo>
                    <a:pt x="4790" y="5429"/>
                    <a:pt x="4790" y="5429"/>
                    <a:pt x="4790" y="5429"/>
                  </a:cubicBezTo>
                  <a:cubicBezTo>
                    <a:pt x="4813" y="5407"/>
                    <a:pt x="4813" y="5407"/>
                    <a:pt x="4813" y="5407"/>
                  </a:cubicBezTo>
                  <a:cubicBezTo>
                    <a:pt x="4836" y="5430"/>
                    <a:pt x="4836" y="5430"/>
                    <a:pt x="4836" y="5430"/>
                  </a:cubicBezTo>
                  <a:cubicBezTo>
                    <a:pt x="4836" y="5429"/>
                    <a:pt x="4836" y="5429"/>
                    <a:pt x="4836" y="5429"/>
                  </a:cubicBezTo>
                  <a:cubicBezTo>
                    <a:pt x="4836" y="5429"/>
                    <a:pt x="4836" y="5429"/>
                    <a:pt x="4836" y="5429"/>
                  </a:cubicBezTo>
                  <a:cubicBezTo>
                    <a:pt x="4859" y="5407"/>
                    <a:pt x="4859" y="5407"/>
                    <a:pt x="4859" y="5407"/>
                  </a:cubicBezTo>
                  <a:cubicBezTo>
                    <a:pt x="4882" y="5430"/>
                    <a:pt x="4882" y="5430"/>
                    <a:pt x="4882" y="5430"/>
                  </a:cubicBezTo>
                  <a:cubicBezTo>
                    <a:pt x="4883" y="5429"/>
                    <a:pt x="4883" y="5429"/>
                    <a:pt x="4883" y="5429"/>
                  </a:cubicBezTo>
                  <a:cubicBezTo>
                    <a:pt x="4883" y="5429"/>
                    <a:pt x="4883" y="5429"/>
                    <a:pt x="4883" y="5429"/>
                  </a:cubicBezTo>
                  <a:cubicBezTo>
                    <a:pt x="4905" y="5407"/>
                    <a:pt x="4905" y="5407"/>
                    <a:pt x="4905" y="5407"/>
                  </a:cubicBezTo>
                  <a:cubicBezTo>
                    <a:pt x="4928" y="5430"/>
                    <a:pt x="4928" y="5430"/>
                    <a:pt x="4928" y="5430"/>
                  </a:cubicBezTo>
                  <a:cubicBezTo>
                    <a:pt x="4929" y="5429"/>
                    <a:pt x="4929" y="5429"/>
                    <a:pt x="4929" y="5429"/>
                  </a:cubicBezTo>
                  <a:cubicBezTo>
                    <a:pt x="4929" y="5429"/>
                    <a:pt x="4929" y="5429"/>
                    <a:pt x="4929" y="5429"/>
                  </a:cubicBezTo>
                  <a:cubicBezTo>
                    <a:pt x="4951" y="5407"/>
                    <a:pt x="4951" y="5407"/>
                    <a:pt x="4951" y="5407"/>
                  </a:cubicBezTo>
                  <a:cubicBezTo>
                    <a:pt x="4974" y="5430"/>
                    <a:pt x="4974" y="5430"/>
                    <a:pt x="4974" y="5430"/>
                  </a:cubicBezTo>
                  <a:cubicBezTo>
                    <a:pt x="4975" y="5429"/>
                    <a:pt x="4975" y="5429"/>
                    <a:pt x="4975" y="5429"/>
                  </a:cubicBezTo>
                  <a:cubicBezTo>
                    <a:pt x="4975" y="5429"/>
                    <a:pt x="4975" y="5429"/>
                    <a:pt x="4975" y="5429"/>
                  </a:cubicBezTo>
                  <a:cubicBezTo>
                    <a:pt x="4997" y="5407"/>
                    <a:pt x="4997" y="5407"/>
                    <a:pt x="4997" y="5407"/>
                  </a:cubicBezTo>
                  <a:cubicBezTo>
                    <a:pt x="5020" y="5430"/>
                    <a:pt x="5020" y="5430"/>
                    <a:pt x="5020" y="5430"/>
                  </a:cubicBezTo>
                  <a:cubicBezTo>
                    <a:pt x="5021" y="5429"/>
                    <a:pt x="5021" y="5429"/>
                    <a:pt x="5021" y="5429"/>
                  </a:cubicBezTo>
                  <a:cubicBezTo>
                    <a:pt x="5021" y="5429"/>
                    <a:pt x="5021" y="5429"/>
                    <a:pt x="5021" y="5429"/>
                  </a:cubicBezTo>
                  <a:cubicBezTo>
                    <a:pt x="5044" y="5407"/>
                    <a:pt x="5044" y="5407"/>
                    <a:pt x="5044" y="5407"/>
                  </a:cubicBezTo>
                  <a:cubicBezTo>
                    <a:pt x="5067" y="5430"/>
                    <a:pt x="5067" y="5430"/>
                    <a:pt x="5067" y="5430"/>
                  </a:cubicBezTo>
                  <a:cubicBezTo>
                    <a:pt x="5090" y="5406"/>
                    <a:pt x="5090" y="5406"/>
                    <a:pt x="5090" y="5406"/>
                  </a:cubicBezTo>
                  <a:cubicBezTo>
                    <a:pt x="5113" y="5430"/>
                    <a:pt x="5113" y="5430"/>
                    <a:pt x="5113" y="5430"/>
                  </a:cubicBezTo>
                  <a:cubicBezTo>
                    <a:pt x="5160" y="5382"/>
                    <a:pt x="5160" y="5382"/>
                    <a:pt x="5160" y="5382"/>
                  </a:cubicBezTo>
                  <a:cubicBezTo>
                    <a:pt x="9804" y="5382"/>
                    <a:pt x="9804" y="5382"/>
                    <a:pt x="9804" y="5382"/>
                  </a:cubicBezTo>
                  <a:lnTo>
                    <a:pt x="9804" y="5420"/>
                  </a:lnTo>
                  <a:close/>
                  <a:moveTo>
                    <a:pt x="4762" y="5356"/>
                  </a:moveTo>
                  <a:cubicBezTo>
                    <a:pt x="4760" y="5357"/>
                    <a:pt x="4760" y="5357"/>
                    <a:pt x="4760" y="5357"/>
                  </a:cubicBezTo>
                  <a:cubicBezTo>
                    <a:pt x="4760" y="5357"/>
                    <a:pt x="4760" y="5357"/>
                    <a:pt x="4760" y="5357"/>
                  </a:cubicBezTo>
                  <a:cubicBezTo>
                    <a:pt x="4744" y="5373"/>
                    <a:pt x="4744" y="5373"/>
                    <a:pt x="4744" y="5373"/>
                  </a:cubicBezTo>
                  <a:cubicBezTo>
                    <a:pt x="4726" y="5355"/>
                    <a:pt x="4726" y="5355"/>
                    <a:pt x="4726" y="5355"/>
                  </a:cubicBezTo>
                  <a:cubicBezTo>
                    <a:pt x="4744" y="5337"/>
                    <a:pt x="4744" y="5337"/>
                    <a:pt x="4744" y="5337"/>
                  </a:cubicBezTo>
                  <a:cubicBezTo>
                    <a:pt x="4760" y="5353"/>
                    <a:pt x="4760" y="5353"/>
                    <a:pt x="4760" y="5353"/>
                  </a:cubicBezTo>
                  <a:cubicBezTo>
                    <a:pt x="4760" y="5354"/>
                    <a:pt x="4760" y="5354"/>
                    <a:pt x="4760" y="5354"/>
                  </a:cubicBezTo>
                  <a:lnTo>
                    <a:pt x="4762" y="5356"/>
                  </a:lnTo>
                  <a:close/>
                  <a:moveTo>
                    <a:pt x="5108" y="5379"/>
                  </a:moveTo>
                  <a:cubicBezTo>
                    <a:pt x="5090" y="5397"/>
                    <a:pt x="5090" y="5397"/>
                    <a:pt x="5090" y="5397"/>
                  </a:cubicBezTo>
                  <a:cubicBezTo>
                    <a:pt x="5071" y="5379"/>
                    <a:pt x="5071" y="5379"/>
                    <a:pt x="5071" y="5379"/>
                  </a:cubicBezTo>
                  <a:cubicBezTo>
                    <a:pt x="5090" y="5360"/>
                    <a:pt x="5090" y="5360"/>
                    <a:pt x="5090" y="5360"/>
                  </a:cubicBezTo>
                  <a:lnTo>
                    <a:pt x="5108" y="5379"/>
                  </a:lnTo>
                  <a:close/>
                  <a:moveTo>
                    <a:pt x="5094" y="5356"/>
                  </a:moveTo>
                  <a:cubicBezTo>
                    <a:pt x="5113" y="5337"/>
                    <a:pt x="5113" y="5337"/>
                    <a:pt x="5113" y="5337"/>
                  </a:cubicBezTo>
                  <a:cubicBezTo>
                    <a:pt x="5154" y="5379"/>
                    <a:pt x="5154" y="5379"/>
                    <a:pt x="5154" y="5379"/>
                  </a:cubicBezTo>
                  <a:cubicBezTo>
                    <a:pt x="5113" y="5420"/>
                    <a:pt x="5113" y="5420"/>
                    <a:pt x="5113" y="5420"/>
                  </a:cubicBezTo>
                  <a:cubicBezTo>
                    <a:pt x="5094" y="5402"/>
                    <a:pt x="5094" y="5402"/>
                    <a:pt x="5094" y="5402"/>
                  </a:cubicBezTo>
                  <a:cubicBezTo>
                    <a:pt x="5118" y="5379"/>
                    <a:pt x="5118" y="5379"/>
                    <a:pt x="5118" y="5379"/>
                  </a:cubicBezTo>
                  <a:lnTo>
                    <a:pt x="5094" y="5356"/>
                  </a:lnTo>
                  <a:close/>
                  <a:moveTo>
                    <a:pt x="5049" y="5401"/>
                  </a:moveTo>
                  <a:cubicBezTo>
                    <a:pt x="5050" y="5400"/>
                    <a:pt x="5050" y="5400"/>
                    <a:pt x="5050" y="5400"/>
                  </a:cubicBezTo>
                  <a:cubicBezTo>
                    <a:pt x="5050" y="5400"/>
                    <a:pt x="5050" y="5400"/>
                    <a:pt x="5050" y="5400"/>
                  </a:cubicBezTo>
                  <a:cubicBezTo>
                    <a:pt x="5067" y="5383"/>
                    <a:pt x="5067" y="5383"/>
                    <a:pt x="5067" y="5383"/>
                  </a:cubicBezTo>
                  <a:cubicBezTo>
                    <a:pt x="5085" y="5402"/>
                    <a:pt x="5085" y="5402"/>
                    <a:pt x="5085" y="5402"/>
                  </a:cubicBezTo>
                  <a:cubicBezTo>
                    <a:pt x="5067" y="5420"/>
                    <a:pt x="5067" y="5420"/>
                    <a:pt x="5067" y="5420"/>
                  </a:cubicBezTo>
                  <a:cubicBezTo>
                    <a:pt x="5050" y="5404"/>
                    <a:pt x="5050" y="5404"/>
                    <a:pt x="5050" y="5404"/>
                  </a:cubicBezTo>
                  <a:cubicBezTo>
                    <a:pt x="5050" y="5403"/>
                    <a:pt x="5050" y="5403"/>
                    <a:pt x="5050" y="5403"/>
                  </a:cubicBezTo>
                  <a:lnTo>
                    <a:pt x="5049" y="5401"/>
                  </a:lnTo>
                  <a:close/>
                  <a:moveTo>
                    <a:pt x="5067" y="5374"/>
                  </a:moveTo>
                  <a:cubicBezTo>
                    <a:pt x="5050" y="5358"/>
                    <a:pt x="5050" y="5358"/>
                    <a:pt x="5050" y="5358"/>
                  </a:cubicBezTo>
                  <a:cubicBezTo>
                    <a:pt x="5050" y="5357"/>
                    <a:pt x="5050" y="5357"/>
                    <a:pt x="5050" y="5357"/>
                  </a:cubicBezTo>
                  <a:cubicBezTo>
                    <a:pt x="5049" y="5355"/>
                    <a:pt x="5049" y="5355"/>
                    <a:pt x="5049" y="5355"/>
                  </a:cubicBezTo>
                  <a:cubicBezTo>
                    <a:pt x="5050" y="5354"/>
                    <a:pt x="5050" y="5354"/>
                    <a:pt x="5050" y="5354"/>
                  </a:cubicBezTo>
                  <a:cubicBezTo>
                    <a:pt x="5050" y="5353"/>
                    <a:pt x="5050" y="5353"/>
                    <a:pt x="5050" y="5353"/>
                  </a:cubicBezTo>
                  <a:cubicBezTo>
                    <a:pt x="5067" y="5337"/>
                    <a:pt x="5067" y="5337"/>
                    <a:pt x="5067" y="5337"/>
                  </a:cubicBezTo>
                  <a:cubicBezTo>
                    <a:pt x="5085" y="5356"/>
                    <a:pt x="5085" y="5356"/>
                    <a:pt x="5085" y="5356"/>
                  </a:cubicBezTo>
                  <a:lnTo>
                    <a:pt x="5067" y="5374"/>
                  </a:lnTo>
                  <a:close/>
                  <a:moveTo>
                    <a:pt x="5062" y="5379"/>
                  </a:moveTo>
                  <a:cubicBezTo>
                    <a:pt x="5044" y="5396"/>
                    <a:pt x="5044" y="5396"/>
                    <a:pt x="5044" y="5396"/>
                  </a:cubicBezTo>
                  <a:cubicBezTo>
                    <a:pt x="5026" y="5378"/>
                    <a:pt x="5026" y="5378"/>
                    <a:pt x="5026" y="5378"/>
                  </a:cubicBezTo>
                  <a:cubicBezTo>
                    <a:pt x="5044" y="5360"/>
                    <a:pt x="5044" y="5360"/>
                    <a:pt x="5044" y="5360"/>
                  </a:cubicBezTo>
                  <a:lnTo>
                    <a:pt x="5062" y="5379"/>
                  </a:lnTo>
                  <a:close/>
                  <a:moveTo>
                    <a:pt x="5039" y="5402"/>
                  </a:moveTo>
                  <a:cubicBezTo>
                    <a:pt x="5021" y="5419"/>
                    <a:pt x="5021" y="5419"/>
                    <a:pt x="5021" y="5419"/>
                  </a:cubicBezTo>
                  <a:cubicBezTo>
                    <a:pt x="5003" y="5401"/>
                    <a:pt x="5003" y="5401"/>
                    <a:pt x="5003" y="5401"/>
                  </a:cubicBezTo>
                  <a:cubicBezTo>
                    <a:pt x="5021" y="5384"/>
                    <a:pt x="5021" y="5384"/>
                    <a:pt x="5021" y="5384"/>
                  </a:cubicBezTo>
                  <a:lnTo>
                    <a:pt x="5039" y="5402"/>
                  </a:lnTo>
                  <a:close/>
                  <a:moveTo>
                    <a:pt x="5021" y="5373"/>
                  </a:moveTo>
                  <a:cubicBezTo>
                    <a:pt x="5003" y="5355"/>
                    <a:pt x="5003" y="5355"/>
                    <a:pt x="5003" y="5355"/>
                  </a:cubicBezTo>
                  <a:cubicBezTo>
                    <a:pt x="5021" y="5337"/>
                    <a:pt x="5021" y="5337"/>
                    <a:pt x="5021" y="5337"/>
                  </a:cubicBezTo>
                  <a:cubicBezTo>
                    <a:pt x="5039" y="5356"/>
                    <a:pt x="5039" y="5356"/>
                    <a:pt x="5039" y="5356"/>
                  </a:cubicBezTo>
                  <a:lnTo>
                    <a:pt x="5021" y="5373"/>
                  </a:lnTo>
                  <a:close/>
                  <a:moveTo>
                    <a:pt x="5016" y="5379"/>
                  </a:moveTo>
                  <a:cubicBezTo>
                    <a:pt x="4998" y="5396"/>
                    <a:pt x="4998" y="5396"/>
                    <a:pt x="4998" y="5396"/>
                  </a:cubicBezTo>
                  <a:cubicBezTo>
                    <a:pt x="4980" y="5378"/>
                    <a:pt x="4980" y="5378"/>
                    <a:pt x="4980" y="5378"/>
                  </a:cubicBezTo>
                  <a:cubicBezTo>
                    <a:pt x="4997" y="5360"/>
                    <a:pt x="4997" y="5360"/>
                    <a:pt x="4997" y="5360"/>
                  </a:cubicBezTo>
                  <a:lnTo>
                    <a:pt x="5016" y="5379"/>
                  </a:lnTo>
                  <a:close/>
                  <a:moveTo>
                    <a:pt x="4993" y="5402"/>
                  </a:moveTo>
                  <a:cubicBezTo>
                    <a:pt x="4975" y="5419"/>
                    <a:pt x="4975" y="5419"/>
                    <a:pt x="4975" y="5419"/>
                  </a:cubicBezTo>
                  <a:cubicBezTo>
                    <a:pt x="4957" y="5401"/>
                    <a:pt x="4957" y="5401"/>
                    <a:pt x="4957" y="5401"/>
                  </a:cubicBezTo>
                  <a:cubicBezTo>
                    <a:pt x="4974" y="5384"/>
                    <a:pt x="4974" y="5384"/>
                    <a:pt x="4974" y="5384"/>
                  </a:cubicBezTo>
                  <a:lnTo>
                    <a:pt x="4993" y="5402"/>
                  </a:lnTo>
                  <a:close/>
                  <a:moveTo>
                    <a:pt x="4975" y="5373"/>
                  </a:moveTo>
                  <a:cubicBezTo>
                    <a:pt x="4957" y="5355"/>
                    <a:pt x="4957" y="5355"/>
                    <a:pt x="4957" y="5355"/>
                  </a:cubicBezTo>
                  <a:cubicBezTo>
                    <a:pt x="4974" y="5337"/>
                    <a:pt x="4974" y="5337"/>
                    <a:pt x="4974" y="5337"/>
                  </a:cubicBezTo>
                  <a:cubicBezTo>
                    <a:pt x="4993" y="5356"/>
                    <a:pt x="4993" y="5356"/>
                    <a:pt x="4993" y="5356"/>
                  </a:cubicBezTo>
                  <a:lnTo>
                    <a:pt x="4975" y="5373"/>
                  </a:lnTo>
                  <a:close/>
                  <a:moveTo>
                    <a:pt x="4969" y="5379"/>
                  </a:moveTo>
                  <a:cubicBezTo>
                    <a:pt x="4952" y="5396"/>
                    <a:pt x="4952" y="5396"/>
                    <a:pt x="4952" y="5396"/>
                  </a:cubicBezTo>
                  <a:cubicBezTo>
                    <a:pt x="4934" y="5378"/>
                    <a:pt x="4934" y="5378"/>
                    <a:pt x="4934" y="5378"/>
                  </a:cubicBezTo>
                  <a:cubicBezTo>
                    <a:pt x="4951" y="5360"/>
                    <a:pt x="4951" y="5360"/>
                    <a:pt x="4951" y="5360"/>
                  </a:cubicBezTo>
                  <a:lnTo>
                    <a:pt x="4969" y="5379"/>
                  </a:lnTo>
                  <a:close/>
                  <a:moveTo>
                    <a:pt x="4946" y="5402"/>
                  </a:moveTo>
                  <a:cubicBezTo>
                    <a:pt x="4929" y="5419"/>
                    <a:pt x="4929" y="5419"/>
                    <a:pt x="4929" y="5419"/>
                  </a:cubicBezTo>
                  <a:cubicBezTo>
                    <a:pt x="4911" y="5401"/>
                    <a:pt x="4911" y="5401"/>
                    <a:pt x="4911" y="5401"/>
                  </a:cubicBezTo>
                  <a:cubicBezTo>
                    <a:pt x="4928" y="5384"/>
                    <a:pt x="4928" y="5384"/>
                    <a:pt x="4928" y="5384"/>
                  </a:cubicBezTo>
                  <a:lnTo>
                    <a:pt x="4946" y="5402"/>
                  </a:lnTo>
                  <a:close/>
                  <a:moveTo>
                    <a:pt x="4929" y="5373"/>
                  </a:moveTo>
                  <a:cubicBezTo>
                    <a:pt x="4911" y="5355"/>
                    <a:pt x="4911" y="5355"/>
                    <a:pt x="4911" y="5355"/>
                  </a:cubicBezTo>
                  <a:cubicBezTo>
                    <a:pt x="4928" y="5337"/>
                    <a:pt x="4928" y="5337"/>
                    <a:pt x="4928" y="5337"/>
                  </a:cubicBezTo>
                  <a:cubicBezTo>
                    <a:pt x="4946" y="5356"/>
                    <a:pt x="4946" y="5356"/>
                    <a:pt x="4946" y="5356"/>
                  </a:cubicBezTo>
                  <a:lnTo>
                    <a:pt x="4929" y="5373"/>
                  </a:lnTo>
                  <a:close/>
                  <a:moveTo>
                    <a:pt x="4923" y="5379"/>
                  </a:moveTo>
                  <a:cubicBezTo>
                    <a:pt x="4906" y="5396"/>
                    <a:pt x="4906" y="5396"/>
                    <a:pt x="4906" y="5396"/>
                  </a:cubicBezTo>
                  <a:cubicBezTo>
                    <a:pt x="4887" y="5378"/>
                    <a:pt x="4887" y="5378"/>
                    <a:pt x="4887" y="5378"/>
                  </a:cubicBezTo>
                  <a:cubicBezTo>
                    <a:pt x="4905" y="5360"/>
                    <a:pt x="4905" y="5360"/>
                    <a:pt x="4905" y="5360"/>
                  </a:cubicBezTo>
                  <a:lnTo>
                    <a:pt x="4923" y="5379"/>
                  </a:lnTo>
                  <a:close/>
                  <a:moveTo>
                    <a:pt x="4900" y="5402"/>
                  </a:moveTo>
                  <a:cubicBezTo>
                    <a:pt x="4883" y="5419"/>
                    <a:pt x="4883" y="5419"/>
                    <a:pt x="4883" y="5419"/>
                  </a:cubicBezTo>
                  <a:cubicBezTo>
                    <a:pt x="4864" y="5401"/>
                    <a:pt x="4864" y="5401"/>
                    <a:pt x="4864" y="5401"/>
                  </a:cubicBezTo>
                  <a:cubicBezTo>
                    <a:pt x="4882" y="5384"/>
                    <a:pt x="4882" y="5384"/>
                    <a:pt x="4882" y="5384"/>
                  </a:cubicBezTo>
                  <a:lnTo>
                    <a:pt x="4900" y="5402"/>
                  </a:lnTo>
                  <a:close/>
                  <a:moveTo>
                    <a:pt x="4883" y="5373"/>
                  </a:moveTo>
                  <a:cubicBezTo>
                    <a:pt x="4864" y="5355"/>
                    <a:pt x="4864" y="5355"/>
                    <a:pt x="4864" y="5355"/>
                  </a:cubicBezTo>
                  <a:cubicBezTo>
                    <a:pt x="4882" y="5337"/>
                    <a:pt x="4882" y="5337"/>
                    <a:pt x="4882" y="5337"/>
                  </a:cubicBezTo>
                  <a:cubicBezTo>
                    <a:pt x="4900" y="5356"/>
                    <a:pt x="4900" y="5356"/>
                    <a:pt x="4900" y="5356"/>
                  </a:cubicBezTo>
                  <a:lnTo>
                    <a:pt x="4883" y="5373"/>
                  </a:lnTo>
                  <a:close/>
                  <a:moveTo>
                    <a:pt x="4877" y="5379"/>
                  </a:moveTo>
                  <a:cubicBezTo>
                    <a:pt x="4859" y="5396"/>
                    <a:pt x="4859" y="5396"/>
                    <a:pt x="4859" y="5396"/>
                  </a:cubicBezTo>
                  <a:cubicBezTo>
                    <a:pt x="4841" y="5378"/>
                    <a:pt x="4841" y="5378"/>
                    <a:pt x="4841" y="5378"/>
                  </a:cubicBezTo>
                  <a:cubicBezTo>
                    <a:pt x="4859" y="5360"/>
                    <a:pt x="4859" y="5360"/>
                    <a:pt x="4859" y="5360"/>
                  </a:cubicBezTo>
                  <a:lnTo>
                    <a:pt x="4877" y="5379"/>
                  </a:lnTo>
                  <a:close/>
                  <a:moveTo>
                    <a:pt x="4854" y="5402"/>
                  </a:moveTo>
                  <a:cubicBezTo>
                    <a:pt x="4836" y="5419"/>
                    <a:pt x="4836" y="5419"/>
                    <a:pt x="4836" y="5419"/>
                  </a:cubicBezTo>
                  <a:cubicBezTo>
                    <a:pt x="4818" y="5401"/>
                    <a:pt x="4818" y="5401"/>
                    <a:pt x="4818" y="5401"/>
                  </a:cubicBezTo>
                  <a:cubicBezTo>
                    <a:pt x="4836" y="5384"/>
                    <a:pt x="4836" y="5384"/>
                    <a:pt x="4836" y="5384"/>
                  </a:cubicBezTo>
                  <a:lnTo>
                    <a:pt x="4854" y="5402"/>
                  </a:lnTo>
                  <a:close/>
                  <a:moveTo>
                    <a:pt x="4836" y="5373"/>
                  </a:moveTo>
                  <a:cubicBezTo>
                    <a:pt x="4818" y="5355"/>
                    <a:pt x="4818" y="5355"/>
                    <a:pt x="4818" y="5355"/>
                  </a:cubicBezTo>
                  <a:cubicBezTo>
                    <a:pt x="4836" y="5337"/>
                    <a:pt x="4836" y="5337"/>
                    <a:pt x="4836" y="5337"/>
                  </a:cubicBezTo>
                  <a:cubicBezTo>
                    <a:pt x="4854" y="5356"/>
                    <a:pt x="4854" y="5356"/>
                    <a:pt x="4854" y="5356"/>
                  </a:cubicBezTo>
                  <a:lnTo>
                    <a:pt x="4836" y="5373"/>
                  </a:lnTo>
                  <a:close/>
                  <a:moveTo>
                    <a:pt x="4831" y="5379"/>
                  </a:moveTo>
                  <a:cubicBezTo>
                    <a:pt x="4813" y="5396"/>
                    <a:pt x="4813" y="5396"/>
                    <a:pt x="4813" y="5396"/>
                  </a:cubicBezTo>
                  <a:cubicBezTo>
                    <a:pt x="4795" y="5378"/>
                    <a:pt x="4795" y="5378"/>
                    <a:pt x="4795" y="5378"/>
                  </a:cubicBezTo>
                  <a:cubicBezTo>
                    <a:pt x="4813" y="5360"/>
                    <a:pt x="4813" y="5360"/>
                    <a:pt x="4813" y="5360"/>
                  </a:cubicBezTo>
                  <a:lnTo>
                    <a:pt x="4831" y="5379"/>
                  </a:lnTo>
                  <a:close/>
                  <a:moveTo>
                    <a:pt x="4808" y="5402"/>
                  </a:moveTo>
                  <a:cubicBezTo>
                    <a:pt x="4790" y="5419"/>
                    <a:pt x="4790" y="5419"/>
                    <a:pt x="4790" y="5419"/>
                  </a:cubicBezTo>
                  <a:cubicBezTo>
                    <a:pt x="4772" y="5401"/>
                    <a:pt x="4772" y="5401"/>
                    <a:pt x="4772" y="5401"/>
                  </a:cubicBezTo>
                  <a:cubicBezTo>
                    <a:pt x="4790" y="5384"/>
                    <a:pt x="4790" y="5384"/>
                    <a:pt x="4790" y="5384"/>
                  </a:cubicBezTo>
                  <a:lnTo>
                    <a:pt x="4808" y="5402"/>
                  </a:lnTo>
                  <a:close/>
                  <a:moveTo>
                    <a:pt x="4790" y="5373"/>
                  </a:moveTo>
                  <a:cubicBezTo>
                    <a:pt x="4772" y="5355"/>
                    <a:pt x="4772" y="5355"/>
                    <a:pt x="4772" y="5355"/>
                  </a:cubicBezTo>
                  <a:cubicBezTo>
                    <a:pt x="4790" y="5337"/>
                    <a:pt x="4790" y="5337"/>
                    <a:pt x="4790" y="5337"/>
                  </a:cubicBezTo>
                  <a:cubicBezTo>
                    <a:pt x="4808" y="5356"/>
                    <a:pt x="4808" y="5356"/>
                    <a:pt x="4808" y="5356"/>
                  </a:cubicBezTo>
                  <a:lnTo>
                    <a:pt x="4790" y="5373"/>
                  </a:lnTo>
                  <a:close/>
                  <a:moveTo>
                    <a:pt x="4785" y="5379"/>
                  </a:moveTo>
                  <a:cubicBezTo>
                    <a:pt x="4767" y="5396"/>
                    <a:pt x="4767" y="5396"/>
                    <a:pt x="4767" y="5396"/>
                  </a:cubicBezTo>
                  <a:cubicBezTo>
                    <a:pt x="4749" y="5378"/>
                    <a:pt x="4749" y="5378"/>
                    <a:pt x="4749" y="5378"/>
                  </a:cubicBezTo>
                  <a:cubicBezTo>
                    <a:pt x="4767" y="5360"/>
                    <a:pt x="4767" y="5360"/>
                    <a:pt x="4767" y="5360"/>
                  </a:cubicBezTo>
                  <a:lnTo>
                    <a:pt x="4785" y="5379"/>
                  </a:lnTo>
                  <a:close/>
                  <a:moveTo>
                    <a:pt x="4762" y="5402"/>
                  </a:moveTo>
                  <a:cubicBezTo>
                    <a:pt x="4760" y="5403"/>
                    <a:pt x="4760" y="5403"/>
                    <a:pt x="4760" y="5403"/>
                  </a:cubicBezTo>
                  <a:cubicBezTo>
                    <a:pt x="4760" y="5403"/>
                    <a:pt x="4760" y="5403"/>
                    <a:pt x="4760" y="5403"/>
                  </a:cubicBezTo>
                  <a:cubicBezTo>
                    <a:pt x="4744" y="5419"/>
                    <a:pt x="4744" y="5419"/>
                    <a:pt x="4744" y="5419"/>
                  </a:cubicBezTo>
                  <a:cubicBezTo>
                    <a:pt x="4726" y="5401"/>
                    <a:pt x="4726" y="5401"/>
                    <a:pt x="4726" y="5401"/>
                  </a:cubicBezTo>
                  <a:cubicBezTo>
                    <a:pt x="4744" y="5383"/>
                    <a:pt x="4744" y="5383"/>
                    <a:pt x="4744" y="5383"/>
                  </a:cubicBezTo>
                  <a:cubicBezTo>
                    <a:pt x="4760" y="5399"/>
                    <a:pt x="4760" y="5399"/>
                    <a:pt x="4760" y="5399"/>
                  </a:cubicBezTo>
                  <a:cubicBezTo>
                    <a:pt x="4760" y="5400"/>
                    <a:pt x="4760" y="5400"/>
                    <a:pt x="4760" y="5400"/>
                  </a:cubicBezTo>
                  <a:lnTo>
                    <a:pt x="4762" y="5402"/>
                  </a:lnTo>
                  <a:close/>
                  <a:moveTo>
                    <a:pt x="4739" y="5378"/>
                  </a:moveTo>
                  <a:cubicBezTo>
                    <a:pt x="4721" y="5396"/>
                    <a:pt x="4721" y="5396"/>
                    <a:pt x="4721" y="5396"/>
                  </a:cubicBezTo>
                  <a:cubicBezTo>
                    <a:pt x="4703" y="5378"/>
                    <a:pt x="4703" y="5378"/>
                    <a:pt x="4703" y="5378"/>
                  </a:cubicBezTo>
                  <a:cubicBezTo>
                    <a:pt x="4721" y="5360"/>
                    <a:pt x="4721" y="5360"/>
                    <a:pt x="4721" y="5360"/>
                  </a:cubicBezTo>
                  <a:lnTo>
                    <a:pt x="4739" y="5378"/>
                  </a:lnTo>
                  <a:close/>
                  <a:moveTo>
                    <a:pt x="4693" y="5378"/>
                  </a:moveTo>
                  <a:cubicBezTo>
                    <a:pt x="4716" y="5401"/>
                    <a:pt x="4716" y="5401"/>
                    <a:pt x="4716" y="5401"/>
                  </a:cubicBezTo>
                  <a:cubicBezTo>
                    <a:pt x="4698" y="5419"/>
                    <a:pt x="4698" y="5419"/>
                    <a:pt x="4698" y="5419"/>
                  </a:cubicBezTo>
                  <a:cubicBezTo>
                    <a:pt x="4657" y="5378"/>
                    <a:pt x="4657" y="5378"/>
                    <a:pt x="4657" y="5378"/>
                  </a:cubicBezTo>
                  <a:cubicBezTo>
                    <a:pt x="4698" y="5337"/>
                    <a:pt x="4698" y="5337"/>
                    <a:pt x="4698" y="5337"/>
                  </a:cubicBezTo>
                  <a:cubicBezTo>
                    <a:pt x="4716" y="5355"/>
                    <a:pt x="4716" y="5355"/>
                    <a:pt x="4716" y="5355"/>
                  </a:cubicBezTo>
                  <a:lnTo>
                    <a:pt x="4693" y="5378"/>
                  </a:lnTo>
                  <a:close/>
                  <a:moveTo>
                    <a:pt x="9804" y="5330"/>
                  </a:moveTo>
                  <a:cubicBezTo>
                    <a:pt x="5445" y="5330"/>
                    <a:pt x="5445" y="5330"/>
                    <a:pt x="5445" y="5330"/>
                  </a:cubicBezTo>
                  <a:cubicBezTo>
                    <a:pt x="5445" y="5337"/>
                    <a:pt x="5445" y="5337"/>
                    <a:pt x="5445" y="5337"/>
                  </a:cubicBezTo>
                  <a:cubicBezTo>
                    <a:pt x="9804" y="5337"/>
                    <a:pt x="9804" y="5337"/>
                    <a:pt x="9804" y="5337"/>
                  </a:cubicBezTo>
                  <a:cubicBezTo>
                    <a:pt x="9804" y="5375"/>
                    <a:pt x="9804" y="5375"/>
                    <a:pt x="9804" y="5375"/>
                  </a:cubicBezTo>
                  <a:cubicBezTo>
                    <a:pt x="5160" y="5375"/>
                    <a:pt x="5160" y="5375"/>
                    <a:pt x="5160" y="5375"/>
                  </a:cubicBezTo>
                  <a:cubicBezTo>
                    <a:pt x="5113" y="5328"/>
                    <a:pt x="5113" y="5328"/>
                    <a:pt x="5113" y="5328"/>
                  </a:cubicBezTo>
                  <a:cubicBezTo>
                    <a:pt x="5090" y="5351"/>
                    <a:pt x="5090" y="5351"/>
                    <a:pt x="5090" y="5351"/>
                  </a:cubicBezTo>
                  <a:cubicBezTo>
                    <a:pt x="5067" y="5328"/>
                    <a:pt x="5067" y="5328"/>
                    <a:pt x="5067" y="5328"/>
                  </a:cubicBezTo>
                  <a:cubicBezTo>
                    <a:pt x="5044" y="5350"/>
                    <a:pt x="5044" y="5350"/>
                    <a:pt x="5044" y="5350"/>
                  </a:cubicBezTo>
                  <a:cubicBezTo>
                    <a:pt x="5021" y="5327"/>
                    <a:pt x="5021" y="5327"/>
                    <a:pt x="5021" y="5327"/>
                  </a:cubicBezTo>
                  <a:cubicBezTo>
                    <a:pt x="5021" y="5328"/>
                    <a:pt x="5021" y="5328"/>
                    <a:pt x="5021" y="5328"/>
                  </a:cubicBezTo>
                  <a:cubicBezTo>
                    <a:pt x="5020" y="5328"/>
                    <a:pt x="5020" y="5328"/>
                    <a:pt x="5020" y="5328"/>
                  </a:cubicBezTo>
                  <a:cubicBezTo>
                    <a:pt x="4998" y="5350"/>
                    <a:pt x="4998" y="5350"/>
                    <a:pt x="4998" y="5350"/>
                  </a:cubicBezTo>
                  <a:cubicBezTo>
                    <a:pt x="4975" y="5327"/>
                    <a:pt x="4975" y="5327"/>
                    <a:pt x="4975" y="5327"/>
                  </a:cubicBezTo>
                  <a:cubicBezTo>
                    <a:pt x="4974" y="5328"/>
                    <a:pt x="4974" y="5328"/>
                    <a:pt x="4974" y="5328"/>
                  </a:cubicBezTo>
                  <a:cubicBezTo>
                    <a:pt x="4974" y="5328"/>
                    <a:pt x="4974" y="5328"/>
                    <a:pt x="4974" y="5328"/>
                  </a:cubicBezTo>
                  <a:cubicBezTo>
                    <a:pt x="4952" y="5350"/>
                    <a:pt x="4952" y="5350"/>
                    <a:pt x="4952" y="5350"/>
                  </a:cubicBezTo>
                  <a:cubicBezTo>
                    <a:pt x="4929" y="5327"/>
                    <a:pt x="4929" y="5327"/>
                    <a:pt x="4929" y="5327"/>
                  </a:cubicBezTo>
                  <a:cubicBezTo>
                    <a:pt x="4928" y="5328"/>
                    <a:pt x="4928" y="5328"/>
                    <a:pt x="4928" y="5328"/>
                  </a:cubicBezTo>
                  <a:cubicBezTo>
                    <a:pt x="4928" y="5328"/>
                    <a:pt x="4928" y="5328"/>
                    <a:pt x="4928" y="5328"/>
                  </a:cubicBezTo>
                  <a:cubicBezTo>
                    <a:pt x="4906" y="5350"/>
                    <a:pt x="4906" y="5350"/>
                    <a:pt x="4906" y="5350"/>
                  </a:cubicBezTo>
                  <a:cubicBezTo>
                    <a:pt x="4883" y="5327"/>
                    <a:pt x="4883" y="5327"/>
                    <a:pt x="4883" y="5327"/>
                  </a:cubicBezTo>
                  <a:cubicBezTo>
                    <a:pt x="4882" y="5328"/>
                    <a:pt x="4882" y="5328"/>
                    <a:pt x="4882" y="5328"/>
                  </a:cubicBezTo>
                  <a:cubicBezTo>
                    <a:pt x="4882" y="5328"/>
                    <a:pt x="4882" y="5328"/>
                    <a:pt x="4882" y="5328"/>
                  </a:cubicBezTo>
                  <a:cubicBezTo>
                    <a:pt x="4859" y="5350"/>
                    <a:pt x="4859" y="5350"/>
                    <a:pt x="4859" y="5350"/>
                  </a:cubicBezTo>
                  <a:cubicBezTo>
                    <a:pt x="4836" y="5327"/>
                    <a:pt x="4836" y="5327"/>
                    <a:pt x="4836" y="5327"/>
                  </a:cubicBezTo>
                  <a:cubicBezTo>
                    <a:pt x="4836" y="5328"/>
                    <a:pt x="4836" y="5328"/>
                    <a:pt x="4836" y="5328"/>
                  </a:cubicBezTo>
                  <a:cubicBezTo>
                    <a:pt x="4836" y="5328"/>
                    <a:pt x="4836" y="5328"/>
                    <a:pt x="4836" y="5328"/>
                  </a:cubicBezTo>
                  <a:cubicBezTo>
                    <a:pt x="4813" y="5350"/>
                    <a:pt x="4813" y="5350"/>
                    <a:pt x="4813" y="5350"/>
                  </a:cubicBezTo>
                  <a:cubicBezTo>
                    <a:pt x="4790" y="5327"/>
                    <a:pt x="4790" y="5327"/>
                    <a:pt x="4790" y="5327"/>
                  </a:cubicBezTo>
                  <a:cubicBezTo>
                    <a:pt x="4790" y="5328"/>
                    <a:pt x="4790" y="5328"/>
                    <a:pt x="4790" y="5328"/>
                  </a:cubicBezTo>
                  <a:cubicBezTo>
                    <a:pt x="4790" y="5328"/>
                    <a:pt x="4790" y="5328"/>
                    <a:pt x="4790" y="5328"/>
                  </a:cubicBezTo>
                  <a:cubicBezTo>
                    <a:pt x="4767" y="5350"/>
                    <a:pt x="4767" y="5350"/>
                    <a:pt x="4767" y="5350"/>
                  </a:cubicBezTo>
                  <a:cubicBezTo>
                    <a:pt x="4744" y="5327"/>
                    <a:pt x="4744" y="5327"/>
                    <a:pt x="4744" y="5327"/>
                  </a:cubicBezTo>
                  <a:cubicBezTo>
                    <a:pt x="4721" y="5350"/>
                    <a:pt x="4721" y="5350"/>
                    <a:pt x="4721" y="5350"/>
                  </a:cubicBezTo>
                  <a:cubicBezTo>
                    <a:pt x="4698" y="5327"/>
                    <a:pt x="4698" y="5327"/>
                    <a:pt x="4698" y="5327"/>
                  </a:cubicBezTo>
                  <a:cubicBezTo>
                    <a:pt x="4651" y="5375"/>
                    <a:pt x="4651" y="5375"/>
                    <a:pt x="4651" y="5375"/>
                  </a:cubicBezTo>
                  <a:cubicBezTo>
                    <a:pt x="7" y="5375"/>
                    <a:pt x="7" y="5375"/>
                    <a:pt x="7" y="5375"/>
                  </a:cubicBezTo>
                  <a:cubicBezTo>
                    <a:pt x="7" y="5337"/>
                    <a:pt x="7" y="5337"/>
                    <a:pt x="7" y="5337"/>
                  </a:cubicBezTo>
                  <a:cubicBezTo>
                    <a:pt x="4365" y="5337"/>
                    <a:pt x="4365" y="5337"/>
                    <a:pt x="4365" y="5337"/>
                  </a:cubicBezTo>
                  <a:cubicBezTo>
                    <a:pt x="4365" y="5330"/>
                    <a:pt x="4365" y="5330"/>
                    <a:pt x="4365" y="5330"/>
                  </a:cubicBezTo>
                  <a:cubicBezTo>
                    <a:pt x="7" y="5330"/>
                    <a:pt x="7" y="5330"/>
                    <a:pt x="7" y="5330"/>
                  </a:cubicBezTo>
                  <a:cubicBezTo>
                    <a:pt x="7" y="5289"/>
                    <a:pt x="7" y="5289"/>
                    <a:pt x="7" y="5289"/>
                  </a:cubicBezTo>
                  <a:cubicBezTo>
                    <a:pt x="4362" y="5289"/>
                    <a:pt x="4362" y="5289"/>
                    <a:pt x="4362" y="5289"/>
                  </a:cubicBezTo>
                  <a:cubicBezTo>
                    <a:pt x="4362" y="5289"/>
                    <a:pt x="4362" y="5289"/>
                    <a:pt x="4362" y="5289"/>
                  </a:cubicBezTo>
                  <a:cubicBezTo>
                    <a:pt x="4365" y="5289"/>
                    <a:pt x="4365" y="5289"/>
                    <a:pt x="4365" y="5289"/>
                  </a:cubicBezTo>
                  <a:cubicBezTo>
                    <a:pt x="4760" y="5289"/>
                    <a:pt x="4760" y="5289"/>
                    <a:pt x="4760" y="5289"/>
                  </a:cubicBezTo>
                  <a:cubicBezTo>
                    <a:pt x="4760" y="5289"/>
                    <a:pt x="4760" y="5289"/>
                    <a:pt x="4760" y="5289"/>
                  </a:cubicBezTo>
                  <a:cubicBezTo>
                    <a:pt x="5445" y="5289"/>
                    <a:pt x="5445" y="5289"/>
                    <a:pt x="5445" y="5289"/>
                  </a:cubicBezTo>
                  <a:cubicBezTo>
                    <a:pt x="5449" y="5289"/>
                    <a:pt x="5449" y="5289"/>
                    <a:pt x="5449" y="5289"/>
                  </a:cubicBezTo>
                  <a:cubicBezTo>
                    <a:pt x="5449" y="5289"/>
                    <a:pt x="5449" y="5289"/>
                    <a:pt x="5449" y="5289"/>
                  </a:cubicBezTo>
                  <a:cubicBezTo>
                    <a:pt x="9804" y="5289"/>
                    <a:pt x="9804" y="5289"/>
                    <a:pt x="9804" y="5289"/>
                  </a:cubicBezTo>
                  <a:lnTo>
                    <a:pt x="9804" y="5330"/>
                  </a:lnTo>
                  <a:close/>
                  <a:moveTo>
                    <a:pt x="9804" y="5282"/>
                  </a:moveTo>
                  <a:cubicBezTo>
                    <a:pt x="5449" y="5282"/>
                    <a:pt x="5449" y="5282"/>
                    <a:pt x="5449" y="5282"/>
                  </a:cubicBezTo>
                  <a:cubicBezTo>
                    <a:pt x="5450" y="5261"/>
                    <a:pt x="5458" y="5242"/>
                    <a:pt x="5473" y="5227"/>
                  </a:cubicBezTo>
                  <a:cubicBezTo>
                    <a:pt x="5489" y="5212"/>
                    <a:pt x="5509" y="5203"/>
                    <a:pt x="5531" y="5203"/>
                  </a:cubicBezTo>
                  <a:cubicBezTo>
                    <a:pt x="5531" y="5203"/>
                    <a:pt x="5531" y="5203"/>
                    <a:pt x="5531" y="5203"/>
                  </a:cubicBezTo>
                  <a:cubicBezTo>
                    <a:pt x="5535" y="5203"/>
                    <a:pt x="5535" y="5203"/>
                    <a:pt x="5535" y="5203"/>
                  </a:cubicBezTo>
                  <a:cubicBezTo>
                    <a:pt x="5535" y="5203"/>
                    <a:pt x="5535" y="5203"/>
                    <a:pt x="5535" y="5203"/>
                  </a:cubicBezTo>
                  <a:cubicBezTo>
                    <a:pt x="9804" y="5203"/>
                    <a:pt x="9804" y="5203"/>
                    <a:pt x="9804" y="5203"/>
                  </a:cubicBezTo>
                  <a:lnTo>
                    <a:pt x="9804" y="5282"/>
                  </a:lnTo>
                  <a:close/>
                  <a:moveTo>
                    <a:pt x="9804" y="5196"/>
                  </a:moveTo>
                  <a:cubicBezTo>
                    <a:pt x="9615" y="5196"/>
                    <a:pt x="9615" y="5196"/>
                    <a:pt x="9615" y="5196"/>
                  </a:cubicBezTo>
                  <a:cubicBezTo>
                    <a:pt x="9732" y="4865"/>
                    <a:pt x="9732" y="4865"/>
                    <a:pt x="9732" y="4865"/>
                  </a:cubicBezTo>
                  <a:cubicBezTo>
                    <a:pt x="9804" y="4865"/>
                    <a:pt x="9804" y="4865"/>
                    <a:pt x="9804" y="4865"/>
                  </a:cubicBezTo>
                  <a:lnTo>
                    <a:pt x="9804" y="5196"/>
                  </a:lnTo>
                  <a:close/>
                  <a:moveTo>
                    <a:pt x="9621" y="3345"/>
                  </a:moveTo>
                  <a:cubicBezTo>
                    <a:pt x="9658" y="3307"/>
                    <a:pt x="9658" y="3307"/>
                    <a:pt x="9658" y="3307"/>
                  </a:cubicBezTo>
                  <a:cubicBezTo>
                    <a:pt x="9667" y="3317"/>
                    <a:pt x="9673" y="3330"/>
                    <a:pt x="9674" y="3345"/>
                  </a:cubicBezTo>
                  <a:lnTo>
                    <a:pt x="9621" y="3345"/>
                  </a:lnTo>
                  <a:close/>
                  <a:moveTo>
                    <a:pt x="9674" y="3352"/>
                  </a:moveTo>
                  <a:cubicBezTo>
                    <a:pt x="9673" y="3366"/>
                    <a:pt x="9667" y="3379"/>
                    <a:pt x="9658" y="3389"/>
                  </a:cubicBezTo>
                  <a:cubicBezTo>
                    <a:pt x="9621" y="3352"/>
                    <a:pt x="9621" y="3352"/>
                    <a:pt x="9621" y="3352"/>
                  </a:cubicBezTo>
                  <a:lnTo>
                    <a:pt x="9674" y="3352"/>
                  </a:lnTo>
                  <a:close/>
                  <a:moveTo>
                    <a:pt x="9616" y="3340"/>
                  </a:moveTo>
                  <a:cubicBezTo>
                    <a:pt x="9616" y="3287"/>
                    <a:pt x="9616" y="3287"/>
                    <a:pt x="9616" y="3287"/>
                  </a:cubicBezTo>
                  <a:cubicBezTo>
                    <a:pt x="9630" y="3288"/>
                    <a:pt x="9644" y="3293"/>
                    <a:pt x="9654" y="3302"/>
                  </a:cubicBezTo>
                  <a:lnTo>
                    <a:pt x="9616" y="3340"/>
                  </a:lnTo>
                  <a:close/>
                  <a:moveTo>
                    <a:pt x="9654" y="3394"/>
                  </a:moveTo>
                  <a:cubicBezTo>
                    <a:pt x="9644" y="3403"/>
                    <a:pt x="9630" y="3409"/>
                    <a:pt x="9616" y="3409"/>
                  </a:cubicBezTo>
                  <a:cubicBezTo>
                    <a:pt x="9616" y="3356"/>
                    <a:pt x="9616" y="3356"/>
                    <a:pt x="9616" y="3356"/>
                  </a:cubicBezTo>
                  <a:lnTo>
                    <a:pt x="9654" y="3394"/>
                  </a:lnTo>
                  <a:close/>
                  <a:moveTo>
                    <a:pt x="9675" y="4865"/>
                  </a:moveTo>
                  <a:cubicBezTo>
                    <a:pt x="9725" y="4865"/>
                    <a:pt x="9725" y="4865"/>
                    <a:pt x="9725" y="4865"/>
                  </a:cubicBezTo>
                  <a:cubicBezTo>
                    <a:pt x="9618" y="5168"/>
                    <a:pt x="9618" y="5168"/>
                    <a:pt x="9618" y="5168"/>
                  </a:cubicBezTo>
                  <a:lnTo>
                    <a:pt x="9675" y="4865"/>
                  </a:lnTo>
                  <a:close/>
                  <a:moveTo>
                    <a:pt x="9618" y="5130"/>
                  </a:moveTo>
                  <a:cubicBezTo>
                    <a:pt x="9618" y="4865"/>
                    <a:pt x="9618" y="4865"/>
                    <a:pt x="9618" y="4865"/>
                  </a:cubicBezTo>
                  <a:cubicBezTo>
                    <a:pt x="9668" y="4865"/>
                    <a:pt x="9668" y="4865"/>
                    <a:pt x="9668" y="4865"/>
                  </a:cubicBezTo>
                  <a:lnTo>
                    <a:pt x="9618" y="5130"/>
                  </a:lnTo>
                  <a:close/>
                  <a:moveTo>
                    <a:pt x="9804" y="731"/>
                  </a:moveTo>
                  <a:cubicBezTo>
                    <a:pt x="9748" y="728"/>
                    <a:pt x="9704" y="682"/>
                    <a:pt x="9704" y="626"/>
                  </a:cubicBezTo>
                  <a:cubicBezTo>
                    <a:pt x="9704" y="621"/>
                    <a:pt x="9704" y="621"/>
                    <a:pt x="9704" y="621"/>
                  </a:cubicBezTo>
                  <a:cubicBezTo>
                    <a:pt x="9697" y="621"/>
                    <a:pt x="9697" y="621"/>
                    <a:pt x="9697" y="621"/>
                  </a:cubicBezTo>
                  <a:cubicBezTo>
                    <a:pt x="9697" y="626"/>
                    <a:pt x="9697" y="626"/>
                    <a:pt x="9697" y="626"/>
                  </a:cubicBezTo>
                  <a:cubicBezTo>
                    <a:pt x="9697" y="686"/>
                    <a:pt x="9745" y="735"/>
                    <a:pt x="9804" y="738"/>
                  </a:cubicBezTo>
                  <a:cubicBezTo>
                    <a:pt x="9804" y="2504"/>
                    <a:pt x="9804" y="2504"/>
                    <a:pt x="9804" y="2504"/>
                  </a:cubicBezTo>
                  <a:cubicBezTo>
                    <a:pt x="9751" y="2505"/>
                    <a:pt x="9709" y="2549"/>
                    <a:pt x="9709" y="2602"/>
                  </a:cubicBezTo>
                  <a:cubicBezTo>
                    <a:pt x="9709" y="2602"/>
                    <a:pt x="9709" y="2602"/>
                    <a:pt x="9709" y="2602"/>
                  </a:cubicBezTo>
                  <a:cubicBezTo>
                    <a:pt x="9709" y="2602"/>
                    <a:pt x="9709" y="2602"/>
                    <a:pt x="9709" y="2602"/>
                  </a:cubicBezTo>
                  <a:cubicBezTo>
                    <a:pt x="9709" y="2875"/>
                    <a:pt x="9709" y="2875"/>
                    <a:pt x="9709" y="2875"/>
                  </a:cubicBezTo>
                  <a:cubicBezTo>
                    <a:pt x="9709" y="2928"/>
                    <a:pt x="9751" y="2972"/>
                    <a:pt x="9804" y="2974"/>
                  </a:cubicBezTo>
                  <a:cubicBezTo>
                    <a:pt x="9804" y="4740"/>
                    <a:pt x="9804" y="4740"/>
                    <a:pt x="9804" y="4740"/>
                  </a:cubicBezTo>
                  <a:cubicBezTo>
                    <a:pt x="9745" y="4742"/>
                    <a:pt x="9697" y="4792"/>
                    <a:pt x="9697" y="4852"/>
                  </a:cubicBezTo>
                  <a:cubicBezTo>
                    <a:pt x="9697" y="4856"/>
                    <a:pt x="9697" y="4856"/>
                    <a:pt x="9697" y="4856"/>
                  </a:cubicBezTo>
                  <a:cubicBezTo>
                    <a:pt x="9704" y="4856"/>
                    <a:pt x="9704" y="4856"/>
                    <a:pt x="9704" y="4856"/>
                  </a:cubicBezTo>
                  <a:cubicBezTo>
                    <a:pt x="9704" y="4852"/>
                    <a:pt x="9704" y="4852"/>
                    <a:pt x="9704" y="4852"/>
                  </a:cubicBezTo>
                  <a:cubicBezTo>
                    <a:pt x="9704" y="4795"/>
                    <a:pt x="9748" y="4749"/>
                    <a:pt x="9804" y="4747"/>
                  </a:cubicBezTo>
                  <a:cubicBezTo>
                    <a:pt x="9804" y="4857"/>
                    <a:pt x="9804" y="4857"/>
                    <a:pt x="9804" y="4857"/>
                  </a:cubicBezTo>
                  <a:cubicBezTo>
                    <a:pt x="9734" y="4857"/>
                    <a:pt x="9734" y="4857"/>
                    <a:pt x="9734" y="4857"/>
                  </a:cubicBezTo>
                  <a:cubicBezTo>
                    <a:pt x="9734" y="4857"/>
                    <a:pt x="9734" y="4857"/>
                    <a:pt x="9734" y="4857"/>
                  </a:cubicBezTo>
                  <a:cubicBezTo>
                    <a:pt x="9618" y="4857"/>
                    <a:pt x="9618" y="4857"/>
                    <a:pt x="9618" y="4857"/>
                  </a:cubicBezTo>
                  <a:cubicBezTo>
                    <a:pt x="9618" y="3416"/>
                    <a:pt x="9618" y="3416"/>
                    <a:pt x="9618" y="3416"/>
                  </a:cubicBezTo>
                  <a:cubicBezTo>
                    <a:pt x="9653" y="3414"/>
                    <a:pt x="9681" y="3384"/>
                    <a:pt x="9681" y="3348"/>
                  </a:cubicBezTo>
                  <a:cubicBezTo>
                    <a:pt x="9681" y="3310"/>
                    <a:pt x="9650" y="3280"/>
                    <a:pt x="9613" y="3280"/>
                  </a:cubicBezTo>
                  <a:cubicBezTo>
                    <a:pt x="9575" y="3280"/>
                    <a:pt x="9544" y="3310"/>
                    <a:pt x="9544" y="3348"/>
                  </a:cubicBezTo>
                  <a:cubicBezTo>
                    <a:pt x="9544" y="3385"/>
                    <a:pt x="9574" y="3415"/>
                    <a:pt x="9611" y="3416"/>
                  </a:cubicBezTo>
                  <a:cubicBezTo>
                    <a:pt x="9611" y="4857"/>
                    <a:pt x="9611" y="4857"/>
                    <a:pt x="9611" y="4857"/>
                  </a:cubicBezTo>
                  <a:cubicBezTo>
                    <a:pt x="9495" y="4857"/>
                    <a:pt x="9495" y="4857"/>
                    <a:pt x="9495" y="4857"/>
                  </a:cubicBezTo>
                  <a:cubicBezTo>
                    <a:pt x="9495" y="4857"/>
                    <a:pt x="9495" y="4857"/>
                    <a:pt x="9495" y="4857"/>
                  </a:cubicBezTo>
                  <a:cubicBezTo>
                    <a:pt x="9420" y="4857"/>
                    <a:pt x="9420" y="4857"/>
                    <a:pt x="9420" y="4857"/>
                  </a:cubicBezTo>
                  <a:cubicBezTo>
                    <a:pt x="9420" y="4747"/>
                    <a:pt x="9420" y="4747"/>
                    <a:pt x="9420" y="4747"/>
                  </a:cubicBezTo>
                  <a:cubicBezTo>
                    <a:pt x="9474" y="4750"/>
                    <a:pt x="9518" y="4796"/>
                    <a:pt x="9518" y="4852"/>
                  </a:cubicBezTo>
                  <a:cubicBezTo>
                    <a:pt x="9518" y="4856"/>
                    <a:pt x="9518" y="4856"/>
                    <a:pt x="9518" y="4856"/>
                  </a:cubicBezTo>
                  <a:cubicBezTo>
                    <a:pt x="9525" y="4856"/>
                    <a:pt x="9525" y="4856"/>
                    <a:pt x="9525" y="4856"/>
                  </a:cubicBezTo>
                  <a:cubicBezTo>
                    <a:pt x="9525" y="4852"/>
                    <a:pt x="9525" y="4852"/>
                    <a:pt x="9525" y="4852"/>
                  </a:cubicBezTo>
                  <a:cubicBezTo>
                    <a:pt x="9525" y="4792"/>
                    <a:pt x="9478" y="4743"/>
                    <a:pt x="9420" y="4740"/>
                  </a:cubicBezTo>
                  <a:cubicBezTo>
                    <a:pt x="9420" y="2974"/>
                    <a:pt x="9420" y="2974"/>
                    <a:pt x="9420" y="2974"/>
                  </a:cubicBezTo>
                  <a:cubicBezTo>
                    <a:pt x="9472" y="2972"/>
                    <a:pt x="9515" y="2928"/>
                    <a:pt x="9515" y="2875"/>
                  </a:cubicBezTo>
                  <a:cubicBezTo>
                    <a:pt x="9515" y="2602"/>
                    <a:pt x="9515" y="2602"/>
                    <a:pt x="9515" y="2602"/>
                  </a:cubicBezTo>
                  <a:cubicBezTo>
                    <a:pt x="9515" y="2602"/>
                    <a:pt x="9515" y="2602"/>
                    <a:pt x="9515" y="2602"/>
                  </a:cubicBezTo>
                  <a:cubicBezTo>
                    <a:pt x="9515" y="2602"/>
                    <a:pt x="9515" y="2602"/>
                    <a:pt x="9515" y="2602"/>
                  </a:cubicBezTo>
                  <a:cubicBezTo>
                    <a:pt x="9515" y="2549"/>
                    <a:pt x="9472" y="2506"/>
                    <a:pt x="9420" y="2504"/>
                  </a:cubicBezTo>
                  <a:cubicBezTo>
                    <a:pt x="9420" y="738"/>
                    <a:pt x="9420" y="738"/>
                    <a:pt x="9420" y="738"/>
                  </a:cubicBezTo>
                  <a:cubicBezTo>
                    <a:pt x="9478" y="734"/>
                    <a:pt x="9525" y="685"/>
                    <a:pt x="9525" y="626"/>
                  </a:cubicBezTo>
                  <a:cubicBezTo>
                    <a:pt x="9525" y="621"/>
                    <a:pt x="9525" y="621"/>
                    <a:pt x="9525" y="621"/>
                  </a:cubicBezTo>
                  <a:cubicBezTo>
                    <a:pt x="9518" y="621"/>
                    <a:pt x="9518" y="621"/>
                    <a:pt x="9518" y="621"/>
                  </a:cubicBezTo>
                  <a:cubicBezTo>
                    <a:pt x="9518" y="626"/>
                    <a:pt x="9518" y="626"/>
                    <a:pt x="9518" y="626"/>
                  </a:cubicBezTo>
                  <a:cubicBezTo>
                    <a:pt x="9518" y="681"/>
                    <a:pt x="9474" y="727"/>
                    <a:pt x="9420" y="731"/>
                  </a:cubicBezTo>
                  <a:cubicBezTo>
                    <a:pt x="9420" y="620"/>
                    <a:pt x="9420" y="620"/>
                    <a:pt x="9420" y="620"/>
                  </a:cubicBezTo>
                  <a:cubicBezTo>
                    <a:pt x="9495" y="620"/>
                    <a:pt x="9495" y="620"/>
                    <a:pt x="9495" y="620"/>
                  </a:cubicBezTo>
                  <a:cubicBezTo>
                    <a:pt x="9495" y="620"/>
                    <a:pt x="9495" y="620"/>
                    <a:pt x="9495" y="620"/>
                  </a:cubicBezTo>
                  <a:cubicBezTo>
                    <a:pt x="9611" y="620"/>
                    <a:pt x="9611" y="620"/>
                    <a:pt x="9611" y="620"/>
                  </a:cubicBezTo>
                  <a:cubicBezTo>
                    <a:pt x="9611" y="2061"/>
                    <a:pt x="9611" y="2061"/>
                    <a:pt x="9611" y="2061"/>
                  </a:cubicBezTo>
                  <a:cubicBezTo>
                    <a:pt x="9574" y="2062"/>
                    <a:pt x="9544" y="2092"/>
                    <a:pt x="9544" y="2129"/>
                  </a:cubicBezTo>
                  <a:cubicBezTo>
                    <a:pt x="9544" y="2167"/>
                    <a:pt x="9575" y="2198"/>
                    <a:pt x="9613" y="2198"/>
                  </a:cubicBezTo>
                  <a:cubicBezTo>
                    <a:pt x="9650" y="2198"/>
                    <a:pt x="9681" y="2167"/>
                    <a:pt x="9681" y="2129"/>
                  </a:cubicBezTo>
                  <a:cubicBezTo>
                    <a:pt x="9681" y="2093"/>
                    <a:pt x="9653" y="2064"/>
                    <a:pt x="9618" y="2061"/>
                  </a:cubicBezTo>
                  <a:cubicBezTo>
                    <a:pt x="9618" y="620"/>
                    <a:pt x="9618" y="620"/>
                    <a:pt x="9618" y="620"/>
                  </a:cubicBezTo>
                  <a:cubicBezTo>
                    <a:pt x="9734" y="620"/>
                    <a:pt x="9734" y="620"/>
                    <a:pt x="9734" y="620"/>
                  </a:cubicBezTo>
                  <a:cubicBezTo>
                    <a:pt x="9734" y="620"/>
                    <a:pt x="9734" y="620"/>
                    <a:pt x="9734" y="620"/>
                  </a:cubicBezTo>
                  <a:cubicBezTo>
                    <a:pt x="9804" y="620"/>
                    <a:pt x="9804" y="620"/>
                    <a:pt x="9804" y="620"/>
                  </a:cubicBezTo>
                  <a:lnTo>
                    <a:pt x="9804" y="731"/>
                  </a:lnTo>
                  <a:close/>
                  <a:moveTo>
                    <a:pt x="9716" y="2881"/>
                  </a:moveTo>
                  <a:cubicBezTo>
                    <a:pt x="9716" y="2881"/>
                    <a:pt x="9716" y="2881"/>
                    <a:pt x="9716" y="2881"/>
                  </a:cubicBezTo>
                  <a:cubicBezTo>
                    <a:pt x="9716" y="2879"/>
                    <a:pt x="9715" y="2877"/>
                    <a:pt x="9715" y="2875"/>
                  </a:cubicBezTo>
                  <a:cubicBezTo>
                    <a:pt x="9715" y="2746"/>
                    <a:pt x="9715" y="2746"/>
                    <a:pt x="9715" y="2746"/>
                  </a:cubicBezTo>
                  <a:cubicBezTo>
                    <a:pt x="9804" y="2857"/>
                    <a:pt x="9804" y="2857"/>
                    <a:pt x="9804" y="2857"/>
                  </a:cubicBezTo>
                  <a:cubicBezTo>
                    <a:pt x="9804" y="2967"/>
                    <a:pt x="9804" y="2967"/>
                    <a:pt x="9804" y="2967"/>
                  </a:cubicBezTo>
                  <a:cubicBezTo>
                    <a:pt x="9762" y="2965"/>
                    <a:pt x="9728" y="2936"/>
                    <a:pt x="9718" y="2898"/>
                  </a:cubicBezTo>
                  <a:cubicBezTo>
                    <a:pt x="9718" y="2898"/>
                    <a:pt x="9718" y="2898"/>
                    <a:pt x="9718" y="2898"/>
                  </a:cubicBezTo>
                  <a:cubicBezTo>
                    <a:pt x="9717" y="2892"/>
                    <a:pt x="9716" y="2887"/>
                    <a:pt x="9716" y="2881"/>
                  </a:cubicBezTo>
                  <a:close/>
                  <a:moveTo>
                    <a:pt x="9803" y="2742"/>
                  </a:moveTo>
                  <a:cubicBezTo>
                    <a:pt x="9803" y="2845"/>
                    <a:pt x="9803" y="2845"/>
                    <a:pt x="9803" y="2845"/>
                  </a:cubicBezTo>
                  <a:cubicBezTo>
                    <a:pt x="9722" y="2742"/>
                    <a:pt x="9722" y="2742"/>
                    <a:pt x="9722" y="2742"/>
                  </a:cubicBezTo>
                  <a:lnTo>
                    <a:pt x="9803" y="2742"/>
                  </a:lnTo>
                  <a:close/>
                  <a:moveTo>
                    <a:pt x="9722" y="2735"/>
                  </a:moveTo>
                  <a:cubicBezTo>
                    <a:pt x="9803" y="2633"/>
                    <a:pt x="9803" y="2633"/>
                    <a:pt x="9803" y="2633"/>
                  </a:cubicBezTo>
                  <a:cubicBezTo>
                    <a:pt x="9803" y="2735"/>
                    <a:pt x="9803" y="2735"/>
                    <a:pt x="9803" y="2735"/>
                  </a:cubicBezTo>
                  <a:lnTo>
                    <a:pt x="9722" y="2735"/>
                  </a:lnTo>
                  <a:close/>
                  <a:moveTo>
                    <a:pt x="9715" y="2731"/>
                  </a:moveTo>
                  <a:cubicBezTo>
                    <a:pt x="9715" y="2602"/>
                    <a:pt x="9715" y="2602"/>
                    <a:pt x="9715" y="2602"/>
                  </a:cubicBezTo>
                  <a:cubicBezTo>
                    <a:pt x="9715" y="2600"/>
                    <a:pt x="9716" y="2599"/>
                    <a:pt x="9716" y="2597"/>
                  </a:cubicBezTo>
                  <a:cubicBezTo>
                    <a:pt x="9716" y="2597"/>
                    <a:pt x="9716" y="2596"/>
                    <a:pt x="9716" y="2596"/>
                  </a:cubicBezTo>
                  <a:cubicBezTo>
                    <a:pt x="9716" y="2591"/>
                    <a:pt x="9717" y="2585"/>
                    <a:pt x="9718" y="2580"/>
                  </a:cubicBezTo>
                  <a:cubicBezTo>
                    <a:pt x="9718" y="2580"/>
                    <a:pt x="9718" y="2580"/>
                    <a:pt x="9718" y="2580"/>
                  </a:cubicBezTo>
                  <a:cubicBezTo>
                    <a:pt x="9728" y="2541"/>
                    <a:pt x="9762" y="2512"/>
                    <a:pt x="9804" y="2511"/>
                  </a:cubicBezTo>
                  <a:cubicBezTo>
                    <a:pt x="9804" y="2580"/>
                    <a:pt x="9804" y="2580"/>
                    <a:pt x="9804" y="2580"/>
                  </a:cubicBezTo>
                  <a:cubicBezTo>
                    <a:pt x="9804" y="2620"/>
                    <a:pt x="9804" y="2620"/>
                    <a:pt x="9804" y="2620"/>
                  </a:cubicBezTo>
                  <a:lnTo>
                    <a:pt x="9715" y="2731"/>
                  </a:lnTo>
                  <a:close/>
                  <a:moveTo>
                    <a:pt x="9604" y="3352"/>
                  </a:moveTo>
                  <a:cubicBezTo>
                    <a:pt x="9567" y="3389"/>
                    <a:pt x="9567" y="3389"/>
                    <a:pt x="9567" y="3389"/>
                  </a:cubicBezTo>
                  <a:cubicBezTo>
                    <a:pt x="9558" y="3379"/>
                    <a:pt x="9552" y="3366"/>
                    <a:pt x="9551" y="3352"/>
                  </a:cubicBezTo>
                  <a:lnTo>
                    <a:pt x="9604" y="3352"/>
                  </a:lnTo>
                  <a:close/>
                  <a:moveTo>
                    <a:pt x="9551" y="3345"/>
                  </a:moveTo>
                  <a:cubicBezTo>
                    <a:pt x="9552" y="3330"/>
                    <a:pt x="9558" y="3317"/>
                    <a:pt x="9567" y="3307"/>
                  </a:cubicBezTo>
                  <a:cubicBezTo>
                    <a:pt x="9604" y="3345"/>
                    <a:pt x="9604" y="3345"/>
                    <a:pt x="9604" y="3345"/>
                  </a:cubicBezTo>
                  <a:lnTo>
                    <a:pt x="9551" y="3345"/>
                  </a:lnTo>
                  <a:close/>
                  <a:moveTo>
                    <a:pt x="9609" y="3356"/>
                  </a:moveTo>
                  <a:cubicBezTo>
                    <a:pt x="9609" y="3409"/>
                    <a:pt x="9609" y="3409"/>
                    <a:pt x="9609" y="3409"/>
                  </a:cubicBezTo>
                  <a:cubicBezTo>
                    <a:pt x="9595" y="3409"/>
                    <a:pt x="9582" y="3403"/>
                    <a:pt x="9572" y="3394"/>
                  </a:cubicBezTo>
                  <a:lnTo>
                    <a:pt x="9609" y="3356"/>
                  </a:lnTo>
                  <a:close/>
                  <a:moveTo>
                    <a:pt x="9572" y="3302"/>
                  </a:moveTo>
                  <a:cubicBezTo>
                    <a:pt x="9582" y="3293"/>
                    <a:pt x="9595" y="3288"/>
                    <a:pt x="9609" y="3287"/>
                  </a:cubicBezTo>
                  <a:cubicBezTo>
                    <a:pt x="9609" y="3340"/>
                    <a:pt x="9609" y="3340"/>
                    <a:pt x="9609" y="3340"/>
                  </a:cubicBezTo>
                  <a:lnTo>
                    <a:pt x="9572" y="3302"/>
                  </a:lnTo>
                  <a:close/>
                  <a:moveTo>
                    <a:pt x="9508" y="2596"/>
                  </a:moveTo>
                  <a:cubicBezTo>
                    <a:pt x="9508" y="2596"/>
                    <a:pt x="9508" y="2597"/>
                    <a:pt x="9508" y="2597"/>
                  </a:cubicBezTo>
                  <a:cubicBezTo>
                    <a:pt x="9508" y="2599"/>
                    <a:pt x="9508" y="2600"/>
                    <a:pt x="9508" y="2602"/>
                  </a:cubicBezTo>
                  <a:cubicBezTo>
                    <a:pt x="9508" y="2732"/>
                    <a:pt x="9508" y="2732"/>
                    <a:pt x="9508" y="2732"/>
                  </a:cubicBezTo>
                  <a:cubicBezTo>
                    <a:pt x="9420" y="2621"/>
                    <a:pt x="9420" y="2621"/>
                    <a:pt x="9420" y="2621"/>
                  </a:cubicBezTo>
                  <a:cubicBezTo>
                    <a:pt x="9420" y="2511"/>
                    <a:pt x="9420" y="2511"/>
                    <a:pt x="9420" y="2511"/>
                  </a:cubicBezTo>
                  <a:cubicBezTo>
                    <a:pt x="9461" y="2512"/>
                    <a:pt x="9495" y="2541"/>
                    <a:pt x="9505" y="2580"/>
                  </a:cubicBezTo>
                  <a:cubicBezTo>
                    <a:pt x="9505" y="2580"/>
                    <a:pt x="9505" y="2580"/>
                    <a:pt x="9505" y="2580"/>
                  </a:cubicBezTo>
                  <a:cubicBezTo>
                    <a:pt x="9506" y="2585"/>
                    <a:pt x="9507" y="2591"/>
                    <a:pt x="9508" y="2596"/>
                  </a:cubicBezTo>
                  <a:close/>
                  <a:moveTo>
                    <a:pt x="9501" y="2735"/>
                  </a:moveTo>
                  <a:cubicBezTo>
                    <a:pt x="9420" y="2735"/>
                    <a:pt x="9420" y="2735"/>
                    <a:pt x="9420" y="2735"/>
                  </a:cubicBezTo>
                  <a:cubicBezTo>
                    <a:pt x="9420" y="2633"/>
                    <a:pt x="9420" y="2633"/>
                    <a:pt x="9420" y="2633"/>
                  </a:cubicBezTo>
                  <a:lnTo>
                    <a:pt x="9501" y="2735"/>
                  </a:lnTo>
                  <a:close/>
                  <a:moveTo>
                    <a:pt x="9501" y="2742"/>
                  </a:moveTo>
                  <a:cubicBezTo>
                    <a:pt x="9420" y="2845"/>
                    <a:pt x="9420" y="2845"/>
                    <a:pt x="9420" y="2845"/>
                  </a:cubicBezTo>
                  <a:cubicBezTo>
                    <a:pt x="9420" y="2742"/>
                    <a:pt x="9420" y="2742"/>
                    <a:pt x="9420" y="2742"/>
                  </a:cubicBezTo>
                  <a:lnTo>
                    <a:pt x="9501" y="2742"/>
                  </a:lnTo>
                  <a:close/>
                  <a:moveTo>
                    <a:pt x="9508" y="2745"/>
                  </a:moveTo>
                  <a:cubicBezTo>
                    <a:pt x="9508" y="2875"/>
                    <a:pt x="9508" y="2875"/>
                    <a:pt x="9508" y="2875"/>
                  </a:cubicBezTo>
                  <a:cubicBezTo>
                    <a:pt x="9508" y="2877"/>
                    <a:pt x="9508" y="2879"/>
                    <a:pt x="9508" y="2881"/>
                  </a:cubicBezTo>
                  <a:cubicBezTo>
                    <a:pt x="9508" y="2881"/>
                    <a:pt x="9508" y="2881"/>
                    <a:pt x="9508" y="2881"/>
                  </a:cubicBezTo>
                  <a:cubicBezTo>
                    <a:pt x="9507" y="2887"/>
                    <a:pt x="9506" y="2892"/>
                    <a:pt x="9505" y="2898"/>
                  </a:cubicBezTo>
                  <a:cubicBezTo>
                    <a:pt x="9505" y="2898"/>
                    <a:pt x="9505" y="2898"/>
                    <a:pt x="9505" y="2898"/>
                  </a:cubicBezTo>
                  <a:cubicBezTo>
                    <a:pt x="9495" y="2936"/>
                    <a:pt x="9461" y="2965"/>
                    <a:pt x="9420" y="2967"/>
                  </a:cubicBezTo>
                  <a:cubicBezTo>
                    <a:pt x="9420" y="2898"/>
                    <a:pt x="9420" y="2898"/>
                    <a:pt x="9420" y="2898"/>
                  </a:cubicBezTo>
                  <a:cubicBezTo>
                    <a:pt x="9420" y="2898"/>
                    <a:pt x="9420" y="2898"/>
                    <a:pt x="9420" y="2898"/>
                  </a:cubicBezTo>
                  <a:cubicBezTo>
                    <a:pt x="9420" y="2856"/>
                    <a:pt x="9420" y="2856"/>
                    <a:pt x="9420" y="2856"/>
                  </a:cubicBezTo>
                  <a:lnTo>
                    <a:pt x="9508" y="2745"/>
                  </a:lnTo>
                  <a:close/>
                  <a:moveTo>
                    <a:pt x="9604" y="2133"/>
                  </a:moveTo>
                  <a:cubicBezTo>
                    <a:pt x="9567" y="2170"/>
                    <a:pt x="9567" y="2170"/>
                    <a:pt x="9567" y="2170"/>
                  </a:cubicBezTo>
                  <a:cubicBezTo>
                    <a:pt x="9558" y="2160"/>
                    <a:pt x="9552" y="2147"/>
                    <a:pt x="9551" y="2133"/>
                  </a:cubicBezTo>
                  <a:lnTo>
                    <a:pt x="9604" y="2133"/>
                  </a:lnTo>
                  <a:close/>
                  <a:moveTo>
                    <a:pt x="9551" y="2126"/>
                  </a:moveTo>
                  <a:cubicBezTo>
                    <a:pt x="9552" y="2112"/>
                    <a:pt x="9558" y="2098"/>
                    <a:pt x="9567" y="2088"/>
                  </a:cubicBezTo>
                  <a:cubicBezTo>
                    <a:pt x="9604" y="2126"/>
                    <a:pt x="9604" y="2126"/>
                    <a:pt x="9604" y="2126"/>
                  </a:cubicBezTo>
                  <a:lnTo>
                    <a:pt x="9551" y="2126"/>
                  </a:lnTo>
                  <a:close/>
                  <a:moveTo>
                    <a:pt x="9609" y="2138"/>
                  </a:moveTo>
                  <a:cubicBezTo>
                    <a:pt x="9609" y="2191"/>
                    <a:pt x="9609" y="2191"/>
                    <a:pt x="9609" y="2191"/>
                  </a:cubicBezTo>
                  <a:cubicBezTo>
                    <a:pt x="9595" y="2190"/>
                    <a:pt x="9582" y="2184"/>
                    <a:pt x="9572" y="2175"/>
                  </a:cubicBezTo>
                  <a:lnTo>
                    <a:pt x="9609" y="2138"/>
                  </a:lnTo>
                  <a:close/>
                  <a:moveTo>
                    <a:pt x="9572" y="2084"/>
                  </a:moveTo>
                  <a:cubicBezTo>
                    <a:pt x="9582" y="2075"/>
                    <a:pt x="9595" y="2069"/>
                    <a:pt x="9609" y="2068"/>
                  </a:cubicBezTo>
                  <a:cubicBezTo>
                    <a:pt x="9609" y="2121"/>
                    <a:pt x="9609" y="2121"/>
                    <a:pt x="9609" y="2121"/>
                  </a:cubicBezTo>
                  <a:lnTo>
                    <a:pt x="9572" y="2084"/>
                  </a:lnTo>
                  <a:close/>
                  <a:moveTo>
                    <a:pt x="9618" y="309"/>
                  </a:moveTo>
                  <a:cubicBezTo>
                    <a:pt x="9725" y="613"/>
                    <a:pt x="9725" y="613"/>
                    <a:pt x="9725" y="613"/>
                  </a:cubicBezTo>
                  <a:cubicBezTo>
                    <a:pt x="9675" y="613"/>
                    <a:pt x="9675" y="613"/>
                    <a:pt x="9675" y="613"/>
                  </a:cubicBezTo>
                  <a:lnTo>
                    <a:pt x="9618" y="309"/>
                  </a:lnTo>
                  <a:close/>
                  <a:moveTo>
                    <a:pt x="9668" y="613"/>
                  </a:moveTo>
                  <a:cubicBezTo>
                    <a:pt x="9618" y="613"/>
                    <a:pt x="9618" y="613"/>
                    <a:pt x="9618" y="613"/>
                  </a:cubicBezTo>
                  <a:cubicBezTo>
                    <a:pt x="9618" y="348"/>
                    <a:pt x="9618" y="348"/>
                    <a:pt x="9618" y="348"/>
                  </a:cubicBezTo>
                  <a:lnTo>
                    <a:pt x="9668" y="613"/>
                  </a:lnTo>
                  <a:close/>
                  <a:moveTo>
                    <a:pt x="9621" y="2126"/>
                  </a:moveTo>
                  <a:cubicBezTo>
                    <a:pt x="9658" y="2088"/>
                    <a:pt x="9658" y="2088"/>
                    <a:pt x="9658" y="2088"/>
                  </a:cubicBezTo>
                  <a:cubicBezTo>
                    <a:pt x="9667" y="2098"/>
                    <a:pt x="9673" y="2112"/>
                    <a:pt x="9674" y="2126"/>
                  </a:cubicBezTo>
                  <a:lnTo>
                    <a:pt x="9621" y="2126"/>
                  </a:lnTo>
                  <a:close/>
                  <a:moveTo>
                    <a:pt x="9674" y="2133"/>
                  </a:moveTo>
                  <a:cubicBezTo>
                    <a:pt x="9673" y="2147"/>
                    <a:pt x="9667" y="2160"/>
                    <a:pt x="9658" y="2170"/>
                  </a:cubicBezTo>
                  <a:cubicBezTo>
                    <a:pt x="9621" y="2133"/>
                    <a:pt x="9621" y="2133"/>
                    <a:pt x="9621" y="2133"/>
                  </a:cubicBezTo>
                  <a:lnTo>
                    <a:pt x="9674" y="2133"/>
                  </a:lnTo>
                  <a:close/>
                  <a:moveTo>
                    <a:pt x="9616" y="2121"/>
                  </a:moveTo>
                  <a:cubicBezTo>
                    <a:pt x="9616" y="2068"/>
                    <a:pt x="9616" y="2068"/>
                    <a:pt x="9616" y="2068"/>
                  </a:cubicBezTo>
                  <a:cubicBezTo>
                    <a:pt x="9630" y="2069"/>
                    <a:pt x="9644" y="2075"/>
                    <a:pt x="9654" y="2084"/>
                  </a:cubicBezTo>
                  <a:lnTo>
                    <a:pt x="9616" y="2121"/>
                  </a:lnTo>
                  <a:close/>
                  <a:moveTo>
                    <a:pt x="9654" y="2175"/>
                  </a:moveTo>
                  <a:cubicBezTo>
                    <a:pt x="9644" y="2184"/>
                    <a:pt x="9630" y="2190"/>
                    <a:pt x="9616" y="2191"/>
                  </a:cubicBezTo>
                  <a:cubicBezTo>
                    <a:pt x="9616" y="2138"/>
                    <a:pt x="9616" y="2138"/>
                    <a:pt x="9616" y="2138"/>
                  </a:cubicBezTo>
                  <a:lnTo>
                    <a:pt x="9654" y="2175"/>
                  </a:lnTo>
                  <a:close/>
                  <a:moveTo>
                    <a:pt x="9804" y="613"/>
                  </a:moveTo>
                  <a:cubicBezTo>
                    <a:pt x="9732" y="613"/>
                    <a:pt x="9732" y="613"/>
                    <a:pt x="9732" y="613"/>
                  </a:cubicBezTo>
                  <a:cubicBezTo>
                    <a:pt x="9615" y="281"/>
                    <a:pt x="9615" y="281"/>
                    <a:pt x="9615" y="281"/>
                  </a:cubicBezTo>
                  <a:cubicBezTo>
                    <a:pt x="9804" y="281"/>
                    <a:pt x="9804" y="281"/>
                    <a:pt x="9804" y="281"/>
                  </a:cubicBezTo>
                  <a:lnTo>
                    <a:pt x="9804" y="613"/>
                  </a:lnTo>
                  <a:close/>
                  <a:moveTo>
                    <a:pt x="9804" y="274"/>
                  </a:moveTo>
                  <a:cubicBezTo>
                    <a:pt x="5535" y="274"/>
                    <a:pt x="5535" y="274"/>
                    <a:pt x="5535" y="274"/>
                  </a:cubicBezTo>
                  <a:cubicBezTo>
                    <a:pt x="5535" y="274"/>
                    <a:pt x="5535" y="274"/>
                    <a:pt x="5535" y="274"/>
                  </a:cubicBezTo>
                  <a:cubicBezTo>
                    <a:pt x="5531" y="274"/>
                    <a:pt x="5531" y="274"/>
                    <a:pt x="5531" y="274"/>
                  </a:cubicBezTo>
                  <a:cubicBezTo>
                    <a:pt x="5531" y="274"/>
                    <a:pt x="5531" y="274"/>
                    <a:pt x="5531" y="274"/>
                  </a:cubicBezTo>
                  <a:cubicBezTo>
                    <a:pt x="5509" y="274"/>
                    <a:pt x="5489" y="266"/>
                    <a:pt x="5473" y="250"/>
                  </a:cubicBezTo>
                  <a:cubicBezTo>
                    <a:pt x="5458" y="235"/>
                    <a:pt x="5450" y="216"/>
                    <a:pt x="5449" y="195"/>
                  </a:cubicBezTo>
                  <a:cubicBezTo>
                    <a:pt x="9804" y="195"/>
                    <a:pt x="9804" y="195"/>
                    <a:pt x="9804" y="195"/>
                  </a:cubicBezTo>
                  <a:lnTo>
                    <a:pt x="9804" y="274"/>
                  </a:lnTo>
                  <a:close/>
                  <a:moveTo>
                    <a:pt x="9804" y="140"/>
                  </a:moveTo>
                  <a:cubicBezTo>
                    <a:pt x="5445" y="140"/>
                    <a:pt x="5445" y="140"/>
                    <a:pt x="5445" y="140"/>
                  </a:cubicBezTo>
                  <a:cubicBezTo>
                    <a:pt x="5445" y="147"/>
                    <a:pt x="5445" y="147"/>
                    <a:pt x="5445" y="147"/>
                  </a:cubicBezTo>
                  <a:cubicBezTo>
                    <a:pt x="9804" y="147"/>
                    <a:pt x="9804" y="147"/>
                    <a:pt x="9804" y="147"/>
                  </a:cubicBezTo>
                  <a:cubicBezTo>
                    <a:pt x="9804" y="188"/>
                    <a:pt x="9804" y="188"/>
                    <a:pt x="9804" y="188"/>
                  </a:cubicBezTo>
                  <a:cubicBezTo>
                    <a:pt x="5449" y="188"/>
                    <a:pt x="5449" y="188"/>
                    <a:pt x="5449" y="188"/>
                  </a:cubicBezTo>
                  <a:cubicBezTo>
                    <a:pt x="5449" y="188"/>
                    <a:pt x="5449" y="188"/>
                    <a:pt x="5449" y="188"/>
                  </a:cubicBezTo>
                  <a:cubicBezTo>
                    <a:pt x="5445" y="188"/>
                    <a:pt x="5445" y="188"/>
                    <a:pt x="5445" y="188"/>
                  </a:cubicBezTo>
                  <a:cubicBezTo>
                    <a:pt x="5050" y="188"/>
                    <a:pt x="5050" y="188"/>
                    <a:pt x="5050" y="188"/>
                  </a:cubicBezTo>
                  <a:cubicBezTo>
                    <a:pt x="5050" y="188"/>
                    <a:pt x="5050" y="188"/>
                    <a:pt x="5050" y="188"/>
                  </a:cubicBezTo>
                  <a:cubicBezTo>
                    <a:pt x="4365" y="188"/>
                    <a:pt x="4365" y="188"/>
                    <a:pt x="4365" y="188"/>
                  </a:cubicBezTo>
                  <a:cubicBezTo>
                    <a:pt x="4362" y="188"/>
                    <a:pt x="4362" y="188"/>
                    <a:pt x="4362" y="188"/>
                  </a:cubicBezTo>
                  <a:cubicBezTo>
                    <a:pt x="4362" y="188"/>
                    <a:pt x="4362" y="188"/>
                    <a:pt x="4362" y="188"/>
                  </a:cubicBezTo>
                  <a:cubicBezTo>
                    <a:pt x="7" y="188"/>
                    <a:pt x="7" y="188"/>
                    <a:pt x="7" y="188"/>
                  </a:cubicBezTo>
                  <a:cubicBezTo>
                    <a:pt x="7" y="147"/>
                    <a:pt x="7" y="147"/>
                    <a:pt x="7" y="147"/>
                  </a:cubicBezTo>
                  <a:cubicBezTo>
                    <a:pt x="4365" y="147"/>
                    <a:pt x="4365" y="147"/>
                    <a:pt x="4365" y="147"/>
                  </a:cubicBezTo>
                  <a:cubicBezTo>
                    <a:pt x="4365" y="140"/>
                    <a:pt x="4365" y="140"/>
                    <a:pt x="4365" y="140"/>
                  </a:cubicBezTo>
                  <a:cubicBezTo>
                    <a:pt x="7" y="140"/>
                    <a:pt x="7" y="140"/>
                    <a:pt x="7" y="140"/>
                  </a:cubicBezTo>
                  <a:cubicBezTo>
                    <a:pt x="7" y="102"/>
                    <a:pt x="7" y="102"/>
                    <a:pt x="7" y="102"/>
                  </a:cubicBezTo>
                  <a:cubicBezTo>
                    <a:pt x="4651" y="102"/>
                    <a:pt x="4651" y="102"/>
                    <a:pt x="4651" y="102"/>
                  </a:cubicBezTo>
                  <a:cubicBezTo>
                    <a:pt x="4698" y="149"/>
                    <a:pt x="4698" y="149"/>
                    <a:pt x="4698" y="149"/>
                  </a:cubicBezTo>
                  <a:cubicBezTo>
                    <a:pt x="4721" y="126"/>
                    <a:pt x="4721" y="126"/>
                    <a:pt x="4721" y="126"/>
                  </a:cubicBezTo>
                  <a:cubicBezTo>
                    <a:pt x="4744" y="149"/>
                    <a:pt x="4744" y="149"/>
                    <a:pt x="4744" y="149"/>
                  </a:cubicBezTo>
                  <a:cubicBezTo>
                    <a:pt x="4767" y="127"/>
                    <a:pt x="4767" y="127"/>
                    <a:pt x="4767" y="127"/>
                  </a:cubicBezTo>
                  <a:cubicBezTo>
                    <a:pt x="4790" y="150"/>
                    <a:pt x="4790" y="150"/>
                    <a:pt x="4790" y="150"/>
                  </a:cubicBezTo>
                  <a:cubicBezTo>
                    <a:pt x="4790" y="149"/>
                    <a:pt x="4790" y="149"/>
                    <a:pt x="4790" y="149"/>
                  </a:cubicBezTo>
                  <a:cubicBezTo>
                    <a:pt x="4790" y="149"/>
                    <a:pt x="4790" y="149"/>
                    <a:pt x="4790" y="149"/>
                  </a:cubicBezTo>
                  <a:cubicBezTo>
                    <a:pt x="4813" y="127"/>
                    <a:pt x="4813" y="127"/>
                    <a:pt x="4813" y="127"/>
                  </a:cubicBezTo>
                  <a:cubicBezTo>
                    <a:pt x="4836" y="150"/>
                    <a:pt x="4836" y="150"/>
                    <a:pt x="4836" y="150"/>
                  </a:cubicBezTo>
                  <a:cubicBezTo>
                    <a:pt x="4836" y="149"/>
                    <a:pt x="4836" y="149"/>
                    <a:pt x="4836" y="149"/>
                  </a:cubicBezTo>
                  <a:cubicBezTo>
                    <a:pt x="4836" y="149"/>
                    <a:pt x="4836" y="149"/>
                    <a:pt x="4836" y="149"/>
                  </a:cubicBezTo>
                  <a:cubicBezTo>
                    <a:pt x="4859" y="127"/>
                    <a:pt x="4859" y="127"/>
                    <a:pt x="4859" y="127"/>
                  </a:cubicBezTo>
                  <a:cubicBezTo>
                    <a:pt x="4882" y="150"/>
                    <a:pt x="4882" y="150"/>
                    <a:pt x="4882" y="150"/>
                  </a:cubicBezTo>
                  <a:cubicBezTo>
                    <a:pt x="4883" y="149"/>
                    <a:pt x="4883" y="149"/>
                    <a:pt x="4883" y="149"/>
                  </a:cubicBezTo>
                  <a:cubicBezTo>
                    <a:pt x="4883" y="149"/>
                    <a:pt x="4883" y="149"/>
                    <a:pt x="4883" y="149"/>
                  </a:cubicBezTo>
                  <a:cubicBezTo>
                    <a:pt x="4905" y="127"/>
                    <a:pt x="4905" y="127"/>
                    <a:pt x="4905" y="127"/>
                  </a:cubicBezTo>
                  <a:cubicBezTo>
                    <a:pt x="4928" y="150"/>
                    <a:pt x="4928" y="150"/>
                    <a:pt x="4928" y="150"/>
                  </a:cubicBezTo>
                  <a:cubicBezTo>
                    <a:pt x="4929" y="149"/>
                    <a:pt x="4929" y="149"/>
                    <a:pt x="4929" y="149"/>
                  </a:cubicBezTo>
                  <a:cubicBezTo>
                    <a:pt x="4929" y="149"/>
                    <a:pt x="4929" y="149"/>
                    <a:pt x="4929" y="149"/>
                  </a:cubicBezTo>
                  <a:cubicBezTo>
                    <a:pt x="4951" y="127"/>
                    <a:pt x="4951" y="127"/>
                    <a:pt x="4951" y="127"/>
                  </a:cubicBezTo>
                  <a:cubicBezTo>
                    <a:pt x="4974" y="150"/>
                    <a:pt x="4974" y="150"/>
                    <a:pt x="4974" y="150"/>
                  </a:cubicBezTo>
                  <a:cubicBezTo>
                    <a:pt x="4975" y="149"/>
                    <a:pt x="4975" y="149"/>
                    <a:pt x="4975" y="149"/>
                  </a:cubicBezTo>
                  <a:cubicBezTo>
                    <a:pt x="4975" y="149"/>
                    <a:pt x="4975" y="149"/>
                    <a:pt x="4975" y="149"/>
                  </a:cubicBezTo>
                  <a:cubicBezTo>
                    <a:pt x="4997" y="127"/>
                    <a:pt x="4997" y="127"/>
                    <a:pt x="4997" y="127"/>
                  </a:cubicBezTo>
                  <a:cubicBezTo>
                    <a:pt x="5020" y="150"/>
                    <a:pt x="5020" y="150"/>
                    <a:pt x="5020" y="150"/>
                  </a:cubicBezTo>
                  <a:cubicBezTo>
                    <a:pt x="5021" y="149"/>
                    <a:pt x="5021" y="149"/>
                    <a:pt x="5021" y="149"/>
                  </a:cubicBezTo>
                  <a:cubicBezTo>
                    <a:pt x="5021" y="149"/>
                    <a:pt x="5021" y="149"/>
                    <a:pt x="5021" y="149"/>
                  </a:cubicBezTo>
                  <a:cubicBezTo>
                    <a:pt x="5044" y="127"/>
                    <a:pt x="5044" y="127"/>
                    <a:pt x="5044" y="127"/>
                  </a:cubicBezTo>
                  <a:cubicBezTo>
                    <a:pt x="5067" y="150"/>
                    <a:pt x="5067" y="150"/>
                    <a:pt x="5067" y="150"/>
                  </a:cubicBezTo>
                  <a:cubicBezTo>
                    <a:pt x="5090" y="127"/>
                    <a:pt x="5090" y="127"/>
                    <a:pt x="5090" y="127"/>
                  </a:cubicBezTo>
                  <a:cubicBezTo>
                    <a:pt x="5113" y="150"/>
                    <a:pt x="5113" y="150"/>
                    <a:pt x="5113" y="150"/>
                  </a:cubicBezTo>
                  <a:cubicBezTo>
                    <a:pt x="5160" y="102"/>
                    <a:pt x="5160" y="102"/>
                    <a:pt x="5160" y="102"/>
                  </a:cubicBezTo>
                  <a:cubicBezTo>
                    <a:pt x="9804" y="102"/>
                    <a:pt x="9804" y="102"/>
                    <a:pt x="9804" y="102"/>
                  </a:cubicBezTo>
                  <a:lnTo>
                    <a:pt x="9804" y="140"/>
                  </a:lnTo>
                  <a:close/>
                  <a:moveTo>
                    <a:pt x="4762" y="76"/>
                  </a:moveTo>
                  <a:cubicBezTo>
                    <a:pt x="4760" y="77"/>
                    <a:pt x="4760" y="77"/>
                    <a:pt x="4760" y="77"/>
                  </a:cubicBezTo>
                  <a:cubicBezTo>
                    <a:pt x="4760" y="77"/>
                    <a:pt x="4760" y="77"/>
                    <a:pt x="4760" y="77"/>
                  </a:cubicBezTo>
                  <a:cubicBezTo>
                    <a:pt x="4744" y="94"/>
                    <a:pt x="4744" y="94"/>
                    <a:pt x="4744" y="94"/>
                  </a:cubicBezTo>
                  <a:cubicBezTo>
                    <a:pt x="4726" y="75"/>
                    <a:pt x="4726" y="75"/>
                    <a:pt x="4726" y="75"/>
                  </a:cubicBezTo>
                  <a:cubicBezTo>
                    <a:pt x="4744" y="57"/>
                    <a:pt x="4744" y="57"/>
                    <a:pt x="4744" y="57"/>
                  </a:cubicBezTo>
                  <a:cubicBezTo>
                    <a:pt x="4760" y="73"/>
                    <a:pt x="4760" y="73"/>
                    <a:pt x="4760" y="73"/>
                  </a:cubicBezTo>
                  <a:cubicBezTo>
                    <a:pt x="4760" y="74"/>
                    <a:pt x="4760" y="74"/>
                    <a:pt x="4760" y="74"/>
                  </a:cubicBezTo>
                  <a:lnTo>
                    <a:pt x="4762" y="76"/>
                  </a:lnTo>
                  <a:close/>
                  <a:moveTo>
                    <a:pt x="5108" y="99"/>
                  </a:moveTo>
                  <a:cubicBezTo>
                    <a:pt x="5090" y="117"/>
                    <a:pt x="5090" y="117"/>
                    <a:pt x="5090" y="117"/>
                  </a:cubicBezTo>
                  <a:cubicBezTo>
                    <a:pt x="5071" y="99"/>
                    <a:pt x="5071" y="99"/>
                    <a:pt x="5071" y="99"/>
                  </a:cubicBezTo>
                  <a:cubicBezTo>
                    <a:pt x="5090" y="81"/>
                    <a:pt x="5090" y="81"/>
                    <a:pt x="5090" y="81"/>
                  </a:cubicBezTo>
                  <a:lnTo>
                    <a:pt x="5108" y="99"/>
                  </a:lnTo>
                  <a:close/>
                  <a:moveTo>
                    <a:pt x="5094" y="76"/>
                  </a:moveTo>
                  <a:cubicBezTo>
                    <a:pt x="5113" y="58"/>
                    <a:pt x="5113" y="58"/>
                    <a:pt x="5113" y="58"/>
                  </a:cubicBezTo>
                  <a:cubicBezTo>
                    <a:pt x="5154" y="99"/>
                    <a:pt x="5154" y="99"/>
                    <a:pt x="5154" y="99"/>
                  </a:cubicBezTo>
                  <a:cubicBezTo>
                    <a:pt x="5113" y="140"/>
                    <a:pt x="5113" y="140"/>
                    <a:pt x="5113" y="140"/>
                  </a:cubicBezTo>
                  <a:cubicBezTo>
                    <a:pt x="5094" y="122"/>
                    <a:pt x="5094" y="122"/>
                    <a:pt x="5094" y="122"/>
                  </a:cubicBezTo>
                  <a:cubicBezTo>
                    <a:pt x="5118" y="99"/>
                    <a:pt x="5118" y="99"/>
                    <a:pt x="5118" y="99"/>
                  </a:cubicBezTo>
                  <a:lnTo>
                    <a:pt x="5094" y="76"/>
                  </a:lnTo>
                  <a:close/>
                  <a:moveTo>
                    <a:pt x="5049" y="122"/>
                  </a:moveTo>
                  <a:cubicBezTo>
                    <a:pt x="5050" y="120"/>
                    <a:pt x="5050" y="120"/>
                    <a:pt x="5050" y="120"/>
                  </a:cubicBezTo>
                  <a:cubicBezTo>
                    <a:pt x="5050" y="120"/>
                    <a:pt x="5050" y="120"/>
                    <a:pt x="5050" y="120"/>
                  </a:cubicBezTo>
                  <a:cubicBezTo>
                    <a:pt x="5067" y="104"/>
                    <a:pt x="5067" y="104"/>
                    <a:pt x="5067" y="104"/>
                  </a:cubicBezTo>
                  <a:cubicBezTo>
                    <a:pt x="5085" y="122"/>
                    <a:pt x="5085" y="122"/>
                    <a:pt x="5085" y="122"/>
                  </a:cubicBezTo>
                  <a:cubicBezTo>
                    <a:pt x="5067" y="140"/>
                    <a:pt x="5067" y="140"/>
                    <a:pt x="5067" y="140"/>
                  </a:cubicBezTo>
                  <a:cubicBezTo>
                    <a:pt x="5050" y="124"/>
                    <a:pt x="5050" y="124"/>
                    <a:pt x="5050" y="124"/>
                  </a:cubicBezTo>
                  <a:cubicBezTo>
                    <a:pt x="5050" y="123"/>
                    <a:pt x="5050" y="123"/>
                    <a:pt x="5050" y="123"/>
                  </a:cubicBezTo>
                  <a:lnTo>
                    <a:pt x="5049" y="122"/>
                  </a:lnTo>
                  <a:close/>
                  <a:moveTo>
                    <a:pt x="5067" y="94"/>
                  </a:moveTo>
                  <a:cubicBezTo>
                    <a:pt x="5050" y="78"/>
                    <a:pt x="5050" y="78"/>
                    <a:pt x="5050" y="78"/>
                  </a:cubicBezTo>
                  <a:cubicBezTo>
                    <a:pt x="5050" y="77"/>
                    <a:pt x="5050" y="77"/>
                    <a:pt x="5050" y="77"/>
                  </a:cubicBezTo>
                  <a:cubicBezTo>
                    <a:pt x="5049" y="75"/>
                    <a:pt x="5049" y="75"/>
                    <a:pt x="5049" y="75"/>
                  </a:cubicBezTo>
                  <a:cubicBezTo>
                    <a:pt x="5050" y="74"/>
                    <a:pt x="5050" y="74"/>
                    <a:pt x="5050" y="74"/>
                  </a:cubicBezTo>
                  <a:cubicBezTo>
                    <a:pt x="5050" y="74"/>
                    <a:pt x="5050" y="74"/>
                    <a:pt x="5050" y="74"/>
                  </a:cubicBezTo>
                  <a:cubicBezTo>
                    <a:pt x="5067" y="58"/>
                    <a:pt x="5067" y="58"/>
                    <a:pt x="5067" y="58"/>
                  </a:cubicBezTo>
                  <a:cubicBezTo>
                    <a:pt x="5085" y="76"/>
                    <a:pt x="5085" y="76"/>
                    <a:pt x="5085" y="76"/>
                  </a:cubicBezTo>
                  <a:lnTo>
                    <a:pt x="5067" y="94"/>
                  </a:lnTo>
                  <a:close/>
                  <a:moveTo>
                    <a:pt x="5062" y="99"/>
                  </a:moveTo>
                  <a:cubicBezTo>
                    <a:pt x="5044" y="117"/>
                    <a:pt x="5044" y="117"/>
                    <a:pt x="5044" y="117"/>
                  </a:cubicBezTo>
                  <a:cubicBezTo>
                    <a:pt x="5026" y="98"/>
                    <a:pt x="5026" y="98"/>
                    <a:pt x="5026" y="98"/>
                  </a:cubicBezTo>
                  <a:cubicBezTo>
                    <a:pt x="5044" y="81"/>
                    <a:pt x="5044" y="81"/>
                    <a:pt x="5044" y="81"/>
                  </a:cubicBezTo>
                  <a:lnTo>
                    <a:pt x="5062" y="99"/>
                  </a:lnTo>
                  <a:close/>
                  <a:moveTo>
                    <a:pt x="5039" y="122"/>
                  </a:moveTo>
                  <a:cubicBezTo>
                    <a:pt x="5021" y="140"/>
                    <a:pt x="5021" y="140"/>
                    <a:pt x="5021" y="140"/>
                  </a:cubicBezTo>
                  <a:cubicBezTo>
                    <a:pt x="5003" y="122"/>
                    <a:pt x="5003" y="122"/>
                    <a:pt x="5003" y="122"/>
                  </a:cubicBezTo>
                  <a:cubicBezTo>
                    <a:pt x="5021" y="104"/>
                    <a:pt x="5021" y="104"/>
                    <a:pt x="5021" y="104"/>
                  </a:cubicBezTo>
                  <a:lnTo>
                    <a:pt x="5039" y="122"/>
                  </a:lnTo>
                  <a:close/>
                  <a:moveTo>
                    <a:pt x="5021" y="94"/>
                  </a:moveTo>
                  <a:cubicBezTo>
                    <a:pt x="5003" y="75"/>
                    <a:pt x="5003" y="75"/>
                    <a:pt x="5003" y="75"/>
                  </a:cubicBezTo>
                  <a:cubicBezTo>
                    <a:pt x="5021" y="58"/>
                    <a:pt x="5021" y="58"/>
                    <a:pt x="5021" y="58"/>
                  </a:cubicBezTo>
                  <a:cubicBezTo>
                    <a:pt x="5039" y="76"/>
                    <a:pt x="5039" y="76"/>
                    <a:pt x="5039" y="76"/>
                  </a:cubicBezTo>
                  <a:lnTo>
                    <a:pt x="5021" y="94"/>
                  </a:lnTo>
                  <a:close/>
                  <a:moveTo>
                    <a:pt x="5016" y="99"/>
                  </a:moveTo>
                  <a:cubicBezTo>
                    <a:pt x="4998" y="117"/>
                    <a:pt x="4998" y="117"/>
                    <a:pt x="4998" y="117"/>
                  </a:cubicBezTo>
                  <a:cubicBezTo>
                    <a:pt x="4980" y="98"/>
                    <a:pt x="4980" y="98"/>
                    <a:pt x="4980" y="98"/>
                  </a:cubicBezTo>
                  <a:cubicBezTo>
                    <a:pt x="4997" y="81"/>
                    <a:pt x="4997" y="81"/>
                    <a:pt x="4997" y="81"/>
                  </a:cubicBezTo>
                  <a:lnTo>
                    <a:pt x="5016" y="99"/>
                  </a:lnTo>
                  <a:close/>
                  <a:moveTo>
                    <a:pt x="4993" y="122"/>
                  </a:moveTo>
                  <a:cubicBezTo>
                    <a:pt x="4975" y="140"/>
                    <a:pt x="4975" y="140"/>
                    <a:pt x="4975" y="140"/>
                  </a:cubicBezTo>
                  <a:cubicBezTo>
                    <a:pt x="4957" y="122"/>
                    <a:pt x="4957" y="122"/>
                    <a:pt x="4957" y="122"/>
                  </a:cubicBezTo>
                  <a:cubicBezTo>
                    <a:pt x="4974" y="104"/>
                    <a:pt x="4974" y="104"/>
                    <a:pt x="4974" y="104"/>
                  </a:cubicBezTo>
                  <a:lnTo>
                    <a:pt x="4993" y="122"/>
                  </a:lnTo>
                  <a:close/>
                  <a:moveTo>
                    <a:pt x="4975" y="94"/>
                  </a:moveTo>
                  <a:cubicBezTo>
                    <a:pt x="4957" y="75"/>
                    <a:pt x="4957" y="75"/>
                    <a:pt x="4957" y="75"/>
                  </a:cubicBezTo>
                  <a:cubicBezTo>
                    <a:pt x="4974" y="58"/>
                    <a:pt x="4974" y="58"/>
                    <a:pt x="4974" y="58"/>
                  </a:cubicBezTo>
                  <a:cubicBezTo>
                    <a:pt x="4993" y="76"/>
                    <a:pt x="4993" y="76"/>
                    <a:pt x="4993" y="76"/>
                  </a:cubicBezTo>
                  <a:lnTo>
                    <a:pt x="4975" y="94"/>
                  </a:lnTo>
                  <a:close/>
                  <a:moveTo>
                    <a:pt x="4969" y="99"/>
                  </a:moveTo>
                  <a:cubicBezTo>
                    <a:pt x="4952" y="117"/>
                    <a:pt x="4952" y="117"/>
                    <a:pt x="4952" y="117"/>
                  </a:cubicBezTo>
                  <a:cubicBezTo>
                    <a:pt x="4934" y="98"/>
                    <a:pt x="4934" y="98"/>
                    <a:pt x="4934" y="98"/>
                  </a:cubicBezTo>
                  <a:cubicBezTo>
                    <a:pt x="4951" y="81"/>
                    <a:pt x="4951" y="81"/>
                    <a:pt x="4951" y="81"/>
                  </a:cubicBezTo>
                  <a:lnTo>
                    <a:pt x="4969" y="99"/>
                  </a:lnTo>
                  <a:close/>
                  <a:moveTo>
                    <a:pt x="4946" y="122"/>
                  </a:moveTo>
                  <a:cubicBezTo>
                    <a:pt x="4929" y="140"/>
                    <a:pt x="4929" y="140"/>
                    <a:pt x="4929" y="140"/>
                  </a:cubicBezTo>
                  <a:cubicBezTo>
                    <a:pt x="4911" y="122"/>
                    <a:pt x="4911" y="122"/>
                    <a:pt x="4911" y="122"/>
                  </a:cubicBezTo>
                  <a:cubicBezTo>
                    <a:pt x="4928" y="104"/>
                    <a:pt x="4928" y="104"/>
                    <a:pt x="4928" y="104"/>
                  </a:cubicBezTo>
                  <a:lnTo>
                    <a:pt x="4946" y="122"/>
                  </a:lnTo>
                  <a:close/>
                  <a:moveTo>
                    <a:pt x="4929" y="94"/>
                  </a:moveTo>
                  <a:cubicBezTo>
                    <a:pt x="4911" y="75"/>
                    <a:pt x="4911" y="75"/>
                    <a:pt x="4911" y="75"/>
                  </a:cubicBezTo>
                  <a:cubicBezTo>
                    <a:pt x="4928" y="58"/>
                    <a:pt x="4928" y="58"/>
                    <a:pt x="4928" y="58"/>
                  </a:cubicBezTo>
                  <a:cubicBezTo>
                    <a:pt x="4946" y="76"/>
                    <a:pt x="4946" y="76"/>
                    <a:pt x="4946" y="76"/>
                  </a:cubicBezTo>
                  <a:lnTo>
                    <a:pt x="4929" y="94"/>
                  </a:lnTo>
                  <a:close/>
                  <a:moveTo>
                    <a:pt x="4923" y="99"/>
                  </a:moveTo>
                  <a:cubicBezTo>
                    <a:pt x="4906" y="117"/>
                    <a:pt x="4906" y="117"/>
                    <a:pt x="4906" y="117"/>
                  </a:cubicBezTo>
                  <a:cubicBezTo>
                    <a:pt x="4887" y="98"/>
                    <a:pt x="4887" y="98"/>
                    <a:pt x="4887" y="98"/>
                  </a:cubicBezTo>
                  <a:cubicBezTo>
                    <a:pt x="4905" y="81"/>
                    <a:pt x="4905" y="81"/>
                    <a:pt x="4905" y="81"/>
                  </a:cubicBezTo>
                  <a:lnTo>
                    <a:pt x="4923" y="99"/>
                  </a:lnTo>
                  <a:close/>
                  <a:moveTo>
                    <a:pt x="4900" y="122"/>
                  </a:moveTo>
                  <a:cubicBezTo>
                    <a:pt x="4883" y="140"/>
                    <a:pt x="4883" y="140"/>
                    <a:pt x="4883" y="140"/>
                  </a:cubicBezTo>
                  <a:cubicBezTo>
                    <a:pt x="4864" y="122"/>
                    <a:pt x="4864" y="122"/>
                    <a:pt x="4864" y="122"/>
                  </a:cubicBezTo>
                  <a:cubicBezTo>
                    <a:pt x="4882" y="104"/>
                    <a:pt x="4882" y="104"/>
                    <a:pt x="4882" y="104"/>
                  </a:cubicBezTo>
                  <a:lnTo>
                    <a:pt x="4900" y="122"/>
                  </a:lnTo>
                  <a:close/>
                  <a:moveTo>
                    <a:pt x="4883" y="94"/>
                  </a:moveTo>
                  <a:cubicBezTo>
                    <a:pt x="4864" y="75"/>
                    <a:pt x="4864" y="75"/>
                    <a:pt x="4864" y="75"/>
                  </a:cubicBezTo>
                  <a:cubicBezTo>
                    <a:pt x="4882" y="58"/>
                    <a:pt x="4882" y="58"/>
                    <a:pt x="4882" y="58"/>
                  </a:cubicBezTo>
                  <a:cubicBezTo>
                    <a:pt x="4900" y="76"/>
                    <a:pt x="4900" y="76"/>
                    <a:pt x="4900" y="76"/>
                  </a:cubicBezTo>
                  <a:lnTo>
                    <a:pt x="4883" y="94"/>
                  </a:lnTo>
                  <a:close/>
                  <a:moveTo>
                    <a:pt x="4877" y="99"/>
                  </a:moveTo>
                  <a:cubicBezTo>
                    <a:pt x="4859" y="117"/>
                    <a:pt x="4859" y="117"/>
                    <a:pt x="4859" y="117"/>
                  </a:cubicBezTo>
                  <a:cubicBezTo>
                    <a:pt x="4841" y="98"/>
                    <a:pt x="4841" y="98"/>
                    <a:pt x="4841" y="98"/>
                  </a:cubicBezTo>
                  <a:cubicBezTo>
                    <a:pt x="4859" y="81"/>
                    <a:pt x="4859" y="81"/>
                    <a:pt x="4859" y="81"/>
                  </a:cubicBezTo>
                  <a:lnTo>
                    <a:pt x="4877" y="99"/>
                  </a:lnTo>
                  <a:close/>
                  <a:moveTo>
                    <a:pt x="4854" y="122"/>
                  </a:moveTo>
                  <a:cubicBezTo>
                    <a:pt x="4836" y="140"/>
                    <a:pt x="4836" y="140"/>
                    <a:pt x="4836" y="140"/>
                  </a:cubicBezTo>
                  <a:cubicBezTo>
                    <a:pt x="4818" y="122"/>
                    <a:pt x="4818" y="122"/>
                    <a:pt x="4818" y="122"/>
                  </a:cubicBezTo>
                  <a:cubicBezTo>
                    <a:pt x="4836" y="104"/>
                    <a:pt x="4836" y="104"/>
                    <a:pt x="4836" y="104"/>
                  </a:cubicBezTo>
                  <a:lnTo>
                    <a:pt x="4854" y="122"/>
                  </a:lnTo>
                  <a:close/>
                  <a:moveTo>
                    <a:pt x="4836" y="94"/>
                  </a:moveTo>
                  <a:cubicBezTo>
                    <a:pt x="4818" y="75"/>
                    <a:pt x="4818" y="75"/>
                    <a:pt x="4818" y="75"/>
                  </a:cubicBezTo>
                  <a:cubicBezTo>
                    <a:pt x="4836" y="58"/>
                    <a:pt x="4836" y="58"/>
                    <a:pt x="4836" y="58"/>
                  </a:cubicBezTo>
                  <a:cubicBezTo>
                    <a:pt x="4854" y="76"/>
                    <a:pt x="4854" y="76"/>
                    <a:pt x="4854" y="76"/>
                  </a:cubicBezTo>
                  <a:lnTo>
                    <a:pt x="4836" y="94"/>
                  </a:lnTo>
                  <a:close/>
                  <a:moveTo>
                    <a:pt x="4831" y="99"/>
                  </a:moveTo>
                  <a:cubicBezTo>
                    <a:pt x="4813" y="117"/>
                    <a:pt x="4813" y="117"/>
                    <a:pt x="4813" y="117"/>
                  </a:cubicBezTo>
                  <a:cubicBezTo>
                    <a:pt x="4795" y="98"/>
                    <a:pt x="4795" y="98"/>
                    <a:pt x="4795" y="98"/>
                  </a:cubicBezTo>
                  <a:cubicBezTo>
                    <a:pt x="4813" y="81"/>
                    <a:pt x="4813" y="81"/>
                    <a:pt x="4813" y="81"/>
                  </a:cubicBezTo>
                  <a:lnTo>
                    <a:pt x="4831" y="99"/>
                  </a:lnTo>
                  <a:close/>
                  <a:moveTo>
                    <a:pt x="4808" y="122"/>
                  </a:moveTo>
                  <a:cubicBezTo>
                    <a:pt x="4790" y="140"/>
                    <a:pt x="4790" y="140"/>
                    <a:pt x="4790" y="140"/>
                  </a:cubicBezTo>
                  <a:cubicBezTo>
                    <a:pt x="4772" y="122"/>
                    <a:pt x="4772" y="122"/>
                    <a:pt x="4772" y="122"/>
                  </a:cubicBezTo>
                  <a:cubicBezTo>
                    <a:pt x="4790" y="104"/>
                    <a:pt x="4790" y="104"/>
                    <a:pt x="4790" y="104"/>
                  </a:cubicBezTo>
                  <a:lnTo>
                    <a:pt x="4808" y="122"/>
                  </a:lnTo>
                  <a:close/>
                  <a:moveTo>
                    <a:pt x="4790" y="94"/>
                  </a:moveTo>
                  <a:cubicBezTo>
                    <a:pt x="4772" y="75"/>
                    <a:pt x="4772" y="75"/>
                    <a:pt x="4772" y="75"/>
                  </a:cubicBezTo>
                  <a:cubicBezTo>
                    <a:pt x="4790" y="58"/>
                    <a:pt x="4790" y="58"/>
                    <a:pt x="4790" y="58"/>
                  </a:cubicBezTo>
                  <a:cubicBezTo>
                    <a:pt x="4808" y="76"/>
                    <a:pt x="4808" y="76"/>
                    <a:pt x="4808" y="76"/>
                  </a:cubicBezTo>
                  <a:lnTo>
                    <a:pt x="4790" y="94"/>
                  </a:lnTo>
                  <a:close/>
                  <a:moveTo>
                    <a:pt x="4785" y="99"/>
                  </a:moveTo>
                  <a:cubicBezTo>
                    <a:pt x="4767" y="117"/>
                    <a:pt x="4767" y="117"/>
                    <a:pt x="4767" y="117"/>
                  </a:cubicBezTo>
                  <a:cubicBezTo>
                    <a:pt x="4749" y="98"/>
                    <a:pt x="4749" y="98"/>
                    <a:pt x="4749" y="98"/>
                  </a:cubicBezTo>
                  <a:cubicBezTo>
                    <a:pt x="4767" y="81"/>
                    <a:pt x="4767" y="81"/>
                    <a:pt x="4767" y="81"/>
                  </a:cubicBezTo>
                  <a:lnTo>
                    <a:pt x="4785" y="99"/>
                  </a:lnTo>
                  <a:close/>
                  <a:moveTo>
                    <a:pt x="4762" y="122"/>
                  </a:moveTo>
                  <a:cubicBezTo>
                    <a:pt x="4760" y="123"/>
                    <a:pt x="4760" y="123"/>
                    <a:pt x="4760" y="123"/>
                  </a:cubicBezTo>
                  <a:cubicBezTo>
                    <a:pt x="4760" y="124"/>
                    <a:pt x="4760" y="124"/>
                    <a:pt x="4760" y="124"/>
                  </a:cubicBezTo>
                  <a:cubicBezTo>
                    <a:pt x="4744" y="140"/>
                    <a:pt x="4744" y="140"/>
                    <a:pt x="4744" y="140"/>
                  </a:cubicBezTo>
                  <a:cubicBezTo>
                    <a:pt x="4726" y="122"/>
                    <a:pt x="4726" y="122"/>
                    <a:pt x="4726" y="122"/>
                  </a:cubicBezTo>
                  <a:cubicBezTo>
                    <a:pt x="4744" y="103"/>
                    <a:pt x="4744" y="103"/>
                    <a:pt x="4744" y="103"/>
                  </a:cubicBezTo>
                  <a:cubicBezTo>
                    <a:pt x="4760" y="119"/>
                    <a:pt x="4760" y="119"/>
                    <a:pt x="4760" y="119"/>
                  </a:cubicBezTo>
                  <a:cubicBezTo>
                    <a:pt x="4760" y="120"/>
                    <a:pt x="4760" y="120"/>
                    <a:pt x="4760" y="120"/>
                  </a:cubicBezTo>
                  <a:lnTo>
                    <a:pt x="4762" y="122"/>
                  </a:lnTo>
                  <a:close/>
                  <a:moveTo>
                    <a:pt x="4739" y="98"/>
                  </a:moveTo>
                  <a:cubicBezTo>
                    <a:pt x="4721" y="117"/>
                    <a:pt x="4721" y="117"/>
                    <a:pt x="4721" y="117"/>
                  </a:cubicBezTo>
                  <a:cubicBezTo>
                    <a:pt x="4703" y="98"/>
                    <a:pt x="4703" y="98"/>
                    <a:pt x="4703" y="98"/>
                  </a:cubicBezTo>
                  <a:cubicBezTo>
                    <a:pt x="4721" y="80"/>
                    <a:pt x="4721" y="80"/>
                    <a:pt x="4721" y="80"/>
                  </a:cubicBezTo>
                  <a:lnTo>
                    <a:pt x="4739" y="98"/>
                  </a:lnTo>
                  <a:close/>
                  <a:moveTo>
                    <a:pt x="4693" y="98"/>
                  </a:moveTo>
                  <a:cubicBezTo>
                    <a:pt x="4716" y="122"/>
                    <a:pt x="4716" y="122"/>
                    <a:pt x="4716" y="122"/>
                  </a:cubicBezTo>
                  <a:cubicBezTo>
                    <a:pt x="4698" y="140"/>
                    <a:pt x="4698" y="140"/>
                    <a:pt x="4698" y="140"/>
                  </a:cubicBezTo>
                  <a:cubicBezTo>
                    <a:pt x="4657" y="98"/>
                    <a:pt x="4657" y="98"/>
                    <a:pt x="4657" y="98"/>
                  </a:cubicBezTo>
                  <a:cubicBezTo>
                    <a:pt x="4698" y="57"/>
                    <a:pt x="4698" y="57"/>
                    <a:pt x="4698" y="57"/>
                  </a:cubicBezTo>
                  <a:cubicBezTo>
                    <a:pt x="4716" y="75"/>
                    <a:pt x="4716" y="75"/>
                    <a:pt x="4716" y="75"/>
                  </a:cubicBezTo>
                  <a:lnTo>
                    <a:pt x="4693" y="98"/>
                  </a:lnTo>
                  <a:close/>
                  <a:moveTo>
                    <a:pt x="9804" y="50"/>
                  </a:moveTo>
                  <a:cubicBezTo>
                    <a:pt x="5445" y="50"/>
                    <a:pt x="5445" y="50"/>
                    <a:pt x="5445" y="50"/>
                  </a:cubicBezTo>
                  <a:cubicBezTo>
                    <a:pt x="5445" y="57"/>
                    <a:pt x="5445" y="57"/>
                    <a:pt x="5445" y="57"/>
                  </a:cubicBezTo>
                  <a:cubicBezTo>
                    <a:pt x="9804" y="57"/>
                    <a:pt x="9804" y="57"/>
                    <a:pt x="9804" y="57"/>
                  </a:cubicBezTo>
                  <a:cubicBezTo>
                    <a:pt x="9804" y="95"/>
                    <a:pt x="9804" y="95"/>
                    <a:pt x="9804" y="95"/>
                  </a:cubicBezTo>
                  <a:cubicBezTo>
                    <a:pt x="5160" y="95"/>
                    <a:pt x="5160" y="95"/>
                    <a:pt x="5160" y="95"/>
                  </a:cubicBezTo>
                  <a:cubicBezTo>
                    <a:pt x="5113" y="48"/>
                    <a:pt x="5113" y="48"/>
                    <a:pt x="5113" y="48"/>
                  </a:cubicBezTo>
                  <a:cubicBezTo>
                    <a:pt x="5090" y="71"/>
                    <a:pt x="5090" y="71"/>
                    <a:pt x="5090" y="71"/>
                  </a:cubicBezTo>
                  <a:cubicBezTo>
                    <a:pt x="5067" y="48"/>
                    <a:pt x="5067" y="48"/>
                    <a:pt x="5067" y="48"/>
                  </a:cubicBezTo>
                  <a:cubicBezTo>
                    <a:pt x="5044" y="70"/>
                    <a:pt x="5044" y="70"/>
                    <a:pt x="5044" y="70"/>
                  </a:cubicBezTo>
                  <a:cubicBezTo>
                    <a:pt x="5021" y="47"/>
                    <a:pt x="5021" y="47"/>
                    <a:pt x="5021" y="47"/>
                  </a:cubicBezTo>
                  <a:cubicBezTo>
                    <a:pt x="5021" y="48"/>
                    <a:pt x="5021" y="48"/>
                    <a:pt x="5021" y="48"/>
                  </a:cubicBezTo>
                  <a:cubicBezTo>
                    <a:pt x="5020" y="48"/>
                    <a:pt x="5020" y="48"/>
                    <a:pt x="5020" y="48"/>
                  </a:cubicBezTo>
                  <a:cubicBezTo>
                    <a:pt x="4998" y="70"/>
                    <a:pt x="4998" y="70"/>
                    <a:pt x="4998" y="70"/>
                  </a:cubicBezTo>
                  <a:cubicBezTo>
                    <a:pt x="4975" y="47"/>
                    <a:pt x="4975" y="47"/>
                    <a:pt x="4975" y="47"/>
                  </a:cubicBezTo>
                  <a:cubicBezTo>
                    <a:pt x="4974" y="48"/>
                    <a:pt x="4974" y="48"/>
                    <a:pt x="4974" y="48"/>
                  </a:cubicBezTo>
                  <a:cubicBezTo>
                    <a:pt x="4974" y="48"/>
                    <a:pt x="4974" y="48"/>
                    <a:pt x="4974" y="48"/>
                  </a:cubicBezTo>
                  <a:cubicBezTo>
                    <a:pt x="4952" y="70"/>
                    <a:pt x="4952" y="70"/>
                    <a:pt x="4952" y="70"/>
                  </a:cubicBezTo>
                  <a:cubicBezTo>
                    <a:pt x="4929" y="47"/>
                    <a:pt x="4929" y="47"/>
                    <a:pt x="4929" y="47"/>
                  </a:cubicBezTo>
                  <a:cubicBezTo>
                    <a:pt x="4928" y="48"/>
                    <a:pt x="4928" y="48"/>
                    <a:pt x="4928" y="48"/>
                  </a:cubicBezTo>
                  <a:cubicBezTo>
                    <a:pt x="4928" y="48"/>
                    <a:pt x="4928" y="48"/>
                    <a:pt x="4928" y="48"/>
                  </a:cubicBezTo>
                  <a:cubicBezTo>
                    <a:pt x="4906" y="70"/>
                    <a:pt x="4906" y="70"/>
                    <a:pt x="4906" y="70"/>
                  </a:cubicBezTo>
                  <a:cubicBezTo>
                    <a:pt x="4883" y="47"/>
                    <a:pt x="4883" y="47"/>
                    <a:pt x="4883" y="47"/>
                  </a:cubicBezTo>
                  <a:cubicBezTo>
                    <a:pt x="4882" y="48"/>
                    <a:pt x="4882" y="48"/>
                    <a:pt x="4882" y="48"/>
                  </a:cubicBezTo>
                  <a:cubicBezTo>
                    <a:pt x="4882" y="48"/>
                    <a:pt x="4882" y="48"/>
                    <a:pt x="4882" y="48"/>
                  </a:cubicBezTo>
                  <a:cubicBezTo>
                    <a:pt x="4859" y="70"/>
                    <a:pt x="4859" y="70"/>
                    <a:pt x="4859" y="70"/>
                  </a:cubicBezTo>
                  <a:cubicBezTo>
                    <a:pt x="4836" y="47"/>
                    <a:pt x="4836" y="47"/>
                    <a:pt x="4836" y="47"/>
                  </a:cubicBezTo>
                  <a:cubicBezTo>
                    <a:pt x="4836" y="48"/>
                    <a:pt x="4836" y="48"/>
                    <a:pt x="4836" y="48"/>
                  </a:cubicBezTo>
                  <a:cubicBezTo>
                    <a:pt x="4836" y="48"/>
                    <a:pt x="4836" y="48"/>
                    <a:pt x="4836" y="48"/>
                  </a:cubicBezTo>
                  <a:cubicBezTo>
                    <a:pt x="4813" y="70"/>
                    <a:pt x="4813" y="70"/>
                    <a:pt x="4813" y="70"/>
                  </a:cubicBezTo>
                  <a:cubicBezTo>
                    <a:pt x="4790" y="47"/>
                    <a:pt x="4790" y="47"/>
                    <a:pt x="4790" y="47"/>
                  </a:cubicBezTo>
                  <a:cubicBezTo>
                    <a:pt x="4790" y="48"/>
                    <a:pt x="4790" y="48"/>
                    <a:pt x="4790" y="48"/>
                  </a:cubicBezTo>
                  <a:cubicBezTo>
                    <a:pt x="4790" y="48"/>
                    <a:pt x="4790" y="48"/>
                    <a:pt x="4790" y="48"/>
                  </a:cubicBezTo>
                  <a:cubicBezTo>
                    <a:pt x="4767" y="70"/>
                    <a:pt x="4767" y="70"/>
                    <a:pt x="4767" y="70"/>
                  </a:cubicBezTo>
                  <a:cubicBezTo>
                    <a:pt x="4744" y="47"/>
                    <a:pt x="4744" y="47"/>
                    <a:pt x="4744" y="47"/>
                  </a:cubicBezTo>
                  <a:cubicBezTo>
                    <a:pt x="4721" y="71"/>
                    <a:pt x="4721" y="71"/>
                    <a:pt x="4721" y="71"/>
                  </a:cubicBezTo>
                  <a:cubicBezTo>
                    <a:pt x="4698" y="47"/>
                    <a:pt x="4698" y="47"/>
                    <a:pt x="4698" y="47"/>
                  </a:cubicBezTo>
                  <a:cubicBezTo>
                    <a:pt x="4651" y="95"/>
                    <a:pt x="4651" y="95"/>
                    <a:pt x="4651" y="95"/>
                  </a:cubicBezTo>
                  <a:cubicBezTo>
                    <a:pt x="7" y="95"/>
                    <a:pt x="7" y="95"/>
                    <a:pt x="7" y="95"/>
                  </a:cubicBezTo>
                  <a:cubicBezTo>
                    <a:pt x="7" y="57"/>
                    <a:pt x="7" y="57"/>
                    <a:pt x="7" y="57"/>
                  </a:cubicBezTo>
                  <a:cubicBezTo>
                    <a:pt x="4365" y="57"/>
                    <a:pt x="4365" y="57"/>
                    <a:pt x="4365" y="57"/>
                  </a:cubicBezTo>
                  <a:cubicBezTo>
                    <a:pt x="4365" y="50"/>
                    <a:pt x="4365" y="50"/>
                    <a:pt x="4365" y="50"/>
                  </a:cubicBezTo>
                  <a:cubicBezTo>
                    <a:pt x="7" y="50"/>
                    <a:pt x="7" y="50"/>
                    <a:pt x="7" y="50"/>
                  </a:cubicBezTo>
                  <a:cubicBezTo>
                    <a:pt x="7" y="7"/>
                    <a:pt x="7" y="7"/>
                    <a:pt x="7" y="7"/>
                  </a:cubicBezTo>
                  <a:cubicBezTo>
                    <a:pt x="4760" y="7"/>
                    <a:pt x="4760" y="7"/>
                    <a:pt x="4760" y="7"/>
                  </a:cubicBezTo>
                  <a:cubicBezTo>
                    <a:pt x="4760" y="7"/>
                    <a:pt x="4760" y="7"/>
                    <a:pt x="4760" y="7"/>
                  </a:cubicBezTo>
                  <a:cubicBezTo>
                    <a:pt x="9804" y="7"/>
                    <a:pt x="9804" y="7"/>
                    <a:pt x="9804" y="7"/>
                  </a:cubicBezTo>
                  <a:lnTo>
                    <a:pt x="9804" y="5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8"/>
            <p:cNvSpPr/>
            <p:nvPr/>
          </p:nvSpPr>
          <p:spPr>
            <a:xfrm>
              <a:off x="2203450" y="4579938"/>
              <a:ext cx="77788" cy="38100"/>
            </a:xfrm>
            <a:custGeom>
              <a:rect b="b" l="l" r="r" t="t"/>
              <a:pathLst>
                <a:path extrusionOk="0" h="24" w="49">
                  <a:moveTo>
                    <a:pt x="49" y="0"/>
                  </a:moveTo>
                  <a:lnTo>
                    <a:pt x="0" y="24"/>
                  </a:lnTo>
                  <a:lnTo>
                    <a:pt x="49" y="24"/>
                  </a:lnTo>
                  <a:lnTo>
                    <a:pt x="49" y="0"/>
                  </a:lnTo>
                  <a:close/>
                  <a:moveTo>
                    <a:pt x="48" y="23"/>
                  </a:moveTo>
                  <a:lnTo>
                    <a:pt x="5" y="23"/>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8"/>
            <p:cNvSpPr/>
            <p:nvPr/>
          </p:nvSpPr>
          <p:spPr>
            <a:xfrm>
              <a:off x="3617913" y="4746625"/>
              <a:ext cx="20638" cy="328613"/>
            </a:xfrm>
            <a:custGeom>
              <a:rect b="b" l="l" r="r" t="t"/>
              <a:pathLst>
                <a:path extrusionOk="0" h="207" w="13">
                  <a:moveTo>
                    <a:pt x="0" y="207"/>
                  </a:moveTo>
                  <a:lnTo>
                    <a:pt x="13" y="207"/>
                  </a:lnTo>
                  <a:lnTo>
                    <a:pt x="13" y="0"/>
                  </a:lnTo>
                  <a:lnTo>
                    <a:pt x="0" y="0"/>
                  </a:lnTo>
                  <a:lnTo>
                    <a:pt x="0" y="207"/>
                  </a:lnTo>
                  <a:close/>
                  <a:moveTo>
                    <a:pt x="2" y="2"/>
                  </a:moveTo>
                  <a:lnTo>
                    <a:pt x="12" y="2"/>
                  </a:lnTo>
                  <a:lnTo>
                    <a:pt x="12" y="19"/>
                  </a:lnTo>
                  <a:lnTo>
                    <a:pt x="2" y="19"/>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7"/>
                  </a:moveTo>
                  <a:lnTo>
                    <a:pt x="12" y="167"/>
                  </a:lnTo>
                  <a:lnTo>
                    <a:pt x="12" y="187"/>
                  </a:lnTo>
                  <a:lnTo>
                    <a:pt x="2" y="187"/>
                  </a:lnTo>
                  <a:lnTo>
                    <a:pt x="2" y="167"/>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8"/>
            <p:cNvSpPr/>
            <p:nvPr/>
          </p:nvSpPr>
          <p:spPr>
            <a:xfrm>
              <a:off x="3554413" y="4746625"/>
              <a:ext cx="20638" cy="328613"/>
            </a:xfrm>
            <a:custGeom>
              <a:rect b="b" l="l" r="r" t="t"/>
              <a:pathLst>
                <a:path extrusionOk="0" h="207" w="13">
                  <a:moveTo>
                    <a:pt x="13" y="0"/>
                  </a:moveTo>
                  <a:lnTo>
                    <a:pt x="0" y="0"/>
                  </a:lnTo>
                  <a:lnTo>
                    <a:pt x="0" y="207"/>
                  </a:lnTo>
                  <a:lnTo>
                    <a:pt x="13" y="207"/>
                  </a:lnTo>
                  <a:lnTo>
                    <a:pt x="13" y="0"/>
                  </a:lnTo>
                  <a:close/>
                  <a:moveTo>
                    <a:pt x="12" y="206"/>
                  </a:moveTo>
                  <a:lnTo>
                    <a:pt x="2" y="206"/>
                  </a:lnTo>
                  <a:lnTo>
                    <a:pt x="2" y="188"/>
                  </a:lnTo>
                  <a:lnTo>
                    <a:pt x="12" y="188"/>
                  </a:lnTo>
                  <a:lnTo>
                    <a:pt x="12" y="206"/>
                  </a:lnTo>
                  <a:close/>
                  <a:moveTo>
                    <a:pt x="12" y="187"/>
                  </a:moveTo>
                  <a:lnTo>
                    <a:pt x="2" y="187"/>
                  </a:lnTo>
                  <a:lnTo>
                    <a:pt x="2" y="167"/>
                  </a:lnTo>
                  <a:lnTo>
                    <a:pt x="12" y="167"/>
                  </a:lnTo>
                  <a:lnTo>
                    <a:pt x="12" y="187"/>
                  </a:lnTo>
                  <a:close/>
                  <a:moveTo>
                    <a:pt x="12" y="166"/>
                  </a:moveTo>
                  <a:lnTo>
                    <a:pt x="2" y="166"/>
                  </a:lnTo>
                  <a:lnTo>
                    <a:pt x="2" y="146"/>
                  </a:lnTo>
                  <a:lnTo>
                    <a:pt x="12" y="146"/>
                  </a:lnTo>
                  <a:lnTo>
                    <a:pt x="12" y="166"/>
                  </a:lnTo>
                  <a:close/>
                  <a:moveTo>
                    <a:pt x="12" y="145"/>
                  </a:moveTo>
                  <a:lnTo>
                    <a:pt x="2" y="145"/>
                  </a:lnTo>
                  <a:lnTo>
                    <a:pt x="2" y="126"/>
                  </a:lnTo>
                  <a:lnTo>
                    <a:pt x="12" y="126"/>
                  </a:lnTo>
                  <a:lnTo>
                    <a:pt x="12" y="145"/>
                  </a:lnTo>
                  <a:close/>
                  <a:moveTo>
                    <a:pt x="12" y="124"/>
                  </a:moveTo>
                  <a:lnTo>
                    <a:pt x="2" y="124"/>
                  </a:lnTo>
                  <a:lnTo>
                    <a:pt x="2" y="105"/>
                  </a:lnTo>
                  <a:lnTo>
                    <a:pt x="12" y="105"/>
                  </a:lnTo>
                  <a:lnTo>
                    <a:pt x="12" y="124"/>
                  </a:lnTo>
                  <a:close/>
                  <a:moveTo>
                    <a:pt x="12" y="103"/>
                  </a:moveTo>
                  <a:lnTo>
                    <a:pt x="2" y="103"/>
                  </a:lnTo>
                  <a:lnTo>
                    <a:pt x="2" y="84"/>
                  </a:lnTo>
                  <a:lnTo>
                    <a:pt x="12" y="84"/>
                  </a:lnTo>
                  <a:lnTo>
                    <a:pt x="12" y="103"/>
                  </a:lnTo>
                  <a:close/>
                  <a:moveTo>
                    <a:pt x="12" y="82"/>
                  </a:moveTo>
                  <a:lnTo>
                    <a:pt x="2" y="82"/>
                  </a:lnTo>
                  <a:lnTo>
                    <a:pt x="2" y="63"/>
                  </a:lnTo>
                  <a:lnTo>
                    <a:pt x="12" y="63"/>
                  </a:lnTo>
                  <a:lnTo>
                    <a:pt x="12" y="82"/>
                  </a:lnTo>
                  <a:close/>
                  <a:moveTo>
                    <a:pt x="12" y="61"/>
                  </a:moveTo>
                  <a:lnTo>
                    <a:pt x="2" y="61"/>
                  </a:lnTo>
                  <a:lnTo>
                    <a:pt x="2" y="42"/>
                  </a:lnTo>
                  <a:lnTo>
                    <a:pt x="12" y="42"/>
                  </a:lnTo>
                  <a:lnTo>
                    <a:pt x="12" y="61"/>
                  </a:lnTo>
                  <a:close/>
                  <a:moveTo>
                    <a:pt x="12" y="41"/>
                  </a:moveTo>
                  <a:lnTo>
                    <a:pt x="2" y="41"/>
                  </a:lnTo>
                  <a:lnTo>
                    <a:pt x="2" y="21"/>
                  </a:lnTo>
                  <a:lnTo>
                    <a:pt x="12" y="21"/>
                  </a:lnTo>
                  <a:lnTo>
                    <a:pt x="12" y="41"/>
                  </a:lnTo>
                  <a:close/>
                  <a:moveTo>
                    <a:pt x="12" y="19"/>
                  </a:moveTo>
                  <a:lnTo>
                    <a:pt x="2" y="19"/>
                  </a:lnTo>
                  <a:lnTo>
                    <a:pt x="2" y="2"/>
                  </a:lnTo>
                  <a:lnTo>
                    <a:pt x="12" y="2"/>
                  </a:lnTo>
                  <a:lnTo>
                    <a:pt x="1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8"/>
            <p:cNvSpPr/>
            <p:nvPr/>
          </p:nvSpPr>
          <p:spPr>
            <a:xfrm>
              <a:off x="2514600" y="4611688"/>
              <a:ext cx="982663" cy="20638"/>
            </a:xfrm>
            <a:custGeom>
              <a:rect b="b" l="l" r="r" t="t"/>
              <a:pathLst>
                <a:path extrusionOk="0" h="13" w="619">
                  <a:moveTo>
                    <a:pt x="206" y="13"/>
                  </a:moveTo>
                  <a:lnTo>
                    <a:pt x="412" y="13"/>
                  </a:lnTo>
                  <a:lnTo>
                    <a:pt x="412" y="13"/>
                  </a:lnTo>
                  <a:lnTo>
                    <a:pt x="619" y="13"/>
                  </a:lnTo>
                  <a:lnTo>
                    <a:pt x="619" y="0"/>
                  </a:lnTo>
                  <a:lnTo>
                    <a:pt x="413" y="0"/>
                  </a:lnTo>
                  <a:lnTo>
                    <a:pt x="207" y="0"/>
                  </a:lnTo>
                  <a:lnTo>
                    <a:pt x="0" y="0"/>
                  </a:lnTo>
                  <a:lnTo>
                    <a:pt x="0" y="13"/>
                  </a:lnTo>
                  <a:lnTo>
                    <a:pt x="206" y="13"/>
                  </a:lnTo>
                  <a:lnTo>
                    <a:pt x="206" y="13"/>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73" y="1"/>
                  </a:moveTo>
                  <a:lnTo>
                    <a:pt x="473" y="11"/>
                  </a:lnTo>
                  <a:lnTo>
                    <a:pt x="453" y="11"/>
                  </a:lnTo>
                  <a:lnTo>
                    <a:pt x="453" y="1"/>
                  </a:lnTo>
                  <a:lnTo>
                    <a:pt x="47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moveTo>
                    <a:pt x="394" y="1"/>
                  </a:moveTo>
                  <a:lnTo>
                    <a:pt x="412" y="1"/>
                  </a:lnTo>
                  <a:lnTo>
                    <a:pt x="412" y="11"/>
                  </a:lnTo>
                  <a:lnTo>
                    <a:pt x="394" y="11"/>
                  </a:lnTo>
                  <a:lnTo>
                    <a:pt x="394" y="1"/>
                  </a:lnTo>
                  <a:close/>
                  <a:moveTo>
                    <a:pt x="373" y="1"/>
                  </a:moveTo>
                  <a:lnTo>
                    <a:pt x="392" y="1"/>
                  </a:lnTo>
                  <a:lnTo>
                    <a:pt x="392" y="11"/>
                  </a:lnTo>
                  <a:lnTo>
                    <a:pt x="373" y="11"/>
                  </a:lnTo>
                  <a:lnTo>
                    <a:pt x="373" y="1"/>
                  </a:lnTo>
                  <a:close/>
                  <a:moveTo>
                    <a:pt x="352" y="1"/>
                  </a:moveTo>
                  <a:lnTo>
                    <a:pt x="372" y="1"/>
                  </a:lnTo>
                  <a:lnTo>
                    <a:pt x="372" y="11"/>
                  </a:lnTo>
                  <a:lnTo>
                    <a:pt x="352" y="11"/>
                  </a:lnTo>
                  <a:lnTo>
                    <a:pt x="352" y="1"/>
                  </a:lnTo>
                  <a:close/>
                  <a:moveTo>
                    <a:pt x="331" y="1"/>
                  </a:moveTo>
                  <a:lnTo>
                    <a:pt x="351" y="1"/>
                  </a:lnTo>
                  <a:lnTo>
                    <a:pt x="351" y="11"/>
                  </a:lnTo>
                  <a:lnTo>
                    <a:pt x="331" y="11"/>
                  </a:lnTo>
                  <a:lnTo>
                    <a:pt x="331" y="1"/>
                  </a:lnTo>
                  <a:close/>
                  <a:moveTo>
                    <a:pt x="310" y="1"/>
                  </a:moveTo>
                  <a:lnTo>
                    <a:pt x="330" y="1"/>
                  </a:lnTo>
                  <a:lnTo>
                    <a:pt x="330"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67" y="1"/>
                  </a:moveTo>
                  <a:lnTo>
                    <a:pt x="267" y="11"/>
                  </a:lnTo>
                  <a:lnTo>
                    <a:pt x="247" y="11"/>
                  </a:lnTo>
                  <a:lnTo>
                    <a:pt x="247" y="1"/>
                  </a:lnTo>
                  <a:lnTo>
                    <a:pt x="26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188" y="11"/>
                  </a:moveTo>
                  <a:lnTo>
                    <a:pt x="188" y="1"/>
                  </a:lnTo>
                  <a:lnTo>
                    <a:pt x="206" y="1"/>
                  </a:lnTo>
                  <a:lnTo>
                    <a:pt x="206" y="11"/>
                  </a:lnTo>
                  <a:lnTo>
                    <a:pt x="188"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8"/>
            <p:cNvSpPr/>
            <p:nvPr/>
          </p:nvSpPr>
          <p:spPr>
            <a:xfrm>
              <a:off x="2333625" y="6011863"/>
              <a:ext cx="42863" cy="42863"/>
            </a:xfrm>
            <a:custGeom>
              <a:rect b="b" l="l" r="r" t="t"/>
              <a:pathLst>
                <a:path extrusionOk="0" h="136" w="136">
                  <a:moveTo>
                    <a:pt x="68" y="0"/>
                  </a:moveTo>
                  <a:cubicBezTo>
                    <a:pt x="30" y="0"/>
                    <a:pt x="0" y="30"/>
                    <a:pt x="0" y="68"/>
                  </a:cubicBezTo>
                  <a:cubicBezTo>
                    <a:pt x="0" y="105"/>
                    <a:pt x="30" y="136"/>
                    <a:pt x="68" y="136"/>
                  </a:cubicBezTo>
                  <a:cubicBezTo>
                    <a:pt x="106" y="136"/>
                    <a:pt x="136" y="105"/>
                    <a:pt x="136" y="68"/>
                  </a:cubicBezTo>
                  <a:cubicBezTo>
                    <a:pt x="136" y="30"/>
                    <a:pt x="106" y="0"/>
                    <a:pt x="68" y="0"/>
                  </a:cubicBezTo>
                  <a:close/>
                  <a:moveTo>
                    <a:pt x="22" y="27"/>
                  </a:moveTo>
                  <a:cubicBezTo>
                    <a:pt x="60" y="64"/>
                    <a:pt x="60" y="64"/>
                    <a:pt x="60" y="64"/>
                  </a:cubicBezTo>
                  <a:cubicBezTo>
                    <a:pt x="7" y="64"/>
                    <a:pt x="7" y="64"/>
                    <a:pt x="7" y="64"/>
                  </a:cubicBezTo>
                  <a:cubicBezTo>
                    <a:pt x="8" y="50"/>
                    <a:pt x="13" y="37"/>
                    <a:pt x="22" y="27"/>
                  </a:cubicBezTo>
                  <a:close/>
                  <a:moveTo>
                    <a:pt x="7" y="71"/>
                  </a:moveTo>
                  <a:cubicBezTo>
                    <a:pt x="60" y="71"/>
                    <a:pt x="60" y="71"/>
                    <a:pt x="60" y="71"/>
                  </a:cubicBezTo>
                  <a:cubicBezTo>
                    <a:pt x="22" y="109"/>
                    <a:pt x="22" y="109"/>
                    <a:pt x="22" y="109"/>
                  </a:cubicBezTo>
                  <a:cubicBezTo>
                    <a:pt x="13" y="99"/>
                    <a:pt x="8" y="86"/>
                    <a:pt x="7" y="71"/>
                  </a:cubicBezTo>
                  <a:close/>
                  <a:moveTo>
                    <a:pt x="65" y="129"/>
                  </a:moveTo>
                  <a:cubicBezTo>
                    <a:pt x="50" y="128"/>
                    <a:pt x="37" y="123"/>
                    <a:pt x="27" y="114"/>
                  </a:cubicBezTo>
                  <a:cubicBezTo>
                    <a:pt x="65" y="76"/>
                    <a:pt x="65" y="76"/>
                    <a:pt x="65" y="76"/>
                  </a:cubicBezTo>
                  <a:lnTo>
                    <a:pt x="65" y="129"/>
                  </a:lnTo>
                  <a:close/>
                  <a:moveTo>
                    <a:pt x="65" y="60"/>
                  </a:moveTo>
                  <a:cubicBezTo>
                    <a:pt x="27" y="22"/>
                    <a:pt x="27" y="22"/>
                    <a:pt x="27" y="22"/>
                  </a:cubicBezTo>
                  <a:cubicBezTo>
                    <a:pt x="37" y="13"/>
                    <a:pt x="50" y="7"/>
                    <a:pt x="65" y="7"/>
                  </a:cubicBezTo>
                  <a:lnTo>
                    <a:pt x="65" y="60"/>
                  </a:lnTo>
                  <a:close/>
                  <a:moveTo>
                    <a:pt x="72" y="7"/>
                  </a:moveTo>
                  <a:cubicBezTo>
                    <a:pt x="86" y="7"/>
                    <a:pt x="99" y="13"/>
                    <a:pt x="109" y="22"/>
                  </a:cubicBezTo>
                  <a:cubicBezTo>
                    <a:pt x="72" y="60"/>
                    <a:pt x="72" y="60"/>
                    <a:pt x="72" y="60"/>
                  </a:cubicBezTo>
                  <a:lnTo>
                    <a:pt x="72" y="7"/>
                  </a:lnTo>
                  <a:close/>
                  <a:moveTo>
                    <a:pt x="72" y="129"/>
                  </a:moveTo>
                  <a:cubicBezTo>
                    <a:pt x="72" y="76"/>
                    <a:pt x="72" y="76"/>
                    <a:pt x="72" y="76"/>
                  </a:cubicBezTo>
                  <a:cubicBezTo>
                    <a:pt x="109" y="114"/>
                    <a:pt x="109" y="114"/>
                    <a:pt x="109" y="114"/>
                  </a:cubicBezTo>
                  <a:cubicBezTo>
                    <a:pt x="99" y="123"/>
                    <a:pt x="86" y="128"/>
                    <a:pt x="72" y="129"/>
                  </a:cubicBezTo>
                  <a:close/>
                  <a:moveTo>
                    <a:pt x="114" y="109"/>
                  </a:moveTo>
                  <a:cubicBezTo>
                    <a:pt x="76" y="71"/>
                    <a:pt x="76" y="71"/>
                    <a:pt x="76" y="71"/>
                  </a:cubicBezTo>
                  <a:cubicBezTo>
                    <a:pt x="129" y="71"/>
                    <a:pt x="129" y="71"/>
                    <a:pt x="129" y="71"/>
                  </a:cubicBezTo>
                  <a:cubicBezTo>
                    <a:pt x="129" y="86"/>
                    <a:pt x="123" y="99"/>
                    <a:pt x="114" y="109"/>
                  </a:cubicBezTo>
                  <a:close/>
                  <a:moveTo>
                    <a:pt x="76" y="64"/>
                  </a:moveTo>
                  <a:cubicBezTo>
                    <a:pt x="114" y="27"/>
                    <a:pt x="114" y="27"/>
                    <a:pt x="114" y="27"/>
                  </a:cubicBezTo>
                  <a:cubicBezTo>
                    <a:pt x="123" y="37"/>
                    <a:pt x="129" y="50"/>
                    <a:pt x="129" y="64"/>
                  </a:cubicBezTo>
                  <a:lnTo>
                    <a:pt x="76" y="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8"/>
            <p:cNvSpPr/>
            <p:nvPr/>
          </p:nvSpPr>
          <p:spPr>
            <a:xfrm>
              <a:off x="2203450" y="6051550"/>
              <a:ext cx="77788" cy="39688"/>
            </a:xfrm>
            <a:custGeom>
              <a:rect b="b" l="l" r="r" t="t"/>
              <a:pathLst>
                <a:path extrusionOk="0" h="25" w="49">
                  <a:moveTo>
                    <a:pt x="49" y="25"/>
                  </a:moveTo>
                  <a:lnTo>
                    <a:pt x="49" y="0"/>
                  </a:lnTo>
                  <a:lnTo>
                    <a:pt x="0" y="0"/>
                  </a:lnTo>
                  <a:lnTo>
                    <a:pt x="49" y="25"/>
                  </a:lnTo>
                  <a:close/>
                  <a:moveTo>
                    <a:pt x="48" y="23"/>
                  </a:moveTo>
                  <a:lnTo>
                    <a:pt x="5" y="2"/>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8"/>
            <p:cNvSpPr/>
            <p:nvPr/>
          </p:nvSpPr>
          <p:spPr>
            <a:xfrm>
              <a:off x="3549650" y="5192713"/>
              <a:ext cx="93663" cy="285751"/>
            </a:xfrm>
            <a:custGeom>
              <a:rect b="b" l="l" r="r" t="t"/>
              <a:pathLst>
                <a:path extrusionOk="0" h="914" w="299">
                  <a:moveTo>
                    <a:pt x="235" y="19"/>
                  </a:moveTo>
                  <a:cubicBezTo>
                    <a:pt x="232" y="18"/>
                    <a:pt x="232" y="18"/>
                    <a:pt x="232" y="18"/>
                  </a:cubicBezTo>
                  <a:cubicBezTo>
                    <a:pt x="232" y="18"/>
                    <a:pt x="232" y="18"/>
                    <a:pt x="232" y="18"/>
                  </a:cubicBezTo>
                  <a:cubicBezTo>
                    <a:pt x="219" y="12"/>
                    <a:pt x="206" y="8"/>
                    <a:pt x="192" y="5"/>
                  </a:cubicBezTo>
                  <a:cubicBezTo>
                    <a:pt x="189" y="5"/>
                    <a:pt x="189" y="5"/>
                    <a:pt x="189" y="5"/>
                  </a:cubicBezTo>
                  <a:cubicBezTo>
                    <a:pt x="189" y="5"/>
                    <a:pt x="189" y="5"/>
                    <a:pt x="189" y="5"/>
                  </a:cubicBezTo>
                  <a:cubicBezTo>
                    <a:pt x="163" y="0"/>
                    <a:pt x="137" y="0"/>
                    <a:pt x="111" y="4"/>
                  </a:cubicBezTo>
                  <a:cubicBezTo>
                    <a:pt x="111" y="4"/>
                    <a:pt x="111" y="4"/>
                    <a:pt x="111" y="4"/>
                  </a:cubicBezTo>
                  <a:cubicBezTo>
                    <a:pt x="108" y="5"/>
                    <a:pt x="108" y="5"/>
                    <a:pt x="108" y="5"/>
                  </a:cubicBezTo>
                  <a:cubicBezTo>
                    <a:pt x="108" y="5"/>
                    <a:pt x="108" y="5"/>
                    <a:pt x="108" y="5"/>
                  </a:cubicBezTo>
                  <a:cubicBezTo>
                    <a:pt x="108" y="5"/>
                    <a:pt x="108" y="5"/>
                    <a:pt x="108" y="5"/>
                  </a:cubicBezTo>
                  <a:cubicBezTo>
                    <a:pt x="93" y="8"/>
                    <a:pt x="78" y="12"/>
                    <a:pt x="64" y="19"/>
                  </a:cubicBezTo>
                  <a:cubicBezTo>
                    <a:pt x="64" y="19"/>
                    <a:pt x="63" y="19"/>
                    <a:pt x="62" y="19"/>
                  </a:cubicBezTo>
                  <a:cubicBezTo>
                    <a:pt x="62" y="20"/>
                    <a:pt x="61" y="20"/>
                    <a:pt x="60" y="20"/>
                  </a:cubicBezTo>
                  <a:cubicBezTo>
                    <a:pt x="60" y="20"/>
                    <a:pt x="59" y="21"/>
                    <a:pt x="59" y="21"/>
                  </a:cubicBezTo>
                  <a:cubicBezTo>
                    <a:pt x="59" y="21"/>
                    <a:pt x="59" y="21"/>
                    <a:pt x="59" y="21"/>
                  </a:cubicBezTo>
                  <a:cubicBezTo>
                    <a:pt x="56" y="22"/>
                    <a:pt x="56" y="22"/>
                    <a:pt x="56" y="22"/>
                  </a:cubicBezTo>
                  <a:cubicBezTo>
                    <a:pt x="56" y="22"/>
                    <a:pt x="56" y="22"/>
                    <a:pt x="56" y="22"/>
                  </a:cubicBezTo>
                  <a:cubicBezTo>
                    <a:pt x="56" y="22"/>
                    <a:pt x="56" y="22"/>
                    <a:pt x="56" y="22"/>
                  </a:cubicBezTo>
                  <a:cubicBezTo>
                    <a:pt x="39" y="30"/>
                    <a:pt x="24" y="41"/>
                    <a:pt x="9" y="53"/>
                  </a:cubicBezTo>
                  <a:cubicBezTo>
                    <a:pt x="7" y="55"/>
                    <a:pt x="5" y="57"/>
                    <a:pt x="3" y="59"/>
                  </a:cubicBezTo>
                  <a:cubicBezTo>
                    <a:pt x="0" y="62"/>
                    <a:pt x="0" y="62"/>
                    <a:pt x="0" y="62"/>
                  </a:cubicBezTo>
                  <a:cubicBezTo>
                    <a:pt x="4" y="64"/>
                    <a:pt x="4" y="64"/>
                    <a:pt x="4" y="64"/>
                  </a:cubicBezTo>
                  <a:cubicBezTo>
                    <a:pt x="39" y="82"/>
                    <a:pt x="71" y="121"/>
                    <a:pt x="96" y="177"/>
                  </a:cubicBezTo>
                  <a:cubicBezTo>
                    <a:pt x="112" y="213"/>
                    <a:pt x="124" y="253"/>
                    <a:pt x="133" y="298"/>
                  </a:cubicBezTo>
                  <a:cubicBezTo>
                    <a:pt x="129" y="298"/>
                    <a:pt x="129" y="298"/>
                    <a:pt x="129" y="298"/>
                  </a:cubicBezTo>
                  <a:cubicBezTo>
                    <a:pt x="139" y="343"/>
                    <a:pt x="145" y="391"/>
                    <a:pt x="146" y="442"/>
                  </a:cubicBezTo>
                  <a:cubicBezTo>
                    <a:pt x="146" y="447"/>
                    <a:pt x="146" y="452"/>
                    <a:pt x="146" y="457"/>
                  </a:cubicBezTo>
                  <a:cubicBezTo>
                    <a:pt x="146" y="461"/>
                    <a:pt x="146" y="466"/>
                    <a:pt x="146" y="471"/>
                  </a:cubicBezTo>
                  <a:cubicBezTo>
                    <a:pt x="145" y="522"/>
                    <a:pt x="139" y="571"/>
                    <a:pt x="129" y="616"/>
                  </a:cubicBezTo>
                  <a:cubicBezTo>
                    <a:pt x="133" y="616"/>
                    <a:pt x="133" y="616"/>
                    <a:pt x="133" y="616"/>
                  </a:cubicBezTo>
                  <a:cubicBezTo>
                    <a:pt x="124" y="660"/>
                    <a:pt x="112" y="701"/>
                    <a:pt x="96" y="736"/>
                  </a:cubicBezTo>
                  <a:cubicBezTo>
                    <a:pt x="71" y="792"/>
                    <a:pt x="39" y="832"/>
                    <a:pt x="4" y="849"/>
                  </a:cubicBezTo>
                  <a:cubicBezTo>
                    <a:pt x="0" y="851"/>
                    <a:pt x="0" y="851"/>
                    <a:pt x="0" y="851"/>
                  </a:cubicBezTo>
                  <a:cubicBezTo>
                    <a:pt x="3" y="855"/>
                    <a:pt x="3" y="855"/>
                    <a:pt x="3" y="855"/>
                  </a:cubicBezTo>
                  <a:cubicBezTo>
                    <a:pt x="5" y="856"/>
                    <a:pt x="7" y="858"/>
                    <a:pt x="9" y="860"/>
                  </a:cubicBezTo>
                  <a:cubicBezTo>
                    <a:pt x="24" y="872"/>
                    <a:pt x="39" y="883"/>
                    <a:pt x="56" y="891"/>
                  </a:cubicBezTo>
                  <a:cubicBezTo>
                    <a:pt x="56" y="891"/>
                    <a:pt x="56" y="891"/>
                    <a:pt x="56" y="891"/>
                  </a:cubicBezTo>
                  <a:cubicBezTo>
                    <a:pt x="56" y="891"/>
                    <a:pt x="56" y="891"/>
                    <a:pt x="56" y="891"/>
                  </a:cubicBezTo>
                  <a:cubicBezTo>
                    <a:pt x="59" y="892"/>
                    <a:pt x="59" y="892"/>
                    <a:pt x="59" y="892"/>
                  </a:cubicBezTo>
                  <a:cubicBezTo>
                    <a:pt x="59" y="892"/>
                    <a:pt x="59" y="892"/>
                    <a:pt x="59" y="892"/>
                  </a:cubicBezTo>
                  <a:cubicBezTo>
                    <a:pt x="59" y="893"/>
                    <a:pt x="60" y="893"/>
                    <a:pt x="60" y="893"/>
                  </a:cubicBezTo>
                  <a:cubicBezTo>
                    <a:pt x="61" y="893"/>
                    <a:pt x="62" y="894"/>
                    <a:pt x="62" y="894"/>
                  </a:cubicBezTo>
                  <a:cubicBezTo>
                    <a:pt x="63" y="894"/>
                    <a:pt x="64" y="895"/>
                    <a:pt x="64" y="895"/>
                  </a:cubicBezTo>
                  <a:cubicBezTo>
                    <a:pt x="78" y="901"/>
                    <a:pt x="93" y="906"/>
                    <a:pt x="108" y="908"/>
                  </a:cubicBezTo>
                  <a:cubicBezTo>
                    <a:pt x="108" y="908"/>
                    <a:pt x="108" y="908"/>
                    <a:pt x="108" y="908"/>
                  </a:cubicBezTo>
                  <a:cubicBezTo>
                    <a:pt x="108" y="908"/>
                    <a:pt x="108" y="908"/>
                    <a:pt x="108" y="908"/>
                  </a:cubicBezTo>
                  <a:cubicBezTo>
                    <a:pt x="111" y="909"/>
                    <a:pt x="111" y="909"/>
                    <a:pt x="111" y="909"/>
                  </a:cubicBezTo>
                  <a:cubicBezTo>
                    <a:pt x="111" y="909"/>
                    <a:pt x="111" y="909"/>
                    <a:pt x="111" y="909"/>
                  </a:cubicBezTo>
                  <a:cubicBezTo>
                    <a:pt x="137" y="914"/>
                    <a:pt x="163" y="914"/>
                    <a:pt x="189" y="909"/>
                  </a:cubicBezTo>
                  <a:cubicBezTo>
                    <a:pt x="189" y="909"/>
                    <a:pt x="189" y="909"/>
                    <a:pt x="189" y="909"/>
                  </a:cubicBezTo>
                  <a:cubicBezTo>
                    <a:pt x="192" y="908"/>
                    <a:pt x="192" y="908"/>
                    <a:pt x="192" y="908"/>
                  </a:cubicBezTo>
                  <a:cubicBezTo>
                    <a:pt x="206" y="905"/>
                    <a:pt x="219" y="901"/>
                    <a:pt x="232" y="896"/>
                  </a:cubicBezTo>
                  <a:cubicBezTo>
                    <a:pt x="232" y="896"/>
                    <a:pt x="232" y="896"/>
                    <a:pt x="232" y="896"/>
                  </a:cubicBezTo>
                  <a:cubicBezTo>
                    <a:pt x="235" y="894"/>
                    <a:pt x="235" y="894"/>
                    <a:pt x="235" y="894"/>
                  </a:cubicBezTo>
                  <a:cubicBezTo>
                    <a:pt x="246" y="889"/>
                    <a:pt x="257" y="884"/>
                    <a:pt x="267" y="877"/>
                  </a:cubicBezTo>
                  <a:cubicBezTo>
                    <a:pt x="277" y="870"/>
                    <a:pt x="286" y="862"/>
                    <a:pt x="295" y="854"/>
                  </a:cubicBezTo>
                  <a:cubicBezTo>
                    <a:pt x="299" y="851"/>
                    <a:pt x="299" y="851"/>
                    <a:pt x="299" y="851"/>
                  </a:cubicBezTo>
                  <a:cubicBezTo>
                    <a:pt x="295" y="848"/>
                    <a:pt x="295" y="848"/>
                    <a:pt x="295" y="848"/>
                  </a:cubicBezTo>
                  <a:cubicBezTo>
                    <a:pt x="257" y="829"/>
                    <a:pt x="222" y="784"/>
                    <a:pt x="197" y="721"/>
                  </a:cubicBezTo>
                  <a:cubicBezTo>
                    <a:pt x="192" y="709"/>
                    <a:pt x="188" y="696"/>
                    <a:pt x="184" y="683"/>
                  </a:cubicBezTo>
                  <a:cubicBezTo>
                    <a:pt x="177" y="662"/>
                    <a:pt x="172" y="639"/>
                    <a:pt x="167" y="616"/>
                  </a:cubicBezTo>
                  <a:cubicBezTo>
                    <a:pt x="171" y="616"/>
                    <a:pt x="171" y="616"/>
                    <a:pt x="171" y="616"/>
                  </a:cubicBezTo>
                  <a:cubicBezTo>
                    <a:pt x="167" y="596"/>
                    <a:pt x="163" y="575"/>
                    <a:pt x="160" y="553"/>
                  </a:cubicBezTo>
                  <a:cubicBezTo>
                    <a:pt x="158" y="539"/>
                    <a:pt x="157" y="525"/>
                    <a:pt x="156" y="511"/>
                  </a:cubicBezTo>
                  <a:cubicBezTo>
                    <a:pt x="155" y="497"/>
                    <a:pt x="154" y="484"/>
                    <a:pt x="154" y="471"/>
                  </a:cubicBezTo>
                  <a:cubicBezTo>
                    <a:pt x="154" y="466"/>
                    <a:pt x="154" y="461"/>
                    <a:pt x="154" y="457"/>
                  </a:cubicBezTo>
                  <a:cubicBezTo>
                    <a:pt x="154" y="452"/>
                    <a:pt x="154" y="447"/>
                    <a:pt x="154" y="442"/>
                  </a:cubicBezTo>
                  <a:cubicBezTo>
                    <a:pt x="154" y="429"/>
                    <a:pt x="155" y="416"/>
                    <a:pt x="156" y="403"/>
                  </a:cubicBezTo>
                  <a:cubicBezTo>
                    <a:pt x="157" y="388"/>
                    <a:pt x="158" y="374"/>
                    <a:pt x="160" y="360"/>
                  </a:cubicBezTo>
                  <a:cubicBezTo>
                    <a:pt x="163" y="338"/>
                    <a:pt x="167" y="318"/>
                    <a:pt x="171" y="298"/>
                  </a:cubicBezTo>
                  <a:cubicBezTo>
                    <a:pt x="167" y="298"/>
                    <a:pt x="167" y="298"/>
                    <a:pt x="167" y="298"/>
                  </a:cubicBezTo>
                  <a:cubicBezTo>
                    <a:pt x="172" y="274"/>
                    <a:pt x="177" y="252"/>
                    <a:pt x="184" y="231"/>
                  </a:cubicBezTo>
                  <a:cubicBezTo>
                    <a:pt x="188" y="217"/>
                    <a:pt x="192" y="205"/>
                    <a:pt x="197" y="192"/>
                  </a:cubicBezTo>
                  <a:cubicBezTo>
                    <a:pt x="222" y="129"/>
                    <a:pt x="257" y="84"/>
                    <a:pt x="295" y="65"/>
                  </a:cubicBezTo>
                  <a:cubicBezTo>
                    <a:pt x="299" y="63"/>
                    <a:pt x="299" y="63"/>
                    <a:pt x="299" y="63"/>
                  </a:cubicBezTo>
                  <a:cubicBezTo>
                    <a:pt x="295" y="59"/>
                    <a:pt x="295" y="59"/>
                    <a:pt x="295" y="59"/>
                  </a:cubicBezTo>
                  <a:cubicBezTo>
                    <a:pt x="286" y="51"/>
                    <a:pt x="277" y="43"/>
                    <a:pt x="267" y="37"/>
                  </a:cubicBezTo>
                  <a:cubicBezTo>
                    <a:pt x="257" y="30"/>
                    <a:pt x="246" y="24"/>
                    <a:pt x="235" y="19"/>
                  </a:cubicBezTo>
                  <a:close/>
                  <a:moveTo>
                    <a:pt x="129" y="252"/>
                  </a:moveTo>
                  <a:cubicBezTo>
                    <a:pt x="129" y="249"/>
                    <a:pt x="128" y="246"/>
                    <a:pt x="127" y="243"/>
                  </a:cubicBezTo>
                  <a:cubicBezTo>
                    <a:pt x="127" y="242"/>
                    <a:pt x="127" y="242"/>
                    <a:pt x="127" y="242"/>
                  </a:cubicBezTo>
                  <a:cubicBezTo>
                    <a:pt x="127" y="242"/>
                    <a:pt x="127" y="242"/>
                    <a:pt x="127" y="241"/>
                  </a:cubicBezTo>
                  <a:cubicBezTo>
                    <a:pt x="126" y="241"/>
                    <a:pt x="126" y="241"/>
                    <a:pt x="126" y="240"/>
                  </a:cubicBezTo>
                  <a:cubicBezTo>
                    <a:pt x="125" y="237"/>
                    <a:pt x="125" y="235"/>
                    <a:pt x="124" y="232"/>
                  </a:cubicBezTo>
                  <a:cubicBezTo>
                    <a:pt x="124" y="232"/>
                    <a:pt x="124" y="231"/>
                    <a:pt x="123" y="230"/>
                  </a:cubicBezTo>
                  <a:cubicBezTo>
                    <a:pt x="123" y="230"/>
                    <a:pt x="123" y="229"/>
                    <a:pt x="122" y="228"/>
                  </a:cubicBezTo>
                  <a:cubicBezTo>
                    <a:pt x="122" y="226"/>
                    <a:pt x="121" y="224"/>
                    <a:pt x="121" y="223"/>
                  </a:cubicBezTo>
                  <a:cubicBezTo>
                    <a:pt x="121" y="222"/>
                    <a:pt x="120" y="221"/>
                    <a:pt x="120" y="220"/>
                  </a:cubicBezTo>
                  <a:cubicBezTo>
                    <a:pt x="120" y="219"/>
                    <a:pt x="119" y="218"/>
                    <a:pt x="119" y="217"/>
                  </a:cubicBezTo>
                  <a:cubicBezTo>
                    <a:pt x="119" y="216"/>
                    <a:pt x="118" y="215"/>
                    <a:pt x="118" y="214"/>
                  </a:cubicBezTo>
                  <a:cubicBezTo>
                    <a:pt x="117" y="212"/>
                    <a:pt x="117" y="211"/>
                    <a:pt x="117" y="210"/>
                  </a:cubicBezTo>
                  <a:cubicBezTo>
                    <a:pt x="116" y="209"/>
                    <a:pt x="116" y="208"/>
                    <a:pt x="115" y="207"/>
                  </a:cubicBezTo>
                  <a:cubicBezTo>
                    <a:pt x="115" y="207"/>
                    <a:pt x="115" y="206"/>
                    <a:pt x="115" y="206"/>
                  </a:cubicBezTo>
                  <a:cubicBezTo>
                    <a:pt x="115" y="205"/>
                    <a:pt x="115" y="205"/>
                    <a:pt x="115" y="204"/>
                  </a:cubicBezTo>
                  <a:cubicBezTo>
                    <a:pt x="114" y="203"/>
                    <a:pt x="114" y="202"/>
                    <a:pt x="113" y="201"/>
                  </a:cubicBezTo>
                  <a:cubicBezTo>
                    <a:pt x="113" y="199"/>
                    <a:pt x="112" y="198"/>
                    <a:pt x="112" y="197"/>
                  </a:cubicBezTo>
                  <a:cubicBezTo>
                    <a:pt x="111" y="196"/>
                    <a:pt x="111" y="195"/>
                    <a:pt x="111" y="194"/>
                  </a:cubicBezTo>
                  <a:cubicBezTo>
                    <a:pt x="111" y="194"/>
                    <a:pt x="110" y="193"/>
                    <a:pt x="110" y="192"/>
                  </a:cubicBezTo>
                  <a:cubicBezTo>
                    <a:pt x="109" y="190"/>
                    <a:pt x="108" y="189"/>
                    <a:pt x="108" y="187"/>
                  </a:cubicBezTo>
                  <a:cubicBezTo>
                    <a:pt x="107" y="186"/>
                    <a:pt x="107" y="185"/>
                    <a:pt x="107" y="184"/>
                  </a:cubicBezTo>
                  <a:cubicBezTo>
                    <a:pt x="107" y="184"/>
                    <a:pt x="106" y="184"/>
                    <a:pt x="106" y="183"/>
                  </a:cubicBezTo>
                  <a:cubicBezTo>
                    <a:pt x="105" y="180"/>
                    <a:pt x="104" y="177"/>
                    <a:pt x="103" y="175"/>
                  </a:cubicBezTo>
                  <a:cubicBezTo>
                    <a:pt x="78" y="119"/>
                    <a:pt x="47" y="80"/>
                    <a:pt x="12" y="60"/>
                  </a:cubicBezTo>
                  <a:cubicBezTo>
                    <a:pt x="13" y="59"/>
                    <a:pt x="15" y="57"/>
                    <a:pt x="17" y="56"/>
                  </a:cubicBezTo>
                  <a:cubicBezTo>
                    <a:pt x="18" y="55"/>
                    <a:pt x="18" y="55"/>
                    <a:pt x="19" y="54"/>
                  </a:cubicBezTo>
                  <a:cubicBezTo>
                    <a:pt x="20" y="53"/>
                    <a:pt x="21" y="52"/>
                    <a:pt x="22" y="51"/>
                  </a:cubicBezTo>
                  <a:cubicBezTo>
                    <a:pt x="23" y="51"/>
                    <a:pt x="24" y="50"/>
                    <a:pt x="25" y="50"/>
                  </a:cubicBezTo>
                  <a:cubicBezTo>
                    <a:pt x="26" y="49"/>
                    <a:pt x="27" y="48"/>
                    <a:pt x="28" y="47"/>
                  </a:cubicBezTo>
                  <a:cubicBezTo>
                    <a:pt x="29" y="47"/>
                    <a:pt x="30" y="46"/>
                    <a:pt x="30" y="46"/>
                  </a:cubicBezTo>
                  <a:cubicBezTo>
                    <a:pt x="31" y="45"/>
                    <a:pt x="33" y="44"/>
                    <a:pt x="34" y="43"/>
                  </a:cubicBezTo>
                  <a:cubicBezTo>
                    <a:pt x="35" y="43"/>
                    <a:pt x="35" y="42"/>
                    <a:pt x="36" y="42"/>
                  </a:cubicBezTo>
                  <a:cubicBezTo>
                    <a:pt x="37" y="41"/>
                    <a:pt x="38" y="40"/>
                    <a:pt x="40" y="39"/>
                  </a:cubicBezTo>
                  <a:cubicBezTo>
                    <a:pt x="40" y="39"/>
                    <a:pt x="41" y="38"/>
                    <a:pt x="42" y="38"/>
                  </a:cubicBezTo>
                  <a:cubicBezTo>
                    <a:pt x="43" y="37"/>
                    <a:pt x="44" y="36"/>
                    <a:pt x="46" y="36"/>
                  </a:cubicBezTo>
                  <a:cubicBezTo>
                    <a:pt x="46" y="35"/>
                    <a:pt x="47" y="35"/>
                    <a:pt x="48" y="34"/>
                  </a:cubicBezTo>
                  <a:cubicBezTo>
                    <a:pt x="49" y="34"/>
                    <a:pt x="51" y="33"/>
                    <a:pt x="52" y="32"/>
                  </a:cubicBezTo>
                  <a:cubicBezTo>
                    <a:pt x="53" y="32"/>
                    <a:pt x="54" y="31"/>
                    <a:pt x="54" y="31"/>
                  </a:cubicBezTo>
                  <a:cubicBezTo>
                    <a:pt x="55" y="31"/>
                    <a:pt x="56" y="30"/>
                    <a:pt x="56" y="30"/>
                  </a:cubicBezTo>
                  <a:cubicBezTo>
                    <a:pt x="89" y="83"/>
                    <a:pt x="114" y="161"/>
                    <a:pt x="130" y="252"/>
                  </a:cubicBezTo>
                  <a:cubicBezTo>
                    <a:pt x="129" y="252"/>
                    <a:pt x="129" y="252"/>
                    <a:pt x="129" y="252"/>
                  </a:cubicBezTo>
                  <a:close/>
                  <a:moveTo>
                    <a:pt x="63" y="27"/>
                  </a:moveTo>
                  <a:cubicBezTo>
                    <a:pt x="63" y="26"/>
                    <a:pt x="64" y="26"/>
                    <a:pt x="65" y="26"/>
                  </a:cubicBezTo>
                  <a:cubicBezTo>
                    <a:pt x="66" y="25"/>
                    <a:pt x="66" y="25"/>
                    <a:pt x="67" y="25"/>
                  </a:cubicBezTo>
                  <a:cubicBezTo>
                    <a:pt x="68" y="24"/>
                    <a:pt x="70" y="24"/>
                    <a:pt x="71" y="23"/>
                  </a:cubicBezTo>
                  <a:cubicBezTo>
                    <a:pt x="72" y="23"/>
                    <a:pt x="72" y="23"/>
                    <a:pt x="73" y="22"/>
                  </a:cubicBezTo>
                  <a:cubicBezTo>
                    <a:pt x="74" y="22"/>
                    <a:pt x="76" y="21"/>
                    <a:pt x="77" y="21"/>
                  </a:cubicBezTo>
                  <a:cubicBezTo>
                    <a:pt x="78" y="21"/>
                    <a:pt x="79" y="20"/>
                    <a:pt x="79" y="20"/>
                  </a:cubicBezTo>
                  <a:cubicBezTo>
                    <a:pt x="81" y="20"/>
                    <a:pt x="82" y="19"/>
                    <a:pt x="83" y="19"/>
                  </a:cubicBezTo>
                  <a:cubicBezTo>
                    <a:pt x="84" y="18"/>
                    <a:pt x="85" y="18"/>
                    <a:pt x="85" y="18"/>
                  </a:cubicBezTo>
                  <a:cubicBezTo>
                    <a:pt x="87" y="17"/>
                    <a:pt x="88" y="17"/>
                    <a:pt x="89" y="17"/>
                  </a:cubicBezTo>
                  <a:cubicBezTo>
                    <a:pt x="90" y="16"/>
                    <a:pt x="91" y="16"/>
                    <a:pt x="92" y="16"/>
                  </a:cubicBezTo>
                  <a:cubicBezTo>
                    <a:pt x="93" y="16"/>
                    <a:pt x="94" y="15"/>
                    <a:pt x="95" y="15"/>
                  </a:cubicBezTo>
                  <a:cubicBezTo>
                    <a:pt x="96" y="15"/>
                    <a:pt x="97" y="14"/>
                    <a:pt x="98" y="14"/>
                  </a:cubicBezTo>
                  <a:cubicBezTo>
                    <a:pt x="99" y="14"/>
                    <a:pt x="100" y="14"/>
                    <a:pt x="101" y="13"/>
                  </a:cubicBezTo>
                  <a:cubicBezTo>
                    <a:pt x="102" y="13"/>
                    <a:pt x="103" y="13"/>
                    <a:pt x="104" y="13"/>
                  </a:cubicBezTo>
                  <a:cubicBezTo>
                    <a:pt x="105" y="13"/>
                    <a:pt x="105" y="13"/>
                    <a:pt x="106" y="12"/>
                  </a:cubicBezTo>
                  <a:cubicBezTo>
                    <a:pt x="123" y="93"/>
                    <a:pt x="135" y="186"/>
                    <a:pt x="141" y="285"/>
                  </a:cubicBezTo>
                  <a:cubicBezTo>
                    <a:pt x="127" y="178"/>
                    <a:pt x="99" y="87"/>
                    <a:pt x="63" y="27"/>
                  </a:cubicBezTo>
                  <a:close/>
                  <a:moveTo>
                    <a:pt x="146" y="245"/>
                  </a:moveTo>
                  <a:cubicBezTo>
                    <a:pt x="139" y="161"/>
                    <a:pt x="128" y="82"/>
                    <a:pt x="113" y="11"/>
                  </a:cubicBezTo>
                  <a:cubicBezTo>
                    <a:pt x="123" y="9"/>
                    <a:pt x="134" y="8"/>
                    <a:pt x="146" y="8"/>
                  </a:cubicBezTo>
                  <a:lnTo>
                    <a:pt x="146" y="245"/>
                  </a:lnTo>
                  <a:close/>
                  <a:moveTo>
                    <a:pt x="56" y="883"/>
                  </a:moveTo>
                  <a:cubicBezTo>
                    <a:pt x="56" y="883"/>
                    <a:pt x="55" y="883"/>
                    <a:pt x="54" y="883"/>
                  </a:cubicBezTo>
                  <a:cubicBezTo>
                    <a:pt x="54" y="882"/>
                    <a:pt x="53" y="882"/>
                    <a:pt x="52" y="881"/>
                  </a:cubicBezTo>
                  <a:cubicBezTo>
                    <a:pt x="51" y="880"/>
                    <a:pt x="49" y="880"/>
                    <a:pt x="48" y="879"/>
                  </a:cubicBezTo>
                  <a:cubicBezTo>
                    <a:pt x="47" y="879"/>
                    <a:pt x="46" y="878"/>
                    <a:pt x="46" y="878"/>
                  </a:cubicBezTo>
                  <a:cubicBezTo>
                    <a:pt x="44" y="877"/>
                    <a:pt x="43" y="876"/>
                    <a:pt x="42" y="876"/>
                  </a:cubicBezTo>
                  <a:cubicBezTo>
                    <a:pt x="41" y="875"/>
                    <a:pt x="40" y="875"/>
                    <a:pt x="40" y="874"/>
                  </a:cubicBezTo>
                  <a:cubicBezTo>
                    <a:pt x="38" y="873"/>
                    <a:pt x="37" y="873"/>
                    <a:pt x="36" y="872"/>
                  </a:cubicBezTo>
                  <a:cubicBezTo>
                    <a:pt x="35" y="871"/>
                    <a:pt x="35" y="871"/>
                    <a:pt x="34" y="870"/>
                  </a:cubicBezTo>
                  <a:cubicBezTo>
                    <a:pt x="33" y="869"/>
                    <a:pt x="31" y="869"/>
                    <a:pt x="30" y="868"/>
                  </a:cubicBezTo>
                  <a:cubicBezTo>
                    <a:pt x="30" y="867"/>
                    <a:pt x="29" y="867"/>
                    <a:pt x="28" y="866"/>
                  </a:cubicBezTo>
                  <a:cubicBezTo>
                    <a:pt x="27" y="865"/>
                    <a:pt x="26" y="864"/>
                    <a:pt x="25" y="864"/>
                  </a:cubicBezTo>
                  <a:cubicBezTo>
                    <a:pt x="24" y="863"/>
                    <a:pt x="23" y="862"/>
                    <a:pt x="22" y="862"/>
                  </a:cubicBezTo>
                  <a:cubicBezTo>
                    <a:pt x="21" y="861"/>
                    <a:pt x="20" y="860"/>
                    <a:pt x="19" y="859"/>
                  </a:cubicBezTo>
                  <a:cubicBezTo>
                    <a:pt x="18" y="858"/>
                    <a:pt x="18" y="858"/>
                    <a:pt x="17" y="857"/>
                  </a:cubicBezTo>
                  <a:cubicBezTo>
                    <a:pt x="15" y="856"/>
                    <a:pt x="13" y="854"/>
                    <a:pt x="12" y="853"/>
                  </a:cubicBezTo>
                  <a:cubicBezTo>
                    <a:pt x="47" y="834"/>
                    <a:pt x="78" y="794"/>
                    <a:pt x="103" y="739"/>
                  </a:cubicBezTo>
                  <a:cubicBezTo>
                    <a:pt x="104" y="736"/>
                    <a:pt x="105" y="733"/>
                    <a:pt x="106" y="730"/>
                  </a:cubicBezTo>
                  <a:cubicBezTo>
                    <a:pt x="106" y="730"/>
                    <a:pt x="107" y="729"/>
                    <a:pt x="107" y="729"/>
                  </a:cubicBezTo>
                  <a:cubicBezTo>
                    <a:pt x="107" y="728"/>
                    <a:pt x="107" y="727"/>
                    <a:pt x="108" y="726"/>
                  </a:cubicBezTo>
                  <a:cubicBezTo>
                    <a:pt x="108" y="725"/>
                    <a:pt x="109" y="723"/>
                    <a:pt x="110" y="722"/>
                  </a:cubicBezTo>
                  <a:cubicBezTo>
                    <a:pt x="110" y="721"/>
                    <a:pt x="111" y="720"/>
                    <a:pt x="111" y="719"/>
                  </a:cubicBezTo>
                  <a:cubicBezTo>
                    <a:pt x="111" y="718"/>
                    <a:pt x="111" y="717"/>
                    <a:pt x="112" y="716"/>
                  </a:cubicBezTo>
                  <a:cubicBezTo>
                    <a:pt x="112" y="715"/>
                    <a:pt x="113" y="714"/>
                    <a:pt x="113" y="713"/>
                  </a:cubicBezTo>
                  <a:cubicBezTo>
                    <a:pt x="114" y="711"/>
                    <a:pt x="114" y="710"/>
                    <a:pt x="115" y="709"/>
                  </a:cubicBezTo>
                  <a:cubicBezTo>
                    <a:pt x="115" y="708"/>
                    <a:pt x="115" y="708"/>
                    <a:pt x="115" y="707"/>
                  </a:cubicBezTo>
                  <a:cubicBezTo>
                    <a:pt x="115" y="707"/>
                    <a:pt x="115" y="707"/>
                    <a:pt x="115" y="707"/>
                  </a:cubicBezTo>
                  <a:cubicBezTo>
                    <a:pt x="116" y="706"/>
                    <a:pt x="116" y="705"/>
                    <a:pt x="117" y="704"/>
                  </a:cubicBezTo>
                  <a:cubicBezTo>
                    <a:pt x="117" y="702"/>
                    <a:pt x="117" y="701"/>
                    <a:pt x="118" y="700"/>
                  </a:cubicBezTo>
                  <a:cubicBezTo>
                    <a:pt x="118" y="699"/>
                    <a:pt x="119" y="698"/>
                    <a:pt x="119" y="696"/>
                  </a:cubicBezTo>
                  <a:cubicBezTo>
                    <a:pt x="119" y="696"/>
                    <a:pt x="120" y="695"/>
                    <a:pt x="120" y="694"/>
                  </a:cubicBezTo>
                  <a:cubicBezTo>
                    <a:pt x="120" y="693"/>
                    <a:pt x="121" y="692"/>
                    <a:pt x="121" y="691"/>
                  </a:cubicBezTo>
                  <a:cubicBezTo>
                    <a:pt x="121" y="689"/>
                    <a:pt x="122" y="687"/>
                    <a:pt x="122" y="686"/>
                  </a:cubicBezTo>
                  <a:cubicBezTo>
                    <a:pt x="123" y="685"/>
                    <a:pt x="123" y="684"/>
                    <a:pt x="123" y="683"/>
                  </a:cubicBezTo>
                  <a:cubicBezTo>
                    <a:pt x="124" y="682"/>
                    <a:pt x="124" y="682"/>
                    <a:pt x="124" y="681"/>
                  </a:cubicBezTo>
                  <a:cubicBezTo>
                    <a:pt x="125" y="679"/>
                    <a:pt x="125" y="676"/>
                    <a:pt x="126" y="673"/>
                  </a:cubicBezTo>
                  <a:cubicBezTo>
                    <a:pt x="126" y="673"/>
                    <a:pt x="126" y="672"/>
                    <a:pt x="127" y="672"/>
                  </a:cubicBezTo>
                  <a:cubicBezTo>
                    <a:pt x="127" y="672"/>
                    <a:pt x="127" y="672"/>
                    <a:pt x="127" y="672"/>
                  </a:cubicBezTo>
                  <a:cubicBezTo>
                    <a:pt x="127" y="671"/>
                    <a:pt x="127" y="671"/>
                    <a:pt x="127" y="671"/>
                  </a:cubicBezTo>
                  <a:cubicBezTo>
                    <a:pt x="128" y="668"/>
                    <a:pt x="129" y="665"/>
                    <a:pt x="129" y="662"/>
                  </a:cubicBezTo>
                  <a:cubicBezTo>
                    <a:pt x="129" y="662"/>
                    <a:pt x="129" y="661"/>
                    <a:pt x="130" y="661"/>
                  </a:cubicBezTo>
                  <a:cubicBezTo>
                    <a:pt x="114" y="753"/>
                    <a:pt x="89" y="830"/>
                    <a:pt x="56" y="883"/>
                  </a:cubicBezTo>
                  <a:close/>
                  <a:moveTo>
                    <a:pt x="106" y="901"/>
                  </a:moveTo>
                  <a:cubicBezTo>
                    <a:pt x="105" y="901"/>
                    <a:pt x="105" y="901"/>
                    <a:pt x="104" y="901"/>
                  </a:cubicBezTo>
                  <a:cubicBezTo>
                    <a:pt x="103" y="900"/>
                    <a:pt x="102" y="900"/>
                    <a:pt x="101" y="900"/>
                  </a:cubicBezTo>
                  <a:cubicBezTo>
                    <a:pt x="100" y="900"/>
                    <a:pt x="99" y="899"/>
                    <a:pt x="98" y="899"/>
                  </a:cubicBezTo>
                  <a:cubicBezTo>
                    <a:pt x="97" y="899"/>
                    <a:pt x="96" y="899"/>
                    <a:pt x="95" y="898"/>
                  </a:cubicBezTo>
                  <a:cubicBezTo>
                    <a:pt x="94" y="898"/>
                    <a:pt x="93" y="898"/>
                    <a:pt x="92" y="897"/>
                  </a:cubicBezTo>
                  <a:cubicBezTo>
                    <a:pt x="91" y="897"/>
                    <a:pt x="90" y="897"/>
                    <a:pt x="89" y="897"/>
                  </a:cubicBezTo>
                  <a:cubicBezTo>
                    <a:pt x="88" y="896"/>
                    <a:pt x="87" y="896"/>
                    <a:pt x="85" y="896"/>
                  </a:cubicBezTo>
                  <a:cubicBezTo>
                    <a:pt x="85" y="895"/>
                    <a:pt x="84" y="895"/>
                    <a:pt x="83" y="895"/>
                  </a:cubicBezTo>
                  <a:cubicBezTo>
                    <a:pt x="82" y="894"/>
                    <a:pt x="81" y="894"/>
                    <a:pt x="79" y="893"/>
                  </a:cubicBezTo>
                  <a:cubicBezTo>
                    <a:pt x="79" y="893"/>
                    <a:pt x="78" y="893"/>
                    <a:pt x="77" y="893"/>
                  </a:cubicBezTo>
                  <a:cubicBezTo>
                    <a:pt x="76" y="892"/>
                    <a:pt x="74" y="892"/>
                    <a:pt x="73" y="891"/>
                  </a:cubicBezTo>
                  <a:cubicBezTo>
                    <a:pt x="72" y="891"/>
                    <a:pt x="72" y="890"/>
                    <a:pt x="71" y="890"/>
                  </a:cubicBezTo>
                  <a:cubicBezTo>
                    <a:pt x="70" y="890"/>
                    <a:pt x="68" y="889"/>
                    <a:pt x="67" y="888"/>
                  </a:cubicBezTo>
                  <a:cubicBezTo>
                    <a:pt x="66" y="888"/>
                    <a:pt x="66" y="888"/>
                    <a:pt x="65" y="888"/>
                  </a:cubicBezTo>
                  <a:cubicBezTo>
                    <a:pt x="64" y="887"/>
                    <a:pt x="63" y="887"/>
                    <a:pt x="63" y="887"/>
                  </a:cubicBezTo>
                  <a:cubicBezTo>
                    <a:pt x="99" y="826"/>
                    <a:pt x="127" y="735"/>
                    <a:pt x="141" y="629"/>
                  </a:cubicBezTo>
                  <a:cubicBezTo>
                    <a:pt x="135" y="728"/>
                    <a:pt x="123" y="820"/>
                    <a:pt x="106" y="901"/>
                  </a:cubicBezTo>
                  <a:close/>
                  <a:moveTo>
                    <a:pt x="146" y="905"/>
                  </a:moveTo>
                  <a:cubicBezTo>
                    <a:pt x="134" y="905"/>
                    <a:pt x="123" y="904"/>
                    <a:pt x="113" y="902"/>
                  </a:cubicBezTo>
                  <a:cubicBezTo>
                    <a:pt x="128" y="832"/>
                    <a:pt x="139" y="753"/>
                    <a:pt x="146" y="668"/>
                  </a:cubicBezTo>
                  <a:lnTo>
                    <a:pt x="146" y="905"/>
                  </a:lnTo>
                  <a:close/>
                  <a:moveTo>
                    <a:pt x="164" y="636"/>
                  </a:moveTo>
                  <a:cubicBezTo>
                    <a:pt x="164" y="637"/>
                    <a:pt x="165" y="638"/>
                    <a:pt x="165" y="639"/>
                  </a:cubicBezTo>
                  <a:cubicBezTo>
                    <a:pt x="165" y="639"/>
                    <a:pt x="165" y="639"/>
                    <a:pt x="165" y="639"/>
                  </a:cubicBezTo>
                  <a:cubicBezTo>
                    <a:pt x="165" y="641"/>
                    <a:pt x="166" y="643"/>
                    <a:pt x="166" y="645"/>
                  </a:cubicBezTo>
                  <a:cubicBezTo>
                    <a:pt x="166" y="645"/>
                    <a:pt x="166" y="646"/>
                    <a:pt x="167" y="646"/>
                  </a:cubicBezTo>
                  <a:cubicBezTo>
                    <a:pt x="167" y="647"/>
                    <a:pt x="167" y="648"/>
                    <a:pt x="167" y="649"/>
                  </a:cubicBezTo>
                  <a:cubicBezTo>
                    <a:pt x="167" y="650"/>
                    <a:pt x="168" y="651"/>
                    <a:pt x="168" y="652"/>
                  </a:cubicBezTo>
                  <a:cubicBezTo>
                    <a:pt x="168" y="653"/>
                    <a:pt x="169" y="655"/>
                    <a:pt x="169" y="657"/>
                  </a:cubicBezTo>
                  <a:cubicBezTo>
                    <a:pt x="169" y="657"/>
                    <a:pt x="170" y="658"/>
                    <a:pt x="170" y="659"/>
                  </a:cubicBezTo>
                  <a:cubicBezTo>
                    <a:pt x="170" y="660"/>
                    <a:pt x="170" y="661"/>
                    <a:pt x="170" y="662"/>
                  </a:cubicBezTo>
                  <a:cubicBezTo>
                    <a:pt x="171" y="664"/>
                    <a:pt x="172" y="666"/>
                    <a:pt x="172" y="668"/>
                  </a:cubicBezTo>
                  <a:cubicBezTo>
                    <a:pt x="172" y="668"/>
                    <a:pt x="172" y="669"/>
                    <a:pt x="173" y="670"/>
                  </a:cubicBezTo>
                  <a:cubicBezTo>
                    <a:pt x="173" y="670"/>
                    <a:pt x="173" y="671"/>
                    <a:pt x="173" y="671"/>
                  </a:cubicBezTo>
                  <a:cubicBezTo>
                    <a:pt x="173" y="672"/>
                    <a:pt x="174" y="673"/>
                    <a:pt x="174" y="673"/>
                  </a:cubicBezTo>
                  <a:cubicBezTo>
                    <a:pt x="174" y="675"/>
                    <a:pt x="175" y="678"/>
                    <a:pt x="176" y="680"/>
                  </a:cubicBezTo>
                  <a:cubicBezTo>
                    <a:pt x="176" y="680"/>
                    <a:pt x="176" y="681"/>
                    <a:pt x="176" y="681"/>
                  </a:cubicBezTo>
                  <a:cubicBezTo>
                    <a:pt x="176" y="682"/>
                    <a:pt x="177" y="683"/>
                    <a:pt x="177" y="684"/>
                  </a:cubicBezTo>
                  <a:cubicBezTo>
                    <a:pt x="178" y="686"/>
                    <a:pt x="178" y="688"/>
                    <a:pt x="179" y="690"/>
                  </a:cubicBezTo>
                  <a:cubicBezTo>
                    <a:pt x="179" y="691"/>
                    <a:pt x="179" y="691"/>
                    <a:pt x="180" y="692"/>
                  </a:cubicBezTo>
                  <a:cubicBezTo>
                    <a:pt x="180" y="693"/>
                    <a:pt x="180" y="693"/>
                    <a:pt x="180" y="693"/>
                  </a:cubicBezTo>
                  <a:cubicBezTo>
                    <a:pt x="181" y="696"/>
                    <a:pt x="182" y="699"/>
                    <a:pt x="183" y="702"/>
                  </a:cubicBezTo>
                  <a:cubicBezTo>
                    <a:pt x="183" y="702"/>
                    <a:pt x="183" y="703"/>
                    <a:pt x="183" y="703"/>
                  </a:cubicBezTo>
                  <a:cubicBezTo>
                    <a:pt x="183" y="704"/>
                    <a:pt x="184" y="704"/>
                    <a:pt x="184" y="705"/>
                  </a:cubicBezTo>
                  <a:cubicBezTo>
                    <a:pt x="185" y="707"/>
                    <a:pt x="185" y="709"/>
                    <a:pt x="186" y="712"/>
                  </a:cubicBezTo>
                  <a:cubicBezTo>
                    <a:pt x="186" y="712"/>
                    <a:pt x="187" y="713"/>
                    <a:pt x="187" y="713"/>
                  </a:cubicBezTo>
                  <a:cubicBezTo>
                    <a:pt x="187" y="714"/>
                    <a:pt x="187" y="714"/>
                    <a:pt x="187" y="715"/>
                  </a:cubicBezTo>
                  <a:cubicBezTo>
                    <a:pt x="189" y="718"/>
                    <a:pt x="190" y="721"/>
                    <a:pt x="191" y="723"/>
                  </a:cubicBezTo>
                  <a:cubicBezTo>
                    <a:pt x="198" y="741"/>
                    <a:pt x="206" y="758"/>
                    <a:pt x="214" y="772"/>
                  </a:cubicBezTo>
                  <a:cubicBezTo>
                    <a:pt x="233" y="807"/>
                    <a:pt x="256" y="832"/>
                    <a:pt x="280" y="848"/>
                  </a:cubicBezTo>
                  <a:cubicBezTo>
                    <a:pt x="282" y="849"/>
                    <a:pt x="285" y="851"/>
                    <a:pt x="287" y="852"/>
                  </a:cubicBezTo>
                  <a:cubicBezTo>
                    <a:pt x="285" y="854"/>
                    <a:pt x="283" y="856"/>
                    <a:pt x="281" y="858"/>
                  </a:cubicBezTo>
                  <a:cubicBezTo>
                    <a:pt x="280" y="858"/>
                    <a:pt x="280" y="859"/>
                    <a:pt x="279" y="859"/>
                  </a:cubicBezTo>
                  <a:cubicBezTo>
                    <a:pt x="278" y="860"/>
                    <a:pt x="276" y="862"/>
                    <a:pt x="275" y="863"/>
                  </a:cubicBezTo>
                  <a:cubicBezTo>
                    <a:pt x="274" y="863"/>
                    <a:pt x="273" y="864"/>
                    <a:pt x="272" y="864"/>
                  </a:cubicBezTo>
                  <a:cubicBezTo>
                    <a:pt x="271" y="865"/>
                    <a:pt x="270" y="866"/>
                    <a:pt x="268" y="867"/>
                  </a:cubicBezTo>
                  <a:cubicBezTo>
                    <a:pt x="267" y="868"/>
                    <a:pt x="266" y="869"/>
                    <a:pt x="265" y="869"/>
                  </a:cubicBezTo>
                  <a:cubicBezTo>
                    <a:pt x="264" y="870"/>
                    <a:pt x="263" y="871"/>
                    <a:pt x="262" y="872"/>
                  </a:cubicBezTo>
                  <a:cubicBezTo>
                    <a:pt x="261" y="873"/>
                    <a:pt x="260" y="873"/>
                    <a:pt x="259" y="874"/>
                  </a:cubicBezTo>
                  <a:cubicBezTo>
                    <a:pt x="257" y="875"/>
                    <a:pt x="256" y="875"/>
                    <a:pt x="255" y="876"/>
                  </a:cubicBezTo>
                  <a:cubicBezTo>
                    <a:pt x="254" y="877"/>
                    <a:pt x="253" y="877"/>
                    <a:pt x="252" y="878"/>
                  </a:cubicBezTo>
                  <a:cubicBezTo>
                    <a:pt x="250" y="879"/>
                    <a:pt x="249" y="880"/>
                    <a:pt x="248" y="880"/>
                  </a:cubicBezTo>
                  <a:cubicBezTo>
                    <a:pt x="247" y="881"/>
                    <a:pt x="246" y="881"/>
                    <a:pt x="245" y="882"/>
                  </a:cubicBezTo>
                  <a:cubicBezTo>
                    <a:pt x="243" y="883"/>
                    <a:pt x="242" y="883"/>
                    <a:pt x="241" y="884"/>
                  </a:cubicBezTo>
                  <a:cubicBezTo>
                    <a:pt x="240" y="885"/>
                    <a:pt x="238" y="885"/>
                    <a:pt x="237" y="886"/>
                  </a:cubicBezTo>
                  <a:cubicBezTo>
                    <a:pt x="236" y="886"/>
                    <a:pt x="236" y="886"/>
                    <a:pt x="235" y="887"/>
                  </a:cubicBezTo>
                  <a:cubicBezTo>
                    <a:pt x="202" y="825"/>
                    <a:pt x="177" y="736"/>
                    <a:pt x="164" y="634"/>
                  </a:cubicBezTo>
                  <a:cubicBezTo>
                    <a:pt x="164" y="635"/>
                    <a:pt x="164" y="635"/>
                    <a:pt x="164" y="636"/>
                  </a:cubicBezTo>
                  <a:close/>
                  <a:moveTo>
                    <a:pt x="229" y="890"/>
                  </a:moveTo>
                  <a:cubicBezTo>
                    <a:pt x="228" y="890"/>
                    <a:pt x="228" y="890"/>
                    <a:pt x="227" y="890"/>
                  </a:cubicBezTo>
                  <a:cubicBezTo>
                    <a:pt x="227" y="890"/>
                    <a:pt x="226" y="891"/>
                    <a:pt x="226" y="891"/>
                  </a:cubicBezTo>
                  <a:cubicBezTo>
                    <a:pt x="224" y="891"/>
                    <a:pt x="223" y="892"/>
                    <a:pt x="222" y="892"/>
                  </a:cubicBezTo>
                  <a:cubicBezTo>
                    <a:pt x="222" y="892"/>
                    <a:pt x="221" y="893"/>
                    <a:pt x="220" y="893"/>
                  </a:cubicBezTo>
                  <a:cubicBezTo>
                    <a:pt x="219" y="893"/>
                    <a:pt x="218" y="894"/>
                    <a:pt x="217" y="894"/>
                  </a:cubicBezTo>
                  <a:cubicBezTo>
                    <a:pt x="217" y="894"/>
                    <a:pt x="216" y="894"/>
                    <a:pt x="215" y="895"/>
                  </a:cubicBezTo>
                  <a:cubicBezTo>
                    <a:pt x="214" y="895"/>
                    <a:pt x="213" y="895"/>
                    <a:pt x="212" y="896"/>
                  </a:cubicBezTo>
                  <a:cubicBezTo>
                    <a:pt x="212" y="896"/>
                    <a:pt x="211" y="896"/>
                    <a:pt x="210" y="896"/>
                  </a:cubicBezTo>
                  <a:cubicBezTo>
                    <a:pt x="209" y="897"/>
                    <a:pt x="208" y="897"/>
                    <a:pt x="207" y="897"/>
                  </a:cubicBezTo>
                  <a:cubicBezTo>
                    <a:pt x="207" y="897"/>
                    <a:pt x="206" y="898"/>
                    <a:pt x="205" y="898"/>
                  </a:cubicBezTo>
                  <a:cubicBezTo>
                    <a:pt x="204" y="898"/>
                    <a:pt x="203" y="898"/>
                    <a:pt x="202" y="899"/>
                  </a:cubicBezTo>
                  <a:cubicBezTo>
                    <a:pt x="202" y="899"/>
                    <a:pt x="201" y="899"/>
                    <a:pt x="200" y="899"/>
                  </a:cubicBezTo>
                  <a:cubicBezTo>
                    <a:pt x="199" y="899"/>
                    <a:pt x="198" y="900"/>
                    <a:pt x="197" y="900"/>
                  </a:cubicBezTo>
                  <a:cubicBezTo>
                    <a:pt x="197" y="900"/>
                    <a:pt x="196" y="900"/>
                    <a:pt x="195" y="900"/>
                  </a:cubicBezTo>
                  <a:cubicBezTo>
                    <a:pt x="195" y="900"/>
                    <a:pt x="194" y="901"/>
                    <a:pt x="194" y="901"/>
                  </a:cubicBezTo>
                  <a:cubicBezTo>
                    <a:pt x="179" y="829"/>
                    <a:pt x="167" y="748"/>
                    <a:pt x="161" y="662"/>
                  </a:cubicBezTo>
                  <a:cubicBezTo>
                    <a:pt x="175" y="753"/>
                    <a:pt x="198" y="833"/>
                    <a:pt x="229" y="890"/>
                  </a:cubicBezTo>
                  <a:close/>
                  <a:moveTo>
                    <a:pt x="187" y="902"/>
                  </a:moveTo>
                  <a:cubicBezTo>
                    <a:pt x="176" y="904"/>
                    <a:pt x="164" y="905"/>
                    <a:pt x="152" y="905"/>
                  </a:cubicBezTo>
                  <a:cubicBezTo>
                    <a:pt x="152" y="643"/>
                    <a:pt x="152" y="643"/>
                    <a:pt x="152" y="643"/>
                  </a:cubicBezTo>
                  <a:cubicBezTo>
                    <a:pt x="159" y="737"/>
                    <a:pt x="171" y="825"/>
                    <a:pt x="187" y="902"/>
                  </a:cubicBezTo>
                  <a:close/>
                  <a:moveTo>
                    <a:pt x="152" y="271"/>
                  </a:moveTo>
                  <a:cubicBezTo>
                    <a:pt x="152" y="8"/>
                    <a:pt x="152" y="8"/>
                    <a:pt x="152" y="8"/>
                  </a:cubicBezTo>
                  <a:cubicBezTo>
                    <a:pt x="164" y="8"/>
                    <a:pt x="176" y="9"/>
                    <a:pt x="187" y="11"/>
                  </a:cubicBezTo>
                  <a:cubicBezTo>
                    <a:pt x="171" y="89"/>
                    <a:pt x="159" y="177"/>
                    <a:pt x="152" y="271"/>
                  </a:cubicBezTo>
                  <a:close/>
                  <a:moveTo>
                    <a:pt x="194" y="13"/>
                  </a:moveTo>
                  <a:cubicBezTo>
                    <a:pt x="194" y="13"/>
                    <a:pt x="195" y="13"/>
                    <a:pt x="195" y="13"/>
                  </a:cubicBezTo>
                  <a:cubicBezTo>
                    <a:pt x="196" y="13"/>
                    <a:pt x="197" y="13"/>
                    <a:pt x="197" y="14"/>
                  </a:cubicBezTo>
                  <a:cubicBezTo>
                    <a:pt x="198" y="14"/>
                    <a:pt x="199" y="14"/>
                    <a:pt x="200" y="14"/>
                  </a:cubicBezTo>
                  <a:cubicBezTo>
                    <a:pt x="201" y="14"/>
                    <a:pt x="202" y="15"/>
                    <a:pt x="202" y="15"/>
                  </a:cubicBezTo>
                  <a:cubicBezTo>
                    <a:pt x="203" y="15"/>
                    <a:pt x="204" y="15"/>
                    <a:pt x="205" y="16"/>
                  </a:cubicBezTo>
                  <a:cubicBezTo>
                    <a:pt x="206" y="16"/>
                    <a:pt x="207" y="16"/>
                    <a:pt x="207" y="16"/>
                  </a:cubicBezTo>
                  <a:cubicBezTo>
                    <a:pt x="208" y="17"/>
                    <a:pt x="209" y="17"/>
                    <a:pt x="210" y="17"/>
                  </a:cubicBezTo>
                  <a:cubicBezTo>
                    <a:pt x="211" y="17"/>
                    <a:pt x="212" y="18"/>
                    <a:pt x="212" y="18"/>
                  </a:cubicBezTo>
                  <a:cubicBezTo>
                    <a:pt x="213" y="18"/>
                    <a:pt x="214" y="18"/>
                    <a:pt x="215" y="19"/>
                  </a:cubicBezTo>
                  <a:cubicBezTo>
                    <a:pt x="216" y="19"/>
                    <a:pt x="217" y="19"/>
                    <a:pt x="217" y="20"/>
                  </a:cubicBezTo>
                  <a:cubicBezTo>
                    <a:pt x="218" y="20"/>
                    <a:pt x="219" y="20"/>
                    <a:pt x="220" y="21"/>
                  </a:cubicBezTo>
                  <a:cubicBezTo>
                    <a:pt x="221" y="21"/>
                    <a:pt x="222" y="21"/>
                    <a:pt x="222" y="21"/>
                  </a:cubicBezTo>
                  <a:cubicBezTo>
                    <a:pt x="223" y="22"/>
                    <a:pt x="224" y="22"/>
                    <a:pt x="226" y="23"/>
                  </a:cubicBezTo>
                  <a:cubicBezTo>
                    <a:pt x="226" y="23"/>
                    <a:pt x="227" y="23"/>
                    <a:pt x="227" y="23"/>
                  </a:cubicBezTo>
                  <a:cubicBezTo>
                    <a:pt x="228" y="23"/>
                    <a:pt x="228" y="24"/>
                    <a:pt x="229" y="24"/>
                  </a:cubicBezTo>
                  <a:cubicBezTo>
                    <a:pt x="198" y="81"/>
                    <a:pt x="175" y="160"/>
                    <a:pt x="161" y="251"/>
                  </a:cubicBezTo>
                  <a:cubicBezTo>
                    <a:pt x="167" y="165"/>
                    <a:pt x="179" y="84"/>
                    <a:pt x="194" y="13"/>
                  </a:cubicBezTo>
                  <a:close/>
                  <a:moveTo>
                    <a:pt x="272" y="49"/>
                  </a:moveTo>
                  <a:cubicBezTo>
                    <a:pt x="273" y="49"/>
                    <a:pt x="274" y="50"/>
                    <a:pt x="275" y="51"/>
                  </a:cubicBezTo>
                  <a:cubicBezTo>
                    <a:pt x="276" y="52"/>
                    <a:pt x="278" y="53"/>
                    <a:pt x="279" y="54"/>
                  </a:cubicBezTo>
                  <a:cubicBezTo>
                    <a:pt x="280" y="55"/>
                    <a:pt x="280" y="55"/>
                    <a:pt x="281" y="56"/>
                  </a:cubicBezTo>
                  <a:cubicBezTo>
                    <a:pt x="283" y="58"/>
                    <a:pt x="285" y="59"/>
                    <a:pt x="287" y="61"/>
                  </a:cubicBezTo>
                  <a:cubicBezTo>
                    <a:pt x="285" y="62"/>
                    <a:pt x="282" y="64"/>
                    <a:pt x="280" y="65"/>
                  </a:cubicBezTo>
                  <a:cubicBezTo>
                    <a:pt x="256" y="81"/>
                    <a:pt x="233" y="107"/>
                    <a:pt x="214" y="141"/>
                  </a:cubicBezTo>
                  <a:cubicBezTo>
                    <a:pt x="206" y="156"/>
                    <a:pt x="198" y="172"/>
                    <a:pt x="191" y="190"/>
                  </a:cubicBezTo>
                  <a:cubicBezTo>
                    <a:pt x="190" y="193"/>
                    <a:pt x="189" y="196"/>
                    <a:pt x="187" y="199"/>
                  </a:cubicBezTo>
                  <a:cubicBezTo>
                    <a:pt x="187" y="199"/>
                    <a:pt x="187" y="200"/>
                    <a:pt x="187" y="200"/>
                  </a:cubicBezTo>
                  <a:cubicBezTo>
                    <a:pt x="187" y="201"/>
                    <a:pt x="186" y="201"/>
                    <a:pt x="186" y="202"/>
                  </a:cubicBezTo>
                  <a:cubicBezTo>
                    <a:pt x="185" y="204"/>
                    <a:pt x="185" y="206"/>
                    <a:pt x="184" y="208"/>
                  </a:cubicBezTo>
                  <a:cubicBezTo>
                    <a:pt x="184" y="209"/>
                    <a:pt x="183" y="210"/>
                    <a:pt x="183" y="211"/>
                  </a:cubicBezTo>
                  <a:cubicBezTo>
                    <a:pt x="183" y="211"/>
                    <a:pt x="183" y="211"/>
                    <a:pt x="183" y="211"/>
                  </a:cubicBezTo>
                  <a:cubicBezTo>
                    <a:pt x="182" y="214"/>
                    <a:pt x="181" y="217"/>
                    <a:pt x="180" y="220"/>
                  </a:cubicBezTo>
                  <a:cubicBezTo>
                    <a:pt x="180" y="220"/>
                    <a:pt x="180" y="221"/>
                    <a:pt x="180" y="221"/>
                  </a:cubicBezTo>
                  <a:cubicBezTo>
                    <a:pt x="179" y="222"/>
                    <a:pt x="179" y="223"/>
                    <a:pt x="179" y="223"/>
                  </a:cubicBezTo>
                  <a:cubicBezTo>
                    <a:pt x="178" y="225"/>
                    <a:pt x="178" y="227"/>
                    <a:pt x="177" y="229"/>
                  </a:cubicBezTo>
                  <a:cubicBezTo>
                    <a:pt x="177" y="230"/>
                    <a:pt x="176" y="231"/>
                    <a:pt x="176" y="232"/>
                  </a:cubicBezTo>
                  <a:cubicBezTo>
                    <a:pt x="176" y="233"/>
                    <a:pt x="176" y="233"/>
                    <a:pt x="176" y="234"/>
                  </a:cubicBezTo>
                  <a:cubicBezTo>
                    <a:pt x="175" y="236"/>
                    <a:pt x="174" y="238"/>
                    <a:pt x="174" y="240"/>
                  </a:cubicBezTo>
                  <a:cubicBezTo>
                    <a:pt x="174" y="241"/>
                    <a:pt x="173" y="241"/>
                    <a:pt x="173" y="242"/>
                  </a:cubicBezTo>
                  <a:cubicBezTo>
                    <a:pt x="173" y="243"/>
                    <a:pt x="173" y="243"/>
                    <a:pt x="173" y="244"/>
                  </a:cubicBezTo>
                  <a:cubicBezTo>
                    <a:pt x="172" y="244"/>
                    <a:pt x="172" y="245"/>
                    <a:pt x="172" y="246"/>
                  </a:cubicBezTo>
                  <a:cubicBezTo>
                    <a:pt x="172" y="248"/>
                    <a:pt x="171" y="250"/>
                    <a:pt x="170" y="252"/>
                  </a:cubicBezTo>
                  <a:cubicBezTo>
                    <a:pt x="170" y="253"/>
                    <a:pt x="170" y="253"/>
                    <a:pt x="170" y="254"/>
                  </a:cubicBezTo>
                  <a:cubicBezTo>
                    <a:pt x="170" y="255"/>
                    <a:pt x="169" y="256"/>
                    <a:pt x="169" y="257"/>
                  </a:cubicBezTo>
                  <a:cubicBezTo>
                    <a:pt x="169" y="258"/>
                    <a:pt x="168" y="260"/>
                    <a:pt x="168" y="262"/>
                  </a:cubicBezTo>
                  <a:cubicBezTo>
                    <a:pt x="168" y="263"/>
                    <a:pt x="167" y="264"/>
                    <a:pt x="167" y="265"/>
                  </a:cubicBezTo>
                  <a:cubicBezTo>
                    <a:pt x="167" y="266"/>
                    <a:pt x="167" y="266"/>
                    <a:pt x="167" y="267"/>
                  </a:cubicBezTo>
                  <a:cubicBezTo>
                    <a:pt x="166" y="268"/>
                    <a:pt x="166" y="268"/>
                    <a:pt x="166" y="269"/>
                  </a:cubicBezTo>
                  <a:cubicBezTo>
                    <a:pt x="166" y="270"/>
                    <a:pt x="165" y="272"/>
                    <a:pt x="165" y="274"/>
                  </a:cubicBezTo>
                  <a:cubicBezTo>
                    <a:pt x="165" y="274"/>
                    <a:pt x="165" y="275"/>
                    <a:pt x="165" y="275"/>
                  </a:cubicBezTo>
                  <a:cubicBezTo>
                    <a:pt x="165" y="276"/>
                    <a:pt x="164" y="277"/>
                    <a:pt x="164" y="278"/>
                  </a:cubicBezTo>
                  <a:cubicBezTo>
                    <a:pt x="164" y="278"/>
                    <a:pt x="164" y="279"/>
                    <a:pt x="164" y="279"/>
                  </a:cubicBezTo>
                  <a:cubicBezTo>
                    <a:pt x="177" y="178"/>
                    <a:pt x="202" y="88"/>
                    <a:pt x="235" y="27"/>
                  </a:cubicBezTo>
                  <a:cubicBezTo>
                    <a:pt x="236" y="27"/>
                    <a:pt x="236" y="27"/>
                    <a:pt x="237" y="28"/>
                  </a:cubicBezTo>
                  <a:cubicBezTo>
                    <a:pt x="238" y="28"/>
                    <a:pt x="240" y="29"/>
                    <a:pt x="241" y="29"/>
                  </a:cubicBezTo>
                  <a:cubicBezTo>
                    <a:pt x="242" y="30"/>
                    <a:pt x="243" y="31"/>
                    <a:pt x="245" y="31"/>
                  </a:cubicBezTo>
                  <a:cubicBezTo>
                    <a:pt x="246" y="32"/>
                    <a:pt x="247" y="33"/>
                    <a:pt x="248" y="33"/>
                  </a:cubicBezTo>
                  <a:cubicBezTo>
                    <a:pt x="249" y="34"/>
                    <a:pt x="250" y="35"/>
                    <a:pt x="252" y="35"/>
                  </a:cubicBezTo>
                  <a:cubicBezTo>
                    <a:pt x="253" y="36"/>
                    <a:pt x="254" y="36"/>
                    <a:pt x="255" y="37"/>
                  </a:cubicBezTo>
                  <a:cubicBezTo>
                    <a:pt x="256" y="38"/>
                    <a:pt x="257" y="39"/>
                    <a:pt x="259" y="40"/>
                  </a:cubicBezTo>
                  <a:cubicBezTo>
                    <a:pt x="260" y="40"/>
                    <a:pt x="261" y="41"/>
                    <a:pt x="262" y="41"/>
                  </a:cubicBezTo>
                  <a:cubicBezTo>
                    <a:pt x="263" y="42"/>
                    <a:pt x="264" y="43"/>
                    <a:pt x="265" y="44"/>
                  </a:cubicBezTo>
                  <a:cubicBezTo>
                    <a:pt x="266" y="45"/>
                    <a:pt x="267" y="45"/>
                    <a:pt x="268" y="46"/>
                  </a:cubicBezTo>
                  <a:cubicBezTo>
                    <a:pt x="270" y="47"/>
                    <a:pt x="271" y="48"/>
                    <a:pt x="272" y="4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8"/>
            <p:cNvSpPr/>
            <p:nvPr/>
          </p:nvSpPr>
          <p:spPr>
            <a:xfrm>
              <a:off x="36179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8"/>
            <p:cNvSpPr/>
            <p:nvPr/>
          </p:nvSpPr>
          <p:spPr>
            <a:xfrm>
              <a:off x="35544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8"/>
            <p:cNvSpPr/>
            <p:nvPr/>
          </p:nvSpPr>
          <p:spPr>
            <a:xfrm>
              <a:off x="2514600" y="6040438"/>
              <a:ext cx="982663" cy="19050"/>
            </a:xfrm>
            <a:custGeom>
              <a:rect b="b" l="l" r="r" t="t"/>
              <a:pathLst>
                <a:path extrusionOk="0" h="12" w="619">
                  <a:moveTo>
                    <a:pt x="412" y="0"/>
                  </a:moveTo>
                  <a:lnTo>
                    <a:pt x="206" y="0"/>
                  </a:lnTo>
                  <a:lnTo>
                    <a:pt x="206" y="0"/>
                  </a:lnTo>
                  <a:lnTo>
                    <a:pt x="0" y="0"/>
                  </a:lnTo>
                  <a:lnTo>
                    <a:pt x="0" y="12"/>
                  </a:lnTo>
                  <a:lnTo>
                    <a:pt x="207" y="12"/>
                  </a:lnTo>
                  <a:lnTo>
                    <a:pt x="413" y="12"/>
                  </a:lnTo>
                  <a:lnTo>
                    <a:pt x="619" y="12"/>
                  </a:lnTo>
                  <a:lnTo>
                    <a:pt x="619" y="0"/>
                  </a:lnTo>
                  <a:lnTo>
                    <a:pt x="412" y="0"/>
                  </a:lnTo>
                  <a:lnTo>
                    <a:pt x="412" y="0"/>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206" y="11"/>
                  </a:moveTo>
                  <a:lnTo>
                    <a:pt x="188" y="11"/>
                  </a:lnTo>
                  <a:lnTo>
                    <a:pt x="188" y="1"/>
                  </a:lnTo>
                  <a:lnTo>
                    <a:pt x="206" y="1"/>
                  </a:lnTo>
                  <a:lnTo>
                    <a:pt x="206" y="11"/>
                  </a:lnTo>
                  <a:close/>
                  <a:moveTo>
                    <a:pt x="225" y="11"/>
                  </a:moveTo>
                  <a:lnTo>
                    <a:pt x="207" y="11"/>
                  </a:lnTo>
                  <a:lnTo>
                    <a:pt x="207" y="1"/>
                  </a:lnTo>
                  <a:lnTo>
                    <a:pt x="225" y="1"/>
                  </a:lnTo>
                  <a:lnTo>
                    <a:pt x="225" y="11"/>
                  </a:lnTo>
                  <a:close/>
                  <a:moveTo>
                    <a:pt x="246" y="11"/>
                  </a:moveTo>
                  <a:lnTo>
                    <a:pt x="226" y="11"/>
                  </a:lnTo>
                  <a:lnTo>
                    <a:pt x="226" y="1"/>
                  </a:lnTo>
                  <a:lnTo>
                    <a:pt x="246" y="1"/>
                  </a:lnTo>
                  <a:lnTo>
                    <a:pt x="246" y="11"/>
                  </a:lnTo>
                  <a:close/>
                  <a:moveTo>
                    <a:pt x="267" y="11"/>
                  </a:moveTo>
                  <a:lnTo>
                    <a:pt x="247" y="11"/>
                  </a:lnTo>
                  <a:lnTo>
                    <a:pt x="247" y="1"/>
                  </a:lnTo>
                  <a:lnTo>
                    <a:pt x="267" y="1"/>
                  </a:lnTo>
                  <a:lnTo>
                    <a:pt x="267" y="11"/>
                  </a:lnTo>
                  <a:close/>
                  <a:moveTo>
                    <a:pt x="288" y="11"/>
                  </a:moveTo>
                  <a:lnTo>
                    <a:pt x="268" y="11"/>
                  </a:lnTo>
                  <a:lnTo>
                    <a:pt x="268" y="1"/>
                  </a:lnTo>
                  <a:lnTo>
                    <a:pt x="288" y="1"/>
                  </a:lnTo>
                  <a:lnTo>
                    <a:pt x="288" y="11"/>
                  </a:lnTo>
                  <a:close/>
                  <a:moveTo>
                    <a:pt x="309" y="11"/>
                  </a:moveTo>
                  <a:lnTo>
                    <a:pt x="289" y="11"/>
                  </a:lnTo>
                  <a:lnTo>
                    <a:pt x="289" y="1"/>
                  </a:lnTo>
                  <a:lnTo>
                    <a:pt x="309" y="1"/>
                  </a:lnTo>
                  <a:lnTo>
                    <a:pt x="309" y="11"/>
                  </a:lnTo>
                  <a:close/>
                  <a:moveTo>
                    <a:pt x="330" y="11"/>
                  </a:moveTo>
                  <a:lnTo>
                    <a:pt x="310" y="11"/>
                  </a:lnTo>
                  <a:lnTo>
                    <a:pt x="310" y="1"/>
                  </a:lnTo>
                  <a:lnTo>
                    <a:pt x="330" y="1"/>
                  </a:lnTo>
                  <a:lnTo>
                    <a:pt x="330" y="11"/>
                  </a:lnTo>
                  <a:close/>
                  <a:moveTo>
                    <a:pt x="351" y="11"/>
                  </a:moveTo>
                  <a:lnTo>
                    <a:pt x="331" y="11"/>
                  </a:lnTo>
                  <a:lnTo>
                    <a:pt x="331" y="1"/>
                  </a:lnTo>
                  <a:lnTo>
                    <a:pt x="351" y="1"/>
                  </a:lnTo>
                  <a:lnTo>
                    <a:pt x="351" y="11"/>
                  </a:lnTo>
                  <a:close/>
                  <a:moveTo>
                    <a:pt x="372" y="11"/>
                  </a:moveTo>
                  <a:lnTo>
                    <a:pt x="352" y="11"/>
                  </a:lnTo>
                  <a:lnTo>
                    <a:pt x="352" y="1"/>
                  </a:lnTo>
                  <a:lnTo>
                    <a:pt x="372" y="1"/>
                  </a:lnTo>
                  <a:lnTo>
                    <a:pt x="372" y="11"/>
                  </a:lnTo>
                  <a:close/>
                  <a:moveTo>
                    <a:pt x="392" y="11"/>
                  </a:moveTo>
                  <a:lnTo>
                    <a:pt x="373" y="11"/>
                  </a:lnTo>
                  <a:lnTo>
                    <a:pt x="373" y="1"/>
                  </a:lnTo>
                  <a:lnTo>
                    <a:pt x="392" y="1"/>
                  </a:lnTo>
                  <a:lnTo>
                    <a:pt x="392" y="11"/>
                  </a:lnTo>
                  <a:close/>
                  <a:moveTo>
                    <a:pt x="412" y="11"/>
                  </a:moveTo>
                  <a:lnTo>
                    <a:pt x="394" y="11"/>
                  </a:lnTo>
                  <a:lnTo>
                    <a:pt x="394" y="1"/>
                  </a:lnTo>
                  <a:lnTo>
                    <a:pt x="412" y="1"/>
                  </a:lnTo>
                  <a:lnTo>
                    <a:pt x="412" y="11"/>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53" y="1"/>
                  </a:moveTo>
                  <a:lnTo>
                    <a:pt x="473" y="1"/>
                  </a:lnTo>
                  <a:lnTo>
                    <a:pt x="473" y="11"/>
                  </a:lnTo>
                  <a:lnTo>
                    <a:pt x="453" y="11"/>
                  </a:lnTo>
                  <a:lnTo>
                    <a:pt x="45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8"/>
            <p:cNvSpPr/>
            <p:nvPr/>
          </p:nvSpPr>
          <p:spPr>
            <a:xfrm>
              <a:off x="1874838" y="6011863"/>
              <a:ext cx="42863" cy="42863"/>
            </a:xfrm>
            <a:custGeom>
              <a:rect b="b" l="l" r="r" t="t"/>
              <a:pathLst>
                <a:path extrusionOk="0" h="137" w="137">
                  <a:moveTo>
                    <a:pt x="69" y="0"/>
                  </a:moveTo>
                  <a:cubicBezTo>
                    <a:pt x="31" y="0"/>
                    <a:pt x="0" y="31"/>
                    <a:pt x="0" y="69"/>
                  </a:cubicBezTo>
                  <a:cubicBezTo>
                    <a:pt x="0" y="106"/>
                    <a:pt x="31" y="137"/>
                    <a:pt x="69" y="137"/>
                  </a:cubicBezTo>
                  <a:cubicBezTo>
                    <a:pt x="106" y="137"/>
                    <a:pt x="137" y="106"/>
                    <a:pt x="137" y="69"/>
                  </a:cubicBezTo>
                  <a:cubicBezTo>
                    <a:pt x="137" y="31"/>
                    <a:pt x="106" y="0"/>
                    <a:pt x="69" y="0"/>
                  </a:cubicBezTo>
                  <a:close/>
                  <a:moveTo>
                    <a:pt x="23" y="28"/>
                  </a:moveTo>
                  <a:cubicBezTo>
                    <a:pt x="60" y="65"/>
                    <a:pt x="60" y="65"/>
                    <a:pt x="60" y="65"/>
                  </a:cubicBezTo>
                  <a:cubicBezTo>
                    <a:pt x="7" y="65"/>
                    <a:pt x="7" y="65"/>
                    <a:pt x="7" y="65"/>
                  </a:cubicBezTo>
                  <a:cubicBezTo>
                    <a:pt x="8" y="51"/>
                    <a:pt x="14" y="38"/>
                    <a:pt x="23" y="28"/>
                  </a:cubicBezTo>
                  <a:close/>
                  <a:moveTo>
                    <a:pt x="7" y="72"/>
                  </a:moveTo>
                  <a:cubicBezTo>
                    <a:pt x="60" y="72"/>
                    <a:pt x="60" y="72"/>
                    <a:pt x="60" y="72"/>
                  </a:cubicBezTo>
                  <a:cubicBezTo>
                    <a:pt x="23" y="109"/>
                    <a:pt x="23" y="109"/>
                    <a:pt x="23" y="109"/>
                  </a:cubicBezTo>
                  <a:cubicBezTo>
                    <a:pt x="14" y="99"/>
                    <a:pt x="8" y="86"/>
                    <a:pt x="7" y="72"/>
                  </a:cubicBezTo>
                  <a:close/>
                  <a:moveTo>
                    <a:pt x="65" y="130"/>
                  </a:moveTo>
                  <a:cubicBezTo>
                    <a:pt x="51" y="129"/>
                    <a:pt x="38" y="123"/>
                    <a:pt x="28" y="114"/>
                  </a:cubicBezTo>
                  <a:cubicBezTo>
                    <a:pt x="65" y="77"/>
                    <a:pt x="65" y="77"/>
                    <a:pt x="65" y="77"/>
                  </a:cubicBezTo>
                  <a:lnTo>
                    <a:pt x="65" y="130"/>
                  </a:lnTo>
                  <a:close/>
                  <a:moveTo>
                    <a:pt x="65" y="60"/>
                  </a:moveTo>
                  <a:cubicBezTo>
                    <a:pt x="28" y="23"/>
                    <a:pt x="28" y="23"/>
                    <a:pt x="28" y="23"/>
                  </a:cubicBezTo>
                  <a:cubicBezTo>
                    <a:pt x="38" y="14"/>
                    <a:pt x="51" y="8"/>
                    <a:pt x="65" y="7"/>
                  </a:cubicBezTo>
                  <a:lnTo>
                    <a:pt x="65" y="60"/>
                  </a:lnTo>
                  <a:close/>
                  <a:moveTo>
                    <a:pt x="72" y="7"/>
                  </a:moveTo>
                  <a:cubicBezTo>
                    <a:pt x="86" y="8"/>
                    <a:pt x="100" y="14"/>
                    <a:pt x="110" y="23"/>
                  </a:cubicBezTo>
                  <a:cubicBezTo>
                    <a:pt x="72" y="60"/>
                    <a:pt x="72" y="60"/>
                    <a:pt x="72" y="60"/>
                  </a:cubicBezTo>
                  <a:lnTo>
                    <a:pt x="72" y="7"/>
                  </a:lnTo>
                  <a:close/>
                  <a:moveTo>
                    <a:pt x="72" y="130"/>
                  </a:moveTo>
                  <a:cubicBezTo>
                    <a:pt x="72" y="77"/>
                    <a:pt x="72" y="77"/>
                    <a:pt x="72" y="77"/>
                  </a:cubicBezTo>
                  <a:cubicBezTo>
                    <a:pt x="110" y="114"/>
                    <a:pt x="110" y="114"/>
                    <a:pt x="110" y="114"/>
                  </a:cubicBezTo>
                  <a:cubicBezTo>
                    <a:pt x="100" y="123"/>
                    <a:pt x="86" y="129"/>
                    <a:pt x="72" y="130"/>
                  </a:cubicBezTo>
                  <a:close/>
                  <a:moveTo>
                    <a:pt x="114" y="109"/>
                  </a:moveTo>
                  <a:cubicBezTo>
                    <a:pt x="77" y="72"/>
                    <a:pt x="77" y="72"/>
                    <a:pt x="77" y="72"/>
                  </a:cubicBezTo>
                  <a:cubicBezTo>
                    <a:pt x="130" y="72"/>
                    <a:pt x="130" y="72"/>
                    <a:pt x="130" y="72"/>
                  </a:cubicBezTo>
                  <a:cubicBezTo>
                    <a:pt x="129" y="86"/>
                    <a:pt x="123" y="99"/>
                    <a:pt x="114" y="109"/>
                  </a:cubicBezTo>
                  <a:close/>
                  <a:moveTo>
                    <a:pt x="77" y="65"/>
                  </a:moveTo>
                  <a:cubicBezTo>
                    <a:pt x="114" y="28"/>
                    <a:pt x="114" y="28"/>
                    <a:pt x="114" y="28"/>
                  </a:cubicBezTo>
                  <a:cubicBezTo>
                    <a:pt x="123" y="38"/>
                    <a:pt x="129" y="51"/>
                    <a:pt x="130" y="65"/>
                  </a:cubicBezTo>
                  <a:lnTo>
                    <a:pt x="77" y="6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8"/>
            <p:cNvSpPr/>
            <p:nvPr/>
          </p:nvSpPr>
          <p:spPr>
            <a:xfrm>
              <a:off x="1968500" y="6051550"/>
              <a:ext cx="79375" cy="39688"/>
            </a:xfrm>
            <a:custGeom>
              <a:rect b="b" l="l" r="r" t="t"/>
              <a:pathLst>
                <a:path extrusionOk="0" h="25" w="50">
                  <a:moveTo>
                    <a:pt x="0" y="25"/>
                  </a:moveTo>
                  <a:lnTo>
                    <a:pt x="50" y="0"/>
                  </a:lnTo>
                  <a:lnTo>
                    <a:pt x="0" y="0"/>
                  </a:lnTo>
                  <a:lnTo>
                    <a:pt x="0" y="25"/>
                  </a:lnTo>
                  <a:close/>
                  <a:moveTo>
                    <a:pt x="2" y="2"/>
                  </a:moveTo>
                  <a:lnTo>
                    <a:pt x="44" y="2"/>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8"/>
            <p:cNvSpPr/>
            <p:nvPr/>
          </p:nvSpPr>
          <p:spPr>
            <a:xfrm>
              <a:off x="612775" y="5594350"/>
              <a:ext cx="19050" cy="330200"/>
            </a:xfrm>
            <a:custGeom>
              <a:rect b="b" l="l" r="r" t="t"/>
              <a:pathLst>
                <a:path extrusionOk="0" h="208" w="12">
                  <a:moveTo>
                    <a:pt x="12" y="0"/>
                  </a:moveTo>
                  <a:lnTo>
                    <a:pt x="0" y="0"/>
                  </a:lnTo>
                  <a:lnTo>
                    <a:pt x="0" y="208"/>
                  </a:lnTo>
                  <a:lnTo>
                    <a:pt x="12" y="208"/>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20"/>
                  </a:moveTo>
                  <a:lnTo>
                    <a:pt x="1" y="20"/>
                  </a:lnTo>
                  <a:lnTo>
                    <a:pt x="1" y="2"/>
                  </a:lnTo>
                  <a:lnTo>
                    <a:pt x="11" y="2"/>
                  </a:lnTo>
                  <a:lnTo>
                    <a:pt x="11" y="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8"/>
            <p:cNvSpPr/>
            <p:nvPr/>
          </p:nvSpPr>
          <p:spPr>
            <a:xfrm>
              <a:off x="676275" y="5594350"/>
              <a:ext cx="19050" cy="330200"/>
            </a:xfrm>
            <a:custGeom>
              <a:rect b="b" l="l" r="r" t="t"/>
              <a:pathLst>
                <a:path extrusionOk="0" h="208" w="12">
                  <a:moveTo>
                    <a:pt x="0" y="208"/>
                  </a:moveTo>
                  <a:lnTo>
                    <a:pt x="12" y="208"/>
                  </a:lnTo>
                  <a:lnTo>
                    <a:pt x="12" y="0"/>
                  </a:lnTo>
                  <a:lnTo>
                    <a:pt x="0" y="0"/>
                  </a:lnTo>
                  <a:lnTo>
                    <a:pt x="0" y="208"/>
                  </a:lnTo>
                  <a:close/>
                  <a:moveTo>
                    <a:pt x="1" y="2"/>
                  </a:moveTo>
                  <a:lnTo>
                    <a:pt x="11" y="2"/>
                  </a:lnTo>
                  <a:lnTo>
                    <a:pt x="11" y="20"/>
                  </a:lnTo>
                  <a:lnTo>
                    <a:pt x="1" y="20"/>
                  </a:lnTo>
                  <a:lnTo>
                    <a:pt x="1" y="2"/>
                  </a:lnTo>
                  <a:close/>
                  <a:moveTo>
                    <a:pt x="1" y="21"/>
                  </a:moveTo>
                  <a:lnTo>
                    <a:pt x="11" y="21"/>
                  </a:lnTo>
                  <a:lnTo>
                    <a:pt x="11" y="40"/>
                  </a:lnTo>
                  <a:lnTo>
                    <a:pt x="1" y="40"/>
                  </a:lnTo>
                  <a:lnTo>
                    <a:pt x="1" y="21"/>
                  </a:lnTo>
                  <a:close/>
                  <a:moveTo>
                    <a:pt x="1" y="42"/>
                  </a:moveTo>
                  <a:lnTo>
                    <a:pt x="11" y="42"/>
                  </a:lnTo>
                  <a:lnTo>
                    <a:pt x="11" y="61"/>
                  </a:lnTo>
                  <a:lnTo>
                    <a:pt x="1" y="61"/>
                  </a:lnTo>
                  <a:lnTo>
                    <a:pt x="1" y="42"/>
                  </a:lnTo>
                  <a:close/>
                  <a:moveTo>
                    <a:pt x="1" y="63"/>
                  </a:moveTo>
                  <a:lnTo>
                    <a:pt x="11" y="63"/>
                  </a:lnTo>
                  <a:lnTo>
                    <a:pt x="11" y="82"/>
                  </a:lnTo>
                  <a:lnTo>
                    <a:pt x="1" y="82"/>
                  </a:lnTo>
                  <a:lnTo>
                    <a:pt x="1" y="63"/>
                  </a:lnTo>
                  <a:close/>
                  <a:moveTo>
                    <a:pt x="1" y="84"/>
                  </a:moveTo>
                  <a:lnTo>
                    <a:pt x="11" y="84"/>
                  </a:lnTo>
                  <a:lnTo>
                    <a:pt x="11" y="103"/>
                  </a:lnTo>
                  <a:lnTo>
                    <a:pt x="1" y="103"/>
                  </a:lnTo>
                  <a:lnTo>
                    <a:pt x="1" y="84"/>
                  </a:lnTo>
                  <a:close/>
                  <a:moveTo>
                    <a:pt x="1" y="105"/>
                  </a:moveTo>
                  <a:lnTo>
                    <a:pt x="11" y="105"/>
                  </a:lnTo>
                  <a:lnTo>
                    <a:pt x="11" y="124"/>
                  </a:lnTo>
                  <a:lnTo>
                    <a:pt x="1" y="124"/>
                  </a:lnTo>
                  <a:lnTo>
                    <a:pt x="1" y="105"/>
                  </a:lnTo>
                  <a:close/>
                  <a:moveTo>
                    <a:pt x="1" y="126"/>
                  </a:moveTo>
                  <a:lnTo>
                    <a:pt x="11" y="126"/>
                  </a:lnTo>
                  <a:lnTo>
                    <a:pt x="11" y="145"/>
                  </a:lnTo>
                  <a:lnTo>
                    <a:pt x="1" y="145"/>
                  </a:lnTo>
                  <a:lnTo>
                    <a:pt x="1" y="126"/>
                  </a:lnTo>
                  <a:close/>
                  <a:moveTo>
                    <a:pt x="1" y="146"/>
                  </a:moveTo>
                  <a:lnTo>
                    <a:pt x="11" y="146"/>
                  </a:lnTo>
                  <a:lnTo>
                    <a:pt x="11" y="166"/>
                  </a:lnTo>
                  <a:lnTo>
                    <a:pt x="1" y="166"/>
                  </a:lnTo>
                  <a:lnTo>
                    <a:pt x="1" y="146"/>
                  </a:lnTo>
                  <a:close/>
                  <a:moveTo>
                    <a:pt x="1" y="167"/>
                  </a:moveTo>
                  <a:lnTo>
                    <a:pt x="11" y="167"/>
                  </a:lnTo>
                  <a:lnTo>
                    <a:pt x="11" y="187"/>
                  </a:lnTo>
                  <a:lnTo>
                    <a:pt x="1" y="187"/>
                  </a:lnTo>
                  <a:lnTo>
                    <a:pt x="1" y="167"/>
                  </a:lnTo>
                  <a:close/>
                  <a:moveTo>
                    <a:pt x="1" y="188"/>
                  </a:moveTo>
                  <a:lnTo>
                    <a:pt x="11" y="188"/>
                  </a:lnTo>
                  <a:lnTo>
                    <a:pt x="11" y="206"/>
                  </a:lnTo>
                  <a:lnTo>
                    <a:pt x="1" y="206"/>
                  </a:lnTo>
                  <a:lnTo>
                    <a:pt x="1"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8"/>
            <p:cNvSpPr/>
            <p:nvPr/>
          </p:nvSpPr>
          <p:spPr>
            <a:xfrm>
              <a:off x="754063" y="6038850"/>
              <a:ext cx="981075" cy="20638"/>
            </a:xfrm>
            <a:custGeom>
              <a:rect b="b" l="l" r="r" t="t"/>
              <a:pathLst>
                <a:path extrusionOk="0" h="13" w="618">
                  <a:moveTo>
                    <a:pt x="413" y="0"/>
                  </a:moveTo>
                  <a:lnTo>
                    <a:pt x="207" y="0"/>
                  </a:lnTo>
                  <a:lnTo>
                    <a:pt x="207" y="0"/>
                  </a:lnTo>
                  <a:lnTo>
                    <a:pt x="0" y="0"/>
                  </a:lnTo>
                  <a:lnTo>
                    <a:pt x="0" y="13"/>
                  </a:lnTo>
                  <a:lnTo>
                    <a:pt x="206" y="13"/>
                  </a:lnTo>
                  <a:lnTo>
                    <a:pt x="411" y="13"/>
                  </a:lnTo>
                  <a:lnTo>
                    <a:pt x="618" y="13"/>
                  </a:lnTo>
                  <a:lnTo>
                    <a:pt x="618" y="0"/>
                  </a:lnTo>
                  <a:lnTo>
                    <a:pt x="413" y="0"/>
                  </a:lnTo>
                  <a:lnTo>
                    <a:pt x="413" y="0"/>
                  </a:lnTo>
                  <a:close/>
                  <a:moveTo>
                    <a:pt x="19" y="12"/>
                  </a:moveTo>
                  <a:lnTo>
                    <a:pt x="1" y="12"/>
                  </a:lnTo>
                  <a:lnTo>
                    <a:pt x="1" y="2"/>
                  </a:lnTo>
                  <a:lnTo>
                    <a:pt x="19" y="2"/>
                  </a:lnTo>
                  <a:lnTo>
                    <a:pt x="19" y="12"/>
                  </a:lnTo>
                  <a:close/>
                  <a:moveTo>
                    <a:pt x="40" y="12"/>
                  </a:moveTo>
                  <a:lnTo>
                    <a:pt x="20" y="12"/>
                  </a:lnTo>
                  <a:lnTo>
                    <a:pt x="20" y="2"/>
                  </a:lnTo>
                  <a:lnTo>
                    <a:pt x="40" y="2"/>
                  </a:lnTo>
                  <a:lnTo>
                    <a:pt x="40" y="12"/>
                  </a:lnTo>
                  <a:close/>
                  <a:moveTo>
                    <a:pt x="61" y="12"/>
                  </a:moveTo>
                  <a:lnTo>
                    <a:pt x="41" y="12"/>
                  </a:lnTo>
                  <a:lnTo>
                    <a:pt x="41" y="2"/>
                  </a:lnTo>
                  <a:lnTo>
                    <a:pt x="61" y="2"/>
                  </a:lnTo>
                  <a:lnTo>
                    <a:pt x="61" y="12"/>
                  </a:lnTo>
                  <a:close/>
                  <a:moveTo>
                    <a:pt x="82" y="12"/>
                  </a:moveTo>
                  <a:lnTo>
                    <a:pt x="62" y="12"/>
                  </a:lnTo>
                  <a:lnTo>
                    <a:pt x="62" y="2"/>
                  </a:lnTo>
                  <a:lnTo>
                    <a:pt x="82" y="2"/>
                  </a:lnTo>
                  <a:lnTo>
                    <a:pt x="82" y="12"/>
                  </a:lnTo>
                  <a:close/>
                  <a:moveTo>
                    <a:pt x="103" y="12"/>
                  </a:moveTo>
                  <a:lnTo>
                    <a:pt x="83" y="12"/>
                  </a:lnTo>
                  <a:lnTo>
                    <a:pt x="83" y="2"/>
                  </a:lnTo>
                  <a:lnTo>
                    <a:pt x="103" y="2"/>
                  </a:lnTo>
                  <a:lnTo>
                    <a:pt x="103" y="12"/>
                  </a:lnTo>
                  <a:close/>
                  <a:moveTo>
                    <a:pt x="123" y="12"/>
                  </a:moveTo>
                  <a:lnTo>
                    <a:pt x="104" y="12"/>
                  </a:lnTo>
                  <a:lnTo>
                    <a:pt x="104" y="2"/>
                  </a:lnTo>
                  <a:lnTo>
                    <a:pt x="123" y="2"/>
                  </a:lnTo>
                  <a:lnTo>
                    <a:pt x="123" y="12"/>
                  </a:lnTo>
                  <a:close/>
                  <a:moveTo>
                    <a:pt x="145" y="12"/>
                  </a:moveTo>
                  <a:lnTo>
                    <a:pt x="125" y="12"/>
                  </a:lnTo>
                  <a:lnTo>
                    <a:pt x="125" y="2"/>
                  </a:lnTo>
                  <a:lnTo>
                    <a:pt x="145" y="2"/>
                  </a:lnTo>
                  <a:lnTo>
                    <a:pt x="145" y="12"/>
                  </a:lnTo>
                  <a:close/>
                  <a:moveTo>
                    <a:pt x="146" y="12"/>
                  </a:moveTo>
                  <a:lnTo>
                    <a:pt x="146" y="2"/>
                  </a:lnTo>
                  <a:lnTo>
                    <a:pt x="165" y="2"/>
                  </a:lnTo>
                  <a:lnTo>
                    <a:pt x="165" y="12"/>
                  </a:lnTo>
                  <a:lnTo>
                    <a:pt x="146" y="12"/>
                  </a:lnTo>
                  <a:close/>
                  <a:moveTo>
                    <a:pt x="186" y="12"/>
                  </a:moveTo>
                  <a:lnTo>
                    <a:pt x="167" y="12"/>
                  </a:lnTo>
                  <a:lnTo>
                    <a:pt x="167" y="2"/>
                  </a:lnTo>
                  <a:lnTo>
                    <a:pt x="186" y="2"/>
                  </a:lnTo>
                  <a:lnTo>
                    <a:pt x="186" y="12"/>
                  </a:lnTo>
                  <a:close/>
                  <a:moveTo>
                    <a:pt x="206" y="12"/>
                  </a:moveTo>
                  <a:lnTo>
                    <a:pt x="188" y="12"/>
                  </a:lnTo>
                  <a:lnTo>
                    <a:pt x="188" y="2"/>
                  </a:lnTo>
                  <a:lnTo>
                    <a:pt x="206" y="2"/>
                  </a:lnTo>
                  <a:lnTo>
                    <a:pt x="206" y="12"/>
                  </a:lnTo>
                  <a:close/>
                  <a:moveTo>
                    <a:pt x="225" y="12"/>
                  </a:moveTo>
                  <a:lnTo>
                    <a:pt x="207" y="12"/>
                  </a:lnTo>
                  <a:lnTo>
                    <a:pt x="207" y="2"/>
                  </a:lnTo>
                  <a:lnTo>
                    <a:pt x="225" y="2"/>
                  </a:lnTo>
                  <a:lnTo>
                    <a:pt x="225" y="12"/>
                  </a:lnTo>
                  <a:close/>
                  <a:moveTo>
                    <a:pt x="246" y="12"/>
                  </a:moveTo>
                  <a:lnTo>
                    <a:pt x="226" y="12"/>
                  </a:lnTo>
                  <a:lnTo>
                    <a:pt x="226" y="2"/>
                  </a:lnTo>
                  <a:lnTo>
                    <a:pt x="246" y="2"/>
                  </a:lnTo>
                  <a:lnTo>
                    <a:pt x="246" y="12"/>
                  </a:lnTo>
                  <a:close/>
                  <a:moveTo>
                    <a:pt x="267" y="12"/>
                  </a:moveTo>
                  <a:lnTo>
                    <a:pt x="247" y="12"/>
                  </a:lnTo>
                  <a:lnTo>
                    <a:pt x="247" y="2"/>
                  </a:lnTo>
                  <a:lnTo>
                    <a:pt x="267" y="2"/>
                  </a:lnTo>
                  <a:lnTo>
                    <a:pt x="267" y="12"/>
                  </a:lnTo>
                  <a:close/>
                  <a:moveTo>
                    <a:pt x="288" y="12"/>
                  </a:moveTo>
                  <a:lnTo>
                    <a:pt x="268" y="12"/>
                  </a:lnTo>
                  <a:lnTo>
                    <a:pt x="268" y="2"/>
                  </a:lnTo>
                  <a:lnTo>
                    <a:pt x="288" y="2"/>
                  </a:lnTo>
                  <a:lnTo>
                    <a:pt x="288" y="12"/>
                  </a:lnTo>
                  <a:close/>
                  <a:moveTo>
                    <a:pt x="309" y="12"/>
                  </a:moveTo>
                  <a:lnTo>
                    <a:pt x="289" y="12"/>
                  </a:lnTo>
                  <a:lnTo>
                    <a:pt x="289" y="2"/>
                  </a:lnTo>
                  <a:lnTo>
                    <a:pt x="309" y="2"/>
                  </a:lnTo>
                  <a:lnTo>
                    <a:pt x="309" y="12"/>
                  </a:lnTo>
                  <a:close/>
                  <a:moveTo>
                    <a:pt x="329" y="12"/>
                  </a:moveTo>
                  <a:lnTo>
                    <a:pt x="310" y="12"/>
                  </a:lnTo>
                  <a:lnTo>
                    <a:pt x="310" y="2"/>
                  </a:lnTo>
                  <a:lnTo>
                    <a:pt x="329" y="2"/>
                  </a:lnTo>
                  <a:lnTo>
                    <a:pt x="329" y="12"/>
                  </a:lnTo>
                  <a:close/>
                  <a:moveTo>
                    <a:pt x="350" y="12"/>
                  </a:moveTo>
                  <a:lnTo>
                    <a:pt x="331" y="12"/>
                  </a:lnTo>
                  <a:lnTo>
                    <a:pt x="331" y="2"/>
                  </a:lnTo>
                  <a:lnTo>
                    <a:pt x="350" y="2"/>
                  </a:lnTo>
                  <a:lnTo>
                    <a:pt x="350" y="12"/>
                  </a:lnTo>
                  <a:close/>
                  <a:moveTo>
                    <a:pt x="352" y="12"/>
                  </a:moveTo>
                  <a:lnTo>
                    <a:pt x="352" y="2"/>
                  </a:lnTo>
                  <a:lnTo>
                    <a:pt x="371" y="2"/>
                  </a:lnTo>
                  <a:lnTo>
                    <a:pt x="371" y="12"/>
                  </a:lnTo>
                  <a:lnTo>
                    <a:pt x="352" y="12"/>
                  </a:lnTo>
                  <a:close/>
                  <a:moveTo>
                    <a:pt x="392" y="12"/>
                  </a:moveTo>
                  <a:lnTo>
                    <a:pt x="373" y="12"/>
                  </a:lnTo>
                  <a:lnTo>
                    <a:pt x="373" y="2"/>
                  </a:lnTo>
                  <a:lnTo>
                    <a:pt x="392" y="2"/>
                  </a:lnTo>
                  <a:lnTo>
                    <a:pt x="392" y="12"/>
                  </a:lnTo>
                  <a:close/>
                  <a:moveTo>
                    <a:pt x="411" y="12"/>
                  </a:moveTo>
                  <a:lnTo>
                    <a:pt x="394" y="12"/>
                  </a:lnTo>
                  <a:lnTo>
                    <a:pt x="394" y="2"/>
                  </a:lnTo>
                  <a:lnTo>
                    <a:pt x="411" y="2"/>
                  </a:lnTo>
                  <a:lnTo>
                    <a:pt x="411" y="12"/>
                  </a:lnTo>
                  <a:close/>
                  <a:moveTo>
                    <a:pt x="599" y="2"/>
                  </a:moveTo>
                  <a:lnTo>
                    <a:pt x="617" y="2"/>
                  </a:lnTo>
                  <a:lnTo>
                    <a:pt x="617" y="12"/>
                  </a:lnTo>
                  <a:lnTo>
                    <a:pt x="599" y="12"/>
                  </a:lnTo>
                  <a:lnTo>
                    <a:pt x="599" y="2"/>
                  </a:lnTo>
                  <a:close/>
                  <a:moveTo>
                    <a:pt x="578" y="2"/>
                  </a:moveTo>
                  <a:lnTo>
                    <a:pt x="598" y="2"/>
                  </a:lnTo>
                  <a:lnTo>
                    <a:pt x="598" y="12"/>
                  </a:lnTo>
                  <a:lnTo>
                    <a:pt x="578" y="12"/>
                  </a:lnTo>
                  <a:lnTo>
                    <a:pt x="578" y="2"/>
                  </a:lnTo>
                  <a:close/>
                  <a:moveTo>
                    <a:pt x="557" y="2"/>
                  </a:moveTo>
                  <a:lnTo>
                    <a:pt x="577" y="2"/>
                  </a:lnTo>
                  <a:lnTo>
                    <a:pt x="577" y="12"/>
                  </a:lnTo>
                  <a:lnTo>
                    <a:pt x="557" y="12"/>
                  </a:lnTo>
                  <a:lnTo>
                    <a:pt x="557" y="2"/>
                  </a:lnTo>
                  <a:close/>
                  <a:moveTo>
                    <a:pt x="536" y="2"/>
                  </a:moveTo>
                  <a:lnTo>
                    <a:pt x="556" y="2"/>
                  </a:lnTo>
                  <a:lnTo>
                    <a:pt x="556" y="12"/>
                  </a:lnTo>
                  <a:lnTo>
                    <a:pt x="536" y="12"/>
                  </a:lnTo>
                  <a:lnTo>
                    <a:pt x="536" y="2"/>
                  </a:lnTo>
                  <a:close/>
                  <a:moveTo>
                    <a:pt x="515" y="2"/>
                  </a:moveTo>
                  <a:lnTo>
                    <a:pt x="535" y="2"/>
                  </a:lnTo>
                  <a:lnTo>
                    <a:pt x="535" y="12"/>
                  </a:lnTo>
                  <a:lnTo>
                    <a:pt x="515" y="12"/>
                  </a:lnTo>
                  <a:lnTo>
                    <a:pt x="515" y="2"/>
                  </a:lnTo>
                  <a:close/>
                  <a:moveTo>
                    <a:pt x="495" y="2"/>
                  </a:moveTo>
                  <a:lnTo>
                    <a:pt x="514" y="2"/>
                  </a:lnTo>
                  <a:lnTo>
                    <a:pt x="514" y="12"/>
                  </a:lnTo>
                  <a:lnTo>
                    <a:pt x="495" y="12"/>
                  </a:lnTo>
                  <a:lnTo>
                    <a:pt x="495" y="2"/>
                  </a:lnTo>
                  <a:close/>
                  <a:moveTo>
                    <a:pt x="474" y="2"/>
                  </a:moveTo>
                  <a:lnTo>
                    <a:pt x="493" y="2"/>
                  </a:lnTo>
                  <a:lnTo>
                    <a:pt x="493" y="12"/>
                  </a:lnTo>
                  <a:lnTo>
                    <a:pt x="474" y="12"/>
                  </a:lnTo>
                  <a:lnTo>
                    <a:pt x="474" y="2"/>
                  </a:lnTo>
                  <a:close/>
                  <a:moveTo>
                    <a:pt x="453" y="2"/>
                  </a:moveTo>
                  <a:lnTo>
                    <a:pt x="472" y="2"/>
                  </a:lnTo>
                  <a:lnTo>
                    <a:pt x="472" y="12"/>
                  </a:lnTo>
                  <a:lnTo>
                    <a:pt x="453" y="12"/>
                  </a:lnTo>
                  <a:lnTo>
                    <a:pt x="453" y="2"/>
                  </a:lnTo>
                  <a:close/>
                  <a:moveTo>
                    <a:pt x="432" y="2"/>
                  </a:moveTo>
                  <a:lnTo>
                    <a:pt x="451" y="2"/>
                  </a:lnTo>
                  <a:lnTo>
                    <a:pt x="451" y="12"/>
                  </a:lnTo>
                  <a:lnTo>
                    <a:pt x="432" y="12"/>
                  </a:lnTo>
                  <a:lnTo>
                    <a:pt x="432" y="2"/>
                  </a:lnTo>
                  <a:close/>
                  <a:moveTo>
                    <a:pt x="430" y="2"/>
                  </a:moveTo>
                  <a:lnTo>
                    <a:pt x="430" y="12"/>
                  </a:lnTo>
                  <a:lnTo>
                    <a:pt x="413" y="12"/>
                  </a:lnTo>
                  <a:lnTo>
                    <a:pt x="413" y="2"/>
                  </a:lnTo>
                  <a:lnTo>
                    <a:pt x="430"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7" name="Google Shape;247;p8"/>
          <p:cNvSpPr txBox="1"/>
          <p:nvPr>
            <p:ph type="title"/>
          </p:nvPr>
        </p:nvSpPr>
        <p:spPr>
          <a:xfrm>
            <a:off x="1768550" y="1605150"/>
            <a:ext cx="5607000" cy="193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8" name="Shape 248"/>
        <p:cNvGrpSpPr/>
        <p:nvPr/>
      </p:nvGrpSpPr>
      <p:grpSpPr>
        <a:xfrm>
          <a:off x="0" y="0"/>
          <a:ext cx="0" cy="0"/>
          <a:chOff x="0" y="0"/>
          <a:chExt cx="0" cy="0"/>
        </a:xfrm>
      </p:grpSpPr>
      <p:grpSp>
        <p:nvGrpSpPr>
          <p:cNvPr id="249" name="Google Shape;249;p9"/>
          <p:cNvGrpSpPr/>
          <p:nvPr/>
        </p:nvGrpSpPr>
        <p:grpSpPr>
          <a:xfrm>
            <a:off x="105397" y="98908"/>
            <a:ext cx="8933064" cy="4946085"/>
            <a:chOff x="592138" y="4479925"/>
            <a:chExt cx="3067041" cy="1711330"/>
          </a:xfrm>
        </p:grpSpPr>
        <p:sp>
          <p:nvSpPr>
            <p:cNvPr id="250" name="Google Shape;250;p9"/>
            <p:cNvSpPr/>
            <p:nvPr/>
          </p:nvSpPr>
          <p:spPr>
            <a:xfrm>
              <a:off x="1874838" y="4616450"/>
              <a:ext cx="42863" cy="42863"/>
            </a:xfrm>
            <a:custGeom>
              <a:rect b="b" l="l" r="r" t="t"/>
              <a:pathLst>
                <a:path extrusionOk="0" h="136" w="137">
                  <a:moveTo>
                    <a:pt x="69" y="136"/>
                  </a:moveTo>
                  <a:cubicBezTo>
                    <a:pt x="106" y="136"/>
                    <a:pt x="137" y="106"/>
                    <a:pt x="137" y="68"/>
                  </a:cubicBezTo>
                  <a:cubicBezTo>
                    <a:pt x="137" y="31"/>
                    <a:pt x="106" y="0"/>
                    <a:pt x="69" y="0"/>
                  </a:cubicBezTo>
                  <a:cubicBezTo>
                    <a:pt x="31" y="0"/>
                    <a:pt x="0" y="31"/>
                    <a:pt x="0" y="68"/>
                  </a:cubicBezTo>
                  <a:cubicBezTo>
                    <a:pt x="0" y="106"/>
                    <a:pt x="31" y="136"/>
                    <a:pt x="69" y="136"/>
                  </a:cubicBezTo>
                  <a:close/>
                  <a:moveTo>
                    <a:pt x="114" y="109"/>
                  </a:moveTo>
                  <a:cubicBezTo>
                    <a:pt x="77" y="72"/>
                    <a:pt x="77" y="72"/>
                    <a:pt x="77" y="72"/>
                  </a:cubicBezTo>
                  <a:cubicBezTo>
                    <a:pt x="130" y="72"/>
                    <a:pt x="130" y="72"/>
                    <a:pt x="130" y="72"/>
                  </a:cubicBezTo>
                  <a:cubicBezTo>
                    <a:pt x="129" y="86"/>
                    <a:pt x="123" y="99"/>
                    <a:pt x="114" y="109"/>
                  </a:cubicBezTo>
                  <a:close/>
                  <a:moveTo>
                    <a:pt x="130" y="65"/>
                  </a:moveTo>
                  <a:cubicBezTo>
                    <a:pt x="77" y="65"/>
                    <a:pt x="77" y="65"/>
                    <a:pt x="77" y="65"/>
                  </a:cubicBezTo>
                  <a:cubicBezTo>
                    <a:pt x="114" y="27"/>
                    <a:pt x="114" y="27"/>
                    <a:pt x="114" y="27"/>
                  </a:cubicBezTo>
                  <a:cubicBezTo>
                    <a:pt x="123" y="37"/>
                    <a:pt x="129" y="50"/>
                    <a:pt x="130" y="65"/>
                  </a:cubicBezTo>
                  <a:close/>
                  <a:moveTo>
                    <a:pt x="72" y="7"/>
                  </a:moveTo>
                  <a:cubicBezTo>
                    <a:pt x="86" y="8"/>
                    <a:pt x="100" y="13"/>
                    <a:pt x="110" y="22"/>
                  </a:cubicBezTo>
                  <a:cubicBezTo>
                    <a:pt x="72" y="60"/>
                    <a:pt x="72" y="60"/>
                    <a:pt x="72" y="60"/>
                  </a:cubicBezTo>
                  <a:lnTo>
                    <a:pt x="72" y="7"/>
                  </a:lnTo>
                  <a:close/>
                  <a:moveTo>
                    <a:pt x="72" y="77"/>
                  </a:moveTo>
                  <a:cubicBezTo>
                    <a:pt x="110" y="114"/>
                    <a:pt x="110" y="114"/>
                    <a:pt x="110" y="114"/>
                  </a:cubicBezTo>
                  <a:cubicBezTo>
                    <a:pt x="100" y="123"/>
                    <a:pt x="86" y="129"/>
                    <a:pt x="72" y="129"/>
                  </a:cubicBezTo>
                  <a:lnTo>
                    <a:pt x="72" y="77"/>
                  </a:lnTo>
                  <a:close/>
                  <a:moveTo>
                    <a:pt x="65" y="129"/>
                  </a:moveTo>
                  <a:cubicBezTo>
                    <a:pt x="51" y="129"/>
                    <a:pt x="38" y="123"/>
                    <a:pt x="28" y="114"/>
                  </a:cubicBezTo>
                  <a:cubicBezTo>
                    <a:pt x="65" y="77"/>
                    <a:pt x="65" y="77"/>
                    <a:pt x="65" y="77"/>
                  </a:cubicBezTo>
                  <a:lnTo>
                    <a:pt x="65" y="129"/>
                  </a:lnTo>
                  <a:close/>
                  <a:moveTo>
                    <a:pt x="65" y="7"/>
                  </a:moveTo>
                  <a:cubicBezTo>
                    <a:pt x="65" y="60"/>
                    <a:pt x="65" y="60"/>
                    <a:pt x="65" y="60"/>
                  </a:cubicBezTo>
                  <a:cubicBezTo>
                    <a:pt x="28" y="22"/>
                    <a:pt x="28" y="22"/>
                    <a:pt x="28" y="22"/>
                  </a:cubicBezTo>
                  <a:cubicBezTo>
                    <a:pt x="38" y="13"/>
                    <a:pt x="51" y="8"/>
                    <a:pt x="65" y="7"/>
                  </a:cubicBezTo>
                  <a:close/>
                  <a:moveTo>
                    <a:pt x="23" y="27"/>
                  </a:moveTo>
                  <a:cubicBezTo>
                    <a:pt x="60" y="65"/>
                    <a:pt x="60" y="65"/>
                    <a:pt x="60" y="65"/>
                  </a:cubicBezTo>
                  <a:cubicBezTo>
                    <a:pt x="7" y="65"/>
                    <a:pt x="7" y="65"/>
                    <a:pt x="7" y="65"/>
                  </a:cubicBezTo>
                  <a:cubicBezTo>
                    <a:pt x="8" y="50"/>
                    <a:pt x="14" y="37"/>
                    <a:pt x="23" y="27"/>
                  </a:cubicBezTo>
                  <a:close/>
                  <a:moveTo>
                    <a:pt x="60" y="72"/>
                  </a:moveTo>
                  <a:cubicBezTo>
                    <a:pt x="23" y="109"/>
                    <a:pt x="23" y="109"/>
                    <a:pt x="23" y="109"/>
                  </a:cubicBezTo>
                  <a:cubicBezTo>
                    <a:pt x="14"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9"/>
            <p:cNvSpPr/>
            <p:nvPr/>
          </p:nvSpPr>
          <p:spPr>
            <a:xfrm>
              <a:off x="1968500" y="4579938"/>
              <a:ext cx="79375" cy="38100"/>
            </a:xfrm>
            <a:custGeom>
              <a:rect b="b" l="l" r="r" t="t"/>
              <a:pathLst>
                <a:path extrusionOk="0" h="24" w="50">
                  <a:moveTo>
                    <a:pt x="0" y="0"/>
                  </a:moveTo>
                  <a:lnTo>
                    <a:pt x="0" y="24"/>
                  </a:lnTo>
                  <a:lnTo>
                    <a:pt x="50" y="24"/>
                  </a:lnTo>
                  <a:lnTo>
                    <a:pt x="0" y="0"/>
                  </a:lnTo>
                  <a:close/>
                  <a:moveTo>
                    <a:pt x="2" y="2"/>
                  </a:moveTo>
                  <a:lnTo>
                    <a:pt x="44" y="23"/>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9"/>
            <p:cNvSpPr/>
            <p:nvPr/>
          </p:nvSpPr>
          <p:spPr>
            <a:xfrm>
              <a:off x="608013" y="5192713"/>
              <a:ext cx="93663" cy="285751"/>
            </a:xfrm>
            <a:custGeom>
              <a:rect b="b" l="l" r="r" t="t"/>
              <a:pathLst>
                <a:path extrusionOk="0" h="914" w="299">
                  <a:moveTo>
                    <a:pt x="64" y="895"/>
                  </a:moveTo>
                  <a:cubicBezTo>
                    <a:pt x="67" y="896"/>
                    <a:pt x="67" y="896"/>
                    <a:pt x="67" y="896"/>
                  </a:cubicBezTo>
                  <a:cubicBezTo>
                    <a:pt x="67" y="896"/>
                    <a:pt x="67" y="896"/>
                    <a:pt x="67" y="896"/>
                  </a:cubicBezTo>
                  <a:cubicBezTo>
                    <a:pt x="80" y="902"/>
                    <a:pt x="93" y="906"/>
                    <a:pt x="107" y="909"/>
                  </a:cubicBezTo>
                  <a:cubicBezTo>
                    <a:pt x="110" y="909"/>
                    <a:pt x="110" y="909"/>
                    <a:pt x="110" y="909"/>
                  </a:cubicBezTo>
                  <a:cubicBezTo>
                    <a:pt x="110" y="909"/>
                    <a:pt x="110" y="909"/>
                    <a:pt x="110" y="909"/>
                  </a:cubicBezTo>
                  <a:cubicBezTo>
                    <a:pt x="136" y="914"/>
                    <a:pt x="162" y="914"/>
                    <a:pt x="188" y="910"/>
                  </a:cubicBezTo>
                  <a:cubicBezTo>
                    <a:pt x="188" y="910"/>
                    <a:pt x="188" y="910"/>
                    <a:pt x="188" y="910"/>
                  </a:cubicBezTo>
                  <a:cubicBezTo>
                    <a:pt x="191" y="909"/>
                    <a:pt x="191" y="909"/>
                    <a:pt x="191" y="909"/>
                  </a:cubicBezTo>
                  <a:cubicBezTo>
                    <a:pt x="191" y="909"/>
                    <a:pt x="191" y="909"/>
                    <a:pt x="191" y="909"/>
                  </a:cubicBezTo>
                  <a:cubicBezTo>
                    <a:pt x="191" y="909"/>
                    <a:pt x="191" y="909"/>
                    <a:pt x="191" y="909"/>
                  </a:cubicBezTo>
                  <a:cubicBezTo>
                    <a:pt x="206" y="906"/>
                    <a:pt x="221" y="902"/>
                    <a:pt x="235" y="895"/>
                  </a:cubicBezTo>
                  <a:cubicBezTo>
                    <a:pt x="235" y="895"/>
                    <a:pt x="236" y="895"/>
                    <a:pt x="236" y="895"/>
                  </a:cubicBezTo>
                  <a:cubicBezTo>
                    <a:pt x="237" y="894"/>
                    <a:pt x="238" y="894"/>
                    <a:pt x="238" y="894"/>
                  </a:cubicBezTo>
                  <a:cubicBezTo>
                    <a:pt x="239" y="894"/>
                    <a:pt x="239" y="893"/>
                    <a:pt x="240" y="893"/>
                  </a:cubicBezTo>
                  <a:cubicBezTo>
                    <a:pt x="240" y="893"/>
                    <a:pt x="240" y="893"/>
                    <a:pt x="240" y="893"/>
                  </a:cubicBezTo>
                  <a:cubicBezTo>
                    <a:pt x="243" y="892"/>
                    <a:pt x="243" y="892"/>
                    <a:pt x="243" y="892"/>
                  </a:cubicBezTo>
                  <a:cubicBezTo>
                    <a:pt x="243" y="892"/>
                    <a:pt x="243" y="892"/>
                    <a:pt x="243" y="892"/>
                  </a:cubicBezTo>
                  <a:cubicBezTo>
                    <a:pt x="243" y="892"/>
                    <a:pt x="243" y="892"/>
                    <a:pt x="243" y="892"/>
                  </a:cubicBezTo>
                  <a:cubicBezTo>
                    <a:pt x="260" y="884"/>
                    <a:pt x="275" y="873"/>
                    <a:pt x="289" y="861"/>
                  </a:cubicBezTo>
                  <a:cubicBezTo>
                    <a:pt x="292" y="859"/>
                    <a:pt x="294" y="857"/>
                    <a:pt x="295" y="855"/>
                  </a:cubicBezTo>
                  <a:cubicBezTo>
                    <a:pt x="299" y="852"/>
                    <a:pt x="299" y="852"/>
                    <a:pt x="299" y="852"/>
                  </a:cubicBezTo>
                  <a:cubicBezTo>
                    <a:pt x="295" y="850"/>
                    <a:pt x="295" y="850"/>
                    <a:pt x="295" y="850"/>
                  </a:cubicBezTo>
                  <a:cubicBezTo>
                    <a:pt x="259" y="832"/>
                    <a:pt x="228" y="793"/>
                    <a:pt x="203" y="737"/>
                  </a:cubicBezTo>
                  <a:cubicBezTo>
                    <a:pt x="187" y="701"/>
                    <a:pt x="175" y="661"/>
                    <a:pt x="166" y="616"/>
                  </a:cubicBezTo>
                  <a:cubicBezTo>
                    <a:pt x="170" y="616"/>
                    <a:pt x="170" y="616"/>
                    <a:pt x="170" y="616"/>
                  </a:cubicBezTo>
                  <a:cubicBezTo>
                    <a:pt x="160" y="572"/>
                    <a:pt x="154" y="523"/>
                    <a:pt x="153" y="472"/>
                  </a:cubicBezTo>
                  <a:cubicBezTo>
                    <a:pt x="153" y="467"/>
                    <a:pt x="153" y="462"/>
                    <a:pt x="152" y="457"/>
                  </a:cubicBezTo>
                  <a:cubicBezTo>
                    <a:pt x="153" y="453"/>
                    <a:pt x="153" y="448"/>
                    <a:pt x="153" y="443"/>
                  </a:cubicBezTo>
                  <a:cubicBezTo>
                    <a:pt x="154" y="392"/>
                    <a:pt x="160" y="343"/>
                    <a:pt x="170" y="298"/>
                  </a:cubicBezTo>
                  <a:cubicBezTo>
                    <a:pt x="166" y="298"/>
                    <a:pt x="166" y="298"/>
                    <a:pt x="166" y="298"/>
                  </a:cubicBezTo>
                  <a:cubicBezTo>
                    <a:pt x="175" y="254"/>
                    <a:pt x="187" y="213"/>
                    <a:pt x="203" y="178"/>
                  </a:cubicBezTo>
                  <a:cubicBezTo>
                    <a:pt x="228" y="122"/>
                    <a:pt x="259" y="82"/>
                    <a:pt x="295" y="65"/>
                  </a:cubicBezTo>
                  <a:cubicBezTo>
                    <a:pt x="299" y="63"/>
                    <a:pt x="299" y="63"/>
                    <a:pt x="299" y="63"/>
                  </a:cubicBezTo>
                  <a:cubicBezTo>
                    <a:pt x="295" y="59"/>
                    <a:pt x="295" y="59"/>
                    <a:pt x="295" y="59"/>
                  </a:cubicBezTo>
                  <a:cubicBezTo>
                    <a:pt x="294" y="58"/>
                    <a:pt x="292" y="56"/>
                    <a:pt x="289" y="54"/>
                  </a:cubicBezTo>
                  <a:cubicBezTo>
                    <a:pt x="275" y="42"/>
                    <a:pt x="260" y="31"/>
                    <a:pt x="243" y="23"/>
                  </a:cubicBezTo>
                  <a:cubicBezTo>
                    <a:pt x="243" y="23"/>
                    <a:pt x="243" y="23"/>
                    <a:pt x="243" y="23"/>
                  </a:cubicBezTo>
                  <a:cubicBezTo>
                    <a:pt x="243" y="23"/>
                    <a:pt x="243" y="23"/>
                    <a:pt x="243" y="23"/>
                  </a:cubicBezTo>
                  <a:cubicBezTo>
                    <a:pt x="240" y="22"/>
                    <a:pt x="240" y="22"/>
                    <a:pt x="240" y="22"/>
                  </a:cubicBezTo>
                  <a:cubicBezTo>
                    <a:pt x="240" y="22"/>
                    <a:pt x="240" y="22"/>
                    <a:pt x="240" y="22"/>
                  </a:cubicBezTo>
                  <a:cubicBezTo>
                    <a:pt x="239" y="21"/>
                    <a:pt x="239" y="21"/>
                    <a:pt x="238" y="21"/>
                  </a:cubicBezTo>
                  <a:cubicBezTo>
                    <a:pt x="238" y="21"/>
                    <a:pt x="237" y="20"/>
                    <a:pt x="236" y="20"/>
                  </a:cubicBezTo>
                  <a:cubicBezTo>
                    <a:pt x="236" y="20"/>
                    <a:pt x="235" y="20"/>
                    <a:pt x="235" y="19"/>
                  </a:cubicBezTo>
                  <a:cubicBezTo>
                    <a:pt x="221" y="13"/>
                    <a:pt x="206" y="9"/>
                    <a:pt x="191" y="6"/>
                  </a:cubicBezTo>
                  <a:cubicBezTo>
                    <a:pt x="191" y="6"/>
                    <a:pt x="191" y="6"/>
                    <a:pt x="191" y="6"/>
                  </a:cubicBezTo>
                  <a:cubicBezTo>
                    <a:pt x="191" y="6"/>
                    <a:pt x="191" y="6"/>
                    <a:pt x="191" y="6"/>
                  </a:cubicBezTo>
                  <a:cubicBezTo>
                    <a:pt x="188" y="5"/>
                    <a:pt x="188" y="5"/>
                    <a:pt x="188" y="5"/>
                  </a:cubicBezTo>
                  <a:cubicBezTo>
                    <a:pt x="188" y="5"/>
                    <a:pt x="188" y="5"/>
                    <a:pt x="188" y="5"/>
                  </a:cubicBezTo>
                  <a:cubicBezTo>
                    <a:pt x="162" y="0"/>
                    <a:pt x="136" y="1"/>
                    <a:pt x="110" y="5"/>
                  </a:cubicBezTo>
                  <a:cubicBezTo>
                    <a:pt x="110" y="5"/>
                    <a:pt x="110" y="5"/>
                    <a:pt x="110" y="5"/>
                  </a:cubicBezTo>
                  <a:cubicBezTo>
                    <a:pt x="107" y="6"/>
                    <a:pt x="107" y="6"/>
                    <a:pt x="107" y="6"/>
                  </a:cubicBezTo>
                  <a:cubicBezTo>
                    <a:pt x="93" y="9"/>
                    <a:pt x="80" y="13"/>
                    <a:pt x="67" y="18"/>
                  </a:cubicBezTo>
                  <a:cubicBezTo>
                    <a:pt x="67" y="18"/>
                    <a:pt x="67" y="18"/>
                    <a:pt x="67" y="18"/>
                  </a:cubicBezTo>
                  <a:cubicBezTo>
                    <a:pt x="64" y="20"/>
                    <a:pt x="64" y="20"/>
                    <a:pt x="64" y="20"/>
                  </a:cubicBezTo>
                  <a:cubicBezTo>
                    <a:pt x="53" y="25"/>
                    <a:pt x="42" y="30"/>
                    <a:pt x="32" y="37"/>
                  </a:cubicBezTo>
                  <a:cubicBezTo>
                    <a:pt x="22" y="44"/>
                    <a:pt x="12" y="52"/>
                    <a:pt x="4" y="60"/>
                  </a:cubicBezTo>
                  <a:cubicBezTo>
                    <a:pt x="0" y="63"/>
                    <a:pt x="0" y="63"/>
                    <a:pt x="0" y="63"/>
                  </a:cubicBezTo>
                  <a:cubicBezTo>
                    <a:pt x="4" y="66"/>
                    <a:pt x="4" y="66"/>
                    <a:pt x="4" y="66"/>
                  </a:cubicBezTo>
                  <a:cubicBezTo>
                    <a:pt x="42" y="85"/>
                    <a:pt x="76" y="130"/>
                    <a:pt x="102" y="193"/>
                  </a:cubicBezTo>
                  <a:cubicBezTo>
                    <a:pt x="106" y="205"/>
                    <a:pt x="111" y="218"/>
                    <a:pt x="115" y="231"/>
                  </a:cubicBezTo>
                  <a:cubicBezTo>
                    <a:pt x="122" y="252"/>
                    <a:pt x="127" y="275"/>
                    <a:pt x="132" y="298"/>
                  </a:cubicBezTo>
                  <a:cubicBezTo>
                    <a:pt x="128" y="298"/>
                    <a:pt x="128" y="298"/>
                    <a:pt x="128" y="298"/>
                  </a:cubicBezTo>
                  <a:cubicBezTo>
                    <a:pt x="132" y="318"/>
                    <a:pt x="136" y="339"/>
                    <a:pt x="139" y="361"/>
                  </a:cubicBezTo>
                  <a:cubicBezTo>
                    <a:pt x="141" y="375"/>
                    <a:pt x="142" y="389"/>
                    <a:pt x="143" y="403"/>
                  </a:cubicBezTo>
                  <a:cubicBezTo>
                    <a:pt x="144" y="417"/>
                    <a:pt x="144" y="430"/>
                    <a:pt x="145" y="443"/>
                  </a:cubicBezTo>
                  <a:cubicBezTo>
                    <a:pt x="145" y="448"/>
                    <a:pt x="145" y="453"/>
                    <a:pt x="145" y="457"/>
                  </a:cubicBezTo>
                  <a:cubicBezTo>
                    <a:pt x="145" y="462"/>
                    <a:pt x="145" y="467"/>
                    <a:pt x="145" y="472"/>
                  </a:cubicBezTo>
                  <a:cubicBezTo>
                    <a:pt x="144" y="485"/>
                    <a:pt x="144" y="498"/>
                    <a:pt x="143" y="511"/>
                  </a:cubicBezTo>
                  <a:cubicBezTo>
                    <a:pt x="142" y="526"/>
                    <a:pt x="141" y="540"/>
                    <a:pt x="139" y="554"/>
                  </a:cubicBezTo>
                  <a:cubicBezTo>
                    <a:pt x="136" y="576"/>
                    <a:pt x="132" y="596"/>
                    <a:pt x="128" y="616"/>
                  </a:cubicBezTo>
                  <a:cubicBezTo>
                    <a:pt x="132" y="616"/>
                    <a:pt x="132" y="616"/>
                    <a:pt x="132" y="616"/>
                  </a:cubicBezTo>
                  <a:cubicBezTo>
                    <a:pt x="127" y="640"/>
                    <a:pt x="122" y="662"/>
                    <a:pt x="115" y="683"/>
                  </a:cubicBezTo>
                  <a:cubicBezTo>
                    <a:pt x="111" y="697"/>
                    <a:pt x="106" y="709"/>
                    <a:pt x="102" y="722"/>
                  </a:cubicBezTo>
                  <a:cubicBezTo>
                    <a:pt x="76" y="785"/>
                    <a:pt x="42" y="830"/>
                    <a:pt x="4" y="849"/>
                  </a:cubicBezTo>
                  <a:cubicBezTo>
                    <a:pt x="0" y="851"/>
                    <a:pt x="0" y="851"/>
                    <a:pt x="0" y="851"/>
                  </a:cubicBezTo>
                  <a:cubicBezTo>
                    <a:pt x="4" y="855"/>
                    <a:pt x="4" y="855"/>
                    <a:pt x="4" y="855"/>
                  </a:cubicBezTo>
                  <a:cubicBezTo>
                    <a:pt x="12" y="863"/>
                    <a:pt x="22" y="871"/>
                    <a:pt x="32" y="878"/>
                  </a:cubicBezTo>
                  <a:cubicBezTo>
                    <a:pt x="42" y="884"/>
                    <a:pt x="53" y="890"/>
                    <a:pt x="64" y="895"/>
                  </a:cubicBezTo>
                  <a:close/>
                  <a:moveTo>
                    <a:pt x="169" y="662"/>
                  </a:moveTo>
                  <a:cubicBezTo>
                    <a:pt x="170" y="665"/>
                    <a:pt x="171" y="668"/>
                    <a:pt x="172" y="671"/>
                  </a:cubicBezTo>
                  <a:cubicBezTo>
                    <a:pt x="172" y="672"/>
                    <a:pt x="172" y="672"/>
                    <a:pt x="172" y="672"/>
                  </a:cubicBezTo>
                  <a:cubicBezTo>
                    <a:pt x="172" y="672"/>
                    <a:pt x="172" y="672"/>
                    <a:pt x="172" y="673"/>
                  </a:cubicBezTo>
                  <a:cubicBezTo>
                    <a:pt x="172" y="673"/>
                    <a:pt x="173" y="673"/>
                    <a:pt x="173" y="674"/>
                  </a:cubicBezTo>
                  <a:cubicBezTo>
                    <a:pt x="173" y="677"/>
                    <a:pt x="174" y="679"/>
                    <a:pt x="175" y="682"/>
                  </a:cubicBezTo>
                  <a:cubicBezTo>
                    <a:pt x="175" y="682"/>
                    <a:pt x="175" y="683"/>
                    <a:pt x="176" y="684"/>
                  </a:cubicBezTo>
                  <a:cubicBezTo>
                    <a:pt x="176" y="685"/>
                    <a:pt x="176" y="685"/>
                    <a:pt x="176" y="686"/>
                  </a:cubicBezTo>
                  <a:cubicBezTo>
                    <a:pt x="177" y="688"/>
                    <a:pt x="177" y="690"/>
                    <a:pt x="178" y="691"/>
                  </a:cubicBezTo>
                  <a:cubicBezTo>
                    <a:pt x="178" y="692"/>
                    <a:pt x="179" y="693"/>
                    <a:pt x="179" y="694"/>
                  </a:cubicBezTo>
                  <a:cubicBezTo>
                    <a:pt x="179" y="695"/>
                    <a:pt x="180" y="696"/>
                    <a:pt x="180" y="697"/>
                  </a:cubicBezTo>
                  <a:cubicBezTo>
                    <a:pt x="180" y="698"/>
                    <a:pt x="181" y="699"/>
                    <a:pt x="181" y="701"/>
                  </a:cubicBezTo>
                  <a:cubicBezTo>
                    <a:pt x="181" y="702"/>
                    <a:pt x="182" y="703"/>
                    <a:pt x="182" y="704"/>
                  </a:cubicBezTo>
                  <a:cubicBezTo>
                    <a:pt x="183" y="705"/>
                    <a:pt x="183" y="706"/>
                    <a:pt x="183" y="707"/>
                  </a:cubicBezTo>
                  <a:cubicBezTo>
                    <a:pt x="183" y="707"/>
                    <a:pt x="184" y="708"/>
                    <a:pt x="184" y="708"/>
                  </a:cubicBezTo>
                  <a:cubicBezTo>
                    <a:pt x="184" y="709"/>
                    <a:pt x="184" y="709"/>
                    <a:pt x="184" y="710"/>
                  </a:cubicBezTo>
                  <a:cubicBezTo>
                    <a:pt x="185" y="711"/>
                    <a:pt x="185" y="712"/>
                    <a:pt x="186" y="713"/>
                  </a:cubicBezTo>
                  <a:cubicBezTo>
                    <a:pt x="186" y="715"/>
                    <a:pt x="187" y="716"/>
                    <a:pt x="187" y="717"/>
                  </a:cubicBezTo>
                  <a:cubicBezTo>
                    <a:pt x="187" y="718"/>
                    <a:pt x="188" y="719"/>
                    <a:pt x="188" y="720"/>
                  </a:cubicBezTo>
                  <a:cubicBezTo>
                    <a:pt x="188" y="720"/>
                    <a:pt x="189" y="721"/>
                    <a:pt x="189" y="722"/>
                  </a:cubicBezTo>
                  <a:cubicBezTo>
                    <a:pt x="190" y="724"/>
                    <a:pt x="190" y="726"/>
                    <a:pt x="191" y="727"/>
                  </a:cubicBezTo>
                  <a:cubicBezTo>
                    <a:pt x="191" y="728"/>
                    <a:pt x="192" y="729"/>
                    <a:pt x="192" y="730"/>
                  </a:cubicBezTo>
                  <a:cubicBezTo>
                    <a:pt x="192" y="730"/>
                    <a:pt x="192" y="730"/>
                    <a:pt x="193" y="731"/>
                  </a:cubicBezTo>
                  <a:cubicBezTo>
                    <a:pt x="194" y="734"/>
                    <a:pt x="195" y="737"/>
                    <a:pt x="196" y="739"/>
                  </a:cubicBezTo>
                  <a:cubicBezTo>
                    <a:pt x="221" y="795"/>
                    <a:pt x="252" y="834"/>
                    <a:pt x="287" y="854"/>
                  </a:cubicBezTo>
                  <a:cubicBezTo>
                    <a:pt x="285" y="855"/>
                    <a:pt x="284" y="857"/>
                    <a:pt x="282" y="858"/>
                  </a:cubicBezTo>
                  <a:cubicBezTo>
                    <a:pt x="281" y="859"/>
                    <a:pt x="281" y="859"/>
                    <a:pt x="280" y="860"/>
                  </a:cubicBezTo>
                  <a:cubicBezTo>
                    <a:pt x="279" y="861"/>
                    <a:pt x="278" y="862"/>
                    <a:pt x="276" y="863"/>
                  </a:cubicBezTo>
                  <a:cubicBezTo>
                    <a:pt x="276" y="863"/>
                    <a:pt x="275" y="864"/>
                    <a:pt x="274" y="864"/>
                  </a:cubicBezTo>
                  <a:cubicBezTo>
                    <a:pt x="273" y="865"/>
                    <a:pt x="272" y="866"/>
                    <a:pt x="271" y="867"/>
                  </a:cubicBezTo>
                  <a:cubicBezTo>
                    <a:pt x="270" y="867"/>
                    <a:pt x="269" y="868"/>
                    <a:pt x="268" y="869"/>
                  </a:cubicBezTo>
                  <a:cubicBezTo>
                    <a:pt x="267" y="869"/>
                    <a:pt x="266" y="870"/>
                    <a:pt x="265" y="871"/>
                  </a:cubicBezTo>
                  <a:cubicBezTo>
                    <a:pt x="264" y="871"/>
                    <a:pt x="263" y="872"/>
                    <a:pt x="263" y="873"/>
                  </a:cubicBezTo>
                  <a:cubicBezTo>
                    <a:pt x="261" y="873"/>
                    <a:pt x="260" y="874"/>
                    <a:pt x="259" y="875"/>
                  </a:cubicBezTo>
                  <a:cubicBezTo>
                    <a:pt x="258" y="875"/>
                    <a:pt x="258" y="876"/>
                    <a:pt x="257" y="876"/>
                  </a:cubicBezTo>
                  <a:cubicBezTo>
                    <a:pt x="256" y="877"/>
                    <a:pt x="254" y="878"/>
                    <a:pt x="253" y="878"/>
                  </a:cubicBezTo>
                  <a:cubicBezTo>
                    <a:pt x="252" y="879"/>
                    <a:pt x="251" y="879"/>
                    <a:pt x="251" y="880"/>
                  </a:cubicBezTo>
                  <a:cubicBezTo>
                    <a:pt x="249" y="880"/>
                    <a:pt x="248" y="881"/>
                    <a:pt x="247" y="882"/>
                  </a:cubicBezTo>
                  <a:cubicBezTo>
                    <a:pt x="246" y="882"/>
                    <a:pt x="245" y="883"/>
                    <a:pt x="244" y="883"/>
                  </a:cubicBezTo>
                  <a:cubicBezTo>
                    <a:pt x="244" y="884"/>
                    <a:pt x="243" y="884"/>
                    <a:pt x="242" y="884"/>
                  </a:cubicBezTo>
                  <a:cubicBezTo>
                    <a:pt x="210" y="831"/>
                    <a:pt x="185" y="753"/>
                    <a:pt x="169" y="662"/>
                  </a:cubicBezTo>
                  <a:cubicBezTo>
                    <a:pt x="169" y="662"/>
                    <a:pt x="169" y="662"/>
                    <a:pt x="169" y="662"/>
                  </a:cubicBezTo>
                  <a:close/>
                  <a:moveTo>
                    <a:pt x="236" y="887"/>
                  </a:moveTo>
                  <a:cubicBezTo>
                    <a:pt x="235" y="888"/>
                    <a:pt x="235" y="888"/>
                    <a:pt x="234" y="888"/>
                  </a:cubicBezTo>
                  <a:cubicBezTo>
                    <a:pt x="233" y="889"/>
                    <a:pt x="233" y="889"/>
                    <a:pt x="232" y="889"/>
                  </a:cubicBezTo>
                  <a:cubicBezTo>
                    <a:pt x="231" y="890"/>
                    <a:pt x="229" y="890"/>
                    <a:pt x="228" y="891"/>
                  </a:cubicBezTo>
                  <a:cubicBezTo>
                    <a:pt x="227" y="891"/>
                    <a:pt x="226" y="891"/>
                    <a:pt x="226" y="892"/>
                  </a:cubicBezTo>
                  <a:cubicBezTo>
                    <a:pt x="224" y="892"/>
                    <a:pt x="223" y="893"/>
                    <a:pt x="222" y="893"/>
                  </a:cubicBezTo>
                  <a:cubicBezTo>
                    <a:pt x="221" y="893"/>
                    <a:pt x="220" y="894"/>
                    <a:pt x="219" y="894"/>
                  </a:cubicBezTo>
                  <a:cubicBezTo>
                    <a:pt x="218" y="895"/>
                    <a:pt x="217" y="895"/>
                    <a:pt x="216" y="895"/>
                  </a:cubicBezTo>
                  <a:cubicBezTo>
                    <a:pt x="215" y="896"/>
                    <a:pt x="214" y="896"/>
                    <a:pt x="213" y="896"/>
                  </a:cubicBezTo>
                  <a:cubicBezTo>
                    <a:pt x="212" y="897"/>
                    <a:pt x="211" y="897"/>
                    <a:pt x="210" y="897"/>
                  </a:cubicBezTo>
                  <a:cubicBezTo>
                    <a:pt x="209" y="898"/>
                    <a:pt x="208" y="898"/>
                    <a:pt x="207" y="898"/>
                  </a:cubicBezTo>
                  <a:cubicBezTo>
                    <a:pt x="206" y="898"/>
                    <a:pt x="205" y="899"/>
                    <a:pt x="204" y="899"/>
                  </a:cubicBezTo>
                  <a:cubicBezTo>
                    <a:pt x="203" y="899"/>
                    <a:pt x="202" y="900"/>
                    <a:pt x="201" y="900"/>
                  </a:cubicBezTo>
                  <a:cubicBezTo>
                    <a:pt x="200" y="900"/>
                    <a:pt x="199" y="900"/>
                    <a:pt x="198" y="901"/>
                  </a:cubicBezTo>
                  <a:cubicBezTo>
                    <a:pt x="197" y="901"/>
                    <a:pt x="196" y="901"/>
                    <a:pt x="195" y="901"/>
                  </a:cubicBezTo>
                  <a:cubicBezTo>
                    <a:pt x="194" y="901"/>
                    <a:pt x="194" y="902"/>
                    <a:pt x="193" y="902"/>
                  </a:cubicBezTo>
                  <a:cubicBezTo>
                    <a:pt x="176" y="821"/>
                    <a:pt x="164" y="728"/>
                    <a:pt x="157" y="629"/>
                  </a:cubicBezTo>
                  <a:cubicBezTo>
                    <a:pt x="172" y="736"/>
                    <a:pt x="200" y="827"/>
                    <a:pt x="236" y="887"/>
                  </a:cubicBezTo>
                  <a:close/>
                  <a:moveTo>
                    <a:pt x="153" y="669"/>
                  </a:moveTo>
                  <a:cubicBezTo>
                    <a:pt x="160" y="753"/>
                    <a:pt x="171" y="833"/>
                    <a:pt x="186" y="903"/>
                  </a:cubicBezTo>
                  <a:cubicBezTo>
                    <a:pt x="175" y="905"/>
                    <a:pt x="164" y="906"/>
                    <a:pt x="153" y="906"/>
                  </a:cubicBezTo>
                  <a:lnTo>
                    <a:pt x="153" y="669"/>
                  </a:lnTo>
                  <a:close/>
                  <a:moveTo>
                    <a:pt x="242" y="31"/>
                  </a:moveTo>
                  <a:cubicBezTo>
                    <a:pt x="243" y="31"/>
                    <a:pt x="244" y="31"/>
                    <a:pt x="244" y="32"/>
                  </a:cubicBezTo>
                  <a:cubicBezTo>
                    <a:pt x="245" y="32"/>
                    <a:pt x="246" y="33"/>
                    <a:pt x="247" y="33"/>
                  </a:cubicBezTo>
                  <a:cubicBezTo>
                    <a:pt x="248" y="34"/>
                    <a:pt x="249" y="34"/>
                    <a:pt x="251" y="35"/>
                  </a:cubicBezTo>
                  <a:cubicBezTo>
                    <a:pt x="251" y="35"/>
                    <a:pt x="252" y="36"/>
                    <a:pt x="253" y="36"/>
                  </a:cubicBezTo>
                  <a:cubicBezTo>
                    <a:pt x="254" y="37"/>
                    <a:pt x="256" y="38"/>
                    <a:pt x="257" y="38"/>
                  </a:cubicBezTo>
                  <a:cubicBezTo>
                    <a:pt x="258" y="39"/>
                    <a:pt x="258" y="40"/>
                    <a:pt x="259" y="40"/>
                  </a:cubicBezTo>
                  <a:cubicBezTo>
                    <a:pt x="260" y="41"/>
                    <a:pt x="261" y="41"/>
                    <a:pt x="263" y="42"/>
                  </a:cubicBezTo>
                  <a:cubicBezTo>
                    <a:pt x="263" y="43"/>
                    <a:pt x="264" y="43"/>
                    <a:pt x="265" y="44"/>
                  </a:cubicBezTo>
                  <a:cubicBezTo>
                    <a:pt x="266" y="45"/>
                    <a:pt x="267" y="45"/>
                    <a:pt x="268" y="46"/>
                  </a:cubicBezTo>
                  <a:cubicBezTo>
                    <a:pt x="269" y="47"/>
                    <a:pt x="270" y="47"/>
                    <a:pt x="271" y="48"/>
                  </a:cubicBezTo>
                  <a:cubicBezTo>
                    <a:pt x="272" y="49"/>
                    <a:pt x="273" y="50"/>
                    <a:pt x="274" y="50"/>
                  </a:cubicBezTo>
                  <a:cubicBezTo>
                    <a:pt x="275" y="51"/>
                    <a:pt x="276" y="52"/>
                    <a:pt x="276" y="52"/>
                  </a:cubicBezTo>
                  <a:cubicBezTo>
                    <a:pt x="278" y="53"/>
                    <a:pt x="279" y="54"/>
                    <a:pt x="280" y="55"/>
                  </a:cubicBezTo>
                  <a:cubicBezTo>
                    <a:pt x="281" y="56"/>
                    <a:pt x="281" y="56"/>
                    <a:pt x="282" y="57"/>
                  </a:cubicBezTo>
                  <a:cubicBezTo>
                    <a:pt x="284" y="58"/>
                    <a:pt x="285" y="60"/>
                    <a:pt x="287" y="61"/>
                  </a:cubicBezTo>
                  <a:cubicBezTo>
                    <a:pt x="252" y="80"/>
                    <a:pt x="221" y="120"/>
                    <a:pt x="196" y="175"/>
                  </a:cubicBezTo>
                  <a:cubicBezTo>
                    <a:pt x="195" y="178"/>
                    <a:pt x="194" y="181"/>
                    <a:pt x="193" y="184"/>
                  </a:cubicBezTo>
                  <a:cubicBezTo>
                    <a:pt x="192" y="184"/>
                    <a:pt x="192" y="185"/>
                    <a:pt x="192" y="185"/>
                  </a:cubicBezTo>
                  <a:cubicBezTo>
                    <a:pt x="192" y="186"/>
                    <a:pt x="191" y="187"/>
                    <a:pt x="191" y="188"/>
                  </a:cubicBezTo>
                  <a:cubicBezTo>
                    <a:pt x="190" y="189"/>
                    <a:pt x="190" y="191"/>
                    <a:pt x="189" y="192"/>
                  </a:cubicBezTo>
                  <a:cubicBezTo>
                    <a:pt x="189" y="193"/>
                    <a:pt x="188" y="194"/>
                    <a:pt x="188" y="195"/>
                  </a:cubicBezTo>
                  <a:cubicBezTo>
                    <a:pt x="188" y="196"/>
                    <a:pt x="187" y="197"/>
                    <a:pt x="187" y="198"/>
                  </a:cubicBezTo>
                  <a:cubicBezTo>
                    <a:pt x="187" y="199"/>
                    <a:pt x="186" y="200"/>
                    <a:pt x="186" y="201"/>
                  </a:cubicBezTo>
                  <a:cubicBezTo>
                    <a:pt x="185" y="203"/>
                    <a:pt x="185" y="204"/>
                    <a:pt x="184" y="205"/>
                  </a:cubicBezTo>
                  <a:cubicBezTo>
                    <a:pt x="184" y="206"/>
                    <a:pt x="184" y="206"/>
                    <a:pt x="184" y="207"/>
                  </a:cubicBezTo>
                  <a:cubicBezTo>
                    <a:pt x="184" y="207"/>
                    <a:pt x="183" y="207"/>
                    <a:pt x="183" y="208"/>
                  </a:cubicBezTo>
                  <a:cubicBezTo>
                    <a:pt x="183" y="209"/>
                    <a:pt x="183" y="209"/>
                    <a:pt x="182" y="210"/>
                  </a:cubicBezTo>
                  <a:cubicBezTo>
                    <a:pt x="182" y="212"/>
                    <a:pt x="181" y="213"/>
                    <a:pt x="181" y="214"/>
                  </a:cubicBezTo>
                  <a:cubicBezTo>
                    <a:pt x="181" y="215"/>
                    <a:pt x="180" y="217"/>
                    <a:pt x="180" y="218"/>
                  </a:cubicBezTo>
                  <a:cubicBezTo>
                    <a:pt x="180" y="219"/>
                    <a:pt x="179" y="219"/>
                    <a:pt x="179" y="220"/>
                  </a:cubicBezTo>
                  <a:cubicBezTo>
                    <a:pt x="179" y="221"/>
                    <a:pt x="178" y="222"/>
                    <a:pt x="178" y="224"/>
                  </a:cubicBezTo>
                  <a:cubicBezTo>
                    <a:pt x="177" y="225"/>
                    <a:pt x="177" y="227"/>
                    <a:pt x="176" y="228"/>
                  </a:cubicBezTo>
                  <a:cubicBezTo>
                    <a:pt x="176" y="229"/>
                    <a:pt x="176" y="230"/>
                    <a:pt x="176" y="231"/>
                  </a:cubicBezTo>
                  <a:cubicBezTo>
                    <a:pt x="175" y="232"/>
                    <a:pt x="175" y="232"/>
                    <a:pt x="175" y="233"/>
                  </a:cubicBezTo>
                  <a:cubicBezTo>
                    <a:pt x="174" y="236"/>
                    <a:pt x="173" y="238"/>
                    <a:pt x="173" y="241"/>
                  </a:cubicBezTo>
                  <a:cubicBezTo>
                    <a:pt x="173" y="241"/>
                    <a:pt x="172" y="242"/>
                    <a:pt x="172" y="242"/>
                  </a:cubicBezTo>
                  <a:cubicBezTo>
                    <a:pt x="172" y="242"/>
                    <a:pt x="172" y="242"/>
                    <a:pt x="172" y="242"/>
                  </a:cubicBezTo>
                  <a:cubicBezTo>
                    <a:pt x="172" y="243"/>
                    <a:pt x="172" y="243"/>
                    <a:pt x="172" y="243"/>
                  </a:cubicBezTo>
                  <a:cubicBezTo>
                    <a:pt x="171" y="246"/>
                    <a:pt x="170" y="249"/>
                    <a:pt x="169" y="252"/>
                  </a:cubicBezTo>
                  <a:cubicBezTo>
                    <a:pt x="169" y="252"/>
                    <a:pt x="169" y="253"/>
                    <a:pt x="169" y="253"/>
                  </a:cubicBezTo>
                  <a:cubicBezTo>
                    <a:pt x="185" y="161"/>
                    <a:pt x="210" y="84"/>
                    <a:pt x="242" y="31"/>
                  </a:cubicBezTo>
                  <a:close/>
                  <a:moveTo>
                    <a:pt x="193" y="13"/>
                  </a:moveTo>
                  <a:cubicBezTo>
                    <a:pt x="194" y="13"/>
                    <a:pt x="194" y="13"/>
                    <a:pt x="195" y="13"/>
                  </a:cubicBezTo>
                  <a:cubicBezTo>
                    <a:pt x="196" y="14"/>
                    <a:pt x="197" y="14"/>
                    <a:pt x="198" y="14"/>
                  </a:cubicBezTo>
                  <a:cubicBezTo>
                    <a:pt x="199" y="14"/>
                    <a:pt x="200" y="15"/>
                    <a:pt x="201" y="15"/>
                  </a:cubicBezTo>
                  <a:cubicBezTo>
                    <a:pt x="202" y="15"/>
                    <a:pt x="203" y="15"/>
                    <a:pt x="204" y="16"/>
                  </a:cubicBezTo>
                  <a:cubicBezTo>
                    <a:pt x="205" y="16"/>
                    <a:pt x="206" y="16"/>
                    <a:pt x="207" y="17"/>
                  </a:cubicBezTo>
                  <a:cubicBezTo>
                    <a:pt x="208" y="17"/>
                    <a:pt x="209" y="17"/>
                    <a:pt x="210" y="17"/>
                  </a:cubicBezTo>
                  <a:cubicBezTo>
                    <a:pt x="211" y="18"/>
                    <a:pt x="212" y="18"/>
                    <a:pt x="213" y="19"/>
                  </a:cubicBezTo>
                  <a:cubicBezTo>
                    <a:pt x="214" y="19"/>
                    <a:pt x="215" y="19"/>
                    <a:pt x="216" y="19"/>
                  </a:cubicBezTo>
                  <a:cubicBezTo>
                    <a:pt x="217" y="20"/>
                    <a:pt x="218" y="20"/>
                    <a:pt x="219" y="21"/>
                  </a:cubicBezTo>
                  <a:cubicBezTo>
                    <a:pt x="220" y="21"/>
                    <a:pt x="221" y="21"/>
                    <a:pt x="222" y="22"/>
                  </a:cubicBezTo>
                  <a:cubicBezTo>
                    <a:pt x="223" y="22"/>
                    <a:pt x="224" y="22"/>
                    <a:pt x="226" y="23"/>
                  </a:cubicBezTo>
                  <a:cubicBezTo>
                    <a:pt x="226" y="23"/>
                    <a:pt x="227" y="24"/>
                    <a:pt x="228" y="24"/>
                  </a:cubicBezTo>
                  <a:cubicBezTo>
                    <a:pt x="229" y="24"/>
                    <a:pt x="231" y="25"/>
                    <a:pt x="232" y="26"/>
                  </a:cubicBezTo>
                  <a:cubicBezTo>
                    <a:pt x="233" y="26"/>
                    <a:pt x="233" y="26"/>
                    <a:pt x="234" y="26"/>
                  </a:cubicBezTo>
                  <a:cubicBezTo>
                    <a:pt x="235" y="27"/>
                    <a:pt x="235" y="27"/>
                    <a:pt x="236" y="28"/>
                  </a:cubicBezTo>
                  <a:cubicBezTo>
                    <a:pt x="200" y="88"/>
                    <a:pt x="172" y="179"/>
                    <a:pt x="157" y="285"/>
                  </a:cubicBezTo>
                  <a:cubicBezTo>
                    <a:pt x="164" y="186"/>
                    <a:pt x="176" y="94"/>
                    <a:pt x="193" y="13"/>
                  </a:cubicBezTo>
                  <a:close/>
                  <a:moveTo>
                    <a:pt x="153" y="9"/>
                  </a:moveTo>
                  <a:cubicBezTo>
                    <a:pt x="164" y="9"/>
                    <a:pt x="175" y="10"/>
                    <a:pt x="186" y="12"/>
                  </a:cubicBezTo>
                  <a:cubicBezTo>
                    <a:pt x="171" y="82"/>
                    <a:pt x="160" y="161"/>
                    <a:pt x="153" y="246"/>
                  </a:cubicBezTo>
                  <a:lnTo>
                    <a:pt x="153" y="9"/>
                  </a:lnTo>
                  <a:close/>
                  <a:moveTo>
                    <a:pt x="135" y="279"/>
                  </a:moveTo>
                  <a:cubicBezTo>
                    <a:pt x="134" y="278"/>
                    <a:pt x="134" y="277"/>
                    <a:pt x="134" y="276"/>
                  </a:cubicBezTo>
                  <a:cubicBezTo>
                    <a:pt x="134" y="275"/>
                    <a:pt x="134" y="275"/>
                    <a:pt x="134" y="275"/>
                  </a:cubicBezTo>
                  <a:cubicBezTo>
                    <a:pt x="133" y="273"/>
                    <a:pt x="133" y="271"/>
                    <a:pt x="133" y="269"/>
                  </a:cubicBezTo>
                  <a:cubicBezTo>
                    <a:pt x="132" y="269"/>
                    <a:pt x="132" y="268"/>
                    <a:pt x="132" y="268"/>
                  </a:cubicBezTo>
                  <a:cubicBezTo>
                    <a:pt x="132" y="267"/>
                    <a:pt x="132" y="266"/>
                    <a:pt x="132" y="265"/>
                  </a:cubicBezTo>
                  <a:cubicBezTo>
                    <a:pt x="131" y="264"/>
                    <a:pt x="131" y="263"/>
                    <a:pt x="131" y="262"/>
                  </a:cubicBezTo>
                  <a:cubicBezTo>
                    <a:pt x="131" y="261"/>
                    <a:pt x="130" y="259"/>
                    <a:pt x="130" y="258"/>
                  </a:cubicBezTo>
                  <a:cubicBezTo>
                    <a:pt x="129" y="257"/>
                    <a:pt x="129" y="256"/>
                    <a:pt x="129" y="255"/>
                  </a:cubicBezTo>
                  <a:cubicBezTo>
                    <a:pt x="129" y="254"/>
                    <a:pt x="129" y="253"/>
                    <a:pt x="128" y="252"/>
                  </a:cubicBezTo>
                  <a:cubicBezTo>
                    <a:pt x="128" y="250"/>
                    <a:pt x="127" y="248"/>
                    <a:pt x="127" y="247"/>
                  </a:cubicBezTo>
                  <a:cubicBezTo>
                    <a:pt x="127" y="246"/>
                    <a:pt x="126" y="245"/>
                    <a:pt x="126" y="244"/>
                  </a:cubicBezTo>
                  <a:cubicBezTo>
                    <a:pt x="126" y="244"/>
                    <a:pt x="126" y="243"/>
                    <a:pt x="126" y="243"/>
                  </a:cubicBezTo>
                  <a:cubicBezTo>
                    <a:pt x="125" y="242"/>
                    <a:pt x="125" y="241"/>
                    <a:pt x="125" y="241"/>
                  </a:cubicBezTo>
                  <a:cubicBezTo>
                    <a:pt x="124" y="239"/>
                    <a:pt x="124" y="236"/>
                    <a:pt x="123" y="234"/>
                  </a:cubicBezTo>
                  <a:cubicBezTo>
                    <a:pt x="123" y="234"/>
                    <a:pt x="123" y="233"/>
                    <a:pt x="123" y="233"/>
                  </a:cubicBezTo>
                  <a:cubicBezTo>
                    <a:pt x="122" y="232"/>
                    <a:pt x="122" y="231"/>
                    <a:pt x="122" y="230"/>
                  </a:cubicBezTo>
                  <a:cubicBezTo>
                    <a:pt x="121" y="228"/>
                    <a:pt x="121" y="226"/>
                    <a:pt x="120" y="224"/>
                  </a:cubicBezTo>
                  <a:cubicBezTo>
                    <a:pt x="120" y="223"/>
                    <a:pt x="120" y="223"/>
                    <a:pt x="119" y="222"/>
                  </a:cubicBezTo>
                  <a:cubicBezTo>
                    <a:pt x="119" y="221"/>
                    <a:pt x="119" y="221"/>
                    <a:pt x="119" y="221"/>
                  </a:cubicBezTo>
                  <a:cubicBezTo>
                    <a:pt x="118" y="218"/>
                    <a:pt x="117" y="215"/>
                    <a:pt x="116" y="212"/>
                  </a:cubicBezTo>
                  <a:cubicBezTo>
                    <a:pt x="116" y="212"/>
                    <a:pt x="116" y="211"/>
                    <a:pt x="116" y="211"/>
                  </a:cubicBezTo>
                  <a:cubicBezTo>
                    <a:pt x="115" y="210"/>
                    <a:pt x="115" y="210"/>
                    <a:pt x="115" y="209"/>
                  </a:cubicBezTo>
                  <a:cubicBezTo>
                    <a:pt x="114" y="207"/>
                    <a:pt x="113" y="205"/>
                    <a:pt x="113" y="202"/>
                  </a:cubicBezTo>
                  <a:cubicBezTo>
                    <a:pt x="112" y="202"/>
                    <a:pt x="112" y="201"/>
                    <a:pt x="112" y="201"/>
                  </a:cubicBezTo>
                  <a:cubicBezTo>
                    <a:pt x="112" y="200"/>
                    <a:pt x="112" y="200"/>
                    <a:pt x="111" y="199"/>
                  </a:cubicBezTo>
                  <a:cubicBezTo>
                    <a:pt x="110" y="196"/>
                    <a:pt x="109" y="194"/>
                    <a:pt x="108" y="191"/>
                  </a:cubicBezTo>
                  <a:cubicBezTo>
                    <a:pt x="101" y="173"/>
                    <a:pt x="93" y="157"/>
                    <a:pt x="85" y="142"/>
                  </a:cubicBezTo>
                  <a:cubicBezTo>
                    <a:pt x="66" y="108"/>
                    <a:pt x="43" y="82"/>
                    <a:pt x="19" y="66"/>
                  </a:cubicBezTo>
                  <a:cubicBezTo>
                    <a:pt x="16" y="65"/>
                    <a:pt x="14" y="63"/>
                    <a:pt x="12" y="62"/>
                  </a:cubicBezTo>
                  <a:cubicBezTo>
                    <a:pt x="14" y="60"/>
                    <a:pt x="16" y="58"/>
                    <a:pt x="18" y="56"/>
                  </a:cubicBezTo>
                  <a:cubicBezTo>
                    <a:pt x="19" y="56"/>
                    <a:pt x="19" y="55"/>
                    <a:pt x="20" y="55"/>
                  </a:cubicBezTo>
                  <a:cubicBezTo>
                    <a:pt x="21" y="54"/>
                    <a:pt x="23" y="53"/>
                    <a:pt x="24" y="51"/>
                  </a:cubicBezTo>
                  <a:cubicBezTo>
                    <a:pt x="25" y="51"/>
                    <a:pt x="26" y="50"/>
                    <a:pt x="27" y="50"/>
                  </a:cubicBezTo>
                  <a:cubicBezTo>
                    <a:pt x="28" y="49"/>
                    <a:pt x="29" y="48"/>
                    <a:pt x="31" y="47"/>
                  </a:cubicBezTo>
                  <a:cubicBezTo>
                    <a:pt x="32" y="46"/>
                    <a:pt x="32" y="45"/>
                    <a:pt x="33" y="45"/>
                  </a:cubicBezTo>
                  <a:cubicBezTo>
                    <a:pt x="35" y="44"/>
                    <a:pt x="36" y="43"/>
                    <a:pt x="37" y="42"/>
                  </a:cubicBezTo>
                  <a:cubicBezTo>
                    <a:pt x="38" y="41"/>
                    <a:pt x="39" y="41"/>
                    <a:pt x="40" y="40"/>
                  </a:cubicBezTo>
                  <a:cubicBezTo>
                    <a:pt x="42" y="39"/>
                    <a:pt x="43" y="39"/>
                    <a:pt x="44" y="38"/>
                  </a:cubicBezTo>
                  <a:cubicBezTo>
                    <a:pt x="45" y="37"/>
                    <a:pt x="46" y="37"/>
                    <a:pt x="47" y="36"/>
                  </a:cubicBezTo>
                  <a:cubicBezTo>
                    <a:pt x="48" y="35"/>
                    <a:pt x="50" y="34"/>
                    <a:pt x="51" y="34"/>
                  </a:cubicBezTo>
                  <a:cubicBezTo>
                    <a:pt x="52" y="33"/>
                    <a:pt x="53" y="33"/>
                    <a:pt x="54" y="32"/>
                  </a:cubicBezTo>
                  <a:cubicBezTo>
                    <a:pt x="56" y="31"/>
                    <a:pt x="57" y="31"/>
                    <a:pt x="58" y="30"/>
                  </a:cubicBezTo>
                  <a:cubicBezTo>
                    <a:pt x="59" y="29"/>
                    <a:pt x="60" y="29"/>
                    <a:pt x="62" y="28"/>
                  </a:cubicBezTo>
                  <a:cubicBezTo>
                    <a:pt x="62" y="28"/>
                    <a:pt x="63" y="28"/>
                    <a:pt x="64" y="27"/>
                  </a:cubicBezTo>
                  <a:cubicBezTo>
                    <a:pt x="97" y="89"/>
                    <a:pt x="122" y="178"/>
                    <a:pt x="135" y="280"/>
                  </a:cubicBezTo>
                  <a:cubicBezTo>
                    <a:pt x="135" y="280"/>
                    <a:pt x="135" y="279"/>
                    <a:pt x="135" y="279"/>
                  </a:cubicBezTo>
                  <a:close/>
                  <a:moveTo>
                    <a:pt x="70" y="24"/>
                  </a:moveTo>
                  <a:cubicBezTo>
                    <a:pt x="71" y="24"/>
                    <a:pt x="71" y="24"/>
                    <a:pt x="72" y="24"/>
                  </a:cubicBezTo>
                  <a:cubicBezTo>
                    <a:pt x="72" y="24"/>
                    <a:pt x="73" y="23"/>
                    <a:pt x="73" y="23"/>
                  </a:cubicBezTo>
                  <a:cubicBezTo>
                    <a:pt x="74" y="23"/>
                    <a:pt x="75" y="22"/>
                    <a:pt x="76" y="22"/>
                  </a:cubicBezTo>
                  <a:cubicBezTo>
                    <a:pt x="77" y="22"/>
                    <a:pt x="78" y="21"/>
                    <a:pt x="78" y="21"/>
                  </a:cubicBezTo>
                  <a:cubicBezTo>
                    <a:pt x="79" y="21"/>
                    <a:pt x="80" y="21"/>
                    <a:pt x="81" y="20"/>
                  </a:cubicBezTo>
                  <a:cubicBezTo>
                    <a:pt x="82" y="20"/>
                    <a:pt x="83" y="20"/>
                    <a:pt x="83" y="19"/>
                  </a:cubicBezTo>
                  <a:cubicBezTo>
                    <a:pt x="84" y="19"/>
                    <a:pt x="85" y="19"/>
                    <a:pt x="86" y="19"/>
                  </a:cubicBezTo>
                  <a:cubicBezTo>
                    <a:pt x="87" y="18"/>
                    <a:pt x="88" y="18"/>
                    <a:pt x="89" y="18"/>
                  </a:cubicBezTo>
                  <a:cubicBezTo>
                    <a:pt x="89" y="18"/>
                    <a:pt x="90" y="17"/>
                    <a:pt x="91" y="17"/>
                  </a:cubicBezTo>
                  <a:cubicBezTo>
                    <a:pt x="92" y="17"/>
                    <a:pt x="93" y="17"/>
                    <a:pt x="94" y="16"/>
                  </a:cubicBezTo>
                  <a:cubicBezTo>
                    <a:pt x="95" y="16"/>
                    <a:pt x="95" y="16"/>
                    <a:pt x="96" y="16"/>
                  </a:cubicBezTo>
                  <a:cubicBezTo>
                    <a:pt x="97" y="15"/>
                    <a:pt x="98" y="15"/>
                    <a:pt x="99" y="15"/>
                  </a:cubicBezTo>
                  <a:cubicBezTo>
                    <a:pt x="100" y="15"/>
                    <a:pt x="101" y="14"/>
                    <a:pt x="102" y="14"/>
                  </a:cubicBezTo>
                  <a:cubicBezTo>
                    <a:pt x="102" y="14"/>
                    <a:pt x="103" y="14"/>
                    <a:pt x="104" y="14"/>
                  </a:cubicBezTo>
                  <a:cubicBezTo>
                    <a:pt x="104" y="14"/>
                    <a:pt x="104" y="14"/>
                    <a:pt x="105" y="13"/>
                  </a:cubicBezTo>
                  <a:cubicBezTo>
                    <a:pt x="120" y="85"/>
                    <a:pt x="131" y="166"/>
                    <a:pt x="138" y="252"/>
                  </a:cubicBezTo>
                  <a:cubicBezTo>
                    <a:pt x="124" y="161"/>
                    <a:pt x="101" y="81"/>
                    <a:pt x="70" y="24"/>
                  </a:cubicBezTo>
                  <a:close/>
                  <a:moveTo>
                    <a:pt x="112" y="12"/>
                  </a:moveTo>
                  <a:cubicBezTo>
                    <a:pt x="123" y="10"/>
                    <a:pt x="135" y="9"/>
                    <a:pt x="146" y="9"/>
                  </a:cubicBezTo>
                  <a:cubicBezTo>
                    <a:pt x="146" y="271"/>
                    <a:pt x="146" y="271"/>
                    <a:pt x="146" y="271"/>
                  </a:cubicBezTo>
                  <a:cubicBezTo>
                    <a:pt x="140" y="177"/>
                    <a:pt x="128" y="89"/>
                    <a:pt x="112" y="12"/>
                  </a:cubicBezTo>
                  <a:close/>
                  <a:moveTo>
                    <a:pt x="146" y="643"/>
                  </a:moveTo>
                  <a:cubicBezTo>
                    <a:pt x="146" y="906"/>
                    <a:pt x="146" y="906"/>
                    <a:pt x="146" y="906"/>
                  </a:cubicBezTo>
                  <a:cubicBezTo>
                    <a:pt x="135" y="906"/>
                    <a:pt x="123" y="905"/>
                    <a:pt x="112" y="903"/>
                  </a:cubicBezTo>
                  <a:cubicBezTo>
                    <a:pt x="128" y="825"/>
                    <a:pt x="140" y="737"/>
                    <a:pt x="146" y="643"/>
                  </a:cubicBezTo>
                  <a:close/>
                  <a:moveTo>
                    <a:pt x="105" y="901"/>
                  </a:moveTo>
                  <a:cubicBezTo>
                    <a:pt x="104" y="901"/>
                    <a:pt x="104" y="901"/>
                    <a:pt x="104" y="901"/>
                  </a:cubicBezTo>
                  <a:cubicBezTo>
                    <a:pt x="103" y="901"/>
                    <a:pt x="102" y="901"/>
                    <a:pt x="102" y="900"/>
                  </a:cubicBezTo>
                  <a:cubicBezTo>
                    <a:pt x="101" y="900"/>
                    <a:pt x="100" y="900"/>
                    <a:pt x="99" y="900"/>
                  </a:cubicBezTo>
                  <a:cubicBezTo>
                    <a:pt x="98" y="900"/>
                    <a:pt x="97" y="899"/>
                    <a:pt x="96" y="899"/>
                  </a:cubicBezTo>
                  <a:cubicBezTo>
                    <a:pt x="95" y="899"/>
                    <a:pt x="95" y="899"/>
                    <a:pt x="94" y="898"/>
                  </a:cubicBezTo>
                  <a:cubicBezTo>
                    <a:pt x="93" y="898"/>
                    <a:pt x="92" y="898"/>
                    <a:pt x="91" y="898"/>
                  </a:cubicBezTo>
                  <a:cubicBezTo>
                    <a:pt x="90" y="897"/>
                    <a:pt x="89" y="897"/>
                    <a:pt x="89" y="897"/>
                  </a:cubicBezTo>
                  <a:cubicBezTo>
                    <a:pt x="88" y="897"/>
                    <a:pt x="87" y="896"/>
                    <a:pt x="86" y="896"/>
                  </a:cubicBezTo>
                  <a:cubicBezTo>
                    <a:pt x="85" y="896"/>
                    <a:pt x="84" y="896"/>
                    <a:pt x="83" y="895"/>
                  </a:cubicBezTo>
                  <a:cubicBezTo>
                    <a:pt x="83" y="895"/>
                    <a:pt x="82" y="895"/>
                    <a:pt x="81" y="895"/>
                  </a:cubicBezTo>
                  <a:cubicBezTo>
                    <a:pt x="80" y="894"/>
                    <a:pt x="79" y="894"/>
                    <a:pt x="78" y="893"/>
                  </a:cubicBezTo>
                  <a:cubicBezTo>
                    <a:pt x="78" y="893"/>
                    <a:pt x="77" y="893"/>
                    <a:pt x="76" y="893"/>
                  </a:cubicBezTo>
                  <a:cubicBezTo>
                    <a:pt x="75" y="892"/>
                    <a:pt x="74" y="892"/>
                    <a:pt x="73" y="891"/>
                  </a:cubicBezTo>
                  <a:cubicBezTo>
                    <a:pt x="73" y="891"/>
                    <a:pt x="72" y="891"/>
                    <a:pt x="72" y="891"/>
                  </a:cubicBezTo>
                  <a:cubicBezTo>
                    <a:pt x="71" y="891"/>
                    <a:pt x="71" y="890"/>
                    <a:pt x="70" y="890"/>
                  </a:cubicBezTo>
                  <a:cubicBezTo>
                    <a:pt x="101" y="833"/>
                    <a:pt x="124" y="754"/>
                    <a:pt x="138" y="663"/>
                  </a:cubicBezTo>
                  <a:cubicBezTo>
                    <a:pt x="131" y="749"/>
                    <a:pt x="120" y="830"/>
                    <a:pt x="105" y="901"/>
                  </a:cubicBezTo>
                  <a:close/>
                  <a:moveTo>
                    <a:pt x="27" y="865"/>
                  </a:moveTo>
                  <a:cubicBezTo>
                    <a:pt x="26" y="865"/>
                    <a:pt x="25" y="864"/>
                    <a:pt x="24" y="863"/>
                  </a:cubicBezTo>
                  <a:cubicBezTo>
                    <a:pt x="23" y="862"/>
                    <a:pt x="21" y="861"/>
                    <a:pt x="20" y="860"/>
                  </a:cubicBezTo>
                  <a:cubicBezTo>
                    <a:pt x="19" y="859"/>
                    <a:pt x="19" y="859"/>
                    <a:pt x="18" y="858"/>
                  </a:cubicBezTo>
                  <a:cubicBezTo>
                    <a:pt x="16" y="856"/>
                    <a:pt x="14" y="855"/>
                    <a:pt x="12" y="853"/>
                  </a:cubicBezTo>
                  <a:cubicBezTo>
                    <a:pt x="14" y="852"/>
                    <a:pt x="16" y="850"/>
                    <a:pt x="19" y="849"/>
                  </a:cubicBezTo>
                  <a:cubicBezTo>
                    <a:pt x="43" y="833"/>
                    <a:pt x="66" y="807"/>
                    <a:pt x="85" y="773"/>
                  </a:cubicBezTo>
                  <a:cubicBezTo>
                    <a:pt x="93" y="758"/>
                    <a:pt x="101" y="742"/>
                    <a:pt x="108" y="724"/>
                  </a:cubicBezTo>
                  <a:cubicBezTo>
                    <a:pt x="109" y="721"/>
                    <a:pt x="110" y="718"/>
                    <a:pt x="111" y="715"/>
                  </a:cubicBezTo>
                  <a:cubicBezTo>
                    <a:pt x="112" y="715"/>
                    <a:pt x="112" y="714"/>
                    <a:pt x="112" y="714"/>
                  </a:cubicBezTo>
                  <a:cubicBezTo>
                    <a:pt x="112" y="713"/>
                    <a:pt x="112" y="713"/>
                    <a:pt x="113" y="712"/>
                  </a:cubicBezTo>
                  <a:cubicBezTo>
                    <a:pt x="113" y="710"/>
                    <a:pt x="114" y="708"/>
                    <a:pt x="115" y="706"/>
                  </a:cubicBezTo>
                  <a:cubicBezTo>
                    <a:pt x="115" y="705"/>
                    <a:pt x="115" y="704"/>
                    <a:pt x="116" y="704"/>
                  </a:cubicBezTo>
                  <a:cubicBezTo>
                    <a:pt x="116" y="703"/>
                    <a:pt x="116" y="703"/>
                    <a:pt x="116" y="703"/>
                  </a:cubicBezTo>
                  <a:cubicBezTo>
                    <a:pt x="117" y="700"/>
                    <a:pt x="118" y="697"/>
                    <a:pt x="119" y="694"/>
                  </a:cubicBezTo>
                  <a:cubicBezTo>
                    <a:pt x="119" y="694"/>
                    <a:pt x="119" y="693"/>
                    <a:pt x="119" y="693"/>
                  </a:cubicBezTo>
                  <a:cubicBezTo>
                    <a:pt x="120" y="692"/>
                    <a:pt x="120" y="691"/>
                    <a:pt x="120" y="691"/>
                  </a:cubicBezTo>
                  <a:cubicBezTo>
                    <a:pt x="121" y="689"/>
                    <a:pt x="121" y="687"/>
                    <a:pt x="122" y="685"/>
                  </a:cubicBezTo>
                  <a:cubicBezTo>
                    <a:pt x="122" y="684"/>
                    <a:pt x="122" y="683"/>
                    <a:pt x="123" y="682"/>
                  </a:cubicBezTo>
                  <a:cubicBezTo>
                    <a:pt x="123" y="681"/>
                    <a:pt x="123" y="681"/>
                    <a:pt x="123" y="680"/>
                  </a:cubicBezTo>
                  <a:cubicBezTo>
                    <a:pt x="124" y="678"/>
                    <a:pt x="124" y="676"/>
                    <a:pt x="125" y="674"/>
                  </a:cubicBezTo>
                  <a:cubicBezTo>
                    <a:pt x="125" y="673"/>
                    <a:pt x="125" y="673"/>
                    <a:pt x="126" y="672"/>
                  </a:cubicBezTo>
                  <a:cubicBezTo>
                    <a:pt x="126" y="671"/>
                    <a:pt x="126" y="671"/>
                    <a:pt x="126" y="670"/>
                  </a:cubicBezTo>
                  <a:cubicBezTo>
                    <a:pt x="126" y="670"/>
                    <a:pt x="127" y="669"/>
                    <a:pt x="127" y="668"/>
                  </a:cubicBezTo>
                  <a:cubicBezTo>
                    <a:pt x="127" y="666"/>
                    <a:pt x="128" y="664"/>
                    <a:pt x="128" y="662"/>
                  </a:cubicBezTo>
                  <a:cubicBezTo>
                    <a:pt x="129" y="662"/>
                    <a:pt x="129" y="661"/>
                    <a:pt x="129" y="660"/>
                  </a:cubicBezTo>
                  <a:cubicBezTo>
                    <a:pt x="129" y="659"/>
                    <a:pt x="129" y="658"/>
                    <a:pt x="130" y="657"/>
                  </a:cubicBezTo>
                  <a:cubicBezTo>
                    <a:pt x="130" y="656"/>
                    <a:pt x="131" y="654"/>
                    <a:pt x="131" y="652"/>
                  </a:cubicBezTo>
                  <a:cubicBezTo>
                    <a:pt x="131" y="651"/>
                    <a:pt x="131" y="650"/>
                    <a:pt x="132" y="649"/>
                  </a:cubicBezTo>
                  <a:cubicBezTo>
                    <a:pt x="132" y="648"/>
                    <a:pt x="132" y="648"/>
                    <a:pt x="132" y="647"/>
                  </a:cubicBezTo>
                  <a:cubicBezTo>
                    <a:pt x="132" y="646"/>
                    <a:pt x="132" y="646"/>
                    <a:pt x="133" y="645"/>
                  </a:cubicBezTo>
                  <a:cubicBezTo>
                    <a:pt x="133" y="644"/>
                    <a:pt x="133" y="642"/>
                    <a:pt x="134" y="640"/>
                  </a:cubicBezTo>
                  <a:cubicBezTo>
                    <a:pt x="134" y="640"/>
                    <a:pt x="134" y="639"/>
                    <a:pt x="134" y="639"/>
                  </a:cubicBezTo>
                  <a:cubicBezTo>
                    <a:pt x="134" y="638"/>
                    <a:pt x="134" y="637"/>
                    <a:pt x="135" y="636"/>
                  </a:cubicBezTo>
                  <a:cubicBezTo>
                    <a:pt x="135" y="636"/>
                    <a:pt x="135" y="635"/>
                    <a:pt x="135" y="635"/>
                  </a:cubicBezTo>
                  <a:cubicBezTo>
                    <a:pt x="122" y="736"/>
                    <a:pt x="97" y="826"/>
                    <a:pt x="64" y="887"/>
                  </a:cubicBezTo>
                  <a:cubicBezTo>
                    <a:pt x="63" y="887"/>
                    <a:pt x="62" y="887"/>
                    <a:pt x="62" y="886"/>
                  </a:cubicBezTo>
                  <a:cubicBezTo>
                    <a:pt x="60" y="886"/>
                    <a:pt x="59" y="885"/>
                    <a:pt x="58" y="885"/>
                  </a:cubicBezTo>
                  <a:cubicBezTo>
                    <a:pt x="57" y="884"/>
                    <a:pt x="56" y="883"/>
                    <a:pt x="54" y="883"/>
                  </a:cubicBezTo>
                  <a:cubicBezTo>
                    <a:pt x="53" y="882"/>
                    <a:pt x="52" y="882"/>
                    <a:pt x="51" y="881"/>
                  </a:cubicBezTo>
                  <a:cubicBezTo>
                    <a:pt x="50" y="880"/>
                    <a:pt x="48" y="879"/>
                    <a:pt x="47" y="879"/>
                  </a:cubicBezTo>
                  <a:cubicBezTo>
                    <a:pt x="46" y="878"/>
                    <a:pt x="45" y="878"/>
                    <a:pt x="44" y="877"/>
                  </a:cubicBezTo>
                  <a:cubicBezTo>
                    <a:pt x="43" y="876"/>
                    <a:pt x="42" y="875"/>
                    <a:pt x="40" y="875"/>
                  </a:cubicBezTo>
                  <a:cubicBezTo>
                    <a:pt x="39" y="874"/>
                    <a:pt x="38" y="873"/>
                    <a:pt x="37" y="873"/>
                  </a:cubicBezTo>
                  <a:cubicBezTo>
                    <a:pt x="36" y="872"/>
                    <a:pt x="35" y="871"/>
                    <a:pt x="33" y="870"/>
                  </a:cubicBezTo>
                  <a:cubicBezTo>
                    <a:pt x="32" y="869"/>
                    <a:pt x="32" y="869"/>
                    <a:pt x="31" y="868"/>
                  </a:cubicBezTo>
                  <a:cubicBezTo>
                    <a:pt x="29" y="867"/>
                    <a:pt x="28" y="866"/>
                    <a:pt x="27" y="86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9"/>
            <p:cNvSpPr/>
            <p:nvPr/>
          </p:nvSpPr>
          <p:spPr>
            <a:xfrm>
              <a:off x="6127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9"/>
            <p:cNvSpPr/>
            <p:nvPr/>
          </p:nvSpPr>
          <p:spPr>
            <a:xfrm>
              <a:off x="676275" y="4746625"/>
              <a:ext cx="19050" cy="328613"/>
            </a:xfrm>
            <a:custGeom>
              <a:rect b="b" l="l" r="r" t="t"/>
              <a:pathLst>
                <a:path extrusionOk="0" h="207" w="12">
                  <a:moveTo>
                    <a:pt x="12" y="0"/>
                  </a:moveTo>
                  <a:lnTo>
                    <a:pt x="0" y="0"/>
                  </a:lnTo>
                  <a:lnTo>
                    <a:pt x="0" y="207"/>
                  </a:lnTo>
                  <a:lnTo>
                    <a:pt x="12" y="207"/>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19"/>
                  </a:moveTo>
                  <a:lnTo>
                    <a:pt x="1" y="19"/>
                  </a:lnTo>
                  <a:lnTo>
                    <a:pt x="1" y="2"/>
                  </a:lnTo>
                  <a:lnTo>
                    <a:pt x="11" y="2"/>
                  </a:lnTo>
                  <a:lnTo>
                    <a:pt x="11"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9"/>
            <p:cNvSpPr/>
            <p:nvPr/>
          </p:nvSpPr>
          <p:spPr>
            <a:xfrm>
              <a:off x="754063" y="4611688"/>
              <a:ext cx="981075" cy="19050"/>
            </a:xfrm>
            <a:custGeom>
              <a:rect b="b" l="l" r="r" t="t"/>
              <a:pathLst>
                <a:path extrusionOk="0" h="12" w="618">
                  <a:moveTo>
                    <a:pt x="207" y="12"/>
                  </a:moveTo>
                  <a:lnTo>
                    <a:pt x="413" y="12"/>
                  </a:lnTo>
                  <a:lnTo>
                    <a:pt x="413" y="12"/>
                  </a:lnTo>
                  <a:lnTo>
                    <a:pt x="618" y="12"/>
                  </a:lnTo>
                  <a:lnTo>
                    <a:pt x="618" y="0"/>
                  </a:lnTo>
                  <a:lnTo>
                    <a:pt x="411" y="0"/>
                  </a:lnTo>
                  <a:lnTo>
                    <a:pt x="206" y="0"/>
                  </a:lnTo>
                  <a:lnTo>
                    <a:pt x="0" y="0"/>
                  </a:lnTo>
                  <a:lnTo>
                    <a:pt x="0" y="12"/>
                  </a:lnTo>
                  <a:lnTo>
                    <a:pt x="207" y="12"/>
                  </a:lnTo>
                  <a:lnTo>
                    <a:pt x="207" y="12"/>
                  </a:lnTo>
                  <a:close/>
                  <a:moveTo>
                    <a:pt x="599" y="1"/>
                  </a:moveTo>
                  <a:lnTo>
                    <a:pt x="617" y="1"/>
                  </a:lnTo>
                  <a:lnTo>
                    <a:pt x="617" y="11"/>
                  </a:lnTo>
                  <a:lnTo>
                    <a:pt x="599" y="11"/>
                  </a:lnTo>
                  <a:lnTo>
                    <a:pt x="599" y="1"/>
                  </a:lnTo>
                  <a:close/>
                  <a:moveTo>
                    <a:pt x="578" y="1"/>
                  </a:moveTo>
                  <a:lnTo>
                    <a:pt x="598" y="1"/>
                  </a:lnTo>
                  <a:lnTo>
                    <a:pt x="598" y="11"/>
                  </a:lnTo>
                  <a:lnTo>
                    <a:pt x="578" y="11"/>
                  </a:lnTo>
                  <a:lnTo>
                    <a:pt x="578" y="1"/>
                  </a:lnTo>
                  <a:close/>
                  <a:moveTo>
                    <a:pt x="557" y="1"/>
                  </a:moveTo>
                  <a:lnTo>
                    <a:pt x="577" y="1"/>
                  </a:lnTo>
                  <a:lnTo>
                    <a:pt x="577" y="11"/>
                  </a:lnTo>
                  <a:lnTo>
                    <a:pt x="557" y="11"/>
                  </a:lnTo>
                  <a:lnTo>
                    <a:pt x="557" y="1"/>
                  </a:lnTo>
                  <a:close/>
                  <a:moveTo>
                    <a:pt x="536" y="1"/>
                  </a:moveTo>
                  <a:lnTo>
                    <a:pt x="556" y="1"/>
                  </a:lnTo>
                  <a:lnTo>
                    <a:pt x="556" y="11"/>
                  </a:lnTo>
                  <a:lnTo>
                    <a:pt x="536" y="11"/>
                  </a:lnTo>
                  <a:lnTo>
                    <a:pt x="536" y="1"/>
                  </a:lnTo>
                  <a:close/>
                  <a:moveTo>
                    <a:pt x="515" y="1"/>
                  </a:moveTo>
                  <a:lnTo>
                    <a:pt x="535" y="1"/>
                  </a:lnTo>
                  <a:lnTo>
                    <a:pt x="535" y="11"/>
                  </a:lnTo>
                  <a:lnTo>
                    <a:pt x="515" y="11"/>
                  </a:lnTo>
                  <a:lnTo>
                    <a:pt x="515" y="1"/>
                  </a:lnTo>
                  <a:close/>
                  <a:moveTo>
                    <a:pt x="495" y="1"/>
                  </a:moveTo>
                  <a:lnTo>
                    <a:pt x="514" y="1"/>
                  </a:lnTo>
                  <a:lnTo>
                    <a:pt x="514" y="11"/>
                  </a:lnTo>
                  <a:lnTo>
                    <a:pt x="495" y="11"/>
                  </a:lnTo>
                  <a:lnTo>
                    <a:pt x="495" y="1"/>
                  </a:lnTo>
                  <a:close/>
                  <a:moveTo>
                    <a:pt x="474" y="1"/>
                  </a:moveTo>
                  <a:lnTo>
                    <a:pt x="493" y="1"/>
                  </a:lnTo>
                  <a:lnTo>
                    <a:pt x="493" y="11"/>
                  </a:lnTo>
                  <a:lnTo>
                    <a:pt x="474" y="11"/>
                  </a:lnTo>
                  <a:lnTo>
                    <a:pt x="474" y="1"/>
                  </a:lnTo>
                  <a:close/>
                  <a:moveTo>
                    <a:pt x="453" y="1"/>
                  </a:moveTo>
                  <a:lnTo>
                    <a:pt x="472" y="1"/>
                  </a:lnTo>
                  <a:lnTo>
                    <a:pt x="472" y="11"/>
                  </a:lnTo>
                  <a:lnTo>
                    <a:pt x="453" y="11"/>
                  </a:lnTo>
                  <a:lnTo>
                    <a:pt x="453" y="1"/>
                  </a:lnTo>
                  <a:close/>
                  <a:moveTo>
                    <a:pt x="432" y="1"/>
                  </a:moveTo>
                  <a:lnTo>
                    <a:pt x="451" y="1"/>
                  </a:lnTo>
                  <a:lnTo>
                    <a:pt x="451" y="11"/>
                  </a:lnTo>
                  <a:lnTo>
                    <a:pt x="432" y="11"/>
                  </a:lnTo>
                  <a:lnTo>
                    <a:pt x="432" y="1"/>
                  </a:lnTo>
                  <a:close/>
                  <a:moveTo>
                    <a:pt x="413" y="1"/>
                  </a:moveTo>
                  <a:lnTo>
                    <a:pt x="430" y="1"/>
                  </a:lnTo>
                  <a:lnTo>
                    <a:pt x="430" y="11"/>
                  </a:lnTo>
                  <a:lnTo>
                    <a:pt x="413" y="11"/>
                  </a:lnTo>
                  <a:lnTo>
                    <a:pt x="413" y="1"/>
                  </a:lnTo>
                  <a:close/>
                  <a:moveTo>
                    <a:pt x="394" y="1"/>
                  </a:moveTo>
                  <a:lnTo>
                    <a:pt x="411" y="1"/>
                  </a:lnTo>
                  <a:lnTo>
                    <a:pt x="411" y="11"/>
                  </a:lnTo>
                  <a:lnTo>
                    <a:pt x="394" y="11"/>
                  </a:lnTo>
                  <a:lnTo>
                    <a:pt x="394" y="1"/>
                  </a:lnTo>
                  <a:close/>
                  <a:moveTo>
                    <a:pt x="373" y="1"/>
                  </a:moveTo>
                  <a:lnTo>
                    <a:pt x="392" y="1"/>
                  </a:lnTo>
                  <a:lnTo>
                    <a:pt x="392" y="11"/>
                  </a:lnTo>
                  <a:lnTo>
                    <a:pt x="373" y="11"/>
                  </a:lnTo>
                  <a:lnTo>
                    <a:pt x="373" y="1"/>
                  </a:lnTo>
                  <a:close/>
                  <a:moveTo>
                    <a:pt x="352" y="1"/>
                  </a:moveTo>
                  <a:lnTo>
                    <a:pt x="371" y="1"/>
                  </a:lnTo>
                  <a:lnTo>
                    <a:pt x="371" y="11"/>
                  </a:lnTo>
                  <a:lnTo>
                    <a:pt x="352" y="11"/>
                  </a:lnTo>
                  <a:lnTo>
                    <a:pt x="352" y="1"/>
                  </a:lnTo>
                  <a:close/>
                  <a:moveTo>
                    <a:pt x="331" y="1"/>
                  </a:moveTo>
                  <a:lnTo>
                    <a:pt x="350" y="1"/>
                  </a:lnTo>
                  <a:lnTo>
                    <a:pt x="350" y="11"/>
                  </a:lnTo>
                  <a:lnTo>
                    <a:pt x="331" y="11"/>
                  </a:lnTo>
                  <a:lnTo>
                    <a:pt x="331" y="1"/>
                  </a:lnTo>
                  <a:close/>
                  <a:moveTo>
                    <a:pt x="310" y="1"/>
                  </a:moveTo>
                  <a:lnTo>
                    <a:pt x="329" y="1"/>
                  </a:lnTo>
                  <a:lnTo>
                    <a:pt x="329"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47" y="1"/>
                  </a:moveTo>
                  <a:lnTo>
                    <a:pt x="267" y="1"/>
                  </a:lnTo>
                  <a:lnTo>
                    <a:pt x="267" y="11"/>
                  </a:lnTo>
                  <a:lnTo>
                    <a:pt x="247" y="11"/>
                  </a:lnTo>
                  <a:lnTo>
                    <a:pt x="24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0" y="11"/>
                  </a:lnTo>
                  <a:lnTo>
                    <a:pt x="20" y="1"/>
                  </a:lnTo>
                  <a:lnTo>
                    <a:pt x="40" y="1"/>
                  </a:lnTo>
                  <a:lnTo>
                    <a:pt x="40" y="11"/>
                  </a:lnTo>
                  <a:close/>
                  <a:moveTo>
                    <a:pt x="61" y="11"/>
                  </a:moveTo>
                  <a:lnTo>
                    <a:pt x="41" y="11"/>
                  </a:lnTo>
                  <a:lnTo>
                    <a:pt x="41" y="1"/>
                  </a:lnTo>
                  <a:lnTo>
                    <a:pt x="61" y="1"/>
                  </a:lnTo>
                  <a:lnTo>
                    <a:pt x="61" y="11"/>
                  </a:lnTo>
                  <a:close/>
                  <a:moveTo>
                    <a:pt x="82" y="11"/>
                  </a:moveTo>
                  <a:lnTo>
                    <a:pt x="62" y="11"/>
                  </a:lnTo>
                  <a:lnTo>
                    <a:pt x="62" y="1"/>
                  </a:lnTo>
                  <a:lnTo>
                    <a:pt x="82" y="1"/>
                  </a:lnTo>
                  <a:lnTo>
                    <a:pt x="82" y="11"/>
                  </a:lnTo>
                  <a:close/>
                  <a:moveTo>
                    <a:pt x="103" y="11"/>
                  </a:moveTo>
                  <a:lnTo>
                    <a:pt x="83" y="11"/>
                  </a:lnTo>
                  <a:lnTo>
                    <a:pt x="83" y="1"/>
                  </a:lnTo>
                  <a:lnTo>
                    <a:pt x="103" y="1"/>
                  </a:lnTo>
                  <a:lnTo>
                    <a:pt x="103" y="11"/>
                  </a:lnTo>
                  <a:close/>
                  <a:moveTo>
                    <a:pt x="123" y="11"/>
                  </a:moveTo>
                  <a:lnTo>
                    <a:pt x="104" y="11"/>
                  </a:lnTo>
                  <a:lnTo>
                    <a:pt x="104" y="1"/>
                  </a:lnTo>
                  <a:lnTo>
                    <a:pt x="123" y="1"/>
                  </a:lnTo>
                  <a:lnTo>
                    <a:pt x="123" y="11"/>
                  </a:lnTo>
                  <a:close/>
                  <a:moveTo>
                    <a:pt x="145" y="11"/>
                  </a:moveTo>
                  <a:lnTo>
                    <a:pt x="125" y="11"/>
                  </a:lnTo>
                  <a:lnTo>
                    <a:pt x="125" y="1"/>
                  </a:lnTo>
                  <a:lnTo>
                    <a:pt x="145" y="1"/>
                  </a:lnTo>
                  <a:lnTo>
                    <a:pt x="145" y="11"/>
                  </a:lnTo>
                  <a:close/>
                  <a:moveTo>
                    <a:pt x="165" y="11"/>
                  </a:moveTo>
                  <a:lnTo>
                    <a:pt x="146" y="11"/>
                  </a:lnTo>
                  <a:lnTo>
                    <a:pt x="146" y="1"/>
                  </a:lnTo>
                  <a:lnTo>
                    <a:pt x="165" y="1"/>
                  </a:lnTo>
                  <a:lnTo>
                    <a:pt x="165" y="11"/>
                  </a:lnTo>
                  <a:close/>
                  <a:moveTo>
                    <a:pt x="186" y="11"/>
                  </a:moveTo>
                  <a:lnTo>
                    <a:pt x="167" y="11"/>
                  </a:lnTo>
                  <a:lnTo>
                    <a:pt x="167" y="1"/>
                  </a:lnTo>
                  <a:lnTo>
                    <a:pt x="186" y="1"/>
                  </a:lnTo>
                  <a:lnTo>
                    <a:pt x="186" y="11"/>
                  </a:lnTo>
                  <a:close/>
                  <a:moveTo>
                    <a:pt x="206" y="11"/>
                  </a:moveTo>
                  <a:lnTo>
                    <a:pt x="188" y="11"/>
                  </a:lnTo>
                  <a:lnTo>
                    <a:pt x="188" y="1"/>
                  </a:lnTo>
                  <a:lnTo>
                    <a:pt x="206" y="1"/>
                  </a:lnTo>
                  <a:lnTo>
                    <a:pt x="206"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9"/>
            <p:cNvSpPr/>
            <p:nvPr/>
          </p:nvSpPr>
          <p:spPr>
            <a:xfrm>
              <a:off x="2333625" y="4616450"/>
              <a:ext cx="42863" cy="42863"/>
            </a:xfrm>
            <a:custGeom>
              <a:rect b="b" l="l" r="r" t="t"/>
              <a:pathLst>
                <a:path extrusionOk="0" h="137" w="136">
                  <a:moveTo>
                    <a:pt x="68" y="137"/>
                  </a:moveTo>
                  <a:cubicBezTo>
                    <a:pt x="106" y="137"/>
                    <a:pt x="136" y="106"/>
                    <a:pt x="136" y="69"/>
                  </a:cubicBezTo>
                  <a:cubicBezTo>
                    <a:pt x="136" y="31"/>
                    <a:pt x="106" y="0"/>
                    <a:pt x="68" y="0"/>
                  </a:cubicBezTo>
                  <a:cubicBezTo>
                    <a:pt x="30" y="0"/>
                    <a:pt x="0" y="31"/>
                    <a:pt x="0" y="69"/>
                  </a:cubicBezTo>
                  <a:cubicBezTo>
                    <a:pt x="0" y="106"/>
                    <a:pt x="30" y="137"/>
                    <a:pt x="68" y="137"/>
                  </a:cubicBezTo>
                  <a:close/>
                  <a:moveTo>
                    <a:pt x="114" y="109"/>
                  </a:moveTo>
                  <a:cubicBezTo>
                    <a:pt x="76" y="72"/>
                    <a:pt x="76" y="72"/>
                    <a:pt x="76" y="72"/>
                  </a:cubicBezTo>
                  <a:cubicBezTo>
                    <a:pt x="129" y="72"/>
                    <a:pt x="129" y="72"/>
                    <a:pt x="129" y="72"/>
                  </a:cubicBezTo>
                  <a:cubicBezTo>
                    <a:pt x="129" y="86"/>
                    <a:pt x="123" y="99"/>
                    <a:pt x="114" y="109"/>
                  </a:cubicBezTo>
                  <a:close/>
                  <a:moveTo>
                    <a:pt x="129" y="65"/>
                  </a:moveTo>
                  <a:cubicBezTo>
                    <a:pt x="76" y="65"/>
                    <a:pt x="76" y="65"/>
                    <a:pt x="76" y="65"/>
                  </a:cubicBezTo>
                  <a:cubicBezTo>
                    <a:pt x="114" y="28"/>
                    <a:pt x="114" y="28"/>
                    <a:pt x="114" y="28"/>
                  </a:cubicBezTo>
                  <a:cubicBezTo>
                    <a:pt x="123" y="38"/>
                    <a:pt x="129" y="51"/>
                    <a:pt x="129" y="65"/>
                  </a:cubicBezTo>
                  <a:close/>
                  <a:moveTo>
                    <a:pt x="72" y="7"/>
                  </a:moveTo>
                  <a:cubicBezTo>
                    <a:pt x="86" y="8"/>
                    <a:pt x="99" y="14"/>
                    <a:pt x="109" y="23"/>
                  </a:cubicBezTo>
                  <a:cubicBezTo>
                    <a:pt x="72" y="60"/>
                    <a:pt x="72" y="60"/>
                    <a:pt x="72" y="60"/>
                  </a:cubicBezTo>
                  <a:lnTo>
                    <a:pt x="72" y="7"/>
                  </a:lnTo>
                  <a:close/>
                  <a:moveTo>
                    <a:pt x="72" y="77"/>
                  </a:moveTo>
                  <a:cubicBezTo>
                    <a:pt x="109" y="114"/>
                    <a:pt x="109" y="114"/>
                    <a:pt x="109" y="114"/>
                  </a:cubicBezTo>
                  <a:cubicBezTo>
                    <a:pt x="99" y="123"/>
                    <a:pt x="86" y="129"/>
                    <a:pt x="72" y="130"/>
                  </a:cubicBezTo>
                  <a:lnTo>
                    <a:pt x="72" y="77"/>
                  </a:lnTo>
                  <a:close/>
                  <a:moveTo>
                    <a:pt x="65" y="130"/>
                  </a:moveTo>
                  <a:cubicBezTo>
                    <a:pt x="50" y="129"/>
                    <a:pt x="37" y="123"/>
                    <a:pt x="27" y="114"/>
                  </a:cubicBezTo>
                  <a:cubicBezTo>
                    <a:pt x="65" y="77"/>
                    <a:pt x="65" y="77"/>
                    <a:pt x="65" y="77"/>
                  </a:cubicBezTo>
                  <a:lnTo>
                    <a:pt x="65" y="130"/>
                  </a:lnTo>
                  <a:close/>
                  <a:moveTo>
                    <a:pt x="65" y="7"/>
                  </a:moveTo>
                  <a:cubicBezTo>
                    <a:pt x="65" y="60"/>
                    <a:pt x="65" y="60"/>
                    <a:pt x="65" y="60"/>
                  </a:cubicBezTo>
                  <a:cubicBezTo>
                    <a:pt x="27" y="23"/>
                    <a:pt x="27" y="23"/>
                    <a:pt x="27" y="23"/>
                  </a:cubicBezTo>
                  <a:cubicBezTo>
                    <a:pt x="37" y="14"/>
                    <a:pt x="50" y="8"/>
                    <a:pt x="65" y="7"/>
                  </a:cubicBezTo>
                  <a:close/>
                  <a:moveTo>
                    <a:pt x="22" y="28"/>
                  </a:moveTo>
                  <a:cubicBezTo>
                    <a:pt x="60" y="65"/>
                    <a:pt x="60" y="65"/>
                    <a:pt x="60" y="65"/>
                  </a:cubicBezTo>
                  <a:cubicBezTo>
                    <a:pt x="7" y="65"/>
                    <a:pt x="7" y="65"/>
                    <a:pt x="7" y="65"/>
                  </a:cubicBezTo>
                  <a:cubicBezTo>
                    <a:pt x="8" y="51"/>
                    <a:pt x="13" y="38"/>
                    <a:pt x="22" y="28"/>
                  </a:cubicBezTo>
                  <a:close/>
                  <a:moveTo>
                    <a:pt x="60" y="72"/>
                  </a:moveTo>
                  <a:cubicBezTo>
                    <a:pt x="22" y="109"/>
                    <a:pt x="22" y="109"/>
                    <a:pt x="22" y="109"/>
                  </a:cubicBezTo>
                  <a:cubicBezTo>
                    <a:pt x="13" y="99"/>
                    <a:pt x="8" y="86"/>
                    <a:pt x="7" y="72"/>
                  </a:cubicBezTo>
                  <a:lnTo>
                    <a:pt x="60" y="7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9"/>
            <p:cNvSpPr/>
            <p:nvPr/>
          </p:nvSpPr>
          <p:spPr>
            <a:xfrm>
              <a:off x="592138" y="4479925"/>
              <a:ext cx="3067041" cy="1711330"/>
            </a:xfrm>
            <a:custGeom>
              <a:rect b="b" l="l" r="r" t="t"/>
              <a:pathLst>
                <a:path extrusionOk="0" h="5477" w="9811">
                  <a:moveTo>
                    <a:pt x="5050" y="0"/>
                  </a:moveTo>
                  <a:cubicBezTo>
                    <a:pt x="5050" y="0"/>
                    <a:pt x="5050" y="0"/>
                    <a:pt x="5050" y="0"/>
                  </a:cubicBezTo>
                  <a:cubicBezTo>
                    <a:pt x="0" y="0"/>
                    <a:pt x="0" y="0"/>
                    <a:pt x="0" y="0"/>
                  </a:cubicBezTo>
                  <a:cubicBezTo>
                    <a:pt x="0" y="2579"/>
                    <a:pt x="0" y="2579"/>
                    <a:pt x="0" y="2579"/>
                  </a:cubicBezTo>
                  <a:cubicBezTo>
                    <a:pt x="0" y="2897"/>
                    <a:pt x="0" y="2897"/>
                    <a:pt x="0" y="2897"/>
                  </a:cubicBezTo>
                  <a:cubicBezTo>
                    <a:pt x="0" y="5477"/>
                    <a:pt x="0" y="5477"/>
                    <a:pt x="0" y="5477"/>
                  </a:cubicBezTo>
                  <a:cubicBezTo>
                    <a:pt x="4760" y="5477"/>
                    <a:pt x="4760" y="5477"/>
                    <a:pt x="4760" y="5477"/>
                  </a:cubicBezTo>
                  <a:cubicBezTo>
                    <a:pt x="4760" y="5477"/>
                    <a:pt x="4760" y="5477"/>
                    <a:pt x="4760" y="5477"/>
                  </a:cubicBezTo>
                  <a:cubicBezTo>
                    <a:pt x="9811" y="5477"/>
                    <a:pt x="9811" y="5477"/>
                    <a:pt x="9811" y="5477"/>
                  </a:cubicBezTo>
                  <a:cubicBezTo>
                    <a:pt x="9811" y="2898"/>
                    <a:pt x="9811" y="2898"/>
                    <a:pt x="9811" y="2898"/>
                  </a:cubicBezTo>
                  <a:cubicBezTo>
                    <a:pt x="9811" y="2580"/>
                    <a:pt x="9811" y="2580"/>
                    <a:pt x="9811" y="2580"/>
                  </a:cubicBezTo>
                  <a:cubicBezTo>
                    <a:pt x="9811" y="0"/>
                    <a:pt x="9811" y="0"/>
                    <a:pt x="9811" y="0"/>
                  </a:cubicBezTo>
                  <a:lnTo>
                    <a:pt x="5050" y="0"/>
                  </a:lnTo>
                  <a:close/>
                  <a:moveTo>
                    <a:pt x="7" y="195"/>
                  </a:moveTo>
                  <a:cubicBezTo>
                    <a:pt x="4362" y="195"/>
                    <a:pt x="4362" y="195"/>
                    <a:pt x="4362" y="195"/>
                  </a:cubicBezTo>
                  <a:cubicBezTo>
                    <a:pt x="4361" y="216"/>
                    <a:pt x="4353" y="235"/>
                    <a:pt x="4338" y="250"/>
                  </a:cubicBezTo>
                  <a:cubicBezTo>
                    <a:pt x="4322" y="265"/>
                    <a:pt x="4302" y="274"/>
                    <a:pt x="4280" y="274"/>
                  </a:cubicBezTo>
                  <a:cubicBezTo>
                    <a:pt x="4280" y="274"/>
                    <a:pt x="4280" y="274"/>
                    <a:pt x="4280" y="274"/>
                  </a:cubicBezTo>
                  <a:cubicBezTo>
                    <a:pt x="4276" y="274"/>
                    <a:pt x="4276" y="274"/>
                    <a:pt x="4276" y="274"/>
                  </a:cubicBezTo>
                  <a:cubicBezTo>
                    <a:pt x="4276" y="274"/>
                    <a:pt x="4276" y="274"/>
                    <a:pt x="4276" y="274"/>
                  </a:cubicBezTo>
                  <a:cubicBezTo>
                    <a:pt x="7" y="274"/>
                    <a:pt x="7" y="274"/>
                    <a:pt x="7" y="274"/>
                  </a:cubicBezTo>
                  <a:lnTo>
                    <a:pt x="7" y="195"/>
                  </a:lnTo>
                  <a:close/>
                  <a:moveTo>
                    <a:pt x="4891" y="480"/>
                  </a:moveTo>
                  <a:cubicBezTo>
                    <a:pt x="4596" y="195"/>
                    <a:pt x="4596" y="195"/>
                    <a:pt x="4596" y="195"/>
                  </a:cubicBezTo>
                  <a:cubicBezTo>
                    <a:pt x="4760" y="195"/>
                    <a:pt x="4760" y="195"/>
                    <a:pt x="4760" y="195"/>
                  </a:cubicBezTo>
                  <a:cubicBezTo>
                    <a:pt x="4760" y="201"/>
                    <a:pt x="4760" y="201"/>
                    <a:pt x="4760" y="201"/>
                  </a:cubicBezTo>
                  <a:lnTo>
                    <a:pt x="4891" y="480"/>
                  </a:lnTo>
                  <a:close/>
                  <a:moveTo>
                    <a:pt x="4769" y="196"/>
                  </a:moveTo>
                  <a:cubicBezTo>
                    <a:pt x="4901" y="196"/>
                    <a:pt x="4901" y="196"/>
                    <a:pt x="4901" y="196"/>
                  </a:cubicBezTo>
                  <a:cubicBezTo>
                    <a:pt x="4901" y="479"/>
                    <a:pt x="4901" y="479"/>
                    <a:pt x="4901" y="479"/>
                  </a:cubicBezTo>
                  <a:lnTo>
                    <a:pt x="4769" y="196"/>
                  </a:lnTo>
                  <a:close/>
                  <a:moveTo>
                    <a:pt x="4760" y="364"/>
                  </a:moveTo>
                  <a:cubicBezTo>
                    <a:pt x="4760" y="367"/>
                    <a:pt x="4760" y="367"/>
                    <a:pt x="4760" y="367"/>
                  </a:cubicBezTo>
                  <a:cubicBezTo>
                    <a:pt x="4877" y="480"/>
                    <a:pt x="4877" y="480"/>
                    <a:pt x="4877" y="480"/>
                  </a:cubicBezTo>
                  <a:cubicBezTo>
                    <a:pt x="4378" y="195"/>
                    <a:pt x="4378" y="195"/>
                    <a:pt x="4378" y="195"/>
                  </a:cubicBezTo>
                  <a:cubicBezTo>
                    <a:pt x="4586" y="195"/>
                    <a:pt x="4586" y="195"/>
                    <a:pt x="4586" y="195"/>
                  </a:cubicBezTo>
                  <a:lnTo>
                    <a:pt x="4760" y="364"/>
                  </a:lnTo>
                  <a:close/>
                  <a:moveTo>
                    <a:pt x="4760" y="421"/>
                  </a:moveTo>
                  <a:cubicBezTo>
                    <a:pt x="4760" y="423"/>
                    <a:pt x="4760" y="423"/>
                    <a:pt x="4760" y="423"/>
                  </a:cubicBezTo>
                  <a:cubicBezTo>
                    <a:pt x="4901" y="503"/>
                    <a:pt x="4901" y="503"/>
                    <a:pt x="4901" y="503"/>
                  </a:cubicBezTo>
                  <a:cubicBezTo>
                    <a:pt x="4902" y="504"/>
                    <a:pt x="4902" y="504"/>
                    <a:pt x="4902" y="504"/>
                  </a:cubicBezTo>
                  <a:cubicBezTo>
                    <a:pt x="4283" y="504"/>
                    <a:pt x="4283" y="504"/>
                    <a:pt x="4283" y="504"/>
                  </a:cubicBezTo>
                  <a:cubicBezTo>
                    <a:pt x="4283" y="281"/>
                    <a:pt x="4283" y="281"/>
                    <a:pt x="4283" y="281"/>
                  </a:cubicBezTo>
                  <a:cubicBezTo>
                    <a:pt x="4306" y="280"/>
                    <a:pt x="4327" y="271"/>
                    <a:pt x="4343" y="255"/>
                  </a:cubicBezTo>
                  <a:cubicBezTo>
                    <a:pt x="4358" y="239"/>
                    <a:pt x="4367" y="219"/>
                    <a:pt x="4369" y="197"/>
                  </a:cubicBezTo>
                  <a:lnTo>
                    <a:pt x="4760" y="421"/>
                  </a:lnTo>
                  <a:close/>
                  <a:moveTo>
                    <a:pt x="4920" y="481"/>
                  </a:moveTo>
                  <a:cubicBezTo>
                    <a:pt x="5050" y="200"/>
                    <a:pt x="5050" y="200"/>
                    <a:pt x="5050" y="200"/>
                  </a:cubicBezTo>
                  <a:cubicBezTo>
                    <a:pt x="5050" y="196"/>
                    <a:pt x="5050" y="196"/>
                    <a:pt x="5050" y="196"/>
                  </a:cubicBezTo>
                  <a:cubicBezTo>
                    <a:pt x="5215" y="195"/>
                    <a:pt x="5215" y="195"/>
                    <a:pt x="5215" y="195"/>
                  </a:cubicBezTo>
                  <a:lnTo>
                    <a:pt x="4920" y="481"/>
                  </a:lnTo>
                  <a:close/>
                  <a:moveTo>
                    <a:pt x="5225" y="195"/>
                  </a:moveTo>
                  <a:cubicBezTo>
                    <a:pt x="5432" y="195"/>
                    <a:pt x="5432" y="195"/>
                    <a:pt x="5432" y="195"/>
                  </a:cubicBezTo>
                  <a:cubicBezTo>
                    <a:pt x="4932" y="481"/>
                    <a:pt x="4932" y="481"/>
                    <a:pt x="4932" y="481"/>
                  </a:cubicBezTo>
                  <a:cubicBezTo>
                    <a:pt x="5050" y="367"/>
                    <a:pt x="5050" y="367"/>
                    <a:pt x="5050" y="367"/>
                  </a:cubicBezTo>
                  <a:cubicBezTo>
                    <a:pt x="5050" y="364"/>
                    <a:pt x="5050" y="364"/>
                    <a:pt x="5050" y="364"/>
                  </a:cubicBezTo>
                  <a:lnTo>
                    <a:pt x="5225" y="195"/>
                  </a:lnTo>
                  <a:close/>
                  <a:moveTo>
                    <a:pt x="4910" y="479"/>
                  </a:moveTo>
                  <a:cubicBezTo>
                    <a:pt x="4910" y="196"/>
                    <a:pt x="4910" y="196"/>
                    <a:pt x="4910" y="196"/>
                  </a:cubicBezTo>
                  <a:cubicBezTo>
                    <a:pt x="5042" y="196"/>
                    <a:pt x="5042" y="196"/>
                    <a:pt x="5042" y="196"/>
                  </a:cubicBezTo>
                  <a:lnTo>
                    <a:pt x="4910" y="479"/>
                  </a:lnTo>
                  <a:close/>
                  <a:moveTo>
                    <a:pt x="5050" y="423"/>
                  </a:moveTo>
                  <a:cubicBezTo>
                    <a:pt x="5050" y="421"/>
                    <a:pt x="5050" y="421"/>
                    <a:pt x="5050" y="421"/>
                  </a:cubicBezTo>
                  <a:cubicBezTo>
                    <a:pt x="5442" y="198"/>
                    <a:pt x="5442" y="198"/>
                    <a:pt x="5442" y="198"/>
                  </a:cubicBezTo>
                  <a:cubicBezTo>
                    <a:pt x="5444" y="219"/>
                    <a:pt x="5453" y="239"/>
                    <a:pt x="5468" y="255"/>
                  </a:cubicBezTo>
                  <a:cubicBezTo>
                    <a:pt x="5484" y="271"/>
                    <a:pt x="5505" y="280"/>
                    <a:pt x="5528" y="281"/>
                  </a:cubicBezTo>
                  <a:cubicBezTo>
                    <a:pt x="5528" y="504"/>
                    <a:pt x="5528" y="504"/>
                    <a:pt x="5528" y="504"/>
                  </a:cubicBezTo>
                  <a:cubicBezTo>
                    <a:pt x="5050" y="504"/>
                    <a:pt x="5050" y="504"/>
                    <a:pt x="5050" y="504"/>
                  </a:cubicBezTo>
                  <a:cubicBezTo>
                    <a:pt x="5050" y="504"/>
                    <a:pt x="5050" y="504"/>
                    <a:pt x="5050" y="504"/>
                  </a:cubicBezTo>
                  <a:cubicBezTo>
                    <a:pt x="4909" y="504"/>
                    <a:pt x="4909" y="504"/>
                    <a:pt x="4909" y="504"/>
                  </a:cubicBezTo>
                  <a:cubicBezTo>
                    <a:pt x="4909" y="503"/>
                    <a:pt x="4909" y="503"/>
                    <a:pt x="4909" y="503"/>
                  </a:cubicBezTo>
                  <a:lnTo>
                    <a:pt x="5050" y="423"/>
                  </a:lnTo>
                  <a:close/>
                  <a:moveTo>
                    <a:pt x="5528" y="511"/>
                  </a:moveTo>
                  <a:cubicBezTo>
                    <a:pt x="5530" y="570"/>
                    <a:pt x="5577" y="618"/>
                    <a:pt x="5637" y="620"/>
                  </a:cubicBezTo>
                  <a:cubicBezTo>
                    <a:pt x="5644" y="620"/>
                    <a:pt x="5644" y="620"/>
                    <a:pt x="5644" y="620"/>
                  </a:cubicBezTo>
                  <a:cubicBezTo>
                    <a:pt x="9413" y="620"/>
                    <a:pt x="9413" y="620"/>
                    <a:pt x="9413" y="620"/>
                  </a:cubicBezTo>
                  <a:cubicBezTo>
                    <a:pt x="9413" y="731"/>
                    <a:pt x="9413" y="731"/>
                    <a:pt x="9413" y="731"/>
                  </a:cubicBezTo>
                  <a:cubicBezTo>
                    <a:pt x="9413" y="731"/>
                    <a:pt x="9413" y="731"/>
                    <a:pt x="9413" y="731"/>
                  </a:cubicBezTo>
                  <a:cubicBezTo>
                    <a:pt x="9413" y="738"/>
                    <a:pt x="9413" y="738"/>
                    <a:pt x="9413" y="738"/>
                  </a:cubicBezTo>
                  <a:cubicBezTo>
                    <a:pt x="9413" y="738"/>
                    <a:pt x="9413" y="738"/>
                    <a:pt x="9413" y="738"/>
                  </a:cubicBezTo>
                  <a:cubicBezTo>
                    <a:pt x="9413" y="2898"/>
                    <a:pt x="9413" y="2898"/>
                    <a:pt x="9413" y="2898"/>
                  </a:cubicBezTo>
                  <a:cubicBezTo>
                    <a:pt x="9413" y="4740"/>
                    <a:pt x="9413" y="4740"/>
                    <a:pt x="9413" y="4740"/>
                  </a:cubicBezTo>
                  <a:cubicBezTo>
                    <a:pt x="9413" y="4740"/>
                    <a:pt x="9413" y="4740"/>
                    <a:pt x="9413" y="4740"/>
                  </a:cubicBezTo>
                  <a:cubicBezTo>
                    <a:pt x="9413" y="4746"/>
                    <a:pt x="9413" y="4746"/>
                    <a:pt x="9413" y="4746"/>
                  </a:cubicBezTo>
                  <a:cubicBezTo>
                    <a:pt x="9413" y="4746"/>
                    <a:pt x="9413" y="4746"/>
                    <a:pt x="9413" y="4746"/>
                  </a:cubicBezTo>
                  <a:cubicBezTo>
                    <a:pt x="9413" y="4857"/>
                    <a:pt x="9413" y="4857"/>
                    <a:pt x="9413" y="4857"/>
                  </a:cubicBezTo>
                  <a:cubicBezTo>
                    <a:pt x="5644" y="4857"/>
                    <a:pt x="5644" y="4857"/>
                    <a:pt x="5644" y="4857"/>
                  </a:cubicBezTo>
                  <a:cubicBezTo>
                    <a:pt x="5637" y="4858"/>
                    <a:pt x="5637" y="4858"/>
                    <a:pt x="5637" y="4858"/>
                  </a:cubicBezTo>
                  <a:cubicBezTo>
                    <a:pt x="5577" y="4859"/>
                    <a:pt x="5530" y="4907"/>
                    <a:pt x="5528" y="4966"/>
                  </a:cubicBezTo>
                  <a:cubicBezTo>
                    <a:pt x="5050" y="4966"/>
                    <a:pt x="5050" y="4966"/>
                    <a:pt x="5050" y="4966"/>
                  </a:cubicBezTo>
                  <a:cubicBezTo>
                    <a:pt x="5050" y="4966"/>
                    <a:pt x="5050" y="4966"/>
                    <a:pt x="5050" y="4966"/>
                  </a:cubicBezTo>
                  <a:cubicBezTo>
                    <a:pt x="4283" y="4966"/>
                    <a:pt x="4283" y="4966"/>
                    <a:pt x="4283" y="4966"/>
                  </a:cubicBezTo>
                  <a:cubicBezTo>
                    <a:pt x="4281" y="4907"/>
                    <a:pt x="4233" y="4859"/>
                    <a:pt x="4174" y="4857"/>
                  </a:cubicBezTo>
                  <a:cubicBezTo>
                    <a:pt x="4167" y="4857"/>
                    <a:pt x="4167" y="4857"/>
                    <a:pt x="4167" y="4857"/>
                  </a:cubicBezTo>
                  <a:cubicBezTo>
                    <a:pt x="398" y="4857"/>
                    <a:pt x="398" y="4857"/>
                    <a:pt x="398" y="4857"/>
                  </a:cubicBezTo>
                  <a:cubicBezTo>
                    <a:pt x="398" y="4746"/>
                    <a:pt x="398" y="4746"/>
                    <a:pt x="398" y="4746"/>
                  </a:cubicBezTo>
                  <a:cubicBezTo>
                    <a:pt x="398" y="4746"/>
                    <a:pt x="398" y="4746"/>
                    <a:pt x="398" y="4746"/>
                  </a:cubicBezTo>
                  <a:cubicBezTo>
                    <a:pt x="398" y="4739"/>
                    <a:pt x="398" y="4739"/>
                    <a:pt x="398" y="4739"/>
                  </a:cubicBezTo>
                  <a:cubicBezTo>
                    <a:pt x="398" y="4739"/>
                    <a:pt x="398" y="4739"/>
                    <a:pt x="398" y="4739"/>
                  </a:cubicBezTo>
                  <a:cubicBezTo>
                    <a:pt x="398" y="2579"/>
                    <a:pt x="398" y="2579"/>
                    <a:pt x="398" y="2579"/>
                  </a:cubicBezTo>
                  <a:cubicBezTo>
                    <a:pt x="398" y="2579"/>
                    <a:pt x="398" y="2579"/>
                    <a:pt x="398" y="2579"/>
                  </a:cubicBezTo>
                  <a:cubicBezTo>
                    <a:pt x="398" y="737"/>
                    <a:pt x="398" y="737"/>
                    <a:pt x="398" y="737"/>
                  </a:cubicBezTo>
                  <a:cubicBezTo>
                    <a:pt x="398" y="737"/>
                    <a:pt x="398" y="737"/>
                    <a:pt x="398" y="737"/>
                  </a:cubicBezTo>
                  <a:cubicBezTo>
                    <a:pt x="398" y="731"/>
                    <a:pt x="398" y="731"/>
                    <a:pt x="398" y="731"/>
                  </a:cubicBezTo>
                  <a:cubicBezTo>
                    <a:pt x="398" y="731"/>
                    <a:pt x="398" y="731"/>
                    <a:pt x="398" y="731"/>
                  </a:cubicBezTo>
                  <a:cubicBezTo>
                    <a:pt x="398" y="620"/>
                    <a:pt x="398" y="620"/>
                    <a:pt x="398" y="620"/>
                  </a:cubicBezTo>
                  <a:cubicBezTo>
                    <a:pt x="4167" y="620"/>
                    <a:pt x="4167" y="620"/>
                    <a:pt x="4167" y="620"/>
                  </a:cubicBezTo>
                  <a:cubicBezTo>
                    <a:pt x="4174" y="619"/>
                    <a:pt x="4174" y="619"/>
                    <a:pt x="4174" y="619"/>
                  </a:cubicBezTo>
                  <a:cubicBezTo>
                    <a:pt x="4233" y="618"/>
                    <a:pt x="4281" y="570"/>
                    <a:pt x="4283" y="511"/>
                  </a:cubicBezTo>
                  <a:cubicBezTo>
                    <a:pt x="4760" y="511"/>
                    <a:pt x="4760" y="511"/>
                    <a:pt x="4760" y="511"/>
                  </a:cubicBezTo>
                  <a:cubicBezTo>
                    <a:pt x="4760" y="511"/>
                    <a:pt x="4760" y="511"/>
                    <a:pt x="4760" y="511"/>
                  </a:cubicBezTo>
                  <a:lnTo>
                    <a:pt x="5528" y="511"/>
                  </a:lnTo>
                  <a:close/>
                  <a:moveTo>
                    <a:pt x="5644" y="282"/>
                  </a:moveTo>
                  <a:cubicBezTo>
                    <a:pt x="5644" y="281"/>
                    <a:pt x="5644" y="281"/>
                    <a:pt x="5644" y="281"/>
                  </a:cubicBezTo>
                  <a:cubicBezTo>
                    <a:pt x="5719" y="281"/>
                    <a:pt x="5719" y="281"/>
                    <a:pt x="5719" y="281"/>
                  </a:cubicBezTo>
                  <a:cubicBezTo>
                    <a:pt x="5835" y="613"/>
                    <a:pt x="5835" y="613"/>
                    <a:pt x="5835" y="613"/>
                  </a:cubicBezTo>
                  <a:cubicBezTo>
                    <a:pt x="5640" y="613"/>
                    <a:pt x="5640" y="613"/>
                    <a:pt x="5640" y="613"/>
                  </a:cubicBezTo>
                  <a:cubicBezTo>
                    <a:pt x="5582" y="613"/>
                    <a:pt x="5535" y="566"/>
                    <a:pt x="5535" y="508"/>
                  </a:cubicBezTo>
                  <a:cubicBezTo>
                    <a:pt x="5535" y="394"/>
                    <a:pt x="5535" y="394"/>
                    <a:pt x="5535" y="394"/>
                  </a:cubicBezTo>
                  <a:cubicBezTo>
                    <a:pt x="5595" y="393"/>
                    <a:pt x="5644" y="343"/>
                    <a:pt x="5644" y="282"/>
                  </a:cubicBezTo>
                  <a:close/>
                  <a:moveTo>
                    <a:pt x="5535" y="387"/>
                  </a:moveTo>
                  <a:cubicBezTo>
                    <a:pt x="5535" y="281"/>
                    <a:pt x="5535" y="281"/>
                    <a:pt x="5535" y="281"/>
                  </a:cubicBezTo>
                  <a:cubicBezTo>
                    <a:pt x="5637" y="281"/>
                    <a:pt x="5637" y="281"/>
                    <a:pt x="5637" y="281"/>
                  </a:cubicBezTo>
                  <a:cubicBezTo>
                    <a:pt x="5637" y="282"/>
                    <a:pt x="5637" y="282"/>
                    <a:pt x="5637" y="282"/>
                  </a:cubicBezTo>
                  <a:cubicBezTo>
                    <a:pt x="5637" y="339"/>
                    <a:pt x="5591" y="386"/>
                    <a:pt x="5535" y="387"/>
                  </a:cubicBezTo>
                  <a:close/>
                  <a:moveTo>
                    <a:pt x="5834" y="587"/>
                  </a:moveTo>
                  <a:cubicBezTo>
                    <a:pt x="5727" y="283"/>
                    <a:pt x="5727" y="283"/>
                    <a:pt x="5727" y="283"/>
                  </a:cubicBezTo>
                  <a:cubicBezTo>
                    <a:pt x="5776" y="283"/>
                    <a:pt x="5776" y="283"/>
                    <a:pt x="5776" y="283"/>
                  </a:cubicBezTo>
                  <a:lnTo>
                    <a:pt x="5834" y="587"/>
                  </a:lnTo>
                  <a:close/>
                  <a:moveTo>
                    <a:pt x="5783" y="283"/>
                  </a:moveTo>
                  <a:cubicBezTo>
                    <a:pt x="5833" y="283"/>
                    <a:pt x="5833" y="283"/>
                    <a:pt x="5833" y="283"/>
                  </a:cubicBezTo>
                  <a:cubicBezTo>
                    <a:pt x="5833" y="548"/>
                    <a:pt x="5833" y="548"/>
                    <a:pt x="5833" y="548"/>
                  </a:cubicBezTo>
                  <a:lnTo>
                    <a:pt x="5783" y="283"/>
                  </a:lnTo>
                  <a:close/>
                  <a:moveTo>
                    <a:pt x="5897" y="283"/>
                  </a:moveTo>
                  <a:cubicBezTo>
                    <a:pt x="5947" y="283"/>
                    <a:pt x="5947" y="283"/>
                    <a:pt x="5947" y="283"/>
                  </a:cubicBezTo>
                  <a:cubicBezTo>
                    <a:pt x="5840" y="587"/>
                    <a:pt x="5840" y="587"/>
                    <a:pt x="5840" y="587"/>
                  </a:cubicBezTo>
                  <a:lnTo>
                    <a:pt x="5897" y="283"/>
                  </a:lnTo>
                  <a:close/>
                  <a:moveTo>
                    <a:pt x="5840" y="548"/>
                  </a:moveTo>
                  <a:cubicBezTo>
                    <a:pt x="5840" y="283"/>
                    <a:pt x="5840" y="283"/>
                    <a:pt x="5840" y="283"/>
                  </a:cubicBezTo>
                  <a:cubicBezTo>
                    <a:pt x="5890" y="283"/>
                    <a:pt x="5890" y="283"/>
                    <a:pt x="5890" y="283"/>
                  </a:cubicBezTo>
                  <a:lnTo>
                    <a:pt x="5840" y="548"/>
                  </a:lnTo>
                  <a:close/>
                  <a:moveTo>
                    <a:pt x="5955" y="281"/>
                  </a:moveTo>
                  <a:cubicBezTo>
                    <a:pt x="9614" y="281"/>
                    <a:pt x="9614" y="281"/>
                    <a:pt x="9614" y="281"/>
                  </a:cubicBezTo>
                  <a:cubicBezTo>
                    <a:pt x="9497" y="613"/>
                    <a:pt x="9497" y="613"/>
                    <a:pt x="9497" y="613"/>
                  </a:cubicBezTo>
                  <a:cubicBezTo>
                    <a:pt x="9413" y="613"/>
                    <a:pt x="9413" y="613"/>
                    <a:pt x="9413" y="613"/>
                  </a:cubicBezTo>
                  <a:cubicBezTo>
                    <a:pt x="9413" y="613"/>
                    <a:pt x="9413" y="613"/>
                    <a:pt x="9413" y="613"/>
                  </a:cubicBezTo>
                  <a:cubicBezTo>
                    <a:pt x="5838" y="613"/>
                    <a:pt x="5838" y="613"/>
                    <a:pt x="5838" y="613"/>
                  </a:cubicBezTo>
                  <a:lnTo>
                    <a:pt x="5955" y="281"/>
                  </a:lnTo>
                  <a:close/>
                  <a:moveTo>
                    <a:pt x="9554" y="613"/>
                  </a:moveTo>
                  <a:cubicBezTo>
                    <a:pt x="9505" y="613"/>
                    <a:pt x="9505" y="613"/>
                    <a:pt x="9505" y="613"/>
                  </a:cubicBezTo>
                  <a:cubicBezTo>
                    <a:pt x="9611" y="309"/>
                    <a:pt x="9611" y="309"/>
                    <a:pt x="9611" y="309"/>
                  </a:cubicBezTo>
                  <a:lnTo>
                    <a:pt x="9554" y="613"/>
                  </a:lnTo>
                  <a:close/>
                  <a:moveTo>
                    <a:pt x="9611" y="348"/>
                  </a:moveTo>
                  <a:cubicBezTo>
                    <a:pt x="9611" y="613"/>
                    <a:pt x="9611" y="613"/>
                    <a:pt x="9611" y="613"/>
                  </a:cubicBezTo>
                  <a:cubicBezTo>
                    <a:pt x="9561" y="613"/>
                    <a:pt x="9561" y="613"/>
                    <a:pt x="9561" y="613"/>
                  </a:cubicBezTo>
                  <a:lnTo>
                    <a:pt x="9611" y="348"/>
                  </a:lnTo>
                  <a:close/>
                  <a:moveTo>
                    <a:pt x="9611" y="5168"/>
                  </a:moveTo>
                  <a:cubicBezTo>
                    <a:pt x="9505" y="4865"/>
                    <a:pt x="9505" y="4865"/>
                    <a:pt x="9505" y="4865"/>
                  </a:cubicBezTo>
                  <a:cubicBezTo>
                    <a:pt x="9554" y="4865"/>
                    <a:pt x="9554" y="4865"/>
                    <a:pt x="9554" y="4865"/>
                  </a:cubicBezTo>
                  <a:lnTo>
                    <a:pt x="9611" y="5168"/>
                  </a:lnTo>
                  <a:close/>
                  <a:moveTo>
                    <a:pt x="9561" y="4865"/>
                  </a:moveTo>
                  <a:cubicBezTo>
                    <a:pt x="9611" y="4865"/>
                    <a:pt x="9611" y="4865"/>
                    <a:pt x="9611" y="4865"/>
                  </a:cubicBezTo>
                  <a:cubicBezTo>
                    <a:pt x="9611" y="5130"/>
                    <a:pt x="9611" y="5130"/>
                    <a:pt x="9611" y="5130"/>
                  </a:cubicBezTo>
                  <a:lnTo>
                    <a:pt x="9561" y="4865"/>
                  </a:lnTo>
                  <a:close/>
                  <a:moveTo>
                    <a:pt x="9614" y="5196"/>
                  </a:moveTo>
                  <a:cubicBezTo>
                    <a:pt x="5955" y="5196"/>
                    <a:pt x="5955" y="5196"/>
                    <a:pt x="5955" y="5196"/>
                  </a:cubicBezTo>
                  <a:cubicBezTo>
                    <a:pt x="5838" y="4864"/>
                    <a:pt x="5838" y="4864"/>
                    <a:pt x="5838" y="4864"/>
                  </a:cubicBezTo>
                  <a:cubicBezTo>
                    <a:pt x="9413" y="4864"/>
                    <a:pt x="9413" y="4864"/>
                    <a:pt x="9413" y="4864"/>
                  </a:cubicBezTo>
                  <a:cubicBezTo>
                    <a:pt x="9413" y="4865"/>
                    <a:pt x="9413" y="4865"/>
                    <a:pt x="9413" y="4865"/>
                  </a:cubicBezTo>
                  <a:cubicBezTo>
                    <a:pt x="9497" y="4865"/>
                    <a:pt x="9497" y="4865"/>
                    <a:pt x="9497" y="4865"/>
                  </a:cubicBezTo>
                  <a:lnTo>
                    <a:pt x="9614" y="5196"/>
                  </a:lnTo>
                  <a:close/>
                  <a:moveTo>
                    <a:pt x="5840" y="4891"/>
                  </a:moveTo>
                  <a:cubicBezTo>
                    <a:pt x="5947" y="5195"/>
                    <a:pt x="5947" y="5195"/>
                    <a:pt x="5947" y="5195"/>
                  </a:cubicBezTo>
                  <a:cubicBezTo>
                    <a:pt x="5897" y="5195"/>
                    <a:pt x="5897" y="5195"/>
                    <a:pt x="5897" y="5195"/>
                  </a:cubicBezTo>
                  <a:lnTo>
                    <a:pt x="5840" y="4891"/>
                  </a:lnTo>
                  <a:close/>
                  <a:moveTo>
                    <a:pt x="5890" y="5195"/>
                  </a:moveTo>
                  <a:cubicBezTo>
                    <a:pt x="5840" y="5195"/>
                    <a:pt x="5840" y="5195"/>
                    <a:pt x="5840" y="5195"/>
                  </a:cubicBezTo>
                  <a:cubicBezTo>
                    <a:pt x="5840" y="4929"/>
                    <a:pt x="5840" y="4929"/>
                    <a:pt x="5840" y="4929"/>
                  </a:cubicBezTo>
                  <a:lnTo>
                    <a:pt x="5890" y="5195"/>
                  </a:lnTo>
                  <a:close/>
                  <a:moveTo>
                    <a:pt x="5776" y="5195"/>
                  </a:moveTo>
                  <a:cubicBezTo>
                    <a:pt x="5727" y="5195"/>
                    <a:pt x="5727" y="5195"/>
                    <a:pt x="5727" y="5195"/>
                  </a:cubicBezTo>
                  <a:cubicBezTo>
                    <a:pt x="5834" y="4891"/>
                    <a:pt x="5834" y="4891"/>
                    <a:pt x="5834" y="4891"/>
                  </a:cubicBezTo>
                  <a:lnTo>
                    <a:pt x="5776" y="5195"/>
                  </a:lnTo>
                  <a:close/>
                  <a:moveTo>
                    <a:pt x="5833" y="4929"/>
                  </a:moveTo>
                  <a:cubicBezTo>
                    <a:pt x="5833" y="5195"/>
                    <a:pt x="5833" y="5195"/>
                    <a:pt x="5833" y="5195"/>
                  </a:cubicBezTo>
                  <a:cubicBezTo>
                    <a:pt x="5783" y="5195"/>
                    <a:pt x="5783" y="5195"/>
                    <a:pt x="5783" y="5195"/>
                  </a:cubicBezTo>
                  <a:lnTo>
                    <a:pt x="5833" y="4929"/>
                  </a:lnTo>
                  <a:close/>
                  <a:moveTo>
                    <a:pt x="5719" y="5196"/>
                  </a:moveTo>
                  <a:cubicBezTo>
                    <a:pt x="5644" y="5196"/>
                    <a:pt x="5644" y="5196"/>
                    <a:pt x="5644" y="5196"/>
                  </a:cubicBezTo>
                  <a:cubicBezTo>
                    <a:pt x="5644" y="5195"/>
                    <a:pt x="5644" y="5195"/>
                    <a:pt x="5644" y="5195"/>
                  </a:cubicBezTo>
                  <a:cubicBezTo>
                    <a:pt x="5644" y="5134"/>
                    <a:pt x="5595" y="5085"/>
                    <a:pt x="5535" y="5083"/>
                  </a:cubicBezTo>
                  <a:cubicBezTo>
                    <a:pt x="5535" y="4970"/>
                    <a:pt x="5535" y="4970"/>
                    <a:pt x="5535" y="4970"/>
                  </a:cubicBezTo>
                  <a:cubicBezTo>
                    <a:pt x="5535" y="4912"/>
                    <a:pt x="5582" y="4864"/>
                    <a:pt x="5640" y="4864"/>
                  </a:cubicBezTo>
                  <a:cubicBezTo>
                    <a:pt x="5835" y="4864"/>
                    <a:pt x="5835" y="4864"/>
                    <a:pt x="5835" y="4864"/>
                  </a:cubicBezTo>
                  <a:lnTo>
                    <a:pt x="5719" y="5196"/>
                  </a:lnTo>
                  <a:close/>
                  <a:moveTo>
                    <a:pt x="5637" y="5195"/>
                  </a:moveTo>
                  <a:cubicBezTo>
                    <a:pt x="5637" y="5196"/>
                    <a:pt x="5637" y="5196"/>
                    <a:pt x="5637" y="5196"/>
                  </a:cubicBezTo>
                  <a:cubicBezTo>
                    <a:pt x="5535" y="5196"/>
                    <a:pt x="5535" y="5196"/>
                    <a:pt x="5535" y="5196"/>
                  </a:cubicBezTo>
                  <a:cubicBezTo>
                    <a:pt x="5535" y="5090"/>
                    <a:pt x="5535" y="5090"/>
                    <a:pt x="5535" y="5090"/>
                  </a:cubicBezTo>
                  <a:cubicBezTo>
                    <a:pt x="5591" y="5092"/>
                    <a:pt x="5637" y="5138"/>
                    <a:pt x="5637" y="5195"/>
                  </a:cubicBezTo>
                  <a:close/>
                  <a:moveTo>
                    <a:pt x="4920" y="4997"/>
                  </a:moveTo>
                  <a:cubicBezTo>
                    <a:pt x="5215" y="5282"/>
                    <a:pt x="5215" y="5282"/>
                    <a:pt x="5215" y="5282"/>
                  </a:cubicBezTo>
                  <a:cubicBezTo>
                    <a:pt x="5050" y="5282"/>
                    <a:pt x="5050" y="5282"/>
                    <a:pt x="5050" y="5282"/>
                  </a:cubicBezTo>
                  <a:cubicBezTo>
                    <a:pt x="5050" y="5276"/>
                    <a:pt x="5050" y="5276"/>
                    <a:pt x="5050" y="5276"/>
                  </a:cubicBezTo>
                  <a:lnTo>
                    <a:pt x="4920" y="4997"/>
                  </a:lnTo>
                  <a:close/>
                  <a:moveTo>
                    <a:pt x="5042" y="5281"/>
                  </a:moveTo>
                  <a:cubicBezTo>
                    <a:pt x="4910" y="5281"/>
                    <a:pt x="4910" y="5281"/>
                    <a:pt x="4910" y="5281"/>
                  </a:cubicBezTo>
                  <a:cubicBezTo>
                    <a:pt x="4910" y="4998"/>
                    <a:pt x="4910" y="4998"/>
                    <a:pt x="4910" y="4998"/>
                  </a:cubicBezTo>
                  <a:lnTo>
                    <a:pt x="5042" y="5281"/>
                  </a:lnTo>
                  <a:close/>
                  <a:moveTo>
                    <a:pt x="5050" y="5113"/>
                  </a:moveTo>
                  <a:cubicBezTo>
                    <a:pt x="5050" y="5110"/>
                    <a:pt x="5050" y="5110"/>
                    <a:pt x="5050" y="5110"/>
                  </a:cubicBezTo>
                  <a:cubicBezTo>
                    <a:pt x="4934" y="4997"/>
                    <a:pt x="4934" y="4997"/>
                    <a:pt x="4934" y="4997"/>
                  </a:cubicBezTo>
                  <a:cubicBezTo>
                    <a:pt x="5432" y="5282"/>
                    <a:pt x="5432" y="5282"/>
                    <a:pt x="5432" y="5282"/>
                  </a:cubicBezTo>
                  <a:cubicBezTo>
                    <a:pt x="5225" y="5282"/>
                    <a:pt x="5225" y="5282"/>
                    <a:pt x="5225" y="5282"/>
                  </a:cubicBezTo>
                  <a:lnTo>
                    <a:pt x="5050" y="5113"/>
                  </a:lnTo>
                  <a:close/>
                  <a:moveTo>
                    <a:pt x="5050" y="5056"/>
                  </a:moveTo>
                  <a:cubicBezTo>
                    <a:pt x="5050" y="5054"/>
                    <a:pt x="5050" y="5054"/>
                    <a:pt x="5050" y="5054"/>
                  </a:cubicBezTo>
                  <a:cubicBezTo>
                    <a:pt x="4909" y="4974"/>
                    <a:pt x="4909" y="4974"/>
                    <a:pt x="4909" y="4974"/>
                  </a:cubicBezTo>
                  <a:cubicBezTo>
                    <a:pt x="4909" y="4973"/>
                    <a:pt x="4909" y="4973"/>
                    <a:pt x="4909" y="4973"/>
                  </a:cubicBezTo>
                  <a:cubicBezTo>
                    <a:pt x="5528" y="4973"/>
                    <a:pt x="5528" y="4973"/>
                    <a:pt x="5528" y="4973"/>
                  </a:cubicBezTo>
                  <a:cubicBezTo>
                    <a:pt x="5528" y="5196"/>
                    <a:pt x="5528" y="5196"/>
                    <a:pt x="5528" y="5196"/>
                  </a:cubicBezTo>
                  <a:cubicBezTo>
                    <a:pt x="5505" y="5197"/>
                    <a:pt x="5484" y="5206"/>
                    <a:pt x="5468" y="5222"/>
                  </a:cubicBezTo>
                  <a:cubicBezTo>
                    <a:pt x="5453" y="5238"/>
                    <a:pt x="5444" y="5258"/>
                    <a:pt x="5442" y="5280"/>
                  </a:cubicBezTo>
                  <a:lnTo>
                    <a:pt x="5050" y="5056"/>
                  </a:lnTo>
                  <a:close/>
                  <a:moveTo>
                    <a:pt x="4891" y="4996"/>
                  </a:moveTo>
                  <a:cubicBezTo>
                    <a:pt x="4760" y="5277"/>
                    <a:pt x="4760" y="5277"/>
                    <a:pt x="4760" y="5277"/>
                  </a:cubicBezTo>
                  <a:cubicBezTo>
                    <a:pt x="4760" y="5281"/>
                    <a:pt x="4760" y="5281"/>
                    <a:pt x="4760" y="5281"/>
                  </a:cubicBezTo>
                  <a:cubicBezTo>
                    <a:pt x="4596" y="5282"/>
                    <a:pt x="4596" y="5282"/>
                    <a:pt x="4596" y="5282"/>
                  </a:cubicBezTo>
                  <a:lnTo>
                    <a:pt x="4891" y="4996"/>
                  </a:lnTo>
                  <a:close/>
                  <a:moveTo>
                    <a:pt x="4586" y="5282"/>
                  </a:moveTo>
                  <a:cubicBezTo>
                    <a:pt x="4378" y="5282"/>
                    <a:pt x="4378" y="5282"/>
                    <a:pt x="4378" y="5282"/>
                  </a:cubicBezTo>
                  <a:cubicBezTo>
                    <a:pt x="4879" y="4996"/>
                    <a:pt x="4879" y="4996"/>
                    <a:pt x="4879" y="4996"/>
                  </a:cubicBezTo>
                  <a:cubicBezTo>
                    <a:pt x="4760" y="5111"/>
                    <a:pt x="4760" y="5111"/>
                    <a:pt x="4760" y="5111"/>
                  </a:cubicBezTo>
                  <a:cubicBezTo>
                    <a:pt x="4760" y="5113"/>
                    <a:pt x="4760" y="5113"/>
                    <a:pt x="4760" y="5113"/>
                  </a:cubicBezTo>
                  <a:lnTo>
                    <a:pt x="4586" y="5282"/>
                  </a:lnTo>
                  <a:close/>
                  <a:moveTo>
                    <a:pt x="4901" y="4998"/>
                  </a:moveTo>
                  <a:cubicBezTo>
                    <a:pt x="4901" y="5281"/>
                    <a:pt x="4901" y="5281"/>
                    <a:pt x="4901" y="5281"/>
                  </a:cubicBezTo>
                  <a:cubicBezTo>
                    <a:pt x="4769" y="5281"/>
                    <a:pt x="4769" y="5281"/>
                    <a:pt x="4769" y="5281"/>
                  </a:cubicBezTo>
                  <a:lnTo>
                    <a:pt x="4901" y="4998"/>
                  </a:lnTo>
                  <a:close/>
                  <a:moveTo>
                    <a:pt x="4760" y="5054"/>
                  </a:moveTo>
                  <a:cubicBezTo>
                    <a:pt x="4760" y="5056"/>
                    <a:pt x="4760" y="5056"/>
                    <a:pt x="4760" y="5056"/>
                  </a:cubicBezTo>
                  <a:cubicBezTo>
                    <a:pt x="4369" y="5279"/>
                    <a:pt x="4369" y="5279"/>
                    <a:pt x="4369" y="5279"/>
                  </a:cubicBezTo>
                  <a:cubicBezTo>
                    <a:pt x="4367" y="5258"/>
                    <a:pt x="4358" y="5238"/>
                    <a:pt x="4343" y="5222"/>
                  </a:cubicBezTo>
                  <a:cubicBezTo>
                    <a:pt x="4327" y="5206"/>
                    <a:pt x="4306" y="5197"/>
                    <a:pt x="4283" y="5196"/>
                  </a:cubicBezTo>
                  <a:cubicBezTo>
                    <a:pt x="4283" y="4973"/>
                    <a:pt x="4283" y="4973"/>
                    <a:pt x="4283" y="4973"/>
                  </a:cubicBezTo>
                  <a:cubicBezTo>
                    <a:pt x="4760" y="4973"/>
                    <a:pt x="4760" y="4973"/>
                    <a:pt x="4760" y="4973"/>
                  </a:cubicBezTo>
                  <a:cubicBezTo>
                    <a:pt x="4760" y="4973"/>
                    <a:pt x="4760" y="4973"/>
                    <a:pt x="4760" y="4973"/>
                  </a:cubicBezTo>
                  <a:cubicBezTo>
                    <a:pt x="4902" y="4973"/>
                    <a:pt x="4902" y="4973"/>
                    <a:pt x="4902" y="4973"/>
                  </a:cubicBezTo>
                  <a:cubicBezTo>
                    <a:pt x="4901" y="4974"/>
                    <a:pt x="4901" y="4974"/>
                    <a:pt x="4901" y="4974"/>
                  </a:cubicBezTo>
                  <a:lnTo>
                    <a:pt x="4760" y="5054"/>
                  </a:lnTo>
                  <a:close/>
                  <a:moveTo>
                    <a:pt x="4167" y="5195"/>
                  </a:moveTo>
                  <a:cubicBezTo>
                    <a:pt x="4167" y="5196"/>
                    <a:pt x="4167" y="5196"/>
                    <a:pt x="4167" y="5196"/>
                  </a:cubicBezTo>
                  <a:cubicBezTo>
                    <a:pt x="4092" y="5196"/>
                    <a:pt x="4092" y="5196"/>
                    <a:pt x="4092" y="5196"/>
                  </a:cubicBezTo>
                  <a:cubicBezTo>
                    <a:pt x="3975" y="4864"/>
                    <a:pt x="3975" y="4864"/>
                    <a:pt x="3975" y="4864"/>
                  </a:cubicBezTo>
                  <a:cubicBezTo>
                    <a:pt x="4171" y="4864"/>
                    <a:pt x="4171" y="4864"/>
                    <a:pt x="4171" y="4864"/>
                  </a:cubicBezTo>
                  <a:cubicBezTo>
                    <a:pt x="4229" y="4864"/>
                    <a:pt x="4276" y="4911"/>
                    <a:pt x="4276" y="4970"/>
                  </a:cubicBezTo>
                  <a:cubicBezTo>
                    <a:pt x="4276" y="5083"/>
                    <a:pt x="4276" y="5083"/>
                    <a:pt x="4276" y="5083"/>
                  </a:cubicBezTo>
                  <a:cubicBezTo>
                    <a:pt x="4216" y="5084"/>
                    <a:pt x="4167" y="5134"/>
                    <a:pt x="4167" y="5195"/>
                  </a:cubicBezTo>
                  <a:close/>
                  <a:moveTo>
                    <a:pt x="4276" y="5090"/>
                  </a:moveTo>
                  <a:cubicBezTo>
                    <a:pt x="4276" y="5196"/>
                    <a:pt x="4276" y="5196"/>
                    <a:pt x="4276" y="5196"/>
                  </a:cubicBezTo>
                  <a:cubicBezTo>
                    <a:pt x="4174" y="5196"/>
                    <a:pt x="4174" y="5196"/>
                    <a:pt x="4174" y="5196"/>
                  </a:cubicBezTo>
                  <a:cubicBezTo>
                    <a:pt x="4174" y="5195"/>
                    <a:pt x="4174" y="5195"/>
                    <a:pt x="4174" y="5195"/>
                  </a:cubicBezTo>
                  <a:cubicBezTo>
                    <a:pt x="4174" y="5138"/>
                    <a:pt x="4220" y="5091"/>
                    <a:pt x="4276" y="5090"/>
                  </a:cubicBezTo>
                  <a:close/>
                  <a:moveTo>
                    <a:pt x="3977" y="4890"/>
                  </a:moveTo>
                  <a:cubicBezTo>
                    <a:pt x="4084" y="5194"/>
                    <a:pt x="4084" y="5194"/>
                    <a:pt x="4084" y="5194"/>
                  </a:cubicBezTo>
                  <a:cubicBezTo>
                    <a:pt x="4034" y="5194"/>
                    <a:pt x="4034" y="5194"/>
                    <a:pt x="4034" y="5194"/>
                  </a:cubicBezTo>
                  <a:lnTo>
                    <a:pt x="3977" y="4890"/>
                  </a:lnTo>
                  <a:close/>
                  <a:moveTo>
                    <a:pt x="4027" y="5194"/>
                  </a:moveTo>
                  <a:cubicBezTo>
                    <a:pt x="3978" y="5194"/>
                    <a:pt x="3978" y="5194"/>
                    <a:pt x="3978" y="5194"/>
                  </a:cubicBezTo>
                  <a:cubicBezTo>
                    <a:pt x="3978" y="4929"/>
                    <a:pt x="3978" y="4929"/>
                    <a:pt x="3978" y="4929"/>
                  </a:cubicBezTo>
                  <a:lnTo>
                    <a:pt x="4027" y="5194"/>
                  </a:lnTo>
                  <a:close/>
                  <a:moveTo>
                    <a:pt x="3914" y="5194"/>
                  </a:moveTo>
                  <a:cubicBezTo>
                    <a:pt x="3864" y="5194"/>
                    <a:pt x="3864" y="5194"/>
                    <a:pt x="3864" y="5194"/>
                  </a:cubicBezTo>
                  <a:cubicBezTo>
                    <a:pt x="3971" y="4890"/>
                    <a:pt x="3971" y="4890"/>
                    <a:pt x="3971" y="4890"/>
                  </a:cubicBezTo>
                  <a:lnTo>
                    <a:pt x="3914" y="5194"/>
                  </a:lnTo>
                  <a:close/>
                  <a:moveTo>
                    <a:pt x="3971" y="4929"/>
                  </a:moveTo>
                  <a:cubicBezTo>
                    <a:pt x="3971" y="5194"/>
                    <a:pt x="3971" y="5194"/>
                    <a:pt x="3971" y="5194"/>
                  </a:cubicBezTo>
                  <a:cubicBezTo>
                    <a:pt x="3921" y="5194"/>
                    <a:pt x="3921" y="5194"/>
                    <a:pt x="3921" y="5194"/>
                  </a:cubicBezTo>
                  <a:lnTo>
                    <a:pt x="3971" y="4929"/>
                  </a:lnTo>
                  <a:close/>
                  <a:moveTo>
                    <a:pt x="3856" y="5196"/>
                  </a:moveTo>
                  <a:cubicBezTo>
                    <a:pt x="197" y="5196"/>
                    <a:pt x="197" y="5196"/>
                    <a:pt x="197" y="5196"/>
                  </a:cubicBezTo>
                  <a:cubicBezTo>
                    <a:pt x="314" y="4864"/>
                    <a:pt x="314" y="4864"/>
                    <a:pt x="314" y="4864"/>
                  </a:cubicBezTo>
                  <a:cubicBezTo>
                    <a:pt x="398" y="4864"/>
                    <a:pt x="398" y="4864"/>
                    <a:pt x="398" y="4864"/>
                  </a:cubicBezTo>
                  <a:cubicBezTo>
                    <a:pt x="398" y="4864"/>
                    <a:pt x="398" y="4864"/>
                    <a:pt x="398" y="4864"/>
                  </a:cubicBezTo>
                  <a:cubicBezTo>
                    <a:pt x="3973" y="4864"/>
                    <a:pt x="3973" y="4864"/>
                    <a:pt x="3973" y="4864"/>
                  </a:cubicBezTo>
                  <a:lnTo>
                    <a:pt x="3856" y="5196"/>
                  </a:lnTo>
                  <a:close/>
                  <a:moveTo>
                    <a:pt x="257" y="4864"/>
                  </a:moveTo>
                  <a:cubicBezTo>
                    <a:pt x="306" y="4864"/>
                    <a:pt x="306" y="4864"/>
                    <a:pt x="306" y="4864"/>
                  </a:cubicBezTo>
                  <a:cubicBezTo>
                    <a:pt x="199" y="5168"/>
                    <a:pt x="199" y="5168"/>
                    <a:pt x="199" y="5168"/>
                  </a:cubicBezTo>
                  <a:lnTo>
                    <a:pt x="257" y="4864"/>
                  </a:lnTo>
                  <a:close/>
                  <a:moveTo>
                    <a:pt x="200" y="5129"/>
                  </a:moveTo>
                  <a:cubicBezTo>
                    <a:pt x="200" y="4864"/>
                    <a:pt x="200" y="4864"/>
                    <a:pt x="200" y="4864"/>
                  </a:cubicBezTo>
                  <a:cubicBezTo>
                    <a:pt x="250" y="4864"/>
                    <a:pt x="250" y="4864"/>
                    <a:pt x="250" y="4864"/>
                  </a:cubicBezTo>
                  <a:lnTo>
                    <a:pt x="200" y="5129"/>
                  </a:lnTo>
                  <a:close/>
                  <a:moveTo>
                    <a:pt x="199" y="309"/>
                  </a:moveTo>
                  <a:cubicBezTo>
                    <a:pt x="306" y="612"/>
                    <a:pt x="306" y="612"/>
                    <a:pt x="306" y="612"/>
                  </a:cubicBezTo>
                  <a:cubicBezTo>
                    <a:pt x="257" y="612"/>
                    <a:pt x="257" y="612"/>
                    <a:pt x="257" y="612"/>
                  </a:cubicBezTo>
                  <a:lnTo>
                    <a:pt x="199" y="309"/>
                  </a:lnTo>
                  <a:close/>
                  <a:moveTo>
                    <a:pt x="250" y="612"/>
                  </a:moveTo>
                  <a:cubicBezTo>
                    <a:pt x="200" y="612"/>
                    <a:pt x="200" y="612"/>
                    <a:pt x="200" y="612"/>
                  </a:cubicBezTo>
                  <a:cubicBezTo>
                    <a:pt x="200" y="347"/>
                    <a:pt x="200" y="347"/>
                    <a:pt x="200" y="347"/>
                  </a:cubicBezTo>
                  <a:lnTo>
                    <a:pt x="250" y="612"/>
                  </a:lnTo>
                  <a:close/>
                  <a:moveTo>
                    <a:pt x="197" y="281"/>
                  </a:moveTo>
                  <a:cubicBezTo>
                    <a:pt x="3856" y="281"/>
                    <a:pt x="3856" y="281"/>
                    <a:pt x="3856" y="281"/>
                  </a:cubicBezTo>
                  <a:cubicBezTo>
                    <a:pt x="3973" y="613"/>
                    <a:pt x="3973" y="613"/>
                    <a:pt x="3973" y="613"/>
                  </a:cubicBezTo>
                  <a:cubicBezTo>
                    <a:pt x="398" y="613"/>
                    <a:pt x="398" y="613"/>
                    <a:pt x="398" y="613"/>
                  </a:cubicBezTo>
                  <a:cubicBezTo>
                    <a:pt x="398" y="612"/>
                    <a:pt x="398" y="612"/>
                    <a:pt x="398" y="612"/>
                  </a:cubicBezTo>
                  <a:cubicBezTo>
                    <a:pt x="314" y="612"/>
                    <a:pt x="314" y="612"/>
                    <a:pt x="314" y="612"/>
                  </a:cubicBezTo>
                  <a:lnTo>
                    <a:pt x="197" y="281"/>
                  </a:lnTo>
                  <a:close/>
                  <a:moveTo>
                    <a:pt x="3971" y="586"/>
                  </a:moveTo>
                  <a:cubicBezTo>
                    <a:pt x="3864" y="282"/>
                    <a:pt x="3864" y="282"/>
                    <a:pt x="3864" y="282"/>
                  </a:cubicBezTo>
                  <a:cubicBezTo>
                    <a:pt x="3914" y="282"/>
                    <a:pt x="3914" y="282"/>
                    <a:pt x="3914" y="282"/>
                  </a:cubicBezTo>
                  <a:lnTo>
                    <a:pt x="3971" y="586"/>
                  </a:lnTo>
                  <a:close/>
                  <a:moveTo>
                    <a:pt x="3921" y="282"/>
                  </a:moveTo>
                  <a:cubicBezTo>
                    <a:pt x="3971" y="282"/>
                    <a:pt x="3971" y="282"/>
                    <a:pt x="3971" y="282"/>
                  </a:cubicBezTo>
                  <a:cubicBezTo>
                    <a:pt x="3971" y="548"/>
                    <a:pt x="3971" y="548"/>
                    <a:pt x="3971" y="548"/>
                  </a:cubicBezTo>
                  <a:lnTo>
                    <a:pt x="3921" y="282"/>
                  </a:lnTo>
                  <a:close/>
                  <a:moveTo>
                    <a:pt x="4034" y="282"/>
                  </a:moveTo>
                  <a:cubicBezTo>
                    <a:pt x="4084" y="282"/>
                    <a:pt x="4084" y="282"/>
                    <a:pt x="4084" y="282"/>
                  </a:cubicBezTo>
                  <a:cubicBezTo>
                    <a:pt x="3977" y="586"/>
                    <a:pt x="3977" y="586"/>
                    <a:pt x="3977" y="586"/>
                  </a:cubicBezTo>
                  <a:lnTo>
                    <a:pt x="4034" y="282"/>
                  </a:lnTo>
                  <a:close/>
                  <a:moveTo>
                    <a:pt x="3978" y="548"/>
                  </a:moveTo>
                  <a:cubicBezTo>
                    <a:pt x="3978" y="282"/>
                    <a:pt x="3978" y="282"/>
                    <a:pt x="3978" y="282"/>
                  </a:cubicBezTo>
                  <a:cubicBezTo>
                    <a:pt x="4027" y="282"/>
                    <a:pt x="4027" y="282"/>
                    <a:pt x="4027" y="282"/>
                  </a:cubicBezTo>
                  <a:lnTo>
                    <a:pt x="3978" y="548"/>
                  </a:lnTo>
                  <a:close/>
                  <a:moveTo>
                    <a:pt x="4092" y="281"/>
                  </a:moveTo>
                  <a:cubicBezTo>
                    <a:pt x="4167" y="281"/>
                    <a:pt x="4167" y="281"/>
                    <a:pt x="4167" y="281"/>
                  </a:cubicBezTo>
                  <a:cubicBezTo>
                    <a:pt x="4167" y="282"/>
                    <a:pt x="4167" y="282"/>
                    <a:pt x="4167" y="282"/>
                  </a:cubicBezTo>
                  <a:cubicBezTo>
                    <a:pt x="4167" y="343"/>
                    <a:pt x="4216" y="392"/>
                    <a:pt x="4276" y="394"/>
                  </a:cubicBezTo>
                  <a:cubicBezTo>
                    <a:pt x="4276" y="507"/>
                    <a:pt x="4276" y="507"/>
                    <a:pt x="4276" y="507"/>
                  </a:cubicBezTo>
                  <a:cubicBezTo>
                    <a:pt x="4276" y="565"/>
                    <a:pt x="4229" y="613"/>
                    <a:pt x="4171" y="613"/>
                  </a:cubicBezTo>
                  <a:cubicBezTo>
                    <a:pt x="3975" y="613"/>
                    <a:pt x="3975" y="613"/>
                    <a:pt x="3975" y="613"/>
                  </a:cubicBezTo>
                  <a:lnTo>
                    <a:pt x="4092" y="281"/>
                  </a:lnTo>
                  <a:close/>
                  <a:moveTo>
                    <a:pt x="4174" y="282"/>
                  </a:moveTo>
                  <a:cubicBezTo>
                    <a:pt x="4174" y="281"/>
                    <a:pt x="4174" y="281"/>
                    <a:pt x="4174" y="281"/>
                  </a:cubicBezTo>
                  <a:cubicBezTo>
                    <a:pt x="4276" y="281"/>
                    <a:pt x="4276" y="281"/>
                    <a:pt x="4276" y="281"/>
                  </a:cubicBezTo>
                  <a:cubicBezTo>
                    <a:pt x="4276" y="387"/>
                    <a:pt x="4276" y="387"/>
                    <a:pt x="4276" y="387"/>
                  </a:cubicBezTo>
                  <a:cubicBezTo>
                    <a:pt x="4220" y="385"/>
                    <a:pt x="4174" y="339"/>
                    <a:pt x="4174" y="282"/>
                  </a:cubicBezTo>
                  <a:close/>
                  <a:moveTo>
                    <a:pt x="7" y="281"/>
                  </a:moveTo>
                  <a:cubicBezTo>
                    <a:pt x="196" y="281"/>
                    <a:pt x="196" y="281"/>
                    <a:pt x="196" y="281"/>
                  </a:cubicBezTo>
                  <a:cubicBezTo>
                    <a:pt x="79" y="612"/>
                    <a:pt x="79" y="612"/>
                    <a:pt x="79" y="612"/>
                  </a:cubicBezTo>
                  <a:cubicBezTo>
                    <a:pt x="7" y="612"/>
                    <a:pt x="7" y="612"/>
                    <a:pt x="7" y="612"/>
                  </a:cubicBezTo>
                  <a:lnTo>
                    <a:pt x="7" y="281"/>
                  </a:lnTo>
                  <a:close/>
                  <a:moveTo>
                    <a:pt x="190" y="2132"/>
                  </a:moveTo>
                  <a:cubicBezTo>
                    <a:pt x="152" y="2170"/>
                    <a:pt x="152" y="2170"/>
                    <a:pt x="152" y="2170"/>
                  </a:cubicBezTo>
                  <a:cubicBezTo>
                    <a:pt x="143" y="2160"/>
                    <a:pt x="138" y="2147"/>
                    <a:pt x="137" y="2132"/>
                  </a:cubicBezTo>
                  <a:lnTo>
                    <a:pt x="190" y="2132"/>
                  </a:lnTo>
                  <a:close/>
                  <a:moveTo>
                    <a:pt x="137" y="2126"/>
                  </a:moveTo>
                  <a:cubicBezTo>
                    <a:pt x="138" y="2111"/>
                    <a:pt x="143" y="2098"/>
                    <a:pt x="152" y="2088"/>
                  </a:cubicBezTo>
                  <a:cubicBezTo>
                    <a:pt x="190" y="2126"/>
                    <a:pt x="190" y="2126"/>
                    <a:pt x="190" y="2126"/>
                  </a:cubicBezTo>
                  <a:lnTo>
                    <a:pt x="137" y="2126"/>
                  </a:lnTo>
                  <a:close/>
                  <a:moveTo>
                    <a:pt x="195" y="2137"/>
                  </a:moveTo>
                  <a:cubicBezTo>
                    <a:pt x="195" y="2190"/>
                    <a:pt x="195" y="2190"/>
                    <a:pt x="195" y="2190"/>
                  </a:cubicBezTo>
                  <a:cubicBezTo>
                    <a:pt x="180" y="2189"/>
                    <a:pt x="167" y="2184"/>
                    <a:pt x="157" y="2175"/>
                  </a:cubicBezTo>
                  <a:lnTo>
                    <a:pt x="195" y="2137"/>
                  </a:lnTo>
                  <a:close/>
                  <a:moveTo>
                    <a:pt x="157" y="2083"/>
                  </a:moveTo>
                  <a:cubicBezTo>
                    <a:pt x="167" y="2074"/>
                    <a:pt x="180" y="2068"/>
                    <a:pt x="195" y="2068"/>
                  </a:cubicBezTo>
                  <a:cubicBezTo>
                    <a:pt x="195" y="2121"/>
                    <a:pt x="195" y="2121"/>
                    <a:pt x="195" y="2121"/>
                  </a:cubicBezTo>
                  <a:lnTo>
                    <a:pt x="157" y="2083"/>
                  </a:lnTo>
                  <a:close/>
                  <a:moveTo>
                    <a:pt x="136" y="612"/>
                  </a:moveTo>
                  <a:cubicBezTo>
                    <a:pt x="86" y="612"/>
                    <a:pt x="86" y="612"/>
                    <a:pt x="86" y="612"/>
                  </a:cubicBezTo>
                  <a:cubicBezTo>
                    <a:pt x="193" y="309"/>
                    <a:pt x="193" y="309"/>
                    <a:pt x="193" y="309"/>
                  </a:cubicBezTo>
                  <a:lnTo>
                    <a:pt x="136" y="612"/>
                  </a:lnTo>
                  <a:close/>
                  <a:moveTo>
                    <a:pt x="193" y="347"/>
                  </a:moveTo>
                  <a:cubicBezTo>
                    <a:pt x="193" y="612"/>
                    <a:pt x="193" y="612"/>
                    <a:pt x="193" y="612"/>
                  </a:cubicBezTo>
                  <a:cubicBezTo>
                    <a:pt x="143" y="612"/>
                    <a:pt x="143" y="612"/>
                    <a:pt x="143" y="612"/>
                  </a:cubicBezTo>
                  <a:lnTo>
                    <a:pt x="193" y="347"/>
                  </a:lnTo>
                  <a:close/>
                  <a:moveTo>
                    <a:pt x="7" y="4746"/>
                  </a:moveTo>
                  <a:cubicBezTo>
                    <a:pt x="62" y="4749"/>
                    <a:pt x="107" y="4795"/>
                    <a:pt x="107" y="4851"/>
                  </a:cubicBezTo>
                  <a:cubicBezTo>
                    <a:pt x="107" y="4856"/>
                    <a:pt x="107" y="4856"/>
                    <a:pt x="107" y="4856"/>
                  </a:cubicBezTo>
                  <a:cubicBezTo>
                    <a:pt x="114" y="4856"/>
                    <a:pt x="114" y="4856"/>
                    <a:pt x="114" y="4856"/>
                  </a:cubicBezTo>
                  <a:cubicBezTo>
                    <a:pt x="114" y="4851"/>
                    <a:pt x="114" y="4851"/>
                    <a:pt x="114" y="4851"/>
                  </a:cubicBezTo>
                  <a:cubicBezTo>
                    <a:pt x="114" y="4791"/>
                    <a:pt x="66" y="4742"/>
                    <a:pt x="7" y="4739"/>
                  </a:cubicBezTo>
                  <a:cubicBezTo>
                    <a:pt x="7" y="2973"/>
                    <a:pt x="7" y="2973"/>
                    <a:pt x="7" y="2973"/>
                  </a:cubicBezTo>
                  <a:cubicBezTo>
                    <a:pt x="60" y="2972"/>
                    <a:pt x="102" y="2928"/>
                    <a:pt x="102" y="2875"/>
                  </a:cubicBezTo>
                  <a:cubicBezTo>
                    <a:pt x="102" y="2875"/>
                    <a:pt x="102" y="2875"/>
                    <a:pt x="102" y="2875"/>
                  </a:cubicBezTo>
                  <a:cubicBezTo>
                    <a:pt x="102" y="2875"/>
                    <a:pt x="102" y="2875"/>
                    <a:pt x="102" y="2875"/>
                  </a:cubicBezTo>
                  <a:cubicBezTo>
                    <a:pt x="102" y="2602"/>
                    <a:pt x="102" y="2602"/>
                    <a:pt x="102" y="2602"/>
                  </a:cubicBezTo>
                  <a:cubicBezTo>
                    <a:pt x="102" y="2549"/>
                    <a:pt x="60" y="2505"/>
                    <a:pt x="7" y="2504"/>
                  </a:cubicBezTo>
                  <a:cubicBezTo>
                    <a:pt x="7" y="737"/>
                    <a:pt x="7" y="737"/>
                    <a:pt x="7" y="737"/>
                  </a:cubicBezTo>
                  <a:cubicBezTo>
                    <a:pt x="66" y="735"/>
                    <a:pt x="114" y="685"/>
                    <a:pt x="114" y="625"/>
                  </a:cubicBezTo>
                  <a:cubicBezTo>
                    <a:pt x="114" y="621"/>
                    <a:pt x="114" y="621"/>
                    <a:pt x="114" y="621"/>
                  </a:cubicBezTo>
                  <a:cubicBezTo>
                    <a:pt x="107" y="621"/>
                    <a:pt x="107" y="621"/>
                    <a:pt x="107" y="621"/>
                  </a:cubicBezTo>
                  <a:cubicBezTo>
                    <a:pt x="107" y="625"/>
                    <a:pt x="107" y="625"/>
                    <a:pt x="107" y="625"/>
                  </a:cubicBezTo>
                  <a:cubicBezTo>
                    <a:pt x="107" y="682"/>
                    <a:pt x="62" y="728"/>
                    <a:pt x="7" y="730"/>
                  </a:cubicBezTo>
                  <a:cubicBezTo>
                    <a:pt x="7" y="620"/>
                    <a:pt x="7" y="620"/>
                    <a:pt x="7" y="620"/>
                  </a:cubicBezTo>
                  <a:cubicBezTo>
                    <a:pt x="76" y="620"/>
                    <a:pt x="76" y="620"/>
                    <a:pt x="76" y="620"/>
                  </a:cubicBezTo>
                  <a:cubicBezTo>
                    <a:pt x="76" y="620"/>
                    <a:pt x="76" y="620"/>
                    <a:pt x="76" y="620"/>
                  </a:cubicBezTo>
                  <a:cubicBezTo>
                    <a:pt x="193" y="620"/>
                    <a:pt x="193" y="620"/>
                    <a:pt x="193" y="620"/>
                  </a:cubicBezTo>
                  <a:cubicBezTo>
                    <a:pt x="193" y="2061"/>
                    <a:pt x="193" y="2061"/>
                    <a:pt x="193" y="2061"/>
                  </a:cubicBezTo>
                  <a:cubicBezTo>
                    <a:pt x="158" y="2064"/>
                    <a:pt x="130" y="2093"/>
                    <a:pt x="130" y="2129"/>
                  </a:cubicBezTo>
                  <a:cubicBezTo>
                    <a:pt x="130" y="2167"/>
                    <a:pt x="160" y="2197"/>
                    <a:pt x="198" y="2197"/>
                  </a:cubicBezTo>
                  <a:cubicBezTo>
                    <a:pt x="236" y="2197"/>
                    <a:pt x="266" y="2167"/>
                    <a:pt x="266" y="2129"/>
                  </a:cubicBezTo>
                  <a:cubicBezTo>
                    <a:pt x="266" y="2092"/>
                    <a:pt x="237" y="2062"/>
                    <a:pt x="200" y="2061"/>
                  </a:cubicBezTo>
                  <a:cubicBezTo>
                    <a:pt x="200" y="620"/>
                    <a:pt x="200" y="620"/>
                    <a:pt x="200" y="620"/>
                  </a:cubicBezTo>
                  <a:cubicBezTo>
                    <a:pt x="316" y="620"/>
                    <a:pt x="316" y="620"/>
                    <a:pt x="316" y="620"/>
                  </a:cubicBezTo>
                  <a:cubicBezTo>
                    <a:pt x="316" y="620"/>
                    <a:pt x="316" y="620"/>
                    <a:pt x="316" y="620"/>
                  </a:cubicBezTo>
                  <a:cubicBezTo>
                    <a:pt x="391" y="620"/>
                    <a:pt x="391" y="620"/>
                    <a:pt x="391" y="620"/>
                  </a:cubicBezTo>
                  <a:cubicBezTo>
                    <a:pt x="391" y="730"/>
                    <a:pt x="391" y="730"/>
                    <a:pt x="391" y="730"/>
                  </a:cubicBezTo>
                  <a:cubicBezTo>
                    <a:pt x="336" y="727"/>
                    <a:pt x="293" y="681"/>
                    <a:pt x="293" y="625"/>
                  </a:cubicBezTo>
                  <a:cubicBezTo>
                    <a:pt x="293" y="621"/>
                    <a:pt x="293" y="621"/>
                    <a:pt x="293" y="621"/>
                  </a:cubicBezTo>
                  <a:cubicBezTo>
                    <a:pt x="286" y="621"/>
                    <a:pt x="286" y="621"/>
                    <a:pt x="286" y="621"/>
                  </a:cubicBezTo>
                  <a:cubicBezTo>
                    <a:pt x="286" y="625"/>
                    <a:pt x="286" y="625"/>
                    <a:pt x="286" y="625"/>
                  </a:cubicBezTo>
                  <a:cubicBezTo>
                    <a:pt x="286" y="685"/>
                    <a:pt x="333" y="734"/>
                    <a:pt x="391" y="737"/>
                  </a:cubicBezTo>
                  <a:cubicBezTo>
                    <a:pt x="391" y="2504"/>
                    <a:pt x="391" y="2504"/>
                    <a:pt x="391" y="2504"/>
                  </a:cubicBezTo>
                  <a:cubicBezTo>
                    <a:pt x="339" y="2505"/>
                    <a:pt x="296" y="2549"/>
                    <a:pt x="296" y="2602"/>
                  </a:cubicBezTo>
                  <a:cubicBezTo>
                    <a:pt x="296" y="2875"/>
                    <a:pt x="296" y="2875"/>
                    <a:pt x="296" y="2875"/>
                  </a:cubicBezTo>
                  <a:cubicBezTo>
                    <a:pt x="296" y="2875"/>
                    <a:pt x="296" y="2875"/>
                    <a:pt x="296" y="2875"/>
                  </a:cubicBezTo>
                  <a:cubicBezTo>
                    <a:pt x="296" y="2875"/>
                    <a:pt x="296" y="2875"/>
                    <a:pt x="296" y="2875"/>
                  </a:cubicBezTo>
                  <a:cubicBezTo>
                    <a:pt x="296" y="2928"/>
                    <a:pt x="339" y="2971"/>
                    <a:pt x="391" y="2973"/>
                  </a:cubicBezTo>
                  <a:cubicBezTo>
                    <a:pt x="391" y="4739"/>
                    <a:pt x="391" y="4739"/>
                    <a:pt x="391" y="4739"/>
                  </a:cubicBezTo>
                  <a:cubicBezTo>
                    <a:pt x="333" y="4743"/>
                    <a:pt x="286" y="4792"/>
                    <a:pt x="286" y="4851"/>
                  </a:cubicBezTo>
                  <a:cubicBezTo>
                    <a:pt x="286" y="4856"/>
                    <a:pt x="286" y="4856"/>
                    <a:pt x="286" y="4856"/>
                  </a:cubicBezTo>
                  <a:cubicBezTo>
                    <a:pt x="293" y="4856"/>
                    <a:pt x="293" y="4856"/>
                    <a:pt x="293" y="4856"/>
                  </a:cubicBezTo>
                  <a:cubicBezTo>
                    <a:pt x="293" y="4851"/>
                    <a:pt x="293" y="4851"/>
                    <a:pt x="293" y="4851"/>
                  </a:cubicBezTo>
                  <a:cubicBezTo>
                    <a:pt x="293" y="4796"/>
                    <a:pt x="336" y="4750"/>
                    <a:pt x="391" y="4746"/>
                  </a:cubicBezTo>
                  <a:cubicBezTo>
                    <a:pt x="391" y="4857"/>
                    <a:pt x="391" y="4857"/>
                    <a:pt x="391" y="4857"/>
                  </a:cubicBezTo>
                  <a:cubicBezTo>
                    <a:pt x="316" y="4857"/>
                    <a:pt x="316" y="4857"/>
                    <a:pt x="316" y="4857"/>
                  </a:cubicBezTo>
                  <a:cubicBezTo>
                    <a:pt x="316" y="4857"/>
                    <a:pt x="316" y="4857"/>
                    <a:pt x="316" y="4857"/>
                  </a:cubicBezTo>
                  <a:cubicBezTo>
                    <a:pt x="200" y="4857"/>
                    <a:pt x="200" y="4857"/>
                    <a:pt x="200" y="4857"/>
                  </a:cubicBezTo>
                  <a:cubicBezTo>
                    <a:pt x="200" y="3416"/>
                    <a:pt x="200" y="3416"/>
                    <a:pt x="200" y="3416"/>
                  </a:cubicBezTo>
                  <a:cubicBezTo>
                    <a:pt x="237" y="3415"/>
                    <a:pt x="266" y="3385"/>
                    <a:pt x="266" y="3348"/>
                  </a:cubicBezTo>
                  <a:cubicBezTo>
                    <a:pt x="266" y="3310"/>
                    <a:pt x="236" y="3279"/>
                    <a:pt x="198" y="3279"/>
                  </a:cubicBezTo>
                  <a:cubicBezTo>
                    <a:pt x="160" y="3279"/>
                    <a:pt x="130" y="3310"/>
                    <a:pt x="130" y="3348"/>
                  </a:cubicBezTo>
                  <a:cubicBezTo>
                    <a:pt x="130" y="3384"/>
                    <a:pt x="158" y="3413"/>
                    <a:pt x="193" y="3416"/>
                  </a:cubicBezTo>
                  <a:cubicBezTo>
                    <a:pt x="193" y="4857"/>
                    <a:pt x="193" y="4857"/>
                    <a:pt x="193" y="4857"/>
                  </a:cubicBezTo>
                  <a:cubicBezTo>
                    <a:pt x="76" y="4857"/>
                    <a:pt x="76" y="4857"/>
                    <a:pt x="76" y="4857"/>
                  </a:cubicBezTo>
                  <a:cubicBezTo>
                    <a:pt x="76" y="4857"/>
                    <a:pt x="76" y="4857"/>
                    <a:pt x="76" y="4857"/>
                  </a:cubicBezTo>
                  <a:cubicBezTo>
                    <a:pt x="7" y="4857"/>
                    <a:pt x="7" y="4857"/>
                    <a:pt x="7" y="4857"/>
                  </a:cubicBezTo>
                  <a:lnTo>
                    <a:pt x="7" y="4746"/>
                  </a:lnTo>
                  <a:close/>
                  <a:moveTo>
                    <a:pt x="95" y="2596"/>
                  </a:moveTo>
                  <a:cubicBezTo>
                    <a:pt x="95" y="2596"/>
                    <a:pt x="95" y="2596"/>
                    <a:pt x="95" y="2596"/>
                  </a:cubicBezTo>
                  <a:cubicBezTo>
                    <a:pt x="95" y="2598"/>
                    <a:pt x="95" y="2600"/>
                    <a:pt x="95" y="2602"/>
                  </a:cubicBezTo>
                  <a:cubicBezTo>
                    <a:pt x="95" y="2731"/>
                    <a:pt x="95" y="2731"/>
                    <a:pt x="95" y="2731"/>
                  </a:cubicBezTo>
                  <a:cubicBezTo>
                    <a:pt x="7" y="2620"/>
                    <a:pt x="7" y="2620"/>
                    <a:pt x="7" y="2620"/>
                  </a:cubicBezTo>
                  <a:cubicBezTo>
                    <a:pt x="7" y="2510"/>
                    <a:pt x="7" y="2510"/>
                    <a:pt x="7" y="2510"/>
                  </a:cubicBezTo>
                  <a:cubicBezTo>
                    <a:pt x="48" y="2512"/>
                    <a:pt x="83" y="2541"/>
                    <a:pt x="93" y="2579"/>
                  </a:cubicBezTo>
                  <a:cubicBezTo>
                    <a:pt x="92" y="2579"/>
                    <a:pt x="92" y="2579"/>
                    <a:pt x="92" y="2579"/>
                  </a:cubicBezTo>
                  <a:cubicBezTo>
                    <a:pt x="94" y="2585"/>
                    <a:pt x="95" y="2590"/>
                    <a:pt x="95" y="2596"/>
                  </a:cubicBezTo>
                  <a:close/>
                  <a:moveTo>
                    <a:pt x="89" y="2742"/>
                  </a:moveTo>
                  <a:cubicBezTo>
                    <a:pt x="8" y="2844"/>
                    <a:pt x="8" y="2844"/>
                    <a:pt x="8" y="2844"/>
                  </a:cubicBezTo>
                  <a:cubicBezTo>
                    <a:pt x="8" y="2742"/>
                    <a:pt x="8" y="2742"/>
                    <a:pt x="8" y="2742"/>
                  </a:cubicBezTo>
                  <a:lnTo>
                    <a:pt x="89" y="2742"/>
                  </a:lnTo>
                  <a:close/>
                  <a:moveTo>
                    <a:pt x="8" y="2735"/>
                  </a:moveTo>
                  <a:cubicBezTo>
                    <a:pt x="8" y="2632"/>
                    <a:pt x="8" y="2632"/>
                    <a:pt x="8" y="2632"/>
                  </a:cubicBezTo>
                  <a:cubicBezTo>
                    <a:pt x="89" y="2735"/>
                    <a:pt x="89" y="2735"/>
                    <a:pt x="89" y="2735"/>
                  </a:cubicBezTo>
                  <a:lnTo>
                    <a:pt x="8" y="2735"/>
                  </a:lnTo>
                  <a:close/>
                  <a:moveTo>
                    <a:pt x="95" y="2746"/>
                  </a:moveTo>
                  <a:cubicBezTo>
                    <a:pt x="95" y="2875"/>
                    <a:pt x="95" y="2875"/>
                    <a:pt x="95" y="2875"/>
                  </a:cubicBezTo>
                  <a:cubicBezTo>
                    <a:pt x="95" y="2877"/>
                    <a:pt x="95" y="2879"/>
                    <a:pt x="95" y="2880"/>
                  </a:cubicBezTo>
                  <a:cubicBezTo>
                    <a:pt x="95" y="2881"/>
                    <a:pt x="95" y="2881"/>
                    <a:pt x="95" y="2881"/>
                  </a:cubicBezTo>
                  <a:cubicBezTo>
                    <a:pt x="95" y="2886"/>
                    <a:pt x="94" y="2892"/>
                    <a:pt x="92" y="2897"/>
                  </a:cubicBezTo>
                  <a:cubicBezTo>
                    <a:pt x="93" y="2897"/>
                    <a:pt x="93" y="2897"/>
                    <a:pt x="93" y="2897"/>
                  </a:cubicBezTo>
                  <a:cubicBezTo>
                    <a:pt x="83" y="2936"/>
                    <a:pt x="48" y="2965"/>
                    <a:pt x="7" y="2966"/>
                  </a:cubicBezTo>
                  <a:cubicBezTo>
                    <a:pt x="7" y="2897"/>
                    <a:pt x="7" y="2897"/>
                    <a:pt x="7" y="2897"/>
                  </a:cubicBezTo>
                  <a:cubicBezTo>
                    <a:pt x="7" y="2897"/>
                    <a:pt x="7" y="2897"/>
                    <a:pt x="7" y="2897"/>
                  </a:cubicBezTo>
                  <a:cubicBezTo>
                    <a:pt x="7" y="2857"/>
                    <a:pt x="7" y="2857"/>
                    <a:pt x="7" y="2857"/>
                  </a:cubicBezTo>
                  <a:lnTo>
                    <a:pt x="95" y="2746"/>
                  </a:lnTo>
                  <a:close/>
                  <a:moveTo>
                    <a:pt x="206" y="2126"/>
                  </a:moveTo>
                  <a:cubicBezTo>
                    <a:pt x="244" y="2088"/>
                    <a:pt x="244" y="2088"/>
                    <a:pt x="244" y="2088"/>
                  </a:cubicBezTo>
                  <a:cubicBezTo>
                    <a:pt x="253" y="2098"/>
                    <a:pt x="259" y="2111"/>
                    <a:pt x="259" y="2126"/>
                  </a:cubicBezTo>
                  <a:lnTo>
                    <a:pt x="206" y="2126"/>
                  </a:lnTo>
                  <a:close/>
                  <a:moveTo>
                    <a:pt x="259" y="2132"/>
                  </a:moveTo>
                  <a:cubicBezTo>
                    <a:pt x="259" y="2147"/>
                    <a:pt x="253" y="2160"/>
                    <a:pt x="244" y="2170"/>
                  </a:cubicBezTo>
                  <a:cubicBezTo>
                    <a:pt x="206" y="2132"/>
                    <a:pt x="206" y="2132"/>
                    <a:pt x="206" y="2132"/>
                  </a:cubicBezTo>
                  <a:lnTo>
                    <a:pt x="259" y="2132"/>
                  </a:lnTo>
                  <a:close/>
                  <a:moveTo>
                    <a:pt x="202" y="2121"/>
                  </a:moveTo>
                  <a:cubicBezTo>
                    <a:pt x="202" y="2068"/>
                    <a:pt x="202" y="2068"/>
                    <a:pt x="202" y="2068"/>
                  </a:cubicBezTo>
                  <a:cubicBezTo>
                    <a:pt x="216" y="2068"/>
                    <a:pt x="229" y="2074"/>
                    <a:pt x="239" y="2083"/>
                  </a:cubicBezTo>
                  <a:lnTo>
                    <a:pt x="202" y="2121"/>
                  </a:lnTo>
                  <a:close/>
                  <a:moveTo>
                    <a:pt x="239" y="2175"/>
                  </a:moveTo>
                  <a:cubicBezTo>
                    <a:pt x="229" y="2184"/>
                    <a:pt x="216" y="2189"/>
                    <a:pt x="202" y="2190"/>
                  </a:cubicBezTo>
                  <a:cubicBezTo>
                    <a:pt x="202" y="2137"/>
                    <a:pt x="202" y="2137"/>
                    <a:pt x="202" y="2137"/>
                  </a:cubicBezTo>
                  <a:lnTo>
                    <a:pt x="239" y="2175"/>
                  </a:lnTo>
                  <a:close/>
                  <a:moveTo>
                    <a:pt x="303" y="2881"/>
                  </a:moveTo>
                  <a:cubicBezTo>
                    <a:pt x="303" y="2881"/>
                    <a:pt x="303" y="2881"/>
                    <a:pt x="303" y="2880"/>
                  </a:cubicBezTo>
                  <a:cubicBezTo>
                    <a:pt x="303" y="2879"/>
                    <a:pt x="303" y="2877"/>
                    <a:pt x="303" y="2875"/>
                  </a:cubicBezTo>
                  <a:cubicBezTo>
                    <a:pt x="303" y="2745"/>
                    <a:pt x="303" y="2745"/>
                    <a:pt x="303" y="2745"/>
                  </a:cubicBezTo>
                  <a:cubicBezTo>
                    <a:pt x="391" y="2856"/>
                    <a:pt x="391" y="2856"/>
                    <a:pt x="391" y="2856"/>
                  </a:cubicBezTo>
                  <a:cubicBezTo>
                    <a:pt x="391" y="2966"/>
                    <a:pt x="391" y="2966"/>
                    <a:pt x="391" y="2966"/>
                  </a:cubicBezTo>
                  <a:cubicBezTo>
                    <a:pt x="350" y="2965"/>
                    <a:pt x="316" y="2936"/>
                    <a:pt x="306" y="2897"/>
                  </a:cubicBezTo>
                  <a:cubicBezTo>
                    <a:pt x="306" y="2897"/>
                    <a:pt x="306" y="2897"/>
                    <a:pt x="306" y="2897"/>
                  </a:cubicBezTo>
                  <a:cubicBezTo>
                    <a:pt x="305" y="2892"/>
                    <a:pt x="304" y="2886"/>
                    <a:pt x="303" y="2881"/>
                  </a:cubicBezTo>
                  <a:close/>
                  <a:moveTo>
                    <a:pt x="310" y="2742"/>
                  </a:moveTo>
                  <a:cubicBezTo>
                    <a:pt x="391" y="2742"/>
                    <a:pt x="391" y="2742"/>
                    <a:pt x="391" y="2742"/>
                  </a:cubicBezTo>
                  <a:cubicBezTo>
                    <a:pt x="391" y="2844"/>
                    <a:pt x="391" y="2844"/>
                    <a:pt x="391" y="2844"/>
                  </a:cubicBezTo>
                  <a:lnTo>
                    <a:pt x="310" y="2742"/>
                  </a:lnTo>
                  <a:close/>
                  <a:moveTo>
                    <a:pt x="310" y="2735"/>
                  </a:moveTo>
                  <a:cubicBezTo>
                    <a:pt x="391" y="2632"/>
                    <a:pt x="391" y="2632"/>
                    <a:pt x="391" y="2632"/>
                  </a:cubicBezTo>
                  <a:cubicBezTo>
                    <a:pt x="391" y="2735"/>
                    <a:pt x="391" y="2735"/>
                    <a:pt x="391" y="2735"/>
                  </a:cubicBezTo>
                  <a:lnTo>
                    <a:pt x="310" y="2735"/>
                  </a:lnTo>
                  <a:close/>
                  <a:moveTo>
                    <a:pt x="303" y="2732"/>
                  </a:moveTo>
                  <a:cubicBezTo>
                    <a:pt x="303" y="2602"/>
                    <a:pt x="303" y="2602"/>
                    <a:pt x="303" y="2602"/>
                  </a:cubicBezTo>
                  <a:cubicBezTo>
                    <a:pt x="303" y="2600"/>
                    <a:pt x="303" y="2598"/>
                    <a:pt x="303" y="2596"/>
                  </a:cubicBezTo>
                  <a:cubicBezTo>
                    <a:pt x="303" y="2596"/>
                    <a:pt x="303" y="2596"/>
                    <a:pt x="303" y="2596"/>
                  </a:cubicBezTo>
                  <a:cubicBezTo>
                    <a:pt x="304" y="2590"/>
                    <a:pt x="305" y="2585"/>
                    <a:pt x="306" y="2579"/>
                  </a:cubicBezTo>
                  <a:cubicBezTo>
                    <a:pt x="306" y="2579"/>
                    <a:pt x="306" y="2579"/>
                    <a:pt x="306" y="2579"/>
                  </a:cubicBezTo>
                  <a:cubicBezTo>
                    <a:pt x="316" y="2541"/>
                    <a:pt x="350" y="2512"/>
                    <a:pt x="391" y="2510"/>
                  </a:cubicBezTo>
                  <a:cubicBezTo>
                    <a:pt x="391" y="2579"/>
                    <a:pt x="391" y="2579"/>
                    <a:pt x="391" y="2579"/>
                  </a:cubicBezTo>
                  <a:cubicBezTo>
                    <a:pt x="391" y="2579"/>
                    <a:pt x="391" y="2579"/>
                    <a:pt x="391" y="2579"/>
                  </a:cubicBezTo>
                  <a:cubicBezTo>
                    <a:pt x="391" y="2621"/>
                    <a:pt x="391" y="2621"/>
                    <a:pt x="391" y="2621"/>
                  </a:cubicBezTo>
                  <a:lnTo>
                    <a:pt x="303" y="2732"/>
                  </a:lnTo>
                  <a:close/>
                  <a:moveTo>
                    <a:pt x="206" y="3344"/>
                  </a:moveTo>
                  <a:cubicBezTo>
                    <a:pt x="244" y="3307"/>
                    <a:pt x="244" y="3307"/>
                    <a:pt x="244" y="3307"/>
                  </a:cubicBezTo>
                  <a:cubicBezTo>
                    <a:pt x="253" y="3317"/>
                    <a:pt x="259" y="3330"/>
                    <a:pt x="259" y="3344"/>
                  </a:cubicBezTo>
                  <a:lnTo>
                    <a:pt x="206" y="3344"/>
                  </a:lnTo>
                  <a:close/>
                  <a:moveTo>
                    <a:pt x="259" y="3351"/>
                  </a:moveTo>
                  <a:cubicBezTo>
                    <a:pt x="259" y="3366"/>
                    <a:pt x="253" y="3379"/>
                    <a:pt x="244" y="3389"/>
                  </a:cubicBezTo>
                  <a:cubicBezTo>
                    <a:pt x="206" y="3351"/>
                    <a:pt x="206" y="3351"/>
                    <a:pt x="206" y="3351"/>
                  </a:cubicBezTo>
                  <a:lnTo>
                    <a:pt x="259" y="3351"/>
                  </a:lnTo>
                  <a:close/>
                  <a:moveTo>
                    <a:pt x="202" y="3339"/>
                  </a:moveTo>
                  <a:cubicBezTo>
                    <a:pt x="202" y="3286"/>
                    <a:pt x="202" y="3286"/>
                    <a:pt x="202" y="3286"/>
                  </a:cubicBezTo>
                  <a:cubicBezTo>
                    <a:pt x="216" y="3287"/>
                    <a:pt x="229" y="3293"/>
                    <a:pt x="239" y="3302"/>
                  </a:cubicBezTo>
                  <a:lnTo>
                    <a:pt x="202" y="3339"/>
                  </a:lnTo>
                  <a:close/>
                  <a:moveTo>
                    <a:pt x="239" y="3393"/>
                  </a:moveTo>
                  <a:cubicBezTo>
                    <a:pt x="229" y="3402"/>
                    <a:pt x="216" y="3408"/>
                    <a:pt x="202" y="3409"/>
                  </a:cubicBezTo>
                  <a:cubicBezTo>
                    <a:pt x="202" y="3356"/>
                    <a:pt x="202" y="3356"/>
                    <a:pt x="202" y="3356"/>
                  </a:cubicBezTo>
                  <a:lnTo>
                    <a:pt x="239" y="3393"/>
                  </a:lnTo>
                  <a:close/>
                  <a:moveTo>
                    <a:pt x="193" y="5168"/>
                  </a:moveTo>
                  <a:cubicBezTo>
                    <a:pt x="86" y="4864"/>
                    <a:pt x="86" y="4864"/>
                    <a:pt x="86" y="4864"/>
                  </a:cubicBezTo>
                  <a:cubicBezTo>
                    <a:pt x="136" y="4864"/>
                    <a:pt x="136" y="4864"/>
                    <a:pt x="136" y="4864"/>
                  </a:cubicBezTo>
                  <a:lnTo>
                    <a:pt x="193" y="5168"/>
                  </a:lnTo>
                  <a:close/>
                  <a:moveTo>
                    <a:pt x="143" y="4864"/>
                  </a:moveTo>
                  <a:cubicBezTo>
                    <a:pt x="193" y="4864"/>
                    <a:pt x="193" y="4864"/>
                    <a:pt x="193" y="4864"/>
                  </a:cubicBezTo>
                  <a:cubicBezTo>
                    <a:pt x="193" y="5129"/>
                    <a:pt x="193" y="5129"/>
                    <a:pt x="193" y="5129"/>
                  </a:cubicBezTo>
                  <a:lnTo>
                    <a:pt x="143" y="4864"/>
                  </a:lnTo>
                  <a:close/>
                  <a:moveTo>
                    <a:pt x="190" y="3351"/>
                  </a:moveTo>
                  <a:cubicBezTo>
                    <a:pt x="152" y="3389"/>
                    <a:pt x="152" y="3389"/>
                    <a:pt x="152" y="3389"/>
                  </a:cubicBezTo>
                  <a:cubicBezTo>
                    <a:pt x="143" y="3379"/>
                    <a:pt x="138" y="3366"/>
                    <a:pt x="137" y="3351"/>
                  </a:cubicBezTo>
                  <a:lnTo>
                    <a:pt x="190" y="3351"/>
                  </a:lnTo>
                  <a:close/>
                  <a:moveTo>
                    <a:pt x="137" y="3344"/>
                  </a:moveTo>
                  <a:cubicBezTo>
                    <a:pt x="138" y="3330"/>
                    <a:pt x="143" y="3317"/>
                    <a:pt x="152" y="3307"/>
                  </a:cubicBezTo>
                  <a:cubicBezTo>
                    <a:pt x="190" y="3344"/>
                    <a:pt x="190" y="3344"/>
                    <a:pt x="190" y="3344"/>
                  </a:cubicBezTo>
                  <a:lnTo>
                    <a:pt x="137" y="3344"/>
                  </a:lnTo>
                  <a:close/>
                  <a:moveTo>
                    <a:pt x="195" y="3356"/>
                  </a:moveTo>
                  <a:cubicBezTo>
                    <a:pt x="195" y="3409"/>
                    <a:pt x="195" y="3409"/>
                    <a:pt x="195" y="3409"/>
                  </a:cubicBezTo>
                  <a:cubicBezTo>
                    <a:pt x="180" y="3408"/>
                    <a:pt x="167" y="3402"/>
                    <a:pt x="157" y="3393"/>
                  </a:cubicBezTo>
                  <a:lnTo>
                    <a:pt x="195" y="3356"/>
                  </a:lnTo>
                  <a:close/>
                  <a:moveTo>
                    <a:pt x="157" y="3302"/>
                  </a:moveTo>
                  <a:cubicBezTo>
                    <a:pt x="167" y="3293"/>
                    <a:pt x="180" y="3287"/>
                    <a:pt x="195" y="3286"/>
                  </a:cubicBezTo>
                  <a:cubicBezTo>
                    <a:pt x="195" y="3339"/>
                    <a:pt x="195" y="3339"/>
                    <a:pt x="195" y="3339"/>
                  </a:cubicBezTo>
                  <a:lnTo>
                    <a:pt x="157" y="3302"/>
                  </a:lnTo>
                  <a:close/>
                  <a:moveTo>
                    <a:pt x="7" y="4864"/>
                  </a:moveTo>
                  <a:cubicBezTo>
                    <a:pt x="79" y="4864"/>
                    <a:pt x="79" y="4864"/>
                    <a:pt x="79" y="4864"/>
                  </a:cubicBezTo>
                  <a:cubicBezTo>
                    <a:pt x="196" y="5196"/>
                    <a:pt x="196" y="5196"/>
                    <a:pt x="196" y="5196"/>
                  </a:cubicBezTo>
                  <a:cubicBezTo>
                    <a:pt x="7" y="5196"/>
                    <a:pt x="7" y="5196"/>
                    <a:pt x="7" y="5196"/>
                  </a:cubicBezTo>
                  <a:lnTo>
                    <a:pt x="7" y="4864"/>
                  </a:lnTo>
                  <a:close/>
                  <a:moveTo>
                    <a:pt x="7" y="5203"/>
                  </a:moveTo>
                  <a:cubicBezTo>
                    <a:pt x="4276" y="5203"/>
                    <a:pt x="4276" y="5203"/>
                    <a:pt x="4276" y="5203"/>
                  </a:cubicBezTo>
                  <a:cubicBezTo>
                    <a:pt x="4276" y="5203"/>
                    <a:pt x="4276" y="5203"/>
                    <a:pt x="4276" y="5203"/>
                  </a:cubicBezTo>
                  <a:cubicBezTo>
                    <a:pt x="4280" y="5203"/>
                    <a:pt x="4280" y="5203"/>
                    <a:pt x="4280" y="5203"/>
                  </a:cubicBezTo>
                  <a:cubicBezTo>
                    <a:pt x="4280" y="5203"/>
                    <a:pt x="4280" y="5203"/>
                    <a:pt x="4280" y="5203"/>
                  </a:cubicBezTo>
                  <a:cubicBezTo>
                    <a:pt x="4302" y="5203"/>
                    <a:pt x="4322" y="5211"/>
                    <a:pt x="4338" y="5227"/>
                  </a:cubicBezTo>
                  <a:cubicBezTo>
                    <a:pt x="4353" y="5242"/>
                    <a:pt x="4361" y="5261"/>
                    <a:pt x="4362" y="5282"/>
                  </a:cubicBezTo>
                  <a:cubicBezTo>
                    <a:pt x="7" y="5282"/>
                    <a:pt x="7" y="5282"/>
                    <a:pt x="7" y="5282"/>
                  </a:cubicBezTo>
                  <a:lnTo>
                    <a:pt x="7" y="5203"/>
                  </a:lnTo>
                  <a:close/>
                  <a:moveTo>
                    <a:pt x="9804" y="5420"/>
                  </a:moveTo>
                  <a:cubicBezTo>
                    <a:pt x="5445" y="5420"/>
                    <a:pt x="5445" y="5420"/>
                    <a:pt x="5445" y="5420"/>
                  </a:cubicBezTo>
                  <a:cubicBezTo>
                    <a:pt x="5445" y="5427"/>
                    <a:pt x="5445" y="5427"/>
                    <a:pt x="5445" y="5427"/>
                  </a:cubicBezTo>
                  <a:cubicBezTo>
                    <a:pt x="9804" y="5427"/>
                    <a:pt x="9804" y="5427"/>
                    <a:pt x="9804" y="5427"/>
                  </a:cubicBezTo>
                  <a:cubicBezTo>
                    <a:pt x="9804" y="5470"/>
                    <a:pt x="9804" y="5470"/>
                    <a:pt x="9804" y="5470"/>
                  </a:cubicBezTo>
                  <a:cubicBezTo>
                    <a:pt x="5050" y="5470"/>
                    <a:pt x="5050" y="5470"/>
                    <a:pt x="5050" y="5470"/>
                  </a:cubicBezTo>
                  <a:cubicBezTo>
                    <a:pt x="5050" y="5470"/>
                    <a:pt x="5050" y="5470"/>
                    <a:pt x="5050" y="5470"/>
                  </a:cubicBezTo>
                  <a:cubicBezTo>
                    <a:pt x="7" y="5470"/>
                    <a:pt x="7" y="5470"/>
                    <a:pt x="7" y="5470"/>
                  </a:cubicBezTo>
                  <a:cubicBezTo>
                    <a:pt x="7" y="5427"/>
                    <a:pt x="7" y="5427"/>
                    <a:pt x="7" y="5427"/>
                  </a:cubicBezTo>
                  <a:cubicBezTo>
                    <a:pt x="4365" y="5427"/>
                    <a:pt x="4365" y="5427"/>
                    <a:pt x="4365" y="5427"/>
                  </a:cubicBezTo>
                  <a:cubicBezTo>
                    <a:pt x="4365" y="5420"/>
                    <a:pt x="4365" y="5420"/>
                    <a:pt x="4365" y="5420"/>
                  </a:cubicBezTo>
                  <a:cubicBezTo>
                    <a:pt x="7" y="5420"/>
                    <a:pt x="7" y="5420"/>
                    <a:pt x="7" y="5420"/>
                  </a:cubicBezTo>
                  <a:cubicBezTo>
                    <a:pt x="7" y="5382"/>
                    <a:pt x="7" y="5382"/>
                    <a:pt x="7" y="5382"/>
                  </a:cubicBezTo>
                  <a:cubicBezTo>
                    <a:pt x="4651" y="5382"/>
                    <a:pt x="4651" y="5382"/>
                    <a:pt x="4651" y="5382"/>
                  </a:cubicBezTo>
                  <a:cubicBezTo>
                    <a:pt x="4698" y="5429"/>
                    <a:pt x="4698" y="5429"/>
                    <a:pt x="4698" y="5429"/>
                  </a:cubicBezTo>
                  <a:cubicBezTo>
                    <a:pt x="4721" y="5406"/>
                    <a:pt x="4721" y="5406"/>
                    <a:pt x="4721" y="5406"/>
                  </a:cubicBezTo>
                  <a:cubicBezTo>
                    <a:pt x="4744" y="5429"/>
                    <a:pt x="4744" y="5429"/>
                    <a:pt x="4744" y="5429"/>
                  </a:cubicBezTo>
                  <a:cubicBezTo>
                    <a:pt x="4767" y="5407"/>
                    <a:pt x="4767" y="5407"/>
                    <a:pt x="4767" y="5407"/>
                  </a:cubicBezTo>
                  <a:cubicBezTo>
                    <a:pt x="4790" y="5430"/>
                    <a:pt x="4790" y="5430"/>
                    <a:pt x="4790" y="5430"/>
                  </a:cubicBezTo>
                  <a:cubicBezTo>
                    <a:pt x="4790" y="5429"/>
                    <a:pt x="4790" y="5429"/>
                    <a:pt x="4790" y="5429"/>
                  </a:cubicBezTo>
                  <a:cubicBezTo>
                    <a:pt x="4790" y="5429"/>
                    <a:pt x="4790" y="5429"/>
                    <a:pt x="4790" y="5429"/>
                  </a:cubicBezTo>
                  <a:cubicBezTo>
                    <a:pt x="4813" y="5407"/>
                    <a:pt x="4813" y="5407"/>
                    <a:pt x="4813" y="5407"/>
                  </a:cubicBezTo>
                  <a:cubicBezTo>
                    <a:pt x="4836" y="5430"/>
                    <a:pt x="4836" y="5430"/>
                    <a:pt x="4836" y="5430"/>
                  </a:cubicBezTo>
                  <a:cubicBezTo>
                    <a:pt x="4836" y="5429"/>
                    <a:pt x="4836" y="5429"/>
                    <a:pt x="4836" y="5429"/>
                  </a:cubicBezTo>
                  <a:cubicBezTo>
                    <a:pt x="4836" y="5429"/>
                    <a:pt x="4836" y="5429"/>
                    <a:pt x="4836" y="5429"/>
                  </a:cubicBezTo>
                  <a:cubicBezTo>
                    <a:pt x="4859" y="5407"/>
                    <a:pt x="4859" y="5407"/>
                    <a:pt x="4859" y="5407"/>
                  </a:cubicBezTo>
                  <a:cubicBezTo>
                    <a:pt x="4882" y="5430"/>
                    <a:pt x="4882" y="5430"/>
                    <a:pt x="4882" y="5430"/>
                  </a:cubicBezTo>
                  <a:cubicBezTo>
                    <a:pt x="4883" y="5429"/>
                    <a:pt x="4883" y="5429"/>
                    <a:pt x="4883" y="5429"/>
                  </a:cubicBezTo>
                  <a:cubicBezTo>
                    <a:pt x="4883" y="5429"/>
                    <a:pt x="4883" y="5429"/>
                    <a:pt x="4883" y="5429"/>
                  </a:cubicBezTo>
                  <a:cubicBezTo>
                    <a:pt x="4905" y="5407"/>
                    <a:pt x="4905" y="5407"/>
                    <a:pt x="4905" y="5407"/>
                  </a:cubicBezTo>
                  <a:cubicBezTo>
                    <a:pt x="4928" y="5430"/>
                    <a:pt x="4928" y="5430"/>
                    <a:pt x="4928" y="5430"/>
                  </a:cubicBezTo>
                  <a:cubicBezTo>
                    <a:pt x="4929" y="5429"/>
                    <a:pt x="4929" y="5429"/>
                    <a:pt x="4929" y="5429"/>
                  </a:cubicBezTo>
                  <a:cubicBezTo>
                    <a:pt x="4929" y="5429"/>
                    <a:pt x="4929" y="5429"/>
                    <a:pt x="4929" y="5429"/>
                  </a:cubicBezTo>
                  <a:cubicBezTo>
                    <a:pt x="4951" y="5407"/>
                    <a:pt x="4951" y="5407"/>
                    <a:pt x="4951" y="5407"/>
                  </a:cubicBezTo>
                  <a:cubicBezTo>
                    <a:pt x="4974" y="5430"/>
                    <a:pt x="4974" y="5430"/>
                    <a:pt x="4974" y="5430"/>
                  </a:cubicBezTo>
                  <a:cubicBezTo>
                    <a:pt x="4975" y="5429"/>
                    <a:pt x="4975" y="5429"/>
                    <a:pt x="4975" y="5429"/>
                  </a:cubicBezTo>
                  <a:cubicBezTo>
                    <a:pt x="4975" y="5429"/>
                    <a:pt x="4975" y="5429"/>
                    <a:pt x="4975" y="5429"/>
                  </a:cubicBezTo>
                  <a:cubicBezTo>
                    <a:pt x="4997" y="5407"/>
                    <a:pt x="4997" y="5407"/>
                    <a:pt x="4997" y="5407"/>
                  </a:cubicBezTo>
                  <a:cubicBezTo>
                    <a:pt x="5020" y="5430"/>
                    <a:pt x="5020" y="5430"/>
                    <a:pt x="5020" y="5430"/>
                  </a:cubicBezTo>
                  <a:cubicBezTo>
                    <a:pt x="5021" y="5429"/>
                    <a:pt x="5021" y="5429"/>
                    <a:pt x="5021" y="5429"/>
                  </a:cubicBezTo>
                  <a:cubicBezTo>
                    <a:pt x="5021" y="5429"/>
                    <a:pt x="5021" y="5429"/>
                    <a:pt x="5021" y="5429"/>
                  </a:cubicBezTo>
                  <a:cubicBezTo>
                    <a:pt x="5044" y="5407"/>
                    <a:pt x="5044" y="5407"/>
                    <a:pt x="5044" y="5407"/>
                  </a:cubicBezTo>
                  <a:cubicBezTo>
                    <a:pt x="5067" y="5430"/>
                    <a:pt x="5067" y="5430"/>
                    <a:pt x="5067" y="5430"/>
                  </a:cubicBezTo>
                  <a:cubicBezTo>
                    <a:pt x="5090" y="5406"/>
                    <a:pt x="5090" y="5406"/>
                    <a:pt x="5090" y="5406"/>
                  </a:cubicBezTo>
                  <a:cubicBezTo>
                    <a:pt x="5113" y="5430"/>
                    <a:pt x="5113" y="5430"/>
                    <a:pt x="5113" y="5430"/>
                  </a:cubicBezTo>
                  <a:cubicBezTo>
                    <a:pt x="5160" y="5382"/>
                    <a:pt x="5160" y="5382"/>
                    <a:pt x="5160" y="5382"/>
                  </a:cubicBezTo>
                  <a:cubicBezTo>
                    <a:pt x="9804" y="5382"/>
                    <a:pt x="9804" y="5382"/>
                    <a:pt x="9804" y="5382"/>
                  </a:cubicBezTo>
                  <a:lnTo>
                    <a:pt x="9804" y="5420"/>
                  </a:lnTo>
                  <a:close/>
                  <a:moveTo>
                    <a:pt x="4762" y="5356"/>
                  </a:moveTo>
                  <a:cubicBezTo>
                    <a:pt x="4760" y="5357"/>
                    <a:pt x="4760" y="5357"/>
                    <a:pt x="4760" y="5357"/>
                  </a:cubicBezTo>
                  <a:cubicBezTo>
                    <a:pt x="4760" y="5357"/>
                    <a:pt x="4760" y="5357"/>
                    <a:pt x="4760" y="5357"/>
                  </a:cubicBezTo>
                  <a:cubicBezTo>
                    <a:pt x="4744" y="5373"/>
                    <a:pt x="4744" y="5373"/>
                    <a:pt x="4744" y="5373"/>
                  </a:cubicBezTo>
                  <a:cubicBezTo>
                    <a:pt x="4726" y="5355"/>
                    <a:pt x="4726" y="5355"/>
                    <a:pt x="4726" y="5355"/>
                  </a:cubicBezTo>
                  <a:cubicBezTo>
                    <a:pt x="4744" y="5337"/>
                    <a:pt x="4744" y="5337"/>
                    <a:pt x="4744" y="5337"/>
                  </a:cubicBezTo>
                  <a:cubicBezTo>
                    <a:pt x="4760" y="5353"/>
                    <a:pt x="4760" y="5353"/>
                    <a:pt x="4760" y="5353"/>
                  </a:cubicBezTo>
                  <a:cubicBezTo>
                    <a:pt x="4760" y="5354"/>
                    <a:pt x="4760" y="5354"/>
                    <a:pt x="4760" y="5354"/>
                  </a:cubicBezTo>
                  <a:lnTo>
                    <a:pt x="4762" y="5356"/>
                  </a:lnTo>
                  <a:close/>
                  <a:moveTo>
                    <a:pt x="5108" y="5379"/>
                  </a:moveTo>
                  <a:cubicBezTo>
                    <a:pt x="5090" y="5397"/>
                    <a:pt x="5090" y="5397"/>
                    <a:pt x="5090" y="5397"/>
                  </a:cubicBezTo>
                  <a:cubicBezTo>
                    <a:pt x="5071" y="5379"/>
                    <a:pt x="5071" y="5379"/>
                    <a:pt x="5071" y="5379"/>
                  </a:cubicBezTo>
                  <a:cubicBezTo>
                    <a:pt x="5090" y="5360"/>
                    <a:pt x="5090" y="5360"/>
                    <a:pt x="5090" y="5360"/>
                  </a:cubicBezTo>
                  <a:lnTo>
                    <a:pt x="5108" y="5379"/>
                  </a:lnTo>
                  <a:close/>
                  <a:moveTo>
                    <a:pt x="5094" y="5356"/>
                  </a:moveTo>
                  <a:cubicBezTo>
                    <a:pt x="5113" y="5337"/>
                    <a:pt x="5113" y="5337"/>
                    <a:pt x="5113" y="5337"/>
                  </a:cubicBezTo>
                  <a:cubicBezTo>
                    <a:pt x="5154" y="5379"/>
                    <a:pt x="5154" y="5379"/>
                    <a:pt x="5154" y="5379"/>
                  </a:cubicBezTo>
                  <a:cubicBezTo>
                    <a:pt x="5113" y="5420"/>
                    <a:pt x="5113" y="5420"/>
                    <a:pt x="5113" y="5420"/>
                  </a:cubicBezTo>
                  <a:cubicBezTo>
                    <a:pt x="5094" y="5402"/>
                    <a:pt x="5094" y="5402"/>
                    <a:pt x="5094" y="5402"/>
                  </a:cubicBezTo>
                  <a:cubicBezTo>
                    <a:pt x="5118" y="5379"/>
                    <a:pt x="5118" y="5379"/>
                    <a:pt x="5118" y="5379"/>
                  </a:cubicBezTo>
                  <a:lnTo>
                    <a:pt x="5094" y="5356"/>
                  </a:lnTo>
                  <a:close/>
                  <a:moveTo>
                    <a:pt x="5049" y="5401"/>
                  </a:moveTo>
                  <a:cubicBezTo>
                    <a:pt x="5050" y="5400"/>
                    <a:pt x="5050" y="5400"/>
                    <a:pt x="5050" y="5400"/>
                  </a:cubicBezTo>
                  <a:cubicBezTo>
                    <a:pt x="5050" y="5400"/>
                    <a:pt x="5050" y="5400"/>
                    <a:pt x="5050" y="5400"/>
                  </a:cubicBezTo>
                  <a:cubicBezTo>
                    <a:pt x="5067" y="5383"/>
                    <a:pt x="5067" y="5383"/>
                    <a:pt x="5067" y="5383"/>
                  </a:cubicBezTo>
                  <a:cubicBezTo>
                    <a:pt x="5085" y="5402"/>
                    <a:pt x="5085" y="5402"/>
                    <a:pt x="5085" y="5402"/>
                  </a:cubicBezTo>
                  <a:cubicBezTo>
                    <a:pt x="5067" y="5420"/>
                    <a:pt x="5067" y="5420"/>
                    <a:pt x="5067" y="5420"/>
                  </a:cubicBezTo>
                  <a:cubicBezTo>
                    <a:pt x="5050" y="5404"/>
                    <a:pt x="5050" y="5404"/>
                    <a:pt x="5050" y="5404"/>
                  </a:cubicBezTo>
                  <a:cubicBezTo>
                    <a:pt x="5050" y="5403"/>
                    <a:pt x="5050" y="5403"/>
                    <a:pt x="5050" y="5403"/>
                  </a:cubicBezTo>
                  <a:lnTo>
                    <a:pt x="5049" y="5401"/>
                  </a:lnTo>
                  <a:close/>
                  <a:moveTo>
                    <a:pt x="5067" y="5374"/>
                  </a:moveTo>
                  <a:cubicBezTo>
                    <a:pt x="5050" y="5358"/>
                    <a:pt x="5050" y="5358"/>
                    <a:pt x="5050" y="5358"/>
                  </a:cubicBezTo>
                  <a:cubicBezTo>
                    <a:pt x="5050" y="5357"/>
                    <a:pt x="5050" y="5357"/>
                    <a:pt x="5050" y="5357"/>
                  </a:cubicBezTo>
                  <a:cubicBezTo>
                    <a:pt x="5049" y="5355"/>
                    <a:pt x="5049" y="5355"/>
                    <a:pt x="5049" y="5355"/>
                  </a:cubicBezTo>
                  <a:cubicBezTo>
                    <a:pt x="5050" y="5354"/>
                    <a:pt x="5050" y="5354"/>
                    <a:pt x="5050" y="5354"/>
                  </a:cubicBezTo>
                  <a:cubicBezTo>
                    <a:pt x="5050" y="5353"/>
                    <a:pt x="5050" y="5353"/>
                    <a:pt x="5050" y="5353"/>
                  </a:cubicBezTo>
                  <a:cubicBezTo>
                    <a:pt x="5067" y="5337"/>
                    <a:pt x="5067" y="5337"/>
                    <a:pt x="5067" y="5337"/>
                  </a:cubicBezTo>
                  <a:cubicBezTo>
                    <a:pt x="5085" y="5356"/>
                    <a:pt x="5085" y="5356"/>
                    <a:pt x="5085" y="5356"/>
                  </a:cubicBezTo>
                  <a:lnTo>
                    <a:pt x="5067" y="5374"/>
                  </a:lnTo>
                  <a:close/>
                  <a:moveTo>
                    <a:pt x="5062" y="5379"/>
                  </a:moveTo>
                  <a:cubicBezTo>
                    <a:pt x="5044" y="5396"/>
                    <a:pt x="5044" y="5396"/>
                    <a:pt x="5044" y="5396"/>
                  </a:cubicBezTo>
                  <a:cubicBezTo>
                    <a:pt x="5026" y="5378"/>
                    <a:pt x="5026" y="5378"/>
                    <a:pt x="5026" y="5378"/>
                  </a:cubicBezTo>
                  <a:cubicBezTo>
                    <a:pt x="5044" y="5360"/>
                    <a:pt x="5044" y="5360"/>
                    <a:pt x="5044" y="5360"/>
                  </a:cubicBezTo>
                  <a:lnTo>
                    <a:pt x="5062" y="5379"/>
                  </a:lnTo>
                  <a:close/>
                  <a:moveTo>
                    <a:pt x="5039" y="5402"/>
                  </a:moveTo>
                  <a:cubicBezTo>
                    <a:pt x="5021" y="5419"/>
                    <a:pt x="5021" y="5419"/>
                    <a:pt x="5021" y="5419"/>
                  </a:cubicBezTo>
                  <a:cubicBezTo>
                    <a:pt x="5003" y="5401"/>
                    <a:pt x="5003" y="5401"/>
                    <a:pt x="5003" y="5401"/>
                  </a:cubicBezTo>
                  <a:cubicBezTo>
                    <a:pt x="5021" y="5384"/>
                    <a:pt x="5021" y="5384"/>
                    <a:pt x="5021" y="5384"/>
                  </a:cubicBezTo>
                  <a:lnTo>
                    <a:pt x="5039" y="5402"/>
                  </a:lnTo>
                  <a:close/>
                  <a:moveTo>
                    <a:pt x="5021" y="5373"/>
                  </a:moveTo>
                  <a:cubicBezTo>
                    <a:pt x="5003" y="5355"/>
                    <a:pt x="5003" y="5355"/>
                    <a:pt x="5003" y="5355"/>
                  </a:cubicBezTo>
                  <a:cubicBezTo>
                    <a:pt x="5021" y="5337"/>
                    <a:pt x="5021" y="5337"/>
                    <a:pt x="5021" y="5337"/>
                  </a:cubicBezTo>
                  <a:cubicBezTo>
                    <a:pt x="5039" y="5356"/>
                    <a:pt x="5039" y="5356"/>
                    <a:pt x="5039" y="5356"/>
                  </a:cubicBezTo>
                  <a:lnTo>
                    <a:pt x="5021" y="5373"/>
                  </a:lnTo>
                  <a:close/>
                  <a:moveTo>
                    <a:pt x="5016" y="5379"/>
                  </a:moveTo>
                  <a:cubicBezTo>
                    <a:pt x="4998" y="5396"/>
                    <a:pt x="4998" y="5396"/>
                    <a:pt x="4998" y="5396"/>
                  </a:cubicBezTo>
                  <a:cubicBezTo>
                    <a:pt x="4980" y="5378"/>
                    <a:pt x="4980" y="5378"/>
                    <a:pt x="4980" y="5378"/>
                  </a:cubicBezTo>
                  <a:cubicBezTo>
                    <a:pt x="4997" y="5360"/>
                    <a:pt x="4997" y="5360"/>
                    <a:pt x="4997" y="5360"/>
                  </a:cubicBezTo>
                  <a:lnTo>
                    <a:pt x="5016" y="5379"/>
                  </a:lnTo>
                  <a:close/>
                  <a:moveTo>
                    <a:pt x="4993" y="5402"/>
                  </a:moveTo>
                  <a:cubicBezTo>
                    <a:pt x="4975" y="5419"/>
                    <a:pt x="4975" y="5419"/>
                    <a:pt x="4975" y="5419"/>
                  </a:cubicBezTo>
                  <a:cubicBezTo>
                    <a:pt x="4957" y="5401"/>
                    <a:pt x="4957" y="5401"/>
                    <a:pt x="4957" y="5401"/>
                  </a:cubicBezTo>
                  <a:cubicBezTo>
                    <a:pt x="4974" y="5384"/>
                    <a:pt x="4974" y="5384"/>
                    <a:pt x="4974" y="5384"/>
                  </a:cubicBezTo>
                  <a:lnTo>
                    <a:pt x="4993" y="5402"/>
                  </a:lnTo>
                  <a:close/>
                  <a:moveTo>
                    <a:pt x="4975" y="5373"/>
                  </a:moveTo>
                  <a:cubicBezTo>
                    <a:pt x="4957" y="5355"/>
                    <a:pt x="4957" y="5355"/>
                    <a:pt x="4957" y="5355"/>
                  </a:cubicBezTo>
                  <a:cubicBezTo>
                    <a:pt x="4974" y="5337"/>
                    <a:pt x="4974" y="5337"/>
                    <a:pt x="4974" y="5337"/>
                  </a:cubicBezTo>
                  <a:cubicBezTo>
                    <a:pt x="4993" y="5356"/>
                    <a:pt x="4993" y="5356"/>
                    <a:pt x="4993" y="5356"/>
                  </a:cubicBezTo>
                  <a:lnTo>
                    <a:pt x="4975" y="5373"/>
                  </a:lnTo>
                  <a:close/>
                  <a:moveTo>
                    <a:pt x="4969" y="5379"/>
                  </a:moveTo>
                  <a:cubicBezTo>
                    <a:pt x="4952" y="5396"/>
                    <a:pt x="4952" y="5396"/>
                    <a:pt x="4952" y="5396"/>
                  </a:cubicBezTo>
                  <a:cubicBezTo>
                    <a:pt x="4934" y="5378"/>
                    <a:pt x="4934" y="5378"/>
                    <a:pt x="4934" y="5378"/>
                  </a:cubicBezTo>
                  <a:cubicBezTo>
                    <a:pt x="4951" y="5360"/>
                    <a:pt x="4951" y="5360"/>
                    <a:pt x="4951" y="5360"/>
                  </a:cubicBezTo>
                  <a:lnTo>
                    <a:pt x="4969" y="5379"/>
                  </a:lnTo>
                  <a:close/>
                  <a:moveTo>
                    <a:pt x="4946" y="5402"/>
                  </a:moveTo>
                  <a:cubicBezTo>
                    <a:pt x="4929" y="5419"/>
                    <a:pt x="4929" y="5419"/>
                    <a:pt x="4929" y="5419"/>
                  </a:cubicBezTo>
                  <a:cubicBezTo>
                    <a:pt x="4911" y="5401"/>
                    <a:pt x="4911" y="5401"/>
                    <a:pt x="4911" y="5401"/>
                  </a:cubicBezTo>
                  <a:cubicBezTo>
                    <a:pt x="4928" y="5384"/>
                    <a:pt x="4928" y="5384"/>
                    <a:pt x="4928" y="5384"/>
                  </a:cubicBezTo>
                  <a:lnTo>
                    <a:pt x="4946" y="5402"/>
                  </a:lnTo>
                  <a:close/>
                  <a:moveTo>
                    <a:pt x="4929" y="5373"/>
                  </a:moveTo>
                  <a:cubicBezTo>
                    <a:pt x="4911" y="5355"/>
                    <a:pt x="4911" y="5355"/>
                    <a:pt x="4911" y="5355"/>
                  </a:cubicBezTo>
                  <a:cubicBezTo>
                    <a:pt x="4928" y="5337"/>
                    <a:pt x="4928" y="5337"/>
                    <a:pt x="4928" y="5337"/>
                  </a:cubicBezTo>
                  <a:cubicBezTo>
                    <a:pt x="4946" y="5356"/>
                    <a:pt x="4946" y="5356"/>
                    <a:pt x="4946" y="5356"/>
                  </a:cubicBezTo>
                  <a:lnTo>
                    <a:pt x="4929" y="5373"/>
                  </a:lnTo>
                  <a:close/>
                  <a:moveTo>
                    <a:pt x="4923" y="5379"/>
                  </a:moveTo>
                  <a:cubicBezTo>
                    <a:pt x="4906" y="5396"/>
                    <a:pt x="4906" y="5396"/>
                    <a:pt x="4906" y="5396"/>
                  </a:cubicBezTo>
                  <a:cubicBezTo>
                    <a:pt x="4887" y="5378"/>
                    <a:pt x="4887" y="5378"/>
                    <a:pt x="4887" y="5378"/>
                  </a:cubicBezTo>
                  <a:cubicBezTo>
                    <a:pt x="4905" y="5360"/>
                    <a:pt x="4905" y="5360"/>
                    <a:pt x="4905" y="5360"/>
                  </a:cubicBezTo>
                  <a:lnTo>
                    <a:pt x="4923" y="5379"/>
                  </a:lnTo>
                  <a:close/>
                  <a:moveTo>
                    <a:pt x="4900" y="5402"/>
                  </a:moveTo>
                  <a:cubicBezTo>
                    <a:pt x="4883" y="5419"/>
                    <a:pt x="4883" y="5419"/>
                    <a:pt x="4883" y="5419"/>
                  </a:cubicBezTo>
                  <a:cubicBezTo>
                    <a:pt x="4864" y="5401"/>
                    <a:pt x="4864" y="5401"/>
                    <a:pt x="4864" y="5401"/>
                  </a:cubicBezTo>
                  <a:cubicBezTo>
                    <a:pt x="4882" y="5384"/>
                    <a:pt x="4882" y="5384"/>
                    <a:pt x="4882" y="5384"/>
                  </a:cubicBezTo>
                  <a:lnTo>
                    <a:pt x="4900" y="5402"/>
                  </a:lnTo>
                  <a:close/>
                  <a:moveTo>
                    <a:pt x="4883" y="5373"/>
                  </a:moveTo>
                  <a:cubicBezTo>
                    <a:pt x="4864" y="5355"/>
                    <a:pt x="4864" y="5355"/>
                    <a:pt x="4864" y="5355"/>
                  </a:cubicBezTo>
                  <a:cubicBezTo>
                    <a:pt x="4882" y="5337"/>
                    <a:pt x="4882" y="5337"/>
                    <a:pt x="4882" y="5337"/>
                  </a:cubicBezTo>
                  <a:cubicBezTo>
                    <a:pt x="4900" y="5356"/>
                    <a:pt x="4900" y="5356"/>
                    <a:pt x="4900" y="5356"/>
                  </a:cubicBezTo>
                  <a:lnTo>
                    <a:pt x="4883" y="5373"/>
                  </a:lnTo>
                  <a:close/>
                  <a:moveTo>
                    <a:pt x="4877" y="5379"/>
                  </a:moveTo>
                  <a:cubicBezTo>
                    <a:pt x="4859" y="5396"/>
                    <a:pt x="4859" y="5396"/>
                    <a:pt x="4859" y="5396"/>
                  </a:cubicBezTo>
                  <a:cubicBezTo>
                    <a:pt x="4841" y="5378"/>
                    <a:pt x="4841" y="5378"/>
                    <a:pt x="4841" y="5378"/>
                  </a:cubicBezTo>
                  <a:cubicBezTo>
                    <a:pt x="4859" y="5360"/>
                    <a:pt x="4859" y="5360"/>
                    <a:pt x="4859" y="5360"/>
                  </a:cubicBezTo>
                  <a:lnTo>
                    <a:pt x="4877" y="5379"/>
                  </a:lnTo>
                  <a:close/>
                  <a:moveTo>
                    <a:pt x="4854" y="5402"/>
                  </a:moveTo>
                  <a:cubicBezTo>
                    <a:pt x="4836" y="5419"/>
                    <a:pt x="4836" y="5419"/>
                    <a:pt x="4836" y="5419"/>
                  </a:cubicBezTo>
                  <a:cubicBezTo>
                    <a:pt x="4818" y="5401"/>
                    <a:pt x="4818" y="5401"/>
                    <a:pt x="4818" y="5401"/>
                  </a:cubicBezTo>
                  <a:cubicBezTo>
                    <a:pt x="4836" y="5384"/>
                    <a:pt x="4836" y="5384"/>
                    <a:pt x="4836" y="5384"/>
                  </a:cubicBezTo>
                  <a:lnTo>
                    <a:pt x="4854" y="5402"/>
                  </a:lnTo>
                  <a:close/>
                  <a:moveTo>
                    <a:pt x="4836" y="5373"/>
                  </a:moveTo>
                  <a:cubicBezTo>
                    <a:pt x="4818" y="5355"/>
                    <a:pt x="4818" y="5355"/>
                    <a:pt x="4818" y="5355"/>
                  </a:cubicBezTo>
                  <a:cubicBezTo>
                    <a:pt x="4836" y="5337"/>
                    <a:pt x="4836" y="5337"/>
                    <a:pt x="4836" y="5337"/>
                  </a:cubicBezTo>
                  <a:cubicBezTo>
                    <a:pt x="4854" y="5356"/>
                    <a:pt x="4854" y="5356"/>
                    <a:pt x="4854" y="5356"/>
                  </a:cubicBezTo>
                  <a:lnTo>
                    <a:pt x="4836" y="5373"/>
                  </a:lnTo>
                  <a:close/>
                  <a:moveTo>
                    <a:pt x="4831" y="5379"/>
                  </a:moveTo>
                  <a:cubicBezTo>
                    <a:pt x="4813" y="5396"/>
                    <a:pt x="4813" y="5396"/>
                    <a:pt x="4813" y="5396"/>
                  </a:cubicBezTo>
                  <a:cubicBezTo>
                    <a:pt x="4795" y="5378"/>
                    <a:pt x="4795" y="5378"/>
                    <a:pt x="4795" y="5378"/>
                  </a:cubicBezTo>
                  <a:cubicBezTo>
                    <a:pt x="4813" y="5360"/>
                    <a:pt x="4813" y="5360"/>
                    <a:pt x="4813" y="5360"/>
                  </a:cubicBezTo>
                  <a:lnTo>
                    <a:pt x="4831" y="5379"/>
                  </a:lnTo>
                  <a:close/>
                  <a:moveTo>
                    <a:pt x="4808" y="5402"/>
                  </a:moveTo>
                  <a:cubicBezTo>
                    <a:pt x="4790" y="5419"/>
                    <a:pt x="4790" y="5419"/>
                    <a:pt x="4790" y="5419"/>
                  </a:cubicBezTo>
                  <a:cubicBezTo>
                    <a:pt x="4772" y="5401"/>
                    <a:pt x="4772" y="5401"/>
                    <a:pt x="4772" y="5401"/>
                  </a:cubicBezTo>
                  <a:cubicBezTo>
                    <a:pt x="4790" y="5384"/>
                    <a:pt x="4790" y="5384"/>
                    <a:pt x="4790" y="5384"/>
                  </a:cubicBezTo>
                  <a:lnTo>
                    <a:pt x="4808" y="5402"/>
                  </a:lnTo>
                  <a:close/>
                  <a:moveTo>
                    <a:pt x="4790" y="5373"/>
                  </a:moveTo>
                  <a:cubicBezTo>
                    <a:pt x="4772" y="5355"/>
                    <a:pt x="4772" y="5355"/>
                    <a:pt x="4772" y="5355"/>
                  </a:cubicBezTo>
                  <a:cubicBezTo>
                    <a:pt x="4790" y="5337"/>
                    <a:pt x="4790" y="5337"/>
                    <a:pt x="4790" y="5337"/>
                  </a:cubicBezTo>
                  <a:cubicBezTo>
                    <a:pt x="4808" y="5356"/>
                    <a:pt x="4808" y="5356"/>
                    <a:pt x="4808" y="5356"/>
                  </a:cubicBezTo>
                  <a:lnTo>
                    <a:pt x="4790" y="5373"/>
                  </a:lnTo>
                  <a:close/>
                  <a:moveTo>
                    <a:pt x="4785" y="5379"/>
                  </a:moveTo>
                  <a:cubicBezTo>
                    <a:pt x="4767" y="5396"/>
                    <a:pt x="4767" y="5396"/>
                    <a:pt x="4767" y="5396"/>
                  </a:cubicBezTo>
                  <a:cubicBezTo>
                    <a:pt x="4749" y="5378"/>
                    <a:pt x="4749" y="5378"/>
                    <a:pt x="4749" y="5378"/>
                  </a:cubicBezTo>
                  <a:cubicBezTo>
                    <a:pt x="4767" y="5360"/>
                    <a:pt x="4767" y="5360"/>
                    <a:pt x="4767" y="5360"/>
                  </a:cubicBezTo>
                  <a:lnTo>
                    <a:pt x="4785" y="5379"/>
                  </a:lnTo>
                  <a:close/>
                  <a:moveTo>
                    <a:pt x="4762" y="5402"/>
                  </a:moveTo>
                  <a:cubicBezTo>
                    <a:pt x="4760" y="5403"/>
                    <a:pt x="4760" y="5403"/>
                    <a:pt x="4760" y="5403"/>
                  </a:cubicBezTo>
                  <a:cubicBezTo>
                    <a:pt x="4760" y="5403"/>
                    <a:pt x="4760" y="5403"/>
                    <a:pt x="4760" y="5403"/>
                  </a:cubicBezTo>
                  <a:cubicBezTo>
                    <a:pt x="4744" y="5419"/>
                    <a:pt x="4744" y="5419"/>
                    <a:pt x="4744" y="5419"/>
                  </a:cubicBezTo>
                  <a:cubicBezTo>
                    <a:pt x="4726" y="5401"/>
                    <a:pt x="4726" y="5401"/>
                    <a:pt x="4726" y="5401"/>
                  </a:cubicBezTo>
                  <a:cubicBezTo>
                    <a:pt x="4744" y="5383"/>
                    <a:pt x="4744" y="5383"/>
                    <a:pt x="4744" y="5383"/>
                  </a:cubicBezTo>
                  <a:cubicBezTo>
                    <a:pt x="4760" y="5399"/>
                    <a:pt x="4760" y="5399"/>
                    <a:pt x="4760" y="5399"/>
                  </a:cubicBezTo>
                  <a:cubicBezTo>
                    <a:pt x="4760" y="5400"/>
                    <a:pt x="4760" y="5400"/>
                    <a:pt x="4760" y="5400"/>
                  </a:cubicBezTo>
                  <a:lnTo>
                    <a:pt x="4762" y="5402"/>
                  </a:lnTo>
                  <a:close/>
                  <a:moveTo>
                    <a:pt x="4739" y="5378"/>
                  </a:moveTo>
                  <a:cubicBezTo>
                    <a:pt x="4721" y="5396"/>
                    <a:pt x="4721" y="5396"/>
                    <a:pt x="4721" y="5396"/>
                  </a:cubicBezTo>
                  <a:cubicBezTo>
                    <a:pt x="4703" y="5378"/>
                    <a:pt x="4703" y="5378"/>
                    <a:pt x="4703" y="5378"/>
                  </a:cubicBezTo>
                  <a:cubicBezTo>
                    <a:pt x="4721" y="5360"/>
                    <a:pt x="4721" y="5360"/>
                    <a:pt x="4721" y="5360"/>
                  </a:cubicBezTo>
                  <a:lnTo>
                    <a:pt x="4739" y="5378"/>
                  </a:lnTo>
                  <a:close/>
                  <a:moveTo>
                    <a:pt x="4693" y="5378"/>
                  </a:moveTo>
                  <a:cubicBezTo>
                    <a:pt x="4716" y="5401"/>
                    <a:pt x="4716" y="5401"/>
                    <a:pt x="4716" y="5401"/>
                  </a:cubicBezTo>
                  <a:cubicBezTo>
                    <a:pt x="4698" y="5419"/>
                    <a:pt x="4698" y="5419"/>
                    <a:pt x="4698" y="5419"/>
                  </a:cubicBezTo>
                  <a:cubicBezTo>
                    <a:pt x="4657" y="5378"/>
                    <a:pt x="4657" y="5378"/>
                    <a:pt x="4657" y="5378"/>
                  </a:cubicBezTo>
                  <a:cubicBezTo>
                    <a:pt x="4698" y="5337"/>
                    <a:pt x="4698" y="5337"/>
                    <a:pt x="4698" y="5337"/>
                  </a:cubicBezTo>
                  <a:cubicBezTo>
                    <a:pt x="4716" y="5355"/>
                    <a:pt x="4716" y="5355"/>
                    <a:pt x="4716" y="5355"/>
                  </a:cubicBezTo>
                  <a:lnTo>
                    <a:pt x="4693" y="5378"/>
                  </a:lnTo>
                  <a:close/>
                  <a:moveTo>
                    <a:pt x="9804" y="5330"/>
                  </a:moveTo>
                  <a:cubicBezTo>
                    <a:pt x="5445" y="5330"/>
                    <a:pt x="5445" y="5330"/>
                    <a:pt x="5445" y="5330"/>
                  </a:cubicBezTo>
                  <a:cubicBezTo>
                    <a:pt x="5445" y="5337"/>
                    <a:pt x="5445" y="5337"/>
                    <a:pt x="5445" y="5337"/>
                  </a:cubicBezTo>
                  <a:cubicBezTo>
                    <a:pt x="9804" y="5337"/>
                    <a:pt x="9804" y="5337"/>
                    <a:pt x="9804" y="5337"/>
                  </a:cubicBezTo>
                  <a:cubicBezTo>
                    <a:pt x="9804" y="5375"/>
                    <a:pt x="9804" y="5375"/>
                    <a:pt x="9804" y="5375"/>
                  </a:cubicBezTo>
                  <a:cubicBezTo>
                    <a:pt x="5160" y="5375"/>
                    <a:pt x="5160" y="5375"/>
                    <a:pt x="5160" y="5375"/>
                  </a:cubicBezTo>
                  <a:cubicBezTo>
                    <a:pt x="5113" y="5328"/>
                    <a:pt x="5113" y="5328"/>
                    <a:pt x="5113" y="5328"/>
                  </a:cubicBezTo>
                  <a:cubicBezTo>
                    <a:pt x="5090" y="5351"/>
                    <a:pt x="5090" y="5351"/>
                    <a:pt x="5090" y="5351"/>
                  </a:cubicBezTo>
                  <a:cubicBezTo>
                    <a:pt x="5067" y="5328"/>
                    <a:pt x="5067" y="5328"/>
                    <a:pt x="5067" y="5328"/>
                  </a:cubicBezTo>
                  <a:cubicBezTo>
                    <a:pt x="5044" y="5350"/>
                    <a:pt x="5044" y="5350"/>
                    <a:pt x="5044" y="5350"/>
                  </a:cubicBezTo>
                  <a:cubicBezTo>
                    <a:pt x="5021" y="5327"/>
                    <a:pt x="5021" y="5327"/>
                    <a:pt x="5021" y="5327"/>
                  </a:cubicBezTo>
                  <a:cubicBezTo>
                    <a:pt x="5021" y="5328"/>
                    <a:pt x="5021" y="5328"/>
                    <a:pt x="5021" y="5328"/>
                  </a:cubicBezTo>
                  <a:cubicBezTo>
                    <a:pt x="5020" y="5328"/>
                    <a:pt x="5020" y="5328"/>
                    <a:pt x="5020" y="5328"/>
                  </a:cubicBezTo>
                  <a:cubicBezTo>
                    <a:pt x="4998" y="5350"/>
                    <a:pt x="4998" y="5350"/>
                    <a:pt x="4998" y="5350"/>
                  </a:cubicBezTo>
                  <a:cubicBezTo>
                    <a:pt x="4975" y="5327"/>
                    <a:pt x="4975" y="5327"/>
                    <a:pt x="4975" y="5327"/>
                  </a:cubicBezTo>
                  <a:cubicBezTo>
                    <a:pt x="4974" y="5328"/>
                    <a:pt x="4974" y="5328"/>
                    <a:pt x="4974" y="5328"/>
                  </a:cubicBezTo>
                  <a:cubicBezTo>
                    <a:pt x="4974" y="5328"/>
                    <a:pt x="4974" y="5328"/>
                    <a:pt x="4974" y="5328"/>
                  </a:cubicBezTo>
                  <a:cubicBezTo>
                    <a:pt x="4952" y="5350"/>
                    <a:pt x="4952" y="5350"/>
                    <a:pt x="4952" y="5350"/>
                  </a:cubicBezTo>
                  <a:cubicBezTo>
                    <a:pt x="4929" y="5327"/>
                    <a:pt x="4929" y="5327"/>
                    <a:pt x="4929" y="5327"/>
                  </a:cubicBezTo>
                  <a:cubicBezTo>
                    <a:pt x="4928" y="5328"/>
                    <a:pt x="4928" y="5328"/>
                    <a:pt x="4928" y="5328"/>
                  </a:cubicBezTo>
                  <a:cubicBezTo>
                    <a:pt x="4928" y="5328"/>
                    <a:pt x="4928" y="5328"/>
                    <a:pt x="4928" y="5328"/>
                  </a:cubicBezTo>
                  <a:cubicBezTo>
                    <a:pt x="4906" y="5350"/>
                    <a:pt x="4906" y="5350"/>
                    <a:pt x="4906" y="5350"/>
                  </a:cubicBezTo>
                  <a:cubicBezTo>
                    <a:pt x="4883" y="5327"/>
                    <a:pt x="4883" y="5327"/>
                    <a:pt x="4883" y="5327"/>
                  </a:cubicBezTo>
                  <a:cubicBezTo>
                    <a:pt x="4882" y="5328"/>
                    <a:pt x="4882" y="5328"/>
                    <a:pt x="4882" y="5328"/>
                  </a:cubicBezTo>
                  <a:cubicBezTo>
                    <a:pt x="4882" y="5328"/>
                    <a:pt x="4882" y="5328"/>
                    <a:pt x="4882" y="5328"/>
                  </a:cubicBezTo>
                  <a:cubicBezTo>
                    <a:pt x="4859" y="5350"/>
                    <a:pt x="4859" y="5350"/>
                    <a:pt x="4859" y="5350"/>
                  </a:cubicBezTo>
                  <a:cubicBezTo>
                    <a:pt x="4836" y="5327"/>
                    <a:pt x="4836" y="5327"/>
                    <a:pt x="4836" y="5327"/>
                  </a:cubicBezTo>
                  <a:cubicBezTo>
                    <a:pt x="4836" y="5328"/>
                    <a:pt x="4836" y="5328"/>
                    <a:pt x="4836" y="5328"/>
                  </a:cubicBezTo>
                  <a:cubicBezTo>
                    <a:pt x="4836" y="5328"/>
                    <a:pt x="4836" y="5328"/>
                    <a:pt x="4836" y="5328"/>
                  </a:cubicBezTo>
                  <a:cubicBezTo>
                    <a:pt x="4813" y="5350"/>
                    <a:pt x="4813" y="5350"/>
                    <a:pt x="4813" y="5350"/>
                  </a:cubicBezTo>
                  <a:cubicBezTo>
                    <a:pt x="4790" y="5327"/>
                    <a:pt x="4790" y="5327"/>
                    <a:pt x="4790" y="5327"/>
                  </a:cubicBezTo>
                  <a:cubicBezTo>
                    <a:pt x="4790" y="5328"/>
                    <a:pt x="4790" y="5328"/>
                    <a:pt x="4790" y="5328"/>
                  </a:cubicBezTo>
                  <a:cubicBezTo>
                    <a:pt x="4790" y="5328"/>
                    <a:pt x="4790" y="5328"/>
                    <a:pt x="4790" y="5328"/>
                  </a:cubicBezTo>
                  <a:cubicBezTo>
                    <a:pt x="4767" y="5350"/>
                    <a:pt x="4767" y="5350"/>
                    <a:pt x="4767" y="5350"/>
                  </a:cubicBezTo>
                  <a:cubicBezTo>
                    <a:pt x="4744" y="5327"/>
                    <a:pt x="4744" y="5327"/>
                    <a:pt x="4744" y="5327"/>
                  </a:cubicBezTo>
                  <a:cubicBezTo>
                    <a:pt x="4721" y="5350"/>
                    <a:pt x="4721" y="5350"/>
                    <a:pt x="4721" y="5350"/>
                  </a:cubicBezTo>
                  <a:cubicBezTo>
                    <a:pt x="4698" y="5327"/>
                    <a:pt x="4698" y="5327"/>
                    <a:pt x="4698" y="5327"/>
                  </a:cubicBezTo>
                  <a:cubicBezTo>
                    <a:pt x="4651" y="5375"/>
                    <a:pt x="4651" y="5375"/>
                    <a:pt x="4651" y="5375"/>
                  </a:cubicBezTo>
                  <a:cubicBezTo>
                    <a:pt x="7" y="5375"/>
                    <a:pt x="7" y="5375"/>
                    <a:pt x="7" y="5375"/>
                  </a:cubicBezTo>
                  <a:cubicBezTo>
                    <a:pt x="7" y="5337"/>
                    <a:pt x="7" y="5337"/>
                    <a:pt x="7" y="5337"/>
                  </a:cubicBezTo>
                  <a:cubicBezTo>
                    <a:pt x="4365" y="5337"/>
                    <a:pt x="4365" y="5337"/>
                    <a:pt x="4365" y="5337"/>
                  </a:cubicBezTo>
                  <a:cubicBezTo>
                    <a:pt x="4365" y="5330"/>
                    <a:pt x="4365" y="5330"/>
                    <a:pt x="4365" y="5330"/>
                  </a:cubicBezTo>
                  <a:cubicBezTo>
                    <a:pt x="7" y="5330"/>
                    <a:pt x="7" y="5330"/>
                    <a:pt x="7" y="5330"/>
                  </a:cubicBezTo>
                  <a:cubicBezTo>
                    <a:pt x="7" y="5289"/>
                    <a:pt x="7" y="5289"/>
                    <a:pt x="7" y="5289"/>
                  </a:cubicBezTo>
                  <a:cubicBezTo>
                    <a:pt x="4362" y="5289"/>
                    <a:pt x="4362" y="5289"/>
                    <a:pt x="4362" y="5289"/>
                  </a:cubicBezTo>
                  <a:cubicBezTo>
                    <a:pt x="4362" y="5289"/>
                    <a:pt x="4362" y="5289"/>
                    <a:pt x="4362" y="5289"/>
                  </a:cubicBezTo>
                  <a:cubicBezTo>
                    <a:pt x="4365" y="5289"/>
                    <a:pt x="4365" y="5289"/>
                    <a:pt x="4365" y="5289"/>
                  </a:cubicBezTo>
                  <a:cubicBezTo>
                    <a:pt x="4760" y="5289"/>
                    <a:pt x="4760" y="5289"/>
                    <a:pt x="4760" y="5289"/>
                  </a:cubicBezTo>
                  <a:cubicBezTo>
                    <a:pt x="4760" y="5289"/>
                    <a:pt x="4760" y="5289"/>
                    <a:pt x="4760" y="5289"/>
                  </a:cubicBezTo>
                  <a:cubicBezTo>
                    <a:pt x="5445" y="5289"/>
                    <a:pt x="5445" y="5289"/>
                    <a:pt x="5445" y="5289"/>
                  </a:cubicBezTo>
                  <a:cubicBezTo>
                    <a:pt x="5449" y="5289"/>
                    <a:pt x="5449" y="5289"/>
                    <a:pt x="5449" y="5289"/>
                  </a:cubicBezTo>
                  <a:cubicBezTo>
                    <a:pt x="5449" y="5289"/>
                    <a:pt x="5449" y="5289"/>
                    <a:pt x="5449" y="5289"/>
                  </a:cubicBezTo>
                  <a:cubicBezTo>
                    <a:pt x="9804" y="5289"/>
                    <a:pt x="9804" y="5289"/>
                    <a:pt x="9804" y="5289"/>
                  </a:cubicBezTo>
                  <a:lnTo>
                    <a:pt x="9804" y="5330"/>
                  </a:lnTo>
                  <a:close/>
                  <a:moveTo>
                    <a:pt x="9804" y="5282"/>
                  </a:moveTo>
                  <a:cubicBezTo>
                    <a:pt x="5449" y="5282"/>
                    <a:pt x="5449" y="5282"/>
                    <a:pt x="5449" y="5282"/>
                  </a:cubicBezTo>
                  <a:cubicBezTo>
                    <a:pt x="5450" y="5261"/>
                    <a:pt x="5458" y="5242"/>
                    <a:pt x="5473" y="5227"/>
                  </a:cubicBezTo>
                  <a:cubicBezTo>
                    <a:pt x="5489" y="5212"/>
                    <a:pt x="5509" y="5203"/>
                    <a:pt x="5531" y="5203"/>
                  </a:cubicBezTo>
                  <a:cubicBezTo>
                    <a:pt x="5531" y="5203"/>
                    <a:pt x="5531" y="5203"/>
                    <a:pt x="5531" y="5203"/>
                  </a:cubicBezTo>
                  <a:cubicBezTo>
                    <a:pt x="5535" y="5203"/>
                    <a:pt x="5535" y="5203"/>
                    <a:pt x="5535" y="5203"/>
                  </a:cubicBezTo>
                  <a:cubicBezTo>
                    <a:pt x="5535" y="5203"/>
                    <a:pt x="5535" y="5203"/>
                    <a:pt x="5535" y="5203"/>
                  </a:cubicBezTo>
                  <a:cubicBezTo>
                    <a:pt x="9804" y="5203"/>
                    <a:pt x="9804" y="5203"/>
                    <a:pt x="9804" y="5203"/>
                  </a:cubicBezTo>
                  <a:lnTo>
                    <a:pt x="9804" y="5282"/>
                  </a:lnTo>
                  <a:close/>
                  <a:moveTo>
                    <a:pt x="9804" y="5196"/>
                  </a:moveTo>
                  <a:cubicBezTo>
                    <a:pt x="9615" y="5196"/>
                    <a:pt x="9615" y="5196"/>
                    <a:pt x="9615" y="5196"/>
                  </a:cubicBezTo>
                  <a:cubicBezTo>
                    <a:pt x="9732" y="4865"/>
                    <a:pt x="9732" y="4865"/>
                    <a:pt x="9732" y="4865"/>
                  </a:cubicBezTo>
                  <a:cubicBezTo>
                    <a:pt x="9804" y="4865"/>
                    <a:pt x="9804" y="4865"/>
                    <a:pt x="9804" y="4865"/>
                  </a:cubicBezTo>
                  <a:lnTo>
                    <a:pt x="9804" y="5196"/>
                  </a:lnTo>
                  <a:close/>
                  <a:moveTo>
                    <a:pt x="9621" y="3345"/>
                  </a:moveTo>
                  <a:cubicBezTo>
                    <a:pt x="9658" y="3307"/>
                    <a:pt x="9658" y="3307"/>
                    <a:pt x="9658" y="3307"/>
                  </a:cubicBezTo>
                  <a:cubicBezTo>
                    <a:pt x="9667" y="3317"/>
                    <a:pt x="9673" y="3330"/>
                    <a:pt x="9674" y="3345"/>
                  </a:cubicBezTo>
                  <a:lnTo>
                    <a:pt x="9621" y="3345"/>
                  </a:lnTo>
                  <a:close/>
                  <a:moveTo>
                    <a:pt x="9674" y="3352"/>
                  </a:moveTo>
                  <a:cubicBezTo>
                    <a:pt x="9673" y="3366"/>
                    <a:pt x="9667" y="3379"/>
                    <a:pt x="9658" y="3389"/>
                  </a:cubicBezTo>
                  <a:cubicBezTo>
                    <a:pt x="9621" y="3352"/>
                    <a:pt x="9621" y="3352"/>
                    <a:pt x="9621" y="3352"/>
                  </a:cubicBezTo>
                  <a:lnTo>
                    <a:pt x="9674" y="3352"/>
                  </a:lnTo>
                  <a:close/>
                  <a:moveTo>
                    <a:pt x="9616" y="3340"/>
                  </a:moveTo>
                  <a:cubicBezTo>
                    <a:pt x="9616" y="3287"/>
                    <a:pt x="9616" y="3287"/>
                    <a:pt x="9616" y="3287"/>
                  </a:cubicBezTo>
                  <a:cubicBezTo>
                    <a:pt x="9630" y="3288"/>
                    <a:pt x="9644" y="3293"/>
                    <a:pt x="9654" y="3302"/>
                  </a:cubicBezTo>
                  <a:lnTo>
                    <a:pt x="9616" y="3340"/>
                  </a:lnTo>
                  <a:close/>
                  <a:moveTo>
                    <a:pt x="9654" y="3394"/>
                  </a:moveTo>
                  <a:cubicBezTo>
                    <a:pt x="9644" y="3403"/>
                    <a:pt x="9630" y="3409"/>
                    <a:pt x="9616" y="3409"/>
                  </a:cubicBezTo>
                  <a:cubicBezTo>
                    <a:pt x="9616" y="3356"/>
                    <a:pt x="9616" y="3356"/>
                    <a:pt x="9616" y="3356"/>
                  </a:cubicBezTo>
                  <a:lnTo>
                    <a:pt x="9654" y="3394"/>
                  </a:lnTo>
                  <a:close/>
                  <a:moveTo>
                    <a:pt x="9675" y="4865"/>
                  </a:moveTo>
                  <a:cubicBezTo>
                    <a:pt x="9725" y="4865"/>
                    <a:pt x="9725" y="4865"/>
                    <a:pt x="9725" y="4865"/>
                  </a:cubicBezTo>
                  <a:cubicBezTo>
                    <a:pt x="9618" y="5168"/>
                    <a:pt x="9618" y="5168"/>
                    <a:pt x="9618" y="5168"/>
                  </a:cubicBezTo>
                  <a:lnTo>
                    <a:pt x="9675" y="4865"/>
                  </a:lnTo>
                  <a:close/>
                  <a:moveTo>
                    <a:pt x="9618" y="5130"/>
                  </a:moveTo>
                  <a:cubicBezTo>
                    <a:pt x="9618" y="4865"/>
                    <a:pt x="9618" y="4865"/>
                    <a:pt x="9618" y="4865"/>
                  </a:cubicBezTo>
                  <a:cubicBezTo>
                    <a:pt x="9668" y="4865"/>
                    <a:pt x="9668" y="4865"/>
                    <a:pt x="9668" y="4865"/>
                  </a:cubicBezTo>
                  <a:lnTo>
                    <a:pt x="9618" y="5130"/>
                  </a:lnTo>
                  <a:close/>
                  <a:moveTo>
                    <a:pt x="9804" y="731"/>
                  </a:moveTo>
                  <a:cubicBezTo>
                    <a:pt x="9748" y="728"/>
                    <a:pt x="9704" y="682"/>
                    <a:pt x="9704" y="626"/>
                  </a:cubicBezTo>
                  <a:cubicBezTo>
                    <a:pt x="9704" y="621"/>
                    <a:pt x="9704" y="621"/>
                    <a:pt x="9704" y="621"/>
                  </a:cubicBezTo>
                  <a:cubicBezTo>
                    <a:pt x="9697" y="621"/>
                    <a:pt x="9697" y="621"/>
                    <a:pt x="9697" y="621"/>
                  </a:cubicBezTo>
                  <a:cubicBezTo>
                    <a:pt x="9697" y="626"/>
                    <a:pt x="9697" y="626"/>
                    <a:pt x="9697" y="626"/>
                  </a:cubicBezTo>
                  <a:cubicBezTo>
                    <a:pt x="9697" y="686"/>
                    <a:pt x="9745" y="735"/>
                    <a:pt x="9804" y="738"/>
                  </a:cubicBezTo>
                  <a:cubicBezTo>
                    <a:pt x="9804" y="2504"/>
                    <a:pt x="9804" y="2504"/>
                    <a:pt x="9804" y="2504"/>
                  </a:cubicBezTo>
                  <a:cubicBezTo>
                    <a:pt x="9751" y="2505"/>
                    <a:pt x="9709" y="2549"/>
                    <a:pt x="9709" y="2602"/>
                  </a:cubicBezTo>
                  <a:cubicBezTo>
                    <a:pt x="9709" y="2602"/>
                    <a:pt x="9709" y="2602"/>
                    <a:pt x="9709" y="2602"/>
                  </a:cubicBezTo>
                  <a:cubicBezTo>
                    <a:pt x="9709" y="2602"/>
                    <a:pt x="9709" y="2602"/>
                    <a:pt x="9709" y="2602"/>
                  </a:cubicBezTo>
                  <a:cubicBezTo>
                    <a:pt x="9709" y="2875"/>
                    <a:pt x="9709" y="2875"/>
                    <a:pt x="9709" y="2875"/>
                  </a:cubicBezTo>
                  <a:cubicBezTo>
                    <a:pt x="9709" y="2928"/>
                    <a:pt x="9751" y="2972"/>
                    <a:pt x="9804" y="2974"/>
                  </a:cubicBezTo>
                  <a:cubicBezTo>
                    <a:pt x="9804" y="4740"/>
                    <a:pt x="9804" y="4740"/>
                    <a:pt x="9804" y="4740"/>
                  </a:cubicBezTo>
                  <a:cubicBezTo>
                    <a:pt x="9745" y="4742"/>
                    <a:pt x="9697" y="4792"/>
                    <a:pt x="9697" y="4852"/>
                  </a:cubicBezTo>
                  <a:cubicBezTo>
                    <a:pt x="9697" y="4856"/>
                    <a:pt x="9697" y="4856"/>
                    <a:pt x="9697" y="4856"/>
                  </a:cubicBezTo>
                  <a:cubicBezTo>
                    <a:pt x="9704" y="4856"/>
                    <a:pt x="9704" y="4856"/>
                    <a:pt x="9704" y="4856"/>
                  </a:cubicBezTo>
                  <a:cubicBezTo>
                    <a:pt x="9704" y="4852"/>
                    <a:pt x="9704" y="4852"/>
                    <a:pt x="9704" y="4852"/>
                  </a:cubicBezTo>
                  <a:cubicBezTo>
                    <a:pt x="9704" y="4795"/>
                    <a:pt x="9748" y="4749"/>
                    <a:pt x="9804" y="4747"/>
                  </a:cubicBezTo>
                  <a:cubicBezTo>
                    <a:pt x="9804" y="4857"/>
                    <a:pt x="9804" y="4857"/>
                    <a:pt x="9804" y="4857"/>
                  </a:cubicBezTo>
                  <a:cubicBezTo>
                    <a:pt x="9734" y="4857"/>
                    <a:pt x="9734" y="4857"/>
                    <a:pt x="9734" y="4857"/>
                  </a:cubicBezTo>
                  <a:cubicBezTo>
                    <a:pt x="9734" y="4857"/>
                    <a:pt x="9734" y="4857"/>
                    <a:pt x="9734" y="4857"/>
                  </a:cubicBezTo>
                  <a:cubicBezTo>
                    <a:pt x="9618" y="4857"/>
                    <a:pt x="9618" y="4857"/>
                    <a:pt x="9618" y="4857"/>
                  </a:cubicBezTo>
                  <a:cubicBezTo>
                    <a:pt x="9618" y="3416"/>
                    <a:pt x="9618" y="3416"/>
                    <a:pt x="9618" y="3416"/>
                  </a:cubicBezTo>
                  <a:cubicBezTo>
                    <a:pt x="9653" y="3414"/>
                    <a:pt x="9681" y="3384"/>
                    <a:pt x="9681" y="3348"/>
                  </a:cubicBezTo>
                  <a:cubicBezTo>
                    <a:pt x="9681" y="3310"/>
                    <a:pt x="9650" y="3280"/>
                    <a:pt x="9613" y="3280"/>
                  </a:cubicBezTo>
                  <a:cubicBezTo>
                    <a:pt x="9575" y="3280"/>
                    <a:pt x="9544" y="3310"/>
                    <a:pt x="9544" y="3348"/>
                  </a:cubicBezTo>
                  <a:cubicBezTo>
                    <a:pt x="9544" y="3385"/>
                    <a:pt x="9574" y="3415"/>
                    <a:pt x="9611" y="3416"/>
                  </a:cubicBezTo>
                  <a:cubicBezTo>
                    <a:pt x="9611" y="4857"/>
                    <a:pt x="9611" y="4857"/>
                    <a:pt x="9611" y="4857"/>
                  </a:cubicBezTo>
                  <a:cubicBezTo>
                    <a:pt x="9495" y="4857"/>
                    <a:pt x="9495" y="4857"/>
                    <a:pt x="9495" y="4857"/>
                  </a:cubicBezTo>
                  <a:cubicBezTo>
                    <a:pt x="9495" y="4857"/>
                    <a:pt x="9495" y="4857"/>
                    <a:pt x="9495" y="4857"/>
                  </a:cubicBezTo>
                  <a:cubicBezTo>
                    <a:pt x="9420" y="4857"/>
                    <a:pt x="9420" y="4857"/>
                    <a:pt x="9420" y="4857"/>
                  </a:cubicBezTo>
                  <a:cubicBezTo>
                    <a:pt x="9420" y="4747"/>
                    <a:pt x="9420" y="4747"/>
                    <a:pt x="9420" y="4747"/>
                  </a:cubicBezTo>
                  <a:cubicBezTo>
                    <a:pt x="9474" y="4750"/>
                    <a:pt x="9518" y="4796"/>
                    <a:pt x="9518" y="4852"/>
                  </a:cubicBezTo>
                  <a:cubicBezTo>
                    <a:pt x="9518" y="4856"/>
                    <a:pt x="9518" y="4856"/>
                    <a:pt x="9518" y="4856"/>
                  </a:cubicBezTo>
                  <a:cubicBezTo>
                    <a:pt x="9525" y="4856"/>
                    <a:pt x="9525" y="4856"/>
                    <a:pt x="9525" y="4856"/>
                  </a:cubicBezTo>
                  <a:cubicBezTo>
                    <a:pt x="9525" y="4852"/>
                    <a:pt x="9525" y="4852"/>
                    <a:pt x="9525" y="4852"/>
                  </a:cubicBezTo>
                  <a:cubicBezTo>
                    <a:pt x="9525" y="4792"/>
                    <a:pt x="9478" y="4743"/>
                    <a:pt x="9420" y="4740"/>
                  </a:cubicBezTo>
                  <a:cubicBezTo>
                    <a:pt x="9420" y="2974"/>
                    <a:pt x="9420" y="2974"/>
                    <a:pt x="9420" y="2974"/>
                  </a:cubicBezTo>
                  <a:cubicBezTo>
                    <a:pt x="9472" y="2972"/>
                    <a:pt x="9515" y="2928"/>
                    <a:pt x="9515" y="2875"/>
                  </a:cubicBezTo>
                  <a:cubicBezTo>
                    <a:pt x="9515" y="2602"/>
                    <a:pt x="9515" y="2602"/>
                    <a:pt x="9515" y="2602"/>
                  </a:cubicBezTo>
                  <a:cubicBezTo>
                    <a:pt x="9515" y="2602"/>
                    <a:pt x="9515" y="2602"/>
                    <a:pt x="9515" y="2602"/>
                  </a:cubicBezTo>
                  <a:cubicBezTo>
                    <a:pt x="9515" y="2602"/>
                    <a:pt x="9515" y="2602"/>
                    <a:pt x="9515" y="2602"/>
                  </a:cubicBezTo>
                  <a:cubicBezTo>
                    <a:pt x="9515" y="2549"/>
                    <a:pt x="9472" y="2506"/>
                    <a:pt x="9420" y="2504"/>
                  </a:cubicBezTo>
                  <a:cubicBezTo>
                    <a:pt x="9420" y="738"/>
                    <a:pt x="9420" y="738"/>
                    <a:pt x="9420" y="738"/>
                  </a:cubicBezTo>
                  <a:cubicBezTo>
                    <a:pt x="9478" y="734"/>
                    <a:pt x="9525" y="685"/>
                    <a:pt x="9525" y="626"/>
                  </a:cubicBezTo>
                  <a:cubicBezTo>
                    <a:pt x="9525" y="621"/>
                    <a:pt x="9525" y="621"/>
                    <a:pt x="9525" y="621"/>
                  </a:cubicBezTo>
                  <a:cubicBezTo>
                    <a:pt x="9518" y="621"/>
                    <a:pt x="9518" y="621"/>
                    <a:pt x="9518" y="621"/>
                  </a:cubicBezTo>
                  <a:cubicBezTo>
                    <a:pt x="9518" y="626"/>
                    <a:pt x="9518" y="626"/>
                    <a:pt x="9518" y="626"/>
                  </a:cubicBezTo>
                  <a:cubicBezTo>
                    <a:pt x="9518" y="681"/>
                    <a:pt x="9474" y="727"/>
                    <a:pt x="9420" y="731"/>
                  </a:cubicBezTo>
                  <a:cubicBezTo>
                    <a:pt x="9420" y="620"/>
                    <a:pt x="9420" y="620"/>
                    <a:pt x="9420" y="620"/>
                  </a:cubicBezTo>
                  <a:cubicBezTo>
                    <a:pt x="9495" y="620"/>
                    <a:pt x="9495" y="620"/>
                    <a:pt x="9495" y="620"/>
                  </a:cubicBezTo>
                  <a:cubicBezTo>
                    <a:pt x="9495" y="620"/>
                    <a:pt x="9495" y="620"/>
                    <a:pt x="9495" y="620"/>
                  </a:cubicBezTo>
                  <a:cubicBezTo>
                    <a:pt x="9611" y="620"/>
                    <a:pt x="9611" y="620"/>
                    <a:pt x="9611" y="620"/>
                  </a:cubicBezTo>
                  <a:cubicBezTo>
                    <a:pt x="9611" y="2061"/>
                    <a:pt x="9611" y="2061"/>
                    <a:pt x="9611" y="2061"/>
                  </a:cubicBezTo>
                  <a:cubicBezTo>
                    <a:pt x="9574" y="2062"/>
                    <a:pt x="9544" y="2092"/>
                    <a:pt x="9544" y="2129"/>
                  </a:cubicBezTo>
                  <a:cubicBezTo>
                    <a:pt x="9544" y="2167"/>
                    <a:pt x="9575" y="2198"/>
                    <a:pt x="9613" y="2198"/>
                  </a:cubicBezTo>
                  <a:cubicBezTo>
                    <a:pt x="9650" y="2198"/>
                    <a:pt x="9681" y="2167"/>
                    <a:pt x="9681" y="2129"/>
                  </a:cubicBezTo>
                  <a:cubicBezTo>
                    <a:pt x="9681" y="2093"/>
                    <a:pt x="9653" y="2064"/>
                    <a:pt x="9618" y="2061"/>
                  </a:cubicBezTo>
                  <a:cubicBezTo>
                    <a:pt x="9618" y="620"/>
                    <a:pt x="9618" y="620"/>
                    <a:pt x="9618" y="620"/>
                  </a:cubicBezTo>
                  <a:cubicBezTo>
                    <a:pt x="9734" y="620"/>
                    <a:pt x="9734" y="620"/>
                    <a:pt x="9734" y="620"/>
                  </a:cubicBezTo>
                  <a:cubicBezTo>
                    <a:pt x="9734" y="620"/>
                    <a:pt x="9734" y="620"/>
                    <a:pt x="9734" y="620"/>
                  </a:cubicBezTo>
                  <a:cubicBezTo>
                    <a:pt x="9804" y="620"/>
                    <a:pt x="9804" y="620"/>
                    <a:pt x="9804" y="620"/>
                  </a:cubicBezTo>
                  <a:lnTo>
                    <a:pt x="9804" y="731"/>
                  </a:lnTo>
                  <a:close/>
                  <a:moveTo>
                    <a:pt x="9716" y="2881"/>
                  </a:moveTo>
                  <a:cubicBezTo>
                    <a:pt x="9716" y="2881"/>
                    <a:pt x="9716" y="2881"/>
                    <a:pt x="9716" y="2881"/>
                  </a:cubicBezTo>
                  <a:cubicBezTo>
                    <a:pt x="9716" y="2879"/>
                    <a:pt x="9715" y="2877"/>
                    <a:pt x="9715" y="2875"/>
                  </a:cubicBezTo>
                  <a:cubicBezTo>
                    <a:pt x="9715" y="2746"/>
                    <a:pt x="9715" y="2746"/>
                    <a:pt x="9715" y="2746"/>
                  </a:cubicBezTo>
                  <a:cubicBezTo>
                    <a:pt x="9804" y="2857"/>
                    <a:pt x="9804" y="2857"/>
                    <a:pt x="9804" y="2857"/>
                  </a:cubicBezTo>
                  <a:cubicBezTo>
                    <a:pt x="9804" y="2967"/>
                    <a:pt x="9804" y="2967"/>
                    <a:pt x="9804" y="2967"/>
                  </a:cubicBezTo>
                  <a:cubicBezTo>
                    <a:pt x="9762" y="2965"/>
                    <a:pt x="9728" y="2936"/>
                    <a:pt x="9718" y="2898"/>
                  </a:cubicBezTo>
                  <a:cubicBezTo>
                    <a:pt x="9718" y="2898"/>
                    <a:pt x="9718" y="2898"/>
                    <a:pt x="9718" y="2898"/>
                  </a:cubicBezTo>
                  <a:cubicBezTo>
                    <a:pt x="9717" y="2892"/>
                    <a:pt x="9716" y="2887"/>
                    <a:pt x="9716" y="2881"/>
                  </a:cubicBezTo>
                  <a:close/>
                  <a:moveTo>
                    <a:pt x="9803" y="2742"/>
                  </a:moveTo>
                  <a:cubicBezTo>
                    <a:pt x="9803" y="2845"/>
                    <a:pt x="9803" y="2845"/>
                    <a:pt x="9803" y="2845"/>
                  </a:cubicBezTo>
                  <a:cubicBezTo>
                    <a:pt x="9722" y="2742"/>
                    <a:pt x="9722" y="2742"/>
                    <a:pt x="9722" y="2742"/>
                  </a:cubicBezTo>
                  <a:lnTo>
                    <a:pt x="9803" y="2742"/>
                  </a:lnTo>
                  <a:close/>
                  <a:moveTo>
                    <a:pt x="9722" y="2735"/>
                  </a:moveTo>
                  <a:cubicBezTo>
                    <a:pt x="9803" y="2633"/>
                    <a:pt x="9803" y="2633"/>
                    <a:pt x="9803" y="2633"/>
                  </a:cubicBezTo>
                  <a:cubicBezTo>
                    <a:pt x="9803" y="2735"/>
                    <a:pt x="9803" y="2735"/>
                    <a:pt x="9803" y="2735"/>
                  </a:cubicBezTo>
                  <a:lnTo>
                    <a:pt x="9722" y="2735"/>
                  </a:lnTo>
                  <a:close/>
                  <a:moveTo>
                    <a:pt x="9715" y="2731"/>
                  </a:moveTo>
                  <a:cubicBezTo>
                    <a:pt x="9715" y="2602"/>
                    <a:pt x="9715" y="2602"/>
                    <a:pt x="9715" y="2602"/>
                  </a:cubicBezTo>
                  <a:cubicBezTo>
                    <a:pt x="9715" y="2600"/>
                    <a:pt x="9716" y="2599"/>
                    <a:pt x="9716" y="2597"/>
                  </a:cubicBezTo>
                  <a:cubicBezTo>
                    <a:pt x="9716" y="2597"/>
                    <a:pt x="9716" y="2596"/>
                    <a:pt x="9716" y="2596"/>
                  </a:cubicBezTo>
                  <a:cubicBezTo>
                    <a:pt x="9716" y="2591"/>
                    <a:pt x="9717" y="2585"/>
                    <a:pt x="9718" y="2580"/>
                  </a:cubicBezTo>
                  <a:cubicBezTo>
                    <a:pt x="9718" y="2580"/>
                    <a:pt x="9718" y="2580"/>
                    <a:pt x="9718" y="2580"/>
                  </a:cubicBezTo>
                  <a:cubicBezTo>
                    <a:pt x="9728" y="2541"/>
                    <a:pt x="9762" y="2512"/>
                    <a:pt x="9804" y="2511"/>
                  </a:cubicBezTo>
                  <a:cubicBezTo>
                    <a:pt x="9804" y="2580"/>
                    <a:pt x="9804" y="2580"/>
                    <a:pt x="9804" y="2580"/>
                  </a:cubicBezTo>
                  <a:cubicBezTo>
                    <a:pt x="9804" y="2620"/>
                    <a:pt x="9804" y="2620"/>
                    <a:pt x="9804" y="2620"/>
                  </a:cubicBezTo>
                  <a:lnTo>
                    <a:pt x="9715" y="2731"/>
                  </a:lnTo>
                  <a:close/>
                  <a:moveTo>
                    <a:pt x="9604" y="3352"/>
                  </a:moveTo>
                  <a:cubicBezTo>
                    <a:pt x="9567" y="3389"/>
                    <a:pt x="9567" y="3389"/>
                    <a:pt x="9567" y="3389"/>
                  </a:cubicBezTo>
                  <a:cubicBezTo>
                    <a:pt x="9558" y="3379"/>
                    <a:pt x="9552" y="3366"/>
                    <a:pt x="9551" y="3352"/>
                  </a:cubicBezTo>
                  <a:lnTo>
                    <a:pt x="9604" y="3352"/>
                  </a:lnTo>
                  <a:close/>
                  <a:moveTo>
                    <a:pt x="9551" y="3345"/>
                  </a:moveTo>
                  <a:cubicBezTo>
                    <a:pt x="9552" y="3330"/>
                    <a:pt x="9558" y="3317"/>
                    <a:pt x="9567" y="3307"/>
                  </a:cubicBezTo>
                  <a:cubicBezTo>
                    <a:pt x="9604" y="3345"/>
                    <a:pt x="9604" y="3345"/>
                    <a:pt x="9604" y="3345"/>
                  </a:cubicBezTo>
                  <a:lnTo>
                    <a:pt x="9551" y="3345"/>
                  </a:lnTo>
                  <a:close/>
                  <a:moveTo>
                    <a:pt x="9609" y="3356"/>
                  </a:moveTo>
                  <a:cubicBezTo>
                    <a:pt x="9609" y="3409"/>
                    <a:pt x="9609" y="3409"/>
                    <a:pt x="9609" y="3409"/>
                  </a:cubicBezTo>
                  <a:cubicBezTo>
                    <a:pt x="9595" y="3409"/>
                    <a:pt x="9582" y="3403"/>
                    <a:pt x="9572" y="3394"/>
                  </a:cubicBezTo>
                  <a:lnTo>
                    <a:pt x="9609" y="3356"/>
                  </a:lnTo>
                  <a:close/>
                  <a:moveTo>
                    <a:pt x="9572" y="3302"/>
                  </a:moveTo>
                  <a:cubicBezTo>
                    <a:pt x="9582" y="3293"/>
                    <a:pt x="9595" y="3288"/>
                    <a:pt x="9609" y="3287"/>
                  </a:cubicBezTo>
                  <a:cubicBezTo>
                    <a:pt x="9609" y="3340"/>
                    <a:pt x="9609" y="3340"/>
                    <a:pt x="9609" y="3340"/>
                  </a:cubicBezTo>
                  <a:lnTo>
                    <a:pt x="9572" y="3302"/>
                  </a:lnTo>
                  <a:close/>
                  <a:moveTo>
                    <a:pt x="9508" y="2596"/>
                  </a:moveTo>
                  <a:cubicBezTo>
                    <a:pt x="9508" y="2596"/>
                    <a:pt x="9508" y="2597"/>
                    <a:pt x="9508" y="2597"/>
                  </a:cubicBezTo>
                  <a:cubicBezTo>
                    <a:pt x="9508" y="2599"/>
                    <a:pt x="9508" y="2600"/>
                    <a:pt x="9508" y="2602"/>
                  </a:cubicBezTo>
                  <a:cubicBezTo>
                    <a:pt x="9508" y="2732"/>
                    <a:pt x="9508" y="2732"/>
                    <a:pt x="9508" y="2732"/>
                  </a:cubicBezTo>
                  <a:cubicBezTo>
                    <a:pt x="9420" y="2621"/>
                    <a:pt x="9420" y="2621"/>
                    <a:pt x="9420" y="2621"/>
                  </a:cubicBezTo>
                  <a:cubicBezTo>
                    <a:pt x="9420" y="2511"/>
                    <a:pt x="9420" y="2511"/>
                    <a:pt x="9420" y="2511"/>
                  </a:cubicBezTo>
                  <a:cubicBezTo>
                    <a:pt x="9461" y="2512"/>
                    <a:pt x="9495" y="2541"/>
                    <a:pt x="9505" y="2580"/>
                  </a:cubicBezTo>
                  <a:cubicBezTo>
                    <a:pt x="9505" y="2580"/>
                    <a:pt x="9505" y="2580"/>
                    <a:pt x="9505" y="2580"/>
                  </a:cubicBezTo>
                  <a:cubicBezTo>
                    <a:pt x="9506" y="2585"/>
                    <a:pt x="9507" y="2591"/>
                    <a:pt x="9508" y="2596"/>
                  </a:cubicBezTo>
                  <a:close/>
                  <a:moveTo>
                    <a:pt x="9501" y="2735"/>
                  </a:moveTo>
                  <a:cubicBezTo>
                    <a:pt x="9420" y="2735"/>
                    <a:pt x="9420" y="2735"/>
                    <a:pt x="9420" y="2735"/>
                  </a:cubicBezTo>
                  <a:cubicBezTo>
                    <a:pt x="9420" y="2633"/>
                    <a:pt x="9420" y="2633"/>
                    <a:pt x="9420" y="2633"/>
                  </a:cubicBezTo>
                  <a:lnTo>
                    <a:pt x="9501" y="2735"/>
                  </a:lnTo>
                  <a:close/>
                  <a:moveTo>
                    <a:pt x="9501" y="2742"/>
                  </a:moveTo>
                  <a:cubicBezTo>
                    <a:pt x="9420" y="2845"/>
                    <a:pt x="9420" y="2845"/>
                    <a:pt x="9420" y="2845"/>
                  </a:cubicBezTo>
                  <a:cubicBezTo>
                    <a:pt x="9420" y="2742"/>
                    <a:pt x="9420" y="2742"/>
                    <a:pt x="9420" y="2742"/>
                  </a:cubicBezTo>
                  <a:lnTo>
                    <a:pt x="9501" y="2742"/>
                  </a:lnTo>
                  <a:close/>
                  <a:moveTo>
                    <a:pt x="9508" y="2745"/>
                  </a:moveTo>
                  <a:cubicBezTo>
                    <a:pt x="9508" y="2875"/>
                    <a:pt x="9508" y="2875"/>
                    <a:pt x="9508" y="2875"/>
                  </a:cubicBezTo>
                  <a:cubicBezTo>
                    <a:pt x="9508" y="2877"/>
                    <a:pt x="9508" y="2879"/>
                    <a:pt x="9508" y="2881"/>
                  </a:cubicBezTo>
                  <a:cubicBezTo>
                    <a:pt x="9508" y="2881"/>
                    <a:pt x="9508" y="2881"/>
                    <a:pt x="9508" y="2881"/>
                  </a:cubicBezTo>
                  <a:cubicBezTo>
                    <a:pt x="9507" y="2887"/>
                    <a:pt x="9506" y="2892"/>
                    <a:pt x="9505" y="2898"/>
                  </a:cubicBezTo>
                  <a:cubicBezTo>
                    <a:pt x="9505" y="2898"/>
                    <a:pt x="9505" y="2898"/>
                    <a:pt x="9505" y="2898"/>
                  </a:cubicBezTo>
                  <a:cubicBezTo>
                    <a:pt x="9495" y="2936"/>
                    <a:pt x="9461" y="2965"/>
                    <a:pt x="9420" y="2967"/>
                  </a:cubicBezTo>
                  <a:cubicBezTo>
                    <a:pt x="9420" y="2898"/>
                    <a:pt x="9420" y="2898"/>
                    <a:pt x="9420" y="2898"/>
                  </a:cubicBezTo>
                  <a:cubicBezTo>
                    <a:pt x="9420" y="2898"/>
                    <a:pt x="9420" y="2898"/>
                    <a:pt x="9420" y="2898"/>
                  </a:cubicBezTo>
                  <a:cubicBezTo>
                    <a:pt x="9420" y="2856"/>
                    <a:pt x="9420" y="2856"/>
                    <a:pt x="9420" y="2856"/>
                  </a:cubicBezTo>
                  <a:lnTo>
                    <a:pt x="9508" y="2745"/>
                  </a:lnTo>
                  <a:close/>
                  <a:moveTo>
                    <a:pt x="9604" y="2133"/>
                  </a:moveTo>
                  <a:cubicBezTo>
                    <a:pt x="9567" y="2170"/>
                    <a:pt x="9567" y="2170"/>
                    <a:pt x="9567" y="2170"/>
                  </a:cubicBezTo>
                  <a:cubicBezTo>
                    <a:pt x="9558" y="2160"/>
                    <a:pt x="9552" y="2147"/>
                    <a:pt x="9551" y="2133"/>
                  </a:cubicBezTo>
                  <a:lnTo>
                    <a:pt x="9604" y="2133"/>
                  </a:lnTo>
                  <a:close/>
                  <a:moveTo>
                    <a:pt x="9551" y="2126"/>
                  </a:moveTo>
                  <a:cubicBezTo>
                    <a:pt x="9552" y="2112"/>
                    <a:pt x="9558" y="2098"/>
                    <a:pt x="9567" y="2088"/>
                  </a:cubicBezTo>
                  <a:cubicBezTo>
                    <a:pt x="9604" y="2126"/>
                    <a:pt x="9604" y="2126"/>
                    <a:pt x="9604" y="2126"/>
                  </a:cubicBezTo>
                  <a:lnTo>
                    <a:pt x="9551" y="2126"/>
                  </a:lnTo>
                  <a:close/>
                  <a:moveTo>
                    <a:pt x="9609" y="2138"/>
                  </a:moveTo>
                  <a:cubicBezTo>
                    <a:pt x="9609" y="2191"/>
                    <a:pt x="9609" y="2191"/>
                    <a:pt x="9609" y="2191"/>
                  </a:cubicBezTo>
                  <a:cubicBezTo>
                    <a:pt x="9595" y="2190"/>
                    <a:pt x="9582" y="2184"/>
                    <a:pt x="9572" y="2175"/>
                  </a:cubicBezTo>
                  <a:lnTo>
                    <a:pt x="9609" y="2138"/>
                  </a:lnTo>
                  <a:close/>
                  <a:moveTo>
                    <a:pt x="9572" y="2084"/>
                  </a:moveTo>
                  <a:cubicBezTo>
                    <a:pt x="9582" y="2075"/>
                    <a:pt x="9595" y="2069"/>
                    <a:pt x="9609" y="2068"/>
                  </a:cubicBezTo>
                  <a:cubicBezTo>
                    <a:pt x="9609" y="2121"/>
                    <a:pt x="9609" y="2121"/>
                    <a:pt x="9609" y="2121"/>
                  </a:cubicBezTo>
                  <a:lnTo>
                    <a:pt x="9572" y="2084"/>
                  </a:lnTo>
                  <a:close/>
                  <a:moveTo>
                    <a:pt x="9618" y="309"/>
                  </a:moveTo>
                  <a:cubicBezTo>
                    <a:pt x="9725" y="613"/>
                    <a:pt x="9725" y="613"/>
                    <a:pt x="9725" y="613"/>
                  </a:cubicBezTo>
                  <a:cubicBezTo>
                    <a:pt x="9675" y="613"/>
                    <a:pt x="9675" y="613"/>
                    <a:pt x="9675" y="613"/>
                  </a:cubicBezTo>
                  <a:lnTo>
                    <a:pt x="9618" y="309"/>
                  </a:lnTo>
                  <a:close/>
                  <a:moveTo>
                    <a:pt x="9668" y="613"/>
                  </a:moveTo>
                  <a:cubicBezTo>
                    <a:pt x="9618" y="613"/>
                    <a:pt x="9618" y="613"/>
                    <a:pt x="9618" y="613"/>
                  </a:cubicBezTo>
                  <a:cubicBezTo>
                    <a:pt x="9618" y="348"/>
                    <a:pt x="9618" y="348"/>
                    <a:pt x="9618" y="348"/>
                  </a:cubicBezTo>
                  <a:lnTo>
                    <a:pt x="9668" y="613"/>
                  </a:lnTo>
                  <a:close/>
                  <a:moveTo>
                    <a:pt x="9621" y="2126"/>
                  </a:moveTo>
                  <a:cubicBezTo>
                    <a:pt x="9658" y="2088"/>
                    <a:pt x="9658" y="2088"/>
                    <a:pt x="9658" y="2088"/>
                  </a:cubicBezTo>
                  <a:cubicBezTo>
                    <a:pt x="9667" y="2098"/>
                    <a:pt x="9673" y="2112"/>
                    <a:pt x="9674" y="2126"/>
                  </a:cubicBezTo>
                  <a:lnTo>
                    <a:pt x="9621" y="2126"/>
                  </a:lnTo>
                  <a:close/>
                  <a:moveTo>
                    <a:pt x="9674" y="2133"/>
                  </a:moveTo>
                  <a:cubicBezTo>
                    <a:pt x="9673" y="2147"/>
                    <a:pt x="9667" y="2160"/>
                    <a:pt x="9658" y="2170"/>
                  </a:cubicBezTo>
                  <a:cubicBezTo>
                    <a:pt x="9621" y="2133"/>
                    <a:pt x="9621" y="2133"/>
                    <a:pt x="9621" y="2133"/>
                  </a:cubicBezTo>
                  <a:lnTo>
                    <a:pt x="9674" y="2133"/>
                  </a:lnTo>
                  <a:close/>
                  <a:moveTo>
                    <a:pt x="9616" y="2121"/>
                  </a:moveTo>
                  <a:cubicBezTo>
                    <a:pt x="9616" y="2068"/>
                    <a:pt x="9616" y="2068"/>
                    <a:pt x="9616" y="2068"/>
                  </a:cubicBezTo>
                  <a:cubicBezTo>
                    <a:pt x="9630" y="2069"/>
                    <a:pt x="9644" y="2075"/>
                    <a:pt x="9654" y="2084"/>
                  </a:cubicBezTo>
                  <a:lnTo>
                    <a:pt x="9616" y="2121"/>
                  </a:lnTo>
                  <a:close/>
                  <a:moveTo>
                    <a:pt x="9654" y="2175"/>
                  </a:moveTo>
                  <a:cubicBezTo>
                    <a:pt x="9644" y="2184"/>
                    <a:pt x="9630" y="2190"/>
                    <a:pt x="9616" y="2191"/>
                  </a:cubicBezTo>
                  <a:cubicBezTo>
                    <a:pt x="9616" y="2138"/>
                    <a:pt x="9616" y="2138"/>
                    <a:pt x="9616" y="2138"/>
                  </a:cubicBezTo>
                  <a:lnTo>
                    <a:pt x="9654" y="2175"/>
                  </a:lnTo>
                  <a:close/>
                  <a:moveTo>
                    <a:pt x="9804" y="613"/>
                  </a:moveTo>
                  <a:cubicBezTo>
                    <a:pt x="9732" y="613"/>
                    <a:pt x="9732" y="613"/>
                    <a:pt x="9732" y="613"/>
                  </a:cubicBezTo>
                  <a:cubicBezTo>
                    <a:pt x="9615" y="281"/>
                    <a:pt x="9615" y="281"/>
                    <a:pt x="9615" y="281"/>
                  </a:cubicBezTo>
                  <a:cubicBezTo>
                    <a:pt x="9804" y="281"/>
                    <a:pt x="9804" y="281"/>
                    <a:pt x="9804" y="281"/>
                  </a:cubicBezTo>
                  <a:lnTo>
                    <a:pt x="9804" y="613"/>
                  </a:lnTo>
                  <a:close/>
                  <a:moveTo>
                    <a:pt x="9804" y="274"/>
                  </a:moveTo>
                  <a:cubicBezTo>
                    <a:pt x="5535" y="274"/>
                    <a:pt x="5535" y="274"/>
                    <a:pt x="5535" y="274"/>
                  </a:cubicBezTo>
                  <a:cubicBezTo>
                    <a:pt x="5535" y="274"/>
                    <a:pt x="5535" y="274"/>
                    <a:pt x="5535" y="274"/>
                  </a:cubicBezTo>
                  <a:cubicBezTo>
                    <a:pt x="5531" y="274"/>
                    <a:pt x="5531" y="274"/>
                    <a:pt x="5531" y="274"/>
                  </a:cubicBezTo>
                  <a:cubicBezTo>
                    <a:pt x="5531" y="274"/>
                    <a:pt x="5531" y="274"/>
                    <a:pt x="5531" y="274"/>
                  </a:cubicBezTo>
                  <a:cubicBezTo>
                    <a:pt x="5509" y="274"/>
                    <a:pt x="5489" y="266"/>
                    <a:pt x="5473" y="250"/>
                  </a:cubicBezTo>
                  <a:cubicBezTo>
                    <a:pt x="5458" y="235"/>
                    <a:pt x="5450" y="216"/>
                    <a:pt x="5449" y="195"/>
                  </a:cubicBezTo>
                  <a:cubicBezTo>
                    <a:pt x="9804" y="195"/>
                    <a:pt x="9804" y="195"/>
                    <a:pt x="9804" y="195"/>
                  </a:cubicBezTo>
                  <a:lnTo>
                    <a:pt x="9804" y="274"/>
                  </a:lnTo>
                  <a:close/>
                  <a:moveTo>
                    <a:pt x="9804" y="140"/>
                  </a:moveTo>
                  <a:cubicBezTo>
                    <a:pt x="5445" y="140"/>
                    <a:pt x="5445" y="140"/>
                    <a:pt x="5445" y="140"/>
                  </a:cubicBezTo>
                  <a:cubicBezTo>
                    <a:pt x="5445" y="147"/>
                    <a:pt x="5445" y="147"/>
                    <a:pt x="5445" y="147"/>
                  </a:cubicBezTo>
                  <a:cubicBezTo>
                    <a:pt x="9804" y="147"/>
                    <a:pt x="9804" y="147"/>
                    <a:pt x="9804" y="147"/>
                  </a:cubicBezTo>
                  <a:cubicBezTo>
                    <a:pt x="9804" y="188"/>
                    <a:pt x="9804" y="188"/>
                    <a:pt x="9804" y="188"/>
                  </a:cubicBezTo>
                  <a:cubicBezTo>
                    <a:pt x="5449" y="188"/>
                    <a:pt x="5449" y="188"/>
                    <a:pt x="5449" y="188"/>
                  </a:cubicBezTo>
                  <a:cubicBezTo>
                    <a:pt x="5449" y="188"/>
                    <a:pt x="5449" y="188"/>
                    <a:pt x="5449" y="188"/>
                  </a:cubicBezTo>
                  <a:cubicBezTo>
                    <a:pt x="5445" y="188"/>
                    <a:pt x="5445" y="188"/>
                    <a:pt x="5445" y="188"/>
                  </a:cubicBezTo>
                  <a:cubicBezTo>
                    <a:pt x="5050" y="188"/>
                    <a:pt x="5050" y="188"/>
                    <a:pt x="5050" y="188"/>
                  </a:cubicBezTo>
                  <a:cubicBezTo>
                    <a:pt x="5050" y="188"/>
                    <a:pt x="5050" y="188"/>
                    <a:pt x="5050" y="188"/>
                  </a:cubicBezTo>
                  <a:cubicBezTo>
                    <a:pt x="4365" y="188"/>
                    <a:pt x="4365" y="188"/>
                    <a:pt x="4365" y="188"/>
                  </a:cubicBezTo>
                  <a:cubicBezTo>
                    <a:pt x="4362" y="188"/>
                    <a:pt x="4362" y="188"/>
                    <a:pt x="4362" y="188"/>
                  </a:cubicBezTo>
                  <a:cubicBezTo>
                    <a:pt x="4362" y="188"/>
                    <a:pt x="4362" y="188"/>
                    <a:pt x="4362" y="188"/>
                  </a:cubicBezTo>
                  <a:cubicBezTo>
                    <a:pt x="7" y="188"/>
                    <a:pt x="7" y="188"/>
                    <a:pt x="7" y="188"/>
                  </a:cubicBezTo>
                  <a:cubicBezTo>
                    <a:pt x="7" y="147"/>
                    <a:pt x="7" y="147"/>
                    <a:pt x="7" y="147"/>
                  </a:cubicBezTo>
                  <a:cubicBezTo>
                    <a:pt x="4365" y="147"/>
                    <a:pt x="4365" y="147"/>
                    <a:pt x="4365" y="147"/>
                  </a:cubicBezTo>
                  <a:cubicBezTo>
                    <a:pt x="4365" y="140"/>
                    <a:pt x="4365" y="140"/>
                    <a:pt x="4365" y="140"/>
                  </a:cubicBezTo>
                  <a:cubicBezTo>
                    <a:pt x="7" y="140"/>
                    <a:pt x="7" y="140"/>
                    <a:pt x="7" y="140"/>
                  </a:cubicBezTo>
                  <a:cubicBezTo>
                    <a:pt x="7" y="102"/>
                    <a:pt x="7" y="102"/>
                    <a:pt x="7" y="102"/>
                  </a:cubicBezTo>
                  <a:cubicBezTo>
                    <a:pt x="4651" y="102"/>
                    <a:pt x="4651" y="102"/>
                    <a:pt x="4651" y="102"/>
                  </a:cubicBezTo>
                  <a:cubicBezTo>
                    <a:pt x="4698" y="149"/>
                    <a:pt x="4698" y="149"/>
                    <a:pt x="4698" y="149"/>
                  </a:cubicBezTo>
                  <a:cubicBezTo>
                    <a:pt x="4721" y="126"/>
                    <a:pt x="4721" y="126"/>
                    <a:pt x="4721" y="126"/>
                  </a:cubicBezTo>
                  <a:cubicBezTo>
                    <a:pt x="4744" y="149"/>
                    <a:pt x="4744" y="149"/>
                    <a:pt x="4744" y="149"/>
                  </a:cubicBezTo>
                  <a:cubicBezTo>
                    <a:pt x="4767" y="127"/>
                    <a:pt x="4767" y="127"/>
                    <a:pt x="4767" y="127"/>
                  </a:cubicBezTo>
                  <a:cubicBezTo>
                    <a:pt x="4790" y="150"/>
                    <a:pt x="4790" y="150"/>
                    <a:pt x="4790" y="150"/>
                  </a:cubicBezTo>
                  <a:cubicBezTo>
                    <a:pt x="4790" y="149"/>
                    <a:pt x="4790" y="149"/>
                    <a:pt x="4790" y="149"/>
                  </a:cubicBezTo>
                  <a:cubicBezTo>
                    <a:pt x="4790" y="149"/>
                    <a:pt x="4790" y="149"/>
                    <a:pt x="4790" y="149"/>
                  </a:cubicBezTo>
                  <a:cubicBezTo>
                    <a:pt x="4813" y="127"/>
                    <a:pt x="4813" y="127"/>
                    <a:pt x="4813" y="127"/>
                  </a:cubicBezTo>
                  <a:cubicBezTo>
                    <a:pt x="4836" y="150"/>
                    <a:pt x="4836" y="150"/>
                    <a:pt x="4836" y="150"/>
                  </a:cubicBezTo>
                  <a:cubicBezTo>
                    <a:pt x="4836" y="149"/>
                    <a:pt x="4836" y="149"/>
                    <a:pt x="4836" y="149"/>
                  </a:cubicBezTo>
                  <a:cubicBezTo>
                    <a:pt x="4836" y="149"/>
                    <a:pt x="4836" y="149"/>
                    <a:pt x="4836" y="149"/>
                  </a:cubicBezTo>
                  <a:cubicBezTo>
                    <a:pt x="4859" y="127"/>
                    <a:pt x="4859" y="127"/>
                    <a:pt x="4859" y="127"/>
                  </a:cubicBezTo>
                  <a:cubicBezTo>
                    <a:pt x="4882" y="150"/>
                    <a:pt x="4882" y="150"/>
                    <a:pt x="4882" y="150"/>
                  </a:cubicBezTo>
                  <a:cubicBezTo>
                    <a:pt x="4883" y="149"/>
                    <a:pt x="4883" y="149"/>
                    <a:pt x="4883" y="149"/>
                  </a:cubicBezTo>
                  <a:cubicBezTo>
                    <a:pt x="4883" y="149"/>
                    <a:pt x="4883" y="149"/>
                    <a:pt x="4883" y="149"/>
                  </a:cubicBezTo>
                  <a:cubicBezTo>
                    <a:pt x="4905" y="127"/>
                    <a:pt x="4905" y="127"/>
                    <a:pt x="4905" y="127"/>
                  </a:cubicBezTo>
                  <a:cubicBezTo>
                    <a:pt x="4928" y="150"/>
                    <a:pt x="4928" y="150"/>
                    <a:pt x="4928" y="150"/>
                  </a:cubicBezTo>
                  <a:cubicBezTo>
                    <a:pt x="4929" y="149"/>
                    <a:pt x="4929" y="149"/>
                    <a:pt x="4929" y="149"/>
                  </a:cubicBezTo>
                  <a:cubicBezTo>
                    <a:pt x="4929" y="149"/>
                    <a:pt x="4929" y="149"/>
                    <a:pt x="4929" y="149"/>
                  </a:cubicBezTo>
                  <a:cubicBezTo>
                    <a:pt x="4951" y="127"/>
                    <a:pt x="4951" y="127"/>
                    <a:pt x="4951" y="127"/>
                  </a:cubicBezTo>
                  <a:cubicBezTo>
                    <a:pt x="4974" y="150"/>
                    <a:pt x="4974" y="150"/>
                    <a:pt x="4974" y="150"/>
                  </a:cubicBezTo>
                  <a:cubicBezTo>
                    <a:pt x="4975" y="149"/>
                    <a:pt x="4975" y="149"/>
                    <a:pt x="4975" y="149"/>
                  </a:cubicBezTo>
                  <a:cubicBezTo>
                    <a:pt x="4975" y="149"/>
                    <a:pt x="4975" y="149"/>
                    <a:pt x="4975" y="149"/>
                  </a:cubicBezTo>
                  <a:cubicBezTo>
                    <a:pt x="4997" y="127"/>
                    <a:pt x="4997" y="127"/>
                    <a:pt x="4997" y="127"/>
                  </a:cubicBezTo>
                  <a:cubicBezTo>
                    <a:pt x="5020" y="150"/>
                    <a:pt x="5020" y="150"/>
                    <a:pt x="5020" y="150"/>
                  </a:cubicBezTo>
                  <a:cubicBezTo>
                    <a:pt x="5021" y="149"/>
                    <a:pt x="5021" y="149"/>
                    <a:pt x="5021" y="149"/>
                  </a:cubicBezTo>
                  <a:cubicBezTo>
                    <a:pt x="5021" y="149"/>
                    <a:pt x="5021" y="149"/>
                    <a:pt x="5021" y="149"/>
                  </a:cubicBezTo>
                  <a:cubicBezTo>
                    <a:pt x="5044" y="127"/>
                    <a:pt x="5044" y="127"/>
                    <a:pt x="5044" y="127"/>
                  </a:cubicBezTo>
                  <a:cubicBezTo>
                    <a:pt x="5067" y="150"/>
                    <a:pt x="5067" y="150"/>
                    <a:pt x="5067" y="150"/>
                  </a:cubicBezTo>
                  <a:cubicBezTo>
                    <a:pt x="5090" y="127"/>
                    <a:pt x="5090" y="127"/>
                    <a:pt x="5090" y="127"/>
                  </a:cubicBezTo>
                  <a:cubicBezTo>
                    <a:pt x="5113" y="150"/>
                    <a:pt x="5113" y="150"/>
                    <a:pt x="5113" y="150"/>
                  </a:cubicBezTo>
                  <a:cubicBezTo>
                    <a:pt x="5160" y="102"/>
                    <a:pt x="5160" y="102"/>
                    <a:pt x="5160" y="102"/>
                  </a:cubicBezTo>
                  <a:cubicBezTo>
                    <a:pt x="9804" y="102"/>
                    <a:pt x="9804" y="102"/>
                    <a:pt x="9804" y="102"/>
                  </a:cubicBezTo>
                  <a:lnTo>
                    <a:pt x="9804" y="140"/>
                  </a:lnTo>
                  <a:close/>
                  <a:moveTo>
                    <a:pt x="4762" y="76"/>
                  </a:moveTo>
                  <a:cubicBezTo>
                    <a:pt x="4760" y="77"/>
                    <a:pt x="4760" y="77"/>
                    <a:pt x="4760" y="77"/>
                  </a:cubicBezTo>
                  <a:cubicBezTo>
                    <a:pt x="4760" y="77"/>
                    <a:pt x="4760" y="77"/>
                    <a:pt x="4760" y="77"/>
                  </a:cubicBezTo>
                  <a:cubicBezTo>
                    <a:pt x="4744" y="94"/>
                    <a:pt x="4744" y="94"/>
                    <a:pt x="4744" y="94"/>
                  </a:cubicBezTo>
                  <a:cubicBezTo>
                    <a:pt x="4726" y="75"/>
                    <a:pt x="4726" y="75"/>
                    <a:pt x="4726" y="75"/>
                  </a:cubicBezTo>
                  <a:cubicBezTo>
                    <a:pt x="4744" y="57"/>
                    <a:pt x="4744" y="57"/>
                    <a:pt x="4744" y="57"/>
                  </a:cubicBezTo>
                  <a:cubicBezTo>
                    <a:pt x="4760" y="73"/>
                    <a:pt x="4760" y="73"/>
                    <a:pt x="4760" y="73"/>
                  </a:cubicBezTo>
                  <a:cubicBezTo>
                    <a:pt x="4760" y="74"/>
                    <a:pt x="4760" y="74"/>
                    <a:pt x="4760" y="74"/>
                  </a:cubicBezTo>
                  <a:lnTo>
                    <a:pt x="4762" y="76"/>
                  </a:lnTo>
                  <a:close/>
                  <a:moveTo>
                    <a:pt x="5108" y="99"/>
                  </a:moveTo>
                  <a:cubicBezTo>
                    <a:pt x="5090" y="117"/>
                    <a:pt x="5090" y="117"/>
                    <a:pt x="5090" y="117"/>
                  </a:cubicBezTo>
                  <a:cubicBezTo>
                    <a:pt x="5071" y="99"/>
                    <a:pt x="5071" y="99"/>
                    <a:pt x="5071" y="99"/>
                  </a:cubicBezTo>
                  <a:cubicBezTo>
                    <a:pt x="5090" y="81"/>
                    <a:pt x="5090" y="81"/>
                    <a:pt x="5090" y="81"/>
                  </a:cubicBezTo>
                  <a:lnTo>
                    <a:pt x="5108" y="99"/>
                  </a:lnTo>
                  <a:close/>
                  <a:moveTo>
                    <a:pt x="5094" y="76"/>
                  </a:moveTo>
                  <a:cubicBezTo>
                    <a:pt x="5113" y="58"/>
                    <a:pt x="5113" y="58"/>
                    <a:pt x="5113" y="58"/>
                  </a:cubicBezTo>
                  <a:cubicBezTo>
                    <a:pt x="5154" y="99"/>
                    <a:pt x="5154" y="99"/>
                    <a:pt x="5154" y="99"/>
                  </a:cubicBezTo>
                  <a:cubicBezTo>
                    <a:pt x="5113" y="140"/>
                    <a:pt x="5113" y="140"/>
                    <a:pt x="5113" y="140"/>
                  </a:cubicBezTo>
                  <a:cubicBezTo>
                    <a:pt x="5094" y="122"/>
                    <a:pt x="5094" y="122"/>
                    <a:pt x="5094" y="122"/>
                  </a:cubicBezTo>
                  <a:cubicBezTo>
                    <a:pt x="5118" y="99"/>
                    <a:pt x="5118" y="99"/>
                    <a:pt x="5118" y="99"/>
                  </a:cubicBezTo>
                  <a:lnTo>
                    <a:pt x="5094" y="76"/>
                  </a:lnTo>
                  <a:close/>
                  <a:moveTo>
                    <a:pt x="5049" y="122"/>
                  </a:moveTo>
                  <a:cubicBezTo>
                    <a:pt x="5050" y="120"/>
                    <a:pt x="5050" y="120"/>
                    <a:pt x="5050" y="120"/>
                  </a:cubicBezTo>
                  <a:cubicBezTo>
                    <a:pt x="5050" y="120"/>
                    <a:pt x="5050" y="120"/>
                    <a:pt x="5050" y="120"/>
                  </a:cubicBezTo>
                  <a:cubicBezTo>
                    <a:pt x="5067" y="104"/>
                    <a:pt x="5067" y="104"/>
                    <a:pt x="5067" y="104"/>
                  </a:cubicBezTo>
                  <a:cubicBezTo>
                    <a:pt x="5085" y="122"/>
                    <a:pt x="5085" y="122"/>
                    <a:pt x="5085" y="122"/>
                  </a:cubicBezTo>
                  <a:cubicBezTo>
                    <a:pt x="5067" y="140"/>
                    <a:pt x="5067" y="140"/>
                    <a:pt x="5067" y="140"/>
                  </a:cubicBezTo>
                  <a:cubicBezTo>
                    <a:pt x="5050" y="124"/>
                    <a:pt x="5050" y="124"/>
                    <a:pt x="5050" y="124"/>
                  </a:cubicBezTo>
                  <a:cubicBezTo>
                    <a:pt x="5050" y="123"/>
                    <a:pt x="5050" y="123"/>
                    <a:pt x="5050" y="123"/>
                  </a:cubicBezTo>
                  <a:lnTo>
                    <a:pt x="5049" y="122"/>
                  </a:lnTo>
                  <a:close/>
                  <a:moveTo>
                    <a:pt x="5067" y="94"/>
                  </a:moveTo>
                  <a:cubicBezTo>
                    <a:pt x="5050" y="78"/>
                    <a:pt x="5050" y="78"/>
                    <a:pt x="5050" y="78"/>
                  </a:cubicBezTo>
                  <a:cubicBezTo>
                    <a:pt x="5050" y="77"/>
                    <a:pt x="5050" y="77"/>
                    <a:pt x="5050" y="77"/>
                  </a:cubicBezTo>
                  <a:cubicBezTo>
                    <a:pt x="5049" y="75"/>
                    <a:pt x="5049" y="75"/>
                    <a:pt x="5049" y="75"/>
                  </a:cubicBezTo>
                  <a:cubicBezTo>
                    <a:pt x="5050" y="74"/>
                    <a:pt x="5050" y="74"/>
                    <a:pt x="5050" y="74"/>
                  </a:cubicBezTo>
                  <a:cubicBezTo>
                    <a:pt x="5050" y="74"/>
                    <a:pt x="5050" y="74"/>
                    <a:pt x="5050" y="74"/>
                  </a:cubicBezTo>
                  <a:cubicBezTo>
                    <a:pt x="5067" y="58"/>
                    <a:pt x="5067" y="58"/>
                    <a:pt x="5067" y="58"/>
                  </a:cubicBezTo>
                  <a:cubicBezTo>
                    <a:pt x="5085" y="76"/>
                    <a:pt x="5085" y="76"/>
                    <a:pt x="5085" y="76"/>
                  </a:cubicBezTo>
                  <a:lnTo>
                    <a:pt x="5067" y="94"/>
                  </a:lnTo>
                  <a:close/>
                  <a:moveTo>
                    <a:pt x="5062" y="99"/>
                  </a:moveTo>
                  <a:cubicBezTo>
                    <a:pt x="5044" y="117"/>
                    <a:pt x="5044" y="117"/>
                    <a:pt x="5044" y="117"/>
                  </a:cubicBezTo>
                  <a:cubicBezTo>
                    <a:pt x="5026" y="98"/>
                    <a:pt x="5026" y="98"/>
                    <a:pt x="5026" y="98"/>
                  </a:cubicBezTo>
                  <a:cubicBezTo>
                    <a:pt x="5044" y="81"/>
                    <a:pt x="5044" y="81"/>
                    <a:pt x="5044" y="81"/>
                  </a:cubicBezTo>
                  <a:lnTo>
                    <a:pt x="5062" y="99"/>
                  </a:lnTo>
                  <a:close/>
                  <a:moveTo>
                    <a:pt x="5039" y="122"/>
                  </a:moveTo>
                  <a:cubicBezTo>
                    <a:pt x="5021" y="140"/>
                    <a:pt x="5021" y="140"/>
                    <a:pt x="5021" y="140"/>
                  </a:cubicBezTo>
                  <a:cubicBezTo>
                    <a:pt x="5003" y="122"/>
                    <a:pt x="5003" y="122"/>
                    <a:pt x="5003" y="122"/>
                  </a:cubicBezTo>
                  <a:cubicBezTo>
                    <a:pt x="5021" y="104"/>
                    <a:pt x="5021" y="104"/>
                    <a:pt x="5021" y="104"/>
                  </a:cubicBezTo>
                  <a:lnTo>
                    <a:pt x="5039" y="122"/>
                  </a:lnTo>
                  <a:close/>
                  <a:moveTo>
                    <a:pt x="5021" y="94"/>
                  </a:moveTo>
                  <a:cubicBezTo>
                    <a:pt x="5003" y="75"/>
                    <a:pt x="5003" y="75"/>
                    <a:pt x="5003" y="75"/>
                  </a:cubicBezTo>
                  <a:cubicBezTo>
                    <a:pt x="5021" y="58"/>
                    <a:pt x="5021" y="58"/>
                    <a:pt x="5021" y="58"/>
                  </a:cubicBezTo>
                  <a:cubicBezTo>
                    <a:pt x="5039" y="76"/>
                    <a:pt x="5039" y="76"/>
                    <a:pt x="5039" y="76"/>
                  </a:cubicBezTo>
                  <a:lnTo>
                    <a:pt x="5021" y="94"/>
                  </a:lnTo>
                  <a:close/>
                  <a:moveTo>
                    <a:pt x="5016" y="99"/>
                  </a:moveTo>
                  <a:cubicBezTo>
                    <a:pt x="4998" y="117"/>
                    <a:pt x="4998" y="117"/>
                    <a:pt x="4998" y="117"/>
                  </a:cubicBezTo>
                  <a:cubicBezTo>
                    <a:pt x="4980" y="98"/>
                    <a:pt x="4980" y="98"/>
                    <a:pt x="4980" y="98"/>
                  </a:cubicBezTo>
                  <a:cubicBezTo>
                    <a:pt x="4997" y="81"/>
                    <a:pt x="4997" y="81"/>
                    <a:pt x="4997" y="81"/>
                  </a:cubicBezTo>
                  <a:lnTo>
                    <a:pt x="5016" y="99"/>
                  </a:lnTo>
                  <a:close/>
                  <a:moveTo>
                    <a:pt x="4993" y="122"/>
                  </a:moveTo>
                  <a:cubicBezTo>
                    <a:pt x="4975" y="140"/>
                    <a:pt x="4975" y="140"/>
                    <a:pt x="4975" y="140"/>
                  </a:cubicBezTo>
                  <a:cubicBezTo>
                    <a:pt x="4957" y="122"/>
                    <a:pt x="4957" y="122"/>
                    <a:pt x="4957" y="122"/>
                  </a:cubicBezTo>
                  <a:cubicBezTo>
                    <a:pt x="4974" y="104"/>
                    <a:pt x="4974" y="104"/>
                    <a:pt x="4974" y="104"/>
                  </a:cubicBezTo>
                  <a:lnTo>
                    <a:pt x="4993" y="122"/>
                  </a:lnTo>
                  <a:close/>
                  <a:moveTo>
                    <a:pt x="4975" y="94"/>
                  </a:moveTo>
                  <a:cubicBezTo>
                    <a:pt x="4957" y="75"/>
                    <a:pt x="4957" y="75"/>
                    <a:pt x="4957" y="75"/>
                  </a:cubicBezTo>
                  <a:cubicBezTo>
                    <a:pt x="4974" y="58"/>
                    <a:pt x="4974" y="58"/>
                    <a:pt x="4974" y="58"/>
                  </a:cubicBezTo>
                  <a:cubicBezTo>
                    <a:pt x="4993" y="76"/>
                    <a:pt x="4993" y="76"/>
                    <a:pt x="4993" y="76"/>
                  </a:cubicBezTo>
                  <a:lnTo>
                    <a:pt x="4975" y="94"/>
                  </a:lnTo>
                  <a:close/>
                  <a:moveTo>
                    <a:pt x="4969" y="99"/>
                  </a:moveTo>
                  <a:cubicBezTo>
                    <a:pt x="4952" y="117"/>
                    <a:pt x="4952" y="117"/>
                    <a:pt x="4952" y="117"/>
                  </a:cubicBezTo>
                  <a:cubicBezTo>
                    <a:pt x="4934" y="98"/>
                    <a:pt x="4934" y="98"/>
                    <a:pt x="4934" y="98"/>
                  </a:cubicBezTo>
                  <a:cubicBezTo>
                    <a:pt x="4951" y="81"/>
                    <a:pt x="4951" y="81"/>
                    <a:pt x="4951" y="81"/>
                  </a:cubicBezTo>
                  <a:lnTo>
                    <a:pt x="4969" y="99"/>
                  </a:lnTo>
                  <a:close/>
                  <a:moveTo>
                    <a:pt x="4946" y="122"/>
                  </a:moveTo>
                  <a:cubicBezTo>
                    <a:pt x="4929" y="140"/>
                    <a:pt x="4929" y="140"/>
                    <a:pt x="4929" y="140"/>
                  </a:cubicBezTo>
                  <a:cubicBezTo>
                    <a:pt x="4911" y="122"/>
                    <a:pt x="4911" y="122"/>
                    <a:pt x="4911" y="122"/>
                  </a:cubicBezTo>
                  <a:cubicBezTo>
                    <a:pt x="4928" y="104"/>
                    <a:pt x="4928" y="104"/>
                    <a:pt x="4928" y="104"/>
                  </a:cubicBezTo>
                  <a:lnTo>
                    <a:pt x="4946" y="122"/>
                  </a:lnTo>
                  <a:close/>
                  <a:moveTo>
                    <a:pt x="4929" y="94"/>
                  </a:moveTo>
                  <a:cubicBezTo>
                    <a:pt x="4911" y="75"/>
                    <a:pt x="4911" y="75"/>
                    <a:pt x="4911" y="75"/>
                  </a:cubicBezTo>
                  <a:cubicBezTo>
                    <a:pt x="4928" y="58"/>
                    <a:pt x="4928" y="58"/>
                    <a:pt x="4928" y="58"/>
                  </a:cubicBezTo>
                  <a:cubicBezTo>
                    <a:pt x="4946" y="76"/>
                    <a:pt x="4946" y="76"/>
                    <a:pt x="4946" y="76"/>
                  </a:cubicBezTo>
                  <a:lnTo>
                    <a:pt x="4929" y="94"/>
                  </a:lnTo>
                  <a:close/>
                  <a:moveTo>
                    <a:pt x="4923" y="99"/>
                  </a:moveTo>
                  <a:cubicBezTo>
                    <a:pt x="4906" y="117"/>
                    <a:pt x="4906" y="117"/>
                    <a:pt x="4906" y="117"/>
                  </a:cubicBezTo>
                  <a:cubicBezTo>
                    <a:pt x="4887" y="98"/>
                    <a:pt x="4887" y="98"/>
                    <a:pt x="4887" y="98"/>
                  </a:cubicBezTo>
                  <a:cubicBezTo>
                    <a:pt x="4905" y="81"/>
                    <a:pt x="4905" y="81"/>
                    <a:pt x="4905" y="81"/>
                  </a:cubicBezTo>
                  <a:lnTo>
                    <a:pt x="4923" y="99"/>
                  </a:lnTo>
                  <a:close/>
                  <a:moveTo>
                    <a:pt x="4900" y="122"/>
                  </a:moveTo>
                  <a:cubicBezTo>
                    <a:pt x="4883" y="140"/>
                    <a:pt x="4883" y="140"/>
                    <a:pt x="4883" y="140"/>
                  </a:cubicBezTo>
                  <a:cubicBezTo>
                    <a:pt x="4864" y="122"/>
                    <a:pt x="4864" y="122"/>
                    <a:pt x="4864" y="122"/>
                  </a:cubicBezTo>
                  <a:cubicBezTo>
                    <a:pt x="4882" y="104"/>
                    <a:pt x="4882" y="104"/>
                    <a:pt x="4882" y="104"/>
                  </a:cubicBezTo>
                  <a:lnTo>
                    <a:pt x="4900" y="122"/>
                  </a:lnTo>
                  <a:close/>
                  <a:moveTo>
                    <a:pt x="4883" y="94"/>
                  </a:moveTo>
                  <a:cubicBezTo>
                    <a:pt x="4864" y="75"/>
                    <a:pt x="4864" y="75"/>
                    <a:pt x="4864" y="75"/>
                  </a:cubicBezTo>
                  <a:cubicBezTo>
                    <a:pt x="4882" y="58"/>
                    <a:pt x="4882" y="58"/>
                    <a:pt x="4882" y="58"/>
                  </a:cubicBezTo>
                  <a:cubicBezTo>
                    <a:pt x="4900" y="76"/>
                    <a:pt x="4900" y="76"/>
                    <a:pt x="4900" y="76"/>
                  </a:cubicBezTo>
                  <a:lnTo>
                    <a:pt x="4883" y="94"/>
                  </a:lnTo>
                  <a:close/>
                  <a:moveTo>
                    <a:pt x="4877" y="99"/>
                  </a:moveTo>
                  <a:cubicBezTo>
                    <a:pt x="4859" y="117"/>
                    <a:pt x="4859" y="117"/>
                    <a:pt x="4859" y="117"/>
                  </a:cubicBezTo>
                  <a:cubicBezTo>
                    <a:pt x="4841" y="98"/>
                    <a:pt x="4841" y="98"/>
                    <a:pt x="4841" y="98"/>
                  </a:cubicBezTo>
                  <a:cubicBezTo>
                    <a:pt x="4859" y="81"/>
                    <a:pt x="4859" y="81"/>
                    <a:pt x="4859" y="81"/>
                  </a:cubicBezTo>
                  <a:lnTo>
                    <a:pt x="4877" y="99"/>
                  </a:lnTo>
                  <a:close/>
                  <a:moveTo>
                    <a:pt x="4854" y="122"/>
                  </a:moveTo>
                  <a:cubicBezTo>
                    <a:pt x="4836" y="140"/>
                    <a:pt x="4836" y="140"/>
                    <a:pt x="4836" y="140"/>
                  </a:cubicBezTo>
                  <a:cubicBezTo>
                    <a:pt x="4818" y="122"/>
                    <a:pt x="4818" y="122"/>
                    <a:pt x="4818" y="122"/>
                  </a:cubicBezTo>
                  <a:cubicBezTo>
                    <a:pt x="4836" y="104"/>
                    <a:pt x="4836" y="104"/>
                    <a:pt x="4836" y="104"/>
                  </a:cubicBezTo>
                  <a:lnTo>
                    <a:pt x="4854" y="122"/>
                  </a:lnTo>
                  <a:close/>
                  <a:moveTo>
                    <a:pt x="4836" y="94"/>
                  </a:moveTo>
                  <a:cubicBezTo>
                    <a:pt x="4818" y="75"/>
                    <a:pt x="4818" y="75"/>
                    <a:pt x="4818" y="75"/>
                  </a:cubicBezTo>
                  <a:cubicBezTo>
                    <a:pt x="4836" y="58"/>
                    <a:pt x="4836" y="58"/>
                    <a:pt x="4836" y="58"/>
                  </a:cubicBezTo>
                  <a:cubicBezTo>
                    <a:pt x="4854" y="76"/>
                    <a:pt x="4854" y="76"/>
                    <a:pt x="4854" y="76"/>
                  </a:cubicBezTo>
                  <a:lnTo>
                    <a:pt x="4836" y="94"/>
                  </a:lnTo>
                  <a:close/>
                  <a:moveTo>
                    <a:pt x="4831" y="99"/>
                  </a:moveTo>
                  <a:cubicBezTo>
                    <a:pt x="4813" y="117"/>
                    <a:pt x="4813" y="117"/>
                    <a:pt x="4813" y="117"/>
                  </a:cubicBezTo>
                  <a:cubicBezTo>
                    <a:pt x="4795" y="98"/>
                    <a:pt x="4795" y="98"/>
                    <a:pt x="4795" y="98"/>
                  </a:cubicBezTo>
                  <a:cubicBezTo>
                    <a:pt x="4813" y="81"/>
                    <a:pt x="4813" y="81"/>
                    <a:pt x="4813" y="81"/>
                  </a:cubicBezTo>
                  <a:lnTo>
                    <a:pt x="4831" y="99"/>
                  </a:lnTo>
                  <a:close/>
                  <a:moveTo>
                    <a:pt x="4808" y="122"/>
                  </a:moveTo>
                  <a:cubicBezTo>
                    <a:pt x="4790" y="140"/>
                    <a:pt x="4790" y="140"/>
                    <a:pt x="4790" y="140"/>
                  </a:cubicBezTo>
                  <a:cubicBezTo>
                    <a:pt x="4772" y="122"/>
                    <a:pt x="4772" y="122"/>
                    <a:pt x="4772" y="122"/>
                  </a:cubicBezTo>
                  <a:cubicBezTo>
                    <a:pt x="4790" y="104"/>
                    <a:pt x="4790" y="104"/>
                    <a:pt x="4790" y="104"/>
                  </a:cubicBezTo>
                  <a:lnTo>
                    <a:pt x="4808" y="122"/>
                  </a:lnTo>
                  <a:close/>
                  <a:moveTo>
                    <a:pt x="4790" y="94"/>
                  </a:moveTo>
                  <a:cubicBezTo>
                    <a:pt x="4772" y="75"/>
                    <a:pt x="4772" y="75"/>
                    <a:pt x="4772" y="75"/>
                  </a:cubicBezTo>
                  <a:cubicBezTo>
                    <a:pt x="4790" y="58"/>
                    <a:pt x="4790" y="58"/>
                    <a:pt x="4790" y="58"/>
                  </a:cubicBezTo>
                  <a:cubicBezTo>
                    <a:pt x="4808" y="76"/>
                    <a:pt x="4808" y="76"/>
                    <a:pt x="4808" y="76"/>
                  </a:cubicBezTo>
                  <a:lnTo>
                    <a:pt x="4790" y="94"/>
                  </a:lnTo>
                  <a:close/>
                  <a:moveTo>
                    <a:pt x="4785" y="99"/>
                  </a:moveTo>
                  <a:cubicBezTo>
                    <a:pt x="4767" y="117"/>
                    <a:pt x="4767" y="117"/>
                    <a:pt x="4767" y="117"/>
                  </a:cubicBezTo>
                  <a:cubicBezTo>
                    <a:pt x="4749" y="98"/>
                    <a:pt x="4749" y="98"/>
                    <a:pt x="4749" y="98"/>
                  </a:cubicBezTo>
                  <a:cubicBezTo>
                    <a:pt x="4767" y="81"/>
                    <a:pt x="4767" y="81"/>
                    <a:pt x="4767" y="81"/>
                  </a:cubicBezTo>
                  <a:lnTo>
                    <a:pt x="4785" y="99"/>
                  </a:lnTo>
                  <a:close/>
                  <a:moveTo>
                    <a:pt x="4762" y="122"/>
                  </a:moveTo>
                  <a:cubicBezTo>
                    <a:pt x="4760" y="123"/>
                    <a:pt x="4760" y="123"/>
                    <a:pt x="4760" y="123"/>
                  </a:cubicBezTo>
                  <a:cubicBezTo>
                    <a:pt x="4760" y="124"/>
                    <a:pt x="4760" y="124"/>
                    <a:pt x="4760" y="124"/>
                  </a:cubicBezTo>
                  <a:cubicBezTo>
                    <a:pt x="4744" y="140"/>
                    <a:pt x="4744" y="140"/>
                    <a:pt x="4744" y="140"/>
                  </a:cubicBezTo>
                  <a:cubicBezTo>
                    <a:pt x="4726" y="122"/>
                    <a:pt x="4726" y="122"/>
                    <a:pt x="4726" y="122"/>
                  </a:cubicBezTo>
                  <a:cubicBezTo>
                    <a:pt x="4744" y="103"/>
                    <a:pt x="4744" y="103"/>
                    <a:pt x="4744" y="103"/>
                  </a:cubicBezTo>
                  <a:cubicBezTo>
                    <a:pt x="4760" y="119"/>
                    <a:pt x="4760" y="119"/>
                    <a:pt x="4760" y="119"/>
                  </a:cubicBezTo>
                  <a:cubicBezTo>
                    <a:pt x="4760" y="120"/>
                    <a:pt x="4760" y="120"/>
                    <a:pt x="4760" y="120"/>
                  </a:cubicBezTo>
                  <a:lnTo>
                    <a:pt x="4762" y="122"/>
                  </a:lnTo>
                  <a:close/>
                  <a:moveTo>
                    <a:pt x="4739" y="98"/>
                  </a:moveTo>
                  <a:cubicBezTo>
                    <a:pt x="4721" y="117"/>
                    <a:pt x="4721" y="117"/>
                    <a:pt x="4721" y="117"/>
                  </a:cubicBezTo>
                  <a:cubicBezTo>
                    <a:pt x="4703" y="98"/>
                    <a:pt x="4703" y="98"/>
                    <a:pt x="4703" y="98"/>
                  </a:cubicBezTo>
                  <a:cubicBezTo>
                    <a:pt x="4721" y="80"/>
                    <a:pt x="4721" y="80"/>
                    <a:pt x="4721" y="80"/>
                  </a:cubicBezTo>
                  <a:lnTo>
                    <a:pt x="4739" y="98"/>
                  </a:lnTo>
                  <a:close/>
                  <a:moveTo>
                    <a:pt x="4693" y="98"/>
                  </a:moveTo>
                  <a:cubicBezTo>
                    <a:pt x="4716" y="122"/>
                    <a:pt x="4716" y="122"/>
                    <a:pt x="4716" y="122"/>
                  </a:cubicBezTo>
                  <a:cubicBezTo>
                    <a:pt x="4698" y="140"/>
                    <a:pt x="4698" y="140"/>
                    <a:pt x="4698" y="140"/>
                  </a:cubicBezTo>
                  <a:cubicBezTo>
                    <a:pt x="4657" y="98"/>
                    <a:pt x="4657" y="98"/>
                    <a:pt x="4657" y="98"/>
                  </a:cubicBezTo>
                  <a:cubicBezTo>
                    <a:pt x="4698" y="57"/>
                    <a:pt x="4698" y="57"/>
                    <a:pt x="4698" y="57"/>
                  </a:cubicBezTo>
                  <a:cubicBezTo>
                    <a:pt x="4716" y="75"/>
                    <a:pt x="4716" y="75"/>
                    <a:pt x="4716" y="75"/>
                  </a:cubicBezTo>
                  <a:lnTo>
                    <a:pt x="4693" y="98"/>
                  </a:lnTo>
                  <a:close/>
                  <a:moveTo>
                    <a:pt x="9804" y="50"/>
                  </a:moveTo>
                  <a:cubicBezTo>
                    <a:pt x="5445" y="50"/>
                    <a:pt x="5445" y="50"/>
                    <a:pt x="5445" y="50"/>
                  </a:cubicBezTo>
                  <a:cubicBezTo>
                    <a:pt x="5445" y="57"/>
                    <a:pt x="5445" y="57"/>
                    <a:pt x="5445" y="57"/>
                  </a:cubicBezTo>
                  <a:cubicBezTo>
                    <a:pt x="9804" y="57"/>
                    <a:pt x="9804" y="57"/>
                    <a:pt x="9804" y="57"/>
                  </a:cubicBezTo>
                  <a:cubicBezTo>
                    <a:pt x="9804" y="95"/>
                    <a:pt x="9804" y="95"/>
                    <a:pt x="9804" y="95"/>
                  </a:cubicBezTo>
                  <a:cubicBezTo>
                    <a:pt x="5160" y="95"/>
                    <a:pt x="5160" y="95"/>
                    <a:pt x="5160" y="95"/>
                  </a:cubicBezTo>
                  <a:cubicBezTo>
                    <a:pt x="5113" y="48"/>
                    <a:pt x="5113" y="48"/>
                    <a:pt x="5113" y="48"/>
                  </a:cubicBezTo>
                  <a:cubicBezTo>
                    <a:pt x="5090" y="71"/>
                    <a:pt x="5090" y="71"/>
                    <a:pt x="5090" y="71"/>
                  </a:cubicBezTo>
                  <a:cubicBezTo>
                    <a:pt x="5067" y="48"/>
                    <a:pt x="5067" y="48"/>
                    <a:pt x="5067" y="48"/>
                  </a:cubicBezTo>
                  <a:cubicBezTo>
                    <a:pt x="5044" y="70"/>
                    <a:pt x="5044" y="70"/>
                    <a:pt x="5044" y="70"/>
                  </a:cubicBezTo>
                  <a:cubicBezTo>
                    <a:pt x="5021" y="47"/>
                    <a:pt x="5021" y="47"/>
                    <a:pt x="5021" y="47"/>
                  </a:cubicBezTo>
                  <a:cubicBezTo>
                    <a:pt x="5021" y="48"/>
                    <a:pt x="5021" y="48"/>
                    <a:pt x="5021" y="48"/>
                  </a:cubicBezTo>
                  <a:cubicBezTo>
                    <a:pt x="5020" y="48"/>
                    <a:pt x="5020" y="48"/>
                    <a:pt x="5020" y="48"/>
                  </a:cubicBezTo>
                  <a:cubicBezTo>
                    <a:pt x="4998" y="70"/>
                    <a:pt x="4998" y="70"/>
                    <a:pt x="4998" y="70"/>
                  </a:cubicBezTo>
                  <a:cubicBezTo>
                    <a:pt x="4975" y="47"/>
                    <a:pt x="4975" y="47"/>
                    <a:pt x="4975" y="47"/>
                  </a:cubicBezTo>
                  <a:cubicBezTo>
                    <a:pt x="4974" y="48"/>
                    <a:pt x="4974" y="48"/>
                    <a:pt x="4974" y="48"/>
                  </a:cubicBezTo>
                  <a:cubicBezTo>
                    <a:pt x="4974" y="48"/>
                    <a:pt x="4974" y="48"/>
                    <a:pt x="4974" y="48"/>
                  </a:cubicBezTo>
                  <a:cubicBezTo>
                    <a:pt x="4952" y="70"/>
                    <a:pt x="4952" y="70"/>
                    <a:pt x="4952" y="70"/>
                  </a:cubicBezTo>
                  <a:cubicBezTo>
                    <a:pt x="4929" y="47"/>
                    <a:pt x="4929" y="47"/>
                    <a:pt x="4929" y="47"/>
                  </a:cubicBezTo>
                  <a:cubicBezTo>
                    <a:pt x="4928" y="48"/>
                    <a:pt x="4928" y="48"/>
                    <a:pt x="4928" y="48"/>
                  </a:cubicBezTo>
                  <a:cubicBezTo>
                    <a:pt x="4928" y="48"/>
                    <a:pt x="4928" y="48"/>
                    <a:pt x="4928" y="48"/>
                  </a:cubicBezTo>
                  <a:cubicBezTo>
                    <a:pt x="4906" y="70"/>
                    <a:pt x="4906" y="70"/>
                    <a:pt x="4906" y="70"/>
                  </a:cubicBezTo>
                  <a:cubicBezTo>
                    <a:pt x="4883" y="47"/>
                    <a:pt x="4883" y="47"/>
                    <a:pt x="4883" y="47"/>
                  </a:cubicBezTo>
                  <a:cubicBezTo>
                    <a:pt x="4882" y="48"/>
                    <a:pt x="4882" y="48"/>
                    <a:pt x="4882" y="48"/>
                  </a:cubicBezTo>
                  <a:cubicBezTo>
                    <a:pt x="4882" y="48"/>
                    <a:pt x="4882" y="48"/>
                    <a:pt x="4882" y="48"/>
                  </a:cubicBezTo>
                  <a:cubicBezTo>
                    <a:pt x="4859" y="70"/>
                    <a:pt x="4859" y="70"/>
                    <a:pt x="4859" y="70"/>
                  </a:cubicBezTo>
                  <a:cubicBezTo>
                    <a:pt x="4836" y="47"/>
                    <a:pt x="4836" y="47"/>
                    <a:pt x="4836" y="47"/>
                  </a:cubicBezTo>
                  <a:cubicBezTo>
                    <a:pt x="4836" y="48"/>
                    <a:pt x="4836" y="48"/>
                    <a:pt x="4836" y="48"/>
                  </a:cubicBezTo>
                  <a:cubicBezTo>
                    <a:pt x="4836" y="48"/>
                    <a:pt x="4836" y="48"/>
                    <a:pt x="4836" y="48"/>
                  </a:cubicBezTo>
                  <a:cubicBezTo>
                    <a:pt x="4813" y="70"/>
                    <a:pt x="4813" y="70"/>
                    <a:pt x="4813" y="70"/>
                  </a:cubicBezTo>
                  <a:cubicBezTo>
                    <a:pt x="4790" y="47"/>
                    <a:pt x="4790" y="47"/>
                    <a:pt x="4790" y="47"/>
                  </a:cubicBezTo>
                  <a:cubicBezTo>
                    <a:pt x="4790" y="48"/>
                    <a:pt x="4790" y="48"/>
                    <a:pt x="4790" y="48"/>
                  </a:cubicBezTo>
                  <a:cubicBezTo>
                    <a:pt x="4790" y="48"/>
                    <a:pt x="4790" y="48"/>
                    <a:pt x="4790" y="48"/>
                  </a:cubicBezTo>
                  <a:cubicBezTo>
                    <a:pt x="4767" y="70"/>
                    <a:pt x="4767" y="70"/>
                    <a:pt x="4767" y="70"/>
                  </a:cubicBezTo>
                  <a:cubicBezTo>
                    <a:pt x="4744" y="47"/>
                    <a:pt x="4744" y="47"/>
                    <a:pt x="4744" y="47"/>
                  </a:cubicBezTo>
                  <a:cubicBezTo>
                    <a:pt x="4721" y="71"/>
                    <a:pt x="4721" y="71"/>
                    <a:pt x="4721" y="71"/>
                  </a:cubicBezTo>
                  <a:cubicBezTo>
                    <a:pt x="4698" y="47"/>
                    <a:pt x="4698" y="47"/>
                    <a:pt x="4698" y="47"/>
                  </a:cubicBezTo>
                  <a:cubicBezTo>
                    <a:pt x="4651" y="95"/>
                    <a:pt x="4651" y="95"/>
                    <a:pt x="4651" y="95"/>
                  </a:cubicBezTo>
                  <a:cubicBezTo>
                    <a:pt x="7" y="95"/>
                    <a:pt x="7" y="95"/>
                    <a:pt x="7" y="95"/>
                  </a:cubicBezTo>
                  <a:cubicBezTo>
                    <a:pt x="7" y="57"/>
                    <a:pt x="7" y="57"/>
                    <a:pt x="7" y="57"/>
                  </a:cubicBezTo>
                  <a:cubicBezTo>
                    <a:pt x="4365" y="57"/>
                    <a:pt x="4365" y="57"/>
                    <a:pt x="4365" y="57"/>
                  </a:cubicBezTo>
                  <a:cubicBezTo>
                    <a:pt x="4365" y="50"/>
                    <a:pt x="4365" y="50"/>
                    <a:pt x="4365" y="50"/>
                  </a:cubicBezTo>
                  <a:cubicBezTo>
                    <a:pt x="7" y="50"/>
                    <a:pt x="7" y="50"/>
                    <a:pt x="7" y="50"/>
                  </a:cubicBezTo>
                  <a:cubicBezTo>
                    <a:pt x="7" y="7"/>
                    <a:pt x="7" y="7"/>
                    <a:pt x="7" y="7"/>
                  </a:cubicBezTo>
                  <a:cubicBezTo>
                    <a:pt x="4760" y="7"/>
                    <a:pt x="4760" y="7"/>
                    <a:pt x="4760" y="7"/>
                  </a:cubicBezTo>
                  <a:cubicBezTo>
                    <a:pt x="4760" y="7"/>
                    <a:pt x="4760" y="7"/>
                    <a:pt x="4760" y="7"/>
                  </a:cubicBezTo>
                  <a:cubicBezTo>
                    <a:pt x="9804" y="7"/>
                    <a:pt x="9804" y="7"/>
                    <a:pt x="9804" y="7"/>
                  </a:cubicBezTo>
                  <a:lnTo>
                    <a:pt x="9804" y="5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9"/>
            <p:cNvSpPr/>
            <p:nvPr/>
          </p:nvSpPr>
          <p:spPr>
            <a:xfrm>
              <a:off x="2203450" y="4579938"/>
              <a:ext cx="77788" cy="38100"/>
            </a:xfrm>
            <a:custGeom>
              <a:rect b="b" l="l" r="r" t="t"/>
              <a:pathLst>
                <a:path extrusionOk="0" h="24" w="49">
                  <a:moveTo>
                    <a:pt x="49" y="0"/>
                  </a:moveTo>
                  <a:lnTo>
                    <a:pt x="0" y="24"/>
                  </a:lnTo>
                  <a:lnTo>
                    <a:pt x="49" y="24"/>
                  </a:lnTo>
                  <a:lnTo>
                    <a:pt x="49" y="0"/>
                  </a:lnTo>
                  <a:close/>
                  <a:moveTo>
                    <a:pt x="48" y="23"/>
                  </a:moveTo>
                  <a:lnTo>
                    <a:pt x="5" y="23"/>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9"/>
            <p:cNvSpPr/>
            <p:nvPr/>
          </p:nvSpPr>
          <p:spPr>
            <a:xfrm>
              <a:off x="3617913" y="4746625"/>
              <a:ext cx="20638" cy="328613"/>
            </a:xfrm>
            <a:custGeom>
              <a:rect b="b" l="l" r="r" t="t"/>
              <a:pathLst>
                <a:path extrusionOk="0" h="207" w="13">
                  <a:moveTo>
                    <a:pt x="0" y="207"/>
                  </a:moveTo>
                  <a:lnTo>
                    <a:pt x="13" y="207"/>
                  </a:lnTo>
                  <a:lnTo>
                    <a:pt x="13" y="0"/>
                  </a:lnTo>
                  <a:lnTo>
                    <a:pt x="0" y="0"/>
                  </a:lnTo>
                  <a:lnTo>
                    <a:pt x="0" y="207"/>
                  </a:lnTo>
                  <a:close/>
                  <a:moveTo>
                    <a:pt x="2" y="2"/>
                  </a:moveTo>
                  <a:lnTo>
                    <a:pt x="12" y="2"/>
                  </a:lnTo>
                  <a:lnTo>
                    <a:pt x="12" y="19"/>
                  </a:lnTo>
                  <a:lnTo>
                    <a:pt x="2" y="19"/>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7"/>
                  </a:moveTo>
                  <a:lnTo>
                    <a:pt x="12" y="167"/>
                  </a:lnTo>
                  <a:lnTo>
                    <a:pt x="12" y="187"/>
                  </a:lnTo>
                  <a:lnTo>
                    <a:pt x="2" y="187"/>
                  </a:lnTo>
                  <a:lnTo>
                    <a:pt x="2" y="167"/>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9"/>
            <p:cNvSpPr/>
            <p:nvPr/>
          </p:nvSpPr>
          <p:spPr>
            <a:xfrm>
              <a:off x="3554413" y="4746625"/>
              <a:ext cx="20638" cy="328613"/>
            </a:xfrm>
            <a:custGeom>
              <a:rect b="b" l="l" r="r" t="t"/>
              <a:pathLst>
                <a:path extrusionOk="0" h="207" w="13">
                  <a:moveTo>
                    <a:pt x="13" y="0"/>
                  </a:moveTo>
                  <a:lnTo>
                    <a:pt x="0" y="0"/>
                  </a:lnTo>
                  <a:lnTo>
                    <a:pt x="0" y="207"/>
                  </a:lnTo>
                  <a:lnTo>
                    <a:pt x="13" y="207"/>
                  </a:lnTo>
                  <a:lnTo>
                    <a:pt x="13" y="0"/>
                  </a:lnTo>
                  <a:close/>
                  <a:moveTo>
                    <a:pt x="12" y="206"/>
                  </a:moveTo>
                  <a:lnTo>
                    <a:pt x="2" y="206"/>
                  </a:lnTo>
                  <a:lnTo>
                    <a:pt x="2" y="188"/>
                  </a:lnTo>
                  <a:lnTo>
                    <a:pt x="12" y="188"/>
                  </a:lnTo>
                  <a:lnTo>
                    <a:pt x="12" y="206"/>
                  </a:lnTo>
                  <a:close/>
                  <a:moveTo>
                    <a:pt x="12" y="187"/>
                  </a:moveTo>
                  <a:lnTo>
                    <a:pt x="2" y="187"/>
                  </a:lnTo>
                  <a:lnTo>
                    <a:pt x="2" y="167"/>
                  </a:lnTo>
                  <a:lnTo>
                    <a:pt x="12" y="167"/>
                  </a:lnTo>
                  <a:lnTo>
                    <a:pt x="12" y="187"/>
                  </a:lnTo>
                  <a:close/>
                  <a:moveTo>
                    <a:pt x="12" y="166"/>
                  </a:moveTo>
                  <a:lnTo>
                    <a:pt x="2" y="166"/>
                  </a:lnTo>
                  <a:lnTo>
                    <a:pt x="2" y="146"/>
                  </a:lnTo>
                  <a:lnTo>
                    <a:pt x="12" y="146"/>
                  </a:lnTo>
                  <a:lnTo>
                    <a:pt x="12" y="166"/>
                  </a:lnTo>
                  <a:close/>
                  <a:moveTo>
                    <a:pt x="12" y="145"/>
                  </a:moveTo>
                  <a:lnTo>
                    <a:pt x="2" y="145"/>
                  </a:lnTo>
                  <a:lnTo>
                    <a:pt x="2" y="126"/>
                  </a:lnTo>
                  <a:lnTo>
                    <a:pt x="12" y="126"/>
                  </a:lnTo>
                  <a:lnTo>
                    <a:pt x="12" y="145"/>
                  </a:lnTo>
                  <a:close/>
                  <a:moveTo>
                    <a:pt x="12" y="124"/>
                  </a:moveTo>
                  <a:lnTo>
                    <a:pt x="2" y="124"/>
                  </a:lnTo>
                  <a:lnTo>
                    <a:pt x="2" y="105"/>
                  </a:lnTo>
                  <a:lnTo>
                    <a:pt x="12" y="105"/>
                  </a:lnTo>
                  <a:lnTo>
                    <a:pt x="12" y="124"/>
                  </a:lnTo>
                  <a:close/>
                  <a:moveTo>
                    <a:pt x="12" y="103"/>
                  </a:moveTo>
                  <a:lnTo>
                    <a:pt x="2" y="103"/>
                  </a:lnTo>
                  <a:lnTo>
                    <a:pt x="2" y="84"/>
                  </a:lnTo>
                  <a:lnTo>
                    <a:pt x="12" y="84"/>
                  </a:lnTo>
                  <a:lnTo>
                    <a:pt x="12" y="103"/>
                  </a:lnTo>
                  <a:close/>
                  <a:moveTo>
                    <a:pt x="12" y="82"/>
                  </a:moveTo>
                  <a:lnTo>
                    <a:pt x="2" y="82"/>
                  </a:lnTo>
                  <a:lnTo>
                    <a:pt x="2" y="63"/>
                  </a:lnTo>
                  <a:lnTo>
                    <a:pt x="12" y="63"/>
                  </a:lnTo>
                  <a:lnTo>
                    <a:pt x="12" y="82"/>
                  </a:lnTo>
                  <a:close/>
                  <a:moveTo>
                    <a:pt x="12" y="61"/>
                  </a:moveTo>
                  <a:lnTo>
                    <a:pt x="2" y="61"/>
                  </a:lnTo>
                  <a:lnTo>
                    <a:pt x="2" y="42"/>
                  </a:lnTo>
                  <a:lnTo>
                    <a:pt x="12" y="42"/>
                  </a:lnTo>
                  <a:lnTo>
                    <a:pt x="12" y="61"/>
                  </a:lnTo>
                  <a:close/>
                  <a:moveTo>
                    <a:pt x="12" y="41"/>
                  </a:moveTo>
                  <a:lnTo>
                    <a:pt x="2" y="41"/>
                  </a:lnTo>
                  <a:lnTo>
                    <a:pt x="2" y="21"/>
                  </a:lnTo>
                  <a:lnTo>
                    <a:pt x="12" y="21"/>
                  </a:lnTo>
                  <a:lnTo>
                    <a:pt x="12" y="41"/>
                  </a:lnTo>
                  <a:close/>
                  <a:moveTo>
                    <a:pt x="12" y="19"/>
                  </a:moveTo>
                  <a:lnTo>
                    <a:pt x="2" y="19"/>
                  </a:lnTo>
                  <a:lnTo>
                    <a:pt x="2" y="2"/>
                  </a:lnTo>
                  <a:lnTo>
                    <a:pt x="12" y="2"/>
                  </a:lnTo>
                  <a:lnTo>
                    <a:pt x="12" y="1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9"/>
            <p:cNvSpPr/>
            <p:nvPr/>
          </p:nvSpPr>
          <p:spPr>
            <a:xfrm>
              <a:off x="2514600" y="4611688"/>
              <a:ext cx="982663" cy="20638"/>
            </a:xfrm>
            <a:custGeom>
              <a:rect b="b" l="l" r="r" t="t"/>
              <a:pathLst>
                <a:path extrusionOk="0" h="13" w="619">
                  <a:moveTo>
                    <a:pt x="206" y="13"/>
                  </a:moveTo>
                  <a:lnTo>
                    <a:pt x="412" y="13"/>
                  </a:lnTo>
                  <a:lnTo>
                    <a:pt x="412" y="13"/>
                  </a:lnTo>
                  <a:lnTo>
                    <a:pt x="619" y="13"/>
                  </a:lnTo>
                  <a:lnTo>
                    <a:pt x="619" y="0"/>
                  </a:lnTo>
                  <a:lnTo>
                    <a:pt x="413" y="0"/>
                  </a:lnTo>
                  <a:lnTo>
                    <a:pt x="207" y="0"/>
                  </a:lnTo>
                  <a:lnTo>
                    <a:pt x="0" y="0"/>
                  </a:lnTo>
                  <a:lnTo>
                    <a:pt x="0" y="13"/>
                  </a:lnTo>
                  <a:lnTo>
                    <a:pt x="206" y="13"/>
                  </a:lnTo>
                  <a:lnTo>
                    <a:pt x="206" y="13"/>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73" y="1"/>
                  </a:moveTo>
                  <a:lnTo>
                    <a:pt x="473" y="11"/>
                  </a:lnTo>
                  <a:lnTo>
                    <a:pt x="453" y="11"/>
                  </a:lnTo>
                  <a:lnTo>
                    <a:pt x="453" y="1"/>
                  </a:lnTo>
                  <a:lnTo>
                    <a:pt x="47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moveTo>
                    <a:pt x="394" y="1"/>
                  </a:moveTo>
                  <a:lnTo>
                    <a:pt x="412" y="1"/>
                  </a:lnTo>
                  <a:lnTo>
                    <a:pt x="412" y="11"/>
                  </a:lnTo>
                  <a:lnTo>
                    <a:pt x="394" y="11"/>
                  </a:lnTo>
                  <a:lnTo>
                    <a:pt x="394" y="1"/>
                  </a:lnTo>
                  <a:close/>
                  <a:moveTo>
                    <a:pt x="373" y="1"/>
                  </a:moveTo>
                  <a:lnTo>
                    <a:pt x="392" y="1"/>
                  </a:lnTo>
                  <a:lnTo>
                    <a:pt x="392" y="11"/>
                  </a:lnTo>
                  <a:lnTo>
                    <a:pt x="373" y="11"/>
                  </a:lnTo>
                  <a:lnTo>
                    <a:pt x="373" y="1"/>
                  </a:lnTo>
                  <a:close/>
                  <a:moveTo>
                    <a:pt x="352" y="1"/>
                  </a:moveTo>
                  <a:lnTo>
                    <a:pt x="372" y="1"/>
                  </a:lnTo>
                  <a:lnTo>
                    <a:pt x="372" y="11"/>
                  </a:lnTo>
                  <a:lnTo>
                    <a:pt x="352" y="11"/>
                  </a:lnTo>
                  <a:lnTo>
                    <a:pt x="352" y="1"/>
                  </a:lnTo>
                  <a:close/>
                  <a:moveTo>
                    <a:pt x="331" y="1"/>
                  </a:moveTo>
                  <a:lnTo>
                    <a:pt x="351" y="1"/>
                  </a:lnTo>
                  <a:lnTo>
                    <a:pt x="351" y="11"/>
                  </a:lnTo>
                  <a:lnTo>
                    <a:pt x="331" y="11"/>
                  </a:lnTo>
                  <a:lnTo>
                    <a:pt x="331" y="1"/>
                  </a:lnTo>
                  <a:close/>
                  <a:moveTo>
                    <a:pt x="310" y="1"/>
                  </a:moveTo>
                  <a:lnTo>
                    <a:pt x="330" y="1"/>
                  </a:lnTo>
                  <a:lnTo>
                    <a:pt x="330" y="11"/>
                  </a:lnTo>
                  <a:lnTo>
                    <a:pt x="310" y="11"/>
                  </a:lnTo>
                  <a:lnTo>
                    <a:pt x="310" y="1"/>
                  </a:lnTo>
                  <a:close/>
                  <a:moveTo>
                    <a:pt x="289" y="1"/>
                  </a:moveTo>
                  <a:lnTo>
                    <a:pt x="309" y="1"/>
                  </a:lnTo>
                  <a:lnTo>
                    <a:pt x="309" y="11"/>
                  </a:lnTo>
                  <a:lnTo>
                    <a:pt x="289" y="11"/>
                  </a:lnTo>
                  <a:lnTo>
                    <a:pt x="289" y="1"/>
                  </a:lnTo>
                  <a:close/>
                  <a:moveTo>
                    <a:pt x="268" y="1"/>
                  </a:moveTo>
                  <a:lnTo>
                    <a:pt x="288" y="1"/>
                  </a:lnTo>
                  <a:lnTo>
                    <a:pt x="288" y="11"/>
                  </a:lnTo>
                  <a:lnTo>
                    <a:pt x="268" y="11"/>
                  </a:lnTo>
                  <a:lnTo>
                    <a:pt x="268" y="1"/>
                  </a:lnTo>
                  <a:close/>
                  <a:moveTo>
                    <a:pt x="267" y="1"/>
                  </a:moveTo>
                  <a:lnTo>
                    <a:pt x="267" y="11"/>
                  </a:lnTo>
                  <a:lnTo>
                    <a:pt x="247" y="11"/>
                  </a:lnTo>
                  <a:lnTo>
                    <a:pt x="247" y="1"/>
                  </a:lnTo>
                  <a:lnTo>
                    <a:pt x="267" y="1"/>
                  </a:lnTo>
                  <a:close/>
                  <a:moveTo>
                    <a:pt x="226" y="1"/>
                  </a:moveTo>
                  <a:lnTo>
                    <a:pt x="246" y="1"/>
                  </a:lnTo>
                  <a:lnTo>
                    <a:pt x="246" y="11"/>
                  </a:lnTo>
                  <a:lnTo>
                    <a:pt x="226" y="11"/>
                  </a:lnTo>
                  <a:lnTo>
                    <a:pt x="226" y="1"/>
                  </a:lnTo>
                  <a:close/>
                  <a:moveTo>
                    <a:pt x="207" y="1"/>
                  </a:moveTo>
                  <a:lnTo>
                    <a:pt x="225" y="1"/>
                  </a:lnTo>
                  <a:lnTo>
                    <a:pt x="225" y="11"/>
                  </a:lnTo>
                  <a:lnTo>
                    <a:pt x="207" y="11"/>
                  </a:lnTo>
                  <a:lnTo>
                    <a:pt x="207" y="1"/>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188" y="11"/>
                  </a:moveTo>
                  <a:lnTo>
                    <a:pt x="188" y="1"/>
                  </a:lnTo>
                  <a:lnTo>
                    <a:pt x="206" y="1"/>
                  </a:lnTo>
                  <a:lnTo>
                    <a:pt x="206" y="11"/>
                  </a:lnTo>
                  <a:lnTo>
                    <a:pt x="188" y="1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9"/>
            <p:cNvSpPr/>
            <p:nvPr/>
          </p:nvSpPr>
          <p:spPr>
            <a:xfrm>
              <a:off x="2333625" y="6011863"/>
              <a:ext cx="42863" cy="42863"/>
            </a:xfrm>
            <a:custGeom>
              <a:rect b="b" l="l" r="r" t="t"/>
              <a:pathLst>
                <a:path extrusionOk="0" h="136" w="136">
                  <a:moveTo>
                    <a:pt x="68" y="0"/>
                  </a:moveTo>
                  <a:cubicBezTo>
                    <a:pt x="30" y="0"/>
                    <a:pt x="0" y="30"/>
                    <a:pt x="0" y="68"/>
                  </a:cubicBezTo>
                  <a:cubicBezTo>
                    <a:pt x="0" y="105"/>
                    <a:pt x="30" y="136"/>
                    <a:pt x="68" y="136"/>
                  </a:cubicBezTo>
                  <a:cubicBezTo>
                    <a:pt x="106" y="136"/>
                    <a:pt x="136" y="105"/>
                    <a:pt x="136" y="68"/>
                  </a:cubicBezTo>
                  <a:cubicBezTo>
                    <a:pt x="136" y="30"/>
                    <a:pt x="106" y="0"/>
                    <a:pt x="68" y="0"/>
                  </a:cubicBezTo>
                  <a:close/>
                  <a:moveTo>
                    <a:pt x="22" y="27"/>
                  </a:moveTo>
                  <a:cubicBezTo>
                    <a:pt x="60" y="64"/>
                    <a:pt x="60" y="64"/>
                    <a:pt x="60" y="64"/>
                  </a:cubicBezTo>
                  <a:cubicBezTo>
                    <a:pt x="7" y="64"/>
                    <a:pt x="7" y="64"/>
                    <a:pt x="7" y="64"/>
                  </a:cubicBezTo>
                  <a:cubicBezTo>
                    <a:pt x="8" y="50"/>
                    <a:pt x="13" y="37"/>
                    <a:pt x="22" y="27"/>
                  </a:cubicBezTo>
                  <a:close/>
                  <a:moveTo>
                    <a:pt x="7" y="71"/>
                  </a:moveTo>
                  <a:cubicBezTo>
                    <a:pt x="60" y="71"/>
                    <a:pt x="60" y="71"/>
                    <a:pt x="60" y="71"/>
                  </a:cubicBezTo>
                  <a:cubicBezTo>
                    <a:pt x="22" y="109"/>
                    <a:pt x="22" y="109"/>
                    <a:pt x="22" y="109"/>
                  </a:cubicBezTo>
                  <a:cubicBezTo>
                    <a:pt x="13" y="99"/>
                    <a:pt x="8" y="86"/>
                    <a:pt x="7" y="71"/>
                  </a:cubicBezTo>
                  <a:close/>
                  <a:moveTo>
                    <a:pt x="65" y="129"/>
                  </a:moveTo>
                  <a:cubicBezTo>
                    <a:pt x="50" y="128"/>
                    <a:pt x="37" y="123"/>
                    <a:pt x="27" y="114"/>
                  </a:cubicBezTo>
                  <a:cubicBezTo>
                    <a:pt x="65" y="76"/>
                    <a:pt x="65" y="76"/>
                    <a:pt x="65" y="76"/>
                  </a:cubicBezTo>
                  <a:lnTo>
                    <a:pt x="65" y="129"/>
                  </a:lnTo>
                  <a:close/>
                  <a:moveTo>
                    <a:pt x="65" y="60"/>
                  </a:moveTo>
                  <a:cubicBezTo>
                    <a:pt x="27" y="22"/>
                    <a:pt x="27" y="22"/>
                    <a:pt x="27" y="22"/>
                  </a:cubicBezTo>
                  <a:cubicBezTo>
                    <a:pt x="37" y="13"/>
                    <a:pt x="50" y="7"/>
                    <a:pt x="65" y="7"/>
                  </a:cubicBezTo>
                  <a:lnTo>
                    <a:pt x="65" y="60"/>
                  </a:lnTo>
                  <a:close/>
                  <a:moveTo>
                    <a:pt x="72" y="7"/>
                  </a:moveTo>
                  <a:cubicBezTo>
                    <a:pt x="86" y="7"/>
                    <a:pt x="99" y="13"/>
                    <a:pt x="109" y="22"/>
                  </a:cubicBezTo>
                  <a:cubicBezTo>
                    <a:pt x="72" y="60"/>
                    <a:pt x="72" y="60"/>
                    <a:pt x="72" y="60"/>
                  </a:cubicBezTo>
                  <a:lnTo>
                    <a:pt x="72" y="7"/>
                  </a:lnTo>
                  <a:close/>
                  <a:moveTo>
                    <a:pt x="72" y="129"/>
                  </a:moveTo>
                  <a:cubicBezTo>
                    <a:pt x="72" y="76"/>
                    <a:pt x="72" y="76"/>
                    <a:pt x="72" y="76"/>
                  </a:cubicBezTo>
                  <a:cubicBezTo>
                    <a:pt x="109" y="114"/>
                    <a:pt x="109" y="114"/>
                    <a:pt x="109" y="114"/>
                  </a:cubicBezTo>
                  <a:cubicBezTo>
                    <a:pt x="99" y="123"/>
                    <a:pt x="86" y="128"/>
                    <a:pt x="72" y="129"/>
                  </a:cubicBezTo>
                  <a:close/>
                  <a:moveTo>
                    <a:pt x="114" y="109"/>
                  </a:moveTo>
                  <a:cubicBezTo>
                    <a:pt x="76" y="71"/>
                    <a:pt x="76" y="71"/>
                    <a:pt x="76" y="71"/>
                  </a:cubicBezTo>
                  <a:cubicBezTo>
                    <a:pt x="129" y="71"/>
                    <a:pt x="129" y="71"/>
                    <a:pt x="129" y="71"/>
                  </a:cubicBezTo>
                  <a:cubicBezTo>
                    <a:pt x="129" y="86"/>
                    <a:pt x="123" y="99"/>
                    <a:pt x="114" y="109"/>
                  </a:cubicBezTo>
                  <a:close/>
                  <a:moveTo>
                    <a:pt x="76" y="64"/>
                  </a:moveTo>
                  <a:cubicBezTo>
                    <a:pt x="114" y="27"/>
                    <a:pt x="114" y="27"/>
                    <a:pt x="114" y="27"/>
                  </a:cubicBezTo>
                  <a:cubicBezTo>
                    <a:pt x="123" y="37"/>
                    <a:pt x="129" y="50"/>
                    <a:pt x="129" y="64"/>
                  </a:cubicBezTo>
                  <a:lnTo>
                    <a:pt x="76" y="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9"/>
            <p:cNvSpPr/>
            <p:nvPr/>
          </p:nvSpPr>
          <p:spPr>
            <a:xfrm>
              <a:off x="2203450" y="6051550"/>
              <a:ext cx="77788" cy="39688"/>
            </a:xfrm>
            <a:custGeom>
              <a:rect b="b" l="l" r="r" t="t"/>
              <a:pathLst>
                <a:path extrusionOk="0" h="25" w="49">
                  <a:moveTo>
                    <a:pt x="49" y="25"/>
                  </a:moveTo>
                  <a:lnTo>
                    <a:pt x="49" y="0"/>
                  </a:lnTo>
                  <a:lnTo>
                    <a:pt x="0" y="0"/>
                  </a:lnTo>
                  <a:lnTo>
                    <a:pt x="49" y="25"/>
                  </a:lnTo>
                  <a:close/>
                  <a:moveTo>
                    <a:pt x="48" y="23"/>
                  </a:moveTo>
                  <a:lnTo>
                    <a:pt x="5" y="2"/>
                  </a:lnTo>
                  <a:lnTo>
                    <a:pt x="48" y="2"/>
                  </a:lnTo>
                  <a:lnTo>
                    <a:pt x="4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9"/>
            <p:cNvSpPr/>
            <p:nvPr/>
          </p:nvSpPr>
          <p:spPr>
            <a:xfrm>
              <a:off x="3549650" y="5192713"/>
              <a:ext cx="93663" cy="285751"/>
            </a:xfrm>
            <a:custGeom>
              <a:rect b="b" l="l" r="r" t="t"/>
              <a:pathLst>
                <a:path extrusionOk="0" h="914" w="299">
                  <a:moveTo>
                    <a:pt x="235" y="19"/>
                  </a:moveTo>
                  <a:cubicBezTo>
                    <a:pt x="232" y="18"/>
                    <a:pt x="232" y="18"/>
                    <a:pt x="232" y="18"/>
                  </a:cubicBezTo>
                  <a:cubicBezTo>
                    <a:pt x="232" y="18"/>
                    <a:pt x="232" y="18"/>
                    <a:pt x="232" y="18"/>
                  </a:cubicBezTo>
                  <a:cubicBezTo>
                    <a:pt x="219" y="12"/>
                    <a:pt x="206" y="8"/>
                    <a:pt x="192" y="5"/>
                  </a:cubicBezTo>
                  <a:cubicBezTo>
                    <a:pt x="189" y="5"/>
                    <a:pt x="189" y="5"/>
                    <a:pt x="189" y="5"/>
                  </a:cubicBezTo>
                  <a:cubicBezTo>
                    <a:pt x="189" y="5"/>
                    <a:pt x="189" y="5"/>
                    <a:pt x="189" y="5"/>
                  </a:cubicBezTo>
                  <a:cubicBezTo>
                    <a:pt x="163" y="0"/>
                    <a:pt x="137" y="0"/>
                    <a:pt x="111" y="4"/>
                  </a:cubicBezTo>
                  <a:cubicBezTo>
                    <a:pt x="111" y="4"/>
                    <a:pt x="111" y="4"/>
                    <a:pt x="111" y="4"/>
                  </a:cubicBezTo>
                  <a:cubicBezTo>
                    <a:pt x="108" y="5"/>
                    <a:pt x="108" y="5"/>
                    <a:pt x="108" y="5"/>
                  </a:cubicBezTo>
                  <a:cubicBezTo>
                    <a:pt x="108" y="5"/>
                    <a:pt x="108" y="5"/>
                    <a:pt x="108" y="5"/>
                  </a:cubicBezTo>
                  <a:cubicBezTo>
                    <a:pt x="108" y="5"/>
                    <a:pt x="108" y="5"/>
                    <a:pt x="108" y="5"/>
                  </a:cubicBezTo>
                  <a:cubicBezTo>
                    <a:pt x="93" y="8"/>
                    <a:pt x="78" y="12"/>
                    <a:pt x="64" y="19"/>
                  </a:cubicBezTo>
                  <a:cubicBezTo>
                    <a:pt x="64" y="19"/>
                    <a:pt x="63" y="19"/>
                    <a:pt x="62" y="19"/>
                  </a:cubicBezTo>
                  <a:cubicBezTo>
                    <a:pt x="62" y="20"/>
                    <a:pt x="61" y="20"/>
                    <a:pt x="60" y="20"/>
                  </a:cubicBezTo>
                  <a:cubicBezTo>
                    <a:pt x="60" y="20"/>
                    <a:pt x="59" y="21"/>
                    <a:pt x="59" y="21"/>
                  </a:cubicBezTo>
                  <a:cubicBezTo>
                    <a:pt x="59" y="21"/>
                    <a:pt x="59" y="21"/>
                    <a:pt x="59" y="21"/>
                  </a:cubicBezTo>
                  <a:cubicBezTo>
                    <a:pt x="56" y="22"/>
                    <a:pt x="56" y="22"/>
                    <a:pt x="56" y="22"/>
                  </a:cubicBezTo>
                  <a:cubicBezTo>
                    <a:pt x="56" y="22"/>
                    <a:pt x="56" y="22"/>
                    <a:pt x="56" y="22"/>
                  </a:cubicBezTo>
                  <a:cubicBezTo>
                    <a:pt x="56" y="22"/>
                    <a:pt x="56" y="22"/>
                    <a:pt x="56" y="22"/>
                  </a:cubicBezTo>
                  <a:cubicBezTo>
                    <a:pt x="39" y="30"/>
                    <a:pt x="24" y="41"/>
                    <a:pt x="9" y="53"/>
                  </a:cubicBezTo>
                  <a:cubicBezTo>
                    <a:pt x="7" y="55"/>
                    <a:pt x="5" y="57"/>
                    <a:pt x="3" y="59"/>
                  </a:cubicBezTo>
                  <a:cubicBezTo>
                    <a:pt x="0" y="62"/>
                    <a:pt x="0" y="62"/>
                    <a:pt x="0" y="62"/>
                  </a:cubicBezTo>
                  <a:cubicBezTo>
                    <a:pt x="4" y="64"/>
                    <a:pt x="4" y="64"/>
                    <a:pt x="4" y="64"/>
                  </a:cubicBezTo>
                  <a:cubicBezTo>
                    <a:pt x="39" y="82"/>
                    <a:pt x="71" y="121"/>
                    <a:pt x="96" y="177"/>
                  </a:cubicBezTo>
                  <a:cubicBezTo>
                    <a:pt x="112" y="213"/>
                    <a:pt x="124" y="253"/>
                    <a:pt x="133" y="298"/>
                  </a:cubicBezTo>
                  <a:cubicBezTo>
                    <a:pt x="129" y="298"/>
                    <a:pt x="129" y="298"/>
                    <a:pt x="129" y="298"/>
                  </a:cubicBezTo>
                  <a:cubicBezTo>
                    <a:pt x="139" y="343"/>
                    <a:pt x="145" y="391"/>
                    <a:pt x="146" y="442"/>
                  </a:cubicBezTo>
                  <a:cubicBezTo>
                    <a:pt x="146" y="447"/>
                    <a:pt x="146" y="452"/>
                    <a:pt x="146" y="457"/>
                  </a:cubicBezTo>
                  <a:cubicBezTo>
                    <a:pt x="146" y="461"/>
                    <a:pt x="146" y="466"/>
                    <a:pt x="146" y="471"/>
                  </a:cubicBezTo>
                  <a:cubicBezTo>
                    <a:pt x="145" y="522"/>
                    <a:pt x="139" y="571"/>
                    <a:pt x="129" y="616"/>
                  </a:cubicBezTo>
                  <a:cubicBezTo>
                    <a:pt x="133" y="616"/>
                    <a:pt x="133" y="616"/>
                    <a:pt x="133" y="616"/>
                  </a:cubicBezTo>
                  <a:cubicBezTo>
                    <a:pt x="124" y="660"/>
                    <a:pt x="112" y="701"/>
                    <a:pt x="96" y="736"/>
                  </a:cubicBezTo>
                  <a:cubicBezTo>
                    <a:pt x="71" y="792"/>
                    <a:pt x="39" y="832"/>
                    <a:pt x="4" y="849"/>
                  </a:cubicBezTo>
                  <a:cubicBezTo>
                    <a:pt x="0" y="851"/>
                    <a:pt x="0" y="851"/>
                    <a:pt x="0" y="851"/>
                  </a:cubicBezTo>
                  <a:cubicBezTo>
                    <a:pt x="3" y="855"/>
                    <a:pt x="3" y="855"/>
                    <a:pt x="3" y="855"/>
                  </a:cubicBezTo>
                  <a:cubicBezTo>
                    <a:pt x="5" y="856"/>
                    <a:pt x="7" y="858"/>
                    <a:pt x="9" y="860"/>
                  </a:cubicBezTo>
                  <a:cubicBezTo>
                    <a:pt x="24" y="872"/>
                    <a:pt x="39" y="883"/>
                    <a:pt x="56" y="891"/>
                  </a:cubicBezTo>
                  <a:cubicBezTo>
                    <a:pt x="56" y="891"/>
                    <a:pt x="56" y="891"/>
                    <a:pt x="56" y="891"/>
                  </a:cubicBezTo>
                  <a:cubicBezTo>
                    <a:pt x="56" y="891"/>
                    <a:pt x="56" y="891"/>
                    <a:pt x="56" y="891"/>
                  </a:cubicBezTo>
                  <a:cubicBezTo>
                    <a:pt x="59" y="892"/>
                    <a:pt x="59" y="892"/>
                    <a:pt x="59" y="892"/>
                  </a:cubicBezTo>
                  <a:cubicBezTo>
                    <a:pt x="59" y="892"/>
                    <a:pt x="59" y="892"/>
                    <a:pt x="59" y="892"/>
                  </a:cubicBezTo>
                  <a:cubicBezTo>
                    <a:pt x="59" y="893"/>
                    <a:pt x="60" y="893"/>
                    <a:pt x="60" y="893"/>
                  </a:cubicBezTo>
                  <a:cubicBezTo>
                    <a:pt x="61" y="893"/>
                    <a:pt x="62" y="894"/>
                    <a:pt x="62" y="894"/>
                  </a:cubicBezTo>
                  <a:cubicBezTo>
                    <a:pt x="63" y="894"/>
                    <a:pt x="64" y="895"/>
                    <a:pt x="64" y="895"/>
                  </a:cubicBezTo>
                  <a:cubicBezTo>
                    <a:pt x="78" y="901"/>
                    <a:pt x="93" y="906"/>
                    <a:pt x="108" y="908"/>
                  </a:cubicBezTo>
                  <a:cubicBezTo>
                    <a:pt x="108" y="908"/>
                    <a:pt x="108" y="908"/>
                    <a:pt x="108" y="908"/>
                  </a:cubicBezTo>
                  <a:cubicBezTo>
                    <a:pt x="108" y="908"/>
                    <a:pt x="108" y="908"/>
                    <a:pt x="108" y="908"/>
                  </a:cubicBezTo>
                  <a:cubicBezTo>
                    <a:pt x="111" y="909"/>
                    <a:pt x="111" y="909"/>
                    <a:pt x="111" y="909"/>
                  </a:cubicBezTo>
                  <a:cubicBezTo>
                    <a:pt x="111" y="909"/>
                    <a:pt x="111" y="909"/>
                    <a:pt x="111" y="909"/>
                  </a:cubicBezTo>
                  <a:cubicBezTo>
                    <a:pt x="137" y="914"/>
                    <a:pt x="163" y="914"/>
                    <a:pt x="189" y="909"/>
                  </a:cubicBezTo>
                  <a:cubicBezTo>
                    <a:pt x="189" y="909"/>
                    <a:pt x="189" y="909"/>
                    <a:pt x="189" y="909"/>
                  </a:cubicBezTo>
                  <a:cubicBezTo>
                    <a:pt x="192" y="908"/>
                    <a:pt x="192" y="908"/>
                    <a:pt x="192" y="908"/>
                  </a:cubicBezTo>
                  <a:cubicBezTo>
                    <a:pt x="206" y="905"/>
                    <a:pt x="219" y="901"/>
                    <a:pt x="232" y="896"/>
                  </a:cubicBezTo>
                  <a:cubicBezTo>
                    <a:pt x="232" y="896"/>
                    <a:pt x="232" y="896"/>
                    <a:pt x="232" y="896"/>
                  </a:cubicBezTo>
                  <a:cubicBezTo>
                    <a:pt x="235" y="894"/>
                    <a:pt x="235" y="894"/>
                    <a:pt x="235" y="894"/>
                  </a:cubicBezTo>
                  <a:cubicBezTo>
                    <a:pt x="246" y="889"/>
                    <a:pt x="257" y="884"/>
                    <a:pt x="267" y="877"/>
                  </a:cubicBezTo>
                  <a:cubicBezTo>
                    <a:pt x="277" y="870"/>
                    <a:pt x="286" y="862"/>
                    <a:pt x="295" y="854"/>
                  </a:cubicBezTo>
                  <a:cubicBezTo>
                    <a:pt x="299" y="851"/>
                    <a:pt x="299" y="851"/>
                    <a:pt x="299" y="851"/>
                  </a:cubicBezTo>
                  <a:cubicBezTo>
                    <a:pt x="295" y="848"/>
                    <a:pt x="295" y="848"/>
                    <a:pt x="295" y="848"/>
                  </a:cubicBezTo>
                  <a:cubicBezTo>
                    <a:pt x="257" y="829"/>
                    <a:pt x="222" y="784"/>
                    <a:pt x="197" y="721"/>
                  </a:cubicBezTo>
                  <a:cubicBezTo>
                    <a:pt x="192" y="709"/>
                    <a:pt x="188" y="696"/>
                    <a:pt x="184" y="683"/>
                  </a:cubicBezTo>
                  <a:cubicBezTo>
                    <a:pt x="177" y="662"/>
                    <a:pt x="172" y="639"/>
                    <a:pt x="167" y="616"/>
                  </a:cubicBezTo>
                  <a:cubicBezTo>
                    <a:pt x="171" y="616"/>
                    <a:pt x="171" y="616"/>
                    <a:pt x="171" y="616"/>
                  </a:cubicBezTo>
                  <a:cubicBezTo>
                    <a:pt x="167" y="596"/>
                    <a:pt x="163" y="575"/>
                    <a:pt x="160" y="553"/>
                  </a:cubicBezTo>
                  <a:cubicBezTo>
                    <a:pt x="158" y="539"/>
                    <a:pt x="157" y="525"/>
                    <a:pt x="156" y="511"/>
                  </a:cubicBezTo>
                  <a:cubicBezTo>
                    <a:pt x="155" y="497"/>
                    <a:pt x="154" y="484"/>
                    <a:pt x="154" y="471"/>
                  </a:cubicBezTo>
                  <a:cubicBezTo>
                    <a:pt x="154" y="466"/>
                    <a:pt x="154" y="461"/>
                    <a:pt x="154" y="457"/>
                  </a:cubicBezTo>
                  <a:cubicBezTo>
                    <a:pt x="154" y="452"/>
                    <a:pt x="154" y="447"/>
                    <a:pt x="154" y="442"/>
                  </a:cubicBezTo>
                  <a:cubicBezTo>
                    <a:pt x="154" y="429"/>
                    <a:pt x="155" y="416"/>
                    <a:pt x="156" y="403"/>
                  </a:cubicBezTo>
                  <a:cubicBezTo>
                    <a:pt x="157" y="388"/>
                    <a:pt x="158" y="374"/>
                    <a:pt x="160" y="360"/>
                  </a:cubicBezTo>
                  <a:cubicBezTo>
                    <a:pt x="163" y="338"/>
                    <a:pt x="167" y="318"/>
                    <a:pt x="171" y="298"/>
                  </a:cubicBezTo>
                  <a:cubicBezTo>
                    <a:pt x="167" y="298"/>
                    <a:pt x="167" y="298"/>
                    <a:pt x="167" y="298"/>
                  </a:cubicBezTo>
                  <a:cubicBezTo>
                    <a:pt x="172" y="274"/>
                    <a:pt x="177" y="252"/>
                    <a:pt x="184" y="231"/>
                  </a:cubicBezTo>
                  <a:cubicBezTo>
                    <a:pt x="188" y="217"/>
                    <a:pt x="192" y="205"/>
                    <a:pt x="197" y="192"/>
                  </a:cubicBezTo>
                  <a:cubicBezTo>
                    <a:pt x="222" y="129"/>
                    <a:pt x="257" y="84"/>
                    <a:pt x="295" y="65"/>
                  </a:cubicBezTo>
                  <a:cubicBezTo>
                    <a:pt x="299" y="63"/>
                    <a:pt x="299" y="63"/>
                    <a:pt x="299" y="63"/>
                  </a:cubicBezTo>
                  <a:cubicBezTo>
                    <a:pt x="295" y="59"/>
                    <a:pt x="295" y="59"/>
                    <a:pt x="295" y="59"/>
                  </a:cubicBezTo>
                  <a:cubicBezTo>
                    <a:pt x="286" y="51"/>
                    <a:pt x="277" y="43"/>
                    <a:pt x="267" y="37"/>
                  </a:cubicBezTo>
                  <a:cubicBezTo>
                    <a:pt x="257" y="30"/>
                    <a:pt x="246" y="24"/>
                    <a:pt x="235" y="19"/>
                  </a:cubicBezTo>
                  <a:close/>
                  <a:moveTo>
                    <a:pt x="129" y="252"/>
                  </a:moveTo>
                  <a:cubicBezTo>
                    <a:pt x="129" y="249"/>
                    <a:pt x="128" y="246"/>
                    <a:pt x="127" y="243"/>
                  </a:cubicBezTo>
                  <a:cubicBezTo>
                    <a:pt x="127" y="242"/>
                    <a:pt x="127" y="242"/>
                    <a:pt x="127" y="242"/>
                  </a:cubicBezTo>
                  <a:cubicBezTo>
                    <a:pt x="127" y="242"/>
                    <a:pt x="127" y="242"/>
                    <a:pt x="127" y="241"/>
                  </a:cubicBezTo>
                  <a:cubicBezTo>
                    <a:pt x="126" y="241"/>
                    <a:pt x="126" y="241"/>
                    <a:pt x="126" y="240"/>
                  </a:cubicBezTo>
                  <a:cubicBezTo>
                    <a:pt x="125" y="237"/>
                    <a:pt x="125" y="235"/>
                    <a:pt x="124" y="232"/>
                  </a:cubicBezTo>
                  <a:cubicBezTo>
                    <a:pt x="124" y="232"/>
                    <a:pt x="124" y="231"/>
                    <a:pt x="123" y="230"/>
                  </a:cubicBezTo>
                  <a:cubicBezTo>
                    <a:pt x="123" y="230"/>
                    <a:pt x="123" y="229"/>
                    <a:pt x="122" y="228"/>
                  </a:cubicBezTo>
                  <a:cubicBezTo>
                    <a:pt x="122" y="226"/>
                    <a:pt x="121" y="224"/>
                    <a:pt x="121" y="223"/>
                  </a:cubicBezTo>
                  <a:cubicBezTo>
                    <a:pt x="121" y="222"/>
                    <a:pt x="120" y="221"/>
                    <a:pt x="120" y="220"/>
                  </a:cubicBezTo>
                  <a:cubicBezTo>
                    <a:pt x="120" y="219"/>
                    <a:pt x="119" y="218"/>
                    <a:pt x="119" y="217"/>
                  </a:cubicBezTo>
                  <a:cubicBezTo>
                    <a:pt x="119" y="216"/>
                    <a:pt x="118" y="215"/>
                    <a:pt x="118" y="214"/>
                  </a:cubicBezTo>
                  <a:cubicBezTo>
                    <a:pt x="117" y="212"/>
                    <a:pt x="117" y="211"/>
                    <a:pt x="117" y="210"/>
                  </a:cubicBezTo>
                  <a:cubicBezTo>
                    <a:pt x="116" y="209"/>
                    <a:pt x="116" y="208"/>
                    <a:pt x="115" y="207"/>
                  </a:cubicBezTo>
                  <a:cubicBezTo>
                    <a:pt x="115" y="207"/>
                    <a:pt x="115" y="206"/>
                    <a:pt x="115" y="206"/>
                  </a:cubicBezTo>
                  <a:cubicBezTo>
                    <a:pt x="115" y="205"/>
                    <a:pt x="115" y="205"/>
                    <a:pt x="115" y="204"/>
                  </a:cubicBezTo>
                  <a:cubicBezTo>
                    <a:pt x="114" y="203"/>
                    <a:pt x="114" y="202"/>
                    <a:pt x="113" y="201"/>
                  </a:cubicBezTo>
                  <a:cubicBezTo>
                    <a:pt x="113" y="199"/>
                    <a:pt x="112" y="198"/>
                    <a:pt x="112" y="197"/>
                  </a:cubicBezTo>
                  <a:cubicBezTo>
                    <a:pt x="111" y="196"/>
                    <a:pt x="111" y="195"/>
                    <a:pt x="111" y="194"/>
                  </a:cubicBezTo>
                  <a:cubicBezTo>
                    <a:pt x="111" y="194"/>
                    <a:pt x="110" y="193"/>
                    <a:pt x="110" y="192"/>
                  </a:cubicBezTo>
                  <a:cubicBezTo>
                    <a:pt x="109" y="190"/>
                    <a:pt x="108" y="189"/>
                    <a:pt x="108" y="187"/>
                  </a:cubicBezTo>
                  <a:cubicBezTo>
                    <a:pt x="107" y="186"/>
                    <a:pt x="107" y="185"/>
                    <a:pt x="107" y="184"/>
                  </a:cubicBezTo>
                  <a:cubicBezTo>
                    <a:pt x="107" y="184"/>
                    <a:pt x="106" y="184"/>
                    <a:pt x="106" y="183"/>
                  </a:cubicBezTo>
                  <a:cubicBezTo>
                    <a:pt x="105" y="180"/>
                    <a:pt x="104" y="177"/>
                    <a:pt x="103" y="175"/>
                  </a:cubicBezTo>
                  <a:cubicBezTo>
                    <a:pt x="78" y="119"/>
                    <a:pt x="47" y="80"/>
                    <a:pt x="12" y="60"/>
                  </a:cubicBezTo>
                  <a:cubicBezTo>
                    <a:pt x="13" y="59"/>
                    <a:pt x="15" y="57"/>
                    <a:pt x="17" y="56"/>
                  </a:cubicBezTo>
                  <a:cubicBezTo>
                    <a:pt x="18" y="55"/>
                    <a:pt x="18" y="55"/>
                    <a:pt x="19" y="54"/>
                  </a:cubicBezTo>
                  <a:cubicBezTo>
                    <a:pt x="20" y="53"/>
                    <a:pt x="21" y="52"/>
                    <a:pt x="22" y="51"/>
                  </a:cubicBezTo>
                  <a:cubicBezTo>
                    <a:pt x="23" y="51"/>
                    <a:pt x="24" y="50"/>
                    <a:pt x="25" y="50"/>
                  </a:cubicBezTo>
                  <a:cubicBezTo>
                    <a:pt x="26" y="49"/>
                    <a:pt x="27" y="48"/>
                    <a:pt x="28" y="47"/>
                  </a:cubicBezTo>
                  <a:cubicBezTo>
                    <a:pt x="29" y="47"/>
                    <a:pt x="30" y="46"/>
                    <a:pt x="30" y="46"/>
                  </a:cubicBezTo>
                  <a:cubicBezTo>
                    <a:pt x="31" y="45"/>
                    <a:pt x="33" y="44"/>
                    <a:pt x="34" y="43"/>
                  </a:cubicBezTo>
                  <a:cubicBezTo>
                    <a:pt x="35" y="43"/>
                    <a:pt x="35" y="42"/>
                    <a:pt x="36" y="42"/>
                  </a:cubicBezTo>
                  <a:cubicBezTo>
                    <a:pt x="37" y="41"/>
                    <a:pt x="38" y="40"/>
                    <a:pt x="40" y="39"/>
                  </a:cubicBezTo>
                  <a:cubicBezTo>
                    <a:pt x="40" y="39"/>
                    <a:pt x="41" y="38"/>
                    <a:pt x="42" y="38"/>
                  </a:cubicBezTo>
                  <a:cubicBezTo>
                    <a:pt x="43" y="37"/>
                    <a:pt x="44" y="36"/>
                    <a:pt x="46" y="36"/>
                  </a:cubicBezTo>
                  <a:cubicBezTo>
                    <a:pt x="46" y="35"/>
                    <a:pt x="47" y="35"/>
                    <a:pt x="48" y="34"/>
                  </a:cubicBezTo>
                  <a:cubicBezTo>
                    <a:pt x="49" y="34"/>
                    <a:pt x="51" y="33"/>
                    <a:pt x="52" y="32"/>
                  </a:cubicBezTo>
                  <a:cubicBezTo>
                    <a:pt x="53" y="32"/>
                    <a:pt x="54" y="31"/>
                    <a:pt x="54" y="31"/>
                  </a:cubicBezTo>
                  <a:cubicBezTo>
                    <a:pt x="55" y="31"/>
                    <a:pt x="56" y="30"/>
                    <a:pt x="56" y="30"/>
                  </a:cubicBezTo>
                  <a:cubicBezTo>
                    <a:pt x="89" y="83"/>
                    <a:pt x="114" y="161"/>
                    <a:pt x="130" y="252"/>
                  </a:cubicBezTo>
                  <a:cubicBezTo>
                    <a:pt x="129" y="252"/>
                    <a:pt x="129" y="252"/>
                    <a:pt x="129" y="252"/>
                  </a:cubicBezTo>
                  <a:close/>
                  <a:moveTo>
                    <a:pt x="63" y="27"/>
                  </a:moveTo>
                  <a:cubicBezTo>
                    <a:pt x="63" y="26"/>
                    <a:pt x="64" y="26"/>
                    <a:pt x="65" y="26"/>
                  </a:cubicBezTo>
                  <a:cubicBezTo>
                    <a:pt x="66" y="25"/>
                    <a:pt x="66" y="25"/>
                    <a:pt x="67" y="25"/>
                  </a:cubicBezTo>
                  <a:cubicBezTo>
                    <a:pt x="68" y="24"/>
                    <a:pt x="70" y="24"/>
                    <a:pt x="71" y="23"/>
                  </a:cubicBezTo>
                  <a:cubicBezTo>
                    <a:pt x="72" y="23"/>
                    <a:pt x="72" y="23"/>
                    <a:pt x="73" y="22"/>
                  </a:cubicBezTo>
                  <a:cubicBezTo>
                    <a:pt x="74" y="22"/>
                    <a:pt x="76" y="21"/>
                    <a:pt x="77" y="21"/>
                  </a:cubicBezTo>
                  <a:cubicBezTo>
                    <a:pt x="78" y="21"/>
                    <a:pt x="79" y="20"/>
                    <a:pt x="79" y="20"/>
                  </a:cubicBezTo>
                  <a:cubicBezTo>
                    <a:pt x="81" y="20"/>
                    <a:pt x="82" y="19"/>
                    <a:pt x="83" y="19"/>
                  </a:cubicBezTo>
                  <a:cubicBezTo>
                    <a:pt x="84" y="18"/>
                    <a:pt x="85" y="18"/>
                    <a:pt x="85" y="18"/>
                  </a:cubicBezTo>
                  <a:cubicBezTo>
                    <a:pt x="87" y="17"/>
                    <a:pt x="88" y="17"/>
                    <a:pt x="89" y="17"/>
                  </a:cubicBezTo>
                  <a:cubicBezTo>
                    <a:pt x="90" y="16"/>
                    <a:pt x="91" y="16"/>
                    <a:pt x="92" y="16"/>
                  </a:cubicBezTo>
                  <a:cubicBezTo>
                    <a:pt x="93" y="16"/>
                    <a:pt x="94" y="15"/>
                    <a:pt x="95" y="15"/>
                  </a:cubicBezTo>
                  <a:cubicBezTo>
                    <a:pt x="96" y="15"/>
                    <a:pt x="97" y="14"/>
                    <a:pt x="98" y="14"/>
                  </a:cubicBezTo>
                  <a:cubicBezTo>
                    <a:pt x="99" y="14"/>
                    <a:pt x="100" y="14"/>
                    <a:pt x="101" y="13"/>
                  </a:cubicBezTo>
                  <a:cubicBezTo>
                    <a:pt x="102" y="13"/>
                    <a:pt x="103" y="13"/>
                    <a:pt x="104" y="13"/>
                  </a:cubicBezTo>
                  <a:cubicBezTo>
                    <a:pt x="105" y="13"/>
                    <a:pt x="105" y="13"/>
                    <a:pt x="106" y="12"/>
                  </a:cubicBezTo>
                  <a:cubicBezTo>
                    <a:pt x="123" y="93"/>
                    <a:pt x="135" y="186"/>
                    <a:pt x="141" y="285"/>
                  </a:cubicBezTo>
                  <a:cubicBezTo>
                    <a:pt x="127" y="178"/>
                    <a:pt x="99" y="87"/>
                    <a:pt x="63" y="27"/>
                  </a:cubicBezTo>
                  <a:close/>
                  <a:moveTo>
                    <a:pt x="146" y="245"/>
                  </a:moveTo>
                  <a:cubicBezTo>
                    <a:pt x="139" y="161"/>
                    <a:pt x="128" y="82"/>
                    <a:pt x="113" y="11"/>
                  </a:cubicBezTo>
                  <a:cubicBezTo>
                    <a:pt x="123" y="9"/>
                    <a:pt x="134" y="8"/>
                    <a:pt x="146" y="8"/>
                  </a:cubicBezTo>
                  <a:lnTo>
                    <a:pt x="146" y="245"/>
                  </a:lnTo>
                  <a:close/>
                  <a:moveTo>
                    <a:pt x="56" y="883"/>
                  </a:moveTo>
                  <a:cubicBezTo>
                    <a:pt x="56" y="883"/>
                    <a:pt x="55" y="883"/>
                    <a:pt x="54" y="883"/>
                  </a:cubicBezTo>
                  <a:cubicBezTo>
                    <a:pt x="54" y="882"/>
                    <a:pt x="53" y="882"/>
                    <a:pt x="52" y="881"/>
                  </a:cubicBezTo>
                  <a:cubicBezTo>
                    <a:pt x="51" y="880"/>
                    <a:pt x="49" y="880"/>
                    <a:pt x="48" y="879"/>
                  </a:cubicBezTo>
                  <a:cubicBezTo>
                    <a:pt x="47" y="879"/>
                    <a:pt x="46" y="878"/>
                    <a:pt x="46" y="878"/>
                  </a:cubicBezTo>
                  <a:cubicBezTo>
                    <a:pt x="44" y="877"/>
                    <a:pt x="43" y="876"/>
                    <a:pt x="42" y="876"/>
                  </a:cubicBezTo>
                  <a:cubicBezTo>
                    <a:pt x="41" y="875"/>
                    <a:pt x="40" y="875"/>
                    <a:pt x="40" y="874"/>
                  </a:cubicBezTo>
                  <a:cubicBezTo>
                    <a:pt x="38" y="873"/>
                    <a:pt x="37" y="873"/>
                    <a:pt x="36" y="872"/>
                  </a:cubicBezTo>
                  <a:cubicBezTo>
                    <a:pt x="35" y="871"/>
                    <a:pt x="35" y="871"/>
                    <a:pt x="34" y="870"/>
                  </a:cubicBezTo>
                  <a:cubicBezTo>
                    <a:pt x="33" y="869"/>
                    <a:pt x="31" y="869"/>
                    <a:pt x="30" y="868"/>
                  </a:cubicBezTo>
                  <a:cubicBezTo>
                    <a:pt x="30" y="867"/>
                    <a:pt x="29" y="867"/>
                    <a:pt x="28" y="866"/>
                  </a:cubicBezTo>
                  <a:cubicBezTo>
                    <a:pt x="27" y="865"/>
                    <a:pt x="26" y="864"/>
                    <a:pt x="25" y="864"/>
                  </a:cubicBezTo>
                  <a:cubicBezTo>
                    <a:pt x="24" y="863"/>
                    <a:pt x="23" y="862"/>
                    <a:pt x="22" y="862"/>
                  </a:cubicBezTo>
                  <a:cubicBezTo>
                    <a:pt x="21" y="861"/>
                    <a:pt x="20" y="860"/>
                    <a:pt x="19" y="859"/>
                  </a:cubicBezTo>
                  <a:cubicBezTo>
                    <a:pt x="18" y="858"/>
                    <a:pt x="18" y="858"/>
                    <a:pt x="17" y="857"/>
                  </a:cubicBezTo>
                  <a:cubicBezTo>
                    <a:pt x="15" y="856"/>
                    <a:pt x="13" y="854"/>
                    <a:pt x="12" y="853"/>
                  </a:cubicBezTo>
                  <a:cubicBezTo>
                    <a:pt x="47" y="834"/>
                    <a:pt x="78" y="794"/>
                    <a:pt x="103" y="739"/>
                  </a:cubicBezTo>
                  <a:cubicBezTo>
                    <a:pt x="104" y="736"/>
                    <a:pt x="105" y="733"/>
                    <a:pt x="106" y="730"/>
                  </a:cubicBezTo>
                  <a:cubicBezTo>
                    <a:pt x="106" y="730"/>
                    <a:pt x="107" y="729"/>
                    <a:pt x="107" y="729"/>
                  </a:cubicBezTo>
                  <a:cubicBezTo>
                    <a:pt x="107" y="728"/>
                    <a:pt x="107" y="727"/>
                    <a:pt x="108" y="726"/>
                  </a:cubicBezTo>
                  <a:cubicBezTo>
                    <a:pt x="108" y="725"/>
                    <a:pt x="109" y="723"/>
                    <a:pt x="110" y="722"/>
                  </a:cubicBezTo>
                  <a:cubicBezTo>
                    <a:pt x="110" y="721"/>
                    <a:pt x="111" y="720"/>
                    <a:pt x="111" y="719"/>
                  </a:cubicBezTo>
                  <a:cubicBezTo>
                    <a:pt x="111" y="718"/>
                    <a:pt x="111" y="717"/>
                    <a:pt x="112" y="716"/>
                  </a:cubicBezTo>
                  <a:cubicBezTo>
                    <a:pt x="112" y="715"/>
                    <a:pt x="113" y="714"/>
                    <a:pt x="113" y="713"/>
                  </a:cubicBezTo>
                  <a:cubicBezTo>
                    <a:pt x="114" y="711"/>
                    <a:pt x="114" y="710"/>
                    <a:pt x="115" y="709"/>
                  </a:cubicBezTo>
                  <a:cubicBezTo>
                    <a:pt x="115" y="708"/>
                    <a:pt x="115" y="708"/>
                    <a:pt x="115" y="707"/>
                  </a:cubicBezTo>
                  <a:cubicBezTo>
                    <a:pt x="115" y="707"/>
                    <a:pt x="115" y="707"/>
                    <a:pt x="115" y="707"/>
                  </a:cubicBezTo>
                  <a:cubicBezTo>
                    <a:pt x="116" y="706"/>
                    <a:pt x="116" y="705"/>
                    <a:pt x="117" y="704"/>
                  </a:cubicBezTo>
                  <a:cubicBezTo>
                    <a:pt x="117" y="702"/>
                    <a:pt x="117" y="701"/>
                    <a:pt x="118" y="700"/>
                  </a:cubicBezTo>
                  <a:cubicBezTo>
                    <a:pt x="118" y="699"/>
                    <a:pt x="119" y="698"/>
                    <a:pt x="119" y="696"/>
                  </a:cubicBezTo>
                  <a:cubicBezTo>
                    <a:pt x="119" y="696"/>
                    <a:pt x="120" y="695"/>
                    <a:pt x="120" y="694"/>
                  </a:cubicBezTo>
                  <a:cubicBezTo>
                    <a:pt x="120" y="693"/>
                    <a:pt x="121" y="692"/>
                    <a:pt x="121" y="691"/>
                  </a:cubicBezTo>
                  <a:cubicBezTo>
                    <a:pt x="121" y="689"/>
                    <a:pt x="122" y="687"/>
                    <a:pt x="122" y="686"/>
                  </a:cubicBezTo>
                  <a:cubicBezTo>
                    <a:pt x="123" y="685"/>
                    <a:pt x="123" y="684"/>
                    <a:pt x="123" y="683"/>
                  </a:cubicBezTo>
                  <a:cubicBezTo>
                    <a:pt x="124" y="682"/>
                    <a:pt x="124" y="682"/>
                    <a:pt x="124" y="681"/>
                  </a:cubicBezTo>
                  <a:cubicBezTo>
                    <a:pt x="125" y="679"/>
                    <a:pt x="125" y="676"/>
                    <a:pt x="126" y="673"/>
                  </a:cubicBezTo>
                  <a:cubicBezTo>
                    <a:pt x="126" y="673"/>
                    <a:pt x="126" y="672"/>
                    <a:pt x="127" y="672"/>
                  </a:cubicBezTo>
                  <a:cubicBezTo>
                    <a:pt x="127" y="672"/>
                    <a:pt x="127" y="672"/>
                    <a:pt x="127" y="672"/>
                  </a:cubicBezTo>
                  <a:cubicBezTo>
                    <a:pt x="127" y="671"/>
                    <a:pt x="127" y="671"/>
                    <a:pt x="127" y="671"/>
                  </a:cubicBezTo>
                  <a:cubicBezTo>
                    <a:pt x="128" y="668"/>
                    <a:pt x="129" y="665"/>
                    <a:pt x="129" y="662"/>
                  </a:cubicBezTo>
                  <a:cubicBezTo>
                    <a:pt x="129" y="662"/>
                    <a:pt x="129" y="661"/>
                    <a:pt x="130" y="661"/>
                  </a:cubicBezTo>
                  <a:cubicBezTo>
                    <a:pt x="114" y="753"/>
                    <a:pt x="89" y="830"/>
                    <a:pt x="56" y="883"/>
                  </a:cubicBezTo>
                  <a:close/>
                  <a:moveTo>
                    <a:pt x="106" y="901"/>
                  </a:moveTo>
                  <a:cubicBezTo>
                    <a:pt x="105" y="901"/>
                    <a:pt x="105" y="901"/>
                    <a:pt x="104" y="901"/>
                  </a:cubicBezTo>
                  <a:cubicBezTo>
                    <a:pt x="103" y="900"/>
                    <a:pt x="102" y="900"/>
                    <a:pt x="101" y="900"/>
                  </a:cubicBezTo>
                  <a:cubicBezTo>
                    <a:pt x="100" y="900"/>
                    <a:pt x="99" y="899"/>
                    <a:pt x="98" y="899"/>
                  </a:cubicBezTo>
                  <a:cubicBezTo>
                    <a:pt x="97" y="899"/>
                    <a:pt x="96" y="899"/>
                    <a:pt x="95" y="898"/>
                  </a:cubicBezTo>
                  <a:cubicBezTo>
                    <a:pt x="94" y="898"/>
                    <a:pt x="93" y="898"/>
                    <a:pt x="92" y="897"/>
                  </a:cubicBezTo>
                  <a:cubicBezTo>
                    <a:pt x="91" y="897"/>
                    <a:pt x="90" y="897"/>
                    <a:pt x="89" y="897"/>
                  </a:cubicBezTo>
                  <a:cubicBezTo>
                    <a:pt x="88" y="896"/>
                    <a:pt x="87" y="896"/>
                    <a:pt x="85" y="896"/>
                  </a:cubicBezTo>
                  <a:cubicBezTo>
                    <a:pt x="85" y="895"/>
                    <a:pt x="84" y="895"/>
                    <a:pt x="83" y="895"/>
                  </a:cubicBezTo>
                  <a:cubicBezTo>
                    <a:pt x="82" y="894"/>
                    <a:pt x="81" y="894"/>
                    <a:pt x="79" y="893"/>
                  </a:cubicBezTo>
                  <a:cubicBezTo>
                    <a:pt x="79" y="893"/>
                    <a:pt x="78" y="893"/>
                    <a:pt x="77" y="893"/>
                  </a:cubicBezTo>
                  <a:cubicBezTo>
                    <a:pt x="76" y="892"/>
                    <a:pt x="74" y="892"/>
                    <a:pt x="73" y="891"/>
                  </a:cubicBezTo>
                  <a:cubicBezTo>
                    <a:pt x="72" y="891"/>
                    <a:pt x="72" y="890"/>
                    <a:pt x="71" y="890"/>
                  </a:cubicBezTo>
                  <a:cubicBezTo>
                    <a:pt x="70" y="890"/>
                    <a:pt x="68" y="889"/>
                    <a:pt x="67" y="888"/>
                  </a:cubicBezTo>
                  <a:cubicBezTo>
                    <a:pt x="66" y="888"/>
                    <a:pt x="66" y="888"/>
                    <a:pt x="65" y="888"/>
                  </a:cubicBezTo>
                  <a:cubicBezTo>
                    <a:pt x="64" y="887"/>
                    <a:pt x="63" y="887"/>
                    <a:pt x="63" y="887"/>
                  </a:cubicBezTo>
                  <a:cubicBezTo>
                    <a:pt x="99" y="826"/>
                    <a:pt x="127" y="735"/>
                    <a:pt x="141" y="629"/>
                  </a:cubicBezTo>
                  <a:cubicBezTo>
                    <a:pt x="135" y="728"/>
                    <a:pt x="123" y="820"/>
                    <a:pt x="106" y="901"/>
                  </a:cubicBezTo>
                  <a:close/>
                  <a:moveTo>
                    <a:pt x="146" y="905"/>
                  </a:moveTo>
                  <a:cubicBezTo>
                    <a:pt x="134" y="905"/>
                    <a:pt x="123" y="904"/>
                    <a:pt x="113" y="902"/>
                  </a:cubicBezTo>
                  <a:cubicBezTo>
                    <a:pt x="128" y="832"/>
                    <a:pt x="139" y="753"/>
                    <a:pt x="146" y="668"/>
                  </a:cubicBezTo>
                  <a:lnTo>
                    <a:pt x="146" y="905"/>
                  </a:lnTo>
                  <a:close/>
                  <a:moveTo>
                    <a:pt x="164" y="636"/>
                  </a:moveTo>
                  <a:cubicBezTo>
                    <a:pt x="164" y="637"/>
                    <a:pt x="165" y="638"/>
                    <a:pt x="165" y="639"/>
                  </a:cubicBezTo>
                  <a:cubicBezTo>
                    <a:pt x="165" y="639"/>
                    <a:pt x="165" y="639"/>
                    <a:pt x="165" y="639"/>
                  </a:cubicBezTo>
                  <a:cubicBezTo>
                    <a:pt x="165" y="641"/>
                    <a:pt x="166" y="643"/>
                    <a:pt x="166" y="645"/>
                  </a:cubicBezTo>
                  <a:cubicBezTo>
                    <a:pt x="166" y="645"/>
                    <a:pt x="166" y="646"/>
                    <a:pt x="167" y="646"/>
                  </a:cubicBezTo>
                  <a:cubicBezTo>
                    <a:pt x="167" y="647"/>
                    <a:pt x="167" y="648"/>
                    <a:pt x="167" y="649"/>
                  </a:cubicBezTo>
                  <a:cubicBezTo>
                    <a:pt x="167" y="650"/>
                    <a:pt x="168" y="651"/>
                    <a:pt x="168" y="652"/>
                  </a:cubicBezTo>
                  <a:cubicBezTo>
                    <a:pt x="168" y="653"/>
                    <a:pt x="169" y="655"/>
                    <a:pt x="169" y="657"/>
                  </a:cubicBezTo>
                  <a:cubicBezTo>
                    <a:pt x="169" y="657"/>
                    <a:pt x="170" y="658"/>
                    <a:pt x="170" y="659"/>
                  </a:cubicBezTo>
                  <a:cubicBezTo>
                    <a:pt x="170" y="660"/>
                    <a:pt x="170" y="661"/>
                    <a:pt x="170" y="662"/>
                  </a:cubicBezTo>
                  <a:cubicBezTo>
                    <a:pt x="171" y="664"/>
                    <a:pt x="172" y="666"/>
                    <a:pt x="172" y="668"/>
                  </a:cubicBezTo>
                  <a:cubicBezTo>
                    <a:pt x="172" y="668"/>
                    <a:pt x="172" y="669"/>
                    <a:pt x="173" y="670"/>
                  </a:cubicBezTo>
                  <a:cubicBezTo>
                    <a:pt x="173" y="670"/>
                    <a:pt x="173" y="671"/>
                    <a:pt x="173" y="671"/>
                  </a:cubicBezTo>
                  <a:cubicBezTo>
                    <a:pt x="173" y="672"/>
                    <a:pt x="174" y="673"/>
                    <a:pt x="174" y="673"/>
                  </a:cubicBezTo>
                  <a:cubicBezTo>
                    <a:pt x="174" y="675"/>
                    <a:pt x="175" y="678"/>
                    <a:pt x="176" y="680"/>
                  </a:cubicBezTo>
                  <a:cubicBezTo>
                    <a:pt x="176" y="680"/>
                    <a:pt x="176" y="681"/>
                    <a:pt x="176" y="681"/>
                  </a:cubicBezTo>
                  <a:cubicBezTo>
                    <a:pt x="176" y="682"/>
                    <a:pt x="177" y="683"/>
                    <a:pt x="177" y="684"/>
                  </a:cubicBezTo>
                  <a:cubicBezTo>
                    <a:pt x="178" y="686"/>
                    <a:pt x="178" y="688"/>
                    <a:pt x="179" y="690"/>
                  </a:cubicBezTo>
                  <a:cubicBezTo>
                    <a:pt x="179" y="691"/>
                    <a:pt x="179" y="691"/>
                    <a:pt x="180" y="692"/>
                  </a:cubicBezTo>
                  <a:cubicBezTo>
                    <a:pt x="180" y="693"/>
                    <a:pt x="180" y="693"/>
                    <a:pt x="180" y="693"/>
                  </a:cubicBezTo>
                  <a:cubicBezTo>
                    <a:pt x="181" y="696"/>
                    <a:pt x="182" y="699"/>
                    <a:pt x="183" y="702"/>
                  </a:cubicBezTo>
                  <a:cubicBezTo>
                    <a:pt x="183" y="702"/>
                    <a:pt x="183" y="703"/>
                    <a:pt x="183" y="703"/>
                  </a:cubicBezTo>
                  <a:cubicBezTo>
                    <a:pt x="183" y="704"/>
                    <a:pt x="184" y="704"/>
                    <a:pt x="184" y="705"/>
                  </a:cubicBezTo>
                  <a:cubicBezTo>
                    <a:pt x="185" y="707"/>
                    <a:pt x="185" y="709"/>
                    <a:pt x="186" y="712"/>
                  </a:cubicBezTo>
                  <a:cubicBezTo>
                    <a:pt x="186" y="712"/>
                    <a:pt x="187" y="713"/>
                    <a:pt x="187" y="713"/>
                  </a:cubicBezTo>
                  <a:cubicBezTo>
                    <a:pt x="187" y="714"/>
                    <a:pt x="187" y="714"/>
                    <a:pt x="187" y="715"/>
                  </a:cubicBezTo>
                  <a:cubicBezTo>
                    <a:pt x="189" y="718"/>
                    <a:pt x="190" y="721"/>
                    <a:pt x="191" y="723"/>
                  </a:cubicBezTo>
                  <a:cubicBezTo>
                    <a:pt x="198" y="741"/>
                    <a:pt x="206" y="758"/>
                    <a:pt x="214" y="772"/>
                  </a:cubicBezTo>
                  <a:cubicBezTo>
                    <a:pt x="233" y="807"/>
                    <a:pt x="256" y="832"/>
                    <a:pt x="280" y="848"/>
                  </a:cubicBezTo>
                  <a:cubicBezTo>
                    <a:pt x="282" y="849"/>
                    <a:pt x="285" y="851"/>
                    <a:pt x="287" y="852"/>
                  </a:cubicBezTo>
                  <a:cubicBezTo>
                    <a:pt x="285" y="854"/>
                    <a:pt x="283" y="856"/>
                    <a:pt x="281" y="858"/>
                  </a:cubicBezTo>
                  <a:cubicBezTo>
                    <a:pt x="280" y="858"/>
                    <a:pt x="280" y="859"/>
                    <a:pt x="279" y="859"/>
                  </a:cubicBezTo>
                  <a:cubicBezTo>
                    <a:pt x="278" y="860"/>
                    <a:pt x="276" y="862"/>
                    <a:pt x="275" y="863"/>
                  </a:cubicBezTo>
                  <a:cubicBezTo>
                    <a:pt x="274" y="863"/>
                    <a:pt x="273" y="864"/>
                    <a:pt x="272" y="864"/>
                  </a:cubicBezTo>
                  <a:cubicBezTo>
                    <a:pt x="271" y="865"/>
                    <a:pt x="270" y="866"/>
                    <a:pt x="268" y="867"/>
                  </a:cubicBezTo>
                  <a:cubicBezTo>
                    <a:pt x="267" y="868"/>
                    <a:pt x="266" y="869"/>
                    <a:pt x="265" y="869"/>
                  </a:cubicBezTo>
                  <a:cubicBezTo>
                    <a:pt x="264" y="870"/>
                    <a:pt x="263" y="871"/>
                    <a:pt x="262" y="872"/>
                  </a:cubicBezTo>
                  <a:cubicBezTo>
                    <a:pt x="261" y="873"/>
                    <a:pt x="260" y="873"/>
                    <a:pt x="259" y="874"/>
                  </a:cubicBezTo>
                  <a:cubicBezTo>
                    <a:pt x="257" y="875"/>
                    <a:pt x="256" y="875"/>
                    <a:pt x="255" y="876"/>
                  </a:cubicBezTo>
                  <a:cubicBezTo>
                    <a:pt x="254" y="877"/>
                    <a:pt x="253" y="877"/>
                    <a:pt x="252" y="878"/>
                  </a:cubicBezTo>
                  <a:cubicBezTo>
                    <a:pt x="250" y="879"/>
                    <a:pt x="249" y="880"/>
                    <a:pt x="248" y="880"/>
                  </a:cubicBezTo>
                  <a:cubicBezTo>
                    <a:pt x="247" y="881"/>
                    <a:pt x="246" y="881"/>
                    <a:pt x="245" y="882"/>
                  </a:cubicBezTo>
                  <a:cubicBezTo>
                    <a:pt x="243" y="883"/>
                    <a:pt x="242" y="883"/>
                    <a:pt x="241" y="884"/>
                  </a:cubicBezTo>
                  <a:cubicBezTo>
                    <a:pt x="240" y="885"/>
                    <a:pt x="238" y="885"/>
                    <a:pt x="237" y="886"/>
                  </a:cubicBezTo>
                  <a:cubicBezTo>
                    <a:pt x="236" y="886"/>
                    <a:pt x="236" y="886"/>
                    <a:pt x="235" y="887"/>
                  </a:cubicBezTo>
                  <a:cubicBezTo>
                    <a:pt x="202" y="825"/>
                    <a:pt x="177" y="736"/>
                    <a:pt x="164" y="634"/>
                  </a:cubicBezTo>
                  <a:cubicBezTo>
                    <a:pt x="164" y="635"/>
                    <a:pt x="164" y="635"/>
                    <a:pt x="164" y="636"/>
                  </a:cubicBezTo>
                  <a:close/>
                  <a:moveTo>
                    <a:pt x="229" y="890"/>
                  </a:moveTo>
                  <a:cubicBezTo>
                    <a:pt x="228" y="890"/>
                    <a:pt x="228" y="890"/>
                    <a:pt x="227" y="890"/>
                  </a:cubicBezTo>
                  <a:cubicBezTo>
                    <a:pt x="227" y="890"/>
                    <a:pt x="226" y="891"/>
                    <a:pt x="226" y="891"/>
                  </a:cubicBezTo>
                  <a:cubicBezTo>
                    <a:pt x="224" y="891"/>
                    <a:pt x="223" y="892"/>
                    <a:pt x="222" y="892"/>
                  </a:cubicBezTo>
                  <a:cubicBezTo>
                    <a:pt x="222" y="892"/>
                    <a:pt x="221" y="893"/>
                    <a:pt x="220" y="893"/>
                  </a:cubicBezTo>
                  <a:cubicBezTo>
                    <a:pt x="219" y="893"/>
                    <a:pt x="218" y="894"/>
                    <a:pt x="217" y="894"/>
                  </a:cubicBezTo>
                  <a:cubicBezTo>
                    <a:pt x="217" y="894"/>
                    <a:pt x="216" y="894"/>
                    <a:pt x="215" y="895"/>
                  </a:cubicBezTo>
                  <a:cubicBezTo>
                    <a:pt x="214" y="895"/>
                    <a:pt x="213" y="895"/>
                    <a:pt x="212" y="896"/>
                  </a:cubicBezTo>
                  <a:cubicBezTo>
                    <a:pt x="212" y="896"/>
                    <a:pt x="211" y="896"/>
                    <a:pt x="210" y="896"/>
                  </a:cubicBezTo>
                  <a:cubicBezTo>
                    <a:pt x="209" y="897"/>
                    <a:pt x="208" y="897"/>
                    <a:pt x="207" y="897"/>
                  </a:cubicBezTo>
                  <a:cubicBezTo>
                    <a:pt x="207" y="897"/>
                    <a:pt x="206" y="898"/>
                    <a:pt x="205" y="898"/>
                  </a:cubicBezTo>
                  <a:cubicBezTo>
                    <a:pt x="204" y="898"/>
                    <a:pt x="203" y="898"/>
                    <a:pt x="202" y="899"/>
                  </a:cubicBezTo>
                  <a:cubicBezTo>
                    <a:pt x="202" y="899"/>
                    <a:pt x="201" y="899"/>
                    <a:pt x="200" y="899"/>
                  </a:cubicBezTo>
                  <a:cubicBezTo>
                    <a:pt x="199" y="899"/>
                    <a:pt x="198" y="900"/>
                    <a:pt x="197" y="900"/>
                  </a:cubicBezTo>
                  <a:cubicBezTo>
                    <a:pt x="197" y="900"/>
                    <a:pt x="196" y="900"/>
                    <a:pt x="195" y="900"/>
                  </a:cubicBezTo>
                  <a:cubicBezTo>
                    <a:pt x="195" y="900"/>
                    <a:pt x="194" y="901"/>
                    <a:pt x="194" y="901"/>
                  </a:cubicBezTo>
                  <a:cubicBezTo>
                    <a:pt x="179" y="829"/>
                    <a:pt x="167" y="748"/>
                    <a:pt x="161" y="662"/>
                  </a:cubicBezTo>
                  <a:cubicBezTo>
                    <a:pt x="175" y="753"/>
                    <a:pt x="198" y="833"/>
                    <a:pt x="229" y="890"/>
                  </a:cubicBezTo>
                  <a:close/>
                  <a:moveTo>
                    <a:pt x="187" y="902"/>
                  </a:moveTo>
                  <a:cubicBezTo>
                    <a:pt x="176" y="904"/>
                    <a:pt x="164" y="905"/>
                    <a:pt x="152" y="905"/>
                  </a:cubicBezTo>
                  <a:cubicBezTo>
                    <a:pt x="152" y="643"/>
                    <a:pt x="152" y="643"/>
                    <a:pt x="152" y="643"/>
                  </a:cubicBezTo>
                  <a:cubicBezTo>
                    <a:pt x="159" y="737"/>
                    <a:pt x="171" y="825"/>
                    <a:pt x="187" y="902"/>
                  </a:cubicBezTo>
                  <a:close/>
                  <a:moveTo>
                    <a:pt x="152" y="271"/>
                  </a:moveTo>
                  <a:cubicBezTo>
                    <a:pt x="152" y="8"/>
                    <a:pt x="152" y="8"/>
                    <a:pt x="152" y="8"/>
                  </a:cubicBezTo>
                  <a:cubicBezTo>
                    <a:pt x="164" y="8"/>
                    <a:pt x="176" y="9"/>
                    <a:pt x="187" y="11"/>
                  </a:cubicBezTo>
                  <a:cubicBezTo>
                    <a:pt x="171" y="89"/>
                    <a:pt x="159" y="177"/>
                    <a:pt x="152" y="271"/>
                  </a:cubicBezTo>
                  <a:close/>
                  <a:moveTo>
                    <a:pt x="194" y="13"/>
                  </a:moveTo>
                  <a:cubicBezTo>
                    <a:pt x="194" y="13"/>
                    <a:pt x="195" y="13"/>
                    <a:pt x="195" y="13"/>
                  </a:cubicBezTo>
                  <a:cubicBezTo>
                    <a:pt x="196" y="13"/>
                    <a:pt x="197" y="13"/>
                    <a:pt x="197" y="14"/>
                  </a:cubicBezTo>
                  <a:cubicBezTo>
                    <a:pt x="198" y="14"/>
                    <a:pt x="199" y="14"/>
                    <a:pt x="200" y="14"/>
                  </a:cubicBezTo>
                  <a:cubicBezTo>
                    <a:pt x="201" y="14"/>
                    <a:pt x="202" y="15"/>
                    <a:pt x="202" y="15"/>
                  </a:cubicBezTo>
                  <a:cubicBezTo>
                    <a:pt x="203" y="15"/>
                    <a:pt x="204" y="15"/>
                    <a:pt x="205" y="16"/>
                  </a:cubicBezTo>
                  <a:cubicBezTo>
                    <a:pt x="206" y="16"/>
                    <a:pt x="207" y="16"/>
                    <a:pt x="207" y="16"/>
                  </a:cubicBezTo>
                  <a:cubicBezTo>
                    <a:pt x="208" y="17"/>
                    <a:pt x="209" y="17"/>
                    <a:pt x="210" y="17"/>
                  </a:cubicBezTo>
                  <a:cubicBezTo>
                    <a:pt x="211" y="17"/>
                    <a:pt x="212" y="18"/>
                    <a:pt x="212" y="18"/>
                  </a:cubicBezTo>
                  <a:cubicBezTo>
                    <a:pt x="213" y="18"/>
                    <a:pt x="214" y="18"/>
                    <a:pt x="215" y="19"/>
                  </a:cubicBezTo>
                  <a:cubicBezTo>
                    <a:pt x="216" y="19"/>
                    <a:pt x="217" y="19"/>
                    <a:pt x="217" y="20"/>
                  </a:cubicBezTo>
                  <a:cubicBezTo>
                    <a:pt x="218" y="20"/>
                    <a:pt x="219" y="20"/>
                    <a:pt x="220" y="21"/>
                  </a:cubicBezTo>
                  <a:cubicBezTo>
                    <a:pt x="221" y="21"/>
                    <a:pt x="222" y="21"/>
                    <a:pt x="222" y="21"/>
                  </a:cubicBezTo>
                  <a:cubicBezTo>
                    <a:pt x="223" y="22"/>
                    <a:pt x="224" y="22"/>
                    <a:pt x="226" y="23"/>
                  </a:cubicBezTo>
                  <a:cubicBezTo>
                    <a:pt x="226" y="23"/>
                    <a:pt x="227" y="23"/>
                    <a:pt x="227" y="23"/>
                  </a:cubicBezTo>
                  <a:cubicBezTo>
                    <a:pt x="228" y="23"/>
                    <a:pt x="228" y="24"/>
                    <a:pt x="229" y="24"/>
                  </a:cubicBezTo>
                  <a:cubicBezTo>
                    <a:pt x="198" y="81"/>
                    <a:pt x="175" y="160"/>
                    <a:pt x="161" y="251"/>
                  </a:cubicBezTo>
                  <a:cubicBezTo>
                    <a:pt x="167" y="165"/>
                    <a:pt x="179" y="84"/>
                    <a:pt x="194" y="13"/>
                  </a:cubicBezTo>
                  <a:close/>
                  <a:moveTo>
                    <a:pt x="272" y="49"/>
                  </a:moveTo>
                  <a:cubicBezTo>
                    <a:pt x="273" y="49"/>
                    <a:pt x="274" y="50"/>
                    <a:pt x="275" y="51"/>
                  </a:cubicBezTo>
                  <a:cubicBezTo>
                    <a:pt x="276" y="52"/>
                    <a:pt x="278" y="53"/>
                    <a:pt x="279" y="54"/>
                  </a:cubicBezTo>
                  <a:cubicBezTo>
                    <a:pt x="280" y="55"/>
                    <a:pt x="280" y="55"/>
                    <a:pt x="281" y="56"/>
                  </a:cubicBezTo>
                  <a:cubicBezTo>
                    <a:pt x="283" y="58"/>
                    <a:pt x="285" y="59"/>
                    <a:pt x="287" y="61"/>
                  </a:cubicBezTo>
                  <a:cubicBezTo>
                    <a:pt x="285" y="62"/>
                    <a:pt x="282" y="64"/>
                    <a:pt x="280" y="65"/>
                  </a:cubicBezTo>
                  <a:cubicBezTo>
                    <a:pt x="256" y="81"/>
                    <a:pt x="233" y="107"/>
                    <a:pt x="214" y="141"/>
                  </a:cubicBezTo>
                  <a:cubicBezTo>
                    <a:pt x="206" y="156"/>
                    <a:pt x="198" y="172"/>
                    <a:pt x="191" y="190"/>
                  </a:cubicBezTo>
                  <a:cubicBezTo>
                    <a:pt x="190" y="193"/>
                    <a:pt x="189" y="196"/>
                    <a:pt x="187" y="199"/>
                  </a:cubicBezTo>
                  <a:cubicBezTo>
                    <a:pt x="187" y="199"/>
                    <a:pt x="187" y="200"/>
                    <a:pt x="187" y="200"/>
                  </a:cubicBezTo>
                  <a:cubicBezTo>
                    <a:pt x="187" y="201"/>
                    <a:pt x="186" y="201"/>
                    <a:pt x="186" y="202"/>
                  </a:cubicBezTo>
                  <a:cubicBezTo>
                    <a:pt x="185" y="204"/>
                    <a:pt x="185" y="206"/>
                    <a:pt x="184" y="208"/>
                  </a:cubicBezTo>
                  <a:cubicBezTo>
                    <a:pt x="184" y="209"/>
                    <a:pt x="183" y="210"/>
                    <a:pt x="183" y="211"/>
                  </a:cubicBezTo>
                  <a:cubicBezTo>
                    <a:pt x="183" y="211"/>
                    <a:pt x="183" y="211"/>
                    <a:pt x="183" y="211"/>
                  </a:cubicBezTo>
                  <a:cubicBezTo>
                    <a:pt x="182" y="214"/>
                    <a:pt x="181" y="217"/>
                    <a:pt x="180" y="220"/>
                  </a:cubicBezTo>
                  <a:cubicBezTo>
                    <a:pt x="180" y="220"/>
                    <a:pt x="180" y="221"/>
                    <a:pt x="180" y="221"/>
                  </a:cubicBezTo>
                  <a:cubicBezTo>
                    <a:pt x="179" y="222"/>
                    <a:pt x="179" y="223"/>
                    <a:pt x="179" y="223"/>
                  </a:cubicBezTo>
                  <a:cubicBezTo>
                    <a:pt x="178" y="225"/>
                    <a:pt x="178" y="227"/>
                    <a:pt x="177" y="229"/>
                  </a:cubicBezTo>
                  <a:cubicBezTo>
                    <a:pt x="177" y="230"/>
                    <a:pt x="176" y="231"/>
                    <a:pt x="176" y="232"/>
                  </a:cubicBezTo>
                  <a:cubicBezTo>
                    <a:pt x="176" y="233"/>
                    <a:pt x="176" y="233"/>
                    <a:pt x="176" y="234"/>
                  </a:cubicBezTo>
                  <a:cubicBezTo>
                    <a:pt x="175" y="236"/>
                    <a:pt x="174" y="238"/>
                    <a:pt x="174" y="240"/>
                  </a:cubicBezTo>
                  <a:cubicBezTo>
                    <a:pt x="174" y="241"/>
                    <a:pt x="173" y="241"/>
                    <a:pt x="173" y="242"/>
                  </a:cubicBezTo>
                  <a:cubicBezTo>
                    <a:pt x="173" y="243"/>
                    <a:pt x="173" y="243"/>
                    <a:pt x="173" y="244"/>
                  </a:cubicBezTo>
                  <a:cubicBezTo>
                    <a:pt x="172" y="244"/>
                    <a:pt x="172" y="245"/>
                    <a:pt x="172" y="246"/>
                  </a:cubicBezTo>
                  <a:cubicBezTo>
                    <a:pt x="172" y="248"/>
                    <a:pt x="171" y="250"/>
                    <a:pt x="170" y="252"/>
                  </a:cubicBezTo>
                  <a:cubicBezTo>
                    <a:pt x="170" y="253"/>
                    <a:pt x="170" y="253"/>
                    <a:pt x="170" y="254"/>
                  </a:cubicBezTo>
                  <a:cubicBezTo>
                    <a:pt x="170" y="255"/>
                    <a:pt x="169" y="256"/>
                    <a:pt x="169" y="257"/>
                  </a:cubicBezTo>
                  <a:cubicBezTo>
                    <a:pt x="169" y="258"/>
                    <a:pt x="168" y="260"/>
                    <a:pt x="168" y="262"/>
                  </a:cubicBezTo>
                  <a:cubicBezTo>
                    <a:pt x="168" y="263"/>
                    <a:pt x="167" y="264"/>
                    <a:pt x="167" y="265"/>
                  </a:cubicBezTo>
                  <a:cubicBezTo>
                    <a:pt x="167" y="266"/>
                    <a:pt x="167" y="266"/>
                    <a:pt x="167" y="267"/>
                  </a:cubicBezTo>
                  <a:cubicBezTo>
                    <a:pt x="166" y="268"/>
                    <a:pt x="166" y="268"/>
                    <a:pt x="166" y="269"/>
                  </a:cubicBezTo>
                  <a:cubicBezTo>
                    <a:pt x="166" y="270"/>
                    <a:pt x="165" y="272"/>
                    <a:pt x="165" y="274"/>
                  </a:cubicBezTo>
                  <a:cubicBezTo>
                    <a:pt x="165" y="274"/>
                    <a:pt x="165" y="275"/>
                    <a:pt x="165" y="275"/>
                  </a:cubicBezTo>
                  <a:cubicBezTo>
                    <a:pt x="165" y="276"/>
                    <a:pt x="164" y="277"/>
                    <a:pt x="164" y="278"/>
                  </a:cubicBezTo>
                  <a:cubicBezTo>
                    <a:pt x="164" y="278"/>
                    <a:pt x="164" y="279"/>
                    <a:pt x="164" y="279"/>
                  </a:cubicBezTo>
                  <a:cubicBezTo>
                    <a:pt x="177" y="178"/>
                    <a:pt x="202" y="88"/>
                    <a:pt x="235" y="27"/>
                  </a:cubicBezTo>
                  <a:cubicBezTo>
                    <a:pt x="236" y="27"/>
                    <a:pt x="236" y="27"/>
                    <a:pt x="237" y="28"/>
                  </a:cubicBezTo>
                  <a:cubicBezTo>
                    <a:pt x="238" y="28"/>
                    <a:pt x="240" y="29"/>
                    <a:pt x="241" y="29"/>
                  </a:cubicBezTo>
                  <a:cubicBezTo>
                    <a:pt x="242" y="30"/>
                    <a:pt x="243" y="31"/>
                    <a:pt x="245" y="31"/>
                  </a:cubicBezTo>
                  <a:cubicBezTo>
                    <a:pt x="246" y="32"/>
                    <a:pt x="247" y="33"/>
                    <a:pt x="248" y="33"/>
                  </a:cubicBezTo>
                  <a:cubicBezTo>
                    <a:pt x="249" y="34"/>
                    <a:pt x="250" y="35"/>
                    <a:pt x="252" y="35"/>
                  </a:cubicBezTo>
                  <a:cubicBezTo>
                    <a:pt x="253" y="36"/>
                    <a:pt x="254" y="36"/>
                    <a:pt x="255" y="37"/>
                  </a:cubicBezTo>
                  <a:cubicBezTo>
                    <a:pt x="256" y="38"/>
                    <a:pt x="257" y="39"/>
                    <a:pt x="259" y="40"/>
                  </a:cubicBezTo>
                  <a:cubicBezTo>
                    <a:pt x="260" y="40"/>
                    <a:pt x="261" y="41"/>
                    <a:pt x="262" y="41"/>
                  </a:cubicBezTo>
                  <a:cubicBezTo>
                    <a:pt x="263" y="42"/>
                    <a:pt x="264" y="43"/>
                    <a:pt x="265" y="44"/>
                  </a:cubicBezTo>
                  <a:cubicBezTo>
                    <a:pt x="266" y="45"/>
                    <a:pt x="267" y="45"/>
                    <a:pt x="268" y="46"/>
                  </a:cubicBezTo>
                  <a:cubicBezTo>
                    <a:pt x="270" y="47"/>
                    <a:pt x="271" y="48"/>
                    <a:pt x="272" y="4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9"/>
            <p:cNvSpPr/>
            <p:nvPr/>
          </p:nvSpPr>
          <p:spPr>
            <a:xfrm>
              <a:off x="36179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9"/>
            <p:cNvSpPr/>
            <p:nvPr/>
          </p:nvSpPr>
          <p:spPr>
            <a:xfrm>
              <a:off x="3554413" y="5594350"/>
              <a:ext cx="20638" cy="330200"/>
            </a:xfrm>
            <a:custGeom>
              <a:rect b="b" l="l" r="r" t="t"/>
              <a:pathLst>
                <a:path extrusionOk="0" h="208" w="13">
                  <a:moveTo>
                    <a:pt x="0" y="208"/>
                  </a:moveTo>
                  <a:lnTo>
                    <a:pt x="13" y="208"/>
                  </a:lnTo>
                  <a:lnTo>
                    <a:pt x="13" y="0"/>
                  </a:lnTo>
                  <a:lnTo>
                    <a:pt x="0" y="0"/>
                  </a:lnTo>
                  <a:lnTo>
                    <a:pt x="0" y="208"/>
                  </a:lnTo>
                  <a:close/>
                  <a:moveTo>
                    <a:pt x="2" y="2"/>
                  </a:moveTo>
                  <a:lnTo>
                    <a:pt x="12" y="2"/>
                  </a:lnTo>
                  <a:lnTo>
                    <a:pt x="12" y="20"/>
                  </a:lnTo>
                  <a:lnTo>
                    <a:pt x="2" y="20"/>
                  </a:lnTo>
                  <a:lnTo>
                    <a:pt x="2" y="2"/>
                  </a:lnTo>
                  <a:close/>
                  <a:moveTo>
                    <a:pt x="2" y="21"/>
                  </a:moveTo>
                  <a:lnTo>
                    <a:pt x="12" y="21"/>
                  </a:lnTo>
                  <a:lnTo>
                    <a:pt x="12" y="41"/>
                  </a:lnTo>
                  <a:lnTo>
                    <a:pt x="2" y="41"/>
                  </a:lnTo>
                  <a:lnTo>
                    <a:pt x="2" y="21"/>
                  </a:lnTo>
                  <a:close/>
                  <a:moveTo>
                    <a:pt x="2" y="42"/>
                  </a:moveTo>
                  <a:lnTo>
                    <a:pt x="12" y="42"/>
                  </a:lnTo>
                  <a:lnTo>
                    <a:pt x="12" y="61"/>
                  </a:lnTo>
                  <a:lnTo>
                    <a:pt x="2" y="61"/>
                  </a:lnTo>
                  <a:lnTo>
                    <a:pt x="2" y="42"/>
                  </a:lnTo>
                  <a:close/>
                  <a:moveTo>
                    <a:pt x="2" y="63"/>
                  </a:moveTo>
                  <a:lnTo>
                    <a:pt x="12" y="63"/>
                  </a:lnTo>
                  <a:lnTo>
                    <a:pt x="12" y="82"/>
                  </a:lnTo>
                  <a:lnTo>
                    <a:pt x="2" y="82"/>
                  </a:lnTo>
                  <a:lnTo>
                    <a:pt x="2" y="63"/>
                  </a:lnTo>
                  <a:close/>
                  <a:moveTo>
                    <a:pt x="2" y="84"/>
                  </a:moveTo>
                  <a:lnTo>
                    <a:pt x="12" y="84"/>
                  </a:lnTo>
                  <a:lnTo>
                    <a:pt x="12" y="103"/>
                  </a:lnTo>
                  <a:lnTo>
                    <a:pt x="2" y="103"/>
                  </a:lnTo>
                  <a:lnTo>
                    <a:pt x="2" y="84"/>
                  </a:lnTo>
                  <a:close/>
                  <a:moveTo>
                    <a:pt x="2" y="105"/>
                  </a:moveTo>
                  <a:lnTo>
                    <a:pt x="12" y="105"/>
                  </a:lnTo>
                  <a:lnTo>
                    <a:pt x="12" y="124"/>
                  </a:lnTo>
                  <a:lnTo>
                    <a:pt x="2" y="124"/>
                  </a:lnTo>
                  <a:lnTo>
                    <a:pt x="2" y="105"/>
                  </a:lnTo>
                  <a:close/>
                  <a:moveTo>
                    <a:pt x="2" y="126"/>
                  </a:moveTo>
                  <a:lnTo>
                    <a:pt x="12" y="126"/>
                  </a:lnTo>
                  <a:lnTo>
                    <a:pt x="12" y="145"/>
                  </a:lnTo>
                  <a:lnTo>
                    <a:pt x="2" y="145"/>
                  </a:lnTo>
                  <a:lnTo>
                    <a:pt x="2" y="126"/>
                  </a:lnTo>
                  <a:close/>
                  <a:moveTo>
                    <a:pt x="2" y="146"/>
                  </a:moveTo>
                  <a:lnTo>
                    <a:pt x="12" y="146"/>
                  </a:lnTo>
                  <a:lnTo>
                    <a:pt x="12" y="166"/>
                  </a:lnTo>
                  <a:lnTo>
                    <a:pt x="2" y="166"/>
                  </a:lnTo>
                  <a:lnTo>
                    <a:pt x="2" y="146"/>
                  </a:lnTo>
                  <a:close/>
                  <a:moveTo>
                    <a:pt x="2" y="168"/>
                  </a:moveTo>
                  <a:lnTo>
                    <a:pt x="12" y="168"/>
                  </a:lnTo>
                  <a:lnTo>
                    <a:pt x="12" y="187"/>
                  </a:lnTo>
                  <a:lnTo>
                    <a:pt x="2" y="187"/>
                  </a:lnTo>
                  <a:lnTo>
                    <a:pt x="2" y="168"/>
                  </a:lnTo>
                  <a:close/>
                  <a:moveTo>
                    <a:pt x="2" y="188"/>
                  </a:moveTo>
                  <a:lnTo>
                    <a:pt x="12" y="188"/>
                  </a:lnTo>
                  <a:lnTo>
                    <a:pt x="12" y="206"/>
                  </a:lnTo>
                  <a:lnTo>
                    <a:pt x="2" y="206"/>
                  </a:lnTo>
                  <a:lnTo>
                    <a:pt x="2"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9"/>
            <p:cNvSpPr/>
            <p:nvPr/>
          </p:nvSpPr>
          <p:spPr>
            <a:xfrm>
              <a:off x="2514600" y="6040438"/>
              <a:ext cx="982663" cy="19050"/>
            </a:xfrm>
            <a:custGeom>
              <a:rect b="b" l="l" r="r" t="t"/>
              <a:pathLst>
                <a:path extrusionOk="0" h="12" w="619">
                  <a:moveTo>
                    <a:pt x="412" y="0"/>
                  </a:moveTo>
                  <a:lnTo>
                    <a:pt x="206" y="0"/>
                  </a:lnTo>
                  <a:lnTo>
                    <a:pt x="206" y="0"/>
                  </a:lnTo>
                  <a:lnTo>
                    <a:pt x="0" y="0"/>
                  </a:lnTo>
                  <a:lnTo>
                    <a:pt x="0" y="12"/>
                  </a:lnTo>
                  <a:lnTo>
                    <a:pt x="207" y="12"/>
                  </a:lnTo>
                  <a:lnTo>
                    <a:pt x="413" y="12"/>
                  </a:lnTo>
                  <a:lnTo>
                    <a:pt x="619" y="12"/>
                  </a:lnTo>
                  <a:lnTo>
                    <a:pt x="619" y="0"/>
                  </a:lnTo>
                  <a:lnTo>
                    <a:pt x="412" y="0"/>
                  </a:lnTo>
                  <a:lnTo>
                    <a:pt x="412" y="0"/>
                  </a:lnTo>
                  <a:close/>
                  <a:moveTo>
                    <a:pt x="19" y="11"/>
                  </a:moveTo>
                  <a:lnTo>
                    <a:pt x="1" y="11"/>
                  </a:lnTo>
                  <a:lnTo>
                    <a:pt x="1" y="1"/>
                  </a:lnTo>
                  <a:lnTo>
                    <a:pt x="19" y="1"/>
                  </a:lnTo>
                  <a:lnTo>
                    <a:pt x="19" y="11"/>
                  </a:lnTo>
                  <a:close/>
                  <a:moveTo>
                    <a:pt x="40" y="11"/>
                  </a:moveTo>
                  <a:lnTo>
                    <a:pt x="21" y="11"/>
                  </a:lnTo>
                  <a:lnTo>
                    <a:pt x="21" y="1"/>
                  </a:lnTo>
                  <a:lnTo>
                    <a:pt x="40" y="1"/>
                  </a:lnTo>
                  <a:lnTo>
                    <a:pt x="40" y="11"/>
                  </a:lnTo>
                  <a:close/>
                  <a:moveTo>
                    <a:pt x="61" y="11"/>
                  </a:moveTo>
                  <a:lnTo>
                    <a:pt x="42" y="11"/>
                  </a:lnTo>
                  <a:lnTo>
                    <a:pt x="42" y="1"/>
                  </a:lnTo>
                  <a:lnTo>
                    <a:pt x="61" y="1"/>
                  </a:lnTo>
                  <a:lnTo>
                    <a:pt x="61" y="11"/>
                  </a:lnTo>
                  <a:close/>
                  <a:moveTo>
                    <a:pt x="82" y="11"/>
                  </a:moveTo>
                  <a:lnTo>
                    <a:pt x="63" y="11"/>
                  </a:lnTo>
                  <a:lnTo>
                    <a:pt x="63" y="1"/>
                  </a:lnTo>
                  <a:lnTo>
                    <a:pt x="82" y="1"/>
                  </a:lnTo>
                  <a:lnTo>
                    <a:pt x="82" y="11"/>
                  </a:lnTo>
                  <a:close/>
                  <a:moveTo>
                    <a:pt x="103" y="11"/>
                  </a:moveTo>
                  <a:lnTo>
                    <a:pt x="83" y="11"/>
                  </a:lnTo>
                  <a:lnTo>
                    <a:pt x="83" y="1"/>
                  </a:lnTo>
                  <a:lnTo>
                    <a:pt x="103" y="1"/>
                  </a:lnTo>
                  <a:lnTo>
                    <a:pt x="103" y="11"/>
                  </a:lnTo>
                  <a:close/>
                  <a:moveTo>
                    <a:pt x="124" y="11"/>
                  </a:moveTo>
                  <a:lnTo>
                    <a:pt x="104" y="11"/>
                  </a:lnTo>
                  <a:lnTo>
                    <a:pt x="104" y="1"/>
                  </a:lnTo>
                  <a:lnTo>
                    <a:pt x="124" y="1"/>
                  </a:lnTo>
                  <a:lnTo>
                    <a:pt x="124" y="11"/>
                  </a:lnTo>
                  <a:close/>
                  <a:moveTo>
                    <a:pt x="145" y="11"/>
                  </a:moveTo>
                  <a:lnTo>
                    <a:pt x="125" y="11"/>
                  </a:lnTo>
                  <a:lnTo>
                    <a:pt x="125" y="1"/>
                  </a:lnTo>
                  <a:lnTo>
                    <a:pt x="145" y="1"/>
                  </a:lnTo>
                  <a:lnTo>
                    <a:pt x="145" y="11"/>
                  </a:lnTo>
                  <a:close/>
                  <a:moveTo>
                    <a:pt x="166" y="11"/>
                  </a:moveTo>
                  <a:lnTo>
                    <a:pt x="146" y="11"/>
                  </a:lnTo>
                  <a:lnTo>
                    <a:pt x="146" y="1"/>
                  </a:lnTo>
                  <a:lnTo>
                    <a:pt x="166" y="1"/>
                  </a:lnTo>
                  <a:lnTo>
                    <a:pt x="166" y="11"/>
                  </a:lnTo>
                  <a:close/>
                  <a:moveTo>
                    <a:pt x="187" y="11"/>
                  </a:moveTo>
                  <a:lnTo>
                    <a:pt x="167" y="11"/>
                  </a:lnTo>
                  <a:lnTo>
                    <a:pt x="167" y="1"/>
                  </a:lnTo>
                  <a:lnTo>
                    <a:pt x="187" y="1"/>
                  </a:lnTo>
                  <a:lnTo>
                    <a:pt x="187" y="11"/>
                  </a:lnTo>
                  <a:close/>
                  <a:moveTo>
                    <a:pt x="206" y="11"/>
                  </a:moveTo>
                  <a:lnTo>
                    <a:pt x="188" y="11"/>
                  </a:lnTo>
                  <a:lnTo>
                    <a:pt x="188" y="1"/>
                  </a:lnTo>
                  <a:lnTo>
                    <a:pt x="206" y="1"/>
                  </a:lnTo>
                  <a:lnTo>
                    <a:pt x="206" y="11"/>
                  </a:lnTo>
                  <a:close/>
                  <a:moveTo>
                    <a:pt x="225" y="11"/>
                  </a:moveTo>
                  <a:lnTo>
                    <a:pt x="207" y="11"/>
                  </a:lnTo>
                  <a:lnTo>
                    <a:pt x="207" y="1"/>
                  </a:lnTo>
                  <a:lnTo>
                    <a:pt x="225" y="1"/>
                  </a:lnTo>
                  <a:lnTo>
                    <a:pt x="225" y="11"/>
                  </a:lnTo>
                  <a:close/>
                  <a:moveTo>
                    <a:pt x="246" y="11"/>
                  </a:moveTo>
                  <a:lnTo>
                    <a:pt x="226" y="11"/>
                  </a:lnTo>
                  <a:lnTo>
                    <a:pt x="226" y="1"/>
                  </a:lnTo>
                  <a:lnTo>
                    <a:pt x="246" y="1"/>
                  </a:lnTo>
                  <a:lnTo>
                    <a:pt x="246" y="11"/>
                  </a:lnTo>
                  <a:close/>
                  <a:moveTo>
                    <a:pt x="267" y="11"/>
                  </a:moveTo>
                  <a:lnTo>
                    <a:pt x="247" y="11"/>
                  </a:lnTo>
                  <a:lnTo>
                    <a:pt x="247" y="1"/>
                  </a:lnTo>
                  <a:lnTo>
                    <a:pt x="267" y="1"/>
                  </a:lnTo>
                  <a:lnTo>
                    <a:pt x="267" y="11"/>
                  </a:lnTo>
                  <a:close/>
                  <a:moveTo>
                    <a:pt x="288" y="11"/>
                  </a:moveTo>
                  <a:lnTo>
                    <a:pt x="268" y="11"/>
                  </a:lnTo>
                  <a:lnTo>
                    <a:pt x="268" y="1"/>
                  </a:lnTo>
                  <a:lnTo>
                    <a:pt x="288" y="1"/>
                  </a:lnTo>
                  <a:lnTo>
                    <a:pt x="288" y="11"/>
                  </a:lnTo>
                  <a:close/>
                  <a:moveTo>
                    <a:pt x="309" y="11"/>
                  </a:moveTo>
                  <a:lnTo>
                    <a:pt x="289" y="11"/>
                  </a:lnTo>
                  <a:lnTo>
                    <a:pt x="289" y="1"/>
                  </a:lnTo>
                  <a:lnTo>
                    <a:pt x="309" y="1"/>
                  </a:lnTo>
                  <a:lnTo>
                    <a:pt x="309" y="11"/>
                  </a:lnTo>
                  <a:close/>
                  <a:moveTo>
                    <a:pt x="330" y="11"/>
                  </a:moveTo>
                  <a:lnTo>
                    <a:pt x="310" y="11"/>
                  </a:lnTo>
                  <a:lnTo>
                    <a:pt x="310" y="1"/>
                  </a:lnTo>
                  <a:lnTo>
                    <a:pt x="330" y="1"/>
                  </a:lnTo>
                  <a:lnTo>
                    <a:pt x="330" y="11"/>
                  </a:lnTo>
                  <a:close/>
                  <a:moveTo>
                    <a:pt x="351" y="11"/>
                  </a:moveTo>
                  <a:lnTo>
                    <a:pt x="331" y="11"/>
                  </a:lnTo>
                  <a:lnTo>
                    <a:pt x="331" y="1"/>
                  </a:lnTo>
                  <a:lnTo>
                    <a:pt x="351" y="1"/>
                  </a:lnTo>
                  <a:lnTo>
                    <a:pt x="351" y="11"/>
                  </a:lnTo>
                  <a:close/>
                  <a:moveTo>
                    <a:pt x="372" y="11"/>
                  </a:moveTo>
                  <a:lnTo>
                    <a:pt x="352" y="11"/>
                  </a:lnTo>
                  <a:lnTo>
                    <a:pt x="352" y="1"/>
                  </a:lnTo>
                  <a:lnTo>
                    <a:pt x="372" y="1"/>
                  </a:lnTo>
                  <a:lnTo>
                    <a:pt x="372" y="11"/>
                  </a:lnTo>
                  <a:close/>
                  <a:moveTo>
                    <a:pt x="392" y="11"/>
                  </a:moveTo>
                  <a:lnTo>
                    <a:pt x="373" y="11"/>
                  </a:lnTo>
                  <a:lnTo>
                    <a:pt x="373" y="1"/>
                  </a:lnTo>
                  <a:lnTo>
                    <a:pt x="392" y="1"/>
                  </a:lnTo>
                  <a:lnTo>
                    <a:pt x="392" y="11"/>
                  </a:lnTo>
                  <a:close/>
                  <a:moveTo>
                    <a:pt x="412" y="11"/>
                  </a:moveTo>
                  <a:lnTo>
                    <a:pt x="394" y="11"/>
                  </a:lnTo>
                  <a:lnTo>
                    <a:pt x="394" y="1"/>
                  </a:lnTo>
                  <a:lnTo>
                    <a:pt x="412" y="1"/>
                  </a:lnTo>
                  <a:lnTo>
                    <a:pt x="412" y="11"/>
                  </a:lnTo>
                  <a:close/>
                  <a:moveTo>
                    <a:pt x="600" y="1"/>
                  </a:moveTo>
                  <a:lnTo>
                    <a:pt x="618" y="1"/>
                  </a:lnTo>
                  <a:lnTo>
                    <a:pt x="618" y="11"/>
                  </a:lnTo>
                  <a:lnTo>
                    <a:pt x="600" y="11"/>
                  </a:lnTo>
                  <a:lnTo>
                    <a:pt x="600" y="1"/>
                  </a:lnTo>
                  <a:close/>
                  <a:moveTo>
                    <a:pt x="579" y="1"/>
                  </a:moveTo>
                  <a:lnTo>
                    <a:pt x="598" y="1"/>
                  </a:lnTo>
                  <a:lnTo>
                    <a:pt x="598" y="11"/>
                  </a:lnTo>
                  <a:lnTo>
                    <a:pt x="579" y="11"/>
                  </a:lnTo>
                  <a:lnTo>
                    <a:pt x="579" y="1"/>
                  </a:lnTo>
                  <a:close/>
                  <a:moveTo>
                    <a:pt x="558" y="1"/>
                  </a:moveTo>
                  <a:lnTo>
                    <a:pt x="577" y="1"/>
                  </a:lnTo>
                  <a:lnTo>
                    <a:pt x="577" y="11"/>
                  </a:lnTo>
                  <a:lnTo>
                    <a:pt x="558" y="11"/>
                  </a:lnTo>
                  <a:lnTo>
                    <a:pt x="558" y="1"/>
                  </a:lnTo>
                  <a:close/>
                  <a:moveTo>
                    <a:pt x="537" y="1"/>
                  </a:moveTo>
                  <a:lnTo>
                    <a:pt x="557" y="1"/>
                  </a:lnTo>
                  <a:lnTo>
                    <a:pt x="557" y="11"/>
                  </a:lnTo>
                  <a:lnTo>
                    <a:pt x="537" y="11"/>
                  </a:lnTo>
                  <a:lnTo>
                    <a:pt x="537" y="1"/>
                  </a:lnTo>
                  <a:close/>
                  <a:moveTo>
                    <a:pt x="516" y="1"/>
                  </a:moveTo>
                  <a:lnTo>
                    <a:pt x="536" y="1"/>
                  </a:lnTo>
                  <a:lnTo>
                    <a:pt x="536" y="11"/>
                  </a:lnTo>
                  <a:lnTo>
                    <a:pt x="516" y="11"/>
                  </a:lnTo>
                  <a:lnTo>
                    <a:pt x="516" y="1"/>
                  </a:lnTo>
                  <a:close/>
                  <a:moveTo>
                    <a:pt x="495" y="1"/>
                  </a:moveTo>
                  <a:lnTo>
                    <a:pt x="515" y="1"/>
                  </a:lnTo>
                  <a:lnTo>
                    <a:pt x="515" y="11"/>
                  </a:lnTo>
                  <a:lnTo>
                    <a:pt x="495" y="11"/>
                  </a:lnTo>
                  <a:lnTo>
                    <a:pt x="495" y="1"/>
                  </a:lnTo>
                  <a:close/>
                  <a:moveTo>
                    <a:pt x="474" y="1"/>
                  </a:moveTo>
                  <a:lnTo>
                    <a:pt x="494" y="1"/>
                  </a:lnTo>
                  <a:lnTo>
                    <a:pt x="494" y="11"/>
                  </a:lnTo>
                  <a:lnTo>
                    <a:pt x="474" y="11"/>
                  </a:lnTo>
                  <a:lnTo>
                    <a:pt x="474" y="1"/>
                  </a:lnTo>
                  <a:close/>
                  <a:moveTo>
                    <a:pt x="453" y="1"/>
                  </a:moveTo>
                  <a:lnTo>
                    <a:pt x="473" y="1"/>
                  </a:lnTo>
                  <a:lnTo>
                    <a:pt x="473" y="11"/>
                  </a:lnTo>
                  <a:lnTo>
                    <a:pt x="453" y="11"/>
                  </a:lnTo>
                  <a:lnTo>
                    <a:pt x="453" y="1"/>
                  </a:lnTo>
                  <a:close/>
                  <a:moveTo>
                    <a:pt x="432" y="1"/>
                  </a:moveTo>
                  <a:lnTo>
                    <a:pt x="452" y="1"/>
                  </a:lnTo>
                  <a:lnTo>
                    <a:pt x="452" y="11"/>
                  </a:lnTo>
                  <a:lnTo>
                    <a:pt x="432" y="11"/>
                  </a:lnTo>
                  <a:lnTo>
                    <a:pt x="432" y="1"/>
                  </a:lnTo>
                  <a:close/>
                  <a:moveTo>
                    <a:pt x="413" y="1"/>
                  </a:moveTo>
                  <a:lnTo>
                    <a:pt x="431" y="1"/>
                  </a:lnTo>
                  <a:lnTo>
                    <a:pt x="431" y="11"/>
                  </a:lnTo>
                  <a:lnTo>
                    <a:pt x="413" y="11"/>
                  </a:lnTo>
                  <a:lnTo>
                    <a:pt x="413" y="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9"/>
            <p:cNvSpPr/>
            <p:nvPr/>
          </p:nvSpPr>
          <p:spPr>
            <a:xfrm>
              <a:off x="1874838" y="6011863"/>
              <a:ext cx="42863" cy="42863"/>
            </a:xfrm>
            <a:custGeom>
              <a:rect b="b" l="l" r="r" t="t"/>
              <a:pathLst>
                <a:path extrusionOk="0" h="137" w="137">
                  <a:moveTo>
                    <a:pt x="69" y="0"/>
                  </a:moveTo>
                  <a:cubicBezTo>
                    <a:pt x="31" y="0"/>
                    <a:pt x="0" y="31"/>
                    <a:pt x="0" y="69"/>
                  </a:cubicBezTo>
                  <a:cubicBezTo>
                    <a:pt x="0" y="106"/>
                    <a:pt x="31" y="137"/>
                    <a:pt x="69" y="137"/>
                  </a:cubicBezTo>
                  <a:cubicBezTo>
                    <a:pt x="106" y="137"/>
                    <a:pt x="137" y="106"/>
                    <a:pt x="137" y="69"/>
                  </a:cubicBezTo>
                  <a:cubicBezTo>
                    <a:pt x="137" y="31"/>
                    <a:pt x="106" y="0"/>
                    <a:pt x="69" y="0"/>
                  </a:cubicBezTo>
                  <a:close/>
                  <a:moveTo>
                    <a:pt x="23" y="28"/>
                  </a:moveTo>
                  <a:cubicBezTo>
                    <a:pt x="60" y="65"/>
                    <a:pt x="60" y="65"/>
                    <a:pt x="60" y="65"/>
                  </a:cubicBezTo>
                  <a:cubicBezTo>
                    <a:pt x="7" y="65"/>
                    <a:pt x="7" y="65"/>
                    <a:pt x="7" y="65"/>
                  </a:cubicBezTo>
                  <a:cubicBezTo>
                    <a:pt x="8" y="51"/>
                    <a:pt x="14" y="38"/>
                    <a:pt x="23" y="28"/>
                  </a:cubicBezTo>
                  <a:close/>
                  <a:moveTo>
                    <a:pt x="7" y="72"/>
                  </a:moveTo>
                  <a:cubicBezTo>
                    <a:pt x="60" y="72"/>
                    <a:pt x="60" y="72"/>
                    <a:pt x="60" y="72"/>
                  </a:cubicBezTo>
                  <a:cubicBezTo>
                    <a:pt x="23" y="109"/>
                    <a:pt x="23" y="109"/>
                    <a:pt x="23" y="109"/>
                  </a:cubicBezTo>
                  <a:cubicBezTo>
                    <a:pt x="14" y="99"/>
                    <a:pt x="8" y="86"/>
                    <a:pt x="7" y="72"/>
                  </a:cubicBezTo>
                  <a:close/>
                  <a:moveTo>
                    <a:pt x="65" y="130"/>
                  </a:moveTo>
                  <a:cubicBezTo>
                    <a:pt x="51" y="129"/>
                    <a:pt x="38" y="123"/>
                    <a:pt x="28" y="114"/>
                  </a:cubicBezTo>
                  <a:cubicBezTo>
                    <a:pt x="65" y="77"/>
                    <a:pt x="65" y="77"/>
                    <a:pt x="65" y="77"/>
                  </a:cubicBezTo>
                  <a:lnTo>
                    <a:pt x="65" y="130"/>
                  </a:lnTo>
                  <a:close/>
                  <a:moveTo>
                    <a:pt x="65" y="60"/>
                  </a:moveTo>
                  <a:cubicBezTo>
                    <a:pt x="28" y="23"/>
                    <a:pt x="28" y="23"/>
                    <a:pt x="28" y="23"/>
                  </a:cubicBezTo>
                  <a:cubicBezTo>
                    <a:pt x="38" y="14"/>
                    <a:pt x="51" y="8"/>
                    <a:pt x="65" y="7"/>
                  </a:cubicBezTo>
                  <a:lnTo>
                    <a:pt x="65" y="60"/>
                  </a:lnTo>
                  <a:close/>
                  <a:moveTo>
                    <a:pt x="72" y="7"/>
                  </a:moveTo>
                  <a:cubicBezTo>
                    <a:pt x="86" y="8"/>
                    <a:pt x="100" y="14"/>
                    <a:pt x="110" y="23"/>
                  </a:cubicBezTo>
                  <a:cubicBezTo>
                    <a:pt x="72" y="60"/>
                    <a:pt x="72" y="60"/>
                    <a:pt x="72" y="60"/>
                  </a:cubicBezTo>
                  <a:lnTo>
                    <a:pt x="72" y="7"/>
                  </a:lnTo>
                  <a:close/>
                  <a:moveTo>
                    <a:pt x="72" y="130"/>
                  </a:moveTo>
                  <a:cubicBezTo>
                    <a:pt x="72" y="77"/>
                    <a:pt x="72" y="77"/>
                    <a:pt x="72" y="77"/>
                  </a:cubicBezTo>
                  <a:cubicBezTo>
                    <a:pt x="110" y="114"/>
                    <a:pt x="110" y="114"/>
                    <a:pt x="110" y="114"/>
                  </a:cubicBezTo>
                  <a:cubicBezTo>
                    <a:pt x="100" y="123"/>
                    <a:pt x="86" y="129"/>
                    <a:pt x="72" y="130"/>
                  </a:cubicBezTo>
                  <a:close/>
                  <a:moveTo>
                    <a:pt x="114" y="109"/>
                  </a:moveTo>
                  <a:cubicBezTo>
                    <a:pt x="77" y="72"/>
                    <a:pt x="77" y="72"/>
                    <a:pt x="77" y="72"/>
                  </a:cubicBezTo>
                  <a:cubicBezTo>
                    <a:pt x="130" y="72"/>
                    <a:pt x="130" y="72"/>
                    <a:pt x="130" y="72"/>
                  </a:cubicBezTo>
                  <a:cubicBezTo>
                    <a:pt x="129" y="86"/>
                    <a:pt x="123" y="99"/>
                    <a:pt x="114" y="109"/>
                  </a:cubicBezTo>
                  <a:close/>
                  <a:moveTo>
                    <a:pt x="77" y="65"/>
                  </a:moveTo>
                  <a:cubicBezTo>
                    <a:pt x="114" y="28"/>
                    <a:pt x="114" y="28"/>
                    <a:pt x="114" y="28"/>
                  </a:cubicBezTo>
                  <a:cubicBezTo>
                    <a:pt x="123" y="38"/>
                    <a:pt x="129" y="51"/>
                    <a:pt x="130" y="65"/>
                  </a:cubicBezTo>
                  <a:lnTo>
                    <a:pt x="77" y="6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9"/>
            <p:cNvSpPr/>
            <p:nvPr/>
          </p:nvSpPr>
          <p:spPr>
            <a:xfrm>
              <a:off x="1968500" y="6051550"/>
              <a:ext cx="79375" cy="39688"/>
            </a:xfrm>
            <a:custGeom>
              <a:rect b="b" l="l" r="r" t="t"/>
              <a:pathLst>
                <a:path extrusionOk="0" h="25" w="50">
                  <a:moveTo>
                    <a:pt x="0" y="25"/>
                  </a:moveTo>
                  <a:lnTo>
                    <a:pt x="50" y="0"/>
                  </a:lnTo>
                  <a:lnTo>
                    <a:pt x="0" y="0"/>
                  </a:lnTo>
                  <a:lnTo>
                    <a:pt x="0" y="25"/>
                  </a:lnTo>
                  <a:close/>
                  <a:moveTo>
                    <a:pt x="2" y="2"/>
                  </a:moveTo>
                  <a:lnTo>
                    <a:pt x="44" y="2"/>
                  </a:lnTo>
                  <a:lnTo>
                    <a:pt x="2" y="23"/>
                  </a:lnTo>
                  <a:lnTo>
                    <a:pt x="2"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9"/>
            <p:cNvSpPr/>
            <p:nvPr/>
          </p:nvSpPr>
          <p:spPr>
            <a:xfrm>
              <a:off x="612775" y="5594350"/>
              <a:ext cx="19050" cy="330200"/>
            </a:xfrm>
            <a:custGeom>
              <a:rect b="b" l="l" r="r" t="t"/>
              <a:pathLst>
                <a:path extrusionOk="0" h="208" w="12">
                  <a:moveTo>
                    <a:pt x="12" y="0"/>
                  </a:moveTo>
                  <a:lnTo>
                    <a:pt x="0" y="0"/>
                  </a:lnTo>
                  <a:lnTo>
                    <a:pt x="0" y="208"/>
                  </a:lnTo>
                  <a:lnTo>
                    <a:pt x="12" y="208"/>
                  </a:lnTo>
                  <a:lnTo>
                    <a:pt x="12" y="0"/>
                  </a:lnTo>
                  <a:close/>
                  <a:moveTo>
                    <a:pt x="11" y="206"/>
                  </a:moveTo>
                  <a:lnTo>
                    <a:pt x="1" y="206"/>
                  </a:lnTo>
                  <a:lnTo>
                    <a:pt x="1" y="188"/>
                  </a:lnTo>
                  <a:lnTo>
                    <a:pt x="11" y="188"/>
                  </a:lnTo>
                  <a:lnTo>
                    <a:pt x="11" y="206"/>
                  </a:lnTo>
                  <a:close/>
                  <a:moveTo>
                    <a:pt x="11" y="187"/>
                  </a:moveTo>
                  <a:lnTo>
                    <a:pt x="1" y="187"/>
                  </a:lnTo>
                  <a:lnTo>
                    <a:pt x="1" y="167"/>
                  </a:lnTo>
                  <a:lnTo>
                    <a:pt x="11" y="167"/>
                  </a:lnTo>
                  <a:lnTo>
                    <a:pt x="11" y="187"/>
                  </a:lnTo>
                  <a:close/>
                  <a:moveTo>
                    <a:pt x="11" y="166"/>
                  </a:moveTo>
                  <a:lnTo>
                    <a:pt x="1" y="166"/>
                  </a:lnTo>
                  <a:lnTo>
                    <a:pt x="1" y="146"/>
                  </a:lnTo>
                  <a:lnTo>
                    <a:pt x="11" y="146"/>
                  </a:lnTo>
                  <a:lnTo>
                    <a:pt x="11" y="166"/>
                  </a:lnTo>
                  <a:close/>
                  <a:moveTo>
                    <a:pt x="11" y="145"/>
                  </a:moveTo>
                  <a:lnTo>
                    <a:pt x="1" y="145"/>
                  </a:lnTo>
                  <a:lnTo>
                    <a:pt x="1" y="126"/>
                  </a:lnTo>
                  <a:lnTo>
                    <a:pt x="11" y="126"/>
                  </a:lnTo>
                  <a:lnTo>
                    <a:pt x="11" y="145"/>
                  </a:lnTo>
                  <a:close/>
                  <a:moveTo>
                    <a:pt x="11" y="124"/>
                  </a:moveTo>
                  <a:lnTo>
                    <a:pt x="1" y="124"/>
                  </a:lnTo>
                  <a:lnTo>
                    <a:pt x="1" y="105"/>
                  </a:lnTo>
                  <a:lnTo>
                    <a:pt x="11" y="105"/>
                  </a:lnTo>
                  <a:lnTo>
                    <a:pt x="11" y="124"/>
                  </a:lnTo>
                  <a:close/>
                  <a:moveTo>
                    <a:pt x="11" y="103"/>
                  </a:moveTo>
                  <a:lnTo>
                    <a:pt x="1" y="103"/>
                  </a:lnTo>
                  <a:lnTo>
                    <a:pt x="1" y="84"/>
                  </a:lnTo>
                  <a:lnTo>
                    <a:pt x="11" y="84"/>
                  </a:lnTo>
                  <a:lnTo>
                    <a:pt x="11" y="103"/>
                  </a:lnTo>
                  <a:close/>
                  <a:moveTo>
                    <a:pt x="11" y="82"/>
                  </a:moveTo>
                  <a:lnTo>
                    <a:pt x="1" y="82"/>
                  </a:lnTo>
                  <a:lnTo>
                    <a:pt x="1" y="63"/>
                  </a:lnTo>
                  <a:lnTo>
                    <a:pt x="11" y="63"/>
                  </a:lnTo>
                  <a:lnTo>
                    <a:pt x="11" y="82"/>
                  </a:lnTo>
                  <a:close/>
                  <a:moveTo>
                    <a:pt x="11" y="61"/>
                  </a:moveTo>
                  <a:lnTo>
                    <a:pt x="1" y="61"/>
                  </a:lnTo>
                  <a:lnTo>
                    <a:pt x="1" y="42"/>
                  </a:lnTo>
                  <a:lnTo>
                    <a:pt x="11" y="42"/>
                  </a:lnTo>
                  <a:lnTo>
                    <a:pt x="11" y="61"/>
                  </a:lnTo>
                  <a:close/>
                  <a:moveTo>
                    <a:pt x="11" y="40"/>
                  </a:moveTo>
                  <a:lnTo>
                    <a:pt x="1" y="40"/>
                  </a:lnTo>
                  <a:lnTo>
                    <a:pt x="1" y="21"/>
                  </a:lnTo>
                  <a:lnTo>
                    <a:pt x="11" y="21"/>
                  </a:lnTo>
                  <a:lnTo>
                    <a:pt x="11" y="40"/>
                  </a:lnTo>
                  <a:close/>
                  <a:moveTo>
                    <a:pt x="11" y="20"/>
                  </a:moveTo>
                  <a:lnTo>
                    <a:pt x="1" y="20"/>
                  </a:lnTo>
                  <a:lnTo>
                    <a:pt x="1" y="2"/>
                  </a:lnTo>
                  <a:lnTo>
                    <a:pt x="11" y="2"/>
                  </a:lnTo>
                  <a:lnTo>
                    <a:pt x="11" y="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9"/>
            <p:cNvSpPr/>
            <p:nvPr/>
          </p:nvSpPr>
          <p:spPr>
            <a:xfrm>
              <a:off x="676275" y="5594350"/>
              <a:ext cx="19050" cy="330200"/>
            </a:xfrm>
            <a:custGeom>
              <a:rect b="b" l="l" r="r" t="t"/>
              <a:pathLst>
                <a:path extrusionOk="0" h="208" w="12">
                  <a:moveTo>
                    <a:pt x="0" y="208"/>
                  </a:moveTo>
                  <a:lnTo>
                    <a:pt x="12" y="208"/>
                  </a:lnTo>
                  <a:lnTo>
                    <a:pt x="12" y="0"/>
                  </a:lnTo>
                  <a:lnTo>
                    <a:pt x="0" y="0"/>
                  </a:lnTo>
                  <a:lnTo>
                    <a:pt x="0" y="208"/>
                  </a:lnTo>
                  <a:close/>
                  <a:moveTo>
                    <a:pt x="1" y="2"/>
                  </a:moveTo>
                  <a:lnTo>
                    <a:pt x="11" y="2"/>
                  </a:lnTo>
                  <a:lnTo>
                    <a:pt x="11" y="20"/>
                  </a:lnTo>
                  <a:lnTo>
                    <a:pt x="1" y="20"/>
                  </a:lnTo>
                  <a:lnTo>
                    <a:pt x="1" y="2"/>
                  </a:lnTo>
                  <a:close/>
                  <a:moveTo>
                    <a:pt x="1" y="21"/>
                  </a:moveTo>
                  <a:lnTo>
                    <a:pt x="11" y="21"/>
                  </a:lnTo>
                  <a:lnTo>
                    <a:pt x="11" y="40"/>
                  </a:lnTo>
                  <a:lnTo>
                    <a:pt x="1" y="40"/>
                  </a:lnTo>
                  <a:lnTo>
                    <a:pt x="1" y="21"/>
                  </a:lnTo>
                  <a:close/>
                  <a:moveTo>
                    <a:pt x="1" y="42"/>
                  </a:moveTo>
                  <a:lnTo>
                    <a:pt x="11" y="42"/>
                  </a:lnTo>
                  <a:lnTo>
                    <a:pt x="11" y="61"/>
                  </a:lnTo>
                  <a:lnTo>
                    <a:pt x="1" y="61"/>
                  </a:lnTo>
                  <a:lnTo>
                    <a:pt x="1" y="42"/>
                  </a:lnTo>
                  <a:close/>
                  <a:moveTo>
                    <a:pt x="1" y="63"/>
                  </a:moveTo>
                  <a:lnTo>
                    <a:pt x="11" y="63"/>
                  </a:lnTo>
                  <a:lnTo>
                    <a:pt x="11" y="82"/>
                  </a:lnTo>
                  <a:lnTo>
                    <a:pt x="1" y="82"/>
                  </a:lnTo>
                  <a:lnTo>
                    <a:pt x="1" y="63"/>
                  </a:lnTo>
                  <a:close/>
                  <a:moveTo>
                    <a:pt x="1" y="84"/>
                  </a:moveTo>
                  <a:lnTo>
                    <a:pt x="11" y="84"/>
                  </a:lnTo>
                  <a:lnTo>
                    <a:pt x="11" y="103"/>
                  </a:lnTo>
                  <a:lnTo>
                    <a:pt x="1" y="103"/>
                  </a:lnTo>
                  <a:lnTo>
                    <a:pt x="1" y="84"/>
                  </a:lnTo>
                  <a:close/>
                  <a:moveTo>
                    <a:pt x="1" y="105"/>
                  </a:moveTo>
                  <a:lnTo>
                    <a:pt x="11" y="105"/>
                  </a:lnTo>
                  <a:lnTo>
                    <a:pt x="11" y="124"/>
                  </a:lnTo>
                  <a:lnTo>
                    <a:pt x="1" y="124"/>
                  </a:lnTo>
                  <a:lnTo>
                    <a:pt x="1" y="105"/>
                  </a:lnTo>
                  <a:close/>
                  <a:moveTo>
                    <a:pt x="1" y="126"/>
                  </a:moveTo>
                  <a:lnTo>
                    <a:pt x="11" y="126"/>
                  </a:lnTo>
                  <a:lnTo>
                    <a:pt x="11" y="145"/>
                  </a:lnTo>
                  <a:lnTo>
                    <a:pt x="1" y="145"/>
                  </a:lnTo>
                  <a:lnTo>
                    <a:pt x="1" y="126"/>
                  </a:lnTo>
                  <a:close/>
                  <a:moveTo>
                    <a:pt x="1" y="146"/>
                  </a:moveTo>
                  <a:lnTo>
                    <a:pt x="11" y="146"/>
                  </a:lnTo>
                  <a:lnTo>
                    <a:pt x="11" y="166"/>
                  </a:lnTo>
                  <a:lnTo>
                    <a:pt x="1" y="166"/>
                  </a:lnTo>
                  <a:lnTo>
                    <a:pt x="1" y="146"/>
                  </a:lnTo>
                  <a:close/>
                  <a:moveTo>
                    <a:pt x="1" y="167"/>
                  </a:moveTo>
                  <a:lnTo>
                    <a:pt x="11" y="167"/>
                  </a:lnTo>
                  <a:lnTo>
                    <a:pt x="11" y="187"/>
                  </a:lnTo>
                  <a:lnTo>
                    <a:pt x="1" y="187"/>
                  </a:lnTo>
                  <a:lnTo>
                    <a:pt x="1" y="167"/>
                  </a:lnTo>
                  <a:close/>
                  <a:moveTo>
                    <a:pt x="1" y="188"/>
                  </a:moveTo>
                  <a:lnTo>
                    <a:pt x="11" y="188"/>
                  </a:lnTo>
                  <a:lnTo>
                    <a:pt x="11" y="206"/>
                  </a:lnTo>
                  <a:lnTo>
                    <a:pt x="1" y="206"/>
                  </a:lnTo>
                  <a:lnTo>
                    <a:pt x="1" y="18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9"/>
            <p:cNvSpPr/>
            <p:nvPr/>
          </p:nvSpPr>
          <p:spPr>
            <a:xfrm>
              <a:off x="754063" y="6038850"/>
              <a:ext cx="981075" cy="20638"/>
            </a:xfrm>
            <a:custGeom>
              <a:rect b="b" l="l" r="r" t="t"/>
              <a:pathLst>
                <a:path extrusionOk="0" h="13" w="618">
                  <a:moveTo>
                    <a:pt x="413" y="0"/>
                  </a:moveTo>
                  <a:lnTo>
                    <a:pt x="207" y="0"/>
                  </a:lnTo>
                  <a:lnTo>
                    <a:pt x="207" y="0"/>
                  </a:lnTo>
                  <a:lnTo>
                    <a:pt x="0" y="0"/>
                  </a:lnTo>
                  <a:lnTo>
                    <a:pt x="0" y="13"/>
                  </a:lnTo>
                  <a:lnTo>
                    <a:pt x="206" y="13"/>
                  </a:lnTo>
                  <a:lnTo>
                    <a:pt x="411" y="13"/>
                  </a:lnTo>
                  <a:lnTo>
                    <a:pt x="618" y="13"/>
                  </a:lnTo>
                  <a:lnTo>
                    <a:pt x="618" y="0"/>
                  </a:lnTo>
                  <a:lnTo>
                    <a:pt x="413" y="0"/>
                  </a:lnTo>
                  <a:lnTo>
                    <a:pt x="413" y="0"/>
                  </a:lnTo>
                  <a:close/>
                  <a:moveTo>
                    <a:pt x="19" y="12"/>
                  </a:moveTo>
                  <a:lnTo>
                    <a:pt x="1" y="12"/>
                  </a:lnTo>
                  <a:lnTo>
                    <a:pt x="1" y="2"/>
                  </a:lnTo>
                  <a:lnTo>
                    <a:pt x="19" y="2"/>
                  </a:lnTo>
                  <a:lnTo>
                    <a:pt x="19" y="12"/>
                  </a:lnTo>
                  <a:close/>
                  <a:moveTo>
                    <a:pt x="40" y="12"/>
                  </a:moveTo>
                  <a:lnTo>
                    <a:pt x="20" y="12"/>
                  </a:lnTo>
                  <a:lnTo>
                    <a:pt x="20" y="2"/>
                  </a:lnTo>
                  <a:lnTo>
                    <a:pt x="40" y="2"/>
                  </a:lnTo>
                  <a:lnTo>
                    <a:pt x="40" y="12"/>
                  </a:lnTo>
                  <a:close/>
                  <a:moveTo>
                    <a:pt x="61" y="12"/>
                  </a:moveTo>
                  <a:lnTo>
                    <a:pt x="41" y="12"/>
                  </a:lnTo>
                  <a:lnTo>
                    <a:pt x="41" y="2"/>
                  </a:lnTo>
                  <a:lnTo>
                    <a:pt x="61" y="2"/>
                  </a:lnTo>
                  <a:lnTo>
                    <a:pt x="61" y="12"/>
                  </a:lnTo>
                  <a:close/>
                  <a:moveTo>
                    <a:pt x="82" y="12"/>
                  </a:moveTo>
                  <a:lnTo>
                    <a:pt x="62" y="12"/>
                  </a:lnTo>
                  <a:lnTo>
                    <a:pt x="62" y="2"/>
                  </a:lnTo>
                  <a:lnTo>
                    <a:pt x="82" y="2"/>
                  </a:lnTo>
                  <a:lnTo>
                    <a:pt x="82" y="12"/>
                  </a:lnTo>
                  <a:close/>
                  <a:moveTo>
                    <a:pt x="103" y="12"/>
                  </a:moveTo>
                  <a:lnTo>
                    <a:pt x="83" y="12"/>
                  </a:lnTo>
                  <a:lnTo>
                    <a:pt x="83" y="2"/>
                  </a:lnTo>
                  <a:lnTo>
                    <a:pt x="103" y="2"/>
                  </a:lnTo>
                  <a:lnTo>
                    <a:pt x="103" y="12"/>
                  </a:lnTo>
                  <a:close/>
                  <a:moveTo>
                    <a:pt x="123" y="12"/>
                  </a:moveTo>
                  <a:lnTo>
                    <a:pt x="104" y="12"/>
                  </a:lnTo>
                  <a:lnTo>
                    <a:pt x="104" y="2"/>
                  </a:lnTo>
                  <a:lnTo>
                    <a:pt x="123" y="2"/>
                  </a:lnTo>
                  <a:lnTo>
                    <a:pt x="123" y="12"/>
                  </a:lnTo>
                  <a:close/>
                  <a:moveTo>
                    <a:pt x="145" y="12"/>
                  </a:moveTo>
                  <a:lnTo>
                    <a:pt x="125" y="12"/>
                  </a:lnTo>
                  <a:lnTo>
                    <a:pt x="125" y="2"/>
                  </a:lnTo>
                  <a:lnTo>
                    <a:pt x="145" y="2"/>
                  </a:lnTo>
                  <a:lnTo>
                    <a:pt x="145" y="12"/>
                  </a:lnTo>
                  <a:close/>
                  <a:moveTo>
                    <a:pt x="146" y="12"/>
                  </a:moveTo>
                  <a:lnTo>
                    <a:pt x="146" y="2"/>
                  </a:lnTo>
                  <a:lnTo>
                    <a:pt x="165" y="2"/>
                  </a:lnTo>
                  <a:lnTo>
                    <a:pt x="165" y="12"/>
                  </a:lnTo>
                  <a:lnTo>
                    <a:pt x="146" y="12"/>
                  </a:lnTo>
                  <a:close/>
                  <a:moveTo>
                    <a:pt x="186" y="12"/>
                  </a:moveTo>
                  <a:lnTo>
                    <a:pt x="167" y="12"/>
                  </a:lnTo>
                  <a:lnTo>
                    <a:pt x="167" y="2"/>
                  </a:lnTo>
                  <a:lnTo>
                    <a:pt x="186" y="2"/>
                  </a:lnTo>
                  <a:lnTo>
                    <a:pt x="186" y="12"/>
                  </a:lnTo>
                  <a:close/>
                  <a:moveTo>
                    <a:pt x="206" y="12"/>
                  </a:moveTo>
                  <a:lnTo>
                    <a:pt x="188" y="12"/>
                  </a:lnTo>
                  <a:lnTo>
                    <a:pt x="188" y="2"/>
                  </a:lnTo>
                  <a:lnTo>
                    <a:pt x="206" y="2"/>
                  </a:lnTo>
                  <a:lnTo>
                    <a:pt x="206" y="12"/>
                  </a:lnTo>
                  <a:close/>
                  <a:moveTo>
                    <a:pt x="225" y="12"/>
                  </a:moveTo>
                  <a:lnTo>
                    <a:pt x="207" y="12"/>
                  </a:lnTo>
                  <a:lnTo>
                    <a:pt x="207" y="2"/>
                  </a:lnTo>
                  <a:lnTo>
                    <a:pt x="225" y="2"/>
                  </a:lnTo>
                  <a:lnTo>
                    <a:pt x="225" y="12"/>
                  </a:lnTo>
                  <a:close/>
                  <a:moveTo>
                    <a:pt x="246" y="12"/>
                  </a:moveTo>
                  <a:lnTo>
                    <a:pt x="226" y="12"/>
                  </a:lnTo>
                  <a:lnTo>
                    <a:pt x="226" y="2"/>
                  </a:lnTo>
                  <a:lnTo>
                    <a:pt x="246" y="2"/>
                  </a:lnTo>
                  <a:lnTo>
                    <a:pt x="246" y="12"/>
                  </a:lnTo>
                  <a:close/>
                  <a:moveTo>
                    <a:pt x="267" y="12"/>
                  </a:moveTo>
                  <a:lnTo>
                    <a:pt x="247" y="12"/>
                  </a:lnTo>
                  <a:lnTo>
                    <a:pt x="247" y="2"/>
                  </a:lnTo>
                  <a:lnTo>
                    <a:pt x="267" y="2"/>
                  </a:lnTo>
                  <a:lnTo>
                    <a:pt x="267" y="12"/>
                  </a:lnTo>
                  <a:close/>
                  <a:moveTo>
                    <a:pt x="288" y="12"/>
                  </a:moveTo>
                  <a:lnTo>
                    <a:pt x="268" y="12"/>
                  </a:lnTo>
                  <a:lnTo>
                    <a:pt x="268" y="2"/>
                  </a:lnTo>
                  <a:lnTo>
                    <a:pt x="288" y="2"/>
                  </a:lnTo>
                  <a:lnTo>
                    <a:pt x="288" y="12"/>
                  </a:lnTo>
                  <a:close/>
                  <a:moveTo>
                    <a:pt x="309" y="12"/>
                  </a:moveTo>
                  <a:lnTo>
                    <a:pt x="289" y="12"/>
                  </a:lnTo>
                  <a:lnTo>
                    <a:pt x="289" y="2"/>
                  </a:lnTo>
                  <a:lnTo>
                    <a:pt x="309" y="2"/>
                  </a:lnTo>
                  <a:lnTo>
                    <a:pt x="309" y="12"/>
                  </a:lnTo>
                  <a:close/>
                  <a:moveTo>
                    <a:pt x="329" y="12"/>
                  </a:moveTo>
                  <a:lnTo>
                    <a:pt x="310" y="12"/>
                  </a:lnTo>
                  <a:lnTo>
                    <a:pt x="310" y="2"/>
                  </a:lnTo>
                  <a:lnTo>
                    <a:pt x="329" y="2"/>
                  </a:lnTo>
                  <a:lnTo>
                    <a:pt x="329" y="12"/>
                  </a:lnTo>
                  <a:close/>
                  <a:moveTo>
                    <a:pt x="350" y="12"/>
                  </a:moveTo>
                  <a:lnTo>
                    <a:pt x="331" y="12"/>
                  </a:lnTo>
                  <a:lnTo>
                    <a:pt x="331" y="2"/>
                  </a:lnTo>
                  <a:lnTo>
                    <a:pt x="350" y="2"/>
                  </a:lnTo>
                  <a:lnTo>
                    <a:pt x="350" y="12"/>
                  </a:lnTo>
                  <a:close/>
                  <a:moveTo>
                    <a:pt x="352" y="12"/>
                  </a:moveTo>
                  <a:lnTo>
                    <a:pt x="352" y="2"/>
                  </a:lnTo>
                  <a:lnTo>
                    <a:pt x="371" y="2"/>
                  </a:lnTo>
                  <a:lnTo>
                    <a:pt x="371" y="12"/>
                  </a:lnTo>
                  <a:lnTo>
                    <a:pt x="352" y="12"/>
                  </a:lnTo>
                  <a:close/>
                  <a:moveTo>
                    <a:pt x="392" y="12"/>
                  </a:moveTo>
                  <a:lnTo>
                    <a:pt x="373" y="12"/>
                  </a:lnTo>
                  <a:lnTo>
                    <a:pt x="373" y="2"/>
                  </a:lnTo>
                  <a:lnTo>
                    <a:pt x="392" y="2"/>
                  </a:lnTo>
                  <a:lnTo>
                    <a:pt x="392" y="12"/>
                  </a:lnTo>
                  <a:close/>
                  <a:moveTo>
                    <a:pt x="411" y="12"/>
                  </a:moveTo>
                  <a:lnTo>
                    <a:pt x="394" y="12"/>
                  </a:lnTo>
                  <a:lnTo>
                    <a:pt x="394" y="2"/>
                  </a:lnTo>
                  <a:lnTo>
                    <a:pt x="411" y="2"/>
                  </a:lnTo>
                  <a:lnTo>
                    <a:pt x="411" y="12"/>
                  </a:lnTo>
                  <a:close/>
                  <a:moveTo>
                    <a:pt x="599" y="2"/>
                  </a:moveTo>
                  <a:lnTo>
                    <a:pt x="617" y="2"/>
                  </a:lnTo>
                  <a:lnTo>
                    <a:pt x="617" y="12"/>
                  </a:lnTo>
                  <a:lnTo>
                    <a:pt x="599" y="12"/>
                  </a:lnTo>
                  <a:lnTo>
                    <a:pt x="599" y="2"/>
                  </a:lnTo>
                  <a:close/>
                  <a:moveTo>
                    <a:pt x="578" y="2"/>
                  </a:moveTo>
                  <a:lnTo>
                    <a:pt x="598" y="2"/>
                  </a:lnTo>
                  <a:lnTo>
                    <a:pt x="598" y="12"/>
                  </a:lnTo>
                  <a:lnTo>
                    <a:pt x="578" y="12"/>
                  </a:lnTo>
                  <a:lnTo>
                    <a:pt x="578" y="2"/>
                  </a:lnTo>
                  <a:close/>
                  <a:moveTo>
                    <a:pt x="557" y="2"/>
                  </a:moveTo>
                  <a:lnTo>
                    <a:pt x="577" y="2"/>
                  </a:lnTo>
                  <a:lnTo>
                    <a:pt x="577" y="12"/>
                  </a:lnTo>
                  <a:lnTo>
                    <a:pt x="557" y="12"/>
                  </a:lnTo>
                  <a:lnTo>
                    <a:pt x="557" y="2"/>
                  </a:lnTo>
                  <a:close/>
                  <a:moveTo>
                    <a:pt x="536" y="2"/>
                  </a:moveTo>
                  <a:lnTo>
                    <a:pt x="556" y="2"/>
                  </a:lnTo>
                  <a:lnTo>
                    <a:pt x="556" y="12"/>
                  </a:lnTo>
                  <a:lnTo>
                    <a:pt x="536" y="12"/>
                  </a:lnTo>
                  <a:lnTo>
                    <a:pt x="536" y="2"/>
                  </a:lnTo>
                  <a:close/>
                  <a:moveTo>
                    <a:pt x="515" y="2"/>
                  </a:moveTo>
                  <a:lnTo>
                    <a:pt x="535" y="2"/>
                  </a:lnTo>
                  <a:lnTo>
                    <a:pt x="535" y="12"/>
                  </a:lnTo>
                  <a:lnTo>
                    <a:pt x="515" y="12"/>
                  </a:lnTo>
                  <a:lnTo>
                    <a:pt x="515" y="2"/>
                  </a:lnTo>
                  <a:close/>
                  <a:moveTo>
                    <a:pt x="495" y="2"/>
                  </a:moveTo>
                  <a:lnTo>
                    <a:pt x="514" y="2"/>
                  </a:lnTo>
                  <a:lnTo>
                    <a:pt x="514" y="12"/>
                  </a:lnTo>
                  <a:lnTo>
                    <a:pt x="495" y="12"/>
                  </a:lnTo>
                  <a:lnTo>
                    <a:pt x="495" y="2"/>
                  </a:lnTo>
                  <a:close/>
                  <a:moveTo>
                    <a:pt x="474" y="2"/>
                  </a:moveTo>
                  <a:lnTo>
                    <a:pt x="493" y="2"/>
                  </a:lnTo>
                  <a:lnTo>
                    <a:pt x="493" y="12"/>
                  </a:lnTo>
                  <a:lnTo>
                    <a:pt x="474" y="12"/>
                  </a:lnTo>
                  <a:lnTo>
                    <a:pt x="474" y="2"/>
                  </a:lnTo>
                  <a:close/>
                  <a:moveTo>
                    <a:pt x="453" y="2"/>
                  </a:moveTo>
                  <a:lnTo>
                    <a:pt x="472" y="2"/>
                  </a:lnTo>
                  <a:lnTo>
                    <a:pt x="472" y="12"/>
                  </a:lnTo>
                  <a:lnTo>
                    <a:pt x="453" y="12"/>
                  </a:lnTo>
                  <a:lnTo>
                    <a:pt x="453" y="2"/>
                  </a:lnTo>
                  <a:close/>
                  <a:moveTo>
                    <a:pt x="432" y="2"/>
                  </a:moveTo>
                  <a:lnTo>
                    <a:pt x="451" y="2"/>
                  </a:lnTo>
                  <a:lnTo>
                    <a:pt x="451" y="12"/>
                  </a:lnTo>
                  <a:lnTo>
                    <a:pt x="432" y="12"/>
                  </a:lnTo>
                  <a:lnTo>
                    <a:pt x="432" y="2"/>
                  </a:lnTo>
                  <a:close/>
                  <a:moveTo>
                    <a:pt x="430" y="2"/>
                  </a:moveTo>
                  <a:lnTo>
                    <a:pt x="430" y="12"/>
                  </a:lnTo>
                  <a:lnTo>
                    <a:pt x="413" y="12"/>
                  </a:lnTo>
                  <a:lnTo>
                    <a:pt x="413" y="2"/>
                  </a:lnTo>
                  <a:lnTo>
                    <a:pt x="430" y="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3" name="Google Shape;273;p9"/>
          <p:cNvSpPr txBox="1"/>
          <p:nvPr>
            <p:ph type="title"/>
          </p:nvPr>
        </p:nvSpPr>
        <p:spPr>
          <a:xfrm>
            <a:off x="2135550" y="1595799"/>
            <a:ext cx="4872900" cy="106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sz="650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274" name="Google Shape;274;p9"/>
          <p:cNvSpPr txBox="1"/>
          <p:nvPr>
            <p:ph idx="1" type="subTitle"/>
          </p:nvPr>
        </p:nvSpPr>
        <p:spPr>
          <a:xfrm>
            <a:off x="2135550" y="2658651"/>
            <a:ext cx="4872900" cy="714000"/>
          </a:xfrm>
          <a:prstGeom prst="rect">
            <a:avLst/>
          </a:prstGeom>
          <a:ln cap="flat" cmpd="dbl" w="38100">
            <a:solidFill>
              <a:schemeClr val="dk1"/>
            </a:solidFill>
            <a:prstDash val="solid"/>
            <a:miter lim="8000"/>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5" name="Shape 275"/>
        <p:cNvGrpSpPr/>
        <p:nvPr/>
      </p:nvGrpSpPr>
      <p:grpSpPr>
        <a:xfrm>
          <a:off x="0" y="0"/>
          <a:ext cx="0" cy="0"/>
          <a:chOff x="0" y="0"/>
          <a:chExt cx="0" cy="0"/>
        </a:xfrm>
      </p:grpSpPr>
      <p:sp>
        <p:nvSpPr>
          <p:cNvPr id="276" name="Google Shape;276;p10"/>
          <p:cNvSpPr/>
          <p:nvPr>
            <p:ph idx="2" type="pic"/>
          </p:nvPr>
        </p:nvSpPr>
        <p:spPr>
          <a:xfrm>
            <a:off x="105500" y="98775"/>
            <a:ext cx="8933100" cy="4946100"/>
          </a:xfrm>
          <a:prstGeom prst="plaque">
            <a:avLst>
              <a:gd fmla="val 16667" name="adj"/>
            </a:avLst>
          </a:prstGeom>
          <a:noFill/>
          <a:ln cap="flat" cmpd="dbl" w="38100">
            <a:solidFill>
              <a:schemeClr val="dk1"/>
            </a:solidFill>
            <a:prstDash val="solid"/>
            <a:miter lim="8000"/>
            <a:headEnd len="sm" w="sm" type="none"/>
            <a:tailEnd len="sm" w="sm" type="none"/>
          </a:ln>
        </p:spPr>
      </p:sp>
      <p:sp>
        <p:nvSpPr>
          <p:cNvPr id="277" name="Google Shape;277;p10"/>
          <p:cNvSpPr txBox="1"/>
          <p:nvPr>
            <p:ph type="title"/>
          </p:nvPr>
        </p:nvSpPr>
        <p:spPr>
          <a:xfrm>
            <a:off x="720000" y="4014450"/>
            <a:ext cx="7704000" cy="572700"/>
          </a:xfrm>
          <a:prstGeom prst="rect">
            <a:avLst/>
          </a:prstGeom>
          <a:solidFill>
            <a:schemeClr val="lt1"/>
          </a:solidFill>
          <a:ln cap="flat" cmpd="dbl" w="38100">
            <a:solidFill>
              <a:schemeClr val="dk1"/>
            </a:solidFill>
            <a:prstDash val="solid"/>
            <a:miter lim="8000"/>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200"/>
              <a:buNone/>
              <a:defRPr sz="300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Jost Medium"/>
              <a:buNone/>
              <a:defRPr sz="3200">
                <a:solidFill>
                  <a:schemeClr val="dk1"/>
                </a:solidFill>
                <a:latin typeface="Jost Medium"/>
                <a:ea typeface="Jost Medium"/>
                <a:cs typeface="Jost Medium"/>
                <a:sym typeface="Jost Medium"/>
              </a:defRPr>
            </a:lvl1pPr>
            <a:lvl2pPr lvl="1" rtl="0">
              <a:spcBef>
                <a:spcPts val="0"/>
              </a:spcBef>
              <a:spcAft>
                <a:spcPts val="0"/>
              </a:spcAft>
              <a:buClr>
                <a:schemeClr val="dk1"/>
              </a:buClr>
              <a:buSzPts val="3200"/>
              <a:buFont typeface="Jost Medium"/>
              <a:buNone/>
              <a:defRPr sz="3200">
                <a:solidFill>
                  <a:schemeClr val="dk1"/>
                </a:solidFill>
                <a:latin typeface="Jost Medium"/>
                <a:ea typeface="Jost Medium"/>
                <a:cs typeface="Jost Medium"/>
                <a:sym typeface="Jost Medium"/>
              </a:defRPr>
            </a:lvl2pPr>
            <a:lvl3pPr lvl="2" rtl="0">
              <a:spcBef>
                <a:spcPts val="0"/>
              </a:spcBef>
              <a:spcAft>
                <a:spcPts val="0"/>
              </a:spcAft>
              <a:buClr>
                <a:schemeClr val="dk1"/>
              </a:buClr>
              <a:buSzPts val="3200"/>
              <a:buFont typeface="Jost Medium"/>
              <a:buNone/>
              <a:defRPr sz="3200">
                <a:solidFill>
                  <a:schemeClr val="dk1"/>
                </a:solidFill>
                <a:latin typeface="Jost Medium"/>
                <a:ea typeface="Jost Medium"/>
                <a:cs typeface="Jost Medium"/>
                <a:sym typeface="Jost Medium"/>
              </a:defRPr>
            </a:lvl3pPr>
            <a:lvl4pPr lvl="3" rtl="0">
              <a:spcBef>
                <a:spcPts val="0"/>
              </a:spcBef>
              <a:spcAft>
                <a:spcPts val="0"/>
              </a:spcAft>
              <a:buClr>
                <a:schemeClr val="dk1"/>
              </a:buClr>
              <a:buSzPts val="3200"/>
              <a:buFont typeface="Jost Medium"/>
              <a:buNone/>
              <a:defRPr sz="3200">
                <a:solidFill>
                  <a:schemeClr val="dk1"/>
                </a:solidFill>
                <a:latin typeface="Jost Medium"/>
                <a:ea typeface="Jost Medium"/>
                <a:cs typeface="Jost Medium"/>
                <a:sym typeface="Jost Medium"/>
              </a:defRPr>
            </a:lvl4pPr>
            <a:lvl5pPr lvl="4" rtl="0">
              <a:spcBef>
                <a:spcPts val="0"/>
              </a:spcBef>
              <a:spcAft>
                <a:spcPts val="0"/>
              </a:spcAft>
              <a:buClr>
                <a:schemeClr val="dk1"/>
              </a:buClr>
              <a:buSzPts val="3200"/>
              <a:buFont typeface="Jost Medium"/>
              <a:buNone/>
              <a:defRPr sz="3200">
                <a:solidFill>
                  <a:schemeClr val="dk1"/>
                </a:solidFill>
                <a:latin typeface="Jost Medium"/>
                <a:ea typeface="Jost Medium"/>
                <a:cs typeface="Jost Medium"/>
                <a:sym typeface="Jost Medium"/>
              </a:defRPr>
            </a:lvl5pPr>
            <a:lvl6pPr lvl="5" rtl="0">
              <a:spcBef>
                <a:spcPts val="0"/>
              </a:spcBef>
              <a:spcAft>
                <a:spcPts val="0"/>
              </a:spcAft>
              <a:buClr>
                <a:schemeClr val="dk1"/>
              </a:buClr>
              <a:buSzPts val="3200"/>
              <a:buFont typeface="Jost Medium"/>
              <a:buNone/>
              <a:defRPr sz="3200">
                <a:solidFill>
                  <a:schemeClr val="dk1"/>
                </a:solidFill>
                <a:latin typeface="Jost Medium"/>
                <a:ea typeface="Jost Medium"/>
                <a:cs typeface="Jost Medium"/>
                <a:sym typeface="Jost Medium"/>
              </a:defRPr>
            </a:lvl6pPr>
            <a:lvl7pPr lvl="6" rtl="0">
              <a:spcBef>
                <a:spcPts val="0"/>
              </a:spcBef>
              <a:spcAft>
                <a:spcPts val="0"/>
              </a:spcAft>
              <a:buClr>
                <a:schemeClr val="dk1"/>
              </a:buClr>
              <a:buSzPts val="3200"/>
              <a:buFont typeface="Jost Medium"/>
              <a:buNone/>
              <a:defRPr sz="3200">
                <a:solidFill>
                  <a:schemeClr val="dk1"/>
                </a:solidFill>
                <a:latin typeface="Jost Medium"/>
                <a:ea typeface="Jost Medium"/>
                <a:cs typeface="Jost Medium"/>
                <a:sym typeface="Jost Medium"/>
              </a:defRPr>
            </a:lvl7pPr>
            <a:lvl8pPr lvl="7" rtl="0">
              <a:spcBef>
                <a:spcPts val="0"/>
              </a:spcBef>
              <a:spcAft>
                <a:spcPts val="0"/>
              </a:spcAft>
              <a:buClr>
                <a:schemeClr val="dk1"/>
              </a:buClr>
              <a:buSzPts val="3200"/>
              <a:buFont typeface="Jost Medium"/>
              <a:buNone/>
              <a:defRPr sz="3200">
                <a:solidFill>
                  <a:schemeClr val="dk1"/>
                </a:solidFill>
                <a:latin typeface="Jost Medium"/>
                <a:ea typeface="Jost Medium"/>
                <a:cs typeface="Jost Medium"/>
                <a:sym typeface="Jost Medium"/>
              </a:defRPr>
            </a:lvl8pPr>
            <a:lvl9pPr lvl="8" rtl="0">
              <a:spcBef>
                <a:spcPts val="0"/>
              </a:spcBef>
              <a:spcAft>
                <a:spcPts val="0"/>
              </a:spcAft>
              <a:buClr>
                <a:schemeClr val="dk1"/>
              </a:buClr>
              <a:buSzPts val="3200"/>
              <a:buFont typeface="Jost Medium"/>
              <a:buNone/>
              <a:defRPr sz="3200">
                <a:solidFill>
                  <a:schemeClr val="dk1"/>
                </a:solidFill>
                <a:latin typeface="Jost Medium"/>
                <a:ea typeface="Jost Medium"/>
                <a:cs typeface="Jost Medium"/>
                <a:sym typeface="Jos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indent="-317500" lvl="1" marL="914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34"/>
          <p:cNvSpPr txBox="1"/>
          <p:nvPr>
            <p:ph type="ctrTitle"/>
          </p:nvPr>
        </p:nvSpPr>
        <p:spPr>
          <a:xfrm>
            <a:off x="761138" y="583575"/>
            <a:ext cx="4320900" cy="15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 BattleShip “</a:t>
            </a:r>
            <a:endParaRPr sz="5600"/>
          </a:p>
        </p:txBody>
      </p:sp>
      <p:sp>
        <p:nvSpPr>
          <p:cNvPr id="1050" name="Google Shape;1050;p34"/>
          <p:cNvSpPr txBox="1"/>
          <p:nvPr>
            <p:ph idx="1" type="subTitle"/>
          </p:nvPr>
        </p:nvSpPr>
        <p:spPr>
          <a:xfrm>
            <a:off x="1305050" y="2467925"/>
            <a:ext cx="4320900" cy="4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CMPS 270 Term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Crew Mates:</a:t>
            </a:r>
            <a:endParaRPr/>
          </a:p>
          <a:p>
            <a:pPr indent="-317500" lvl="0" marL="457200" rtl="0" algn="l">
              <a:spcBef>
                <a:spcPts val="0"/>
              </a:spcBef>
              <a:spcAft>
                <a:spcPts val="0"/>
              </a:spcAft>
              <a:buSzPts val="1400"/>
              <a:buChar char="●"/>
            </a:pPr>
            <a:r>
              <a:rPr lang="en"/>
              <a:t>Carl El Helayel</a:t>
            </a:r>
            <a:endParaRPr/>
          </a:p>
          <a:p>
            <a:pPr indent="-317500" lvl="0" marL="457200" rtl="0" algn="l">
              <a:spcBef>
                <a:spcPts val="0"/>
              </a:spcBef>
              <a:spcAft>
                <a:spcPts val="0"/>
              </a:spcAft>
              <a:buSzPts val="1400"/>
              <a:buChar char="●"/>
            </a:pPr>
            <a:r>
              <a:rPr lang="en"/>
              <a:t>Rayyan Youssef Kombargi</a:t>
            </a:r>
            <a:endParaRPr/>
          </a:p>
          <a:p>
            <a:pPr indent="-317500" lvl="0" marL="457200" rtl="0" algn="l">
              <a:spcBef>
                <a:spcPts val="0"/>
              </a:spcBef>
              <a:spcAft>
                <a:spcPts val="0"/>
              </a:spcAft>
              <a:buSzPts val="1400"/>
              <a:buChar char="●"/>
            </a:pPr>
            <a:r>
              <a:rPr lang="en"/>
              <a:t>Ahmad Chreif</a:t>
            </a:r>
            <a:endParaRPr/>
          </a:p>
          <a:p>
            <a:pPr indent="-317500" lvl="0" marL="457200" rtl="0" algn="l">
              <a:spcBef>
                <a:spcPts val="0"/>
              </a:spcBef>
              <a:spcAft>
                <a:spcPts val="0"/>
              </a:spcAft>
              <a:buSzPts val="1400"/>
              <a:buChar char="●"/>
            </a:pPr>
            <a:r>
              <a:rPr lang="en"/>
              <a:t>Housni Antar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pic>
        <p:nvPicPr>
          <p:cNvPr id="1051" name="Google Shape;1051;p34"/>
          <p:cNvPicPr preferRelativeResize="0"/>
          <p:nvPr>
            <p:ph idx="2" type="pic"/>
          </p:nvPr>
        </p:nvPicPr>
        <p:blipFill rotWithShape="1">
          <a:blip r:embed="rId3">
            <a:alphaModFix/>
          </a:blip>
          <a:srcRect b="0" l="28212" r="28216" t="0"/>
          <a:stretch/>
        </p:blipFill>
        <p:spPr>
          <a:xfrm>
            <a:off x="5473688" y="844050"/>
            <a:ext cx="2676600" cy="3455400"/>
          </a:xfrm>
          <a:prstGeom prst="plaque">
            <a:avLst>
              <a:gd fmla="val 9327" name="adj"/>
            </a:avLst>
          </a:prstGeom>
        </p:spPr>
      </p:pic>
      <p:grpSp>
        <p:nvGrpSpPr>
          <p:cNvPr id="1052" name="Google Shape;1052;p34"/>
          <p:cNvGrpSpPr/>
          <p:nvPr/>
        </p:nvGrpSpPr>
        <p:grpSpPr>
          <a:xfrm rot="5400000">
            <a:off x="2481540" y="846273"/>
            <a:ext cx="185942" cy="2691156"/>
            <a:chOff x="913108" y="688958"/>
            <a:chExt cx="260350" cy="3768071"/>
          </a:xfrm>
        </p:grpSpPr>
        <p:grpSp>
          <p:nvGrpSpPr>
            <p:cNvPr id="1053" name="Google Shape;1053;p34"/>
            <p:cNvGrpSpPr/>
            <p:nvPr/>
          </p:nvGrpSpPr>
          <p:grpSpPr>
            <a:xfrm>
              <a:off x="913108" y="1755170"/>
              <a:ext cx="260350" cy="1633175"/>
              <a:chOff x="913108" y="1755170"/>
              <a:chExt cx="260350" cy="1633175"/>
            </a:xfrm>
          </p:grpSpPr>
          <p:cxnSp>
            <p:nvCxnSpPr>
              <p:cNvPr id="1054" name="Google Shape;1054;p34"/>
              <p:cNvCxnSpPr/>
              <p:nvPr/>
            </p:nvCxnSpPr>
            <p:spPr>
              <a:xfrm flipH="1" rot="5400000">
                <a:off x="918449" y="2357507"/>
                <a:ext cx="249900" cy="2400"/>
              </a:xfrm>
              <a:prstGeom prst="straightConnector1">
                <a:avLst/>
              </a:prstGeom>
              <a:noFill/>
              <a:ln cap="flat" cmpd="sng" w="9525">
                <a:solidFill>
                  <a:schemeClr val="lt2"/>
                </a:solidFill>
                <a:prstDash val="solid"/>
                <a:miter lim="800000"/>
                <a:headEnd len="med" w="med" type="none"/>
                <a:tailEnd len="med" w="med" type="none"/>
              </a:ln>
            </p:spPr>
          </p:cxnSp>
          <p:sp>
            <p:nvSpPr>
              <p:cNvPr id="1055" name="Google Shape;1055;p34"/>
              <p:cNvSpPr/>
              <p:nvPr/>
            </p:nvSpPr>
            <p:spPr>
              <a:xfrm rot="5400000">
                <a:off x="918362" y="2228561"/>
                <a:ext cx="249843" cy="260350"/>
              </a:xfrm>
              <a:custGeom>
                <a:rect b="b" l="l" r="r" t="t"/>
                <a:pathLst>
                  <a:path extrusionOk="0" h="247" w="235">
                    <a:moveTo>
                      <a:pt x="235" y="124"/>
                    </a:moveTo>
                    <a:cubicBezTo>
                      <a:pt x="235" y="125"/>
                      <a:pt x="235" y="126"/>
                      <a:pt x="235" y="127"/>
                    </a:cubicBezTo>
                    <a:cubicBezTo>
                      <a:pt x="119" y="141"/>
                      <a:pt x="78" y="188"/>
                      <a:pt x="49" y="247"/>
                    </a:cubicBezTo>
                    <a:cubicBezTo>
                      <a:pt x="36" y="234"/>
                      <a:pt x="26" y="218"/>
                      <a:pt x="18" y="202"/>
                    </a:cubicBezTo>
                    <a:cubicBezTo>
                      <a:pt x="11" y="188"/>
                      <a:pt x="6" y="174"/>
                      <a:pt x="3" y="158"/>
                    </a:cubicBezTo>
                    <a:cubicBezTo>
                      <a:pt x="1" y="147"/>
                      <a:pt x="0" y="135"/>
                      <a:pt x="0" y="124"/>
                    </a:cubicBezTo>
                    <a:cubicBezTo>
                      <a:pt x="0" y="123"/>
                      <a:pt x="0" y="123"/>
                      <a:pt x="0" y="123"/>
                    </a:cubicBezTo>
                    <a:cubicBezTo>
                      <a:pt x="0" y="111"/>
                      <a:pt x="1" y="99"/>
                      <a:pt x="3" y="87"/>
                    </a:cubicBezTo>
                    <a:cubicBezTo>
                      <a:pt x="6" y="77"/>
                      <a:pt x="9" y="66"/>
                      <a:pt x="12" y="57"/>
                    </a:cubicBezTo>
                    <a:cubicBezTo>
                      <a:pt x="13" y="55"/>
                      <a:pt x="14" y="53"/>
                      <a:pt x="15" y="51"/>
                    </a:cubicBezTo>
                    <a:cubicBezTo>
                      <a:pt x="23" y="32"/>
                      <a:pt x="35" y="14"/>
                      <a:pt x="49" y="0"/>
                    </a:cubicBezTo>
                    <a:cubicBezTo>
                      <a:pt x="79" y="57"/>
                      <a:pt x="127" y="104"/>
                      <a:pt x="235" y="118"/>
                    </a:cubicBezTo>
                    <a:cubicBezTo>
                      <a:pt x="235" y="118"/>
                      <a:pt x="235" y="118"/>
                      <a:pt x="235" y="118"/>
                    </a:cubicBezTo>
                    <a:cubicBezTo>
                      <a:pt x="235" y="119"/>
                      <a:pt x="235" y="120"/>
                      <a:pt x="235" y="121"/>
                    </a:cubicBezTo>
                    <a:cubicBezTo>
                      <a:pt x="235" y="122"/>
                      <a:pt x="235" y="122"/>
                      <a:pt x="235" y="123"/>
                    </a:cubicBezTo>
                    <a:lnTo>
                      <a:pt x="235" y="124"/>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34"/>
              <p:cNvSpPr/>
              <p:nvPr/>
            </p:nvSpPr>
            <p:spPr>
              <a:xfrm rot="5400000">
                <a:off x="889435" y="2331122"/>
                <a:ext cx="236692" cy="68374"/>
              </a:xfrm>
              <a:custGeom>
                <a:rect b="b" l="l" r="r" t="t"/>
                <a:pathLst>
                  <a:path extrusionOk="0" h="65" w="223">
                    <a:moveTo>
                      <a:pt x="0" y="65"/>
                    </a:moveTo>
                    <a:cubicBezTo>
                      <a:pt x="4" y="62"/>
                      <a:pt x="4" y="62"/>
                      <a:pt x="4" y="62"/>
                    </a:cubicBezTo>
                    <a:cubicBezTo>
                      <a:pt x="49" y="33"/>
                      <a:pt x="100" y="14"/>
                      <a:pt x="152" y="8"/>
                    </a:cubicBezTo>
                    <a:cubicBezTo>
                      <a:pt x="223" y="0"/>
                      <a:pt x="223" y="0"/>
                      <a:pt x="223" y="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34"/>
              <p:cNvSpPr/>
              <p:nvPr/>
            </p:nvSpPr>
            <p:spPr>
              <a:xfrm rot="5400000">
                <a:off x="960440" y="2331122"/>
                <a:ext cx="236692" cy="68375"/>
              </a:xfrm>
              <a:custGeom>
                <a:rect b="b" l="l" r="r" t="t"/>
                <a:pathLst>
                  <a:path extrusionOk="0" h="64" w="223">
                    <a:moveTo>
                      <a:pt x="223" y="64"/>
                    </a:moveTo>
                    <a:cubicBezTo>
                      <a:pt x="152" y="56"/>
                      <a:pt x="152" y="56"/>
                      <a:pt x="152" y="56"/>
                    </a:cubicBezTo>
                    <a:cubicBezTo>
                      <a:pt x="100" y="50"/>
                      <a:pt x="49" y="32"/>
                      <a:pt x="4" y="2"/>
                    </a:cubicBezTo>
                    <a:cubicBezTo>
                      <a:pt x="0" y="0"/>
                      <a:pt x="0" y="0"/>
                      <a:pt x="0" y="0"/>
                    </a:cubicBezTo>
                    <a:cubicBezTo>
                      <a:pt x="0" y="0"/>
                      <a:pt x="0" y="0"/>
                      <a:pt x="0" y="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058" name="Google Shape;1058;p34"/>
              <p:cNvCxnSpPr/>
              <p:nvPr/>
            </p:nvCxnSpPr>
            <p:spPr>
              <a:xfrm rot="-5400000">
                <a:off x="918218" y="2783553"/>
                <a:ext cx="249900" cy="2400"/>
              </a:xfrm>
              <a:prstGeom prst="straightConnector1">
                <a:avLst/>
              </a:prstGeom>
              <a:noFill/>
              <a:ln cap="flat" cmpd="sng" w="9525">
                <a:solidFill>
                  <a:schemeClr val="lt2"/>
                </a:solidFill>
                <a:prstDash val="solid"/>
                <a:miter lim="800000"/>
                <a:headEnd len="med" w="med" type="none"/>
                <a:tailEnd len="med" w="med" type="none"/>
              </a:ln>
            </p:spPr>
          </p:cxnSp>
          <p:sp>
            <p:nvSpPr>
              <p:cNvPr id="1059" name="Google Shape;1059;p34"/>
              <p:cNvSpPr/>
              <p:nvPr/>
            </p:nvSpPr>
            <p:spPr>
              <a:xfrm rot="5400000">
                <a:off x="918362" y="2654607"/>
                <a:ext cx="249843" cy="260350"/>
              </a:xfrm>
              <a:custGeom>
                <a:rect b="b" l="l" r="r" t="t"/>
                <a:pathLst>
                  <a:path extrusionOk="0" h="247" w="236">
                    <a:moveTo>
                      <a:pt x="236" y="123"/>
                    </a:moveTo>
                    <a:cubicBezTo>
                      <a:pt x="236" y="124"/>
                      <a:pt x="236" y="124"/>
                      <a:pt x="236" y="124"/>
                    </a:cubicBezTo>
                    <a:cubicBezTo>
                      <a:pt x="236" y="135"/>
                      <a:pt x="235" y="147"/>
                      <a:pt x="232" y="158"/>
                    </a:cubicBezTo>
                    <a:cubicBezTo>
                      <a:pt x="229" y="174"/>
                      <a:pt x="224" y="188"/>
                      <a:pt x="218" y="202"/>
                    </a:cubicBezTo>
                    <a:cubicBezTo>
                      <a:pt x="210" y="218"/>
                      <a:pt x="199" y="234"/>
                      <a:pt x="187" y="247"/>
                    </a:cubicBezTo>
                    <a:cubicBezTo>
                      <a:pt x="158" y="188"/>
                      <a:pt x="117" y="141"/>
                      <a:pt x="0" y="127"/>
                    </a:cubicBezTo>
                    <a:cubicBezTo>
                      <a:pt x="0" y="126"/>
                      <a:pt x="0" y="125"/>
                      <a:pt x="0" y="124"/>
                    </a:cubicBezTo>
                    <a:cubicBezTo>
                      <a:pt x="0" y="123"/>
                      <a:pt x="0" y="123"/>
                      <a:pt x="0" y="123"/>
                    </a:cubicBezTo>
                    <a:cubicBezTo>
                      <a:pt x="0" y="122"/>
                      <a:pt x="0" y="122"/>
                      <a:pt x="0" y="121"/>
                    </a:cubicBezTo>
                    <a:cubicBezTo>
                      <a:pt x="0" y="120"/>
                      <a:pt x="0" y="119"/>
                      <a:pt x="0" y="118"/>
                    </a:cubicBezTo>
                    <a:cubicBezTo>
                      <a:pt x="0" y="118"/>
                      <a:pt x="0" y="118"/>
                      <a:pt x="0" y="118"/>
                    </a:cubicBezTo>
                    <a:cubicBezTo>
                      <a:pt x="108" y="104"/>
                      <a:pt x="157" y="57"/>
                      <a:pt x="186" y="0"/>
                    </a:cubicBezTo>
                    <a:cubicBezTo>
                      <a:pt x="200" y="14"/>
                      <a:pt x="212" y="32"/>
                      <a:pt x="220" y="51"/>
                    </a:cubicBezTo>
                    <a:cubicBezTo>
                      <a:pt x="221" y="53"/>
                      <a:pt x="222" y="55"/>
                      <a:pt x="223" y="57"/>
                    </a:cubicBezTo>
                    <a:cubicBezTo>
                      <a:pt x="227" y="66"/>
                      <a:pt x="230" y="77"/>
                      <a:pt x="232" y="87"/>
                    </a:cubicBezTo>
                    <a:cubicBezTo>
                      <a:pt x="234" y="99"/>
                      <a:pt x="236" y="111"/>
                      <a:pt x="236" y="123"/>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34"/>
              <p:cNvSpPr/>
              <p:nvPr/>
            </p:nvSpPr>
            <p:spPr>
              <a:xfrm rot="5400000">
                <a:off x="889435" y="2744019"/>
                <a:ext cx="236692" cy="68374"/>
              </a:xfrm>
              <a:custGeom>
                <a:rect b="b" l="l" r="r" t="t"/>
                <a:pathLst>
                  <a:path extrusionOk="0" h="65" w="223">
                    <a:moveTo>
                      <a:pt x="0" y="0"/>
                    </a:moveTo>
                    <a:cubicBezTo>
                      <a:pt x="71" y="8"/>
                      <a:pt x="71" y="8"/>
                      <a:pt x="71" y="8"/>
                    </a:cubicBezTo>
                    <a:cubicBezTo>
                      <a:pt x="124" y="14"/>
                      <a:pt x="175" y="33"/>
                      <a:pt x="219" y="62"/>
                    </a:cubicBezTo>
                    <a:cubicBezTo>
                      <a:pt x="223" y="65"/>
                      <a:pt x="223" y="65"/>
                      <a:pt x="223" y="65"/>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34"/>
              <p:cNvSpPr/>
              <p:nvPr/>
            </p:nvSpPr>
            <p:spPr>
              <a:xfrm rot="5400000">
                <a:off x="960440" y="2744019"/>
                <a:ext cx="236692" cy="68375"/>
              </a:xfrm>
              <a:custGeom>
                <a:rect b="b" l="l" r="r" t="t"/>
                <a:pathLst>
                  <a:path extrusionOk="0" h="64" w="223">
                    <a:moveTo>
                      <a:pt x="0" y="64"/>
                    </a:moveTo>
                    <a:cubicBezTo>
                      <a:pt x="71" y="56"/>
                      <a:pt x="71" y="56"/>
                      <a:pt x="71" y="56"/>
                    </a:cubicBezTo>
                    <a:cubicBezTo>
                      <a:pt x="124" y="50"/>
                      <a:pt x="175" y="32"/>
                      <a:pt x="219" y="2"/>
                    </a:cubicBezTo>
                    <a:cubicBezTo>
                      <a:pt x="223" y="0"/>
                      <a:pt x="223" y="0"/>
                      <a:pt x="223" y="0"/>
                    </a:cubicBezTo>
                    <a:cubicBezTo>
                      <a:pt x="223" y="0"/>
                      <a:pt x="223" y="0"/>
                      <a:pt x="223" y="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34"/>
              <p:cNvSpPr/>
              <p:nvPr/>
            </p:nvSpPr>
            <p:spPr>
              <a:xfrm rot="5400000">
                <a:off x="956322" y="2487486"/>
                <a:ext cx="171000" cy="1686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34"/>
              <p:cNvSpPr/>
              <p:nvPr/>
            </p:nvSpPr>
            <p:spPr>
              <a:xfrm rot="5400000">
                <a:off x="1015666" y="2536255"/>
                <a:ext cx="210393" cy="73634"/>
              </a:xfrm>
              <a:custGeom>
                <a:rect b="b" l="l" r="r" t="t"/>
                <a:pathLst>
                  <a:path extrusionOk="0" h="70" w="199">
                    <a:moveTo>
                      <a:pt x="0" y="64"/>
                    </a:moveTo>
                    <a:cubicBezTo>
                      <a:pt x="17" y="26"/>
                      <a:pt x="54" y="0"/>
                      <a:pt x="98" y="0"/>
                    </a:cubicBezTo>
                    <a:cubicBezTo>
                      <a:pt x="144" y="0"/>
                      <a:pt x="183" y="29"/>
                      <a:pt x="199" y="7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34"/>
              <p:cNvSpPr/>
              <p:nvPr/>
            </p:nvSpPr>
            <p:spPr>
              <a:xfrm rot="5400000">
                <a:off x="860509" y="2536255"/>
                <a:ext cx="210393" cy="73634"/>
              </a:xfrm>
              <a:custGeom>
                <a:rect b="b" l="l" r="r" t="t"/>
                <a:pathLst>
                  <a:path extrusionOk="0" h="70" w="200">
                    <a:moveTo>
                      <a:pt x="200" y="0"/>
                    </a:moveTo>
                    <a:cubicBezTo>
                      <a:pt x="184" y="41"/>
                      <a:pt x="145" y="70"/>
                      <a:pt x="99" y="70"/>
                    </a:cubicBezTo>
                    <a:cubicBezTo>
                      <a:pt x="55" y="70"/>
                      <a:pt x="17" y="43"/>
                      <a:pt x="0" y="4"/>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34"/>
              <p:cNvSpPr/>
              <p:nvPr/>
            </p:nvSpPr>
            <p:spPr>
              <a:xfrm rot="5400000">
                <a:off x="989370" y="2520477"/>
                <a:ext cx="105197" cy="105192"/>
              </a:xfrm>
              <a:custGeom>
                <a:rect b="b" l="l" r="r" t="t"/>
                <a:pathLst>
                  <a:path extrusionOk="0" h="40" w="40">
                    <a:moveTo>
                      <a:pt x="20" y="40"/>
                    </a:moveTo>
                    <a:lnTo>
                      <a:pt x="0" y="20"/>
                    </a:lnTo>
                    <a:lnTo>
                      <a:pt x="20" y="0"/>
                    </a:lnTo>
                    <a:lnTo>
                      <a:pt x="40" y="20"/>
                    </a:lnTo>
                    <a:lnTo>
                      <a:pt x="20" y="4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066" name="Google Shape;1066;p34"/>
              <p:cNvCxnSpPr/>
              <p:nvPr/>
            </p:nvCxnSpPr>
            <p:spPr>
              <a:xfrm>
                <a:off x="973473" y="2557172"/>
                <a:ext cx="0" cy="31800"/>
              </a:xfrm>
              <a:prstGeom prst="straightConnector1">
                <a:avLst/>
              </a:prstGeom>
              <a:noFill/>
              <a:ln cap="flat" cmpd="sng" w="9525">
                <a:solidFill>
                  <a:schemeClr val="lt2"/>
                </a:solidFill>
                <a:prstDash val="solid"/>
                <a:miter lim="800000"/>
                <a:headEnd len="med" w="med" type="none"/>
                <a:tailEnd len="med" w="med" type="none"/>
              </a:ln>
            </p:spPr>
          </p:cxnSp>
          <p:cxnSp>
            <p:nvCxnSpPr>
              <p:cNvPr id="1067" name="Google Shape;1067;p34"/>
              <p:cNvCxnSpPr/>
              <p:nvPr/>
            </p:nvCxnSpPr>
            <p:spPr>
              <a:xfrm rot="10800000">
                <a:off x="1110164" y="2557472"/>
                <a:ext cx="0" cy="31200"/>
              </a:xfrm>
              <a:prstGeom prst="straightConnector1">
                <a:avLst/>
              </a:prstGeom>
              <a:noFill/>
              <a:ln cap="flat" cmpd="sng" w="9525">
                <a:solidFill>
                  <a:schemeClr val="lt2"/>
                </a:solidFill>
                <a:prstDash val="solid"/>
                <a:miter lim="800000"/>
                <a:headEnd len="med" w="med" type="none"/>
                <a:tailEnd len="med" w="med" type="none"/>
              </a:ln>
            </p:spPr>
          </p:cxnSp>
          <p:cxnSp>
            <p:nvCxnSpPr>
              <p:cNvPr id="1068" name="Google Shape;1068;p34"/>
              <p:cNvCxnSpPr/>
              <p:nvPr/>
            </p:nvCxnSpPr>
            <p:spPr>
              <a:xfrm>
                <a:off x="1112974" y="2896553"/>
                <a:ext cx="0" cy="0"/>
              </a:xfrm>
              <a:prstGeom prst="straightConnector1">
                <a:avLst/>
              </a:prstGeom>
              <a:noFill/>
              <a:ln cap="flat" cmpd="sng" w="9525">
                <a:solidFill>
                  <a:schemeClr val="lt2"/>
                </a:solidFill>
                <a:prstDash val="solid"/>
                <a:miter lim="800000"/>
                <a:headEnd len="med" w="med" type="none"/>
                <a:tailEnd len="med" w="med" type="none"/>
              </a:ln>
            </p:spPr>
          </p:cxnSp>
          <p:cxnSp>
            <p:nvCxnSpPr>
              <p:cNvPr id="1069" name="Google Shape;1069;p34"/>
              <p:cNvCxnSpPr/>
              <p:nvPr/>
            </p:nvCxnSpPr>
            <p:spPr>
              <a:xfrm rot="5400000">
                <a:off x="839468" y="3112201"/>
                <a:ext cx="405000" cy="0"/>
              </a:xfrm>
              <a:prstGeom prst="straightConnector1">
                <a:avLst/>
              </a:prstGeom>
              <a:noFill/>
              <a:ln cap="flat" cmpd="sng" w="9525">
                <a:solidFill>
                  <a:schemeClr val="lt2"/>
                </a:solidFill>
                <a:prstDash val="solid"/>
                <a:miter lim="800000"/>
                <a:headEnd len="med" w="med" type="none"/>
                <a:tailEnd len="med" w="med" type="none"/>
              </a:ln>
            </p:spPr>
          </p:cxnSp>
          <p:sp>
            <p:nvSpPr>
              <p:cNvPr id="1070" name="Google Shape;1070;p34"/>
              <p:cNvSpPr/>
              <p:nvPr/>
            </p:nvSpPr>
            <p:spPr>
              <a:xfrm rot="5400000">
                <a:off x="1001245" y="3273829"/>
                <a:ext cx="84000" cy="816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34"/>
              <p:cNvSpPr/>
              <p:nvPr/>
            </p:nvSpPr>
            <p:spPr>
              <a:xfrm rot="5400000">
                <a:off x="1006465" y="3276577"/>
                <a:ext cx="73638" cy="149899"/>
              </a:xfrm>
              <a:custGeom>
                <a:rect b="b" l="l" r="r" t="t"/>
                <a:pathLst>
                  <a:path extrusionOk="0" h="140" w="70">
                    <a:moveTo>
                      <a:pt x="0" y="0"/>
                    </a:moveTo>
                    <a:cubicBezTo>
                      <a:pt x="39" y="0"/>
                      <a:pt x="70" y="31"/>
                      <a:pt x="70" y="70"/>
                    </a:cubicBezTo>
                    <a:cubicBezTo>
                      <a:pt x="70" y="109"/>
                      <a:pt x="39" y="140"/>
                      <a:pt x="0" y="14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34"/>
              <p:cNvSpPr/>
              <p:nvPr/>
            </p:nvSpPr>
            <p:spPr>
              <a:xfrm rot="5400000">
                <a:off x="982796" y="3152972"/>
                <a:ext cx="120976" cy="202495"/>
              </a:xfrm>
              <a:custGeom>
                <a:rect b="b" l="l" r="r" t="t"/>
                <a:pathLst>
                  <a:path extrusionOk="0" h="193" w="114">
                    <a:moveTo>
                      <a:pt x="60" y="193"/>
                    </a:moveTo>
                    <a:cubicBezTo>
                      <a:pt x="57" y="175"/>
                      <a:pt x="48" y="160"/>
                      <a:pt x="36" y="147"/>
                    </a:cubicBezTo>
                    <a:cubicBezTo>
                      <a:pt x="26" y="137"/>
                      <a:pt x="14" y="130"/>
                      <a:pt x="0" y="125"/>
                    </a:cubicBezTo>
                    <a:cubicBezTo>
                      <a:pt x="0" y="67"/>
                      <a:pt x="0" y="67"/>
                      <a:pt x="0" y="67"/>
                    </a:cubicBezTo>
                    <a:cubicBezTo>
                      <a:pt x="14" y="62"/>
                      <a:pt x="26" y="55"/>
                      <a:pt x="36" y="45"/>
                    </a:cubicBezTo>
                    <a:cubicBezTo>
                      <a:pt x="48" y="33"/>
                      <a:pt x="57" y="17"/>
                      <a:pt x="60" y="0"/>
                    </a:cubicBezTo>
                    <a:cubicBezTo>
                      <a:pt x="93" y="20"/>
                      <a:pt x="114" y="55"/>
                      <a:pt x="114" y="96"/>
                    </a:cubicBezTo>
                    <a:cubicBezTo>
                      <a:pt x="114" y="137"/>
                      <a:pt x="93" y="173"/>
                      <a:pt x="60" y="193"/>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34"/>
              <p:cNvSpPr/>
              <p:nvPr/>
            </p:nvSpPr>
            <p:spPr>
              <a:xfrm rot="5400000">
                <a:off x="872342" y="3053032"/>
                <a:ext cx="241952" cy="39448"/>
              </a:xfrm>
              <a:custGeom>
                <a:rect b="b" l="l" r="r" t="t"/>
                <a:pathLst>
                  <a:path extrusionOk="0" h="37" w="228">
                    <a:moveTo>
                      <a:pt x="228" y="0"/>
                    </a:moveTo>
                    <a:cubicBezTo>
                      <a:pt x="65" y="0"/>
                      <a:pt x="65" y="0"/>
                      <a:pt x="65" y="0"/>
                    </a:cubicBezTo>
                    <a:cubicBezTo>
                      <a:pt x="44" y="0"/>
                      <a:pt x="24" y="9"/>
                      <a:pt x="10" y="25"/>
                    </a:cubicBezTo>
                    <a:cubicBezTo>
                      <a:pt x="0" y="37"/>
                      <a:pt x="0" y="37"/>
                      <a:pt x="0" y="37"/>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34"/>
              <p:cNvSpPr/>
              <p:nvPr/>
            </p:nvSpPr>
            <p:spPr>
              <a:xfrm rot="5400000">
                <a:off x="972274" y="3053032"/>
                <a:ext cx="241952" cy="39448"/>
              </a:xfrm>
              <a:custGeom>
                <a:rect b="b" l="l" r="r" t="t"/>
                <a:pathLst>
                  <a:path extrusionOk="0" h="37" w="228">
                    <a:moveTo>
                      <a:pt x="228" y="37"/>
                    </a:moveTo>
                    <a:cubicBezTo>
                      <a:pt x="65" y="37"/>
                      <a:pt x="65" y="37"/>
                      <a:pt x="65" y="37"/>
                    </a:cubicBezTo>
                    <a:cubicBezTo>
                      <a:pt x="44" y="37"/>
                      <a:pt x="24" y="28"/>
                      <a:pt x="10" y="13"/>
                    </a:cubicBezTo>
                    <a:cubicBezTo>
                      <a:pt x="0" y="0"/>
                      <a:pt x="0" y="0"/>
                      <a:pt x="0" y="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075" name="Google Shape;1075;p34"/>
              <p:cNvCxnSpPr/>
              <p:nvPr/>
            </p:nvCxnSpPr>
            <p:spPr>
              <a:xfrm rot="-5400000">
                <a:off x="840668" y="2032514"/>
                <a:ext cx="402600" cy="0"/>
              </a:xfrm>
              <a:prstGeom prst="straightConnector1">
                <a:avLst/>
              </a:prstGeom>
              <a:noFill/>
              <a:ln cap="flat" cmpd="sng" w="9525">
                <a:solidFill>
                  <a:schemeClr val="lt2"/>
                </a:solidFill>
                <a:prstDash val="solid"/>
                <a:miter lim="800000"/>
                <a:headEnd len="med" w="med" type="none"/>
                <a:tailEnd len="med" w="med" type="none"/>
              </a:ln>
            </p:spPr>
          </p:cxnSp>
          <p:sp>
            <p:nvSpPr>
              <p:cNvPr id="1076" name="Google Shape;1076;p34"/>
              <p:cNvSpPr/>
              <p:nvPr/>
            </p:nvSpPr>
            <p:spPr>
              <a:xfrm rot="5400000">
                <a:off x="1002445" y="1789358"/>
                <a:ext cx="81600" cy="816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34"/>
              <p:cNvSpPr/>
              <p:nvPr/>
            </p:nvSpPr>
            <p:spPr>
              <a:xfrm rot="5400000">
                <a:off x="1005150" y="1718355"/>
                <a:ext cx="76268" cy="149899"/>
              </a:xfrm>
              <a:custGeom>
                <a:rect b="b" l="l" r="r" t="t"/>
                <a:pathLst>
                  <a:path extrusionOk="0" h="140" w="71">
                    <a:moveTo>
                      <a:pt x="71" y="0"/>
                    </a:moveTo>
                    <a:cubicBezTo>
                      <a:pt x="32" y="0"/>
                      <a:pt x="0" y="31"/>
                      <a:pt x="0" y="70"/>
                    </a:cubicBezTo>
                    <a:cubicBezTo>
                      <a:pt x="0" y="109"/>
                      <a:pt x="32" y="140"/>
                      <a:pt x="71" y="14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34"/>
              <p:cNvSpPr/>
              <p:nvPr/>
            </p:nvSpPr>
            <p:spPr>
              <a:xfrm rot="5400000">
                <a:off x="982796" y="1788049"/>
                <a:ext cx="120976" cy="202495"/>
              </a:xfrm>
              <a:custGeom>
                <a:rect b="b" l="l" r="r" t="t"/>
                <a:pathLst>
                  <a:path extrusionOk="0" h="193" w="114">
                    <a:moveTo>
                      <a:pt x="54" y="193"/>
                    </a:moveTo>
                    <a:cubicBezTo>
                      <a:pt x="58" y="175"/>
                      <a:pt x="67" y="160"/>
                      <a:pt x="79" y="147"/>
                    </a:cubicBezTo>
                    <a:cubicBezTo>
                      <a:pt x="89" y="137"/>
                      <a:pt x="101" y="130"/>
                      <a:pt x="114" y="125"/>
                    </a:cubicBezTo>
                    <a:cubicBezTo>
                      <a:pt x="114" y="67"/>
                      <a:pt x="114" y="67"/>
                      <a:pt x="114" y="67"/>
                    </a:cubicBezTo>
                    <a:cubicBezTo>
                      <a:pt x="101" y="62"/>
                      <a:pt x="89" y="55"/>
                      <a:pt x="79" y="45"/>
                    </a:cubicBezTo>
                    <a:cubicBezTo>
                      <a:pt x="67" y="33"/>
                      <a:pt x="58" y="17"/>
                      <a:pt x="54" y="0"/>
                    </a:cubicBezTo>
                    <a:cubicBezTo>
                      <a:pt x="22" y="20"/>
                      <a:pt x="0" y="55"/>
                      <a:pt x="0" y="96"/>
                    </a:cubicBezTo>
                    <a:cubicBezTo>
                      <a:pt x="0" y="137"/>
                      <a:pt x="22" y="173"/>
                      <a:pt x="54" y="193"/>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34"/>
              <p:cNvSpPr/>
              <p:nvPr/>
            </p:nvSpPr>
            <p:spPr>
              <a:xfrm rot="5400000">
                <a:off x="872342" y="2051036"/>
                <a:ext cx="241952" cy="39448"/>
              </a:xfrm>
              <a:custGeom>
                <a:rect b="b" l="l" r="r" t="t"/>
                <a:pathLst>
                  <a:path extrusionOk="0" h="37" w="229">
                    <a:moveTo>
                      <a:pt x="0" y="0"/>
                    </a:moveTo>
                    <a:cubicBezTo>
                      <a:pt x="163" y="0"/>
                      <a:pt x="163" y="0"/>
                      <a:pt x="163" y="0"/>
                    </a:cubicBezTo>
                    <a:cubicBezTo>
                      <a:pt x="184" y="0"/>
                      <a:pt x="204" y="9"/>
                      <a:pt x="218" y="25"/>
                    </a:cubicBezTo>
                    <a:cubicBezTo>
                      <a:pt x="229" y="37"/>
                      <a:pt x="229" y="37"/>
                      <a:pt x="229" y="37"/>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34"/>
              <p:cNvSpPr/>
              <p:nvPr/>
            </p:nvSpPr>
            <p:spPr>
              <a:xfrm rot="5400000">
                <a:off x="972274" y="2051036"/>
                <a:ext cx="241952" cy="39448"/>
              </a:xfrm>
              <a:custGeom>
                <a:rect b="b" l="l" r="r" t="t"/>
                <a:pathLst>
                  <a:path extrusionOk="0" h="37" w="229">
                    <a:moveTo>
                      <a:pt x="0" y="37"/>
                    </a:moveTo>
                    <a:cubicBezTo>
                      <a:pt x="163" y="37"/>
                      <a:pt x="163" y="37"/>
                      <a:pt x="163" y="37"/>
                    </a:cubicBezTo>
                    <a:cubicBezTo>
                      <a:pt x="184" y="37"/>
                      <a:pt x="204" y="28"/>
                      <a:pt x="218" y="13"/>
                    </a:cubicBezTo>
                    <a:cubicBezTo>
                      <a:pt x="229" y="0"/>
                      <a:pt x="229" y="0"/>
                      <a:pt x="229" y="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081" name="Google Shape;1081;p34"/>
            <p:cNvCxnSpPr>
              <a:stCxn id="1076" idx="2"/>
            </p:cNvCxnSpPr>
            <p:nvPr/>
          </p:nvCxnSpPr>
          <p:spPr>
            <a:xfrm rot="-5400000">
              <a:off x="493045" y="1239158"/>
              <a:ext cx="1100400" cy="0"/>
            </a:xfrm>
            <a:prstGeom prst="straightConnector1">
              <a:avLst/>
            </a:prstGeom>
            <a:noFill/>
            <a:ln cap="flat" cmpd="sng" w="9525">
              <a:solidFill>
                <a:schemeClr val="lt2"/>
              </a:solidFill>
              <a:prstDash val="solid"/>
              <a:round/>
              <a:headEnd len="med" w="med" type="none"/>
              <a:tailEnd len="med" w="med" type="none"/>
            </a:ln>
          </p:spPr>
        </p:cxnSp>
        <p:cxnSp>
          <p:nvCxnSpPr>
            <p:cNvPr id="1082" name="Google Shape;1082;p34"/>
            <p:cNvCxnSpPr>
              <a:endCxn id="1070" idx="6"/>
            </p:cNvCxnSpPr>
            <p:nvPr/>
          </p:nvCxnSpPr>
          <p:spPr>
            <a:xfrm rot="-5400000">
              <a:off x="493045" y="3906829"/>
              <a:ext cx="11004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43"/>
          <p:cNvSpPr txBox="1"/>
          <p:nvPr>
            <p:ph type="title"/>
          </p:nvPr>
        </p:nvSpPr>
        <p:spPr>
          <a:xfrm>
            <a:off x="463950" y="2291750"/>
            <a:ext cx="8350200" cy="56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Issues - Resolution</a:t>
            </a:r>
            <a:endParaRPr sz="5500"/>
          </a:p>
        </p:txBody>
      </p:sp>
      <p:grpSp>
        <p:nvGrpSpPr>
          <p:cNvPr id="1363" name="Google Shape;1363;p43"/>
          <p:cNvGrpSpPr/>
          <p:nvPr/>
        </p:nvGrpSpPr>
        <p:grpSpPr>
          <a:xfrm>
            <a:off x="732000" y="851891"/>
            <a:ext cx="7683600" cy="512275"/>
            <a:chOff x="732000" y="951666"/>
            <a:chExt cx="7683600" cy="512275"/>
          </a:xfrm>
        </p:grpSpPr>
        <p:sp>
          <p:nvSpPr>
            <p:cNvPr id="1364" name="Google Shape;1364;p43"/>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43"/>
            <p:cNvSpPr/>
            <p:nvPr/>
          </p:nvSpPr>
          <p:spPr>
            <a:xfrm>
              <a:off x="4573801" y="1094370"/>
              <a:ext cx="109776" cy="223207"/>
            </a:xfrm>
            <a:custGeom>
              <a:rect b="b" l="l" r="r" t="t"/>
              <a:pathLst>
                <a:path extrusionOk="0" h="150" w="75">
                  <a:moveTo>
                    <a:pt x="0" y="0"/>
                  </a:moveTo>
                  <a:cubicBezTo>
                    <a:pt x="0" y="150"/>
                    <a:pt x="0" y="150"/>
                    <a:pt x="0" y="150"/>
                  </a:cubicBezTo>
                  <a:cubicBezTo>
                    <a:pt x="41" y="150"/>
                    <a:pt x="75" y="116"/>
                    <a:pt x="75" y="75"/>
                  </a:cubicBezTo>
                  <a:cubicBezTo>
                    <a:pt x="75" y="33"/>
                    <a:pt x="41" y="0"/>
                    <a:pt x="0"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66" name="Google Shape;1366;p43"/>
            <p:cNvCxnSpPr/>
            <p:nvPr/>
          </p:nvCxnSpPr>
          <p:spPr>
            <a:xfrm rot="10800000">
              <a:off x="4573777"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367" name="Google Shape;1367;p43"/>
            <p:cNvCxnSpPr/>
            <p:nvPr/>
          </p:nvCxnSpPr>
          <p:spPr>
            <a:xfrm rot="10800000">
              <a:off x="4573846"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368" name="Google Shape;1368;p43"/>
            <p:cNvCxnSpPr/>
            <p:nvPr/>
          </p:nvCxnSpPr>
          <p:spPr>
            <a:xfrm flipH="1">
              <a:off x="4573846"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369" name="Google Shape;1369;p43"/>
            <p:cNvSpPr/>
            <p:nvPr/>
          </p:nvSpPr>
          <p:spPr>
            <a:xfrm>
              <a:off x="4464025" y="1094370"/>
              <a:ext cx="109776" cy="223207"/>
            </a:xfrm>
            <a:custGeom>
              <a:rect b="b" l="l" r="r" t="t"/>
              <a:pathLst>
                <a:path extrusionOk="0" h="150" w="75">
                  <a:moveTo>
                    <a:pt x="75" y="0"/>
                  </a:moveTo>
                  <a:cubicBezTo>
                    <a:pt x="75" y="150"/>
                    <a:pt x="75" y="150"/>
                    <a:pt x="75" y="150"/>
                  </a:cubicBezTo>
                  <a:cubicBezTo>
                    <a:pt x="33" y="150"/>
                    <a:pt x="0" y="116"/>
                    <a:pt x="0" y="75"/>
                  </a:cubicBezTo>
                  <a:cubicBezTo>
                    <a:pt x="0" y="33"/>
                    <a:pt x="33" y="0"/>
                    <a:pt x="75"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70" name="Google Shape;1370;p43"/>
            <p:cNvCxnSpPr/>
            <p:nvPr/>
          </p:nvCxnSpPr>
          <p:spPr>
            <a:xfrm>
              <a:off x="4464025"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371" name="Google Shape;1371;p43"/>
            <p:cNvCxnSpPr/>
            <p:nvPr/>
          </p:nvCxnSpPr>
          <p:spPr>
            <a:xfrm flipH="1" rot="10800000">
              <a:off x="4496959"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372" name="Google Shape;1372;p43"/>
            <p:cNvCxnSpPr/>
            <p:nvPr/>
          </p:nvCxnSpPr>
          <p:spPr>
            <a:xfrm>
              <a:off x="4496959"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373" name="Google Shape;1373;p43"/>
            <p:cNvSpPr/>
            <p:nvPr/>
          </p:nvSpPr>
          <p:spPr>
            <a:xfrm>
              <a:off x="4317657" y="951666"/>
              <a:ext cx="512289" cy="512275"/>
            </a:xfrm>
            <a:custGeom>
              <a:rect b="b" l="l" r="r" t="t"/>
              <a:pathLst>
                <a:path extrusionOk="0" h="140" w="140">
                  <a:moveTo>
                    <a:pt x="0" y="70"/>
                  </a:moveTo>
                  <a:lnTo>
                    <a:pt x="70" y="0"/>
                  </a:lnTo>
                  <a:lnTo>
                    <a:pt x="140" y="70"/>
                  </a:lnTo>
                  <a:lnTo>
                    <a:pt x="70" y="140"/>
                  </a:lnTo>
                  <a:lnTo>
                    <a:pt x="0" y="7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74" name="Google Shape;1374;p43"/>
            <p:cNvCxnSpPr/>
            <p:nvPr/>
          </p:nvCxnSpPr>
          <p:spPr>
            <a:xfrm rot="10800000">
              <a:off x="4548180" y="977269"/>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375" name="Google Shape;1375;p43"/>
            <p:cNvCxnSpPr/>
            <p:nvPr/>
          </p:nvCxnSpPr>
          <p:spPr>
            <a:xfrm flipH="1" rot="10800000">
              <a:off x="4559164" y="977330"/>
              <a:ext cx="40200" cy="40200"/>
            </a:xfrm>
            <a:prstGeom prst="straightConnector1">
              <a:avLst/>
            </a:prstGeom>
            <a:noFill/>
            <a:ln cap="flat" cmpd="sng" w="9525">
              <a:solidFill>
                <a:schemeClr val="lt2"/>
              </a:solidFill>
              <a:prstDash val="solid"/>
              <a:miter lim="800000"/>
              <a:headEnd len="med" w="med" type="none"/>
              <a:tailEnd len="med" w="med" type="none"/>
            </a:ln>
          </p:spPr>
        </p:cxnSp>
        <p:cxnSp>
          <p:nvCxnSpPr>
            <p:cNvPr id="1376" name="Google Shape;1376;p43"/>
            <p:cNvCxnSpPr/>
            <p:nvPr/>
          </p:nvCxnSpPr>
          <p:spPr>
            <a:xfrm flipH="1">
              <a:off x="4548180" y="1398077"/>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377" name="Google Shape;1377;p43"/>
            <p:cNvCxnSpPr/>
            <p:nvPr/>
          </p:nvCxnSpPr>
          <p:spPr>
            <a:xfrm>
              <a:off x="4559164" y="1394416"/>
              <a:ext cx="44400" cy="44400"/>
            </a:xfrm>
            <a:prstGeom prst="straightConnector1">
              <a:avLst/>
            </a:prstGeom>
            <a:noFill/>
            <a:ln cap="flat" cmpd="sng" w="9525">
              <a:solidFill>
                <a:schemeClr val="lt2"/>
              </a:solidFill>
              <a:prstDash val="solid"/>
              <a:miter lim="800000"/>
              <a:headEnd len="med" w="med" type="none"/>
              <a:tailEnd len="med" w="med" type="none"/>
            </a:ln>
          </p:spPr>
        </p:cxnSp>
        <p:cxnSp>
          <p:nvCxnSpPr>
            <p:cNvPr id="1378" name="Google Shape;1378;p43"/>
            <p:cNvCxnSpPr/>
            <p:nvPr/>
          </p:nvCxnSpPr>
          <p:spPr>
            <a:xfrm>
              <a:off x="4756762" y="1185849"/>
              <a:ext cx="44400" cy="47700"/>
            </a:xfrm>
            <a:prstGeom prst="straightConnector1">
              <a:avLst/>
            </a:prstGeom>
            <a:noFill/>
            <a:ln cap="flat" cmpd="sng" w="9525">
              <a:solidFill>
                <a:schemeClr val="lt2"/>
              </a:solidFill>
              <a:prstDash val="solid"/>
              <a:miter lim="800000"/>
              <a:headEnd len="med" w="med" type="none"/>
              <a:tailEnd len="med" w="med" type="none"/>
            </a:ln>
          </p:spPr>
        </p:cxnSp>
        <p:cxnSp>
          <p:nvCxnSpPr>
            <p:cNvPr id="1379" name="Google Shape;1379;p43"/>
            <p:cNvCxnSpPr/>
            <p:nvPr/>
          </p:nvCxnSpPr>
          <p:spPr>
            <a:xfrm flipH="1" rot="10800000">
              <a:off x="4767740" y="1178521"/>
              <a:ext cx="333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380" name="Google Shape;1380;p43"/>
            <p:cNvCxnSpPr/>
            <p:nvPr/>
          </p:nvCxnSpPr>
          <p:spPr>
            <a:xfrm rot="10800000">
              <a:off x="4343683" y="1178940"/>
              <a:ext cx="43500" cy="43500"/>
            </a:xfrm>
            <a:prstGeom prst="straightConnector1">
              <a:avLst/>
            </a:prstGeom>
            <a:noFill/>
            <a:ln cap="flat" cmpd="sng" w="9525">
              <a:solidFill>
                <a:schemeClr val="lt2"/>
              </a:solidFill>
              <a:prstDash val="solid"/>
              <a:miter lim="800000"/>
              <a:headEnd len="med" w="med" type="none"/>
              <a:tailEnd len="med" w="med" type="none"/>
            </a:ln>
          </p:spPr>
        </p:cxnSp>
        <p:cxnSp>
          <p:nvCxnSpPr>
            <p:cNvPr id="1381" name="Google Shape;1381;p43"/>
            <p:cNvCxnSpPr/>
            <p:nvPr/>
          </p:nvCxnSpPr>
          <p:spPr>
            <a:xfrm flipH="1">
              <a:off x="4343325" y="1196825"/>
              <a:ext cx="40200" cy="36600"/>
            </a:xfrm>
            <a:prstGeom prst="straightConnector1">
              <a:avLst/>
            </a:prstGeom>
            <a:noFill/>
            <a:ln cap="flat" cmpd="sng" w="9525">
              <a:solidFill>
                <a:schemeClr val="lt2"/>
              </a:solidFill>
              <a:prstDash val="solid"/>
              <a:miter lim="800000"/>
              <a:headEnd len="med" w="med" type="none"/>
              <a:tailEnd len="med" w="med" type="none"/>
            </a:ln>
          </p:spPr>
        </p:cxnSp>
        <p:sp>
          <p:nvSpPr>
            <p:cNvPr id="1382" name="Google Shape;1382;p43"/>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83" name="Google Shape;1383;p43"/>
            <p:cNvCxnSpPr/>
            <p:nvPr/>
          </p:nvCxnSpPr>
          <p:spPr>
            <a:xfrm>
              <a:off x="4965337" y="1207803"/>
              <a:ext cx="746700" cy="0"/>
            </a:xfrm>
            <a:prstGeom prst="straightConnector1">
              <a:avLst/>
            </a:prstGeom>
            <a:noFill/>
            <a:ln cap="flat" cmpd="sng" w="9525">
              <a:solidFill>
                <a:schemeClr val="lt2"/>
              </a:solidFill>
              <a:prstDash val="solid"/>
              <a:miter lim="800000"/>
              <a:headEnd len="med" w="med" type="none"/>
              <a:tailEnd len="med" w="med" type="none"/>
            </a:ln>
          </p:spPr>
        </p:cxnSp>
        <p:sp>
          <p:nvSpPr>
            <p:cNvPr id="1384" name="Google Shape;1384;p43"/>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85" name="Google Shape;1385;p43"/>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386" name="Google Shape;1386;p43"/>
            <p:cNvSpPr/>
            <p:nvPr/>
          </p:nvSpPr>
          <p:spPr>
            <a:xfrm>
              <a:off x="4932403" y="1101688"/>
              <a:ext cx="504970" cy="58546"/>
            </a:xfrm>
            <a:custGeom>
              <a:rect b="b" l="l" r="r" t="t"/>
              <a:pathLst>
                <a:path extrusionOk="0" h="16" w="138">
                  <a:moveTo>
                    <a:pt x="138" y="16"/>
                  </a:moveTo>
                  <a:lnTo>
                    <a:pt x="16" y="16"/>
                  </a:lnTo>
                  <a:lnTo>
                    <a:pt x="0"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43"/>
            <p:cNvSpPr/>
            <p:nvPr/>
          </p:nvSpPr>
          <p:spPr>
            <a:xfrm>
              <a:off x="4932403" y="1251712"/>
              <a:ext cx="504970" cy="58546"/>
            </a:xfrm>
            <a:custGeom>
              <a:rect b="b" l="l" r="r" t="t"/>
              <a:pathLst>
                <a:path extrusionOk="0" h="16" w="138">
                  <a:moveTo>
                    <a:pt x="138" y="0"/>
                  </a:moveTo>
                  <a:lnTo>
                    <a:pt x="16" y="0"/>
                  </a:lnTo>
                  <a:lnTo>
                    <a:pt x="0"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43"/>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89" name="Google Shape;1389;p43"/>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390" name="Google Shape;1390;p43"/>
            <p:cNvSpPr/>
            <p:nvPr/>
          </p:nvSpPr>
          <p:spPr>
            <a:xfrm>
              <a:off x="5616676" y="1109006"/>
              <a:ext cx="95139" cy="190274"/>
            </a:xfrm>
            <a:custGeom>
              <a:rect b="b" l="l" r="r" t="t"/>
              <a:pathLst>
                <a:path extrusionOk="0" h="52" w="26">
                  <a:moveTo>
                    <a:pt x="0" y="0"/>
                  </a:moveTo>
                  <a:lnTo>
                    <a:pt x="26" y="27"/>
                  </a:lnTo>
                  <a:lnTo>
                    <a:pt x="0"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43"/>
            <p:cNvSpPr/>
            <p:nvPr/>
          </p:nvSpPr>
          <p:spPr>
            <a:xfrm>
              <a:off x="5499582" y="1130961"/>
              <a:ext cx="150029" cy="150025"/>
            </a:xfrm>
            <a:custGeom>
              <a:rect b="b" l="l" r="r" t="t"/>
              <a:pathLst>
                <a:path extrusionOk="0" h="41" w="41">
                  <a:moveTo>
                    <a:pt x="20" y="41"/>
                  </a:moveTo>
                  <a:lnTo>
                    <a:pt x="0" y="21"/>
                  </a:lnTo>
                  <a:lnTo>
                    <a:pt x="20" y="0"/>
                  </a:lnTo>
                  <a:lnTo>
                    <a:pt x="41"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92" name="Google Shape;1392;p43"/>
            <p:cNvCxnSpPr/>
            <p:nvPr/>
          </p:nvCxnSpPr>
          <p:spPr>
            <a:xfrm>
              <a:off x="5572766"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393" name="Google Shape;1393;p43"/>
            <p:cNvCxnSpPr/>
            <p:nvPr/>
          </p:nvCxnSpPr>
          <p:spPr>
            <a:xfrm rot="10800000">
              <a:off x="3431967" y="1207803"/>
              <a:ext cx="750300" cy="0"/>
            </a:xfrm>
            <a:prstGeom prst="straightConnector1">
              <a:avLst/>
            </a:prstGeom>
            <a:noFill/>
            <a:ln cap="flat" cmpd="sng" w="9525">
              <a:solidFill>
                <a:schemeClr val="lt2"/>
              </a:solidFill>
              <a:prstDash val="solid"/>
              <a:miter lim="800000"/>
              <a:headEnd len="med" w="med" type="none"/>
              <a:tailEnd len="med" w="med" type="none"/>
            </a:ln>
          </p:spPr>
        </p:cxnSp>
        <p:sp>
          <p:nvSpPr>
            <p:cNvPr id="1394" name="Google Shape;1394;p43"/>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95" name="Google Shape;1395;p43"/>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396" name="Google Shape;1396;p43"/>
            <p:cNvSpPr/>
            <p:nvPr/>
          </p:nvSpPr>
          <p:spPr>
            <a:xfrm>
              <a:off x="3706571" y="1101688"/>
              <a:ext cx="504970" cy="58546"/>
            </a:xfrm>
            <a:custGeom>
              <a:rect b="b" l="l" r="r" t="t"/>
              <a:pathLst>
                <a:path extrusionOk="0" h="16" w="138">
                  <a:moveTo>
                    <a:pt x="0" y="16"/>
                  </a:moveTo>
                  <a:lnTo>
                    <a:pt x="123" y="16"/>
                  </a:lnTo>
                  <a:lnTo>
                    <a:pt x="138"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43"/>
            <p:cNvSpPr/>
            <p:nvPr/>
          </p:nvSpPr>
          <p:spPr>
            <a:xfrm>
              <a:off x="3706571" y="1251712"/>
              <a:ext cx="504970" cy="58546"/>
            </a:xfrm>
            <a:custGeom>
              <a:rect b="b" l="l" r="r" t="t"/>
              <a:pathLst>
                <a:path extrusionOk="0" h="16" w="138">
                  <a:moveTo>
                    <a:pt x="0" y="0"/>
                  </a:moveTo>
                  <a:lnTo>
                    <a:pt x="123" y="0"/>
                  </a:lnTo>
                  <a:lnTo>
                    <a:pt x="138"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8" name="Google Shape;1398;p43"/>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99" name="Google Shape;1399;p43"/>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400" name="Google Shape;1400;p43"/>
            <p:cNvSpPr/>
            <p:nvPr/>
          </p:nvSpPr>
          <p:spPr>
            <a:xfrm>
              <a:off x="3432129" y="1109006"/>
              <a:ext cx="98800" cy="190274"/>
            </a:xfrm>
            <a:custGeom>
              <a:rect b="b" l="l" r="r" t="t"/>
              <a:pathLst>
                <a:path extrusionOk="0" h="52" w="27">
                  <a:moveTo>
                    <a:pt x="27" y="0"/>
                  </a:moveTo>
                  <a:lnTo>
                    <a:pt x="0" y="27"/>
                  </a:lnTo>
                  <a:lnTo>
                    <a:pt x="27"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1" name="Google Shape;1401;p43"/>
            <p:cNvSpPr/>
            <p:nvPr/>
          </p:nvSpPr>
          <p:spPr>
            <a:xfrm>
              <a:off x="3497995" y="1130961"/>
              <a:ext cx="146368" cy="150025"/>
            </a:xfrm>
            <a:custGeom>
              <a:rect b="b" l="l" r="r" t="t"/>
              <a:pathLst>
                <a:path extrusionOk="0" h="41" w="40">
                  <a:moveTo>
                    <a:pt x="20" y="41"/>
                  </a:moveTo>
                  <a:lnTo>
                    <a:pt x="40" y="21"/>
                  </a:lnTo>
                  <a:lnTo>
                    <a:pt x="20" y="0"/>
                  </a:lnTo>
                  <a:lnTo>
                    <a:pt x="0"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02" name="Google Shape;1402;p43"/>
            <p:cNvCxnSpPr/>
            <p:nvPr/>
          </p:nvCxnSpPr>
          <p:spPr>
            <a:xfrm>
              <a:off x="3571179"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403" name="Google Shape;1403;p43"/>
            <p:cNvCxnSpPr/>
            <p:nvPr/>
          </p:nvCxnSpPr>
          <p:spPr>
            <a:xfrm rot="10800000">
              <a:off x="732000" y="1206750"/>
              <a:ext cx="2703600" cy="0"/>
            </a:xfrm>
            <a:prstGeom prst="straightConnector1">
              <a:avLst/>
            </a:prstGeom>
            <a:noFill/>
            <a:ln cap="flat" cmpd="sng" w="9525">
              <a:solidFill>
                <a:schemeClr val="lt2"/>
              </a:solidFill>
              <a:prstDash val="solid"/>
              <a:round/>
              <a:headEnd len="med" w="med" type="none"/>
              <a:tailEnd len="med" w="med" type="none"/>
            </a:ln>
          </p:spPr>
        </p:cxnSp>
        <p:cxnSp>
          <p:nvCxnSpPr>
            <p:cNvPr id="1404" name="Google Shape;1404;p43"/>
            <p:cNvCxnSpPr/>
            <p:nvPr/>
          </p:nvCxnSpPr>
          <p:spPr>
            <a:xfrm rot="10800000">
              <a:off x="5712000" y="1206750"/>
              <a:ext cx="2703600" cy="0"/>
            </a:xfrm>
            <a:prstGeom prst="straightConnector1">
              <a:avLst/>
            </a:prstGeom>
            <a:noFill/>
            <a:ln cap="flat" cmpd="sng" w="9525">
              <a:solidFill>
                <a:schemeClr val="lt2"/>
              </a:solidFill>
              <a:prstDash val="solid"/>
              <a:round/>
              <a:headEnd len="med" w="med" type="none"/>
              <a:tailEnd len="med" w="med" type="none"/>
            </a:ln>
          </p:spPr>
        </p:cxnSp>
      </p:grpSp>
      <p:grpSp>
        <p:nvGrpSpPr>
          <p:cNvPr id="1405" name="Google Shape;1405;p43"/>
          <p:cNvGrpSpPr/>
          <p:nvPr/>
        </p:nvGrpSpPr>
        <p:grpSpPr>
          <a:xfrm>
            <a:off x="732000" y="3779716"/>
            <a:ext cx="7683600" cy="512275"/>
            <a:chOff x="732000" y="951666"/>
            <a:chExt cx="7683600" cy="512275"/>
          </a:xfrm>
        </p:grpSpPr>
        <p:sp>
          <p:nvSpPr>
            <p:cNvPr id="1406" name="Google Shape;1406;p43"/>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7" name="Google Shape;1407;p43"/>
            <p:cNvSpPr/>
            <p:nvPr/>
          </p:nvSpPr>
          <p:spPr>
            <a:xfrm>
              <a:off x="4573801" y="1094370"/>
              <a:ext cx="109776" cy="223207"/>
            </a:xfrm>
            <a:custGeom>
              <a:rect b="b" l="l" r="r" t="t"/>
              <a:pathLst>
                <a:path extrusionOk="0" h="150" w="75">
                  <a:moveTo>
                    <a:pt x="0" y="0"/>
                  </a:moveTo>
                  <a:cubicBezTo>
                    <a:pt x="0" y="150"/>
                    <a:pt x="0" y="150"/>
                    <a:pt x="0" y="150"/>
                  </a:cubicBezTo>
                  <a:cubicBezTo>
                    <a:pt x="41" y="150"/>
                    <a:pt x="75" y="116"/>
                    <a:pt x="75" y="75"/>
                  </a:cubicBezTo>
                  <a:cubicBezTo>
                    <a:pt x="75" y="33"/>
                    <a:pt x="41" y="0"/>
                    <a:pt x="0"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08" name="Google Shape;1408;p43"/>
            <p:cNvCxnSpPr/>
            <p:nvPr/>
          </p:nvCxnSpPr>
          <p:spPr>
            <a:xfrm rot="10800000">
              <a:off x="4573777"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409" name="Google Shape;1409;p43"/>
            <p:cNvCxnSpPr/>
            <p:nvPr/>
          </p:nvCxnSpPr>
          <p:spPr>
            <a:xfrm rot="10800000">
              <a:off x="4573846"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410" name="Google Shape;1410;p43"/>
            <p:cNvCxnSpPr/>
            <p:nvPr/>
          </p:nvCxnSpPr>
          <p:spPr>
            <a:xfrm flipH="1">
              <a:off x="4573846"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411" name="Google Shape;1411;p43"/>
            <p:cNvSpPr/>
            <p:nvPr/>
          </p:nvSpPr>
          <p:spPr>
            <a:xfrm>
              <a:off x="4464025" y="1094370"/>
              <a:ext cx="109776" cy="223207"/>
            </a:xfrm>
            <a:custGeom>
              <a:rect b="b" l="l" r="r" t="t"/>
              <a:pathLst>
                <a:path extrusionOk="0" h="150" w="75">
                  <a:moveTo>
                    <a:pt x="75" y="0"/>
                  </a:moveTo>
                  <a:cubicBezTo>
                    <a:pt x="75" y="150"/>
                    <a:pt x="75" y="150"/>
                    <a:pt x="75" y="150"/>
                  </a:cubicBezTo>
                  <a:cubicBezTo>
                    <a:pt x="33" y="150"/>
                    <a:pt x="0" y="116"/>
                    <a:pt x="0" y="75"/>
                  </a:cubicBezTo>
                  <a:cubicBezTo>
                    <a:pt x="0" y="33"/>
                    <a:pt x="33" y="0"/>
                    <a:pt x="75"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12" name="Google Shape;1412;p43"/>
            <p:cNvCxnSpPr/>
            <p:nvPr/>
          </p:nvCxnSpPr>
          <p:spPr>
            <a:xfrm>
              <a:off x="4464025"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413" name="Google Shape;1413;p43"/>
            <p:cNvCxnSpPr/>
            <p:nvPr/>
          </p:nvCxnSpPr>
          <p:spPr>
            <a:xfrm flipH="1" rot="10800000">
              <a:off x="4496959"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414" name="Google Shape;1414;p43"/>
            <p:cNvCxnSpPr/>
            <p:nvPr/>
          </p:nvCxnSpPr>
          <p:spPr>
            <a:xfrm>
              <a:off x="4496959"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415" name="Google Shape;1415;p43"/>
            <p:cNvSpPr/>
            <p:nvPr/>
          </p:nvSpPr>
          <p:spPr>
            <a:xfrm>
              <a:off x="4317657" y="951666"/>
              <a:ext cx="512289" cy="512275"/>
            </a:xfrm>
            <a:custGeom>
              <a:rect b="b" l="l" r="r" t="t"/>
              <a:pathLst>
                <a:path extrusionOk="0" h="140" w="140">
                  <a:moveTo>
                    <a:pt x="0" y="70"/>
                  </a:moveTo>
                  <a:lnTo>
                    <a:pt x="70" y="0"/>
                  </a:lnTo>
                  <a:lnTo>
                    <a:pt x="140" y="70"/>
                  </a:lnTo>
                  <a:lnTo>
                    <a:pt x="70" y="140"/>
                  </a:lnTo>
                  <a:lnTo>
                    <a:pt x="0" y="7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16" name="Google Shape;1416;p43"/>
            <p:cNvCxnSpPr/>
            <p:nvPr/>
          </p:nvCxnSpPr>
          <p:spPr>
            <a:xfrm rot="10800000">
              <a:off x="4548180" y="977269"/>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417" name="Google Shape;1417;p43"/>
            <p:cNvCxnSpPr/>
            <p:nvPr/>
          </p:nvCxnSpPr>
          <p:spPr>
            <a:xfrm flipH="1" rot="10800000">
              <a:off x="4559164" y="977330"/>
              <a:ext cx="40200" cy="40200"/>
            </a:xfrm>
            <a:prstGeom prst="straightConnector1">
              <a:avLst/>
            </a:prstGeom>
            <a:noFill/>
            <a:ln cap="flat" cmpd="sng" w="9525">
              <a:solidFill>
                <a:schemeClr val="lt2"/>
              </a:solidFill>
              <a:prstDash val="solid"/>
              <a:miter lim="800000"/>
              <a:headEnd len="med" w="med" type="none"/>
              <a:tailEnd len="med" w="med" type="none"/>
            </a:ln>
          </p:spPr>
        </p:cxnSp>
        <p:cxnSp>
          <p:nvCxnSpPr>
            <p:cNvPr id="1418" name="Google Shape;1418;p43"/>
            <p:cNvCxnSpPr/>
            <p:nvPr/>
          </p:nvCxnSpPr>
          <p:spPr>
            <a:xfrm flipH="1">
              <a:off x="4548180" y="1398077"/>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419" name="Google Shape;1419;p43"/>
            <p:cNvCxnSpPr/>
            <p:nvPr/>
          </p:nvCxnSpPr>
          <p:spPr>
            <a:xfrm>
              <a:off x="4559164" y="1394416"/>
              <a:ext cx="44400" cy="44400"/>
            </a:xfrm>
            <a:prstGeom prst="straightConnector1">
              <a:avLst/>
            </a:prstGeom>
            <a:noFill/>
            <a:ln cap="flat" cmpd="sng" w="9525">
              <a:solidFill>
                <a:schemeClr val="lt2"/>
              </a:solidFill>
              <a:prstDash val="solid"/>
              <a:miter lim="800000"/>
              <a:headEnd len="med" w="med" type="none"/>
              <a:tailEnd len="med" w="med" type="none"/>
            </a:ln>
          </p:spPr>
        </p:cxnSp>
        <p:cxnSp>
          <p:nvCxnSpPr>
            <p:cNvPr id="1420" name="Google Shape;1420;p43"/>
            <p:cNvCxnSpPr/>
            <p:nvPr/>
          </p:nvCxnSpPr>
          <p:spPr>
            <a:xfrm>
              <a:off x="4756762" y="1185849"/>
              <a:ext cx="44400" cy="47700"/>
            </a:xfrm>
            <a:prstGeom prst="straightConnector1">
              <a:avLst/>
            </a:prstGeom>
            <a:noFill/>
            <a:ln cap="flat" cmpd="sng" w="9525">
              <a:solidFill>
                <a:schemeClr val="lt2"/>
              </a:solidFill>
              <a:prstDash val="solid"/>
              <a:miter lim="800000"/>
              <a:headEnd len="med" w="med" type="none"/>
              <a:tailEnd len="med" w="med" type="none"/>
            </a:ln>
          </p:spPr>
        </p:cxnSp>
        <p:cxnSp>
          <p:nvCxnSpPr>
            <p:cNvPr id="1421" name="Google Shape;1421;p43"/>
            <p:cNvCxnSpPr/>
            <p:nvPr/>
          </p:nvCxnSpPr>
          <p:spPr>
            <a:xfrm flipH="1" rot="10800000">
              <a:off x="4767740" y="1178521"/>
              <a:ext cx="333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422" name="Google Shape;1422;p43"/>
            <p:cNvCxnSpPr/>
            <p:nvPr/>
          </p:nvCxnSpPr>
          <p:spPr>
            <a:xfrm rot="10800000">
              <a:off x="4343683" y="1178940"/>
              <a:ext cx="43500" cy="43500"/>
            </a:xfrm>
            <a:prstGeom prst="straightConnector1">
              <a:avLst/>
            </a:prstGeom>
            <a:noFill/>
            <a:ln cap="flat" cmpd="sng" w="9525">
              <a:solidFill>
                <a:schemeClr val="lt2"/>
              </a:solidFill>
              <a:prstDash val="solid"/>
              <a:miter lim="800000"/>
              <a:headEnd len="med" w="med" type="none"/>
              <a:tailEnd len="med" w="med" type="none"/>
            </a:ln>
          </p:spPr>
        </p:cxnSp>
        <p:cxnSp>
          <p:nvCxnSpPr>
            <p:cNvPr id="1423" name="Google Shape;1423;p43"/>
            <p:cNvCxnSpPr/>
            <p:nvPr/>
          </p:nvCxnSpPr>
          <p:spPr>
            <a:xfrm flipH="1">
              <a:off x="4343325" y="1196825"/>
              <a:ext cx="40200" cy="36600"/>
            </a:xfrm>
            <a:prstGeom prst="straightConnector1">
              <a:avLst/>
            </a:prstGeom>
            <a:noFill/>
            <a:ln cap="flat" cmpd="sng" w="9525">
              <a:solidFill>
                <a:schemeClr val="lt2"/>
              </a:solidFill>
              <a:prstDash val="solid"/>
              <a:miter lim="800000"/>
              <a:headEnd len="med" w="med" type="none"/>
              <a:tailEnd len="med" w="med" type="none"/>
            </a:ln>
          </p:spPr>
        </p:cxnSp>
        <p:sp>
          <p:nvSpPr>
            <p:cNvPr id="1424" name="Google Shape;1424;p43"/>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25" name="Google Shape;1425;p43"/>
            <p:cNvCxnSpPr/>
            <p:nvPr/>
          </p:nvCxnSpPr>
          <p:spPr>
            <a:xfrm>
              <a:off x="4965337" y="1207803"/>
              <a:ext cx="746700" cy="0"/>
            </a:xfrm>
            <a:prstGeom prst="straightConnector1">
              <a:avLst/>
            </a:prstGeom>
            <a:noFill/>
            <a:ln cap="flat" cmpd="sng" w="9525">
              <a:solidFill>
                <a:schemeClr val="lt2"/>
              </a:solidFill>
              <a:prstDash val="solid"/>
              <a:miter lim="800000"/>
              <a:headEnd len="med" w="med" type="none"/>
              <a:tailEnd len="med" w="med" type="none"/>
            </a:ln>
          </p:spPr>
        </p:cxnSp>
        <p:sp>
          <p:nvSpPr>
            <p:cNvPr id="1426" name="Google Shape;1426;p43"/>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27" name="Google Shape;1427;p43"/>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428" name="Google Shape;1428;p43"/>
            <p:cNvSpPr/>
            <p:nvPr/>
          </p:nvSpPr>
          <p:spPr>
            <a:xfrm>
              <a:off x="4932403" y="1101688"/>
              <a:ext cx="504970" cy="58546"/>
            </a:xfrm>
            <a:custGeom>
              <a:rect b="b" l="l" r="r" t="t"/>
              <a:pathLst>
                <a:path extrusionOk="0" h="16" w="138">
                  <a:moveTo>
                    <a:pt x="138" y="16"/>
                  </a:moveTo>
                  <a:lnTo>
                    <a:pt x="16" y="16"/>
                  </a:lnTo>
                  <a:lnTo>
                    <a:pt x="0"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43"/>
            <p:cNvSpPr/>
            <p:nvPr/>
          </p:nvSpPr>
          <p:spPr>
            <a:xfrm>
              <a:off x="4932403" y="1251712"/>
              <a:ext cx="504970" cy="58546"/>
            </a:xfrm>
            <a:custGeom>
              <a:rect b="b" l="l" r="r" t="t"/>
              <a:pathLst>
                <a:path extrusionOk="0" h="16" w="138">
                  <a:moveTo>
                    <a:pt x="138" y="0"/>
                  </a:moveTo>
                  <a:lnTo>
                    <a:pt x="16" y="0"/>
                  </a:lnTo>
                  <a:lnTo>
                    <a:pt x="0"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43"/>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31" name="Google Shape;1431;p43"/>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432" name="Google Shape;1432;p43"/>
            <p:cNvSpPr/>
            <p:nvPr/>
          </p:nvSpPr>
          <p:spPr>
            <a:xfrm>
              <a:off x="5616676" y="1109006"/>
              <a:ext cx="95139" cy="190274"/>
            </a:xfrm>
            <a:custGeom>
              <a:rect b="b" l="l" r="r" t="t"/>
              <a:pathLst>
                <a:path extrusionOk="0" h="52" w="26">
                  <a:moveTo>
                    <a:pt x="0" y="0"/>
                  </a:moveTo>
                  <a:lnTo>
                    <a:pt x="26" y="27"/>
                  </a:lnTo>
                  <a:lnTo>
                    <a:pt x="0"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43"/>
            <p:cNvSpPr/>
            <p:nvPr/>
          </p:nvSpPr>
          <p:spPr>
            <a:xfrm>
              <a:off x="5499582" y="1130961"/>
              <a:ext cx="150029" cy="150025"/>
            </a:xfrm>
            <a:custGeom>
              <a:rect b="b" l="l" r="r" t="t"/>
              <a:pathLst>
                <a:path extrusionOk="0" h="41" w="41">
                  <a:moveTo>
                    <a:pt x="20" y="41"/>
                  </a:moveTo>
                  <a:lnTo>
                    <a:pt x="0" y="21"/>
                  </a:lnTo>
                  <a:lnTo>
                    <a:pt x="20" y="0"/>
                  </a:lnTo>
                  <a:lnTo>
                    <a:pt x="41"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34" name="Google Shape;1434;p43"/>
            <p:cNvCxnSpPr/>
            <p:nvPr/>
          </p:nvCxnSpPr>
          <p:spPr>
            <a:xfrm>
              <a:off x="5572766"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435" name="Google Shape;1435;p43"/>
            <p:cNvCxnSpPr/>
            <p:nvPr/>
          </p:nvCxnSpPr>
          <p:spPr>
            <a:xfrm rot="10800000">
              <a:off x="3431967" y="1207803"/>
              <a:ext cx="750300" cy="0"/>
            </a:xfrm>
            <a:prstGeom prst="straightConnector1">
              <a:avLst/>
            </a:prstGeom>
            <a:noFill/>
            <a:ln cap="flat" cmpd="sng" w="9525">
              <a:solidFill>
                <a:schemeClr val="lt2"/>
              </a:solidFill>
              <a:prstDash val="solid"/>
              <a:miter lim="800000"/>
              <a:headEnd len="med" w="med" type="none"/>
              <a:tailEnd len="med" w="med" type="none"/>
            </a:ln>
          </p:spPr>
        </p:cxnSp>
        <p:sp>
          <p:nvSpPr>
            <p:cNvPr id="1436" name="Google Shape;1436;p43"/>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37" name="Google Shape;1437;p43"/>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438" name="Google Shape;1438;p43"/>
            <p:cNvSpPr/>
            <p:nvPr/>
          </p:nvSpPr>
          <p:spPr>
            <a:xfrm>
              <a:off x="3706571" y="1101688"/>
              <a:ext cx="504970" cy="58546"/>
            </a:xfrm>
            <a:custGeom>
              <a:rect b="b" l="l" r="r" t="t"/>
              <a:pathLst>
                <a:path extrusionOk="0" h="16" w="138">
                  <a:moveTo>
                    <a:pt x="0" y="16"/>
                  </a:moveTo>
                  <a:lnTo>
                    <a:pt x="123" y="16"/>
                  </a:lnTo>
                  <a:lnTo>
                    <a:pt x="138"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9" name="Google Shape;1439;p43"/>
            <p:cNvSpPr/>
            <p:nvPr/>
          </p:nvSpPr>
          <p:spPr>
            <a:xfrm>
              <a:off x="3706571" y="1251712"/>
              <a:ext cx="504970" cy="58546"/>
            </a:xfrm>
            <a:custGeom>
              <a:rect b="b" l="l" r="r" t="t"/>
              <a:pathLst>
                <a:path extrusionOk="0" h="16" w="138">
                  <a:moveTo>
                    <a:pt x="0" y="0"/>
                  </a:moveTo>
                  <a:lnTo>
                    <a:pt x="123" y="0"/>
                  </a:lnTo>
                  <a:lnTo>
                    <a:pt x="138"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43"/>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41" name="Google Shape;1441;p43"/>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442" name="Google Shape;1442;p43"/>
            <p:cNvSpPr/>
            <p:nvPr/>
          </p:nvSpPr>
          <p:spPr>
            <a:xfrm>
              <a:off x="3432129" y="1109006"/>
              <a:ext cx="98800" cy="190274"/>
            </a:xfrm>
            <a:custGeom>
              <a:rect b="b" l="l" r="r" t="t"/>
              <a:pathLst>
                <a:path extrusionOk="0" h="52" w="27">
                  <a:moveTo>
                    <a:pt x="27" y="0"/>
                  </a:moveTo>
                  <a:lnTo>
                    <a:pt x="0" y="27"/>
                  </a:lnTo>
                  <a:lnTo>
                    <a:pt x="27"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43"/>
            <p:cNvSpPr/>
            <p:nvPr/>
          </p:nvSpPr>
          <p:spPr>
            <a:xfrm>
              <a:off x="3497995" y="1130961"/>
              <a:ext cx="146368" cy="150025"/>
            </a:xfrm>
            <a:custGeom>
              <a:rect b="b" l="l" r="r" t="t"/>
              <a:pathLst>
                <a:path extrusionOk="0" h="41" w="40">
                  <a:moveTo>
                    <a:pt x="20" y="41"/>
                  </a:moveTo>
                  <a:lnTo>
                    <a:pt x="40" y="21"/>
                  </a:lnTo>
                  <a:lnTo>
                    <a:pt x="20" y="0"/>
                  </a:lnTo>
                  <a:lnTo>
                    <a:pt x="0"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44" name="Google Shape;1444;p43"/>
            <p:cNvCxnSpPr/>
            <p:nvPr/>
          </p:nvCxnSpPr>
          <p:spPr>
            <a:xfrm>
              <a:off x="3571179"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445" name="Google Shape;1445;p43"/>
            <p:cNvCxnSpPr/>
            <p:nvPr/>
          </p:nvCxnSpPr>
          <p:spPr>
            <a:xfrm rot="10800000">
              <a:off x="732000" y="1206750"/>
              <a:ext cx="2703600" cy="0"/>
            </a:xfrm>
            <a:prstGeom prst="straightConnector1">
              <a:avLst/>
            </a:prstGeom>
            <a:noFill/>
            <a:ln cap="flat" cmpd="sng" w="9525">
              <a:solidFill>
                <a:schemeClr val="lt2"/>
              </a:solidFill>
              <a:prstDash val="solid"/>
              <a:round/>
              <a:headEnd len="med" w="med" type="none"/>
              <a:tailEnd len="med" w="med" type="none"/>
            </a:ln>
          </p:spPr>
        </p:cxnSp>
        <p:cxnSp>
          <p:nvCxnSpPr>
            <p:cNvPr id="1446" name="Google Shape;1446;p43"/>
            <p:cNvCxnSpPr/>
            <p:nvPr/>
          </p:nvCxnSpPr>
          <p:spPr>
            <a:xfrm rot="10800000">
              <a:off x="5712000" y="1206750"/>
              <a:ext cx="2703600" cy="0"/>
            </a:xfrm>
            <a:prstGeom prst="straightConnector1">
              <a:avLst/>
            </a:prstGeom>
            <a:noFill/>
            <a:ln cap="flat" cmpd="sng" w="9525">
              <a:solidFill>
                <a:schemeClr val="lt2"/>
              </a:solidFill>
              <a:prstDash val="solid"/>
              <a:round/>
              <a:headEnd len="med" w="med" type="none"/>
              <a:tailEnd len="med" w="med" type="none"/>
            </a:ln>
          </p:spPr>
        </p:cxnSp>
      </p:grpSp>
      <p:sp>
        <p:nvSpPr>
          <p:cNvPr id="1447" name="Google Shape;1447;p43"/>
          <p:cNvSpPr/>
          <p:nvPr/>
        </p:nvSpPr>
        <p:spPr>
          <a:xfrm>
            <a:off x="2318375" y="2951250"/>
            <a:ext cx="369600" cy="828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48" name="Google Shape;1448;p43"/>
          <p:cNvSpPr/>
          <p:nvPr/>
        </p:nvSpPr>
        <p:spPr>
          <a:xfrm>
            <a:off x="6581225" y="2951250"/>
            <a:ext cx="369600" cy="828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grpSp>
        <p:nvGrpSpPr>
          <p:cNvPr id="1453" name="Google Shape;1453;p44"/>
          <p:cNvGrpSpPr/>
          <p:nvPr/>
        </p:nvGrpSpPr>
        <p:grpSpPr>
          <a:xfrm>
            <a:off x="1221710" y="774550"/>
            <a:ext cx="342666" cy="3594400"/>
            <a:chOff x="920948" y="775175"/>
            <a:chExt cx="342666" cy="3594400"/>
          </a:xfrm>
        </p:grpSpPr>
        <p:grpSp>
          <p:nvGrpSpPr>
            <p:cNvPr id="1454" name="Google Shape;1454;p44"/>
            <p:cNvGrpSpPr/>
            <p:nvPr/>
          </p:nvGrpSpPr>
          <p:grpSpPr>
            <a:xfrm>
              <a:off x="920948" y="1388118"/>
              <a:ext cx="342666" cy="2367669"/>
              <a:chOff x="920948" y="1388118"/>
              <a:chExt cx="342666" cy="2367669"/>
            </a:xfrm>
          </p:grpSpPr>
          <p:sp>
            <p:nvSpPr>
              <p:cNvPr id="1455" name="Google Shape;1455;p44"/>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44"/>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44"/>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58" name="Google Shape;1458;p44"/>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459" name="Google Shape;1459;p44"/>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0" name="Google Shape;1460;p44"/>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1" name="Google Shape;1461;p44"/>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2" name="Google Shape;1462;p44"/>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63" name="Google Shape;1463;p44"/>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464" name="Google Shape;1464;p44"/>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465" name="Google Shape;1465;p44"/>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6" name="Google Shape;1466;p44"/>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67" name="Google Shape;1467;p44"/>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468" name="Google Shape;1468;p44"/>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469" name="Google Shape;1469;p44"/>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0" name="Google Shape;1470;p44"/>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44"/>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72" name="Google Shape;1472;p44"/>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473" name="Google Shape;1473;p44"/>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474" name="Google Shape;1474;p44"/>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475" name="Google Shape;1475;p44"/>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476" name="Google Shape;1476;p44"/>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grpSp>
        <p:nvGrpSpPr>
          <p:cNvPr id="1477" name="Google Shape;1477;p44"/>
          <p:cNvGrpSpPr/>
          <p:nvPr/>
        </p:nvGrpSpPr>
        <p:grpSpPr>
          <a:xfrm>
            <a:off x="7579460" y="774550"/>
            <a:ext cx="342666" cy="3594400"/>
            <a:chOff x="920948" y="775175"/>
            <a:chExt cx="342666" cy="3594400"/>
          </a:xfrm>
        </p:grpSpPr>
        <p:grpSp>
          <p:nvGrpSpPr>
            <p:cNvPr id="1478" name="Google Shape;1478;p44"/>
            <p:cNvGrpSpPr/>
            <p:nvPr/>
          </p:nvGrpSpPr>
          <p:grpSpPr>
            <a:xfrm>
              <a:off x="920948" y="1388118"/>
              <a:ext cx="342666" cy="2367669"/>
              <a:chOff x="920948" y="1388118"/>
              <a:chExt cx="342666" cy="2367669"/>
            </a:xfrm>
          </p:grpSpPr>
          <p:sp>
            <p:nvSpPr>
              <p:cNvPr id="1479" name="Google Shape;1479;p44"/>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0" name="Google Shape;1480;p44"/>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1" name="Google Shape;1481;p44"/>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82" name="Google Shape;1482;p44"/>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483" name="Google Shape;1483;p44"/>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44"/>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44"/>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44"/>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87" name="Google Shape;1487;p44"/>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488" name="Google Shape;1488;p44"/>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489" name="Google Shape;1489;p44"/>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44"/>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91" name="Google Shape;1491;p44"/>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492" name="Google Shape;1492;p44"/>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493" name="Google Shape;1493;p44"/>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44"/>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5" name="Google Shape;1495;p44"/>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96" name="Google Shape;1496;p44"/>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497" name="Google Shape;1497;p44"/>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498" name="Google Shape;1498;p44"/>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499" name="Google Shape;1499;p44"/>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500" name="Google Shape;1500;p44"/>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sp>
        <p:nvSpPr>
          <p:cNvPr id="1501" name="Google Shape;1501;p44"/>
          <p:cNvSpPr txBox="1"/>
          <p:nvPr/>
        </p:nvSpPr>
        <p:spPr>
          <a:xfrm>
            <a:off x="1448425" y="1614350"/>
            <a:ext cx="2925300" cy="2325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Location validation and boundary cases to be able to check if the boat is in the correct location</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Faced issues with the random turns </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Problem with skipping a players turn after using radar whenever the radar was unavailable</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Multiple display issues where the grid was not aligned perfectly </a:t>
            </a:r>
            <a:endParaRPr sz="1100">
              <a:solidFill>
                <a:schemeClr val="dk1"/>
              </a:solidFill>
              <a:latin typeface="Jost Light"/>
              <a:ea typeface="Jost Light"/>
              <a:cs typeface="Jost Light"/>
              <a:sym typeface="Jost Light"/>
            </a:endParaRPr>
          </a:p>
        </p:txBody>
      </p:sp>
      <p:sp>
        <p:nvSpPr>
          <p:cNvPr id="1502" name="Google Shape;1502;p44"/>
          <p:cNvSpPr txBox="1"/>
          <p:nvPr/>
        </p:nvSpPr>
        <p:spPr>
          <a:xfrm>
            <a:off x="4516450" y="1614350"/>
            <a:ext cx="3063000" cy="2325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Added a function to validate boat placement by checking for overlaps in the 2D array.</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Implemented a random turn generator using the current time as a seed.</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Created a function to skip a player's turn if their move is invalid, and mark the turn as done if valid.</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Fixed the grid alignment by adjusting the for-loop index to ensure proper formatting.</a:t>
            </a:r>
            <a:endParaRPr sz="1100">
              <a:solidFill>
                <a:schemeClr val="dk1"/>
              </a:solidFill>
              <a:latin typeface="Jost Light"/>
              <a:ea typeface="Jost Light"/>
              <a:cs typeface="Jost Light"/>
              <a:sym typeface="Jost Light"/>
            </a:endParaRPr>
          </a:p>
          <a:p>
            <a:pPr indent="0" lvl="0" marL="457200" rtl="0" algn="l">
              <a:lnSpc>
                <a:spcPct val="150000"/>
              </a:lnSpc>
              <a:spcBef>
                <a:spcPts val="0"/>
              </a:spcBef>
              <a:spcAft>
                <a:spcPts val="0"/>
              </a:spcAft>
              <a:buNone/>
            </a:pPr>
            <a:r>
              <a:t/>
            </a:r>
            <a:endParaRPr sz="1100">
              <a:solidFill>
                <a:schemeClr val="dk1"/>
              </a:solidFill>
              <a:latin typeface="Jost Light"/>
              <a:ea typeface="Jost Light"/>
              <a:cs typeface="Jost Light"/>
              <a:sym typeface="Jost Light"/>
            </a:endParaRPr>
          </a:p>
        </p:txBody>
      </p:sp>
      <p:sp>
        <p:nvSpPr>
          <p:cNvPr id="1503" name="Google Shape;1503;p44"/>
          <p:cNvSpPr txBox="1"/>
          <p:nvPr/>
        </p:nvSpPr>
        <p:spPr>
          <a:xfrm>
            <a:off x="4015863" y="722825"/>
            <a:ext cx="1112100" cy="76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solidFill>
                  <a:schemeClr val="dk1"/>
                </a:solidFill>
                <a:latin typeface="Jost Light"/>
                <a:ea typeface="Jost Light"/>
                <a:cs typeface="Jost Light"/>
                <a:sym typeface="Jost Light"/>
              </a:rPr>
              <a:t>Phase 1</a:t>
            </a:r>
            <a:endParaRPr sz="2100">
              <a:solidFill>
                <a:schemeClr val="dk1"/>
              </a:solidFill>
              <a:latin typeface="Jost Light"/>
              <a:ea typeface="Jost Light"/>
              <a:cs typeface="Jost Light"/>
              <a:sym typeface="Jos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grpSp>
        <p:nvGrpSpPr>
          <p:cNvPr id="1508" name="Google Shape;1508;p45"/>
          <p:cNvGrpSpPr/>
          <p:nvPr/>
        </p:nvGrpSpPr>
        <p:grpSpPr>
          <a:xfrm>
            <a:off x="1091210" y="774550"/>
            <a:ext cx="342666" cy="3594400"/>
            <a:chOff x="920948" y="775175"/>
            <a:chExt cx="342666" cy="3594400"/>
          </a:xfrm>
        </p:grpSpPr>
        <p:grpSp>
          <p:nvGrpSpPr>
            <p:cNvPr id="1509" name="Google Shape;1509;p45"/>
            <p:cNvGrpSpPr/>
            <p:nvPr/>
          </p:nvGrpSpPr>
          <p:grpSpPr>
            <a:xfrm>
              <a:off x="920948" y="1388118"/>
              <a:ext cx="342666" cy="2367669"/>
              <a:chOff x="920948" y="1388118"/>
              <a:chExt cx="342666" cy="2367669"/>
            </a:xfrm>
          </p:grpSpPr>
          <p:sp>
            <p:nvSpPr>
              <p:cNvPr id="1510" name="Google Shape;1510;p45"/>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1" name="Google Shape;1511;p45"/>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2" name="Google Shape;1512;p45"/>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13" name="Google Shape;1513;p45"/>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514" name="Google Shape;1514;p45"/>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5" name="Google Shape;1515;p45"/>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6" name="Google Shape;1516;p45"/>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7" name="Google Shape;1517;p45"/>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18" name="Google Shape;1518;p45"/>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519" name="Google Shape;1519;p45"/>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520" name="Google Shape;1520;p45"/>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1" name="Google Shape;1521;p45"/>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22" name="Google Shape;1522;p45"/>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523" name="Google Shape;1523;p45"/>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524" name="Google Shape;1524;p45"/>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45"/>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6" name="Google Shape;1526;p45"/>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27" name="Google Shape;1527;p45"/>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528" name="Google Shape;1528;p45"/>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529" name="Google Shape;1529;p45"/>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530" name="Google Shape;1530;p45"/>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531" name="Google Shape;1531;p45"/>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grpSp>
        <p:nvGrpSpPr>
          <p:cNvPr id="1532" name="Google Shape;1532;p45"/>
          <p:cNvGrpSpPr/>
          <p:nvPr/>
        </p:nvGrpSpPr>
        <p:grpSpPr>
          <a:xfrm>
            <a:off x="8237485" y="774550"/>
            <a:ext cx="342666" cy="3594400"/>
            <a:chOff x="920948" y="775175"/>
            <a:chExt cx="342666" cy="3594400"/>
          </a:xfrm>
        </p:grpSpPr>
        <p:grpSp>
          <p:nvGrpSpPr>
            <p:cNvPr id="1533" name="Google Shape;1533;p45"/>
            <p:cNvGrpSpPr/>
            <p:nvPr/>
          </p:nvGrpSpPr>
          <p:grpSpPr>
            <a:xfrm>
              <a:off x="920948" y="1388118"/>
              <a:ext cx="342666" cy="2367669"/>
              <a:chOff x="920948" y="1388118"/>
              <a:chExt cx="342666" cy="2367669"/>
            </a:xfrm>
          </p:grpSpPr>
          <p:sp>
            <p:nvSpPr>
              <p:cNvPr id="1534" name="Google Shape;1534;p45"/>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5" name="Google Shape;1535;p45"/>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45"/>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37" name="Google Shape;1537;p45"/>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538" name="Google Shape;1538;p45"/>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45"/>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45"/>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45"/>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42" name="Google Shape;1542;p45"/>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543" name="Google Shape;1543;p45"/>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544" name="Google Shape;1544;p45"/>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45"/>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46" name="Google Shape;1546;p45"/>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547" name="Google Shape;1547;p45"/>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548" name="Google Shape;1548;p45"/>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45"/>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0" name="Google Shape;1550;p45"/>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51" name="Google Shape;1551;p45"/>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552" name="Google Shape;1552;p45"/>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553" name="Google Shape;1553;p45"/>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554" name="Google Shape;1554;p45"/>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555" name="Google Shape;1555;p45"/>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sp>
        <p:nvSpPr>
          <p:cNvPr id="1556" name="Google Shape;1556;p45"/>
          <p:cNvSpPr txBox="1"/>
          <p:nvPr/>
        </p:nvSpPr>
        <p:spPr>
          <a:xfrm>
            <a:off x="1281650" y="970275"/>
            <a:ext cx="3631500" cy="12108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Font typeface="Jost Light"/>
              <a:buAutoNum type="arabicPeriod"/>
            </a:pPr>
            <a:r>
              <a:rPr lang="en" sz="1300">
                <a:solidFill>
                  <a:schemeClr val="dk1"/>
                </a:solidFill>
                <a:latin typeface="Jost Light"/>
                <a:ea typeface="Jost Light"/>
                <a:cs typeface="Jost Light"/>
                <a:sym typeface="Jost Light"/>
              </a:rPr>
              <a:t>Tried implementing the special moves but constantly got incorrect output</a:t>
            </a:r>
            <a:endParaRPr sz="1300">
              <a:solidFill>
                <a:schemeClr val="dk1"/>
              </a:solidFill>
              <a:latin typeface="Jost Light"/>
              <a:ea typeface="Jost Light"/>
              <a:cs typeface="Jost Light"/>
              <a:sym typeface="Jost Light"/>
            </a:endParaRPr>
          </a:p>
          <a:p>
            <a:pPr indent="-311150" lvl="0" marL="457200" rtl="0" algn="l">
              <a:lnSpc>
                <a:spcPct val="150000"/>
              </a:lnSpc>
              <a:spcBef>
                <a:spcPts val="0"/>
              </a:spcBef>
              <a:spcAft>
                <a:spcPts val="0"/>
              </a:spcAft>
              <a:buClr>
                <a:schemeClr val="dk1"/>
              </a:buClr>
              <a:buSzPts val="1300"/>
              <a:buFont typeface="Jost Light"/>
              <a:buAutoNum type="arabicPeriod"/>
            </a:pPr>
            <a:r>
              <a:rPr lang="en" sz="1300">
                <a:solidFill>
                  <a:schemeClr val="dk1"/>
                </a:solidFill>
                <a:latin typeface="Jost Light"/>
                <a:ea typeface="Jost Light"/>
                <a:cs typeface="Jost Light"/>
                <a:sym typeface="Jost Light"/>
              </a:rPr>
              <a:t>While implementing levels we had problems trying to improve the hits and miss tracking</a:t>
            </a:r>
            <a:endParaRPr sz="1300">
              <a:solidFill>
                <a:schemeClr val="dk1"/>
              </a:solidFill>
              <a:latin typeface="Jost Light"/>
              <a:ea typeface="Jost Light"/>
              <a:cs typeface="Jost Light"/>
              <a:sym typeface="Jost Light"/>
            </a:endParaRPr>
          </a:p>
          <a:p>
            <a:pPr indent="-311150" lvl="0" marL="457200" rtl="0" algn="l">
              <a:lnSpc>
                <a:spcPct val="150000"/>
              </a:lnSpc>
              <a:spcBef>
                <a:spcPts val="0"/>
              </a:spcBef>
              <a:spcAft>
                <a:spcPts val="0"/>
              </a:spcAft>
              <a:buClr>
                <a:schemeClr val="dk1"/>
              </a:buClr>
              <a:buSzPts val="1300"/>
              <a:buFont typeface="Jost Light"/>
              <a:buAutoNum type="arabicPeriod"/>
            </a:pPr>
            <a:r>
              <a:rPr lang="en" sz="1300">
                <a:solidFill>
                  <a:schemeClr val="dk1"/>
                </a:solidFill>
                <a:latin typeface="Jost Light"/>
                <a:ea typeface="Jost Light"/>
                <a:cs typeface="Jost Light"/>
                <a:sym typeface="Jost Light"/>
              </a:rPr>
              <a:t>Problem with smoke screen and how it works </a:t>
            </a:r>
            <a:endParaRPr sz="1300">
              <a:solidFill>
                <a:schemeClr val="dk1"/>
              </a:solidFill>
              <a:latin typeface="Jost Light"/>
              <a:ea typeface="Jost Light"/>
              <a:cs typeface="Jost Light"/>
              <a:sym typeface="Jost Light"/>
            </a:endParaRPr>
          </a:p>
          <a:p>
            <a:pPr indent="-311150" lvl="0" marL="457200" rtl="0" algn="l">
              <a:lnSpc>
                <a:spcPct val="150000"/>
              </a:lnSpc>
              <a:spcBef>
                <a:spcPts val="0"/>
              </a:spcBef>
              <a:spcAft>
                <a:spcPts val="0"/>
              </a:spcAft>
              <a:buClr>
                <a:schemeClr val="dk1"/>
              </a:buClr>
              <a:buSzPts val="1300"/>
              <a:buFont typeface="Jost Light"/>
              <a:buAutoNum type="arabicPeriod"/>
            </a:pPr>
            <a:r>
              <a:rPr lang="en" sz="1300">
                <a:solidFill>
                  <a:schemeClr val="dk1"/>
                </a:solidFill>
                <a:latin typeface="Jost Light"/>
                <a:ea typeface="Jost Light"/>
                <a:cs typeface="Jost Light"/>
                <a:sym typeface="Jost Light"/>
              </a:rPr>
              <a:t>Endgame condition failed to produce the correct output </a:t>
            </a:r>
            <a:endParaRPr sz="1300">
              <a:solidFill>
                <a:schemeClr val="dk1"/>
              </a:solidFill>
              <a:latin typeface="Jost Light"/>
              <a:ea typeface="Jost Light"/>
              <a:cs typeface="Jost Light"/>
              <a:sym typeface="Jost Light"/>
            </a:endParaRPr>
          </a:p>
          <a:p>
            <a:pPr indent="0" lvl="0" marL="0" rtl="0" algn="l">
              <a:spcBef>
                <a:spcPts val="0"/>
              </a:spcBef>
              <a:spcAft>
                <a:spcPts val="0"/>
              </a:spcAft>
              <a:buNone/>
            </a:pPr>
            <a:r>
              <a:t/>
            </a:r>
            <a:endParaRPr sz="1300">
              <a:solidFill>
                <a:schemeClr val="dk1"/>
              </a:solidFill>
              <a:latin typeface="Jost Light"/>
              <a:ea typeface="Jost Light"/>
              <a:cs typeface="Jost Light"/>
              <a:sym typeface="Jost Light"/>
            </a:endParaRPr>
          </a:p>
        </p:txBody>
      </p:sp>
      <p:sp>
        <p:nvSpPr>
          <p:cNvPr id="1557" name="Google Shape;1557;p45"/>
          <p:cNvSpPr txBox="1"/>
          <p:nvPr/>
        </p:nvSpPr>
        <p:spPr>
          <a:xfrm>
            <a:off x="4562700" y="970275"/>
            <a:ext cx="3769200" cy="12108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Font typeface="Jost Light"/>
              <a:buAutoNum type="arabicPeriod"/>
            </a:pPr>
            <a:r>
              <a:rPr lang="en" sz="1300">
                <a:solidFill>
                  <a:schemeClr val="dk1"/>
                </a:solidFill>
                <a:latin typeface="Jost Light"/>
                <a:ea typeface="Jost Light"/>
                <a:cs typeface="Jost Light"/>
                <a:sym typeface="Jost Light"/>
              </a:rPr>
              <a:t>Successfully implemented methods for each special move, ensuring correct output.</a:t>
            </a:r>
            <a:endParaRPr sz="1300">
              <a:solidFill>
                <a:schemeClr val="dk1"/>
              </a:solidFill>
              <a:latin typeface="Jost Light"/>
              <a:ea typeface="Jost Light"/>
              <a:cs typeface="Jost Light"/>
              <a:sym typeface="Jost Light"/>
            </a:endParaRPr>
          </a:p>
          <a:p>
            <a:pPr indent="-311150" lvl="0" marL="457200" rtl="0" algn="l">
              <a:lnSpc>
                <a:spcPct val="150000"/>
              </a:lnSpc>
              <a:spcBef>
                <a:spcPts val="0"/>
              </a:spcBef>
              <a:spcAft>
                <a:spcPts val="0"/>
              </a:spcAft>
              <a:buClr>
                <a:schemeClr val="dk1"/>
              </a:buClr>
              <a:buSzPts val="1300"/>
              <a:buFont typeface="Jost Light"/>
              <a:buAutoNum type="arabicPeriod"/>
            </a:pPr>
            <a:r>
              <a:rPr lang="en" sz="1300">
                <a:solidFill>
                  <a:schemeClr val="dk1"/>
                </a:solidFill>
                <a:latin typeface="Jost Light"/>
                <a:ea typeface="Jost Light"/>
                <a:cs typeface="Jost Light"/>
                <a:sym typeface="Jost Light"/>
              </a:rPr>
              <a:t>Incorporated a tracking system for hits and misses in the 2D array, adjusting based on the user's difficulty level.</a:t>
            </a:r>
            <a:endParaRPr sz="1300">
              <a:solidFill>
                <a:schemeClr val="dk1"/>
              </a:solidFill>
              <a:latin typeface="Jost Light"/>
              <a:ea typeface="Jost Light"/>
              <a:cs typeface="Jost Light"/>
              <a:sym typeface="Jost Light"/>
            </a:endParaRPr>
          </a:p>
          <a:p>
            <a:pPr indent="-311150" lvl="0" marL="457200" rtl="0" algn="l">
              <a:lnSpc>
                <a:spcPct val="150000"/>
              </a:lnSpc>
              <a:spcBef>
                <a:spcPts val="0"/>
              </a:spcBef>
              <a:spcAft>
                <a:spcPts val="0"/>
              </a:spcAft>
              <a:buClr>
                <a:schemeClr val="dk1"/>
              </a:buClr>
              <a:buSzPts val="1300"/>
              <a:buFont typeface="Jost Light"/>
              <a:buAutoNum type="arabicPeriod"/>
            </a:pPr>
            <a:r>
              <a:rPr lang="en" sz="1300">
                <a:solidFill>
                  <a:schemeClr val="dk1"/>
                </a:solidFill>
                <a:latin typeface="Jost Light"/>
                <a:ea typeface="Jost Light"/>
                <a:cs typeface="Jost Light"/>
                <a:sym typeface="Jost Light"/>
              </a:rPr>
              <a:t>Developed a method to properly implement the smoke screen feature, using a hasSmoke function in the 2D array.</a:t>
            </a:r>
            <a:endParaRPr sz="1300">
              <a:solidFill>
                <a:schemeClr val="dk1"/>
              </a:solidFill>
              <a:latin typeface="Jost Light"/>
              <a:ea typeface="Jost Light"/>
              <a:cs typeface="Jost Light"/>
              <a:sym typeface="Jost Light"/>
            </a:endParaRPr>
          </a:p>
          <a:p>
            <a:pPr indent="-311150" lvl="0" marL="457200" rtl="0" algn="l">
              <a:lnSpc>
                <a:spcPct val="150000"/>
              </a:lnSpc>
              <a:spcBef>
                <a:spcPts val="0"/>
              </a:spcBef>
              <a:spcAft>
                <a:spcPts val="0"/>
              </a:spcAft>
              <a:buClr>
                <a:schemeClr val="dk1"/>
              </a:buClr>
              <a:buSzPts val="1300"/>
              <a:buFont typeface="Jost Light"/>
              <a:buAutoNum type="arabicPeriod"/>
            </a:pPr>
            <a:r>
              <a:rPr lang="en" sz="1300">
                <a:solidFill>
                  <a:schemeClr val="dk1"/>
                </a:solidFill>
                <a:latin typeface="Jost Light"/>
                <a:ea typeface="Jost Light"/>
                <a:cs typeface="Jost Light"/>
                <a:sym typeface="Jost Light"/>
              </a:rPr>
              <a:t>Added a CheckWinCondition method to verify when the last ship is sunk and determine when the game should end.</a:t>
            </a:r>
            <a:endParaRPr sz="1300">
              <a:solidFill>
                <a:schemeClr val="dk1"/>
              </a:solidFill>
              <a:latin typeface="Jost Light"/>
              <a:ea typeface="Jost Light"/>
              <a:cs typeface="Jost Light"/>
              <a:sym typeface="Jost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grpSp>
        <p:nvGrpSpPr>
          <p:cNvPr id="1562" name="Google Shape;1562;p46"/>
          <p:cNvGrpSpPr/>
          <p:nvPr/>
        </p:nvGrpSpPr>
        <p:grpSpPr>
          <a:xfrm>
            <a:off x="645385" y="722825"/>
            <a:ext cx="342666" cy="3594400"/>
            <a:chOff x="920948" y="775175"/>
            <a:chExt cx="342666" cy="3594400"/>
          </a:xfrm>
        </p:grpSpPr>
        <p:grpSp>
          <p:nvGrpSpPr>
            <p:cNvPr id="1563" name="Google Shape;1563;p46"/>
            <p:cNvGrpSpPr/>
            <p:nvPr/>
          </p:nvGrpSpPr>
          <p:grpSpPr>
            <a:xfrm>
              <a:off x="920948" y="1388118"/>
              <a:ext cx="342666" cy="2367669"/>
              <a:chOff x="920948" y="1388118"/>
              <a:chExt cx="342666" cy="2367669"/>
            </a:xfrm>
          </p:grpSpPr>
          <p:sp>
            <p:nvSpPr>
              <p:cNvPr id="1564" name="Google Shape;1564;p46"/>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46"/>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46"/>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67" name="Google Shape;1567;p46"/>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568" name="Google Shape;1568;p46"/>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46"/>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46"/>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46"/>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72" name="Google Shape;1572;p46"/>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573" name="Google Shape;1573;p46"/>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574" name="Google Shape;1574;p46"/>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46"/>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76" name="Google Shape;1576;p46"/>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577" name="Google Shape;1577;p46"/>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578" name="Google Shape;1578;p46"/>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46"/>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46"/>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81" name="Google Shape;1581;p46"/>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582" name="Google Shape;1582;p46"/>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583" name="Google Shape;1583;p46"/>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584" name="Google Shape;1584;p46"/>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585" name="Google Shape;1585;p46"/>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grpSp>
        <p:nvGrpSpPr>
          <p:cNvPr id="1586" name="Google Shape;1586;p46"/>
          <p:cNvGrpSpPr/>
          <p:nvPr/>
        </p:nvGrpSpPr>
        <p:grpSpPr>
          <a:xfrm>
            <a:off x="8155810" y="722825"/>
            <a:ext cx="342666" cy="3594400"/>
            <a:chOff x="920948" y="775175"/>
            <a:chExt cx="342666" cy="3594400"/>
          </a:xfrm>
        </p:grpSpPr>
        <p:grpSp>
          <p:nvGrpSpPr>
            <p:cNvPr id="1587" name="Google Shape;1587;p46"/>
            <p:cNvGrpSpPr/>
            <p:nvPr/>
          </p:nvGrpSpPr>
          <p:grpSpPr>
            <a:xfrm>
              <a:off x="920948" y="1388118"/>
              <a:ext cx="342666" cy="2367669"/>
              <a:chOff x="920948" y="1388118"/>
              <a:chExt cx="342666" cy="2367669"/>
            </a:xfrm>
          </p:grpSpPr>
          <p:sp>
            <p:nvSpPr>
              <p:cNvPr id="1588" name="Google Shape;1588;p46"/>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46"/>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0" name="Google Shape;1590;p46"/>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91" name="Google Shape;1591;p46"/>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592" name="Google Shape;1592;p46"/>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46"/>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46"/>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46"/>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96" name="Google Shape;1596;p46"/>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597" name="Google Shape;1597;p46"/>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598" name="Google Shape;1598;p46"/>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46"/>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00" name="Google Shape;1600;p46"/>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601" name="Google Shape;1601;p46"/>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602" name="Google Shape;1602;p46"/>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46"/>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46"/>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05" name="Google Shape;1605;p46"/>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606" name="Google Shape;1606;p46"/>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607" name="Google Shape;1607;p46"/>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608" name="Google Shape;1608;p46"/>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609" name="Google Shape;1609;p46"/>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sp>
        <p:nvSpPr>
          <p:cNvPr id="1610" name="Google Shape;1610;p46"/>
          <p:cNvSpPr txBox="1"/>
          <p:nvPr/>
        </p:nvSpPr>
        <p:spPr>
          <a:xfrm>
            <a:off x="850275" y="1190275"/>
            <a:ext cx="4277700" cy="2325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Faced the issue where the algorithm dedicated for the bot to prompt a move and coordinates was used for the Player’s turn and vice-versa.</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Faced the issue where the coordinates of the placed ships which were placed by each player were off the grid.</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Initially, we attempted to implement a structure to represent the bot's memory. However, the algorithms associated with this structure failed to ensure the bot could accurately target the coordinates of a detected ship. The memory was intended to store information about the bot's states. For instance, if the bot successfully hit a ship, it would transition to a state where it searches the surrounding area vertically and horizontally before returning to the random firing state. </a:t>
            </a:r>
            <a:endParaRPr sz="1100">
              <a:solidFill>
                <a:schemeClr val="dk1"/>
              </a:solidFill>
              <a:latin typeface="Jost Light"/>
              <a:ea typeface="Jost Light"/>
              <a:cs typeface="Jost Light"/>
              <a:sym typeface="Jost Light"/>
            </a:endParaRPr>
          </a:p>
          <a:p>
            <a:pPr indent="0" lvl="0" marL="457200" rtl="0" algn="l">
              <a:lnSpc>
                <a:spcPct val="150000"/>
              </a:lnSpc>
              <a:spcBef>
                <a:spcPts val="0"/>
              </a:spcBef>
              <a:spcAft>
                <a:spcPts val="0"/>
              </a:spcAft>
              <a:buNone/>
            </a:pPr>
            <a:r>
              <a:t/>
            </a:r>
            <a:endParaRPr sz="1100">
              <a:solidFill>
                <a:schemeClr val="dk1"/>
              </a:solidFill>
              <a:latin typeface="Jost Light"/>
              <a:ea typeface="Jost Light"/>
              <a:cs typeface="Jost Light"/>
              <a:sym typeface="Jost Light"/>
            </a:endParaRPr>
          </a:p>
        </p:txBody>
      </p:sp>
      <p:sp>
        <p:nvSpPr>
          <p:cNvPr id="1611" name="Google Shape;1611;p46"/>
          <p:cNvSpPr txBox="1"/>
          <p:nvPr/>
        </p:nvSpPr>
        <p:spPr>
          <a:xfrm>
            <a:off x="5247600" y="1190275"/>
            <a:ext cx="3063000" cy="2325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This was resolved by correcting the conditional logic to ensure the appropriate algorithm is executed for each turn.</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Adjustments were made to the ship placement algorithm, ensuring the input coordinates align with valid grid locations.</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The memory structure was replaced with a more effective </a:t>
            </a:r>
            <a:r>
              <a:rPr i="1" lang="en" sz="1100">
                <a:solidFill>
                  <a:schemeClr val="dk1"/>
                </a:solidFill>
                <a:latin typeface="Jost Light"/>
                <a:ea typeface="Jost Light"/>
                <a:cs typeface="Jost Light"/>
                <a:sym typeface="Jost Light"/>
              </a:rPr>
              <a:t>BotState</a:t>
            </a:r>
            <a:r>
              <a:rPr lang="en" sz="1100">
                <a:solidFill>
                  <a:schemeClr val="dk1"/>
                </a:solidFill>
                <a:latin typeface="Jost Light"/>
                <a:ea typeface="Jost Light"/>
                <a:cs typeface="Jost Light"/>
                <a:sym typeface="Jost Light"/>
              </a:rPr>
              <a:t> system, which utilizes the player's grid to verify the presence of ships at specified coordinates and their adjacent cells.</a:t>
            </a:r>
            <a:endParaRPr sz="1100">
              <a:solidFill>
                <a:schemeClr val="dk1"/>
              </a:solidFill>
              <a:latin typeface="Jost Light"/>
              <a:ea typeface="Jost Light"/>
              <a:cs typeface="Jost Light"/>
              <a:sym typeface="Jost Light"/>
            </a:endParaRPr>
          </a:p>
          <a:p>
            <a:pPr indent="0" lvl="0" marL="457200" rtl="0" algn="l">
              <a:lnSpc>
                <a:spcPct val="150000"/>
              </a:lnSpc>
              <a:spcBef>
                <a:spcPts val="0"/>
              </a:spcBef>
              <a:spcAft>
                <a:spcPts val="0"/>
              </a:spcAft>
              <a:buNone/>
            </a:pPr>
            <a:r>
              <a:t/>
            </a:r>
            <a:endParaRPr sz="1100">
              <a:solidFill>
                <a:schemeClr val="dk1"/>
              </a:solidFill>
              <a:latin typeface="Jost Light"/>
              <a:ea typeface="Jost Light"/>
              <a:cs typeface="Jost Light"/>
              <a:sym typeface="Jost Light"/>
            </a:endParaRPr>
          </a:p>
        </p:txBody>
      </p:sp>
      <p:sp>
        <p:nvSpPr>
          <p:cNvPr id="1612" name="Google Shape;1612;p46"/>
          <p:cNvSpPr txBox="1"/>
          <p:nvPr/>
        </p:nvSpPr>
        <p:spPr>
          <a:xfrm>
            <a:off x="4015863" y="722825"/>
            <a:ext cx="1112100" cy="76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solidFill>
                  <a:schemeClr val="dk1"/>
                </a:solidFill>
                <a:latin typeface="Jost Light"/>
                <a:ea typeface="Jost Light"/>
                <a:cs typeface="Jost Light"/>
                <a:sym typeface="Jost Light"/>
              </a:rPr>
              <a:t>Phase 2</a:t>
            </a:r>
            <a:endParaRPr sz="2100">
              <a:solidFill>
                <a:schemeClr val="dk1"/>
              </a:solidFill>
              <a:latin typeface="Jost Light"/>
              <a:ea typeface="Jost Light"/>
              <a:cs typeface="Jost Light"/>
              <a:sym typeface="Jost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grpSp>
        <p:nvGrpSpPr>
          <p:cNvPr id="1617" name="Google Shape;1617;p47"/>
          <p:cNvGrpSpPr/>
          <p:nvPr/>
        </p:nvGrpSpPr>
        <p:grpSpPr>
          <a:xfrm>
            <a:off x="525760" y="774550"/>
            <a:ext cx="342666" cy="3594400"/>
            <a:chOff x="920948" y="775175"/>
            <a:chExt cx="342666" cy="3594400"/>
          </a:xfrm>
        </p:grpSpPr>
        <p:grpSp>
          <p:nvGrpSpPr>
            <p:cNvPr id="1618" name="Google Shape;1618;p47"/>
            <p:cNvGrpSpPr/>
            <p:nvPr/>
          </p:nvGrpSpPr>
          <p:grpSpPr>
            <a:xfrm>
              <a:off x="920948" y="1388118"/>
              <a:ext cx="342666" cy="2367669"/>
              <a:chOff x="920948" y="1388118"/>
              <a:chExt cx="342666" cy="2367669"/>
            </a:xfrm>
          </p:grpSpPr>
          <p:sp>
            <p:nvSpPr>
              <p:cNvPr id="1619" name="Google Shape;1619;p47"/>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47"/>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47"/>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22" name="Google Shape;1622;p47"/>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623" name="Google Shape;1623;p47"/>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47"/>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47"/>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6" name="Google Shape;1626;p47"/>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27" name="Google Shape;1627;p47"/>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628" name="Google Shape;1628;p47"/>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629" name="Google Shape;1629;p47"/>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47"/>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31" name="Google Shape;1631;p47"/>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632" name="Google Shape;1632;p47"/>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633" name="Google Shape;1633;p47"/>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47"/>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47"/>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36" name="Google Shape;1636;p47"/>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637" name="Google Shape;1637;p47"/>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638" name="Google Shape;1638;p47"/>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639" name="Google Shape;1639;p47"/>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640" name="Google Shape;1640;p47"/>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grpSp>
        <p:nvGrpSpPr>
          <p:cNvPr id="1641" name="Google Shape;1641;p47"/>
          <p:cNvGrpSpPr/>
          <p:nvPr/>
        </p:nvGrpSpPr>
        <p:grpSpPr>
          <a:xfrm>
            <a:off x="8237485" y="774550"/>
            <a:ext cx="342666" cy="3594400"/>
            <a:chOff x="920948" y="775175"/>
            <a:chExt cx="342666" cy="3594400"/>
          </a:xfrm>
        </p:grpSpPr>
        <p:grpSp>
          <p:nvGrpSpPr>
            <p:cNvPr id="1642" name="Google Shape;1642;p47"/>
            <p:cNvGrpSpPr/>
            <p:nvPr/>
          </p:nvGrpSpPr>
          <p:grpSpPr>
            <a:xfrm>
              <a:off x="920948" y="1388118"/>
              <a:ext cx="342666" cy="2367669"/>
              <a:chOff x="920948" y="1388118"/>
              <a:chExt cx="342666" cy="2367669"/>
            </a:xfrm>
          </p:grpSpPr>
          <p:sp>
            <p:nvSpPr>
              <p:cNvPr id="1643" name="Google Shape;1643;p47"/>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4" name="Google Shape;1644;p47"/>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5" name="Google Shape;1645;p47"/>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46" name="Google Shape;1646;p47"/>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647" name="Google Shape;1647;p47"/>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8" name="Google Shape;1648;p47"/>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47"/>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47"/>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51" name="Google Shape;1651;p47"/>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652" name="Google Shape;1652;p47"/>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653" name="Google Shape;1653;p47"/>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4" name="Google Shape;1654;p47"/>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55" name="Google Shape;1655;p47"/>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656" name="Google Shape;1656;p47"/>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657" name="Google Shape;1657;p47"/>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47"/>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47"/>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60" name="Google Shape;1660;p47"/>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661" name="Google Shape;1661;p47"/>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662" name="Google Shape;1662;p47"/>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663" name="Google Shape;1663;p47"/>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664" name="Google Shape;1664;p47"/>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sp>
        <p:nvSpPr>
          <p:cNvPr id="1665" name="Google Shape;1665;p47"/>
          <p:cNvSpPr txBox="1"/>
          <p:nvPr/>
        </p:nvSpPr>
        <p:spPr>
          <a:xfrm>
            <a:off x="778975" y="1481375"/>
            <a:ext cx="3631500" cy="12108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We encountered an issue with the radar memory implementation, where we attempted to enable the bot to remember the locations it had scanned with the radar and record whether a ship was detected in those areas.</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The bot's targeting logic struggled to perform better than random firing, limiting its strategic capabilities.</a:t>
            </a:r>
            <a:endParaRPr sz="1100">
              <a:solidFill>
                <a:schemeClr val="dk1"/>
              </a:solidFill>
              <a:latin typeface="Jost Light"/>
              <a:ea typeface="Jost Light"/>
              <a:cs typeface="Jost Light"/>
              <a:sym typeface="Jost Light"/>
            </a:endParaRPr>
          </a:p>
          <a:p>
            <a:pPr indent="0" lvl="0" marL="457200" rtl="0" algn="l">
              <a:lnSpc>
                <a:spcPct val="150000"/>
              </a:lnSpc>
              <a:spcBef>
                <a:spcPts val="1200"/>
              </a:spcBef>
              <a:spcAft>
                <a:spcPts val="1200"/>
              </a:spcAft>
              <a:buNone/>
            </a:pPr>
            <a:r>
              <a:t/>
            </a:r>
            <a:endParaRPr sz="1100">
              <a:solidFill>
                <a:schemeClr val="dk1"/>
              </a:solidFill>
              <a:latin typeface="Jost Light"/>
              <a:ea typeface="Jost Light"/>
              <a:cs typeface="Jost Light"/>
              <a:sym typeface="Jost Light"/>
            </a:endParaRPr>
          </a:p>
        </p:txBody>
      </p:sp>
      <p:sp>
        <p:nvSpPr>
          <p:cNvPr id="1666" name="Google Shape;1666;p47"/>
          <p:cNvSpPr txBox="1"/>
          <p:nvPr/>
        </p:nvSpPr>
        <p:spPr>
          <a:xfrm>
            <a:off x="4351850" y="1546625"/>
            <a:ext cx="4077900" cy="12108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The radar memory concept was ultimately scrapped due to its inefficiency</a:t>
            </a:r>
            <a:endParaRPr sz="1100">
              <a:solidFill>
                <a:schemeClr val="dk1"/>
              </a:solidFill>
              <a:latin typeface="Jost Light"/>
              <a:ea typeface="Jost Light"/>
              <a:cs typeface="Jost Light"/>
              <a:sym typeface="Jost Light"/>
            </a:endParaRPr>
          </a:p>
          <a:p>
            <a:pPr indent="-298450" lvl="0" marL="457200" rtl="0" algn="l">
              <a:lnSpc>
                <a:spcPct val="150000"/>
              </a:lnSpc>
              <a:spcBef>
                <a:spcPts val="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Enhanced the bot's logic by integrating pattern recognition in its BotState, enabling it to prioritize high-probability targets based on past hits and misses. Additionally, state-based transitions were improved to optimize targeting during focused search or radar-assisted moves</a:t>
            </a:r>
            <a:endParaRPr sz="1100">
              <a:solidFill>
                <a:schemeClr val="dk1"/>
              </a:solidFill>
              <a:latin typeface="Jost Light"/>
              <a:ea typeface="Jost Light"/>
              <a:cs typeface="Jost Light"/>
              <a:sym typeface="Jost Light"/>
            </a:endParaRPr>
          </a:p>
          <a:p>
            <a:pPr indent="0" lvl="0" marL="457200" rtl="0" algn="l">
              <a:lnSpc>
                <a:spcPct val="150000"/>
              </a:lnSpc>
              <a:spcBef>
                <a:spcPts val="1200"/>
              </a:spcBef>
              <a:spcAft>
                <a:spcPts val="1200"/>
              </a:spcAft>
              <a:buNone/>
            </a:pPr>
            <a:r>
              <a:t/>
            </a:r>
            <a:endParaRPr sz="1300">
              <a:solidFill>
                <a:schemeClr val="dk1"/>
              </a:solidFill>
              <a:latin typeface="Jost Light"/>
              <a:ea typeface="Jost Light"/>
              <a:cs typeface="Jost Light"/>
              <a:sym typeface="Jos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grpSp>
        <p:nvGrpSpPr>
          <p:cNvPr id="1671" name="Google Shape;1671;p48"/>
          <p:cNvGrpSpPr/>
          <p:nvPr/>
        </p:nvGrpSpPr>
        <p:grpSpPr>
          <a:xfrm>
            <a:off x="525760" y="774550"/>
            <a:ext cx="342666" cy="3594400"/>
            <a:chOff x="920948" y="775175"/>
            <a:chExt cx="342666" cy="3594400"/>
          </a:xfrm>
        </p:grpSpPr>
        <p:grpSp>
          <p:nvGrpSpPr>
            <p:cNvPr id="1672" name="Google Shape;1672;p48"/>
            <p:cNvGrpSpPr/>
            <p:nvPr/>
          </p:nvGrpSpPr>
          <p:grpSpPr>
            <a:xfrm>
              <a:off x="920948" y="1388118"/>
              <a:ext cx="342666" cy="2367669"/>
              <a:chOff x="920948" y="1388118"/>
              <a:chExt cx="342666" cy="2367669"/>
            </a:xfrm>
          </p:grpSpPr>
          <p:sp>
            <p:nvSpPr>
              <p:cNvPr id="1673" name="Google Shape;1673;p48"/>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4" name="Google Shape;1674;p48"/>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5" name="Google Shape;1675;p48"/>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76" name="Google Shape;1676;p48"/>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677" name="Google Shape;1677;p48"/>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48"/>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9" name="Google Shape;1679;p48"/>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0" name="Google Shape;1680;p48"/>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81" name="Google Shape;1681;p48"/>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682" name="Google Shape;1682;p48"/>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683" name="Google Shape;1683;p48"/>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48"/>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85" name="Google Shape;1685;p48"/>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686" name="Google Shape;1686;p48"/>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687" name="Google Shape;1687;p48"/>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8" name="Google Shape;1688;p48"/>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9" name="Google Shape;1689;p48"/>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90" name="Google Shape;1690;p48"/>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691" name="Google Shape;1691;p48"/>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692" name="Google Shape;1692;p48"/>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693" name="Google Shape;1693;p48"/>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694" name="Google Shape;1694;p48"/>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grpSp>
        <p:nvGrpSpPr>
          <p:cNvPr id="1695" name="Google Shape;1695;p48"/>
          <p:cNvGrpSpPr/>
          <p:nvPr/>
        </p:nvGrpSpPr>
        <p:grpSpPr>
          <a:xfrm>
            <a:off x="8237485" y="774550"/>
            <a:ext cx="342666" cy="3594400"/>
            <a:chOff x="920948" y="775175"/>
            <a:chExt cx="342666" cy="3594400"/>
          </a:xfrm>
        </p:grpSpPr>
        <p:grpSp>
          <p:nvGrpSpPr>
            <p:cNvPr id="1696" name="Google Shape;1696;p48"/>
            <p:cNvGrpSpPr/>
            <p:nvPr/>
          </p:nvGrpSpPr>
          <p:grpSpPr>
            <a:xfrm>
              <a:off x="920948" y="1388118"/>
              <a:ext cx="342666" cy="2367669"/>
              <a:chOff x="920948" y="1388118"/>
              <a:chExt cx="342666" cy="2367669"/>
            </a:xfrm>
          </p:grpSpPr>
          <p:sp>
            <p:nvSpPr>
              <p:cNvPr id="1697" name="Google Shape;1697;p48"/>
              <p:cNvSpPr/>
              <p:nvPr/>
            </p:nvSpPr>
            <p:spPr>
              <a:xfrm rot="5400000">
                <a:off x="1039141" y="2196554"/>
                <a:ext cx="106744" cy="320255"/>
              </a:xfrm>
              <a:custGeom>
                <a:rect b="b" l="l" r="r" t="t"/>
                <a:pathLst>
                  <a:path extrusionOk="0" h="209" w="70">
                    <a:moveTo>
                      <a:pt x="36" y="0"/>
                    </a:moveTo>
                    <a:cubicBezTo>
                      <a:pt x="70" y="35"/>
                      <a:pt x="70" y="35"/>
                      <a:pt x="70" y="35"/>
                    </a:cubicBezTo>
                    <a:cubicBezTo>
                      <a:pt x="56" y="54"/>
                      <a:pt x="48" y="79"/>
                      <a:pt x="48" y="105"/>
                    </a:cubicBezTo>
                    <a:cubicBezTo>
                      <a:pt x="48" y="131"/>
                      <a:pt x="56" y="155"/>
                      <a:pt x="70" y="175"/>
                    </a:cubicBezTo>
                    <a:cubicBezTo>
                      <a:pt x="36" y="209"/>
                      <a:pt x="36" y="209"/>
                      <a:pt x="36" y="209"/>
                    </a:cubicBezTo>
                    <a:cubicBezTo>
                      <a:pt x="13" y="180"/>
                      <a:pt x="0" y="144"/>
                      <a:pt x="0" y="105"/>
                    </a:cubicBezTo>
                    <a:cubicBezTo>
                      <a:pt x="0" y="65"/>
                      <a:pt x="13" y="29"/>
                      <a:pt x="36"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8" name="Google Shape;1698;p48"/>
              <p:cNvSpPr/>
              <p:nvPr/>
            </p:nvSpPr>
            <p:spPr>
              <a:xfrm rot="5400000">
                <a:off x="966707" y="2341420"/>
                <a:ext cx="251610" cy="320255"/>
              </a:xfrm>
              <a:custGeom>
                <a:rect b="b" l="l" r="r" t="t"/>
                <a:pathLst>
                  <a:path extrusionOk="0" h="209" w="163">
                    <a:moveTo>
                      <a:pt x="59" y="0"/>
                    </a:moveTo>
                    <a:cubicBezTo>
                      <a:pt x="163" y="105"/>
                      <a:pt x="163" y="105"/>
                      <a:pt x="163" y="105"/>
                    </a:cubicBezTo>
                    <a:cubicBezTo>
                      <a:pt x="59" y="209"/>
                      <a:pt x="59" y="209"/>
                      <a:pt x="59" y="209"/>
                    </a:cubicBezTo>
                    <a:cubicBezTo>
                      <a:pt x="44" y="200"/>
                      <a:pt x="32" y="188"/>
                      <a:pt x="22" y="175"/>
                    </a:cubicBezTo>
                    <a:cubicBezTo>
                      <a:pt x="22" y="174"/>
                      <a:pt x="22" y="174"/>
                      <a:pt x="22" y="174"/>
                    </a:cubicBezTo>
                    <a:cubicBezTo>
                      <a:pt x="8" y="154"/>
                      <a:pt x="0" y="130"/>
                      <a:pt x="0" y="105"/>
                    </a:cubicBezTo>
                    <a:cubicBezTo>
                      <a:pt x="0" y="79"/>
                      <a:pt x="8" y="55"/>
                      <a:pt x="22" y="35"/>
                    </a:cubicBezTo>
                    <a:cubicBezTo>
                      <a:pt x="22" y="35"/>
                      <a:pt x="22" y="35"/>
                      <a:pt x="22" y="35"/>
                    </a:cubicBezTo>
                    <a:cubicBezTo>
                      <a:pt x="32" y="21"/>
                      <a:pt x="44" y="9"/>
                      <a:pt x="59"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9" name="Google Shape;1699;p48"/>
              <p:cNvSpPr/>
              <p:nvPr/>
            </p:nvSpPr>
            <p:spPr>
              <a:xfrm rot="5400000">
                <a:off x="1021985" y="2339518"/>
                <a:ext cx="141055" cy="213504"/>
              </a:xfrm>
              <a:custGeom>
                <a:rect b="b" l="l" r="r" t="t"/>
                <a:pathLst>
                  <a:path extrusionOk="0" h="139" w="91">
                    <a:moveTo>
                      <a:pt x="22" y="0"/>
                    </a:moveTo>
                    <a:cubicBezTo>
                      <a:pt x="91" y="70"/>
                      <a:pt x="91" y="70"/>
                      <a:pt x="91" y="70"/>
                    </a:cubicBezTo>
                    <a:cubicBezTo>
                      <a:pt x="22" y="139"/>
                      <a:pt x="22" y="139"/>
                      <a:pt x="22" y="139"/>
                    </a:cubicBezTo>
                    <a:cubicBezTo>
                      <a:pt x="8" y="119"/>
                      <a:pt x="0" y="95"/>
                      <a:pt x="0" y="70"/>
                    </a:cubicBezTo>
                    <a:cubicBezTo>
                      <a:pt x="0" y="44"/>
                      <a:pt x="8" y="20"/>
                      <a:pt x="22"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00" name="Google Shape;1700;p48"/>
              <p:cNvCxnSpPr/>
              <p:nvPr/>
            </p:nvCxnSpPr>
            <p:spPr>
              <a:xfrm rot="5400000">
                <a:off x="926551" y="2465460"/>
                <a:ext cx="324300" cy="0"/>
              </a:xfrm>
              <a:prstGeom prst="straightConnector1">
                <a:avLst/>
              </a:prstGeom>
              <a:noFill/>
              <a:ln cap="flat" cmpd="sng" w="9525">
                <a:solidFill>
                  <a:schemeClr val="dk1"/>
                </a:solidFill>
                <a:prstDash val="solid"/>
                <a:miter lim="800000"/>
                <a:headEnd len="med" w="med" type="none"/>
                <a:tailEnd len="med" w="med" type="none"/>
              </a:ln>
            </p:spPr>
          </p:cxnSp>
          <p:sp>
            <p:nvSpPr>
              <p:cNvPr id="1701" name="Google Shape;1701;p48"/>
              <p:cNvSpPr/>
              <p:nvPr/>
            </p:nvSpPr>
            <p:spPr>
              <a:xfrm rot="5400000">
                <a:off x="1039141" y="2627340"/>
                <a:ext cx="106744" cy="320255"/>
              </a:xfrm>
              <a:custGeom>
                <a:rect b="b" l="l" r="r" t="t"/>
                <a:pathLst>
                  <a:path extrusionOk="0" h="209" w="70">
                    <a:moveTo>
                      <a:pt x="35" y="0"/>
                    </a:moveTo>
                    <a:cubicBezTo>
                      <a:pt x="0" y="34"/>
                      <a:pt x="0" y="34"/>
                      <a:pt x="0" y="34"/>
                    </a:cubicBezTo>
                    <a:cubicBezTo>
                      <a:pt x="14" y="54"/>
                      <a:pt x="22" y="78"/>
                      <a:pt x="22" y="105"/>
                    </a:cubicBezTo>
                    <a:cubicBezTo>
                      <a:pt x="22" y="131"/>
                      <a:pt x="14" y="155"/>
                      <a:pt x="0" y="175"/>
                    </a:cubicBezTo>
                    <a:cubicBezTo>
                      <a:pt x="35" y="209"/>
                      <a:pt x="35" y="209"/>
                      <a:pt x="35" y="209"/>
                    </a:cubicBezTo>
                    <a:cubicBezTo>
                      <a:pt x="57" y="180"/>
                      <a:pt x="70" y="144"/>
                      <a:pt x="70" y="105"/>
                    </a:cubicBezTo>
                    <a:cubicBezTo>
                      <a:pt x="70" y="65"/>
                      <a:pt x="57" y="29"/>
                      <a:pt x="35"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2" name="Google Shape;1702;p48"/>
              <p:cNvSpPr/>
              <p:nvPr/>
            </p:nvSpPr>
            <p:spPr>
              <a:xfrm rot="5400000">
                <a:off x="966707" y="2482475"/>
                <a:ext cx="251610" cy="320255"/>
              </a:xfrm>
              <a:custGeom>
                <a:rect b="b" l="l" r="r" t="t"/>
                <a:pathLst>
                  <a:path extrusionOk="0" h="209" w="163">
                    <a:moveTo>
                      <a:pt x="104" y="0"/>
                    </a:moveTo>
                    <a:cubicBezTo>
                      <a:pt x="0" y="105"/>
                      <a:pt x="0" y="105"/>
                      <a:pt x="0" y="105"/>
                    </a:cubicBezTo>
                    <a:cubicBezTo>
                      <a:pt x="104" y="209"/>
                      <a:pt x="104" y="209"/>
                      <a:pt x="104" y="209"/>
                    </a:cubicBezTo>
                    <a:cubicBezTo>
                      <a:pt x="119" y="200"/>
                      <a:pt x="132" y="188"/>
                      <a:pt x="141" y="175"/>
                    </a:cubicBezTo>
                    <a:cubicBezTo>
                      <a:pt x="141" y="174"/>
                      <a:pt x="142" y="174"/>
                      <a:pt x="142" y="174"/>
                    </a:cubicBezTo>
                    <a:cubicBezTo>
                      <a:pt x="155" y="154"/>
                      <a:pt x="163" y="130"/>
                      <a:pt x="163" y="105"/>
                    </a:cubicBezTo>
                    <a:cubicBezTo>
                      <a:pt x="163" y="79"/>
                      <a:pt x="155" y="55"/>
                      <a:pt x="142" y="35"/>
                    </a:cubicBezTo>
                    <a:cubicBezTo>
                      <a:pt x="142" y="35"/>
                      <a:pt x="141" y="35"/>
                      <a:pt x="141" y="34"/>
                    </a:cubicBezTo>
                    <a:cubicBezTo>
                      <a:pt x="132" y="21"/>
                      <a:pt x="119" y="9"/>
                      <a:pt x="104"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3" name="Google Shape;1703;p48"/>
              <p:cNvSpPr/>
              <p:nvPr/>
            </p:nvSpPr>
            <p:spPr>
              <a:xfrm rot="5400000">
                <a:off x="1021985" y="2591128"/>
                <a:ext cx="141055" cy="213504"/>
              </a:xfrm>
              <a:custGeom>
                <a:rect b="b" l="l" r="r" t="t"/>
                <a:pathLst>
                  <a:path extrusionOk="0" h="139" w="91">
                    <a:moveTo>
                      <a:pt x="70" y="0"/>
                    </a:moveTo>
                    <a:cubicBezTo>
                      <a:pt x="0" y="70"/>
                      <a:pt x="0" y="70"/>
                      <a:pt x="0" y="70"/>
                    </a:cubicBezTo>
                    <a:cubicBezTo>
                      <a:pt x="70" y="139"/>
                      <a:pt x="70" y="139"/>
                      <a:pt x="70" y="139"/>
                    </a:cubicBezTo>
                    <a:cubicBezTo>
                      <a:pt x="83" y="119"/>
                      <a:pt x="91" y="95"/>
                      <a:pt x="91" y="70"/>
                    </a:cubicBezTo>
                    <a:cubicBezTo>
                      <a:pt x="91" y="44"/>
                      <a:pt x="83" y="20"/>
                      <a:pt x="70" y="0"/>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4" name="Google Shape;1704;p48"/>
              <p:cNvSpPr/>
              <p:nvPr/>
            </p:nvSpPr>
            <p:spPr>
              <a:xfrm rot="5400000">
                <a:off x="926679" y="2678820"/>
                <a:ext cx="324044" cy="0"/>
              </a:xfrm>
              <a:custGeom>
                <a:rect b="b" l="l" r="r" t="t"/>
                <a:pathLst>
                  <a:path extrusionOk="0" h="120000" w="85">
                    <a:moveTo>
                      <a:pt x="0" y="0"/>
                    </a:moveTo>
                    <a:lnTo>
                      <a:pt x="85" y="0"/>
                    </a:lnTo>
                    <a:lnTo>
                      <a:pt x="85" y="0"/>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05" name="Google Shape;1705;p48"/>
              <p:cNvCxnSpPr/>
              <p:nvPr/>
            </p:nvCxnSpPr>
            <p:spPr>
              <a:xfrm rot="10800000">
                <a:off x="1208563" y="2518930"/>
                <a:ext cx="0" cy="110100"/>
              </a:xfrm>
              <a:prstGeom prst="straightConnector1">
                <a:avLst/>
              </a:prstGeom>
              <a:noFill/>
              <a:ln cap="flat" cmpd="sng" w="9525">
                <a:solidFill>
                  <a:schemeClr val="dk1"/>
                </a:solidFill>
                <a:prstDash val="solid"/>
                <a:miter lim="800000"/>
                <a:headEnd len="med" w="med" type="none"/>
                <a:tailEnd len="med" w="med" type="none"/>
              </a:ln>
            </p:spPr>
          </p:cxnSp>
          <p:cxnSp>
            <p:nvCxnSpPr>
              <p:cNvPr id="1706" name="Google Shape;1706;p48"/>
              <p:cNvCxnSpPr/>
              <p:nvPr/>
            </p:nvCxnSpPr>
            <p:spPr>
              <a:xfrm rot="10800000">
                <a:off x="978248" y="2516680"/>
                <a:ext cx="0" cy="114600"/>
              </a:xfrm>
              <a:prstGeom prst="straightConnector1">
                <a:avLst/>
              </a:prstGeom>
              <a:noFill/>
              <a:ln cap="flat" cmpd="sng" w="9525">
                <a:solidFill>
                  <a:schemeClr val="dk1"/>
                </a:solidFill>
                <a:prstDash val="solid"/>
                <a:miter lim="800000"/>
                <a:headEnd len="med" w="med" type="none"/>
                <a:tailEnd len="med" w="med" type="none"/>
              </a:ln>
            </p:spPr>
          </p:cxnSp>
          <p:sp>
            <p:nvSpPr>
              <p:cNvPr id="1707" name="Google Shape;1707;p48"/>
              <p:cNvSpPr/>
              <p:nvPr/>
            </p:nvSpPr>
            <p:spPr>
              <a:xfrm rot="5400000">
                <a:off x="699845" y="3195372"/>
                <a:ext cx="701458" cy="205879"/>
              </a:xfrm>
              <a:custGeom>
                <a:rect b="b" l="l" r="r" t="t"/>
                <a:pathLst>
                  <a:path extrusionOk="0" h="133" w="456">
                    <a:moveTo>
                      <a:pt x="0" y="133"/>
                    </a:moveTo>
                    <a:cubicBezTo>
                      <a:pt x="23" y="110"/>
                      <a:pt x="23" y="110"/>
                      <a:pt x="23" y="110"/>
                    </a:cubicBezTo>
                    <a:cubicBezTo>
                      <a:pt x="42" y="90"/>
                      <a:pt x="68" y="79"/>
                      <a:pt x="96" y="79"/>
                    </a:cubicBezTo>
                    <a:cubicBezTo>
                      <a:pt x="456" y="79"/>
                      <a:pt x="456" y="79"/>
                      <a:pt x="456" y="79"/>
                    </a:cubicBezTo>
                    <a:cubicBezTo>
                      <a:pt x="368" y="0"/>
                      <a:pt x="368" y="0"/>
                      <a:pt x="36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8" name="Google Shape;1708;p48"/>
              <p:cNvSpPr/>
              <p:nvPr/>
            </p:nvSpPr>
            <p:spPr>
              <a:xfrm rot="5400000">
                <a:off x="781816" y="3197278"/>
                <a:ext cx="701458" cy="202068"/>
              </a:xfrm>
              <a:custGeom>
                <a:rect b="b" l="l" r="r" t="t"/>
                <a:pathLst>
                  <a:path extrusionOk="0" h="133" w="456">
                    <a:moveTo>
                      <a:pt x="0" y="0"/>
                    </a:moveTo>
                    <a:cubicBezTo>
                      <a:pt x="23" y="23"/>
                      <a:pt x="23" y="23"/>
                      <a:pt x="23" y="23"/>
                    </a:cubicBezTo>
                    <a:cubicBezTo>
                      <a:pt x="42" y="43"/>
                      <a:pt x="68" y="54"/>
                      <a:pt x="96" y="54"/>
                    </a:cubicBezTo>
                    <a:cubicBezTo>
                      <a:pt x="456" y="54"/>
                      <a:pt x="456" y="54"/>
                      <a:pt x="456" y="54"/>
                    </a:cubicBezTo>
                    <a:cubicBezTo>
                      <a:pt x="372" y="133"/>
                      <a:pt x="372" y="133"/>
                      <a:pt x="372"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09" name="Google Shape;1709;p48"/>
              <p:cNvCxnSpPr/>
              <p:nvPr/>
            </p:nvCxnSpPr>
            <p:spPr>
              <a:xfrm rot="5400000">
                <a:off x="694201" y="3361146"/>
                <a:ext cx="789000" cy="0"/>
              </a:xfrm>
              <a:prstGeom prst="straightConnector1">
                <a:avLst/>
              </a:prstGeom>
              <a:noFill/>
              <a:ln cap="flat" cmpd="sng" w="9525">
                <a:solidFill>
                  <a:schemeClr val="dk1"/>
                </a:solidFill>
                <a:prstDash val="solid"/>
                <a:miter lim="800000"/>
                <a:headEnd len="med" w="med" type="none"/>
                <a:tailEnd len="med" w="med" type="none"/>
              </a:ln>
            </p:spPr>
          </p:cxnSp>
          <p:cxnSp>
            <p:nvCxnSpPr>
              <p:cNvPr id="1710" name="Google Shape;1710;p48"/>
              <p:cNvCxnSpPr/>
              <p:nvPr/>
            </p:nvCxnSpPr>
            <p:spPr>
              <a:xfrm>
                <a:off x="1092602" y="2924796"/>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711" name="Google Shape;1711;p48"/>
              <p:cNvSpPr/>
              <p:nvPr/>
            </p:nvSpPr>
            <p:spPr>
              <a:xfrm rot="5400000">
                <a:off x="1063921" y="3639505"/>
                <a:ext cx="57185" cy="175378"/>
              </a:xfrm>
              <a:custGeom>
                <a:rect b="b" l="l" r="r" t="t"/>
                <a:pathLst>
                  <a:path extrusionOk="0" h="115" w="39">
                    <a:moveTo>
                      <a:pt x="0" y="115"/>
                    </a:moveTo>
                    <a:cubicBezTo>
                      <a:pt x="2" y="115"/>
                      <a:pt x="2" y="115"/>
                      <a:pt x="2" y="115"/>
                    </a:cubicBezTo>
                    <a:cubicBezTo>
                      <a:pt x="22" y="115"/>
                      <a:pt x="39" y="98"/>
                      <a:pt x="39" y="77"/>
                    </a:cubicBezTo>
                    <a:cubicBezTo>
                      <a:pt x="39" y="38"/>
                      <a:pt x="39" y="38"/>
                      <a:pt x="39" y="38"/>
                    </a:cubicBezTo>
                    <a:cubicBezTo>
                      <a:pt x="39" y="17"/>
                      <a:pt x="22" y="0"/>
                      <a:pt x="2"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2" name="Google Shape;1712;p48"/>
              <p:cNvSpPr/>
              <p:nvPr/>
            </p:nvSpPr>
            <p:spPr>
              <a:xfrm rot="5400000">
                <a:off x="701750" y="1744804"/>
                <a:ext cx="697647" cy="205879"/>
              </a:xfrm>
              <a:custGeom>
                <a:rect b="b" l="l" r="r" t="t"/>
                <a:pathLst>
                  <a:path extrusionOk="0" h="133" w="455">
                    <a:moveTo>
                      <a:pt x="455" y="133"/>
                    </a:moveTo>
                    <a:cubicBezTo>
                      <a:pt x="433" y="110"/>
                      <a:pt x="433" y="110"/>
                      <a:pt x="433" y="110"/>
                    </a:cubicBezTo>
                    <a:cubicBezTo>
                      <a:pt x="414" y="90"/>
                      <a:pt x="387" y="79"/>
                      <a:pt x="359" y="79"/>
                    </a:cubicBezTo>
                    <a:cubicBezTo>
                      <a:pt x="0" y="79"/>
                      <a:pt x="0" y="79"/>
                      <a:pt x="0" y="79"/>
                    </a:cubicBezTo>
                    <a:cubicBezTo>
                      <a:pt x="88" y="0"/>
                      <a:pt x="88" y="0"/>
                      <a:pt x="88"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3" name="Google Shape;1713;p48"/>
              <p:cNvSpPr/>
              <p:nvPr/>
            </p:nvSpPr>
            <p:spPr>
              <a:xfrm rot="5400000">
                <a:off x="783721" y="1746710"/>
                <a:ext cx="697647" cy="202068"/>
              </a:xfrm>
              <a:custGeom>
                <a:rect b="b" l="l" r="r" t="t"/>
                <a:pathLst>
                  <a:path extrusionOk="0" h="133" w="455">
                    <a:moveTo>
                      <a:pt x="455" y="0"/>
                    </a:moveTo>
                    <a:cubicBezTo>
                      <a:pt x="433" y="23"/>
                      <a:pt x="433" y="23"/>
                      <a:pt x="433" y="23"/>
                    </a:cubicBezTo>
                    <a:cubicBezTo>
                      <a:pt x="414" y="43"/>
                      <a:pt x="387" y="54"/>
                      <a:pt x="359" y="54"/>
                    </a:cubicBezTo>
                    <a:cubicBezTo>
                      <a:pt x="0" y="54"/>
                      <a:pt x="0" y="54"/>
                      <a:pt x="0" y="54"/>
                    </a:cubicBezTo>
                    <a:cubicBezTo>
                      <a:pt x="84" y="133"/>
                      <a:pt x="84" y="133"/>
                      <a:pt x="84" y="13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14" name="Google Shape;1714;p48"/>
              <p:cNvCxnSpPr/>
              <p:nvPr/>
            </p:nvCxnSpPr>
            <p:spPr>
              <a:xfrm rot="-5400000">
                <a:off x="692101" y="1784718"/>
                <a:ext cx="793200" cy="0"/>
              </a:xfrm>
              <a:prstGeom prst="straightConnector1">
                <a:avLst/>
              </a:prstGeom>
              <a:noFill/>
              <a:ln cap="flat" cmpd="sng" w="9525">
                <a:solidFill>
                  <a:schemeClr val="dk1"/>
                </a:solidFill>
                <a:prstDash val="solid"/>
                <a:miter lim="800000"/>
                <a:headEnd len="med" w="med" type="none"/>
                <a:tailEnd len="med" w="med" type="none"/>
              </a:ln>
            </p:spPr>
          </p:cxnSp>
          <p:cxnSp>
            <p:nvCxnSpPr>
              <p:cNvPr id="1715" name="Google Shape;1715;p48"/>
              <p:cNvCxnSpPr/>
              <p:nvPr/>
            </p:nvCxnSpPr>
            <p:spPr>
              <a:xfrm>
                <a:off x="1092602" y="2139468"/>
                <a:ext cx="0" cy="83700"/>
              </a:xfrm>
              <a:prstGeom prst="straightConnector1">
                <a:avLst/>
              </a:prstGeom>
              <a:noFill/>
              <a:ln cap="flat" cmpd="sng" w="9525">
                <a:solidFill>
                  <a:schemeClr val="dk1"/>
                </a:solidFill>
                <a:prstDash val="solid"/>
                <a:miter lim="800000"/>
                <a:headEnd len="med" w="med" type="none"/>
                <a:tailEnd len="med" w="med" type="none"/>
              </a:ln>
            </p:spPr>
          </p:cxnSp>
          <p:sp>
            <p:nvSpPr>
              <p:cNvPr id="1716" name="Google Shape;1716;p48"/>
              <p:cNvSpPr/>
              <p:nvPr/>
            </p:nvSpPr>
            <p:spPr>
              <a:xfrm rot="5400000">
                <a:off x="1063921" y="1329269"/>
                <a:ext cx="57185" cy="175378"/>
              </a:xfrm>
              <a:custGeom>
                <a:rect b="b" l="l" r="r" t="t"/>
                <a:pathLst>
                  <a:path extrusionOk="0" h="115" w="39">
                    <a:moveTo>
                      <a:pt x="39" y="115"/>
                    </a:moveTo>
                    <a:cubicBezTo>
                      <a:pt x="38" y="115"/>
                      <a:pt x="38" y="115"/>
                      <a:pt x="38" y="115"/>
                    </a:cubicBezTo>
                    <a:cubicBezTo>
                      <a:pt x="17" y="115"/>
                      <a:pt x="0" y="98"/>
                      <a:pt x="0" y="77"/>
                    </a:cubicBezTo>
                    <a:cubicBezTo>
                      <a:pt x="0" y="38"/>
                      <a:pt x="0" y="38"/>
                      <a:pt x="0" y="38"/>
                    </a:cubicBezTo>
                    <a:cubicBezTo>
                      <a:pt x="0" y="17"/>
                      <a:pt x="17" y="0"/>
                      <a:pt x="38" y="0"/>
                    </a:cubicBezTo>
                    <a:cubicBezTo>
                      <a:pt x="39" y="0"/>
                      <a:pt x="39" y="0"/>
                      <a:pt x="3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717" name="Google Shape;1717;p48"/>
            <p:cNvCxnSpPr/>
            <p:nvPr/>
          </p:nvCxnSpPr>
          <p:spPr>
            <a:xfrm rot="10800000">
              <a:off x="1088863" y="775175"/>
              <a:ext cx="0" cy="613800"/>
            </a:xfrm>
            <a:prstGeom prst="straightConnector1">
              <a:avLst/>
            </a:prstGeom>
            <a:noFill/>
            <a:ln cap="flat" cmpd="sng" w="9525">
              <a:solidFill>
                <a:schemeClr val="dk1"/>
              </a:solidFill>
              <a:prstDash val="solid"/>
              <a:round/>
              <a:headEnd len="med" w="med" type="none"/>
              <a:tailEnd len="med" w="med" type="none"/>
            </a:ln>
          </p:spPr>
        </p:cxnSp>
        <p:cxnSp>
          <p:nvCxnSpPr>
            <p:cNvPr id="1718" name="Google Shape;1718;p48"/>
            <p:cNvCxnSpPr/>
            <p:nvPr/>
          </p:nvCxnSpPr>
          <p:spPr>
            <a:xfrm rot="10800000">
              <a:off x="1088863" y="3755775"/>
              <a:ext cx="0" cy="613800"/>
            </a:xfrm>
            <a:prstGeom prst="straightConnector1">
              <a:avLst/>
            </a:prstGeom>
            <a:noFill/>
            <a:ln cap="flat" cmpd="sng" w="9525">
              <a:solidFill>
                <a:schemeClr val="dk1"/>
              </a:solidFill>
              <a:prstDash val="solid"/>
              <a:round/>
              <a:headEnd len="med" w="med" type="none"/>
              <a:tailEnd len="med" w="med" type="none"/>
            </a:ln>
          </p:spPr>
        </p:cxnSp>
      </p:grpSp>
      <p:sp>
        <p:nvSpPr>
          <p:cNvPr id="1719" name="Google Shape;1719;p48"/>
          <p:cNvSpPr txBox="1"/>
          <p:nvPr/>
        </p:nvSpPr>
        <p:spPr>
          <a:xfrm>
            <a:off x="622500" y="774550"/>
            <a:ext cx="3631500" cy="1210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1200"/>
              </a:spcBef>
              <a:spcAft>
                <a:spcPts val="0"/>
              </a:spcAft>
              <a:buNone/>
            </a:pPr>
            <a:r>
              <a:rPr lang="en" sz="1100">
                <a:solidFill>
                  <a:schemeClr val="dk1"/>
                </a:solidFill>
                <a:latin typeface="Jost Light"/>
                <a:ea typeface="Jost Light"/>
                <a:cs typeface="Jost Light"/>
                <a:sym typeface="Jost Light"/>
              </a:rPr>
              <a:t>.</a:t>
            </a:r>
            <a:endParaRPr sz="1100">
              <a:solidFill>
                <a:schemeClr val="dk1"/>
              </a:solidFill>
              <a:latin typeface="Jost Light"/>
              <a:ea typeface="Jost Light"/>
              <a:cs typeface="Jost Light"/>
              <a:sym typeface="Jost Light"/>
            </a:endParaRPr>
          </a:p>
          <a:p>
            <a:pPr indent="-298450" lvl="0" marL="457200" rtl="0" algn="l">
              <a:lnSpc>
                <a:spcPct val="150000"/>
              </a:lnSpc>
              <a:spcBef>
                <a:spcPts val="1200"/>
              </a:spcBef>
              <a:spcAft>
                <a:spcPts val="0"/>
              </a:spcAft>
              <a:buClr>
                <a:schemeClr val="dk1"/>
              </a:buClr>
              <a:buSzPts val="1100"/>
              <a:buFont typeface="Jost Light"/>
              <a:buAutoNum type="arabicPeriod"/>
            </a:pPr>
            <a:r>
              <a:rPr lang="en" sz="1100">
                <a:solidFill>
                  <a:schemeClr val="dk1"/>
                </a:solidFill>
                <a:latin typeface="Jost Light"/>
                <a:ea typeface="Jost Light"/>
                <a:cs typeface="Jost Light"/>
                <a:sym typeface="Jost Light"/>
              </a:rPr>
              <a:t>The large number of lines in phase 2 proved to be a setback as we struggled to navigate through the code</a:t>
            </a:r>
            <a:endParaRPr sz="1100">
              <a:solidFill>
                <a:schemeClr val="dk1"/>
              </a:solidFill>
              <a:latin typeface="Jost Light"/>
              <a:ea typeface="Jost Light"/>
              <a:cs typeface="Jost Light"/>
              <a:sym typeface="Jost Light"/>
            </a:endParaRPr>
          </a:p>
        </p:txBody>
      </p:sp>
      <p:sp>
        <p:nvSpPr>
          <p:cNvPr id="1720" name="Google Shape;1720;p48"/>
          <p:cNvSpPr txBox="1"/>
          <p:nvPr/>
        </p:nvSpPr>
        <p:spPr>
          <a:xfrm>
            <a:off x="4254000" y="698425"/>
            <a:ext cx="4077900" cy="1210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100">
              <a:solidFill>
                <a:schemeClr val="dk1"/>
              </a:solidFill>
              <a:latin typeface="Jost Light"/>
              <a:ea typeface="Jost Light"/>
              <a:cs typeface="Jost Light"/>
              <a:sym typeface="Jost Light"/>
            </a:endParaRPr>
          </a:p>
          <a:p>
            <a:pPr indent="-298450" lvl="0" marL="457200" rtl="0" algn="l">
              <a:lnSpc>
                <a:spcPct val="150000"/>
              </a:lnSpc>
              <a:spcBef>
                <a:spcPts val="1200"/>
              </a:spcBef>
              <a:spcAft>
                <a:spcPts val="0"/>
              </a:spcAft>
              <a:buClr>
                <a:schemeClr val="dk1"/>
              </a:buClr>
              <a:buSzPts val="1100"/>
              <a:buAutoNum type="arabicPeriod"/>
            </a:pPr>
            <a:r>
              <a:rPr lang="en" sz="1100">
                <a:solidFill>
                  <a:schemeClr val="dk1"/>
                </a:solidFill>
                <a:latin typeface="Jost Light"/>
                <a:ea typeface="Jost Light"/>
                <a:cs typeface="Jost Light"/>
                <a:sym typeface="Jost Light"/>
              </a:rPr>
              <a:t>In phase 2, one of the key improvements wasn't in the gameplay strategies but in how we structured and organized our code. We transitioned from a large, monolithic program to a more manageable and organized codebase by separating the code into relevant header (.h) and source (.c) files based on their functionality. While this change might seem minor in terms of gameplay output, it greatly enhanced the clarity, readability, and overall structure of our code. This organization made it much easier to navigate the code, locate specific components, and work more efficiently, ultimately improving our ability to debug and enhance the program.</a:t>
            </a:r>
            <a:endParaRPr sz="1300">
              <a:solidFill>
                <a:schemeClr val="dk1"/>
              </a:solidFill>
              <a:latin typeface="Jost Light"/>
              <a:ea typeface="Jost Light"/>
              <a:cs typeface="Jost Light"/>
              <a:sym typeface="Jos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49"/>
          <p:cNvSpPr txBox="1"/>
          <p:nvPr>
            <p:ph type="title"/>
          </p:nvPr>
        </p:nvSpPr>
        <p:spPr>
          <a:xfrm>
            <a:off x="398700" y="2291750"/>
            <a:ext cx="8350200" cy="56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Limitations</a:t>
            </a:r>
            <a:endParaRPr sz="5500"/>
          </a:p>
        </p:txBody>
      </p:sp>
      <p:grpSp>
        <p:nvGrpSpPr>
          <p:cNvPr id="1726" name="Google Shape;1726;p49"/>
          <p:cNvGrpSpPr/>
          <p:nvPr/>
        </p:nvGrpSpPr>
        <p:grpSpPr>
          <a:xfrm>
            <a:off x="732000" y="851891"/>
            <a:ext cx="7683600" cy="512275"/>
            <a:chOff x="732000" y="951666"/>
            <a:chExt cx="7683600" cy="512275"/>
          </a:xfrm>
        </p:grpSpPr>
        <p:sp>
          <p:nvSpPr>
            <p:cNvPr id="1727" name="Google Shape;1727;p49"/>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8" name="Google Shape;1728;p49"/>
            <p:cNvSpPr/>
            <p:nvPr/>
          </p:nvSpPr>
          <p:spPr>
            <a:xfrm>
              <a:off x="4573801" y="1094370"/>
              <a:ext cx="109776" cy="223207"/>
            </a:xfrm>
            <a:custGeom>
              <a:rect b="b" l="l" r="r" t="t"/>
              <a:pathLst>
                <a:path extrusionOk="0" h="150" w="75">
                  <a:moveTo>
                    <a:pt x="0" y="0"/>
                  </a:moveTo>
                  <a:cubicBezTo>
                    <a:pt x="0" y="150"/>
                    <a:pt x="0" y="150"/>
                    <a:pt x="0" y="150"/>
                  </a:cubicBezTo>
                  <a:cubicBezTo>
                    <a:pt x="41" y="150"/>
                    <a:pt x="75" y="116"/>
                    <a:pt x="75" y="75"/>
                  </a:cubicBezTo>
                  <a:cubicBezTo>
                    <a:pt x="75" y="33"/>
                    <a:pt x="41" y="0"/>
                    <a:pt x="0"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29" name="Google Shape;1729;p49"/>
            <p:cNvCxnSpPr/>
            <p:nvPr/>
          </p:nvCxnSpPr>
          <p:spPr>
            <a:xfrm rot="10800000">
              <a:off x="4573777"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730" name="Google Shape;1730;p49"/>
            <p:cNvCxnSpPr/>
            <p:nvPr/>
          </p:nvCxnSpPr>
          <p:spPr>
            <a:xfrm rot="10800000">
              <a:off x="4573846"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731" name="Google Shape;1731;p49"/>
            <p:cNvCxnSpPr/>
            <p:nvPr/>
          </p:nvCxnSpPr>
          <p:spPr>
            <a:xfrm flipH="1">
              <a:off x="4573846"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732" name="Google Shape;1732;p49"/>
            <p:cNvSpPr/>
            <p:nvPr/>
          </p:nvSpPr>
          <p:spPr>
            <a:xfrm>
              <a:off x="4464025" y="1094370"/>
              <a:ext cx="109776" cy="223207"/>
            </a:xfrm>
            <a:custGeom>
              <a:rect b="b" l="l" r="r" t="t"/>
              <a:pathLst>
                <a:path extrusionOk="0" h="150" w="75">
                  <a:moveTo>
                    <a:pt x="75" y="0"/>
                  </a:moveTo>
                  <a:cubicBezTo>
                    <a:pt x="75" y="150"/>
                    <a:pt x="75" y="150"/>
                    <a:pt x="75" y="150"/>
                  </a:cubicBezTo>
                  <a:cubicBezTo>
                    <a:pt x="33" y="150"/>
                    <a:pt x="0" y="116"/>
                    <a:pt x="0" y="75"/>
                  </a:cubicBezTo>
                  <a:cubicBezTo>
                    <a:pt x="0" y="33"/>
                    <a:pt x="33" y="0"/>
                    <a:pt x="75"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33" name="Google Shape;1733;p49"/>
            <p:cNvCxnSpPr/>
            <p:nvPr/>
          </p:nvCxnSpPr>
          <p:spPr>
            <a:xfrm>
              <a:off x="4464025"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734" name="Google Shape;1734;p49"/>
            <p:cNvCxnSpPr/>
            <p:nvPr/>
          </p:nvCxnSpPr>
          <p:spPr>
            <a:xfrm flipH="1" rot="10800000">
              <a:off x="4496959"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735" name="Google Shape;1735;p49"/>
            <p:cNvCxnSpPr/>
            <p:nvPr/>
          </p:nvCxnSpPr>
          <p:spPr>
            <a:xfrm>
              <a:off x="4496959"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736" name="Google Shape;1736;p49"/>
            <p:cNvSpPr/>
            <p:nvPr/>
          </p:nvSpPr>
          <p:spPr>
            <a:xfrm>
              <a:off x="4317657" y="951666"/>
              <a:ext cx="512289" cy="512275"/>
            </a:xfrm>
            <a:custGeom>
              <a:rect b="b" l="l" r="r" t="t"/>
              <a:pathLst>
                <a:path extrusionOk="0" h="140" w="140">
                  <a:moveTo>
                    <a:pt x="0" y="70"/>
                  </a:moveTo>
                  <a:lnTo>
                    <a:pt x="70" y="0"/>
                  </a:lnTo>
                  <a:lnTo>
                    <a:pt x="140" y="70"/>
                  </a:lnTo>
                  <a:lnTo>
                    <a:pt x="70" y="140"/>
                  </a:lnTo>
                  <a:lnTo>
                    <a:pt x="0" y="7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37" name="Google Shape;1737;p49"/>
            <p:cNvCxnSpPr/>
            <p:nvPr/>
          </p:nvCxnSpPr>
          <p:spPr>
            <a:xfrm rot="10800000">
              <a:off x="4548180" y="977269"/>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738" name="Google Shape;1738;p49"/>
            <p:cNvCxnSpPr/>
            <p:nvPr/>
          </p:nvCxnSpPr>
          <p:spPr>
            <a:xfrm flipH="1" rot="10800000">
              <a:off x="4559164" y="977330"/>
              <a:ext cx="40200" cy="40200"/>
            </a:xfrm>
            <a:prstGeom prst="straightConnector1">
              <a:avLst/>
            </a:prstGeom>
            <a:noFill/>
            <a:ln cap="flat" cmpd="sng" w="9525">
              <a:solidFill>
                <a:schemeClr val="lt2"/>
              </a:solidFill>
              <a:prstDash val="solid"/>
              <a:miter lim="800000"/>
              <a:headEnd len="med" w="med" type="none"/>
              <a:tailEnd len="med" w="med" type="none"/>
            </a:ln>
          </p:spPr>
        </p:cxnSp>
        <p:cxnSp>
          <p:nvCxnSpPr>
            <p:cNvPr id="1739" name="Google Shape;1739;p49"/>
            <p:cNvCxnSpPr/>
            <p:nvPr/>
          </p:nvCxnSpPr>
          <p:spPr>
            <a:xfrm flipH="1">
              <a:off x="4548180" y="1398077"/>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740" name="Google Shape;1740;p49"/>
            <p:cNvCxnSpPr/>
            <p:nvPr/>
          </p:nvCxnSpPr>
          <p:spPr>
            <a:xfrm>
              <a:off x="4559164" y="1394416"/>
              <a:ext cx="44400" cy="44400"/>
            </a:xfrm>
            <a:prstGeom prst="straightConnector1">
              <a:avLst/>
            </a:prstGeom>
            <a:noFill/>
            <a:ln cap="flat" cmpd="sng" w="9525">
              <a:solidFill>
                <a:schemeClr val="lt2"/>
              </a:solidFill>
              <a:prstDash val="solid"/>
              <a:miter lim="800000"/>
              <a:headEnd len="med" w="med" type="none"/>
              <a:tailEnd len="med" w="med" type="none"/>
            </a:ln>
          </p:spPr>
        </p:cxnSp>
        <p:cxnSp>
          <p:nvCxnSpPr>
            <p:cNvPr id="1741" name="Google Shape;1741;p49"/>
            <p:cNvCxnSpPr/>
            <p:nvPr/>
          </p:nvCxnSpPr>
          <p:spPr>
            <a:xfrm>
              <a:off x="4756762" y="1185849"/>
              <a:ext cx="44400" cy="47700"/>
            </a:xfrm>
            <a:prstGeom prst="straightConnector1">
              <a:avLst/>
            </a:prstGeom>
            <a:noFill/>
            <a:ln cap="flat" cmpd="sng" w="9525">
              <a:solidFill>
                <a:schemeClr val="lt2"/>
              </a:solidFill>
              <a:prstDash val="solid"/>
              <a:miter lim="800000"/>
              <a:headEnd len="med" w="med" type="none"/>
              <a:tailEnd len="med" w="med" type="none"/>
            </a:ln>
          </p:spPr>
        </p:cxnSp>
        <p:cxnSp>
          <p:nvCxnSpPr>
            <p:cNvPr id="1742" name="Google Shape;1742;p49"/>
            <p:cNvCxnSpPr/>
            <p:nvPr/>
          </p:nvCxnSpPr>
          <p:spPr>
            <a:xfrm flipH="1" rot="10800000">
              <a:off x="4767740" y="1178521"/>
              <a:ext cx="333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743" name="Google Shape;1743;p49"/>
            <p:cNvCxnSpPr/>
            <p:nvPr/>
          </p:nvCxnSpPr>
          <p:spPr>
            <a:xfrm rot="10800000">
              <a:off x="4343683" y="1178940"/>
              <a:ext cx="43500" cy="43500"/>
            </a:xfrm>
            <a:prstGeom prst="straightConnector1">
              <a:avLst/>
            </a:prstGeom>
            <a:noFill/>
            <a:ln cap="flat" cmpd="sng" w="9525">
              <a:solidFill>
                <a:schemeClr val="lt2"/>
              </a:solidFill>
              <a:prstDash val="solid"/>
              <a:miter lim="800000"/>
              <a:headEnd len="med" w="med" type="none"/>
              <a:tailEnd len="med" w="med" type="none"/>
            </a:ln>
          </p:spPr>
        </p:cxnSp>
        <p:cxnSp>
          <p:nvCxnSpPr>
            <p:cNvPr id="1744" name="Google Shape;1744;p49"/>
            <p:cNvCxnSpPr/>
            <p:nvPr/>
          </p:nvCxnSpPr>
          <p:spPr>
            <a:xfrm flipH="1">
              <a:off x="4343325" y="1196825"/>
              <a:ext cx="40200" cy="36600"/>
            </a:xfrm>
            <a:prstGeom prst="straightConnector1">
              <a:avLst/>
            </a:prstGeom>
            <a:noFill/>
            <a:ln cap="flat" cmpd="sng" w="9525">
              <a:solidFill>
                <a:schemeClr val="lt2"/>
              </a:solidFill>
              <a:prstDash val="solid"/>
              <a:miter lim="800000"/>
              <a:headEnd len="med" w="med" type="none"/>
              <a:tailEnd len="med" w="med" type="none"/>
            </a:ln>
          </p:spPr>
        </p:cxnSp>
        <p:sp>
          <p:nvSpPr>
            <p:cNvPr id="1745" name="Google Shape;1745;p49"/>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46" name="Google Shape;1746;p49"/>
            <p:cNvCxnSpPr/>
            <p:nvPr/>
          </p:nvCxnSpPr>
          <p:spPr>
            <a:xfrm>
              <a:off x="4965337" y="1207803"/>
              <a:ext cx="746700" cy="0"/>
            </a:xfrm>
            <a:prstGeom prst="straightConnector1">
              <a:avLst/>
            </a:prstGeom>
            <a:noFill/>
            <a:ln cap="flat" cmpd="sng" w="9525">
              <a:solidFill>
                <a:schemeClr val="lt2"/>
              </a:solidFill>
              <a:prstDash val="solid"/>
              <a:miter lim="800000"/>
              <a:headEnd len="med" w="med" type="none"/>
              <a:tailEnd len="med" w="med" type="none"/>
            </a:ln>
          </p:spPr>
        </p:cxnSp>
        <p:sp>
          <p:nvSpPr>
            <p:cNvPr id="1747" name="Google Shape;1747;p49"/>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48" name="Google Shape;1748;p49"/>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749" name="Google Shape;1749;p49"/>
            <p:cNvSpPr/>
            <p:nvPr/>
          </p:nvSpPr>
          <p:spPr>
            <a:xfrm>
              <a:off x="4932403" y="1101688"/>
              <a:ext cx="504970" cy="58546"/>
            </a:xfrm>
            <a:custGeom>
              <a:rect b="b" l="l" r="r" t="t"/>
              <a:pathLst>
                <a:path extrusionOk="0" h="16" w="138">
                  <a:moveTo>
                    <a:pt x="138" y="16"/>
                  </a:moveTo>
                  <a:lnTo>
                    <a:pt x="16" y="16"/>
                  </a:lnTo>
                  <a:lnTo>
                    <a:pt x="0"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0" name="Google Shape;1750;p49"/>
            <p:cNvSpPr/>
            <p:nvPr/>
          </p:nvSpPr>
          <p:spPr>
            <a:xfrm>
              <a:off x="4932403" y="1251712"/>
              <a:ext cx="504970" cy="58546"/>
            </a:xfrm>
            <a:custGeom>
              <a:rect b="b" l="l" r="r" t="t"/>
              <a:pathLst>
                <a:path extrusionOk="0" h="16" w="138">
                  <a:moveTo>
                    <a:pt x="138" y="0"/>
                  </a:moveTo>
                  <a:lnTo>
                    <a:pt x="16" y="0"/>
                  </a:lnTo>
                  <a:lnTo>
                    <a:pt x="0"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1" name="Google Shape;1751;p49"/>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52" name="Google Shape;1752;p49"/>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753" name="Google Shape;1753;p49"/>
            <p:cNvSpPr/>
            <p:nvPr/>
          </p:nvSpPr>
          <p:spPr>
            <a:xfrm>
              <a:off x="5616676" y="1109006"/>
              <a:ext cx="95139" cy="190274"/>
            </a:xfrm>
            <a:custGeom>
              <a:rect b="b" l="l" r="r" t="t"/>
              <a:pathLst>
                <a:path extrusionOk="0" h="52" w="26">
                  <a:moveTo>
                    <a:pt x="0" y="0"/>
                  </a:moveTo>
                  <a:lnTo>
                    <a:pt x="26" y="27"/>
                  </a:lnTo>
                  <a:lnTo>
                    <a:pt x="0"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4" name="Google Shape;1754;p49"/>
            <p:cNvSpPr/>
            <p:nvPr/>
          </p:nvSpPr>
          <p:spPr>
            <a:xfrm>
              <a:off x="5499582" y="1130961"/>
              <a:ext cx="150029" cy="150025"/>
            </a:xfrm>
            <a:custGeom>
              <a:rect b="b" l="l" r="r" t="t"/>
              <a:pathLst>
                <a:path extrusionOk="0" h="41" w="41">
                  <a:moveTo>
                    <a:pt x="20" y="41"/>
                  </a:moveTo>
                  <a:lnTo>
                    <a:pt x="0" y="21"/>
                  </a:lnTo>
                  <a:lnTo>
                    <a:pt x="20" y="0"/>
                  </a:lnTo>
                  <a:lnTo>
                    <a:pt x="41"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55" name="Google Shape;1755;p49"/>
            <p:cNvCxnSpPr/>
            <p:nvPr/>
          </p:nvCxnSpPr>
          <p:spPr>
            <a:xfrm>
              <a:off x="5572766"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756" name="Google Shape;1756;p49"/>
            <p:cNvCxnSpPr/>
            <p:nvPr/>
          </p:nvCxnSpPr>
          <p:spPr>
            <a:xfrm rot="10800000">
              <a:off x="3431967" y="1207803"/>
              <a:ext cx="750300" cy="0"/>
            </a:xfrm>
            <a:prstGeom prst="straightConnector1">
              <a:avLst/>
            </a:prstGeom>
            <a:noFill/>
            <a:ln cap="flat" cmpd="sng" w="9525">
              <a:solidFill>
                <a:schemeClr val="lt2"/>
              </a:solidFill>
              <a:prstDash val="solid"/>
              <a:miter lim="800000"/>
              <a:headEnd len="med" w="med" type="none"/>
              <a:tailEnd len="med" w="med" type="none"/>
            </a:ln>
          </p:spPr>
        </p:cxnSp>
        <p:sp>
          <p:nvSpPr>
            <p:cNvPr id="1757" name="Google Shape;1757;p49"/>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58" name="Google Shape;1758;p49"/>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759" name="Google Shape;1759;p49"/>
            <p:cNvSpPr/>
            <p:nvPr/>
          </p:nvSpPr>
          <p:spPr>
            <a:xfrm>
              <a:off x="3706571" y="1101688"/>
              <a:ext cx="504970" cy="58546"/>
            </a:xfrm>
            <a:custGeom>
              <a:rect b="b" l="l" r="r" t="t"/>
              <a:pathLst>
                <a:path extrusionOk="0" h="16" w="138">
                  <a:moveTo>
                    <a:pt x="0" y="16"/>
                  </a:moveTo>
                  <a:lnTo>
                    <a:pt x="123" y="16"/>
                  </a:lnTo>
                  <a:lnTo>
                    <a:pt x="138"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0" name="Google Shape;1760;p49"/>
            <p:cNvSpPr/>
            <p:nvPr/>
          </p:nvSpPr>
          <p:spPr>
            <a:xfrm>
              <a:off x="3706571" y="1251712"/>
              <a:ext cx="504970" cy="58546"/>
            </a:xfrm>
            <a:custGeom>
              <a:rect b="b" l="l" r="r" t="t"/>
              <a:pathLst>
                <a:path extrusionOk="0" h="16" w="138">
                  <a:moveTo>
                    <a:pt x="0" y="0"/>
                  </a:moveTo>
                  <a:lnTo>
                    <a:pt x="123" y="0"/>
                  </a:lnTo>
                  <a:lnTo>
                    <a:pt x="138"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1" name="Google Shape;1761;p49"/>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62" name="Google Shape;1762;p49"/>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763" name="Google Shape;1763;p49"/>
            <p:cNvSpPr/>
            <p:nvPr/>
          </p:nvSpPr>
          <p:spPr>
            <a:xfrm>
              <a:off x="3432129" y="1109006"/>
              <a:ext cx="98800" cy="190274"/>
            </a:xfrm>
            <a:custGeom>
              <a:rect b="b" l="l" r="r" t="t"/>
              <a:pathLst>
                <a:path extrusionOk="0" h="52" w="27">
                  <a:moveTo>
                    <a:pt x="27" y="0"/>
                  </a:moveTo>
                  <a:lnTo>
                    <a:pt x="0" y="27"/>
                  </a:lnTo>
                  <a:lnTo>
                    <a:pt x="27"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4" name="Google Shape;1764;p49"/>
            <p:cNvSpPr/>
            <p:nvPr/>
          </p:nvSpPr>
          <p:spPr>
            <a:xfrm>
              <a:off x="3497995" y="1130961"/>
              <a:ext cx="146368" cy="150025"/>
            </a:xfrm>
            <a:custGeom>
              <a:rect b="b" l="l" r="r" t="t"/>
              <a:pathLst>
                <a:path extrusionOk="0" h="41" w="40">
                  <a:moveTo>
                    <a:pt x="20" y="41"/>
                  </a:moveTo>
                  <a:lnTo>
                    <a:pt x="40" y="21"/>
                  </a:lnTo>
                  <a:lnTo>
                    <a:pt x="20" y="0"/>
                  </a:lnTo>
                  <a:lnTo>
                    <a:pt x="0"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65" name="Google Shape;1765;p49"/>
            <p:cNvCxnSpPr/>
            <p:nvPr/>
          </p:nvCxnSpPr>
          <p:spPr>
            <a:xfrm>
              <a:off x="3571179"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766" name="Google Shape;1766;p49"/>
            <p:cNvCxnSpPr/>
            <p:nvPr/>
          </p:nvCxnSpPr>
          <p:spPr>
            <a:xfrm rot="10800000">
              <a:off x="732000" y="1206750"/>
              <a:ext cx="2703600" cy="0"/>
            </a:xfrm>
            <a:prstGeom prst="straightConnector1">
              <a:avLst/>
            </a:prstGeom>
            <a:noFill/>
            <a:ln cap="flat" cmpd="sng" w="9525">
              <a:solidFill>
                <a:schemeClr val="lt2"/>
              </a:solidFill>
              <a:prstDash val="solid"/>
              <a:round/>
              <a:headEnd len="med" w="med" type="none"/>
              <a:tailEnd len="med" w="med" type="none"/>
            </a:ln>
          </p:spPr>
        </p:cxnSp>
        <p:cxnSp>
          <p:nvCxnSpPr>
            <p:cNvPr id="1767" name="Google Shape;1767;p49"/>
            <p:cNvCxnSpPr/>
            <p:nvPr/>
          </p:nvCxnSpPr>
          <p:spPr>
            <a:xfrm rot="10800000">
              <a:off x="5712000" y="1206750"/>
              <a:ext cx="2703600" cy="0"/>
            </a:xfrm>
            <a:prstGeom prst="straightConnector1">
              <a:avLst/>
            </a:prstGeom>
            <a:noFill/>
            <a:ln cap="flat" cmpd="sng" w="9525">
              <a:solidFill>
                <a:schemeClr val="lt2"/>
              </a:solidFill>
              <a:prstDash val="solid"/>
              <a:round/>
              <a:headEnd len="med" w="med" type="none"/>
              <a:tailEnd len="med" w="med" type="none"/>
            </a:ln>
          </p:spPr>
        </p:cxnSp>
      </p:grpSp>
      <p:grpSp>
        <p:nvGrpSpPr>
          <p:cNvPr id="1768" name="Google Shape;1768;p49"/>
          <p:cNvGrpSpPr/>
          <p:nvPr/>
        </p:nvGrpSpPr>
        <p:grpSpPr>
          <a:xfrm>
            <a:off x="732000" y="3779716"/>
            <a:ext cx="7683600" cy="512275"/>
            <a:chOff x="732000" y="951666"/>
            <a:chExt cx="7683600" cy="512275"/>
          </a:xfrm>
        </p:grpSpPr>
        <p:sp>
          <p:nvSpPr>
            <p:cNvPr id="1769" name="Google Shape;1769;p49"/>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0" name="Google Shape;1770;p49"/>
            <p:cNvSpPr/>
            <p:nvPr/>
          </p:nvSpPr>
          <p:spPr>
            <a:xfrm>
              <a:off x="4573801" y="1094370"/>
              <a:ext cx="109776" cy="223207"/>
            </a:xfrm>
            <a:custGeom>
              <a:rect b="b" l="l" r="r" t="t"/>
              <a:pathLst>
                <a:path extrusionOk="0" h="150" w="75">
                  <a:moveTo>
                    <a:pt x="0" y="0"/>
                  </a:moveTo>
                  <a:cubicBezTo>
                    <a:pt x="0" y="150"/>
                    <a:pt x="0" y="150"/>
                    <a:pt x="0" y="150"/>
                  </a:cubicBezTo>
                  <a:cubicBezTo>
                    <a:pt x="41" y="150"/>
                    <a:pt x="75" y="116"/>
                    <a:pt x="75" y="75"/>
                  </a:cubicBezTo>
                  <a:cubicBezTo>
                    <a:pt x="75" y="33"/>
                    <a:pt x="41" y="0"/>
                    <a:pt x="0"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71" name="Google Shape;1771;p49"/>
            <p:cNvCxnSpPr/>
            <p:nvPr/>
          </p:nvCxnSpPr>
          <p:spPr>
            <a:xfrm rot="10800000">
              <a:off x="4573777"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772" name="Google Shape;1772;p49"/>
            <p:cNvCxnSpPr/>
            <p:nvPr/>
          </p:nvCxnSpPr>
          <p:spPr>
            <a:xfrm rot="10800000">
              <a:off x="4573846"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773" name="Google Shape;1773;p49"/>
            <p:cNvCxnSpPr/>
            <p:nvPr/>
          </p:nvCxnSpPr>
          <p:spPr>
            <a:xfrm flipH="1">
              <a:off x="4573846"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774" name="Google Shape;1774;p49"/>
            <p:cNvSpPr/>
            <p:nvPr/>
          </p:nvSpPr>
          <p:spPr>
            <a:xfrm>
              <a:off x="4464025" y="1094370"/>
              <a:ext cx="109776" cy="223207"/>
            </a:xfrm>
            <a:custGeom>
              <a:rect b="b" l="l" r="r" t="t"/>
              <a:pathLst>
                <a:path extrusionOk="0" h="150" w="75">
                  <a:moveTo>
                    <a:pt x="75" y="0"/>
                  </a:moveTo>
                  <a:cubicBezTo>
                    <a:pt x="75" y="150"/>
                    <a:pt x="75" y="150"/>
                    <a:pt x="75" y="150"/>
                  </a:cubicBezTo>
                  <a:cubicBezTo>
                    <a:pt x="33" y="150"/>
                    <a:pt x="0" y="116"/>
                    <a:pt x="0" y="75"/>
                  </a:cubicBezTo>
                  <a:cubicBezTo>
                    <a:pt x="0" y="33"/>
                    <a:pt x="33" y="0"/>
                    <a:pt x="75"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75" name="Google Shape;1775;p49"/>
            <p:cNvCxnSpPr/>
            <p:nvPr/>
          </p:nvCxnSpPr>
          <p:spPr>
            <a:xfrm>
              <a:off x="4464025"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776" name="Google Shape;1776;p49"/>
            <p:cNvCxnSpPr/>
            <p:nvPr/>
          </p:nvCxnSpPr>
          <p:spPr>
            <a:xfrm flipH="1" rot="10800000">
              <a:off x="4496959"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777" name="Google Shape;1777;p49"/>
            <p:cNvCxnSpPr/>
            <p:nvPr/>
          </p:nvCxnSpPr>
          <p:spPr>
            <a:xfrm>
              <a:off x="4496959"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778" name="Google Shape;1778;p49"/>
            <p:cNvSpPr/>
            <p:nvPr/>
          </p:nvSpPr>
          <p:spPr>
            <a:xfrm>
              <a:off x="4317657" y="951666"/>
              <a:ext cx="512289" cy="512275"/>
            </a:xfrm>
            <a:custGeom>
              <a:rect b="b" l="l" r="r" t="t"/>
              <a:pathLst>
                <a:path extrusionOk="0" h="140" w="140">
                  <a:moveTo>
                    <a:pt x="0" y="70"/>
                  </a:moveTo>
                  <a:lnTo>
                    <a:pt x="70" y="0"/>
                  </a:lnTo>
                  <a:lnTo>
                    <a:pt x="140" y="70"/>
                  </a:lnTo>
                  <a:lnTo>
                    <a:pt x="70" y="140"/>
                  </a:lnTo>
                  <a:lnTo>
                    <a:pt x="0" y="7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79" name="Google Shape;1779;p49"/>
            <p:cNvCxnSpPr/>
            <p:nvPr/>
          </p:nvCxnSpPr>
          <p:spPr>
            <a:xfrm rot="10800000">
              <a:off x="4548180" y="977269"/>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780" name="Google Shape;1780;p49"/>
            <p:cNvCxnSpPr/>
            <p:nvPr/>
          </p:nvCxnSpPr>
          <p:spPr>
            <a:xfrm flipH="1" rot="10800000">
              <a:off x="4559164" y="977330"/>
              <a:ext cx="40200" cy="40200"/>
            </a:xfrm>
            <a:prstGeom prst="straightConnector1">
              <a:avLst/>
            </a:prstGeom>
            <a:noFill/>
            <a:ln cap="flat" cmpd="sng" w="9525">
              <a:solidFill>
                <a:schemeClr val="lt2"/>
              </a:solidFill>
              <a:prstDash val="solid"/>
              <a:miter lim="800000"/>
              <a:headEnd len="med" w="med" type="none"/>
              <a:tailEnd len="med" w="med" type="none"/>
            </a:ln>
          </p:spPr>
        </p:cxnSp>
        <p:cxnSp>
          <p:nvCxnSpPr>
            <p:cNvPr id="1781" name="Google Shape;1781;p49"/>
            <p:cNvCxnSpPr/>
            <p:nvPr/>
          </p:nvCxnSpPr>
          <p:spPr>
            <a:xfrm flipH="1">
              <a:off x="4548180" y="1398077"/>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782" name="Google Shape;1782;p49"/>
            <p:cNvCxnSpPr/>
            <p:nvPr/>
          </p:nvCxnSpPr>
          <p:spPr>
            <a:xfrm>
              <a:off x="4559164" y="1394416"/>
              <a:ext cx="44400" cy="44400"/>
            </a:xfrm>
            <a:prstGeom prst="straightConnector1">
              <a:avLst/>
            </a:prstGeom>
            <a:noFill/>
            <a:ln cap="flat" cmpd="sng" w="9525">
              <a:solidFill>
                <a:schemeClr val="lt2"/>
              </a:solidFill>
              <a:prstDash val="solid"/>
              <a:miter lim="800000"/>
              <a:headEnd len="med" w="med" type="none"/>
              <a:tailEnd len="med" w="med" type="none"/>
            </a:ln>
          </p:spPr>
        </p:cxnSp>
        <p:cxnSp>
          <p:nvCxnSpPr>
            <p:cNvPr id="1783" name="Google Shape;1783;p49"/>
            <p:cNvCxnSpPr/>
            <p:nvPr/>
          </p:nvCxnSpPr>
          <p:spPr>
            <a:xfrm>
              <a:off x="4756762" y="1185849"/>
              <a:ext cx="44400" cy="47700"/>
            </a:xfrm>
            <a:prstGeom prst="straightConnector1">
              <a:avLst/>
            </a:prstGeom>
            <a:noFill/>
            <a:ln cap="flat" cmpd="sng" w="9525">
              <a:solidFill>
                <a:schemeClr val="lt2"/>
              </a:solidFill>
              <a:prstDash val="solid"/>
              <a:miter lim="800000"/>
              <a:headEnd len="med" w="med" type="none"/>
              <a:tailEnd len="med" w="med" type="none"/>
            </a:ln>
          </p:spPr>
        </p:cxnSp>
        <p:cxnSp>
          <p:nvCxnSpPr>
            <p:cNvPr id="1784" name="Google Shape;1784;p49"/>
            <p:cNvCxnSpPr/>
            <p:nvPr/>
          </p:nvCxnSpPr>
          <p:spPr>
            <a:xfrm flipH="1" rot="10800000">
              <a:off x="4767740" y="1178521"/>
              <a:ext cx="333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785" name="Google Shape;1785;p49"/>
            <p:cNvCxnSpPr/>
            <p:nvPr/>
          </p:nvCxnSpPr>
          <p:spPr>
            <a:xfrm rot="10800000">
              <a:off x="4343683" y="1178940"/>
              <a:ext cx="43500" cy="43500"/>
            </a:xfrm>
            <a:prstGeom prst="straightConnector1">
              <a:avLst/>
            </a:prstGeom>
            <a:noFill/>
            <a:ln cap="flat" cmpd="sng" w="9525">
              <a:solidFill>
                <a:schemeClr val="lt2"/>
              </a:solidFill>
              <a:prstDash val="solid"/>
              <a:miter lim="800000"/>
              <a:headEnd len="med" w="med" type="none"/>
              <a:tailEnd len="med" w="med" type="none"/>
            </a:ln>
          </p:spPr>
        </p:cxnSp>
        <p:cxnSp>
          <p:nvCxnSpPr>
            <p:cNvPr id="1786" name="Google Shape;1786;p49"/>
            <p:cNvCxnSpPr/>
            <p:nvPr/>
          </p:nvCxnSpPr>
          <p:spPr>
            <a:xfrm flipH="1">
              <a:off x="4343325" y="1196825"/>
              <a:ext cx="40200" cy="36600"/>
            </a:xfrm>
            <a:prstGeom prst="straightConnector1">
              <a:avLst/>
            </a:prstGeom>
            <a:noFill/>
            <a:ln cap="flat" cmpd="sng" w="9525">
              <a:solidFill>
                <a:schemeClr val="lt2"/>
              </a:solidFill>
              <a:prstDash val="solid"/>
              <a:miter lim="800000"/>
              <a:headEnd len="med" w="med" type="none"/>
              <a:tailEnd len="med" w="med" type="none"/>
            </a:ln>
          </p:spPr>
        </p:cxnSp>
        <p:sp>
          <p:nvSpPr>
            <p:cNvPr id="1787" name="Google Shape;1787;p49"/>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88" name="Google Shape;1788;p49"/>
            <p:cNvCxnSpPr/>
            <p:nvPr/>
          </p:nvCxnSpPr>
          <p:spPr>
            <a:xfrm>
              <a:off x="4965337" y="1207803"/>
              <a:ext cx="746700" cy="0"/>
            </a:xfrm>
            <a:prstGeom prst="straightConnector1">
              <a:avLst/>
            </a:prstGeom>
            <a:noFill/>
            <a:ln cap="flat" cmpd="sng" w="9525">
              <a:solidFill>
                <a:schemeClr val="lt2"/>
              </a:solidFill>
              <a:prstDash val="solid"/>
              <a:miter lim="800000"/>
              <a:headEnd len="med" w="med" type="none"/>
              <a:tailEnd len="med" w="med" type="none"/>
            </a:ln>
          </p:spPr>
        </p:cxnSp>
        <p:sp>
          <p:nvSpPr>
            <p:cNvPr id="1789" name="Google Shape;1789;p49"/>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90" name="Google Shape;1790;p49"/>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791" name="Google Shape;1791;p49"/>
            <p:cNvSpPr/>
            <p:nvPr/>
          </p:nvSpPr>
          <p:spPr>
            <a:xfrm>
              <a:off x="4932403" y="1101688"/>
              <a:ext cx="504970" cy="58546"/>
            </a:xfrm>
            <a:custGeom>
              <a:rect b="b" l="l" r="r" t="t"/>
              <a:pathLst>
                <a:path extrusionOk="0" h="16" w="138">
                  <a:moveTo>
                    <a:pt x="138" y="16"/>
                  </a:moveTo>
                  <a:lnTo>
                    <a:pt x="16" y="16"/>
                  </a:lnTo>
                  <a:lnTo>
                    <a:pt x="0"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49"/>
            <p:cNvSpPr/>
            <p:nvPr/>
          </p:nvSpPr>
          <p:spPr>
            <a:xfrm>
              <a:off x="4932403" y="1251712"/>
              <a:ext cx="504970" cy="58546"/>
            </a:xfrm>
            <a:custGeom>
              <a:rect b="b" l="l" r="r" t="t"/>
              <a:pathLst>
                <a:path extrusionOk="0" h="16" w="138">
                  <a:moveTo>
                    <a:pt x="138" y="0"/>
                  </a:moveTo>
                  <a:lnTo>
                    <a:pt x="16" y="0"/>
                  </a:lnTo>
                  <a:lnTo>
                    <a:pt x="0"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3" name="Google Shape;1793;p49"/>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94" name="Google Shape;1794;p49"/>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795" name="Google Shape;1795;p49"/>
            <p:cNvSpPr/>
            <p:nvPr/>
          </p:nvSpPr>
          <p:spPr>
            <a:xfrm>
              <a:off x="5616676" y="1109006"/>
              <a:ext cx="95139" cy="190274"/>
            </a:xfrm>
            <a:custGeom>
              <a:rect b="b" l="l" r="r" t="t"/>
              <a:pathLst>
                <a:path extrusionOk="0" h="52" w="26">
                  <a:moveTo>
                    <a:pt x="0" y="0"/>
                  </a:moveTo>
                  <a:lnTo>
                    <a:pt x="26" y="27"/>
                  </a:lnTo>
                  <a:lnTo>
                    <a:pt x="0"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6" name="Google Shape;1796;p49"/>
            <p:cNvSpPr/>
            <p:nvPr/>
          </p:nvSpPr>
          <p:spPr>
            <a:xfrm>
              <a:off x="5499582" y="1130961"/>
              <a:ext cx="150029" cy="150025"/>
            </a:xfrm>
            <a:custGeom>
              <a:rect b="b" l="l" r="r" t="t"/>
              <a:pathLst>
                <a:path extrusionOk="0" h="41" w="41">
                  <a:moveTo>
                    <a:pt x="20" y="41"/>
                  </a:moveTo>
                  <a:lnTo>
                    <a:pt x="0" y="21"/>
                  </a:lnTo>
                  <a:lnTo>
                    <a:pt x="20" y="0"/>
                  </a:lnTo>
                  <a:lnTo>
                    <a:pt x="41"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97" name="Google Shape;1797;p49"/>
            <p:cNvCxnSpPr/>
            <p:nvPr/>
          </p:nvCxnSpPr>
          <p:spPr>
            <a:xfrm>
              <a:off x="5572766"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798" name="Google Shape;1798;p49"/>
            <p:cNvCxnSpPr/>
            <p:nvPr/>
          </p:nvCxnSpPr>
          <p:spPr>
            <a:xfrm rot="10800000">
              <a:off x="3431967" y="1207803"/>
              <a:ext cx="750300" cy="0"/>
            </a:xfrm>
            <a:prstGeom prst="straightConnector1">
              <a:avLst/>
            </a:prstGeom>
            <a:noFill/>
            <a:ln cap="flat" cmpd="sng" w="9525">
              <a:solidFill>
                <a:schemeClr val="lt2"/>
              </a:solidFill>
              <a:prstDash val="solid"/>
              <a:miter lim="800000"/>
              <a:headEnd len="med" w="med" type="none"/>
              <a:tailEnd len="med" w="med" type="none"/>
            </a:ln>
          </p:spPr>
        </p:cxnSp>
        <p:sp>
          <p:nvSpPr>
            <p:cNvPr id="1799" name="Google Shape;1799;p49"/>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00" name="Google Shape;1800;p49"/>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801" name="Google Shape;1801;p49"/>
            <p:cNvSpPr/>
            <p:nvPr/>
          </p:nvSpPr>
          <p:spPr>
            <a:xfrm>
              <a:off x="3706571" y="1101688"/>
              <a:ext cx="504970" cy="58546"/>
            </a:xfrm>
            <a:custGeom>
              <a:rect b="b" l="l" r="r" t="t"/>
              <a:pathLst>
                <a:path extrusionOk="0" h="16" w="138">
                  <a:moveTo>
                    <a:pt x="0" y="16"/>
                  </a:moveTo>
                  <a:lnTo>
                    <a:pt x="123" y="16"/>
                  </a:lnTo>
                  <a:lnTo>
                    <a:pt x="138"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2" name="Google Shape;1802;p49"/>
            <p:cNvSpPr/>
            <p:nvPr/>
          </p:nvSpPr>
          <p:spPr>
            <a:xfrm>
              <a:off x="3706571" y="1251712"/>
              <a:ext cx="504970" cy="58546"/>
            </a:xfrm>
            <a:custGeom>
              <a:rect b="b" l="l" r="r" t="t"/>
              <a:pathLst>
                <a:path extrusionOk="0" h="16" w="138">
                  <a:moveTo>
                    <a:pt x="0" y="0"/>
                  </a:moveTo>
                  <a:lnTo>
                    <a:pt x="123" y="0"/>
                  </a:lnTo>
                  <a:lnTo>
                    <a:pt x="138"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3" name="Google Shape;1803;p49"/>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04" name="Google Shape;1804;p49"/>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805" name="Google Shape;1805;p49"/>
            <p:cNvSpPr/>
            <p:nvPr/>
          </p:nvSpPr>
          <p:spPr>
            <a:xfrm>
              <a:off x="3432129" y="1109006"/>
              <a:ext cx="98800" cy="190274"/>
            </a:xfrm>
            <a:custGeom>
              <a:rect b="b" l="l" r="r" t="t"/>
              <a:pathLst>
                <a:path extrusionOk="0" h="52" w="27">
                  <a:moveTo>
                    <a:pt x="27" y="0"/>
                  </a:moveTo>
                  <a:lnTo>
                    <a:pt x="0" y="27"/>
                  </a:lnTo>
                  <a:lnTo>
                    <a:pt x="27"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6" name="Google Shape;1806;p49"/>
            <p:cNvSpPr/>
            <p:nvPr/>
          </p:nvSpPr>
          <p:spPr>
            <a:xfrm>
              <a:off x="3497995" y="1130961"/>
              <a:ext cx="146368" cy="150025"/>
            </a:xfrm>
            <a:custGeom>
              <a:rect b="b" l="l" r="r" t="t"/>
              <a:pathLst>
                <a:path extrusionOk="0" h="41" w="40">
                  <a:moveTo>
                    <a:pt x="20" y="41"/>
                  </a:moveTo>
                  <a:lnTo>
                    <a:pt x="40" y="21"/>
                  </a:lnTo>
                  <a:lnTo>
                    <a:pt x="20" y="0"/>
                  </a:lnTo>
                  <a:lnTo>
                    <a:pt x="0"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07" name="Google Shape;1807;p49"/>
            <p:cNvCxnSpPr/>
            <p:nvPr/>
          </p:nvCxnSpPr>
          <p:spPr>
            <a:xfrm>
              <a:off x="3571179"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808" name="Google Shape;1808;p49"/>
            <p:cNvCxnSpPr/>
            <p:nvPr/>
          </p:nvCxnSpPr>
          <p:spPr>
            <a:xfrm rot="10800000">
              <a:off x="732000" y="1206750"/>
              <a:ext cx="2703600" cy="0"/>
            </a:xfrm>
            <a:prstGeom prst="straightConnector1">
              <a:avLst/>
            </a:prstGeom>
            <a:noFill/>
            <a:ln cap="flat" cmpd="sng" w="9525">
              <a:solidFill>
                <a:schemeClr val="lt2"/>
              </a:solidFill>
              <a:prstDash val="solid"/>
              <a:round/>
              <a:headEnd len="med" w="med" type="none"/>
              <a:tailEnd len="med" w="med" type="none"/>
            </a:ln>
          </p:spPr>
        </p:cxnSp>
        <p:cxnSp>
          <p:nvCxnSpPr>
            <p:cNvPr id="1809" name="Google Shape;1809;p49"/>
            <p:cNvCxnSpPr/>
            <p:nvPr/>
          </p:nvCxnSpPr>
          <p:spPr>
            <a:xfrm rot="10800000">
              <a:off x="5712000" y="1206750"/>
              <a:ext cx="27036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50"/>
          <p:cNvSpPr txBox="1"/>
          <p:nvPr>
            <p:ph idx="1" type="subTitle"/>
          </p:nvPr>
        </p:nvSpPr>
        <p:spPr>
          <a:xfrm>
            <a:off x="376325" y="1342525"/>
            <a:ext cx="4878000" cy="3750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SzPts val="1100"/>
              <a:buFont typeface="Jost Light"/>
              <a:buAutoNum type="arabicPeriod"/>
            </a:pPr>
            <a:r>
              <a:rPr lang="en" sz="1100">
                <a:latin typeface="Jost Light"/>
                <a:ea typeface="Jost Light"/>
                <a:cs typeface="Jost Light"/>
                <a:sym typeface="Jost Light"/>
              </a:rPr>
              <a:t>We were unable to implement a method for the bot to strategically decide when to use the radar move. Currently, the bot is restricted to using radar moves only at the beginning of the match, before any ships have been located.</a:t>
            </a:r>
            <a:endParaRPr sz="1100">
              <a:latin typeface="Jost Light"/>
              <a:ea typeface="Jost Light"/>
              <a:cs typeface="Jost Light"/>
              <a:sym typeface="Jost Light"/>
            </a:endParaRPr>
          </a:p>
          <a:p>
            <a:pPr indent="-298450" lvl="0" marL="457200" rtl="0" algn="l">
              <a:lnSpc>
                <a:spcPct val="150000"/>
              </a:lnSpc>
              <a:spcBef>
                <a:spcPts val="0"/>
              </a:spcBef>
              <a:spcAft>
                <a:spcPts val="0"/>
              </a:spcAft>
              <a:buSzPts val="1100"/>
              <a:buFont typeface="Jost Light"/>
              <a:buAutoNum type="arabicPeriod"/>
            </a:pPr>
            <a:r>
              <a:rPr lang="en" sz="1100">
                <a:latin typeface="Jost Light"/>
                <a:ea typeface="Jost Light"/>
                <a:cs typeface="Jost Light"/>
                <a:sym typeface="Jost Light"/>
              </a:rPr>
              <a:t>The torpedo and artillery moves are triggered exclusively when the bot has detected the location of a ship based on a pre-designated priority.</a:t>
            </a:r>
            <a:endParaRPr sz="1100">
              <a:latin typeface="Jost Light"/>
              <a:ea typeface="Jost Light"/>
              <a:cs typeface="Jost Light"/>
              <a:sym typeface="Jost Light"/>
            </a:endParaRPr>
          </a:p>
          <a:p>
            <a:pPr indent="-298450" lvl="0" marL="457200" rtl="0" algn="l">
              <a:lnSpc>
                <a:spcPct val="150000"/>
              </a:lnSpc>
              <a:spcBef>
                <a:spcPts val="0"/>
              </a:spcBef>
              <a:spcAft>
                <a:spcPts val="0"/>
              </a:spcAft>
              <a:buSzPts val="1100"/>
              <a:buFont typeface="Jost Light"/>
              <a:buAutoNum type="arabicPeriod"/>
            </a:pPr>
            <a:r>
              <a:rPr lang="en" sz="1100">
                <a:latin typeface="Jost Light"/>
                <a:ea typeface="Jost Light"/>
                <a:cs typeface="Jost Light"/>
                <a:sym typeface="Jost Light"/>
              </a:rPr>
              <a:t>The bot does not utilize smoke moves. Implementing this functionality would require additional algorithms to determine when to deploy smoke, such as when some of its ships are under threat or have started to be eliminated and could prove to be inefficient in our BattleShip bot.</a:t>
            </a:r>
            <a:endParaRPr>
              <a:latin typeface="Jost Light"/>
              <a:ea typeface="Jost Light"/>
              <a:cs typeface="Jost Light"/>
              <a:sym typeface="Jost Light"/>
            </a:endParaRPr>
          </a:p>
        </p:txBody>
      </p:sp>
      <p:pic>
        <p:nvPicPr>
          <p:cNvPr id="1815" name="Google Shape;1815;p50"/>
          <p:cNvPicPr preferRelativeResize="0"/>
          <p:nvPr>
            <p:ph idx="3" type="pic"/>
          </p:nvPr>
        </p:nvPicPr>
        <p:blipFill rotWithShape="1">
          <a:blip r:embed="rId3">
            <a:alphaModFix/>
          </a:blip>
          <a:srcRect b="0" l="12422" r="12429" t="0"/>
          <a:stretch/>
        </p:blipFill>
        <p:spPr>
          <a:xfrm>
            <a:off x="5122325" y="819575"/>
            <a:ext cx="3258300" cy="3251700"/>
          </a:xfrm>
          <a:prstGeom prst="plaque">
            <a:avLst>
              <a:gd fmla="val 16667" name="adj"/>
            </a:avLst>
          </a:prstGeom>
        </p:spPr>
      </p:pic>
      <p:grpSp>
        <p:nvGrpSpPr>
          <p:cNvPr id="1816" name="Google Shape;1816;p50"/>
          <p:cNvGrpSpPr/>
          <p:nvPr/>
        </p:nvGrpSpPr>
        <p:grpSpPr>
          <a:xfrm rot="5400000">
            <a:off x="2474262" y="-744157"/>
            <a:ext cx="232128" cy="3359612"/>
            <a:chOff x="913108" y="688958"/>
            <a:chExt cx="260350" cy="3768071"/>
          </a:xfrm>
        </p:grpSpPr>
        <p:grpSp>
          <p:nvGrpSpPr>
            <p:cNvPr id="1817" name="Google Shape;1817;p50"/>
            <p:cNvGrpSpPr/>
            <p:nvPr/>
          </p:nvGrpSpPr>
          <p:grpSpPr>
            <a:xfrm>
              <a:off x="913108" y="1755170"/>
              <a:ext cx="260350" cy="1633175"/>
              <a:chOff x="913108" y="1755170"/>
              <a:chExt cx="260350" cy="1633175"/>
            </a:xfrm>
          </p:grpSpPr>
          <p:cxnSp>
            <p:nvCxnSpPr>
              <p:cNvPr id="1818" name="Google Shape;1818;p50"/>
              <p:cNvCxnSpPr/>
              <p:nvPr/>
            </p:nvCxnSpPr>
            <p:spPr>
              <a:xfrm flipH="1" rot="5400000">
                <a:off x="918449" y="2357507"/>
                <a:ext cx="249900" cy="2400"/>
              </a:xfrm>
              <a:prstGeom prst="straightConnector1">
                <a:avLst/>
              </a:prstGeom>
              <a:noFill/>
              <a:ln cap="flat" cmpd="sng" w="9525">
                <a:solidFill>
                  <a:schemeClr val="dk1"/>
                </a:solidFill>
                <a:prstDash val="solid"/>
                <a:miter lim="800000"/>
                <a:headEnd len="med" w="med" type="none"/>
                <a:tailEnd len="med" w="med" type="none"/>
              </a:ln>
            </p:spPr>
          </p:cxnSp>
          <p:sp>
            <p:nvSpPr>
              <p:cNvPr id="1819" name="Google Shape;1819;p50"/>
              <p:cNvSpPr/>
              <p:nvPr/>
            </p:nvSpPr>
            <p:spPr>
              <a:xfrm rot="5400000">
                <a:off x="918362" y="2228561"/>
                <a:ext cx="249843" cy="260350"/>
              </a:xfrm>
              <a:custGeom>
                <a:rect b="b" l="l" r="r" t="t"/>
                <a:pathLst>
                  <a:path extrusionOk="0" h="247" w="235">
                    <a:moveTo>
                      <a:pt x="235" y="124"/>
                    </a:moveTo>
                    <a:cubicBezTo>
                      <a:pt x="235" y="125"/>
                      <a:pt x="235" y="126"/>
                      <a:pt x="235" y="127"/>
                    </a:cubicBezTo>
                    <a:cubicBezTo>
                      <a:pt x="119" y="141"/>
                      <a:pt x="78" y="188"/>
                      <a:pt x="49" y="247"/>
                    </a:cubicBezTo>
                    <a:cubicBezTo>
                      <a:pt x="36" y="234"/>
                      <a:pt x="26" y="218"/>
                      <a:pt x="18" y="202"/>
                    </a:cubicBezTo>
                    <a:cubicBezTo>
                      <a:pt x="11" y="188"/>
                      <a:pt x="6" y="174"/>
                      <a:pt x="3" y="158"/>
                    </a:cubicBezTo>
                    <a:cubicBezTo>
                      <a:pt x="1" y="147"/>
                      <a:pt x="0" y="135"/>
                      <a:pt x="0" y="124"/>
                    </a:cubicBezTo>
                    <a:cubicBezTo>
                      <a:pt x="0" y="123"/>
                      <a:pt x="0" y="123"/>
                      <a:pt x="0" y="123"/>
                    </a:cubicBezTo>
                    <a:cubicBezTo>
                      <a:pt x="0" y="111"/>
                      <a:pt x="1" y="99"/>
                      <a:pt x="3" y="87"/>
                    </a:cubicBezTo>
                    <a:cubicBezTo>
                      <a:pt x="6" y="77"/>
                      <a:pt x="9" y="66"/>
                      <a:pt x="12" y="57"/>
                    </a:cubicBezTo>
                    <a:cubicBezTo>
                      <a:pt x="13" y="55"/>
                      <a:pt x="14" y="53"/>
                      <a:pt x="15" y="51"/>
                    </a:cubicBezTo>
                    <a:cubicBezTo>
                      <a:pt x="23" y="32"/>
                      <a:pt x="35" y="14"/>
                      <a:pt x="49" y="0"/>
                    </a:cubicBezTo>
                    <a:cubicBezTo>
                      <a:pt x="79" y="57"/>
                      <a:pt x="127" y="104"/>
                      <a:pt x="235" y="118"/>
                    </a:cubicBezTo>
                    <a:cubicBezTo>
                      <a:pt x="235" y="118"/>
                      <a:pt x="235" y="118"/>
                      <a:pt x="235" y="118"/>
                    </a:cubicBezTo>
                    <a:cubicBezTo>
                      <a:pt x="235" y="119"/>
                      <a:pt x="235" y="120"/>
                      <a:pt x="235" y="121"/>
                    </a:cubicBezTo>
                    <a:cubicBezTo>
                      <a:pt x="235" y="122"/>
                      <a:pt x="235" y="122"/>
                      <a:pt x="235" y="123"/>
                    </a:cubicBezTo>
                    <a:lnTo>
                      <a:pt x="235" y="124"/>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0" name="Google Shape;1820;p50"/>
              <p:cNvSpPr/>
              <p:nvPr/>
            </p:nvSpPr>
            <p:spPr>
              <a:xfrm rot="5400000">
                <a:off x="889435" y="2331122"/>
                <a:ext cx="236692" cy="68374"/>
              </a:xfrm>
              <a:custGeom>
                <a:rect b="b" l="l" r="r" t="t"/>
                <a:pathLst>
                  <a:path extrusionOk="0" h="65" w="223">
                    <a:moveTo>
                      <a:pt x="0" y="65"/>
                    </a:moveTo>
                    <a:cubicBezTo>
                      <a:pt x="4" y="62"/>
                      <a:pt x="4" y="62"/>
                      <a:pt x="4" y="62"/>
                    </a:cubicBezTo>
                    <a:cubicBezTo>
                      <a:pt x="49" y="33"/>
                      <a:pt x="100" y="14"/>
                      <a:pt x="152" y="8"/>
                    </a:cubicBezTo>
                    <a:cubicBezTo>
                      <a:pt x="223" y="0"/>
                      <a:pt x="223" y="0"/>
                      <a:pt x="223"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1" name="Google Shape;1821;p50"/>
              <p:cNvSpPr/>
              <p:nvPr/>
            </p:nvSpPr>
            <p:spPr>
              <a:xfrm rot="5400000">
                <a:off x="960440" y="2331122"/>
                <a:ext cx="236692" cy="68375"/>
              </a:xfrm>
              <a:custGeom>
                <a:rect b="b" l="l" r="r" t="t"/>
                <a:pathLst>
                  <a:path extrusionOk="0" h="64" w="223">
                    <a:moveTo>
                      <a:pt x="223" y="64"/>
                    </a:moveTo>
                    <a:cubicBezTo>
                      <a:pt x="152" y="56"/>
                      <a:pt x="152" y="56"/>
                      <a:pt x="152" y="56"/>
                    </a:cubicBezTo>
                    <a:cubicBezTo>
                      <a:pt x="100" y="50"/>
                      <a:pt x="49" y="32"/>
                      <a:pt x="4" y="2"/>
                    </a:cubicBezTo>
                    <a:cubicBezTo>
                      <a:pt x="0" y="0"/>
                      <a:pt x="0" y="0"/>
                      <a:pt x="0"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22" name="Google Shape;1822;p50"/>
              <p:cNvCxnSpPr/>
              <p:nvPr/>
            </p:nvCxnSpPr>
            <p:spPr>
              <a:xfrm rot="-5400000">
                <a:off x="918218" y="2783553"/>
                <a:ext cx="249900" cy="2400"/>
              </a:xfrm>
              <a:prstGeom prst="straightConnector1">
                <a:avLst/>
              </a:prstGeom>
              <a:noFill/>
              <a:ln cap="flat" cmpd="sng" w="9525">
                <a:solidFill>
                  <a:schemeClr val="dk1"/>
                </a:solidFill>
                <a:prstDash val="solid"/>
                <a:miter lim="800000"/>
                <a:headEnd len="med" w="med" type="none"/>
                <a:tailEnd len="med" w="med" type="none"/>
              </a:ln>
            </p:spPr>
          </p:cxnSp>
          <p:sp>
            <p:nvSpPr>
              <p:cNvPr id="1823" name="Google Shape;1823;p50"/>
              <p:cNvSpPr/>
              <p:nvPr/>
            </p:nvSpPr>
            <p:spPr>
              <a:xfrm rot="5400000">
                <a:off x="918362" y="2654607"/>
                <a:ext cx="249843" cy="260350"/>
              </a:xfrm>
              <a:custGeom>
                <a:rect b="b" l="l" r="r" t="t"/>
                <a:pathLst>
                  <a:path extrusionOk="0" h="247" w="236">
                    <a:moveTo>
                      <a:pt x="236" y="123"/>
                    </a:moveTo>
                    <a:cubicBezTo>
                      <a:pt x="236" y="124"/>
                      <a:pt x="236" y="124"/>
                      <a:pt x="236" y="124"/>
                    </a:cubicBezTo>
                    <a:cubicBezTo>
                      <a:pt x="236" y="135"/>
                      <a:pt x="235" y="147"/>
                      <a:pt x="232" y="158"/>
                    </a:cubicBezTo>
                    <a:cubicBezTo>
                      <a:pt x="229" y="174"/>
                      <a:pt x="224" y="188"/>
                      <a:pt x="218" y="202"/>
                    </a:cubicBezTo>
                    <a:cubicBezTo>
                      <a:pt x="210" y="218"/>
                      <a:pt x="199" y="234"/>
                      <a:pt x="187" y="247"/>
                    </a:cubicBezTo>
                    <a:cubicBezTo>
                      <a:pt x="158" y="188"/>
                      <a:pt x="117" y="141"/>
                      <a:pt x="0" y="127"/>
                    </a:cubicBezTo>
                    <a:cubicBezTo>
                      <a:pt x="0" y="126"/>
                      <a:pt x="0" y="125"/>
                      <a:pt x="0" y="124"/>
                    </a:cubicBezTo>
                    <a:cubicBezTo>
                      <a:pt x="0" y="123"/>
                      <a:pt x="0" y="123"/>
                      <a:pt x="0" y="123"/>
                    </a:cubicBezTo>
                    <a:cubicBezTo>
                      <a:pt x="0" y="122"/>
                      <a:pt x="0" y="122"/>
                      <a:pt x="0" y="121"/>
                    </a:cubicBezTo>
                    <a:cubicBezTo>
                      <a:pt x="0" y="120"/>
                      <a:pt x="0" y="119"/>
                      <a:pt x="0" y="118"/>
                    </a:cubicBezTo>
                    <a:cubicBezTo>
                      <a:pt x="0" y="118"/>
                      <a:pt x="0" y="118"/>
                      <a:pt x="0" y="118"/>
                    </a:cubicBezTo>
                    <a:cubicBezTo>
                      <a:pt x="108" y="104"/>
                      <a:pt x="157" y="57"/>
                      <a:pt x="186" y="0"/>
                    </a:cubicBezTo>
                    <a:cubicBezTo>
                      <a:pt x="200" y="14"/>
                      <a:pt x="212" y="32"/>
                      <a:pt x="220" y="51"/>
                    </a:cubicBezTo>
                    <a:cubicBezTo>
                      <a:pt x="221" y="53"/>
                      <a:pt x="222" y="55"/>
                      <a:pt x="223" y="57"/>
                    </a:cubicBezTo>
                    <a:cubicBezTo>
                      <a:pt x="227" y="66"/>
                      <a:pt x="230" y="77"/>
                      <a:pt x="232" y="87"/>
                    </a:cubicBezTo>
                    <a:cubicBezTo>
                      <a:pt x="234" y="99"/>
                      <a:pt x="236" y="111"/>
                      <a:pt x="236" y="123"/>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4" name="Google Shape;1824;p50"/>
              <p:cNvSpPr/>
              <p:nvPr/>
            </p:nvSpPr>
            <p:spPr>
              <a:xfrm rot="5400000">
                <a:off x="889435" y="2744019"/>
                <a:ext cx="236692" cy="68374"/>
              </a:xfrm>
              <a:custGeom>
                <a:rect b="b" l="l" r="r" t="t"/>
                <a:pathLst>
                  <a:path extrusionOk="0" h="65" w="223">
                    <a:moveTo>
                      <a:pt x="0" y="0"/>
                    </a:moveTo>
                    <a:cubicBezTo>
                      <a:pt x="71" y="8"/>
                      <a:pt x="71" y="8"/>
                      <a:pt x="71" y="8"/>
                    </a:cubicBezTo>
                    <a:cubicBezTo>
                      <a:pt x="124" y="14"/>
                      <a:pt x="175" y="33"/>
                      <a:pt x="219" y="62"/>
                    </a:cubicBezTo>
                    <a:cubicBezTo>
                      <a:pt x="223" y="65"/>
                      <a:pt x="223" y="65"/>
                      <a:pt x="223" y="65"/>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5" name="Google Shape;1825;p50"/>
              <p:cNvSpPr/>
              <p:nvPr/>
            </p:nvSpPr>
            <p:spPr>
              <a:xfrm rot="5400000">
                <a:off x="960440" y="2744019"/>
                <a:ext cx="236692" cy="68375"/>
              </a:xfrm>
              <a:custGeom>
                <a:rect b="b" l="l" r="r" t="t"/>
                <a:pathLst>
                  <a:path extrusionOk="0" h="64" w="223">
                    <a:moveTo>
                      <a:pt x="0" y="64"/>
                    </a:moveTo>
                    <a:cubicBezTo>
                      <a:pt x="71" y="56"/>
                      <a:pt x="71" y="56"/>
                      <a:pt x="71" y="56"/>
                    </a:cubicBezTo>
                    <a:cubicBezTo>
                      <a:pt x="124" y="50"/>
                      <a:pt x="175" y="32"/>
                      <a:pt x="219" y="2"/>
                    </a:cubicBezTo>
                    <a:cubicBezTo>
                      <a:pt x="223" y="0"/>
                      <a:pt x="223" y="0"/>
                      <a:pt x="223" y="0"/>
                    </a:cubicBezTo>
                    <a:cubicBezTo>
                      <a:pt x="223" y="0"/>
                      <a:pt x="223" y="0"/>
                      <a:pt x="223"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6" name="Google Shape;1826;p50"/>
              <p:cNvSpPr/>
              <p:nvPr/>
            </p:nvSpPr>
            <p:spPr>
              <a:xfrm rot="5400000">
                <a:off x="956322" y="2487486"/>
                <a:ext cx="171000" cy="1686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7" name="Google Shape;1827;p50"/>
              <p:cNvSpPr/>
              <p:nvPr/>
            </p:nvSpPr>
            <p:spPr>
              <a:xfrm rot="5400000">
                <a:off x="1015666" y="2536255"/>
                <a:ext cx="210393" cy="73634"/>
              </a:xfrm>
              <a:custGeom>
                <a:rect b="b" l="l" r="r" t="t"/>
                <a:pathLst>
                  <a:path extrusionOk="0" h="70" w="199">
                    <a:moveTo>
                      <a:pt x="0" y="64"/>
                    </a:moveTo>
                    <a:cubicBezTo>
                      <a:pt x="17" y="26"/>
                      <a:pt x="54" y="0"/>
                      <a:pt x="98" y="0"/>
                    </a:cubicBezTo>
                    <a:cubicBezTo>
                      <a:pt x="144" y="0"/>
                      <a:pt x="183" y="29"/>
                      <a:pt x="199" y="7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8" name="Google Shape;1828;p50"/>
              <p:cNvSpPr/>
              <p:nvPr/>
            </p:nvSpPr>
            <p:spPr>
              <a:xfrm rot="5400000">
                <a:off x="860509" y="2536255"/>
                <a:ext cx="210393" cy="73634"/>
              </a:xfrm>
              <a:custGeom>
                <a:rect b="b" l="l" r="r" t="t"/>
                <a:pathLst>
                  <a:path extrusionOk="0" h="70" w="200">
                    <a:moveTo>
                      <a:pt x="200" y="0"/>
                    </a:moveTo>
                    <a:cubicBezTo>
                      <a:pt x="184" y="41"/>
                      <a:pt x="145" y="70"/>
                      <a:pt x="99" y="70"/>
                    </a:cubicBezTo>
                    <a:cubicBezTo>
                      <a:pt x="55" y="70"/>
                      <a:pt x="17" y="43"/>
                      <a:pt x="0" y="4"/>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9" name="Google Shape;1829;p50"/>
              <p:cNvSpPr/>
              <p:nvPr/>
            </p:nvSpPr>
            <p:spPr>
              <a:xfrm rot="5400000">
                <a:off x="989370" y="2520477"/>
                <a:ext cx="105197" cy="105192"/>
              </a:xfrm>
              <a:custGeom>
                <a:rect b="b" l="l" r="r" t="t"/>
                <a:pathLst>
                  <a:path extrusionOk="0" h="40" w="40">
                    <a:moveTo>
                      <a:pt x="20" y="40"/>
                    </a:moveTo>
                    <a:lnTo>
                      <a:pt x="0" y="20"/>
                    </a:lnTo>
                    <a:lnTo>
                      <a:pt x="20" y="0"/>
                    </a:lnTo>
                    <a:lnTo>
                      <a:pt x="40" y="20"/>
                    </a:lnTo>
                    <a:lnTo>
                      <a:pt x="20" y="4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30" name="Google Shape;1830;p50"/>
              <p:cNvCxnSpPr/>
              <p:nvPr/>
            </p:nvCxnSpPr>
            <p:spPr>
              <a:xfrm>
                <a:off x="973473" y="2557172"/>
                <a:ext cx="0" cy="31800"/>
              </a:xfrm>
              <a:prstGeom prst="straightConnector1">
                <a:avLst/>
              </a:prstGeom>
              <a:noFill/>
              <a:ln cap="flat" cmpd="sng" w="9525">
                <a:solidFill>
                  <a:schemeClr val="dk1"/>
                </a:solidFill>
                <a:prstDash val="solid"/>
                <a:miter lim="800000"/>
                <a:headEnd len="med" w="med" type="none"/>
                <a:tailEnd len="med" w="med" type="none"/>
              </a:ln>
            </p:spPr>
          </p:cxnSp>
          <p:cxnSp>
            <p:nvCxnSpPr>
              <p:cNvPr id="1831" name="Google Shape;1831;p50"/>
              <p:cNvCxnSpPr/>
              <p:nvPr/>
            </p:nvCxnSpPr>
            <p:spPr>
              <a:xfrm rot="10800000">
                <a:off x="1110164" y="2557472"/>
                <a:ext cx="0" cy="31200"/>
              </a:xfrm>
              <a:prstGeom prst="straightConnector1">
                <a:avLst/>
              </a:prstGeom>
              <a:noFill/>
              <a:ln cap="flat" cmpd="sng" w="9525">
                <a:solidFill>
                  <a:schemeClr val="dk1"/>
                </a:solidFill>
                <a:prstDash val="solid"/>
                <a:miter lim="800000"/>
                <a:headEnd len="med" w="med" type="none"/>
                <a:tailEnd len="med" w="med" type="none"/>
              </a:ln>
            </p:spPr>
          </p:cxnSp>
          <p:cxnSp>
            <p:nvCxnSpPr>
              <p:cNvPr id="1832" name="Google Shape;1832;p50"/>
              <p:cNvCxnSpPr/>
              <p:nvPr/>
            </p:nvCxnSpPr>
            <p:spPr>
              <a:xfrm>
                <a:off x="1112974" y="2896553"/>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1833" name="Google Shape;1833;p50"/>
              <p:cNvCxnSpPr/>
              <p:nvPr/>
            </p:nvCxnSpPr>
            <p:spPr>
              <a:xfrm rot="5400000">
                <a:off x="839468" y="3112201"/>
                <a:ext cx="405000" cy="0"/>
              </a:xfrm>
              <a:prstGeom prst="straightConnector1">
                <a:avLst/>
              </a:prstGeom>
              <a:noFill/>
              <a:ln cap="flat" cmpd="sng" w="9525">
                <a:solidFill>
                  <a:schemeClr val="dk1"/>
                </a:solidFill>
                <a:prstDash val="solid"/>
                <a:miter lim="800000"/>
                <a:headEnd len="med" w="med" type="none"/>
                <a:tailEnd len="med" w="med" type="none"/>
              </a:ln>
            </p:spPr>
          </p:cxnSp>
          <p:sp>
            <p:nvSpPr>
              <p:cNvPr id="1834" name="Google Shape;1834;p50"/>
              <p:cNvSpPr/>
              <p:nvPr/>
            </p:nvSpPr>
            <p:spPr>
              <a:xfrm rot="5400000">
                <a:off x="1001245" y="3273829"/>
                <a:ext cx="84000" cy="816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5" name="Google Shape;1835;p50"/>
              <p:cNvSpPr/>
              <p:nvPr/>
            </p:nvSpPr>
            <p:spPr>
              <a:xfrm rot="5400000">
                <a:off x="1006465" y="3276577"/>
                <a:ext cx="73638" cy="149899"/>
              </a:xfrm>
              <a:custGeom>
                <a:rect b="b" l="l" r="r" t="t"/>
                <a:pathLst>
                  <a:path extrusionOk="0" h="140" w="70">
                    <a:moveTo>
                      <a:pt x="0" y="0"/>
                    </a:moveTo>
                    <a:cubicBezTo>
                      <a:pt x="39" y="0"/>
                      <a:pt x="70" y="31"/>
                      <a:pt x="70" y="70"/>
                    </a:cubicBezTo>
                    <a:cubicBezTo>
                      <a:pt x="70" y="109"/>
                      <a:pt x="39" y="140"/>
                      <a:pt x="0" y="14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6" name="Google Shape;1836;p50"/>
              <p:cNvSpPr/>
              <p:nvPr/>
            </p:nvSpPr>
            <p:spPr>
              <a:xfrm rot="5400000">
                <a:off x="982796" y="3152972"/>
                <a:ext cx="120976" cy="202495"/>
              </a:xfrm>
              <a:custGeom>
                <a:rect b="b" l="l" r="r" t="t"/>
                <a:pathLst>
                  <a:path extrusionOk="0" h="193" w="114">
                    <a:moveTo>
                      <a:pt x="60" y="193"/>
                    </a:moveTo>
                    <a:cubicBezTo>
                      <a:pt x="57" y="175"/>
                      <a:pt x="48" y="160"/>
                      <a:pt x="36" y="147"/>
                    </a:cubicBezTo>
                    <a:cubicBezTo>
                      <a:pt x="26" y="137"/>
                      <a:pt x="14" y="130"/>
                      <a:pt x="0" y="125"/>
                    </a:cubicBezTo>
                    <a:cubicBezTo>
                      <a:pt x="0" y="67"/>
                      <a:pt x="0" y="67"/>
                      <a:pt x="0" y="67"/>
                    </a:cubicBezTo>
                    <a:cubicBezTo>
                      <a:pt x="14" y="62"/>
                      <a:pt x="26" y="55"/>
                      <a:pt x="36" y="45"/>
                    </a:cubicBezTo>
                    <a:cubicBezTo>
                      <a:pt x="48" y="33"/>
                      <a:pt x="57" y="17"/>
                      <a:pt x="60" y="0"/>
                    </a:cubicBezTo>
                    <a:cubicBezTo>
                      <a:pt x="93" y="20"/>
                      <a:pt x="114" y="55"/>
                      <a:pt x="114" y="96"/>
                    </a:cubicBezTo>
                    <a:cubicBezTo>
                      <a:pt x="114" y="137"/>
                      <a:pt x="93" y="173"/>
                      <a:pt x="60" y="193"/>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7" name="Google Shape;1837;p50"/>
              <p:cNvSpPr/>
              <p:nvPr/>
            </p:nvSpPr>
            <p:spPr>
              <a:xfrm rot="5400000">
                <a:off x="872342" y="3053032"/>
                <a:ext cx="241952" cy="39448"/>
              </a:xfrm>
              <a:custGeom>
                <a:rect b="b" l="l" r="r" t="t"/>
                <a:pathLst>
                  <a:path extrusionOk="0" h="37" w="228">
                    <a:moveTo>
                      <a:pt x="228" y="0"/>
                    </a:moveTo>
                    <a:cubicBezTo>
                      <a:pt x="65" y="0"/>
                      <a:pt x="65" y="0"/>
                      <a:pt x="65" y="0"/>
                    </a:cubicBezTo>
                    <a:cubicBezTo>
                      <a:pt x="44" y="0"/>
                      <a:pt x="24" y="9"/>
                      <a:pt x="10" y="25"/>
                    </a:cubicBezTo>
                    <a:cubicBezTo>
                      <a:pt x="0" y="37"/>
                      <a:pt x="0" y="37"/>
                      <a:pt x="0"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8" name="Google Shape;1838;p50"/>
              <p:cNvSpPr/>
              <p:nvPr/>
            </p:nvSpPr>
            <p:spPr>
              <a:xfrm rot="5400000">
                <a:off x="972274" y="3053032"/>
                <a:ext cx="241952" cy="39448"/>
              </a:xfrm>
              <a:custGeom>
                <a:rect b="b" l="l" r="r" t="t"/>
                <a:pathLst>
                  <a:path extrusionOk="0" h="37" w="228">
                    <a:moveTo>
                      <a:pt x="228" y="37"/>
                    </a:moveTo>
                    <a:cubicBezTo>
                      <a:pt x="65" y="37"/>
                      <a:pt x="65" y="37"/>
                      <a:pt x="65" y="37"/>
                    </a:cubicBezTo>
                    <a:cubicBezTo>
                      <a:pt x="44" y="37"/>
                      <a:pt x="24" y="28"/>
                      <a:pt x="10" y="13"/>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39" name="Google Shape;1839;p50"/>
              <p:cNvCxnSpPr/>
              <p:nvPr/>
            </p:nvCxnSpPr>
            <p:spPr>
              <a:xfrm rot="-5400000">
                <a:off x="840668" y="2032514"/>
                <a:ext cx="402600" cy="0"/>
              </a:xfrm>
              <a:prstGeom prst="straightConnector1">
                <a:avLst/>
              </a:prstGeom>
              <a:noFill/>
              <a:ln cap="flat" cmpd="sng" w="9525">
                <a:solidFill>
                  <a:schemeClr val="dk1"/>
                </a:solidFill>
                <a:prstDash val="solid"/>
                <a:miter lim="800000"/>
                <a:headEnd len="med" w="med" type="none"/>
                <a:tailEnd len="med" w="med" type="none"/>
              </a:ln>
            </p:spPr>
          </p:cxnSp>
          <p:sp>
            <p:nvSpPr>
              <p:cNvPr id="1840" name="Google Shape;1840;p50"/>
              <p:cNvSpPr/>
              <p:nvPr/>
            </p:nvSpPr>
            <p:spPr>
              <a:xfrm rot="5400000">
                <a:off x="1002445" y="1789358"/>
                <a:ext cx="81600" cy="816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1" name="Google Shape;1841;p50"/>
              <p:cNvSpPr/>
              <p:nvPr/>
            </p:nvSpPr>
            <p:spPr>
              <a:xfrm rot="5400000">
                <a:off x="1005150" y="1718355"/>
                <a:ext cx="76268" cy="149899"/>
              </a:xfrm>
              <a:custGeom>
                <a:rect b="b" l="l" r="r" t="t"/>
                <a:pathLst>
                  <a:path extrusionOk="0" h="140" w="71">
                    <a:moveTo>
                      <a:pt x="71" y="0"/>
                    </a:moveTo>
                    <a:cubicBezTo>
                      <a:pt x="32" y="0"/>
                      <a:pt x="0" y="31"/>
                      <a:pt x="0" y="70"/>
                    </a:cubicBezTo>
                    <a:cubicBezTo>
                      <a:pt x="0" y="109"/>
                      <a:pt x="32" y="140"/>
                      <a:pt x="71" y="14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2" name="Google Shape;1842;p50"/>
              <p:cNvSpPr/>
              <p:nvPr/>
            </p:nvSpPr>
            <p:spPr>
              <a:xfrm rot="5400000">
                <a:off x="982796" y="1788049"/>
                <a:ext cx="120976" cy="202495"/>
              </a:xfrm>
              <a:custGeom>
                <a:rect b="b" l="l" r="r" t="t"/>
                <a:pathLst>
                  <a:path extrusionOk="0" h="193" w="114">
                    <a:moveTo>
                      <a:pt x="54" y="193"/>
                    </a:moveTo>
                    <a:cubicBezTo>
                      <a:pt x="58" y="175"/>
                      <a:pt x="67" y="160"/>
                      <a:pt x="79" y="147"/>
                    </a:cubicBezTo>
                    <a:cubicBezTo>
                      <a:pt x="89" y="137"/>
                      <a:pt x="101" y="130"/>
                      <a:pt x="114" y="125"/>
                    </a:cubicBezTo>
                    <a:cubicBezTo>
                      <a:pt x="114" y="67"/>
                      <a:pt x="114" y="67"/>
                      <a:pt x="114" y="67"/>
                    </a:cubicBezTo>
                    <a:cubicBezTo>
                      <a:pt x="101" y="62"/>
                      <a:pt x="89" y="55"/>
                      <a:pt x="79" y="45"/>
                    </a:cubicBezTo>
                    <a:cubicBezTo>
                      <a:pt x="67" y="33"/>
                      <a:pt x="58" y="17"/>
                      <a:pt x="54" y="0"/>
                    </a:cubicBezTo>
                    <a:cubicBezTo>
                      <a:pt x="22" y="20"/>
                      <a:pt x="0" y="55"/>
                      <a:pt x="0" y="96"/>
                    </a:cubicBezTo>
                    <a:cubicBezTo>
                      <a:pt x="0" y="137"/>
                      <a:pt x="22" y="173"/>
                      <a:pt x="54" y="193"/>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3" name="Google Shape;1843;p50"/>
              <p:cNvSpPr/>
              <p:nvPr/>
            </p:nvSpPr>
            <p:spPr>
              <a:xfrm rot="5400000">
                <a:off x="872342" y="2051036"/>
                <a:ext cx="241952" cy="39448"/>
              </a:xfrm>
              <a:custGeom>
                <a:rect b="b" l="l" r="r" t="t"/>
                <a:pathLst>
                  <a:path extrusionOk="0" h="37" w="229">
                    <a:moveTo>
                      <a:pt x="0" y="0"/>
                    </a:moveTo>
                    <a:cubicBezTo>
                      <a:pt x="163" y="0"/>
                      <a:pt x="163" y="0"/>
                      <a:pt x="163" y="0"/>
                    </a:cubicBezTo>
                    <a:cubicBezTo>
                      <a:pt x="184" y="0"/>
                      <a:pt x="204" y="9"/>
                      <a:pt x="218" y="25"/>
                    </a:cubicBezTo>
                    <a:cubicBezTo>
                      <a:pt x="229" y="37"/>
                      <a:pt x="229" y="37"/>
                      <a:pt x="229"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4" name="Google Shape;1844;p50"/>
              <p:cNvSpPr/>
              <p:nvPr/>
            </p:nvSpPr>
            <p:spPr>
              <a:xfrm rot="5400000">
                <a:off x="972274" y="2051036"/>
                <a:ext cx="241952" cy="39448"/>
              </a:xfrm>
              <a:custGeom>
                <a:rect b="b" l="l" r="r" t="t"/>
                <a:pathLst>
                  <a:path extrusionOk="0" h="37" w="229">
                    <a:moveTo>
                      <a:pt x="0" y="37"/>
                    </a:moveTo>
                    <a:cubicBezTo>
                      <a:pt x="163" y="37"/>
                      <a:pt x="163" y="37"/>
                      <a:pt x="163" y="37"/>
                    </a:cubicBezTo>
                    <a:cubicBezTo>
                      <a:pt x="184" y="37"/>
                      <a:pt x="204" y="28"/>
                      <a:pt x="218" y="13"/>
                    </a:cubicBezTo>
                    <a:cubicBezTo>
                      <a:pt x="229" y="0"/>
                      <a:pt x="229" y="0"/>
                      <a:pt x="22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845" name="Google Shape;1845;p50"/>
            <p:cNvCxnSpPr>
              <a:stCxn id="1840" idx="2"/>
            </p:cNvCxnSpPr>
            <p:nvPr/>
          </p:nvCxnSpPr>
          <p:spPr>
            <a:xfrm rot="-5400000">
              <a:off x="493045" y="1239158"/>
              <a:ext cx="1100400" cy="0"/>
            </a:xfrm>
            <a:prstGeom prst="straightConnector1">
              <a:avLst/>
            </a:prstGeom>
            <a:noFill/>
            <a:ln cap="flat" cmpd="sng" w="9525">
              <a:solidFill>
                <a:schemeClr val="dk1"/>
              </a:solidFill>
              <a:prstDash val="solid"/>
              <a:round/>
              <a:headEnd len="med" w="med" type="none"/>
              <a:tailEnd len="med" w="med" type="none"/>
            </a:ln>
          </p:spPr>
        </p:cxnSp>
        <p:cxnSp>
          <p:nvCxnSpPr>
            <p:cNvPr id="1846" name="Google Shape;1846;p50"/>
            <p:cNvCxnSpPr>
              <a:endCxn id="1834" idx="6"/>
            </p:cNvCxnSpPr>
            <p:nvPr/>
          </p:nvCxnSpPr>
          <p:spPr>
            <a:xfrm rot="-5400000">
              <a:off x="493045" y="3906829"/>
              <a:ext cx="11004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51"/>
          <p:cNvSpPr txBox="1"/>
          <p:nvPr>
            <p:ph type="title"/>
          </p:nvPr>
        </p:nvSpPr>
        <p:spPr>
          <a:xfrm>
            <a:off x="398700" y="2291750"/>
            <a:ext cx="8350200" cy="56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Assumptions</a:t>
            </a:r>
            <a:endParaRPr sz="5500"/>
          </a:p>
        </p:txBody>
      </p:sp>
      <p:grpSp>
        <p:nvGrpSpPr>
          <p:cNvPr id="1852" name="Google Shape;1852;p51"/>
          <p:cNvGrpSpPr/>
          <p:nvPr/>
        </p:nvGrpSpPr>
        <p:grpSpPr>
          <a:xfrm>
            <a:off x="732000" y="851891"/>
            <a:ext cx="7683600" cy="512275"/>
            <a:chOff x="732000" y="951666"/>
            <a:chExt cx="7683600" cy="512275"/>
          </a:xfrm>
        </p:grpSpPr>
        <p:sp>
          <p:nvSpPr>
            <p:cNvPr id="1853" name="Google Shape;1853;p51"/>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4" name="Google Shape;1854;p51"/>
            <p:cNvSpPr/>
            <p:nvPr/>
          </p:nvSpPr>
          <p:spPr>
            <a:xfrm>
              <a:off x="4573801" y="1094370"/>
              <a:ext cx="109776" cy="223207"/>
            </a:xfrm>
            <a:custGeom>
              <a:rect b="b" l="l" r="r" t="t"/>
              <a:pathLst>
                <a:path extrusionOk="0" h="150" w="75">
                  <a:moveTo>
                    <a:pt x="0" y="0"/>
                  </a:moveTo>
                  <a:cubicBezTo>
                    <a:pt x="0" y="150"/>
                    <a:pt x="0" y="150"/>
                    <a:pt x="0" y="150"/>
                  </a:cubicBezTo>
                  <a:cubicBezTo>
                    <a:pt x="41" y="150"/>
                    <a:pt x="75" y="116"/>
                    <a:pt x="75" y="75"/>
                  </a:cubicBezTo>
                  <a:cubicBezTo>
                    <a:pt x="75" y="33"/>
                    <a:pt x="41" y="0"/>
                    <a:pt x="0"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55" name="Google Shape;1855;p51"/>
            <p:cNvCxnSpPr/>
            <p:nvPr/>
          </p:nvCxnSpPr>
          <p:spPr>
            <a:xfrm rot="10800000">
              <a:off x="4573777"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856" name="Google Shape;1856;p51"/>
            <p:cNvCxnSpPr/>
            <p:nvPr/>
          </p:nvCxnSpPr>
          <p:spPr>
            <a:xfrm rot="10800000">
              <a:off x="4573846"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857" name="Google Shape;1857;p51"/>
            <p:cNvCxnSpPr/>
            <p:nvPr/>
          </p:nvCxnSpPr>
          <p:spPr>
            <a:xfrm flipH="1">
              <a:off x="4573846"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858" name="Google Shape;1858;p51"/>
            <p:cNvSpPr/>
            <p:nvPr/>
          </p:nvSpPr>
          <p:spPr>
            <a:xfrm>
              <a:off x="4464025" y="1094370"/>
              <a:ext cx="109776" cy="223207"/>
            </a:xfrm>
            <a:custGeom>
              <a:rect b="b" l="l" r="r" t="t"/>
              <a:pathLst>
                <a:path extrusionOk="0" h="150" w="75">
                  <a:moveTo>
                    <a:pt x="75" y="0"/>
                  </a:moveTo>
                  <a:cubicBezTo>
                    <a:pt x="75" y="150"/>
                    <a:pt x="75" y="150"/>
                    <a:pt x="75" y="150"/>
                  </a:cubicBezTo>
                  <a:cubicBezTo>
                    <a:pt x="33" y="150"/>
                    <a:pt x="0" y="116"/>
                    <a:pt x="0" y="75"/>
                  </a:cubicBezTo>
                  <a:cubicBezTo>
                    <a:pt x="0" y="33"/>
                    <a:pt x="33" y="0"/>
                    <a:pt x="75"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59" name="Google Shape;1859;p51"/>
            <p:cNvCxnSpPr/>
            <p:nvPr/>
          </p:nvCxnSpPr>
          <p:spPr>
            <a:xfrm>
              <a:off x="4464025"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860" name="Google Shape;1860;p51"/>
            <p:cNvCxnSpPr/>
            <p:nvPr/>
          </p:nvCxnSpPr>
          <p:spPr>
            <a:xfrm flipH="1" rot="10800000">
              <a:off x="4496959"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861" name="Google Shape;1861;p51"/>
            <p:cNvCxnSpPr/>
            <p:nvPr/>
          </p:nvCxnSpPr>
          <p:spPr>
            <a:xfrm>
              <a:off x="4496959"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862" name="Google Shape;1862;p51"/>
            <p:cNvSpPr/>
            <p:nvPr/>
          </p:nvSpPr>
          <p:spPr>
            <a:xfrm>
              <a:off x="4317657" y="951666"/>
              <a:ext cx="512289" cy="512275"/>
            </a:xfrm>
            <a:custGeom>
              <a:rect b="b" l="l" r="r" t="t"/>
              <a:pathLst>
                <a:path extrusionOk="0" h="140" w="140">
                  <a:moveTo>
                    <a:pt x="0" y="70"/>
                  </a:moveTo>
                  <a:lnTo>
                    <a:pt x="70" y="0"/>
                  </a:lnTo>
                  <a:lnTo>
                    <a:pt x="140" y="70"/>
                  </a:lnTo>
                  <a:lnTo>
                    <a:pt x="70" y="140"/>
                  </a:lnTo>
                  <a:lnTo>
                    <a:pt x="0" y="7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63" name="Google Shape;1863;p51"/>
            <p:cNvCxnSpPr/>
            <p:nvPr/>
          </p:nvCxnSpPr>
          <p:spPr>
            <a:xfrm rot="10800000">
              <a:off x="4548180" y="977269"/>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864" name="Google Shape;1864;p51"/>
            <p:cNvCxnSpPr/>
            <p:nvPr/>
          </p:nvCxnSpPr>
          <p:spPr>
            <a:xfrm flipH="1" rot="10800000">
              <a:off x="4559164" y="977330"/>
              <a:ext cx="40200" cy="40200"/>
            </a:xfrm>
            <a:prstGeom prst="straightConnector1">
              <a:avLst/>
            </a:prstGeom>
            <a:noFill/>
            <a:ln cap="flat" cmpd="sng" w="9525">
              <a:solidFill>
                <a:schemeClr val="lt2"/>
              </a:solidFill>
              <a:prstDash val="solid"/>
              <a:miter lim="800000"/>
              <a:headEnd len="med" w="med" type="none"/>
              <a:tailEnd len="med" w="med" type="none"/>
            </a:ln>
          </p:spPr>
        </p:cxnSp>
        <p:cxnSp>
          <p:nvCxnSpPr>
            <p:cNvPr id="1865" name="Google Shape;1865;p51"/>
            <p:cNvCxnSpPr/>
            <p:nvPr/>
          </p:nvCxnSpPr>
          <p:spPr>
            <a:xfrm flipH="1">
              <a:off x="4548180" y="1398077"/>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866" name="Google Shape;1866;p51"/>
            <p:cNvCxnSpPr/>
            <p:nvPr/>
          </p:nvCxnSpPr>
          <p:spPr>
            <a:xfrm>
              <a:off x="4559164" y="1394416"/>
              <a:ext cx="44400" cy="44400"/>
            </a:xfrm>
            <a:prstGeom prst="straightConnector1">
              <a:avLst/>
            </a:prstGeom>
            <a:noFill/>
            <a:ln cap="flat" cmpd="sng" w="9525">
              <a:solidFill>
                <a:schemeClr val="lt2"/>
              </a:solidFill>
              <a:prstDash val="solid"/>
              <a:miter lim="800000"/>
              <a:headEnd len="med" w="med" type="none"/>
              <a:tailEnd len="med" w="med" type="none"/>
            </a:ln>
          </p:spPr>
        </p:cxnSp>
        <p:cxnSp>
          <p:nvCxnSpPr>
            <p:cNvPr id="1867" name="Google Shape;1867;p51"/>
            <p:cNvCxnSpPr/>
            <p:nvPr/>
          </p:nvCxnSpPr>
          <p:spPr>
            <a:xfrm>
              <a:off x="4756762" y="1185849"/>
              <a:ext cx="44400" cy="47700"/>
            </a:xfrm>
            <a:prstGeom prst="straightConnector1">
              <a:avLst/>
            </a:prstGeom>
            <a:noFill/>
            <a:ln cap="flat" cmpd="sng" w="9525">
              <a:solidFill>
                <a:schemeClr val="lt2"/>
              </a:solidFill>
              <a:prstDash val="solid"/>
              <a:miter lim="800000"/>
              <a:headEnd len="med" w="med" type="none"/>
              <a:tailEnd len="med" w="med" type="none"/>
            </a:ln>
          </p:spPr>
        </p:cxnSp>
        <p:cxnSp>
          <p:nvCxnSpPr>
            <p:cNvPr id="1868" name="Google Shape;1868;p51"/>
            <p:cNvCxnSpPr/>
            <p:nvPr/>
          </p:nvCxnSpPr>
          <p:spPr>
            <a:xfrm flipH="1" rot="10800000">
              <a:off x="4767740" y="1178521"/>
              <a:ext cx="333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869" name="Google Shape;1869;p51"/>
            <p:cNvCxnSpPr/>
            <p:nvPr/>
          </p:nvCxnSpPr>
          <p:spPr>
            <a:xfrm rot="10800000">
              <a:off x="4343683" y="1178940"/>
              <a:ext cx="43500" cy="43500"/>
            </a:xfrm>
            <a:prstGeom prst="straightConnector1">
              <a:avLst/>
            </a:prstGeom>
            <a:noFill/>
            <a:ln cap="flat" cmpd="sng" w="9525">
              <a:solidFill>
                <a:schemeClr val="lt2"/>
              </a:solidFill>
              <a:prstDash val="solid"/>
              <a:miter lim="800000"/>
              <a:headEnd len="med" w="med" type="none"/>
              <a:tailEnd len="med" w="med" type="none"/>
            </a:ln>
          </p:spPr>
        </p:cxnSp>
        <p:cxnSp>
          <p:nvCxnSpPr>
            <p:cNvPr id="1870" name="Google Shape;1870;p51"/>
            <p:cNvCxnSpPr/>
            <p:nvPr/>
          </p:nvCxnSpPr>
          <p:spPr>
            <a:xfrm flipH="1">
              <a:off x="4343325" y="1196825"/>
              <a:ext cx="40200" cy="36600"/>
            </a:xfrm>
            <a:prstGeom prst="straightConnector1">
              <a:avLst/>
            </a:prstGeom>
            <a:noFill/>
            <a:ln cap="flat" cmpd="sng" w="9525">
              <a:solidFill>
                <a:schemeClr val="lt2"/>
              </a:solidFill>
              <a:prstDash val="solid"/>
              <a:miter lim="800000"/>
              <a:headEnd len="med" w="med" type="none"/>
              <a:tailEnd len="med" w="med" type="none"/>
            </a:ln>
          </p:spPr>
        </p:cxnSp>
        <p:sp>
          <p:nvSpPr>
            <p:cNvPr id="1871" name="Google Shape;1871;p51"/>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72" name="Google Shape;1872;p51"/>
            <p:cNvCxnSpPr/>
            <p:nvPr/>
          </p:nvCxnSpPr>
          <p:spPr>
            <a:xfrm>
              <a:off x="4965337" y="1207803"/>
              <a:ext cx="746700" cy="0"/>
            </a:xfrm>
            <a:prstGeom prst="straightConnector1">
              <a:avLst/>
            </a:prstGeom>
            <a:noFill/>
            <a:ln cap="flat" cmpd="sng" w="9525">
              <a:solidFill>
                <a:schemeClr val="lt2"/>
              </a:solidFill>
              <a:prstDash val="solid"/>
              <a:miter lim="800000"/>
              <a:headEnd len="med" w="med" type="none"/>
              <a:tailEnd len="med" w="med" type="none"/>
            </a:ln>
          </p:spPr>
        </p:cxnSp>
        <p:sp>
          <p:nvSpPr>
            <p:cNvPr id="1873" name="Google Shape;1873;p51"/>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74" name="Google Shape;1874;p51"/>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875" name="Google Shape;1875;p51"/>
            <p:cNvSpPr/>
            <p:nvPr/>
          </p:nvSpPr>
          <p:spPr>
            <a:xfrm>
              <a:off x="4932403" y="1101688"/>
              <a:ext cx="504970" cy="58546"/>
            </a:xfrm>
            <a:custGeom>
              <a:rect b="b" l="l" r="r" t="t"/>
              <a:pathLst>
                <a:path extrusionOk="0" h="16" w="138">
                  <a:moveTo>
                    <a:pt x="138" y="16"/>
                  </a:moveTo>
                  <a:lnTo>
                    <a:pt x="16" y="16"/>
                  </a:lnTo>
                  <a:lnTo>
                    <a:pt x="0"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6" name="Google Shape;1876;p51"/>
            <p:cNvSpPr/>
            <p:nvPr/>
          </p:nvSpPr>
          <p:spPr>
            <a:xfrm>
              <a:off x="4932403" y="1251712"/>
              <a:ext cx="504970" cy="58546"/>
            </a:xfrm>
            <a:custGeom>
              <a:rect b="b" l="l" r="r" t="t"/>
              <a:pathLst>
                <a:path extrusionOk="0" h="16" w="138">
                  <a:moveTo>
                    <a:pt x="138" y="0"/>
                  </a:moveTo>
                  <a:lnTo>
                    <a:pt x="16" y="0"/>
                  </a:lnTo>
                  <a:lnTo>
                    <a:pt x="0"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7" name="Google Shape;1877;p51"/>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78" name="Google Shape;1878;p51"/>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879" name="Google Shape;1879;p51"/>
            <p:cNvSpPr/>
            <p:nvPr/>
          </p:nvSpPr>
          <p:spPr>
            <a:xfrm>
              <a:off x="5616676" y="1109006"/>
              <a:ext cx="95139" cy="190274"/>
            </a:xfrm>
            <a:custGeom>
              <a:rect b="b" l="l" r="r" t="t"/>
              <a:pathLst>
                <a:path extrusionOk="0" h="52" w="26">
                  <a:moveTo>
                    <a:pt x="0" y="0"/>
                  </a:moveTo>
                  <a:lnTo>
                    <a:pt x="26" y="27"/>
                  </a:lnTo>
                  <a:lnTo>
                    <a:pt x="0"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0" name="Google Shape;1880;p51"/>
            <p:cNvSpPr/>
            <p:nvPr/>
          </p:nvSpPr>
          <p:spPr>
            <a:xfrm>
              <a:off x="5499582" y="1130961"/>
              <a:ext cx="150029" cy="150025"/>
            </a:xfrm>
            <a:custGeom>
              <a:rect b="b" l="l" r="r" t="t"/>
              <a:pathLst>
                <a:path extrusionOk="0" h="41" w="41">
                  <a:moveTo>
                    <a:pt x="20" y="41"/>
                  </a:moveTo>
                  <a:lnTo>
                    <a:pt x="0" y="21"/>
                  </a:lnTo>
                  <a:lnTo>
                    <a:pt x="20" y="0"/>
                  </a:lnTo>
                  <a:lnTo>
                    <a:pt x="41"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81" name="Google Shape;1881;p51"/>
            <p:cNvCxnSpPr/>
            <p:nvPr/>
          </p:nvCxnSpPr>
          <p:spPr>
            <a:xfrm>
              <a:off x="5572766"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882" name="Google Shape;1882;p51"/>
            <p:cNvCxnSpPr/>
            <p:nvPr/>
          </p:nvCxnSpPr>
          <p:spPr>
            <a:xfrm rot="10800000">
              <a:off x="3431967" y="1207803"/>
              <a:ext cx="750300" cy="0"/>
            </a:xfrm>
            <a:prstGeom prst="straightConnector1">
              <a:avLst/>
            </a:prstGeom>
            <a:noFill/>
            <a:ln cap="flat" cmpd="sng" w="9525">
              <a:solidFill>
                <a:schemeClr val="lt2"/>
              </a:solidFill>
              <a:prstDash val="solid"/>
              <a:miter lim="800000"/>
              <a:headEnd len="med" w="med" type="none"/>
              <a:tailEnd len="med" w="med" type="none"/>
            </a:ln>
          </p:spPr>
        </p:cxnSp>
        <p:sp>
          <p:nvSpPr>
            <p:cNvPr id="1883" name="Google Shape;1883;p51"/>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84" name="Google Shape;1884;p51"/>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885" name="Google Shape;1885;p51"/>
            <p:cNvSpPr/>
            <p:nvPr/>
          </p:nvSpPr>
          <p:spPr>
            <a:xfrm>
              <a:off x="3706571" y="1101688"/>
              <a:ext cx="504970" cy="58546"/>
            </a:xfrm>
            <a:custGeom>
              <a:rect b="b" l="l" r="r" t="t"/>
              <a:pathLst>
                <a:path extrusionOk="0" h="16" w="138">
                  <a:moveTo>
                    <a:pt x="0" y="16"/>
                  </a:moveTo>
                  <a:lnTo>
                    <a:pt x="123" y="16"/>
                  </a:lnTo>
                  <a:lnTo>
                    <a:pt x="138"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6" name="Google Shape;1886;p51"/>
            <p:cNvSpPr/>
            <p:nvPr/>
          </p:nvSpPr>
          <p:spPr>
            <a:xfrm>
              <a:off x="3706571" y="1251712"/>
              <a:ext cx="504970" cy="58546"/>
            </a:xfrm>
            <a:custGeom>
              <a:rect b="b" l="l" r="r" t="t"/>
              <a:pathLst>
                <a:path extrusionOk="0" h="16" w="138">
                  <a:moveTo>
                    <a:pt x="0" y="0"/>
                  </a:moveTo>
                  <a:lnTo>
                    <a:pt x="123" y="0"/>
                  </a:lnTo>
                  <a:lnTo>
                    <a:pt x="138"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7" name="Google Shape;1887;p51"/>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88" name="Google Shape;1888;p51"/>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889" name="Google Shape;1889;p51"/>
            <p:cNvSpPr/>
            <p:nvPr/>
          </p:nvSpPr>
          <p:spPr>
            <a:xfrm>
              <a:off x="3432129" y="1109006"/>
              <a:ext cx="98800" cy="190274"/>
            </a:xfrm>
            <a:custGeom>
              <a:rect b="b" l="l" r="r" t="t"/>
              <a:pathLst>
                <a:path extrusionOk="0" h="52" w="27">
                  <a:moveTo>
                    <a:pt x="27" y="0"/>
                  </a:moveTo>
                  <a:lnTo>
                    <a:pt x="0" y="27"/>
                  </a:lnTo>
                  <a:lnTo>
                    <a:pt x="27"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0" name="Google Shape;1890;p51"/>
            <p:cNvSpPr/>
            <p:nvPr/>
          </p:nvSpPr>
          <p:spPr>
            <a:xfrm>
              <a:off x="3497995" y="1130961"/>
              <a:ext cx="146368" cy="150025"/>
            </a:xfrm>
            <a:custGeom>
              <a:rect b="b" l="l" r="r" t="t"/>
              <a:pathLst>
                <a:path extrusionOk="0" h="41" w="40">
                  <a:moveTo>
                    <a:pt x="20" y="41"/>
                  </a:moveTo>
                  <a:lnTo>
                    <a:pt x="40" y="21"/>
                  </a:lnTo>
                  <a:lnTo>
                    <a:pt x="20" y="0"/>
                  </a:lnTo>
                  <a:lnTo>
                    <a:pt x="0"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91" name="Google Shape;1891;p51"/>
            <p:cNvCxnSpPr/>
            <p:nvPr/>
          </p:nvCxnSpPr>
          <p:spPr>
            <a:xfrm>
              <a:off x="3571179"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892" name="Google Shape;1892;p51"/>
            <p:cNvCxnSpPr/>
            <p:nvPr/>
          </p:nvCxnSpPr>
          <p:spPr>
            <a:xfrm rot="10800000">
              <a:off x="732000" y="1206750"/>
              <a:ext cx="2703600" cy="0"/>
            </a:xfrm>
            <a:prstGeom prst="straightConnector1">
              <a:avLst/>
            </a:prstGeom>
            <a:noFill/>
            <a:ln cap="flat" cmpd="sng" w="9525">
              <a:solidFill>
                <a:schemeClr val="lt2"/>
              </a:solidFill>
              <a:prstDash val="solid"/>
              <a:round/>
              <a:headEnd len="med" w="med" type="none"/>
              <a:tailEnd len="med" w="med" type="none"/>
            </a:ln>
          </p:spPr>
        </p:cxnSp>
        <p:cxnSp>
          <p:nvCxnSpPr>
            <p:cNvPr id="1893" name="Google Shape;1893;p51"/>
            <p:cNvCxnSpPr/>
            <p:nvPr/>
          </p:nvCxnSpPr>
          <p:spPr>
            <a:xfrm rot="10800000">
              <a:off x="5712000" y="1206750"/>
              <a:ext cx="2703600" cy="0"/>
            </a:xfrm>
            <a:prstGeom prst="straightConnector1">
              <a:avLst/>
            </a:prstGeom>
            <a:noFill/>
            <a:ln cap="flat" cmpd="sng" w="9525">
              <a:solidFill>
                <a:schemeClr val="lt2"/>
              </a:solidFill>
              <a:prstDash val="solid"/>
              <a:round/>
              <a:headEnd len="med" w="med" type="none"/>
              <a:tailEnd len="med" w="med" type="none"/>
            </a:ln>
          </p:spPr>
        </p:cxnSp>
      </p:grpSp>
      <p:grpSp>
        <p:nvGrpSpPr>
          <p:cNvPr id="1894" name="Google Shape;1894;p51"/>
          <p:cNvGrpSpPr/>
          <p:nvPr/>
        </p:nvGrpSpPr>
        <p:grpSpPr>
          <a:xfrm>
            <a:off x="732000" y="3779716"/>
            <a:ext cx="7683600" cy="512275"/>
            <a:chOff x="732000" y="951666"/>
            <a:chExt cx="7683600" cy="512275"/>
          </a:xfrm>
        </p:grpSpPr>
        <p:sp>
          <p:nvSpPr>
            <p:cNvPr id="1895" name="Google Shape;1895;p51"/>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6" name="Google Shape;1896;p51"/>
            <p:cNvSpPr/>
            <p:nvPr/>
          </p:nvSpPr>
          <p:spPr>
            <a:xfrm>
              <a:off x="4573801" y="1094370"/>
              <a:ext cx="109776" cy="223207"/>
            </a:xfrm>
            <a:custGeom>
              <a:rect b="b" l="l" r="r" t="t"/>
              <a:pathLst>
                <a:path extrusionOk="0" h="150" w="75">
                  <a:moveTo>
                    <a:pt x="0" y="0"/>
                  </a:moveTo>
                  <a:cubicBezTo>
                    <a:pt x="0" y="150"/>
                    <a:pt x="0" y="150"/>
                    <a:pt x="0" y="150"/>
                  </a:cubicBezTo>
                  <a:cubicBezTo>
                    <a:pt x="41" y="150"/>
                    <a:pt x="75" y="116"/>
                    <a:pt x="75" y="75"/>
                  </a:cubicBezTo>
                  <a:cubicBezTo>
                    <a:pt x="75" y="33"/>
                    <a:pt x="41" y="0"/>
                    <a:pt x="0"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97" name="Google Shape;1897;p51"/>
            <p:cNvCxnSpPr/>
            <p:nvPr/>
          </p:nvCxnSpPr>
          <p:spPr>
            <a:xfrm rot="10800000">
              <a:off x="4573777"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898" name="Google Shape;1898;p51"/>
            <p:cNvCxnSpPr/>
            <p:nvPr/>
          </p:nvCxnSpPr>
          <p:spPr>
            <a:xfrm rot="10800000">
              <a:off x="4573846"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899" name="Google Shape;1899;p51"/>
            <p:cNvCxnSpPr/>
            <p:nvPr/>
          </p:nvCxnSpPr>
          <p:spPr>
            <a:xfrm flipH="1">
              <a:off x="4573846"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900" name="Google Shape;1900;p51"/>
            <p:cNvSpPr/>
            <p:nvPr/>
          </p:nvSpPr>
          <p:spPr>
            <a:xfrm>
              <a:off x="4464025" y="1094370"/>
              <a:ext cx="109776" cy="223207"/>
            </a:xfrm>
            <a:custGeom>
              <a:rect b="b" l="l" r="r" t="t"/>
              <a:pathLst>
                <a:path extrusionOk="0" h="150" w="75">
                  <a:moveTo>
                    <a:pt x="75" y="0"/>
                  </a:moveTo>
                  <a:cubicBezTo>
                    <a:pt x="75" y="150"/>
                    <a:pt x="75" y="150"/>
                    <a:pt x="75" y="150"/>
                  </a:cubicBezTo>
                  <a:cubicBezTo>
                    <a:pt x="33" y="150"/>
                    <a:pt x="0" y="116"/>
                    <a:pt x="0" y="75"/>
                  </a:cubicBezTo>
                  <a:cubicBezTo>
                    <a:pt x="0" y="33"/>
                    <a:pt x="33" y="0"/>
                    <a:pt x="75"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01" name="Google Shape;1901;p51"/>
            <p:cNvCxnSpPr/>
            <p:nvPr/>
          </p:nvCxnSpPr>
          <p:spPr>
            <a:xfrm>
              <a:off x="4464025"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902" name="Google Shape;1902;p51"/>
            <p:cNvCxnSpPr/>
            <p:nvPr/>
          </p:nvCxnSpPr>
          <p:spPr>
            <a:xfrm flipH="1" rot="10800000">
              <a:off x="4496959"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903" name="Google Shape;1903;p51"/>
            <p:cNvCxnSpPr/>
            <p:nvPr/>
          </p:nvCxnSpPr>
          <p:spPr>
            <a:xfrm>
              <a:off x="4496959"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904" name="Google Shape;1904;p51"/>
            <p:cNvSpPr/>
            <p:nvPr/>
          </p:nvSpPr>
          <p:spPr>
            <a:xfrm>
              <a:off x="4317657" y="951666"/>
              <a:ext cx="512289" cy="512275"/>
            </a:xfrm>
            <a:custGeom>
              <a:rect b="b" l="l" r="r" t="t"/>
              <a:pathLst>
                <a:path extrusionOk="0" h="140" w="140">
                  <a:moveTo>
                    <a:pt x="0" y="70"/>
                  </a:moveTo>
                  <a:lnTo>
                    <a:pt x="70" y="0"/>
                  </a:lnTo>
                  <a:lnTo>
                    <a:pt x="140" y="70"/>
                  </a:lnTo>
                  <a:lnTo>
                    <a:pt x="70" y="140"/>
                  </a:lnTo>
                  <a:lnTo>
                    <a:pt x="0" y="7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05" name="Google Shape;1905;p51"/>
            <p:cNvCxnSpPr/>
            <p:nvPr/>
          </p:nvCxnSpPr>
          <p:spPr>
            <a:xfrm rot="10800000">
              <a:off x="4548180" y="977269"/>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906" name="Google Shape;1906;p51"/>
            <p:cNvCxnSpPr/>
            <p:nvPr/>
          </p:nvCxnSpPr>
          <p:spPr>
            <a:xfrm flipH="1" rot="10800000">
              <a:off x="4559164" y="977330"/>
              <a:ext cx="40200" cy="40200"/>
            </a:xfrm>
            <a:prstGeom prst="straightConnector1">
              <a:avLst/>
            </a:prstGeom>
            <a:noFill/>
            <a:ln cap="flat" cmpd="sng" w="9525">
              <a:solidFill>
                <a:schemeClr val="lt2"/>
              </a:solidFill>
              <a:prstDash val="solid"/>
              <a:miter lim="800000"/>
              <a:headEnd len="med" w="med" type="none"/>
              <a:tailEnd len="med" w="med" type="none"/>
            </a:ln>
          </p:spPr>
        </p:cxnSp>
        <p:cxnSp>
          <p:nvCxnSpPr>
            <p:cNvPr id="1907" name="Google Shape;1907;p51"/>
            <p:cNvCxnSpPr/>
            <p:nvPr/>
          </p:nvCxnSpPr>
          <p:spPr>
            <a:xfrm flipH="1">
              <a:off x="4548180" y="1398077"/>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908" name="Google Shape;1908;p51"/>
            <p:cNvCxnSpPr/>
            <p:nvPr/>
          </p:nvCxnSpPr>
          <p:spPr>
            <a:xfrm>
              <a:off x="4559164" y="1394416"/>
              <a:ext cx="44400" cy="44400"/>
            </a:xfrm>
            <a:prstGeom prst="straightConnector1">
              <a:avLst/>
            </a:prstGeom>
            <a:noFill/>
            <a:ln cap="flat" cmpd="sng" w="9525">
              <a:solidFill>
                <a:schemeClr val="lt2"/>
              </a:solidFill>
              <a:prstDash val="solid"/>
              <a:miter lim="800000"/>
              <a:headEnd len="med" w="med" type="none"/>
              <a:tailEnd len="med" w="med" type="none"/>
            </a:ln>
          </p:spPr>
        </p:cxnSp>
        <p:cxnSp>
          <p:nvCxnSpPr>
            <p:cNvPr id="1909" name="Google Shape;1909;p51"/>
            <p:cNvCxnSpPr/>
            <p:nvPr/>
          </p:nvCxnSpPr>
          <p:spPr>
            <a:xfrm>
              <a:off x="4756762" y="1185849"/>
              <a:ext cx="44400" cy="47700"/>
            </a:xfrm>
            <a:prstGeom prst="straightConnector1">
              <a:avLst/>
            </a:prstGeom>
            <a:noFill/>
            <a:ln cap="flat" cmpd="sng" w="9525">
              <a:solidFill>
                <a:schemeClr val="lt2"/>
              </a:solidFill>
              <a:prstDash val="solid"/>
              <a:miter lim="800000"/>
              <a:headEnd len="med" w="med" type="none"/>
              <a:tailEnd len="med" w="med" type="none"/>
            </a:ln>
          </p:spPr>
        </p:cxnSp>
        <p:cxnSp>
          <p:nvCxnSpPr>
            <p:cNvPr id="1910" name="Google Shape;1910;p51"/>
            <p:cNvCxnSpPr/>
            <p:nvPr/>
          </p:nvCxnSpPr>
          <p:spPr>
            <a:xfrm flipH="1" rot="10800000">
              <a:off x="4767740" y="1178521"/>
              <a:ext cx="333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911" name="Google Shape;1911;p51"/>
            <p:cNvCxnSpPr/>
            <p:nvPr/>
          </p:nvCxnSpPr>
          <p:spPr>
            <a:xfrm rot="10800000">
              <a:off x="4343683" y="1178940"/>
              <a:ext cx="43500" cy="43500"/>
            </a:xfrm>
            <a:prstGeom prst="straightConnector1">
              <a:avLst/>
            </a:prstGeom>
            <a:noFill/>
            <a:ln cap="flat" cmpd="sng" w="9525">
              <a:solidFill>
                <a:schemeClr val="lt2"/>
              </a:solidFill>
              <a:prstDash val="solid"/>
              <a:miter lim="800000"/>
              <a:headEnd len="med" w="med" type="none"/>
              <a:tailEnd len="med" w="med" type="none"/>
            </a:ln>
          </p:spPr>
        </p:cxnSp>
        <p:cxnSp>
          <p:nvCxnSpPr>
            <p:cNvPr id="1912" name="Google Shape;1912;p51"/>
            <p:cNvCxnSpPr/>
            <p:nvPr/>
          </p:nvCxnSpPr>
          <p:spPr>
            <a:xfrm flipH="1">
              <a:off x="4343325" y="1196825"/>
              <a:ext cx="40200" cy="36600"/>
            </a:xfrm>
            <a:prstGeom prst="straightConnector1">
              <a:avLst/>
            </a:prstGeom>
            <a:noFill/>
            <a:ln cap="flat" cmpd="sng" w="9525">
              <a:solidFill>
                <a:schemeClr val="lt2"/>
              </a:solidFill>
              <a:prstDash val="solid"/>
              <a:miter lim="800000"/>
              <a:headEnd len="med" w="med" type="none"/>
              <a:tailEnd len="med" w="med" type="none"/>
            </a:ln>
          </p:spPr>
        </p:cxnSp>
        <p:sp>
          <p:nvSpPr>
            <p:cNvPr id="1913" name="Google Shape;1913;p51"/>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14" name="Google Shape;1914;p51"/>
            <p:cNvCxnSpPr/>
            <p:nvPr/>
          </p:nvCxnSpPr>
          <p:spPr>
            <a:xfrm>
              <a:off x="4965337" y="1207803"/>
              <a:ext cx="746700" cy="0"/>
            </a:xfrm>
            <a:prstGeom prst="straightConnector1">
              <a:avLst/>
            </a:prstGeom>
            <a:noFill/>
            <a:ln cap="flat" cmpd="sng" w="9525">
              <a:solidFill>
                <a:schemeClr val="lt2"/>
              </a:solidFill>
              <a:prstDash val="solid"/>
              <a:miter lim="800000"/>
              <a:headEnd len="med" w="med" type="none"/>
              <a:tailEnd len="med" w="med" type="none"/>
            </a:ln>
          </p:spPr>
        </p:cxnSp>
        <p:sp>
          <p:nvSpPr>
            <p:cNvPr id="1915" name="Google Shape;1915;p51"/>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16" name="Google Shape;1916;p51"/>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917" name="Google Shape;1917;p51"/>
            <p:cNvSpPr/>
            <p:nvPr/>
          </p:nvSpPr>
          <p:spPr>
            <a:xfrm>
              <a:off x="4932403" y="1101688"/>
              <a:ext cx="504970" cy="58546"/>
            </a:xfrm>
            <a:custGeom>
              <a:rect b="b" l="l" r="r" t="t"/>
              <a:pathLst>
                <a:path extrusionOk="0" h="16" w="138">
                  <a:moveTo>
                    <a:pt x="138" y="16"/>
                  </a:moveTo>
                  <a:lnTo>
                    <a:pt x="16" y="16"/>
                  </a:lnTo>
                  <a:lnTo>
                    <a:pt x="0"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8" name="Google Shape;1918;p51"/>
            <p:cNvSpPr/>
            <p:nvPr/>
          </p:nvSpPr>
          <p:spPr>
            <a:xfrm>
              <a:off x="4932403" y="1251712"/>
              <a:ext cx="504970" cy="58546"/>
            </a:xfrm>
            <a:custGeom>
              <a:rect b="b" l="l" r="r" t="t"/>
              <a:pathLst>
                <a:path extrusionOk="0" h="16" w="138">
                  <a:moveTo>
                    <a:pt x="138" y="0"/>
                  </a:moveTo>
                  <a:lnTo>
                    <a:pt x="16" y="0"/>
                  </a:lnTo>
                  <a:lnTo>
                    <a:pt x="0"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9" name="Google Shape;1919;p51"/>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20" name="Google Shape;1920;p51"/>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921" name="Google Shape;1921;p51"/>
            <p:cNvSpPr/>
            <p:nvPr/>
          </p:nvSpPr>
          <p:spPr>
            <a:xfrm>
              <a:off x="5616676" y="1109006"/>
              <a:ext cx="95139" cy="190274"/>
            </a:xfrm>
            <a:custGeom>
              <a:rect b="b" l="l" r="r" t="t"/>
              <a:pathLst>
                <a:path extrusionOk="0" h="52" w="26">
                  <a:moveTo>
                    <a:pt x="0" y="0"/>
                  </a:moveTo>
                  <a:lnTo>
                    <a:pt x="26" y="27"/>
                  </a:lnTo>
                  <a:lnTo>
                    <a:pt x="0"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2" name="Google Shape;1922;p51"/>
            <p:cNvSpPr/>
            <p:nvPr/>
          </p:nvSpPr>
          <p:spPr>
            <a:xfrm>
              <a:off x="5499582" y="1130961"/>
              <a:ext cx="150029" cy="150025"/>
            </a:xfrm>
            <a:custGeom>
              <a:rect b="b" l="l" r="r" t="t"/>
              <a:pathLst>
                <a:path extrusionOk="0" h="41" w="41">
                  <a:moveTo>
                    <a:pt x="20" y="41"/>
                  </a:moveTo>
                  <a:lnTo>
                    <a:pt x="0" y="21"/>
                  </a:lnTo>
                  <a:lnTo>
                    <a:pt x="20" y="0"/>
                  </a:lnTo>
                  <a:lnTo>
                    <a:pt x="41"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23" name="Google Shape;1923;p51"/>
            <p:cNvCxnSpPr/>
            <p:nvPr/>
          </p:nvCxnSpPr>
          <p:spPr>
            <a:xfrm>
              <a:off x="5572766"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924" name="Google Shape;1924;p51"/>
            <p:cNvCxnSpPr/>
            <p:nvPr/>
          </p:nvCxnSpPr>
          <p:spPr>
            <a:xfrm rot="10800000">
              <a:off x="3431967" y="1207803"/>
              <a:ext cx="750300" cy="0"/>
            </a:xfrm>
            <a:prstGeom prst="straightConnector1">
              <a:avLst/>
            </a:prstGeom>
            <a:noFill/>
            <a:ln cap="flat" cmpd="sng" w="9525">
              <a:solidFill>
                <a:schemeClr val="lt2"/>
              </a:solidFill>
              <a:prstDash val="solid"/>
              <a:miter lim="800000"/>
              <a:headEnd len="med" w="med" type="none"/>
              <a:tailEnd len="med" w="med" type="none"/>
            </a:ln>
          </p:spPr>
        </p:cxnSp>
        <p:sp>
          <p:nvSpPr>
            <p:cNvPr id="1925" name="Google Shape;1925;p51"/>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26" name="Google Shape;1926;p51"/>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927" name="Google Shape;1927;p51"/>
            <p:cNvSpPr/>
            <p:nvPr/>
          </p:nvSpPr>
          <p:spPr>
            <a:xfrm>
              <a:off x="3706571" y="1101688"/>
              <a:ext cx="504970" cy="58546"/>
            </a:xfrm>
            <a:custGeom>
              <a:rect b="b" l="l" r="r" t="t"/>
              <a:pathLst>
                <a:path extrusionOk="0" h="16" w="138">
                  <a:moveTo>
                    <a:pt x="0" y="16"/>
                  </a:moveTo>
                  <a:lnTo>
                    <a:pt x="123" y="16"/>
                  </a:lnTo>
                  <a:lnTo>
                    <a:pt x="138"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8" name="Google Shape;1928;p51"/>
            <p:cNvSpPr/>
            <p:nvPr/>
          </p:nvSpPr>
          <p:spPr>
            <a:xfrm>
              <a:off x="3706571" y="1251712"/>
              <a:ext cx="504970" cy="58546"/>
            </a:xfrm>
            <a:custGeom>
              <a:rect b="b" l="l" r="r" t="t"/>
              <a:pathLst>
                <a:path extrusionOk="0" h="16" w="138">
                  <a:moveTo>
                    <a:pt x="0" y="0"/>
                  </a:moveTo>
                  <a:lnTo>
                    <a:pt x="123" y="0"/>
                  </a:lnTo>
                  <a:lnTo>
                    <a:pt x="138"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9" name="Google Shape;1929;p51"/>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30" name="Google Shape;1930;p51"/>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931" name="Google Shape;1931;p51"/>
            <p:cNvSpPr/>
            <p:nvPr/>
          </p:nvSpPr>
          <p:spPr>
            <a:xfrm>
              <a:off x="3432129" y="1109006"/>
              <a:ext cx="98800" cy="190274"/>
            </a:xfrm>
            <a:custGeom>
              <a:rect b="b" l="l" r="r" t="t"/>
              <a:pathLst>
                <a:path extrusionOk="0" h="52" w="27">
                  <a:moveTo>
                    <a:pt x="27" y="0"/>
                  </a:moveTo>
                  <a:lnTo>
                    <a:pt x="0" y="27"/>
                  </a:lnTo>
                  <a:lnTo>
                    <a:pt x="27"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2" name="Google Shape;1932;p51"/>
            <p:cNvSpPr/>
            <p:nvPr/>
          </p:nvSpPr>
          <p:spPr>
            <a:xfrm>
              <a:off x="3497995" y="1130961"/>
              <a:ext cx="146368" cy="150025"/>
            </a:xfrm>
            <a:custGeom>
              <a:rect b="b" l="l" r="r" t="t"/>
              <a:pathLst>
                <a:path extrusionOk="0" h="41" w="40">
                  <a:moveTo>
                    <a:pt x="20" y="41"/>
                  </a:moveTo>
                  <a:lnTo>
                    <a:pt x="40" y="21"/>
                  </a:lnTo>
                  <a:lnTo>
                    <a:pt x="20" y="0"/>
                  </a:lnTo>
                  <a:lnTo>
                    <a:pt x="0"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33" name="Google Shape;1933;p51"/>
            <p:cNvCxnSpPr/>
            <p:nvPr/>
          </p:nvCxnSpPr>
          <p:spPr>
            <a:xfrm>
              <a:off x="3571179"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934" name="Google Shape;1934;p51"/>
            <p:cNvCxnSpPr/>
            <p:nvPr/>
          </p:nvCxnSpPr>
          <p:spPr>
            <a:xfrm rot="10800000">
              <a:off x="732000" y="1206750"/>
              <a:ext cx="2703600" cy="0"/>
            </a:xfrm>
            <a:prstGeom prst="straightConnector1">
              <a:avLst/>
            </a:prstGeom>
            <a:noFill/>
            <a:ln cap="flat" cmpd="sng" w="9525">
              <a:solidFill>
                <a:schemeClr val="lt2"/>
              </a:solidFill>
              <a:prstDash val="solid"/>
              <a:round/>
              <a:headEnd len="med" w="med" type="none"/>
              <a:tailEnd len="med" w="med" type="none"/>
            </a:ln>
          </p:spPr>
        </p:cxnSp>
        <p:cxnSp>
          <p:nvCxnSpPr>
            <p:cNvPr id="1935" name="Google Shape;1935;p51"/>
            <p:cNvCxnSpPr/>
            <p:nvPr/>
          </p:nvCxnSpPr>
          <p:spPr>
            <a:xfrm rot="10800000">
              <a:off x="5712000" y="1206750"/>
              <a:ext cx="27036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52"/>
          <p:cNvSpPr txBox="1"/>
          <p:nvPr>
            <p:ph idx="1" type="subTitle"/>
          </p:nvPr>
        </p:nvSpPr>
        <p:spPr>
          <a:xfrm>
            <a:off x="585925" y="1349250"/>
            <a:ext cx="4218900" cy="18633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i="1" lang="en" sz="1600">
                <a:latin typeface="Jost Light"/>
                <a:ea typeface="Jost Light"/>
                <a:cs typeface="Jost Light"/>
                <a:sym typeface="Jost Light"/>
              </a:rPr>
              <a:t>Fixed Grid Size and Ship Placement:</a:t>
            </a:r>
            <a:endParaRPr i="1" sz="1600">
              <a:latin typeface="Jost Light"/>
              <a:ea typeface="Jost Light"/>
              <a:cs typeface="Jost Light"/>
              <a:sym typeface="Jost Light"/>
            </a:endParaRPr>
          </a:p>
          <a:p>
            <a:pPr indent="-330200" lvl="0" marL="457200" rtl="0" algn="l">
              <a:lnSpc>
                <a:spcPct val="150000"/>
              </a:lnSpc>
              <a:spcBef>
                <a:spcPts val="1200"/>
              </a:spcBef>
              <a:spcAft>
                <a:spcPts val="0"/>
              </a:spcAft>
              <a:buSzPts val="1600"/>
              <a:buFont typeface="Jost Light"/>
              <a:buChar char="●"/>
            </a:pPr>
            <a:r>
              <a:rPr lang="en" sz="1600">
                <a:latin typeface="Jost Light"/>
                <a:ea typeface="Jost Light"/>
                <a:cs typeface="Jost Light"/>
                <a:sym typeface="Jost Light"/>
              </a:rPr>
              <a:t>The game uses a fixed 10x10 grid. Ship placements are assumed to be valid and non-overlapping, however our program handles edge cases where input is invalid.</a:t>
            </a:r>
            <a:endParaRPr sz="2900">
              <a:latin typeface="Jost Light"/>
              <a:ea typeface="Jost Light"/>
              <a:cs typeface="Jost Light"/>
              <a:sym typeface="Jost Light"/>
            </a:endParaRPr>
          </a:p>
        </p:txBody>
      </p:sp>
      <p:pic>
        <p:nvPicPr>
          <p:cNvPr id="1941" name="Google Shape;1941;p52"/>
          <p:cNvPicPr preferRelativeResize="0"/>
          <p:nvPr>
            <p:ph idx="2" type="pic"/>
          </p:nvPr>
        </p:nvPicPr>
        <p:blipFill rotWithShape="1">
          <a:blip r:embed="rId3">
            <a:alphaModFix/>
          </a:blip>
          <a:srcRect b="0" l="17977" r="17977" t="0"/>
          <a:stretch/>
        </p:blipFill>
        <p:spPr>
          <a:xfrm>
            <a:off x="5054825" y="696450"/>
            <a:ext cx="3375900" cy="3750600"/>
          </a:xfrm>
          <a:prstGeom prst="plaque">
            <a:avLst>
              <a:gd fmla="val 16667" name="adj"/>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35"/>
          <p:cNvSpPr txBox="1"/>
          <p:nvPr>
            <p:ph type="title"/>
          </p:nvPr>
        </p:nvSpPr>
        <p:spPr>
          <a:xfrm>
            <a:off x="720000" y="532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1088" name="Google Shape;1088;p35"/>
          <p:cNvSpPr txBox="1"/>
          <p:nvPr>
            <p:ph idx="3" type="subTitle"/>
          </p:nvPr>
        </p:nvSpPr>
        <p:spPr>
          <a:xfrm>
            <a:off x="1567865" y="3789026"/>
            <a:ext cx="276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sz="1600">
              <a:solidFill>
                <a:srgbClr val="666666"/>
              </a:solidFill>
            </a:endParaRPr>
          </a:p>
        </p:txBody>
      </p:sp>
      <p:sp>
        <p:nvSpPr>
          <p:cNvPr id="1089" name="Google Shape;1089;p35"/>
          <p:cNvSpPr txBox="1"/>
          <p:nvPr>
            <p:ph idx="1" type="subTitle"/>
          </p:nvPr>
        </p:nvSpPr>
        <p:spPr>
          <a:xfrm>
            <a:off x="273815" y="2023372"/>
            <a:ext cx="276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 level </a:t>
            </a:r>
            <a:r>
              <a:rPr lang="en"/>
              <a:t>description</a:t>
            </a:r>
            <a:r>
              <a:rPr lang="en"/>
              <a:t> </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Strategies used</a:t>
            </a:r>
            <a:endParaRPr/>
          </a:p>
        </p:txBody>
      </p:sp>
      <p:sp>
        <p:nvSpPr>
          <p:cNvPr id="1090" name="Google Shape;1090;p35"/>
          <p:cNvSpPr txBox="1"/>
          <p:nvPr>
            <p:ph idx="2" type="subTitle"/>
          </p:nvPr>
        </p:nvSpPr>
        <p:spPr>
          <a:xfrm>
            <a:off x="3073004" y="2023372"/>
            <a:ext cx="276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Issues </a:t>
            </a:r>
            <a:endParaRPr/>
          </a:p>
        </p:txBody>
      </p:sp>
      <p:sp>
        <p:nvSpPr>
          <p:cNvPr id="1091" name="Google Shape;1091;p35"/>
          <p:cNvSpPr txBox="1"/>
          <p:nvPr>
            <p:ph idx="4" type="subTitle"/>
          </p:nvPr>
        </p:nvSpPr>
        <p:spPr>
          <a:xfrm>
            <a:off x="4808354" y="3823276"/>
            <a:ext cx="276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Assumptions</a:t>
            </a:r>
            <a:endParaRPr/>
          </a:p>
        </p:txBody>
      </p:sp>
      <p:sp>
        <p:nvSpPr>
          <p:cNvPr id="1092" name="Google Shape;1092;p35"/>
          <p:cNvSpPr txBox="1"/>
          <p:nvPr>
            <p:ph idx="5" type="title"/>
          </p:nvPr>
        </p:nvSpPr>
        <p:spPr>
          <a:xfrm>
            <a:off x="1306275" y="1360650"/>
            <a:ext cx="702900" cy="4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093" name="Google Shape;1093;p35"/>
          <p:cNvSpPr txBox="1"/>
          <p:nvPr>
            <p:ph idx="6" type="title"/>
          </p:nvPr>
        </p:nvSpPr>
        <p:spPr>
          <a:xfrm>
            <a:off x="2600325" y="3047100"/>
            <a:ext cx="702900" cy="4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094" name="Google Shape;1094;p35"/>
          <p:cNvSpPr txBox="1"/>
          <p:nvPr>
            <p:ph idx="7" type="title"/>
          </p:nvPr>
        </p:nvSpPr>
        <p:spPr>
          <a:xfrm>
            <a:off x="4105450" y="1360650"/>
            <a:ext cx="702900" cy="4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095" name="Google Shape;1095;p35"/>
          <p:cNvSpPr txBox="1"/>
          <p:nvPr>
            <p:ph idx="8" type="title"/>
          </p:nvPr>
        </p:nvSpPr>
        <p:spPr>
          <a:xfrm>
            <a:off x="5840800" y="3047100"/>
            <a:ext cx="702900" cy="4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096" name="Google Shape;1096;p35"/>
          <p:cNvSpPr txBox="1"/>
          <p:nvPr>
            <p:ph idx="7" type="title"/>
          </p:nvPr>
        </p:nvSpPr>
        <p:spPr>
          <a:xfrm>
            <a:off x="6904625" y="1360650"/>
            <a:ext cx="702900" cy="4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097" name="Google Shape;1097;p35"/>
          <p:cNvSpPr txBox="1"/>
          <p:nvPr>
            <p:ph idx="2" type="subTitle"/>
          </p:nvPr>
        </p:nvSpPr>
        <p:spPr>
          <a:xfrm>
            <a:off x="5872179" y="2136822"/>
            <a:ext cx="276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Resolutions</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53"/>
          <p:cNvSpPr txBox="1"/>
          <p:nvPr>
            <p:ph idx="1" type="subTitle"/>
          </p:nvPr>
        </p:nvSpPr>
        <p:spPr>
          <a:xfrm>
            <a:off x="575050" y="2175700"/>
            <a:ext cx="4218900" cy="18633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i="1" lang="en" sz="1400">
                <a:latin typeface="Jost Light"/>
                <a:ea typeface="Jost Light"/>
                <a:cs typeface="Jost Light"/>
                <a:sym typeface="Jost Light"/>
              </a:rPr>
              <a:t>Player and Bot Turn Logic:</a:t>
            </a:r>
            <a:endParaRPr i="1" sz="1400">
              <a:latin typeface="Jost Light"/>
              <a:ea typeface="Jost Light"/>
              <a:cs typeface="Jost Light"/>
              <a:sym typeface="Jost Light"/>
            </a:endParaRPr>
          </a:p>
          <a:p>
            <a:pPr indent="-317500" lvl="0" marL="457200" rtl="0" algn="l">
              <a:lnSpc>
                <a:spcPct val="150000"/>
              </a:lnSpc>
              <a:spcBef>
                <a:spcPts val="1200"/>
              </a:spcBef>
              <a:spcAft>
                <a:spcPts val="0"/>
              </a:spcAft>
              <a:buSzPts val="1400"/>
              <a:buFont typeface="Jost Light"/>
              <a:buChar char="●"/>
            </a:pPr>
            <a:r>
              <a:rPr lang="en" sz="1400">
                <a:latin typeface="Jost Light"/>
                <a:ea typeface="Jost Light"/>
                <a:cs typeface="Jost Light"/>
                <a:sym typeface="Jost Light"/>
              </a:rPr>
              <a:t>The program alternates between the player’s turn and the bot’s turn. The logic for prompting moves and coordinates for each turn is handled by separate algorithms to ensure they are not swapped.</a:t>
            </a:r>
            <a:endParaRPr sz="1400">
              <a:latin typeface="Jost Light"/>
              <a:ea typeface="Jost Light"/>
              <a:cs typeface="Jost Light"/>
              <a:sym typeface="Jost Light"/>
            </a:endParaRPr>
          </a:p>
          <a:p>
            <a:pPr indent="-317500" lvl="0" marL="457200" rtl="0" algn="l">
              <a:lnSpc>
                <a:spcPct val="150000"/>
              </a:lnSpc>
              <a:spcBef>
                <a:spcPts val="0"/>
              </a:spcBef>
              <a:spcAft>
                <a:spcPts val="0"/>
              </a:spcAft>
              <a:buSzPts val="1400"/>
              <a:buFont typeface="Jost Light"/>
              <a:buChar char="●"/>
            </a:pPr>
            <a:r>
              <a:rPr lang="en" sz="1400">
                <a:latin typeface="Jost Light"/>
                <a:ea typeface="Jost Light"/>
                <a:cs typeface="Jost Light"/>
                <a:sym typeface="Jost Light"/>
              </a:rPr>
              <a:t>The bot's move algorithm is designed to select random targets initially, transitioning to a more focused strategy after hitting a ship.</a:t>
            </a:r>
            <a:endParaRPr i="1" sz="1900">
              <a:latin typeface="Jost Light"/>
              <a:ea typeface="Jost Light"/>
              <a:cs typeface="Jost Light"/>
              <a:sym typeface="Jost Light"/>
            </a:endParaRPr>
          </a:p>
        </p:txBody>
      </p:sp>
      <p:pic>
        <p:nvPicPr>
          <p:cNvPr id="1947" name="Google Shape;1947;p53"/>
          <p:cNvPicPr preferRelativeResize="0"/>
          <p:nvPr>
            <p:ph idx="2" type="pic"/>
          </p:nvPr>
        </p:nvPicPr>
        <p:blipFill rotWithShape="1">
          <a:blip r:embed="rId3">
            <a:alphaModFix/>
          </a:blip>
          <a:srcRect b="0" l="15620" r="15627" t="0"/>
          <a:stretch/>
        </p:blipFill>
        <p:spPr>
          <a:xfrm>
            <a:off x="5054825" y="696450"/>
            <a:ext cx="3375900" cy="3750600"/>
          </a:xfrm>
          <a:prstGeom prst="plaque">
            <a:avLst>
              <a:gd fmla="val 16667" name="adj"/>
            </a:avLst>
          </a:prstGeo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54"/>
          <p:cNvSpPr txBox="1"/>
          <p:nvPr>
            <p:ph idx="1" type="subTitle"/>
          </p:nvPr>
        </p:nvSpPr>
        <p:spPr>
          <a:xfrm>
            <a:off x="575050" y="2480175"/>
            <a:ext cx="4218900" cy="18633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i="1" lang="en" sz="1100">
                <a:latin typeface="Jost Light"/>
                <a:ea typeface="Jost Light"/>
                <a:cs typeface="Jost Light"/>
                <a:sym typeface="Jost Light"/>
              </a:rPr>
              <a:t>Bot Memory and State Management:</a:t>
            </a:r>
            <a:endParaRPr i="1" sz="1100">
              <a:latin typeface="Jost Light"/>
              <a:ea typeface="Jost Light"/>
              <a:cs typeface="Jost Light"/>
              <a:sym typeface="Jost Light"/>
            </a:endParaRPr>
          </a:p>
          <a:p>
            <a:pPr indent="-298450" lvl="0" marL="457200" rtl="0" algn="l">
              <a:lnSpc>
                <a:spcPct val="150000"/>
              </a:lnSpc>
              <a:spcBef>
                <a:spcPts val="1200"/>
              </a:spcBef>
              <a:spcAft>
                <a:spcPts val="0"/>
              </a:spcAft>
              <a:buSzPts val="1100"/>
              <a:buFont typeface="Jost Light"/>
              <a:buChar char="●"/>
            </a:pPr>
            <a:r>
              <a:rPr lang="en" sz="1100">
                <a:latin typeface="Jost Light"/>
                <a:ea typeface="Jost Light"/>
                <a:cs typeface="Jost Light"/>
                <a:sym typeface="Jost Light"/>
              </a:rPr>
              <a:t>The bot uses a state-based logic (represented by the BotState struct) to track hits, misses, and the status of nearby grid cells.</a:t>
            </a:r>
            <a:endParaRPr sz="1100">
              <a:latin typeface="Jost Light"/>
              <a:ea typeface="Jost Light"/>
              <a:cs typeface="Jost Light"/>
              <a:sym typeface="Jost Light"/>
            </a:endParaRPr>
          </a:p>
          <a:p>
            <a:pPr indent="-298450" lvl="0" marL="457200" rtl="0" algn="l">
              <a:lnSpc>
                <a:spcPct val="150000"/>
              </a:lnSpc>
              <a:spcBef>
                <a:spcPts val="0"/>
              </a:spcBef>
              <a:spcAft>
                <a:spcPts val="0"/>
              </a:spcAft>
              <a:buSzPts val="1100"/>
              <a:buFont typeface="Jost Light"/>
              <a:buChar char="●"/>
            </a:pPr>
            <a:r>
              <a:rPr lang="en" sz="1100">
                <a:latin typeface="Jost Light"/>
                <a:ea typeface="Jost Light"/>
                <a:cs typeface="Jost Light"/>
                <a:sym typeface="Jost Light"/>
              </a:rPr>
              <a:t>The bot will switch between random firing and targeted attacks based on the results of previous moves, ensuring that it adapts to the game state.</a:t>
            </a:r>
            <a:endParaRPr sz="1100">
              <a:latin typeface="Jost Light"/>
              <a:ea typeface="Jost Light"/>
              <a:cs typeface="Jost Light"/>
              <a:sym typeface="Jost Light"/>
            </a:endParaRPr>
          </a:p>
          <a:p>
            <a:pPr indent="-298450" lvl="0" marL="457200" rtl="0" algn="l">
              <a:lnSpc>
                <a:spcPct val="150000"/>
              </a:lnSpc>
              <a:spcBef>
                <a:spcPts val="0"/>
              </a:spcBef>
              <a:spcAft>
                <a:spcPts val="0"/>
              </a:spcAft>
              <a:buSzPts val="1100"/>
              <a:buFont typeface="Jost Light"/>
              <a:buChar char="●"/>
            </a:pPr>
            <a:r>
              <a:rPr lang="en" sz="1100">
                <a:latin typeface="Jost Light"/>
                <a:ea typeface="Jost Light"/>
                <a:cs typeface="Jost Light"/>
                <a:sym typeface="Jost Light"/>
              </a:rPr>
              <a:t>The bot cannot make decisions beyond the predefined strategies (e.g., the bot doesn't decide when to use radar more than once beyond the start of the game).</a:t>
            </a:r>
            <a:endParaRPr sz="1100">
              <a:latin typeface="Jost Light"/>
              <a:ea typeface="Jost Light"/>
              <a:cs typeface="Jost Light"/>
              <a:sym typeface="Jost Light"/>
            </a:endParaRPr>
          </a:p>
          <a:p>
            <a:pPr indent="-298450" lvl="0" marL="457200" rtl="0" algn="l">
              <a:lnSpc>
                <a:spcPct val="150000"/>
              </a:lnSpc>
              <a:spcBef>
                <a:spcPts val="0"/>
              </a:spcBef>
              <a:spcAft>
                <a:spcPts val="0"/>
              </a:spcAft>
              <a:buSzPts val="1100"/>
              <a:buFont typeface="Jost Light"/>
              <a:buChar char="●"/>
            </a:pPr>
            <a:r>
              <a:rPr lang="en" sz="1100">
                <a:latin typeface="Jost Light"/>
                <a:ea typeface="Jost Light"/>
                <a:cs typeface="Jost Light"/>
                <a:sym typeface="Jost Light"/>
              </a:rPr>
              <a:t>The bot does not adapt or improve its strategy over time based on player actions. The bot’s logic remains fixed throughout the game, and it does not use advanced machine learning techniques to improve its decision-making.</a:t>
            </a:r>
            <a:endParaRPr i="1" sz="1400">
              <a:latin typeface="Jost Light"/>
              <a:ea typeface="Jost Light"/>
              <a:cs typeface="Jost Light"/>
              <a:sym typeface="Jost Light"/>
            </a:endParaRPr>
          </a:p>
        </p:txBody>
      </p:sp>
      <p:pic>
        <p:nvPicPr>
          <p:cNvPr id="1953" name="Google Shape;1953;p54"/>
          <p:cNvPicPr preferRelativeResize="0"/>
          <p:nvPr>
            <p:ph idx="2" type="pic"/>
          </p:nvPr>
        </p:nvPicPr>
        <p:blipFill rotWithShape="1">
          <a:blip r:embed="rId3">
            <a:alphaModFix/>
          </a:blip>
          <a:srcRect b="0" l="22047" r="22052" t="0"/>
          <a:stretch/>
        </p:blipFill>
        <p:spPr>
          <a:xfrm>
            <a:off x="5054825" y="696450"/>
            <a:ext cx="3375900" cy="3750600"/>
          </a:xfrm>
          <a:prstGeom prst="plaque">
            <a:avLst>
              <a:gd fmla="val 16667" name="adj"/>
            </a:avLst>
          </a:prstGeo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55"/>
          <p:cNvSpPr txBox="1"/>
          <p:nvPr>
            <p:ph idx="1" type="subTitle"/>
          </p:nvPr>
        </p:nvSpPr>
        <p:spPr>
          <a:xfrm>
            <a:off x="618550" y="2860775"/>
            <a:ext cx="4218900" cy="18633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i="1" lang="en" sz="1200">
                <a:latin typeface="Jost Light"/>
                <a:ea typeface="Jost Light"/>
                <a:cs typeface="Jost Light"/>
                <a:sym typeface="Jost Light"/>
              </a:rPr>
              <a:t>Special Abilities (Radar, Artillery, Torpedo):</a:t>
            </a:r>
            <a:endParaRPr i="1" sz="1200">
              <a:latin typeface="Jost Light"/>
              <a:ea typeface="Jost Light"/>
              <a:cs typeface="Jost Light"/>
              <a:sym typeface="Jost Light"/>
            </a:endParaRPr>
          </a:p>
          <a:p>
            <a:pPr indent="-304800" lvl="0" marL="457200" rtl="0" algn="l">
              <a:lnSpc>
                <a:spcPct val="150000"/>
              </a:lnSpc>
              <a:spcBef>
                <a:spcPts val="1200"/>
              </a:spcBef>
              <a:spcAft>
                <a:spcPts val="0"/>
              </a:spcAft>
              <a:buSzPts val="1200"/>
              <a:buFont typeface="Jost Light"/>
              <a:buChar char="●"/>
            </a:pPr>
            <a:r>
              <a:rPr lang="en" sz="1200">
                <a:latin typeface="Jost Light"/>
                <a:ea typeface="Jost Light"/>
                <a:cs typeface="Jost Light"/>
                <a:sym typeface="Jost Light"/>
              </a:rPr>
              <a:t>Special abilities like radar, artillery, and torpedoes are used based on the bot’s state. The radar move is restricted to the start of the match when no ships have been found yet.</a:t>
            </a:r>
            <a:endParaRPr sz="1200">
              <a:latin typeface="Jost Light"/>
              <a:ea typeface="Jost Light"/>
              <a:cs typeface="Jost Light"/>
              <a:sym typeface="Jost Light"/>
            </a:endParaRPr>
          </a:p>
          <a:p>
            <a:pPr indent="-304800" lvl="0" marL="457200" rtl="0" algn="l">
              <a:lnSpc>
                <a:spcPct val="150000"/>
              </a:lnSpc>
              <a:spcBef>
                <a:spcPts val="0"/>
              </a:spcBef>
              <a:spcAft>
                <a:spcPts val="0"/>
              </a:spcAft>
              <a:buSzPts val="1200"/>
              <a:buFont typeface="Jost Light"/>
              <a:buChar char="●"/>
            </a:pPr>
            <a:r>
              <a:rPr lang="en" sz="1200">
                <a:latin typeface="Jost Light"/>
                <a:ea typeface="Jost Light"/>
                <a:cs typeface="Jost Light"/>
                <a:sym typeface="Jost Light"/>
              </a:rPr>
              <a:t>Artillery and torpedoes are only used when the bot detects the location of a ship.</a:t>
            </a:r>
            <a:endParaRPr sz="1200">
              <a:latin typeface="Jost Light"/>
              <a:ea typeface="Jost Light"/>
              <a:cs typeface="Jost Light"/>
              <a:sym typeface="Jost Light"/>
            </a:endParaRPr>
          </a:p>
          <a:p>
            <a:pPr indent="-304800" lvl="0" marL="457200" rtl="0" algn="l">
              <a:lnSpc>
                <a:spcPct val="150000"/>
              </a:lnSpc>
              <a:spcBef>
                <a:spcPts val="0"/>
              </a:spcBef>
              <a:spcAft>
                <a:spcPts val="0"/>
              </a:spcAft>
              <a:buSzPts val="1200"/>
              <a:buFont typeface="Jost Light"/>
              <a:buChar char="●"/>
            </a:pPr>
            <a:r>
              <a:rPr lang="en" sz="1200">
                <a:latin typeface="Jost Light"/>
                <a:ea typeface="Jost Light"/>
                <a:cs typeface="Jost Light"/>
                <a:sym typeface="Jost Light"/>
              </a:rPr>
              <a:t>The bot does not utilize smoke moves, as implementing such functionality would require additional logic to determine when to deploy smoke effectively, such as when its ships are under threat.</a:t>
            </a:r>
            <a:endParaRPr sz="1200">
              <a:latin typeface="Jost Light"/>
              <a:ea typeface="Jost Light"/>
              <a:cs typeface="Jost Light"/>
              <a:sym typeface="Jost Light"/>
            </a:endParaRPr>
          </a:p>
          <a:p>
            <a:pPr indent="0" lvl="0" marL="457200" rtl="0" algn="l">
              <a:lnSpc>
                <a:spcPct val="150000"/>
              </a:lnSpc>
              <a:spcBef>
                <a:spcPts val="1200"/>
              </a:spcBef>
              <a:spcAft>
                <a:spcPts val="1200"/>
              </a:spcAft>
              <a:buNone/>
            </a:pPr>
            <a:r>
              <a:t/>
            </a:r>
            <a:endParaRPr i="1" sz="1200">
              <a:latin typeface="Jost Light"/>
              <a:ea typeface="Jost Light"/>
              <a:cs typeface="Jost Light"/>
              <a:sym typeface="Jost Light"/>
            </a:endParaRPr>
          </a:p>
        </p:txBody>
      </p:sp>
      <p:pic>
        <p:nvPicPr>
          <p:cNvPr id="1959" name="Google Shape;1959;p55"/>
          <p:cNvPicPr preferRelativeResize="0"/>
          <p:nvPr>
            <p:ph idx="2" type="pic"/>
          </p:nvPr>
        </p:nvPicPr>
        <p:blipFill rotWithShape="1">
          <a:blip r:embed="rId3">
            <a:alphaModFix/>
          </a:blip>
          <a:srcRect b="0" l="14202" r="14210" t="0"/>
          <a:stretch/>
        </p:blipFill>
        <p:spPr>
          <a:xfrm>
            <a:off x="5054825" y="696450"/>
            <a:ext cx="3375900" cy="3750600"/>
          </a:xfrm>
          <a:prstGeom prst="plaque">
            <a:avLst>
              <a:gd fmla="val 16667" name="adj"/>
            </a:avLst>
          </a:prstGeom>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pic>
        <p:nvPicPr>
          <p:cNvPr id="1964" name="Google Shape;1964;p56"/>
          <p:cNvPicPr preferRelativeResize="0"/>
          <p:nvPr>
            <p:ph idx="2" type="pic"/>
          </p:nvPr>
        </p:nvPicPr>
        <p:blipFill rotWithShape="1">
          <a:blip r:embed="rId3">
            <a:alphaModFix/>
          </a:blip>
          <a:srcRect b="14584" l="0" r="0" t="14584"/>
          <a:stretch/>
        </p:blipFill>
        <p:spPr>
          <a:xfrm>
            <a:off x="105500" y="98775"/>
            <a:ext cx="8933100" cy="4946100"/>
          </a:xfrm>
          <a:prstGeom prst="plaque">
            <a:avLst>
              <a:gd fmla="val 8211" name="adj"/>
            </a:avLst>
          </a:prstGeom>
        </p:spPr>
      </p:pic>
      <p:sp>
        <p:nvSpPr>
          <p:cNvPr id="1965" name="Google Shape;1965;p56"/>
          <p:cNvSpPr txBox="1"/>
          <p:nvPr>
            <p:ph type="title"/>
          </p:nvPr>
        </p:nvSpPr>
        <p:spPr>
          <a:xfrm>
            <a:off x="720000" y="40144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 on a BattleShip</a:t>
            </a:r>
            <a:endParaRPr/>
          </a:p>
        </p:txBody>
      </p:sp>
      <p:grpSp>
        <p:nvGrpSpPr>
          <p:cNvPr id="1966" name="Google Shape;1966;p56"/>
          <p:cNvGrpSpPr/>
          <p:nvPr/>
        </p:nvGrpSpPr>
        <p:grpSpPr>
          <a:xfrm>
            <a:off x="350010" y="437073"/>
            <a:ext cx="292138" cy="4228152"/>
            <a:chOff x="913108" y="688958"/>
            <a:chExt cx="260350" cy="3768071"/>
          </a:xfrm>
        </p:grpSpPr>
        <p:grpSp>
          <p:nvGrpSpPr>
            <p:cNvPr id="1967" name="Google Shape;1967;p56"/>
            <p:cNvGrpSpPr/>
            <p:nvPr/>
          </p:nvGrpSpPr>
          <p:grpSpPr>
            <a:xfrm>
              <a:off x="913108" y="1755170"/>
              <a:ext cx="260350" cy="1633175"/>
              <a:chOff x="913108" y="1755170"/>
              <a:chExt cx="260350" cy="1633175"/>
            </a:xfrm>
          </p:grpSpPr>
          <p:cxnSp>
            <p:nvCxnSpPr>
              <p:cNvPr id="1968" name="Google Shape;1968;p56"/>
              <p:cNvCxnSpPr/>
              <p:nvPr/>
            </p:nvCxnSpPr>
            <p:spPr>
              <a:xfrm flipH="1" rot="5400000">
                <a:off x="918449" y="2357507"/>
                <a:ext cx="249900" cy="2400"/>
              </a:xfrm>
              <a:prstGeom prst="straightConnector1">
                <a:avLst/>
              </a:prstGeom>
              <a:noFill/>
              <a:ln cap="flat" cmpd="sng" w="9525">
                <a:solidFill>
                  <a:schemeClr val="dk1"/>
                </a:solidFill>
                <a:prstDash val="solid"/>
                <a:miter lim="800000"/>
                <a:headEnd len="med" w="med" type="none"/>
                <a:tailEnd len="med" w="med" type="none"/>
              </a:ln>
            </p:spPr>
          </p:cxnSp>
          <p:sp>
            <p:nvSpPr>
              <p:cNvPr id="1969" name="Google Shape;1969;p56"/>
              <p:cNvSpPr/>
              <p:nvPr/>
            </p:nvSpPr>
            <p:spPr>
              <a:xfrm rot="5400000">
                <a:off x="918362" y="2228561"/>
                <a:ext cx="249843" cy="260350"/>
              </a:xfrm>
              <a:custGeom>
                <a:rect b="b" l="l" r="r" t="t"/>
                <a:pathLst>
                  <a:path extrusionOk="0" h="247" w="235">
                    <a:moveTo>
                      <a:pt x="235" y="124"/>
                    </a:moveTo>
                    <a:cubicBezTo>
                      <a:pt x="235" y="125"/>
                      <a:pt x="235" y="126"/>
                      <a:pt x="235" y="127"/>
                    </a:cubicBezTo>
                    <a:cubicBezTo>
                      <a:pt x="119" y="141"/>
                      <a:pt x="78" y="188"/>
                      <a:pt x="49" y="247"/>
                    </a:cubicBezTo>
                    <a:cubicBezTo>
                      <a:pt x="36" y="234"/>
                      <a:pt x="26" y="218"/>
                      <a:pt x="18" y="202"/>
                    </a:cubicBezTo>
                    <a:cubicBezTo>
                      <a:pt x="11" y="188"/>
                      <a:pt x="6" y="174"/>
                      <a:pt x="3" y="158"/>
                    </a:cubicBezTo>
                    <a:cubicBezTo>
                      <a:pt x="1" y="147"/>
                      <a:pt x="0" y="135"/>
                      <a:pt x="0" y="124"/>
                    </a:cubicBezTo>
                    <a:cubicBezTo>
                      <a:pt x="0" y="123"/>
                      <a:pt x="0" y="123"/>
                      <a:pt x="0" y="123"/>
                    </a:cubicBezTo>
                    <a:cubicBezTo>
                      <a:pt x="0" y="111"/>
                      <a:pt x="1" y="99"/>
                      <a:pt x="3" y="87"/>
                    </a:cubicBezTo>
                    <a:cubicBezTo>
                      <a:pt x="6" y="77"/>
                      <a:pt x="9" y="66"/>
                      <a:pt x="12" y="57"/>
                    </a:cubicBezTo>
                    <a:cubicBezTo>
                      <a:pt x="13" y="55"/>
                      <a:pt x="14" y="53"/>
                      <a:pt x="15" y="51"/>
                    </a:cubicBezTo>
                    <a:cubicBezTo>
                      <a:pt x="23" y="32"/>
                      <a:pt x="35" y="14"/>
                      <a:pt x="49" y="0"/>
                    </a:cubicBezTo>
                    <a:cubicBezTo>
                      <a:pt x="79" y="57"/>
                      <a:pt x="127" y="104"/>
                      <a:pt x="235" y="118"/>
                    </a:cubicBezTo>
                    <a:cubicBezTo>
                      <a:pt x="235" y="118"/>
                      <a:pt x="235" y="118"/>
                      <a:pt x="235" y="118"/>
                    </a:cubicBezTo>
                    <a:cubicBezTo>
                      <a:pt x="235" y="119"/>
                      <a:pt x="235" y="120"/>
                      <a:pt x="235" y="121"/>
                    </a:cubicBezTo>
                    <a:cubicBezTo>
                      <a:pt x="235" y="122"/>
                      <a:pt x="235" y="122"/>
                      <a:pt x="235" y="123"/>
                    </a:cubicBezTo>
                    <a:lnTo>
                      <a:pt x="235" y="124"/>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0" name="Google Shape;1970;p56"/>
              <p:cNvSpPr/>
              <p:nvPr/>
            </p:nvSpPr>
            <p:spPr>
              <a:xfrm rot="5400000">
                <a:off x="889435" y="2331122"/>
                <a:ext cx="236692" cy="68374"/>
              </a:xfrm>
              <a:custGeom>
                <a:rect b="b" l="l" r="r" t="t"/>
                <a:pathLst>
                  <a:path extrusionOk="0" h="65" w="223">
                    <a:moveTo>
                      <a:pt x="0" y="65"/>
                    </a:moveTo>
                    <a:cubicBezTo>
                      <a:pt x="4" y="62"/>
                      <a:pt x="4" y="62"/>
                      <a:pt x="4" y="62"/>
                    </a:cubicBezTo>
                    <a:cubicBezTo>
                      <a:pt x="49" y="33"/>
                      <a:pt x="100" y="14"/>
                      <a:pt x="152" y="8"/>
                    </a:cubicBezTo>
                    <a:cubicBezTo>
                      <a:pt x="223" y="0"/>
                      <a:pt x="223" y="0"/>
                      <a:pt x="223"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1" name="Google Shape;1971;p56"/>
              <p:cNvSpPr/>
              <p:nvPr/>
            </p:nvSpPr>
            <p:spPr>
              <a:xfrm rot="5400000">
                <a:off x="960440" y="2331122"/>
                <a:ext cx="236692" cy="68375"/>
              </a:xfrm>
              <a:custGeom>
                <a:rect b="b" l="l" r="r" t="t"/>
                <a:pathLst>
                  <a:path extrusionOk="0" h="64" w="223">
                    <a:moveTo>
                      <a:pt x="223" y="64"/>
                    </a:moveTo>
                    <a:cubicBezTo>
                      <a:pt x="152" y="56"/>
                      <a:pt x="152" y="56"/>
                      <a:pt x="152" y="56"/>
                    </a:cubicBezTo>
                    <a:cubicBezTo>
                      <a:pt x="100" y="50"/>
                      <a:pt x="49" y="32"/>
                      <a:pt x="4" y="2"/>
                    </a:cubicBezTo>
                    <a:cubicBezTo>
                      <a:pt x="0" y="0"/>
                      <a:pt x="0" y="0"/>
                      <a:pt x="0"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72" name="Google Shape;1972;p56"/>
              <p:cNvCxnSpPr/>
              <p:nvPr/>
            </p:nvCxnSpPr>
            <p:spPr>
              <a:xfrm rot="-5400000">
                <a:off x="918218" y="2783553"/>
                <a:ext cx="249900" cy="2400"/>
              </a:xfrm>
              <a:prstGeom prst="straightConnector1">
                <a:avLst/>
              </a:prstGeom>
              <a:noFill/>
              <a:ln cap="flat" cmpd="sng" w="9525">
                <a:solidFill>
                  <a:schemeClr val="dk1"/>
                </a:solidFill>
                <a:prstDash val="solid"/>
                <a:miter lim="800000"/>
                <a:headEnd len="med" w="med" type="none"/>
                <a:tailEnd len="med" w="med" type="none"/>
              </a:ln>
            </p:spPr>
          </p:cxnSp>
          <p:sp>
            <p:nvSpPr>
              <p:cNvPr id="1973" name="Google Shape;1973;p56"/>
              <p:cNvSpPr/>
              <p:nvPr/>
            </p:nvSpPr>
            <p:spPr>
              <a:xfrm rot="5400000">
                <a:off x="918362" y="2654607"/>
                <a:ext cx="249843" cy="260350"/>
              </a:xfrm>
              <a:custGeom>
                <a:rect b="b" l="l" r="r" t="t"/>
                <a:pathLst>
                  <a:path extrusionOk="0" h="247" w="236">
                    <a:moveTo>
                      <a:pt x="236" y="123"/>
                    </a:moveTo>
                    <a:cubicBezTo>
                      <a:pt x="236" y="124"/>
                      <a:pt x="236" y="124"/>
                      <a:pt x="236" y="124"/>
                    </a:cubicBezTo>
                    <a:cubicBezTo>
                      <a:pt x="236" y="135"/>
                      <a:pt x="235" y="147"/>
                      <a:pt x="232" y="158"/>
                    </a:cubicBezTo>
                    <a:cubicBezTo>
                      <a:pt x="229" y="174"/>
                      <a:pt x="224" y="188"/>
                      <a:pt x="218" y="202"/>
                    </a:cubicBezTo>
                    <a:cubicBezTo>
                      <a:pt x="210" y="218"/>
                      <a:pt x="199" y="234"/>
                      <a:pt x="187" y="247"/>
                    </a:cubicBezTo>
                    <a:cubicBezTo>
                      <a:pt x="158" y="188"/>
                      <a:pt x="117" y="141"/>
                      <a:pt x="0" y="127"/>
                    </a:cubicBezTo>
                    <a:cubicBezTo>
                      <a:pt x="0" y="126"/>
                      <a:pt x="0" y="125"/>
                      <a:pt x="0" y="124"/>
                    </a:cubicBezTo>
                    <a:cubicBezTo>
                      <a:pt x="0" y="123"/>
                      <a:pt x="0" y="123"/>
                      <a:pt x="0" y="123"/>
                    </a:cubicBezTo>
                    <a:cubicBezTo>
                      <a:pt x="0" y="122"/>
                      <a:pt x="0" y="122"/>
                      <a:pt x="0" y="121"/>
                    </a:cubicBezTo>
                    <a:cubicBezTo>
                      <a:pt x="0" y="120"/>
                      <a:pt x="0" y="119"/>
                      <a:pt x="0" y="118"/>
                    </a:cubicBezTo>
                    <a:cubicBezTo>
                      <a:pt x="0" y="118"/>
                      <a:pt x="0" y="118"/>
                      <a:pt x="0" y="118"/>
                    </a:cubicBezTo>
                    <a:cubicBezTo>
                      <a:pt x="108" y="104"/>
                      <a:pt x="157" y="57"/>
                      <a:pt x="186" y="0"/>
                    </a:cubicBezTo>
                    <a:cubicBezTo>
                      <a:pt x="200" y="14"/>
                      <a:pt x="212" y="32"/>
                      <a:pt x="220" y="51"/>
                    </a:cubicBezTo>
                    <a:cubicBezTo>
                      <a:pt x="221" y="53"/>
                      <a:pt x="222" y="55"/>
                      <a:pt x="223" y="57"/>
                    </a:cubicBezTo>
                    <a:cubicBezTo>
                      <a:pt x="227" y="66"/>
                      <a:pt x="230" y="77"/>
                      <a:pt x="232" y="87"/>
                    </a:cubicBezTo>
                    <a:cubicBezTo>
                      <a:pt x="234" y="99"/>
                      <a:pt x="236" y="111"/>
                      <a:pt x="236" y="123"/>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4" name="Google Shape;1974;p56"/>
              <p:cNvSpPr/>
              <p:nvPr/>
            </p:nvSpPr>
            <p:spPr>
              <a:xfrm rot="5400000">
                <a:off x="889435" y="2744019"/>
                <a:ext cx="236692" cy="68374"/>
              </a:xfrm>
              <a:custGeom>
                <a:rect b="b" l="l" r="r" t="t"/>
                <a:pathLst>
                  <a:path extrusionOk="0" h="65" w="223">
                    <a:moveTo>
                      <a:pt x="0" y="0"/>
                    </a:moveTo>
                    <a:cubicBezTo>
                      <a:pt x="71" y="8"/>
                      <a:pt x="71" y="8"/>
                      <a:pt x="71" y="8"/>
                    </a:cubicBezTo>
                    <a:cubicBezTo>
                      <a:pt x="124" y="14"/>
                      <a:pt x="175" y="33"/>
                      <a:pt x="219" y="62"/>
                    </a:cubicBezTo>
                    <a:cubicBezTo>
                      <a:pt x="223" y="65"/>
                      <a:pt x="223" y="65"/>
                      <a:pt x="223" y="65"/>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5" name="Google Shape;1975;p56"/>
              <p:cNvSpPr/>
              <p:nvPr/>
            </p:nvSpPr>
            <p:spPr>
              <a:xfrm rot="5400000">
                <a:off x="960440" y="2744019"/>
                <a:ext cx="236692" cy="68375"/>
              </a:xfrm>
              <a:custGeom>
                <a:rect b="b" l="l" r="r" t="t"/>
                <a:pathLst>
                  <a:path extrusionOk="0" h="64" w="223">
                    <a:moveTo>
                      <a:pt x="0" y="64"/>
                    </a:moveTo>
                    <a:cubicBezTo>
                      <a:pt x="71" y="56"/>
                      <a:pt x="71" y="56"/>
                      <a:pt x="71" y="56"/>
                    </a:cubicBezTo>
                    <a:cubicBezTo>
                      <a:pt x="124" y="50"/>
                      <a:pt x="175" y="32"/>
                      <a:pt x="219" y="2"/>
                    </a:cubicBezTo>
                    <a:cubicBezTo>
                      <a:pt x="223" y="0"/>
                      <a:pt x="223" y="0"/>
                      <a:pt x="223" y="0"/>
                    </a:cubicBezTo>
                    <a:cubicBezTo>
                      <a:pt x="223" y="0"/>
                      <a:pt x="223" y="0"/>
                      <a:pt x="223"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6" name="Google Shape;1976;p56"/>
              <p:cNvSpPr/>
              <p:nvPr/>
            </p:nvSpPr>
            <p:spPr>
              <a:xfrm rot="5400000">
                <a:off x="956322" y="2487486"/>
                <a:ext cx="171000" cy="1686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7" name="Google Shape;1977;p56"/>
              <p:cNvSpPr/>
              <p:nvPr/>
            </p:nvSpPr>
            <p:spPr>
              <a:xfrm rot="5400000">
                <a:off x="1015666" y="2536255"/>
                <a:ext cx="210393" cy="73634"/>
              </a:xfrm>
              <a:custGeom>
                <a:rect b="b" l="l" r="r" t="t"/>
                <a:pathLst>
                  <a:path extrusionOk="0" h="70" w="199">
                    <a:moveTo>
                      <a:pt x="0" y="64"/>
                    </a:moveTo>
                    <a:cubicBezTo>
                      <a:pt x="17" y="26"/>
                      <a:pt x="54" y="0"/>
                      <a:pt x="98" y="0"/>
                    </a:cubicBezTo>
                    <a:cubicBezTo>
                      <a:pt x="144" y="0"/>
                      <a:pt x="183" y="29"/>
                      <a:pt x="199" y="7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8" name="Google Shape;1978;p56"/>
              <p:cNvSpPr/>
              <p:nvPr/>
            </p:nvSpPr>
            <p:spPr>
              <a:xfrm rot="5400000">
                <a:off x="860509" y="2536255"/>
                <a:ext cx="210393" cy="73634"/>
              </a:xfrm>
              <a:custGeom>
                <a:rect b="b" l="l" r="r" t="t"/>
                <a:pathLst>
                  <a:path extrusionOk="0" h="70" w="200">
                    <a:moveTo>
                      <a:pt x="200" y="0"/>
                    </a:moveTo>
                    <a:cubicBezTo>
                      <a:pt x="184" y="41"/>
                      <a:pt x="145" y="70"/>
                      <a:pt x="99" y="70"/>
                    </a:cubicBezTo>
                    <a:cubicBezTo>
                      <a:pt x="55" y="70"/>
                      <a:pt x="17" y="43"/>
                      <a:pt x="0" y="4"/>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9" name="Google Shape;1979;p56"/>
              <p:cNvSpPr/>
              <p:nvPr/>
            </p:nvSpPr>
            <p:spPr>
              <a:xfrm rot="5400000">
                <a:off x="989370" y="2520477"/>
                <a:ext cx="105197" cy="105192"/>
              </a:xfrm>
              <a:custGeom>
                <a:rect b="b" l="l" r="r" t="t"/>
                <a:pathLst>
                  <a:path extrusionOk="0" h="40" w="40">
                    <a:moveTo>
                      <a:pt x="20" y="40"/>
                    </a:moveTo>
                    <a:lnTo>
                      <a:pt x="0" y="20"/>
                    </a:lnTo>
                    <a:lnTo>
                      <a:pt x="20" y="0"/>
                    </a:lnTo>
                    <a:lnTo>
                      <a:pt x="40" y="20"/>
                    </a:lnTo>
                    <a:lnTo>
                      <a:pt x="20" y="4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80" name="Google Shape;1980;p56"/>
              <p:cNvCxnSpPr/>
              <p:nvPr/>
            </p:nvCxnSpPr>
            <p:spPr>
              <a:xfrm>
                <a:off x="973473" y="2557172"/>
                <a:ext cx="0" cy="31800"/>
              </a:xfrm>
              <a:prstGeom prst="straightConnector1">
                <a:avLst/>
              </a:prstGeom>
              <a:noFill/>
              <a:ln cap="flat" cmpd="sng" w="9525">
                <a:solidFill>
                  <a:schemeClr val="dk1"/>
                </a:solidFill>
                <a:prstDash val="solid"/>
                <a:miter lim="800000"/>
                <a:headEnd len="med" w="med" type="none"/>
                <a:tailEnd len="med" w="med" type="none"/>
              </a:ln>
            </p:spPr>
          </p:cxnSp>
          <p:cxnSp>
            <p:nvCxnSpPr>
              <p:cNvPr id="1981" name="Google Shape;1981;p56"/>
              <p:cNvCxnSpPr/>
              <p:nvPr/>
            </p:nvCxnSpPr>
            <p:spPr>
              <a:xfrm rot="10800000">
                <a:off x="1110164" y="2557472"/>
                <a:ext cx="0" cy="31200"/>
              </a:xfrm>
              <a:prstGeom prst="straightConnector1">
                <a:avLst/>
              </a:prstGeom>
              <a:noFill/>
              <a:ln cap="flat" cmpd="sng" w="9525">
                <a:solidFill>
                  <a:schemeClr val="dk1"/>
                </a:solidFill>
                <a:prstDash val="solid"/>
                <a:miter lim="800000"/>
                <a:headEnd len="med" w="med" type="none"/>
                <a:tailEnd len="med" w="med" type="none"/>
              </a:ln>
            </p:spPr>
          </p:cxnSp>
          <p:cxnSp>
            <p:nvCxnSpPr>
              <p:cNvPr id="1982" name="Google Shape;1982;p56"/>
              <p:cNvCxnSpPr/>
              <p:nvPr/>
            </p:nvCxnSpPr>
            <p:spPr>
              <a:xfrm>
                <a:off x="1112974" y="2896553"/>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1983" name="Google Shape;1983;p56"/>
              <p:cNvCxnSpPr/>
              <p:nvPr/>
            </p:nvCxnSpPr>
            <p:spPr>
              <a:xfrm rot="5400000">
                <a:off x="839468" y="3112201"/>
                <a:ext cx="405000" cy="0"/>
              </a:xfrm>
              <a:prstGeom prst="straightConnector1">
                <a:avLst/>
              </a:prstGeom>
              <a:noFill/>
              <a:ln cap="flat" cmpd="sng" w="9525">
                <a:solidFill>
                  <a:schemeClr val="dk1"/>
                </a:solidFill>
                <a:prstDash val="solid"/>
                <a:miter lim="800000"/>
                <a:headEnd len="med" w="med" type="none"/>
                <a:tailEnd len="med" w="med" type="none"/>
              </a:ln>
            </p:spPr>
          </p:cxnSp>
          <p:sp>
            <p:nvSpPr>
              <p:cNvPr id="1984" name="Google Shape;1984;p56"/>
              <p:cNvSpPr/>
              <p:nvPr/>
            </p:nvSpPr>
            <p:spPr>
              <a:xfrm rot="5400000">
                <a:off x="1001245" y="3273829"/>
                <a:ext cx="84000" cy="816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5" name="Google Shape;1985;p56"/>
              <p:cNvSpPr/>
              <p:nvPr/>
            </p:nvSpPr>
            <p:spPr>
              <a:xfrm rot="5400000">
                <a:off x="1006465" y="3276577"/>
                <a:ext cx="73638" cy="149899"/>
              </a:xfrm>
              <a:custGeom>
                <a:rect b="b" l="l" r="r" t="t"/>
                <a:pathLst>
                  <a:path extrusionOk="0" h="140" w="70">
                    <a:moveTo>
                      <a:pt x="0" y="0"/>
                    </a:moveTo>
                    <a:cubicBezTo>
                      <a:pt x="39" y="0"/>
                      <a:pt x="70" y="31"/>
                      <a:pt x="70" y="70"/>
                    </a:cubicBezTo>
                    <a:cubicBezTo>
                      <a:pt x="70" y="109"/>
                      <a:pt x="39" y="140"/>
                      <a:pt x="0" y="14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6" name="Google Shape;1986;p56"/>
              <p:cNvSpPr/>
              <p:nvPr/>
            </p:nvSpPr>
            <p:spPr>
              <a:xfrm rot="5400000">
                <a:off x="982796" y="3152972"/>
                <a:ext cx="120976" cy="202495"/>
              </a:xfrm>
              <a:custGeom>
                <a:rect b="b" l="l" r="r" t="t"/>
                <a:pathLst>
                  <a:path extrusionOk="0" h="193" w="114">
                    <a:moveTo>
                      <a:pt x="60" y="193"/>
                    </a:moveTo>
                    <a:cubicBezTo>
                      <a:pt x="57" y="175"/>
                      <a:pt x="48" y="160"/>
                      <a:pt x="36" y="147"/>
                    </a:cubicBezTo>
                    <a:cubicBezTo>
                      <a:pt x="26" y="137"/>
                      <a:pt x="14" y="130"/>
                      <a:pt x="0" y="125"/>
                    </a:cubicBezTo>
                    <a:cubicBezTo>
                      <a:pt x="0" y="67"/>
                      <a:pt x="0" y="67"/>
                      <a:pt x="0" y="67"/>
                    </a:cubicBezTo>
                    <a:cubicBezTo>
                      <a:pt x="14" y="62"/>
                      <a:pt x="26" y="55"/>
                      <a:pt x="36" y="45"/>
                    </a:cubicBezTo>
                    <a:cubicBezTo>
                      <a:pt x="48" y="33"/>
                      <a:pt x="57" y="17"/>
                      <a:pt x="60" y="0"/>
                    </a:cubicBezTo>
                    <a:cubicBezTo>
                      <a:pt x="93" y="20"/>
                      <a:pt x="114" y="55"/>
                      <a:pt x="114" y="96"/>
                    </a:cubicBezTo>
                    <a:cubicBezTo>
                      <a:pt x="114" y="137"/>
                      <a:pt x="93" y="173"/>
                      <a:pt x="60" y="193"/>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7" name="Google Shape;1987;p56"/>
              <p:cNvSpPr/>
              <p:nvPr/>
            </p:nvSpPr>
            <p:spPr>
              <a:xfrm rot="5400000">
                <a:off x="872342" y="3053032"/>
                <a:ext cx="241952" cy="39448"/>
              </a:xfrm>
              <a:custGeom>
                <a:rect b="b" l="l" r="r" t="t"/>
                <a:pathLst>
                  <a:path extrusionOk="0" h="37" w="228">
                    <a:moveTo>
                      <a:pt x="228" y="0"/>
                    </a:moveTo>
                    <a:cubicBezTo>
                      <a:pt x="65" y="0"/>
                      <a:pt x="65" y="0"/>
                      <a:pt x="65" y="0"/>
                    </a:cubicBezTo>
                    <a:cubicBezTo>
                      <a:pt x="44" y="0"/>
                      <a:pt x="24" y="9"/>
                      <a:pt x="10" y="25"/>
                    </a:cubicBezTo>
                    <a:cubicBezTo>
                      <a:pt x="0" y="37"/>
                      <a:pt x="0" y="37"/>
                      <a:pt x="0"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8" name="Google Shape;1988;p56"/>
              <p:cNvSpPr/>
              <p:nvPr/>
            </p:nvSpPr>
            <p:spPr>
              <a:xfrm rot="5400000">
                <a:off x="972274" y="3053032"/>
                <a:ext cx="241952" cy="39448"/>
              </a:xfrm>
              <a:custGeom>
                <a:rect b="b" l="l" r="r" t="t"/>
                <a:pathLst>
                  <a:path extrusionOk="0" h="37" w="228">
                    <a:moveTo>
                      <a:pt x="228" y="37"/>
                    </a:moveTo>
                    <a:cubicBezTo>
                      <a:pt x="65" y="37"/>
                      <a:pt x="65" y="37"/>
                      <a:pt x="65" y="37"/>
                    </a:cubicBezTo>
                    <a:cubicBezTo>
                      <a:pt x="44" y="37"/>
                      <a:pt x="24" y="28"/>
                      <a:pt x="10" y="13"/>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89" name="Google Shape;1989;p56"/>
              <p:cNvCxnSpPr/>
              <p:nvPr/>
            </p:nvCxnSpPr>
            <p:spPr>
              <a:xfrm rot="-5400000">
                <a:off x="840668" y="2032514"/>
                <a:ext cx="402600" cy="0"/>
              </a:xfrm>
              <a:prstGeom prst="straightConnector1">
                <a:avLst/>
              </a:prstGeom>
              <a:noFill/>
              <a:ln cap="flat" cmpd="sng" w="9525">
                <a:solidFill>
                  <a:schemeClr val="dk1"/>
                </a:solidFill>
                <a:prstDash val="solid"/>
                <a:miter lim="800000"/>
                <a:headEnd len="med" w="med" type="none"/>
                <a:tailEnd len="med" w="med" type="none"/>
              </a:ln>
            </p:spPr>
          </p:cxnSp>
          <p:sp>
            <p:nvSpPr>
              <p:cNvPr id="1990" name="Google Shape;1990;p56"/>
              <p:cNvSpPr/>
              <p:nvPr/>
            </p:nvSpPr>
            <p:spPr>
              <a:xfrm rot="5400000">
                <a:off x="1002445" y="1789358"/>
                <a:ext cx="81600" cy="816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1" name="Google Shape;1991;p56"/>
              <p:cNvSpPr/>
              <p:nvPr/>
            </p:nvSpPr>
            <p:spPr>
              <a:xfrm rot="5400000">
                <a:off x="1005150" y="1718355"/>
                <a:ext cx="76268" cy="149899"/>
              </a:xfrm>
              <a:custGeom>
                <a:rect b="b" l="l" r="r" t="t"/>
                <a:pathLst>
                  <a:path extrusionOk="0" h="140" w="71">
                    <a:moveTo>
                      <a:pt x="71" y="0"/>
                    </a:moveTo>
                    <a:cubicBezTo>
                      <a:pt x="32" y="0"/>
                      <a:pt x="0" y="31"/>
                      <a:pt x="0" y="70"/>
                    </a:cubicBezTo>
                    <a:cubicBezTo>
                      <a:pt x="0" y="109"/>
                      <a:pt x="32" y="140"/>
                      <a:pt x="71" y="14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2" name="Google Shape;1992;p56"/>
              <p:cNvSpPr/>
              <p:nvPr/>
            </p:nvSpPr>
            <p:spPr>
              <a:xfrm rot="5400000">
                <a:off x="982796" y="1788049"/>
                <a:ext cx="120976" cy="202495"/>
              </a:xfrm>
              <a:custGeom>
                <a:rect b="b" l="l" r="r" t="t"/>
                <a:pathLst>
                  <a:path extrusionOk="0" h="193" w="114">
                    <a:moveTo>
                      <a:pt x="54" y="193"/>
                    </a:moveTo>
                    <a:cubicBezTo>
                      <a:pt x="58" y="175"/>
                      <a:pt x="67" y="160"/>
                      <a:pt x="79" y="147"/>
                    </a:cubicBezTo>
                    <a:cubicBezTo>
                      <a:pt x="89" y="137"/>
                      <a:pt x="101" y="130"/>
                      <a:pt x="114" y="125"/>
                    </a:cubicBezTo>
                    <a:cubicBezTo>
                      <a:pt x="114" y="67"/>
                      <a:pt x="114" y="67"/>
                      <a:pt x="114" y="67"/>
                    </a:cubicBezTo>
                    <a:cubicBezTo>
                      <a:pt x="101" y="62"/>
                      <a:pt x="89" y="55"/>
                      <a:pt x="79" y="45"/>
                    </a:cubicBezTo>
                    <a:cubicBezTo>
                      <a:pt x="67" y="33"/>
                      <a:pt x="58" y="17"/>
                      <a:pt x="54" y="0"/>
                    </a:cubicBezTo>
                    <a:cubicBezTo>
                      <a:pt x="22" y="20"/>
                      <a:pt x="0" y="55"/>
                      <a:pt x="0" y="96"/>
                    </a:cubicBezTo>
                    <a:cubicBezTo>
                      <a:pt x="0" y="137"/>
                      <a:pt x="22" y="173"/>
                      <a:pt x="54" y="193"/>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3" name="Google Shape;1993;p56"/>
              <p:cNvSpPr/>
              <p:nvPr/>
            </p:nvSpPr>
            <p:spPr>
              <a:xfrm rot="5400000">
                <a:off x="872342" y="2051036"/>
                <a:ext cx="241952" cy="39448"/>
              </a:xfrm>
              <a:custGeom>
                <a:rect b="b" l="l" r="r" t="t"/>
                <a:pathLst>
                  <a:path extrusionOk="0" h="37" w="229">
                    <a:moveTo>
                      <a:pt x="0" y="0"/>
                    </a:moveTo>
                    <a:cubicBezTo>
                      <a:pt x="163" y="0"/>
                      <a:pt x="163" y="0"/>
                      <a:pt x="163" y="0"/>
                    </a:cubicBezTo>
                    <a:cubicBezTo>
                      <a:pt x="184" y="0"/>
                      <a:pt x="204" y="9"/>
                      <a:pt x="218" y="25"/>
                    </a:cubicBezTo>
                    <a:cubicBezTo>
                      <a:pt x="229" y="37"/>
                      <a:pt x="229" y="37"/>
                      <a:pt x="229"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4" name="Google Shape;1994;p56"/>
              <p:cNvSpPr/>
              <p:nvPr/>
            </p:nvSpPr>
            <p:spPr>
              <a:xfrm rot="5400000">
                <a:off x="972274" y="2051036"/>
                <a:ext cx="241952" cy="39448"/>
              </a:xfrm>
              <a:custGeom>
                <a:rect b="b" l="l" r="r" t="t"/>
                <a:pathLst>
                  <a:path extrusionOk="0" h="37" w="229">
                    <a:moveTo>
                      <a:pt x="0" y="37"/>
                    </a:moveTo>
                    <a:cubicBezTo>
                      <a:pt x="163" y="37"/>
                      <a:pt x="163" y="37"/>
                      <a:pt x="163" y="37"/>
                    </a:cubicBezTo>
                    <a:cubicBezTo>
                      <a:pt x="184" y="37"/>
                      <a:pt x="204" y="28"/>
                      <a:pt x="218" y="13"/>
                    </a:cubicBezTo>
                    <a:cubicBezTo>
                      <a:pt x="229" y="0"/>
                      <a:pt x="229" y="0"/>
                      <a:pt x="22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995" name="Google Shape;1995;p56"/>
            <p:cNvCxnSpPr>
              <a:stCxn id="1990" idx="2"/>
            </p:cNvCxnSpPr>
            <p:nvPr/>
          </p:nvCxnSpPr>
          <p:spPr>
            <a:xfrm rot="10800000">
              <a:off x="1043245" y="688958"/>
              <a:ext cx="0" cy="1100400"/>
            </a:xfrm>
            <a:prstGeom prst="straightConnector1">
              <a:avLst/>
            </a:prstGeom>
            <a:noFill/>
            <a:ln cap="flat" cmpd="sng" w="9525">
              <a:solidFill>
                <a:schemeClr val="dk1"/>
              </a:solidFill>
              <a:prstDash val="solid"/>
              <a:round/>
              <a:headEnd len="med" w="med" type="none"/>
              <a:tailEnd len="med" w="med" type="none"/>
            </a:ln>
          </p:spPr>
        </p:cxnSp>
        <p:cxnSp>
          <p:nvCxnSpPr>
            <p:cNvPr id="1996" name="Google Shape;1996;p56"/>
            <p:cNvCxnSpPr>
              <a:endCxn id="1984" idx="6"/>
            </p:cNvCxnSpPr>
            <p:nvPr/>
          </p:nvCxnSpPr>
          <p:spPr>
            <a:xfrm rot="10800000">
              <a:off x="1043245" y="3356629"/>
              <a:ext cx="0" cy="1100400"/>
            </a:xfrm>
            <a:prstGeom prst="straightConnector1">
              <a:avLst/>
            </a:prstGeom>
            <a:noFill/>
            <a:ln cap="flat" cmpd="sng" w="9525">
              <a:solidFill>
                <a:schemeClr val="dk1"/>
              </a:solidFill>
              <a:prstDash val="solid"/>
              <a:round/>
              <a:headEnd len="med" w="med" type="none"/>
              <a:tailEnd len="med" w="med" type="none"/>
            </a:ln>
          </p:spPr>
        </p:cxnSp>
      </p:grpSp>
      <p:grpSp>
        <p:nvGrpSpPr>
          <p:cNvPr id="1997" name="Google Shape;1997;p56"/>
          <p:cNvGrpSpPr/>
          <p:nvPr/>
        </p:nvGrpSpPr>
        <p:grpSpPr>
          <a:xfrm>
            <a:off x="8501860" y="437073"/>
            <a:ext cx="292138" cy="4228152"/>
            <a:chOff x="913108" y="688958"/>
            <a:chExt cx="260350" cy="3768071"/>
          </a:xfrm>
        </p:grpSpPr>
        <p:grpSp>
          <p:nvGrpSpPr>
            <p:cNvPr id="1998" name="Google Shape;1998;p56"/>
            <p:cNvGrpSpPr/>
            <p:nvPr/>
          </p:nvGrpSpPr>
          <p:grpSpPr>
            <a:xfrm>
              <a:off x="913108" y="1755170"/>
              <a:ext cx="260350" cy="1633175"/>
              <a:chOff x="913108" y="1755170"/>
              <a:chExt cx="260350" cy="1633175"/>
            </a:xfrm>
          </p:grpSpPr>
          <p:cxnSp>
            <p:nvCxnSpPr>
              <p:cNvPr id="1999" name="Google Shape;1999;p56"/>
              <p:cNvCxnSpPr/>
              <p:nvPr/>
            </p:nvCxnSpPr>
            <p:spPr>
              <a:xfrm flipH="1" rot="5400000">
                <a:off x="918449" y="2357507"/>
                <a:ext cx="249900" cy="2400"/>
              </a:xfrm>
              <a:prstGeom prst="straightConnector1">
                <a:avLst/>
              </a:prstGeom>
              <a:noFill/>
              <a:ln cap="flat" cmpd="sng" w="9525">
                <a:solidFill>
                  <a:schemeClr val="dk1"/>
                </a:solidFill>
                <a:prstDash val="solid"/>
                <a:miter lim="800000"/>
                <a:headEnd len="med" w="med" type="none"/>
                <a:tailEnd len="med" w="med" type="none"/>
              </a:ln>
            </p:spPr>
          </p:cxnSp>
          <p:sp>
            <p:nvSpPr>
              <p:cNvPr id="2000" name="Google Shape;2000;p56"/>
              <p:cNvSpPr/>
              <p:nvPr/>
            </p:nvSpPr>
            <p:spPr>
              <a:xfrm rot="5400000">
                <a:off x="918362" y="2228561"/>
                <a:ext cx="249843" cy="260350"/>
              </a:xfrm>
              <a:custGeom>
                <a:rect b="b" l="l" r="r" t="t"/>
                <a:pathLst>
                  <a:path extrusionOk="0" h="247" w="235">
                    <a:moveTo>
                      <a:pt x="235" y="124"/>
                    </a:moveTo>
                    <a:cubicBezTo>
                      <a:pt x="235" y="125"/>
                      <a:pt x="235" y="126"/>
                      <a:pt x="235" y="127"/>
                    </a:cubicBezTo>
                    <a:cubicBezTo>
                      <a:pt x="119" y="141"/>
                      <a:pt x="78" y="188"/>
                      <a:pt x="49" y="247"/>
                    </a:cubicBezTo>
                    <a:cubicBezTo>
                      <a:pt x="36" y="234"/>
                      <a:pt x="26" y="218"/>
                      <a:pt x="18" y="202"/>
                    </a:cubicBezTo>
                    <a:cubicBezTo>
                      <a:pt x="11" y="188"/>
                      <a:pt x="6" y="174"/>
                      <a:pt x="3" y="158"/>
                    </a:cubicBezTo>
                    <a:cubicBezTo>
                      <a:pt x="1" y="147"/>
                      <a:pt x="0" y="135"/>
                      <a:pt x="0" y="124"/>
                    </a:cubicBezTo>
                    <a:cubicBezTo>
                      <a:pt x="0" y="123"/>
                      <a:pt x="0" y="123"/>
                      <a:pt x="0" y="123"/>
                    </a:cubicBezTo>
                    <a:cubicBezTo>
                      <a:pt x="0" y="111"/>
                      <a:pt x="1" y="99"/>
                      <a:pt x="3" y="87"/>
                    </a:cubicBezTo>
                    <a:cubicBezTo>
                      <a:pt x="6" y="77"/>
                      <a:pt x="9" y="66"/>
                      <a:pt x="12" y="57"/>
                    </a:cubicBezTo>
                    <a:cubicBezTo>
                      <a:pt x="13" y="55"/>
                      <a:pt x="14" y="53"/>
                      <a:pt x="15" y="51"/>
                    </a:cubicBezTo>
                    <a:cubicBezTo>
                      <a:pt x="23" y="32"/>
                      <a:pt x="35" y="14"/>
                      <a:pt x="49" y="0"/>
                    </a:cubicBezTo>
                    <a:cubicBezTo>
                      <a:pt x="79" y="57"/>
                      <a:pt x="127" y="104"/>
                      <a:pt x="235" y="118"/>
                    </a:cubicBezTo>
                    <a:cubicBezTo>
                      <a:pt x="235" y="118"/>
                      <a:pt x="235" y="118"/>
                      <a:pt x="235" y="118"/>
                    </a:cubicBezTo>
                    <a:cubicBezTo>
                      <a:pt x="235" y="119"/>
                      <a:pt x="235" y="120"/>
                      <a:pt x="235" y="121"/>
                    </a:cubicBezTo>
                    <a:cubicBezTo>
                      <a:pt x="235" y="122"/>
                      <a:pt x="235" y="122"/>
                      <a:pt x="235" y="123"/>
                    </a:cubicBezTo>
                    <a:lnTo>
                      <a:pt x="235" y="124"/>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1" name="Google Shape;2001;p56"/>
              <p:cNvSpPr/>
              <p:nvPr/>
            </p:nvSpPr>
            <p:spPr>
              <a:xfrm rot="5400000">
                <a:off x="889435" y="2331122"/>
                <a:ext cx="236692" cy="68374"/>
              </a:xfrm>
              <a:custGeom>
                <a:rect b="b" l="l" r="r" t="t"/>
                <a:pathLst>
                  <a:path extrusionOk="0" h="65" w="223">
                    <a:moveTo>
                      <a:pt x="0" y="65"/>
                    </a:moveTo>
                    <a:cubicBezTo>
                      <a:pt x="4" y="62"/>
                      <a:pt x="4" y="62"/>
                      <a:pt x="4" y="62"/>
                    </a:cubicBezTo>
                    <a:cubicBezTo>
                      <a:pt x="49" y="33"/>
                      <a:pt x="100" y="14"/>
                      <a:pt x="152" y="8"/>
                    </a:cubicBezTo>
                    <a:cubicBezTo>
                      <a:pt x="223" y="0"/>
                      <a:pt x="223" y="0"/>
                      <a:pt x="223"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2" name="Google Shape;2002;p56"/>
              <p:cNvSpPr/>
              <p:nvPr/>
            </p:nvSpPr>
            <p:spPr>
              <a:xfrm rot="5400000">
                <a:off x="960440" y="2331122"/>
                <a:ext cx="236692" cy="68375"/>
              </a:xfrm>
              <a:custGeom>
                <a:rect b="b" l="l" r="r" t="t"/>
                <a:pathLst>
                  <a:path extrusionOk="0" h="64" w="223">
                    <a:moveTo>
                      <a:pt x="223" y="64"/>
                    </a:moveTo>
                    <a:cubicBezTo>
                      <a:pt x="152" y="56"/>
                      <a:pt x="152" y="56"/>
                      <a:pt x="152" y="56"/>
                    </a:cubicBezTo>
                    <a:cubicBezTo>
                      <a:pt x="100" y="50"/>
                      <a:pt x="49" y="32"/>
                      <a:pt x="4" y="2"/>
                    </a:cubicBezTo>
                    <a:cubicBezTo>
                      <a:pt x="0" y="0"/>
                      <a:pt x="0" y="0"/>
                      <a:pt x="0"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003" name="Google Shape;2003;p56"/>
              <p:cNvCxnSpPr/>
              <p:nvPr/>
            </p:nvCxnSpPr>
            <p:spPr>
              <a:xfrm rot="-5400000">
                <a:off x="918218" y="2783553"/>
                <a:ext cx="249900" cy="2400"/>
              </a:xfrm>
              <a:prstGeom prst="straightConnector1">
                <a:avLst/>
              </a:prstGeom>
              <a:noFill/>
              <a:ln cap="flat" cmpd="sng" w="9525">
                <a:solidFill>
                  <a:schemeClr val="dk1"/>
                </a:solidFill>
                <a:prstDash val="solid"/>
                <a:miter lim="800000"/>
                <a:headEnd len="med" w="med" type="none"/>
                <a:tailEnd len="med" w="med" type="none"/>
              </a:ln>
            </p:spPr>
          </p:cxnSp>
          <p:sp>
            <p:nvSpPr>
              <p:cNvPr id="2004" name="Google Shape;2004;p56"/>
              <p:cNvSpPr/>
              <p:nvPr/>
            </p:nvSpPr>
            <p:spPr>
              <a:xfrm rot="5400000">
                <a:off x="918362" y="2654607"/>
                <a:ext cx="249843" cy="260350"/>
              </a:xfrm>
              <a:custGeom>
                <a:rect b="b" l="l" r="r" t="t"/>
                <a:pathLst>
                  <a:path extrusionOk="0" h="247" w="236">
                    <a:moveTo>
                      <a:pt x="236" y="123"/>
                    </a:moveTo>
                    <a:cubicBezTo>
                      <a:pt x="236" y="124"/>
                      <a:pt x="236" y="124"/>
                      <a:pt x="236" y="124"/>
                    </a:cubicBezTo>
                    <a:cubicBezTo>
                      <a:pt x="236" y="135"/>
                      <a:pt x="235" y="147"/>
                      <a:pt x="232" y="158"/>
                    </a:cubicBezTo>
                    <a:cubicBezTo>
                      <a:pt x="229" y="174"/>
                      <a:pt x="224" y="188"/>
                      <a:pt x="218" y="202"/>
                    </a:cubicBezTo>
                    <a:cubicBezTo>
                      <a:pt x="210" y="218"/>
                      <a:pt x="199" y="234"/>
                      <a:pt x="187" y="247"/>
                    </a:cubicBezTo>
                    <a:cubicBezTo>
                      <a:pt x="158" y="188"/>
                      <a:pt x="117" y="141"/>
                      <a:pt x="0" y="127"/>
                    </a:cubicBezTo>
                    <a:cubicBezTo>
                      <a:pt x="0" y="126"/>
                      <a:pt x="0" y="125"/>
                      <a:pt x="0" y="124"/>
                    </a:cubicBezTo>
                    <a:cubicBezTo>
                      <a:pt x="0" y="123"/>
                      <a:pt x="0" y="123"/>
                      <a:pt x="0" y="123"/>
                    </a:cubicBezTo>
                    <a:cubicBezTo>
                      <a:pt x="0" y="122"/>
                      <a:pt x="0" y="122"/>
                      <a:pt x="0" y="121"/>
                    </a:cubicBezTo>
                    <a:cubicBezTo>
                      <a:pt x="0" y="120"/>
                      <a:pt x="0" y="119"/>
                      <a:pt x="0" y="118"/>
                    </a:cubicBezTo>
                    <a:cubicBezTo>
                      <a:pt x="0" y="118"/>
                      <a:pt x="0" y="118"/>
                      <a:pt x="0" y="118"/>
                    </a:cubicBezTo>
                    <a:cubicBezTo>
                      <a:pt x="108" y="104"/>
                      <a:pt x="157" y="57"/>
                      <a:pt x="186" y="0"/>
                    </a:cubicBezTo>
                    <a:cubicBezTo>
                      <a:pt x="200" y="14"/>
                      <a:pt x="212" y="32"/>
                      <a:pt x="220" y="51"/>
                    </a:cubicBezTo>
                    <a:cubicBezTo>
                      <a:pt x="221" y="53"/>
                      <a:pt x="222" y="55"/>
                      <a:pt x="223" y="57"/>
                    </a:cubicBezTo>
                    <a:cubicBezTo>
                      <a:pt x="227" y="66"/>
                      <a:pt x="230" y="77"/>
                      <a:pt x="232" y="87"/>
                    </a:cubicBezTo>
                    <a:cubicBezTo>
                      <a:pt x="234" y="99"/>
                      <a:pt x="236" y="111"/>
                      <a:pt x="236" y="123"/>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5" name="Google Shape;2005;p56"/>
              <p:cNvSpPr/>
              <p:nvPr/>
            </p:nvSpPr>
            <p:spPr>
              <a:xfrm rot="5400000">
                <a:off x="889435" y="2744019"/>
                <a:ext cx="236692" cy="68374"/>
              </a:xfrm>
              <a:custGeom>
                <a:rect b="b" l="l" r="r" t="t"/>
                <a:pathLst>
                  <a:path extrusionOk="0" h="65" w="223">
                    <a:moveTo>
                      <a:pt x="0" y="0"/>
                    </a:moveTo>
                    <a:cubicBezTo>
                      <a:pt x="71" y="8"/>
                      <a:pt x="71" y="8"/>
                      <a:pt x="71" y="8"/>
                    </a:cubicBezTo>
                    <a:cubicBezTo>
                      <a:pt x="124" y="14"/>
                      <a:pt x="175" y="33"/>
                      <a:pt x="219" y="62"/>
                    </a:cubicBezTo>
                    <a:cubicBezTo>
                      <a:pt x="223" y="65"/>
                      <a:pt x="223" y="65"/>
                      <a:pt x="223" y="65"/>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6" name="Google Shape;2006;p56"/>
              <p:cNvSpPr/>
              <p:nvPr/>
            </p:nvSpPr>
            <p:spPr>
              <a:xfrm rot="5400000">
                <a:off x="960440" y="2744019"/>
                <a:ext cx="236692" cy="68375"/>
              </a:xfrm>
              <a:custGeom>
                <a:rect b="b" l="l" r="r" t="t"/>
                <a:pathLst>
                  <a:path extrusionOk="0" h="64" w="223">
                    <a:moveTo>
                      <a:pt x="0" y="64"/>
                    </a:moveTo>
                    <a:cubicBezTo>
                      <a:pt x="71" y="56"/>
                      <a:pt x="71" y="56"/>
                      <a:pt x="71" y="56"/>
                    </a:cubicBezTo>
                    <a:cubicBezTo>
                      <a:pt x="124" y="50"/>
                      <a:pt x="175" y="32"/>
                      <a:pt x="219" y="2"/>
                    </a:cubicBezTo>
                    <a:cubicBezTo>
                      <a:pt x="223" y="0"/>
                      <a:pt x="223" y="0"/>
                      <a:pt x="223" y="0"/>
                    </a:cubicBezTo>
                    <a:cubicBezTo>
                      <a:pt x="223" y="0"/>
                      <a:pt x="223" y="0"/>
                      <a:pt x="223"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7" name="Google Shape;2007;p56"/>
              <p:cNvSpPr/>
              <p:nvPr/>
            </p:nvSpPr>
            <p:spPr>
              <a:xfrm rot="5400000">
                <a:off x="956322" y="2487486"/>
                <a:ext cx="171000" cy="1686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8" name="Google Shape;2008;p56"/>
              <p:cNvSpPr/>
              <p:nvPr/>
            </p:nvSpPr>
            <p:spPr>
              <a:xfrm rot="5400000">
                <a:off x="1015666" y="2536255"/>
                <a:ext cx="210393" cy="73634"/>
              </a:xfrm>
              <a:custGeom>
                <a:rect b="b" l="l" r="r" t="t"/>
                <a:pathLst>
                  <a:path extrusionOk="0" h="70" w="199">
                    <a:moveTo>
                      <a:pt x="0" y="64"/>
                    </a:moveTo>
                    <a:cubicBezTo>
                      <a:pt x="17" y="26"/>
                      <a:pt x="54" y="0"/>
                      <a:pt x="98" y="0"/>
                    </a:cubicBezTo>
                    <a:cubicBezTo>
                      <a:pt x="144" y="0"/>
                      <a:pt x="183" y="29"/>
                      <a:pt x="199" y="7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9" name="Google Shape;2009;p56"/>
              <p:cNvSpPr/>
              <p:nvPr/>
            </p:nvSpPr>
            <p:spPr>
              <a:xfrm rot="5400000">
                <a:off x="860509" y="2536255"/>
                <a:ext cx="210393" cy="73634"/>
              </a:xfrm>
              <a:custGeom>
                <a:rect b="b" l="l" r="r" t="t"/>
                <a:pathLst>
                  <a:path extrusionOk="0" h="70" w="200">
                    <a:moveTo>
                      <a:pt x="200" y="0"/>
                    </a:moveTo>
                    <a:cubicBezTo>
                      <a:pt x="184" y="41"/>
                      <a:pt x="145" y="70"/>
                      <a:pt x="99" y="70"/>
                    </a:cubicBezTo>
                    <a:cubicBezTo>
                      <a:pt x="55" y="70"/>
                      <a:pt x="17" y="43"/>
                      <a:pt x="0" y="4"/>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0" name="Google Shape;2010;p56"/>
              <p:cNvSpPr/>
              <p:nvPr/>
            </p:nvSpPr>
            <p:spPr>
              <a:xfrm rot="5400000">
                <a:off x="989370" y="2520477"/>
                <a:ext cx="105197" cy="105192"/>
              </a:xfrm>
              <a:custGeom>
                <a:rect b="b" l="l" r="r" t="t"/>
                <a:pathLst>
                  <a:path extrusionOk="0" h="40" w="40">
                    <a:moveTo>
                      <a:pt x="20" y="40"/>
                    </a:moveTo>
                    <a:lnTo>
                      <a:pt x="0" y="20"/>
                    </a:lnTo>
                    <a:lnTo>
                      <a:pt x="20" y="0"/>
                    </a:lnTo>
                    <a:lnTo>
                      <a:pt x="40" y="20"/>
                    </a:lnTo>
                    <a:lnTo>
                      <a:pt x="20" y="4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011" name="Google Shape;2011;p56"/>
              <p:cNvCxnSpPr/>
              <p:nvPr/>
            </p:nvCxnSpPr>
            <p:spPr>
              <a:xfrm>
                <a:off x="973473" y="2557172"/>
                <a:ext cx="0" cy="31800"/>
              </a:xfrm>
              <a:prstGeom prst="straightConnector1">
                <a:avLst/>
              </a:prstGeom>
              <a:noFill/>
              <a:ln cap="flat" cmpd="sng" w="9525">
                <a:solidFill>
                  <a:schemeClr val="dk1"/>
                </a:solidFill>
                <a:prstDash val="solid"/>
                <a:miter lim="800000"/>
                <a:headEnd len="med" w="med" type="none"/>
                <a:tailEnd len="med" w="med" type="none"/>
              </a:ln>
            </p:spPr>
          </p:cxnSp>
          <p:cxnSp>
            <p:nvCxnSpPr>
              <p:cNvPr id="2012" name="Google Shape;2012;p56"/>
              <p:cNvCxnSpPr/>
              <p:nvPr/>
            </p:nvCxnSpPr>
            <p:spPr>
              <a:xfrm rot="10800000">
                <a:off x="1110164" y="2557472"/>
                <a:ext cx="0" cy="31200"/>
              </a:xfrm>
              <a:prstGeom prst="straightConnector1">
                <a:avLst/>
              </a:prstGeom>
              <a:noFill/>
              <a:ln cap="flat" cmpd="sng" w="9525">
                <a:solidFill>
                  <a:schemeClr val="dk1"/>
                </a:solidFill>
                <a:prstDash val="solid"/>
                <a:miter lim="800000"/>
                <a:headEnd len="med" w="med" type="none"/>
                <a:tailEnd len="med" w="med" type="none"/>
              </a:ln>
            </p:spPr>
          </p:cxnSp>
          <p:cxnSp>
            <p:nvCxnSpPr>
              <p:cNvPr id="2013" name="Google Shape;2013;p56"/>
              <p:cNvCxnSpPr/>
              <p:nvPr/>
            </p:nvCxnSpPr>
            <p:spPr>
              <a:xfrm>
                <a:off x="1112974" y="2896553"/>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2014" name="Google Shape;2014;p56"/>
              <p:cNvCxnSpPr/>
              <p:nvPr/>
            </p:nvCxnSpPr>
            <p:spPr>
              <a:xfrm rot="5400000">
                <a:off x="839468" y="3112201"/>
                <a:ext cx="405000" cy="0"/>
              </a:xfrm>
              <a:prstGeom prst="straightConnector1">
                <a:avLst/>
              </a:prstGeom>
              <a:noFill/>
              <a:ln cap="flat" cmpd="sng" w="9525">
                <a:solidFill>
                  <a:schemeClr val="dk1"/>
                </a:solidFill>
                <a:prstDash val="solid"/>
                <a:miter lim="800000"/>
                <a:headEnd len="med" w="med" type="none"/>
                <a:tailEnd len="med" w="med" type="none"/>
              </a:ln>
            </p:spPr>
          </p:cxnSp>
          <p:sp>
            <p:nvSpPr>
              <p:cNvPr id="2015" name="Google Shape;2015;p56"/>
              <p:cNvSpPr/>
              <p:nvPr/>
            </p:nvSpPr>
            <p:spPr>
              <a:xfrm rot="5400000">
                <a:off x="1001245" y="3273829"/>
                <a:ext cx="84000" cy="816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6" name="Google Shape;2016;p56"/>
              <p:cNvSpPr/>
              <p:nvPr/>
            </p:nvSpPr>
            <p:spPr>
              <a:xfrm rot="5400000">
                <a:off x="1006465" y="3276577"/>
                <a:ext cx="73638" cy="149899"/>
              </a:xfrm>
              <a:custGeom>
                <a:rect b="b" l="l" r="r" t="t"/>
                <a:pathLst>
                  <a:path extrusionOk="0" h="140" w="70">
                    <a:moveTo>
                      <a:pt x="0" y="0"/>
                    </a:moveTo>
                    <a:cubicBezTo>
                      <a:pt x="39" y="0"/>
                      <a:pt x="70" y="31"/>
                      <a:pt x="70" y="70"/>
                    </a:cubicBezTo>
                    <a:cubicBezTo>
                      <a:pt x="70" y="109"/>
                      <a:pt x="39" y="140"/>
                      <a:pt x="0" y="14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7" name="Google Shape;2017;p56"/>
              <p:cNvSpPr/>
              <p:nvPr/>
            </p:nvSpPr>
            <p:spPr>
              <a:xfrm rot="5400000">
                <a:off x="982796" y="3152972"/>
                <a:ext cx="120976" cy="202495"/>
              </a:xfrm>
              <a:custGeom>
                <a:rect b="b" l="l" r="r" t="t"/>
                <a:pathLst>
                  <a:path extrusionOk="0" h="193" w="114">
                    <a:moveTo>
                      <a:pt x="60" y="193"/>
                    </a:moveTo>
                    <a:cubicBezTo>
                      <a:pt x="57" y="175"/>
                      <a:pt x="48" y="160"/>
                      <a:pt x="36" y="147"/>
                    </a:cubicBezTo>
                    <a:cubicBezTo>
                      <a:pt x="26" y="137"/>
                      <a:pt x="14" y="130"/>
                      <a:pt x="0" y="125"/>
                    </a:cubicBezTo>
                    <a:cubicBezTo>
                      <a:pt x="0" y="67"/>
                      <a:pt x="0" y="67"/>
                      <a:pt x="0" y="67"/>
                    </a:cubicBezTo>
                    <a:cubicBezTo>
                      <a:pt x="14" y="62"/>
                      <a:pt x="26" y="55"/>
                      <a:pt x="36" y="45"/>
                    </a:cubicBezTo>
                    <a:cubicBezTo>
                      <a:pt x="48" y="33"/>
                      <a:pt x="57" y="17"/>
                      <a:pt x="60" y="0"/>
                    </a:cubicBezTo>
                    <a:cubicBezTo>
                      <a:pt x="93" y="20"/>
                      <a:pt x="114" y="55"/>
                      <a:pt x="114" y="96"/>
                    </a:cubicBezTo>
                    <a:cubicBezTo>
                      <a:pt x="114" y="137"/>
                      <a:pt x="93" y="173"/>
                      <a:pt x="60" y="193"/>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8" name="Google Shape;2018;p56"/>
              <p:cNvSpPr/>
              <p:nvPr/>
            </p:nvSpPr>
            <p:spPr>
              <a:xfrm rot="5400000">
                <a:off x="872342" y="3053032"/>
                <a:ext cx="241952" cy="39448"/>
              </a:xfrm>
              <a:custGeom>
                <a:rect b="b" l="l" r="r" t="t"/>
                <a:pathLst>
                  <a:path extrusionOk="0" h="37" w="228">
                    <a:moveTo>
                      <a:pt x="228" y="0"/>
                    </a:moveTo>
                    <a:cubicBezTo>
                      <a:pt x="65" y="0"/>
                      <a:pt x="65" y="0"/>
                      <a:pt x="65" y="0"/>
                    </a:cubicBezTo>
                    <a:cubicBezTo>
                      <a:pt x="44" y="0"/>
                      <a:pt x="24" y="9"/>
                      <a:pt x="10" y="25"/>
                    </a:cubicBezTo>
                    <a:cubicBezTo>
                      <a:pt x="0" y="37"/>
                      <a:pt x="0" y="37"/>
                      <a:pt x="0"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9" name="Google Shape;2019;p56"/>
              <p:cNvSpPr/>
              <p:nvPr/>
            </p:nvSpPr>
            <p:spPr>
              <a:xfrm rot="5400000">
                <a:off x="972274" y="3053032"/>
                <a:ext cx="241952" cy="39448"/>
              </a:xfrm>
              <a:custGeom>
                <a:rect b="b" l="l" r="r" t="t"/>
                <a:pathLst>
                  <a:path extrusionOk="0" h="37" w="228">
                    <a:moveTo>
                      <a:pt x="228" y="37"/>
                    </a:moveTo>
                    <a:cubicBezTo>
                      <a:pt x="65" y="37"/>
                      <a:pt x="65" y="37"/>
                      <a:pt x="65" y="37"/>
                    </a:cubicBezTo>
                    <a:cubicBezTo>
                      <a:pt x="44" y="37"/>
                      <a:pt x="24" y="28"/>
                      <a:pt x="10" y="13"/>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020" name="Google Shape;2020;p56"/>
              <p:cNvCxnSpPr/>
              <p:nvPr/>
            </p:nvCxnSpPr>
            <p:spPr>
              <a:xfrm rot="-5400000">
                <a:off x="840668" y="2032514"/>
                <a:ext cx="402600" cy="0"/>
              </a:xfrm>
              <a:prstGeom prst="straightConnector1">
                <a:avLst/>
              </a:prstGeom>
              <a:noFill/>
              <a:ln cap="flat" cmpd="sng" w="9525">
                <a:solidFill>
                  <a:schemeClr val="dk1"/>
                </a:solidFill>
                <a:prstDash val="solid"/>
                <a:miter lim="800000"/>
                <a:headEnd len="med" w="med" type="none"/>
                <a:tailEnd len="med" w="med" type="none"/>
              </a:ln>
            </p:spPr>
          </p:cxnSp>
          <p:sp>
            <p:nvSpPr>
              <p:cNvPr id="2021" name="Google Shape;2021;p56"/>
              <p:cNvSpPr/>
              <p:nvPr/>
            </p:nvSpPr>
            <p:spPr>
              <a:xfrm rot="5400000">
                <a:off x="1002445" y="1789358"/>
                <a:ext cx="81600" cy="816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2" name="Google Shape;2022;p56"/>
              <p:cNvSpPr/>
              <p:nvPr/>
            </p:nvSpPr>
            <p:spPr>
              <a:xfrm rot="5400000">
                <a:off x="1005150" y="1718355"/>
                <a:ext cx="76268" cy="149899"/>
              </a:xfrm>
              <a:custGeom>
                <a:rect b="b" l="l" r="r" t="t"/>
                <a:pathLst>
                  <a:path extrusionOk="0" h="140" w="71">
                    <a:moveTo>
                      <a:pt x="71" y="0"/>
                    </a:moveTo>
                    <a:cubicBezTo>
                      <a:pt x="32" y="0"/>
                      <a:pt x="0" y="31"/>
                      <a:pt x="0" y="70"/>
                    </a:cubicBezTo>
                    <a:cubicBezTo>
                      <a:pt x="0" y="109"/>
                      <a:pt x="32" y="140"/>
                      <a:pt x="71" y="14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3" name="Google Shape;2023;p56"/>
              <p:cNvSpPr/>
              <p:nvPr/>
            </p:nvSpPr>
            <p:spPr>
              <a:xfrm rot="5400000">
                <a:off x="982796" y="1788049"/>
                <a:ext cx="120976" cy="202495"/>
              </a:xfrm>
              <a:custGeom>
                <a:rect b="b" l="l" r="r" t="t"/>
                <a:pathLst>
                  <a:path extrusionOk="0" h="193" w="114">
                    <a:moveTo>
                      <a:pt x="54" y="193"/>
                    </a:moveTo>
                    <a:cubicBezTo>
                      <a:pt x="58" y="175"/>
                      <a:pt x="67" y="160"/>
                      <a:pt x="79" y="147"/>
                    </a:cubicBezTo>
                    <a:cubicBezTo>
                      <a:pt x="89" y="137"/>
                      <a:pt x="101" y="130"/>
                      <a:pt x="114" y="125"/>
                    </a:cubicBezTo>
                    <a:cubicBezTo>
                      <a:pt x="114" y="67"/>
                      <a:pt x="114" y="67"/>
                      <a:pt x="114" y="67"/>
                    </a:cubicBezTo>
                    <a:cubicBezTo>
                      <a:pt x="101" y="62"/>
                      <a:pt x="89" y="55"/>
                      <a:pt x="79" y="45"/>
                    </a:cubicBezTo>
                    <a:cubicBezTo>
                      <a:pt x="67" y="33"/>
                      <a:pt x="58" y="17"/>
                      <a:pt x="54" y="0"/>
                    </a:cubicBezTo>
                    <a:cubicBezTo>
                      <a:pt x="22" y="20"/>
                      <a:pt x="0" y="55"/>
                      <a:pt x="0" y="96"/>
                    </a:cubicBezTo>
                    <a:cubicBezTo>
                      <a:pt x="0" y="137"/>
                      <a:pt x="22" y="173"/>
                      <a:pt x="54" y="193"/>
                    </a:cubicBez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4" name="Google Shape;2024;p56"/>
              <p:cNvSpPr/>
              <p:nvPr/>
            </p:nvSpPr>
            <p:spPr>
              <a:xfrm rot="5400000">
                <a:off x="872342" y="2051036"/>
                <a:ext cx="241952" cy="39448"/>
              </a:xfrm>
              <a:custGeom>
                <a:rect b="b" l="l" r="r" t="t"/>
                <a:pathLst>
                  <a:path extrusionOk="0" h="37" w="229">
                    <a:moveTo>
                      <a:pt x="0" y="0"/>
                    </a:moveTo>
                    <a:cubicBezTo>
                      <a:pt x="163" y="0"/>
                      <a:pt x="163" y="0"/>
                      <a:pt x="163" y="0"/>
                    </a:cubicBezTo>
                    <a:cubicBezTo>
                      <a:pt x="184" y="0"/>
                      <a:pt x="204" y="9"/>
                      <a:pt x="218" y="25"/>
                    </a:cubicBezTo>
                    <a:cubicBezTo>
                      <a:pt x="229" y="37"/>
                      <a:pt x="229" y="37"/>
                      <a:pt x="229"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5" name="Google Shape;2025;p56"/>
              <p:cNvSpPr/>
              <p:nvPr/>
            </p:nvSpPr>
            <p:spPr>
              <a:xfrm rot="5400000">
                <a:off x="972274" y="2051036"/>
                <a:ext cx="241952" cy="39448"/>
              </a:xfrm>
              <a:custGeom>
                <a:rect b="b" l="l" r="r" t="t"/>
                <a:pathLst>
                  <a:path extrusionOk="0" h="37" w="229">
                    <a:moveTo>
                      <a:pt x="0" y="37"/>
                    </a:moveTo>
                    <a:cubicBezTo>
                      <a:pt x="163" y="37"/>
                      <a:pt x="163" y="37"/>
                      <a:pt x="163" y="37"/>
                    </a:cubicBezTo>
                    <a:cubicBezTo>
                      <a:pt x="184" y="37"/>
                      <a:pt x="204" y="28"/>
                      <a:pt x="218" y="13"/>
                    </a:cubicBezTo>
                    <a:cubicBezTo>
                      <a:pt x="229" y="0"/>
                      <a:pt x="229" y="0"/>
                      <a:pt x="229"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2026" name="Google Shape;2026;p56"/>
            <p:cNvCxnSpPr>
              <a:stCxn id="2021" idx="2"/>
            </p:cNvCxnSpPr>
            <p:nvPr/>
          </p:nvCxnSpPr>
          <p:spPr>
            <a:xfrm rot="10800000">
              <a:off x="1043245" y="688958"/>
              <a:ext cx="0" cy="1100400"/>
            </a:xfrm>
            <a:prstGeom prst="straightConnector1">
              <a:avLst/>
            </a:prstGeom>
            <a:noFill/>
            <a:ln cap="flat" cmpd="sng" w="9525">
              <a:solidFill>
                <a:schemeClr val="dk1"/>
              </a:solidFill>
              <a:prstDash val="solid"/>
              <a:round/>
              <a:headEnd len="med" w="med" type="none"/>
              <a:tailEnd len="med" w="med" type="none"/>
            </a:ln>
          </p:spPr>
        </p:cxnSp>
        <p:cxnSp>
          <p:nvCxnSpPr>
            <p:cNvPr id="2027" name="Google Shape;2027;p56"/>
            <p:cNvCxnSpPr>
              <a:endCxn id="2015" idx="6"/>
            </p:cNvCxnSpPr>
            <p:nvPr/>
          </p:nvCxnSpPr>
          <p:spPr>
            <a:xfrm rot="10800000">
              <a:off x="1043245" y="3356629"/>
              <a:ext cx="0" cy="11004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57"/>
          <p:cNvSpPr txBox="1"/>
          <p:nvPr>
            <p:ph type="title"/>
          </p:nvPr>
        </p:nvSpPr>
        <p:spPr>
          <a:xfrm>
            <a:off x="720000" y="713500"/>
            <a:ext cx="77040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Thank You Sailors!</a:t>
            </a:r>
            <a:endParaRPr sz="3500"/>
          </a:p>
          <a:p>
            <a:pPr indent="0" lvl="0" marL="0" rtl="0" algn="ctr">
              <a:spcBef>
                <a:spcPts val="0"/>
              </a:spcBef>
              <a:spcAft>
                <a:spcPts val="0"/>
              </a:spcAft>
              <a:buNone/>
            </a:pPr>
            <a:r>
              <a:rPr lang="en" sz="1300">
                <a:latin typeface="Jost Light"/>
                <a:ea typeface="Jost Light"/>
                <a:cs typeface="Jost Light"/>
                <a:sym typeface="Jost Light"/>
              </a:rPr>
              <a:t>Please aboard the deck</a:t>
            </a:r>
            <a:endParaRPr sz="1300">
              <a:latin typeface="Jost Light"/>
              <a:ea typeface="Jost Light"/>
              <a:cs typeface="Jost Light"/>
              <a:sym typeface="Jost Light"/>
            </a:endParaRPr>
          </a:p>
        </p:txBody>
      </p:sp>
      <p:pic>
        <p:nvPicPr>
          <p:cNvPr id="2033" name="Google Shape;2033;p57"/>
          <p:cNvPicPr preferRelativeResize="0"/>
          <p:nvPr/>
        </p:nvPicPr>
        <p:blipFill rotWithShape="1">
          <a:blip r:embed="rId3">
            <a:alphaModFix/>
          </a:blip>
          <a:srcRect b="0" l="9961" r="9961" t="0"/>
          <a:stretch/>
        </p:blipFill>
        <p:spPr>
          <a:xfrm>
            <a:off x="3244502" y="1643850"/>
            <a:ext cx="2655000" cy="2655000"/>
          </a:xfrm>
          <a:prstGeom prst="plaque">
            <a:avLst>
              <a:gd fmla="val 13211" name="adj"/>
            </a:avLst>
          </a:prstGeom>
          <a:noFill/>
          <a:ln cap="flat" cmpd="dbl" w="38100">
            <a:solidFill>
              <a:schemeClr val="dk1"/>
            </a:solidFill>
            <a:prstDash val="solid"/>
            <a:miter lim="8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36"/>
          <p:cNvSpPr txBox="1"/>
          <p:nvPr>
            <p:ph type="title"/>
          </p:nvPr>
        </p:nvSpPr>
        <p:spPr>
          <a:xfrm>
            <a:off x="396900" y="3347850"/>
            <a:ext cx="8350200" cy="56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High Description</a:t>
            </a:r>
            <a:endParaRPr sz="5500"/>
          </a:p>
          <a:p>
            <a:pPr indent="0" lvl="0" marL="0" rtl="0" algn="ctr">
              <a:spcBef>
                <a:spcPts val="0"/>
              </a:spcBef>
              <a:spcAft>
                <a:spcPts val="0"/>
              </a:spcAft>
              <a:buNone/>
            </a:pPr>
            <a:r>
              <a:rPr lang="en" sz="5500"/>
              <a:t>&amp; </a:t>
            </a:r>
            <a:endParaRPr sz="5500"/>
          </a:p>
          <a:p>
            <a:pPr indent="0" lvl="0" marL="0" rtl="0" algn="ctr">
              <a:spcBef>
                <a:spcPts val="0"/>
              </a:spcBef>
              <a:spcAft>
                <a:spcPts val="0"/>
              </a:spcAft>
              <a:buNone/>
            </a:pPr>
            <a:r>
              <a:rPr lang="en" sz="5500"/>
              <a:t>Strategies Used</a:t>
            </a:r>
            <a:endParaRPr sz="5500"/>
          </a:p>
        </p:txBody>
      </p:sp>
      <p:grpSp>
        <p:nvGrpSpPr>
          <p:cNvPr id="1103" name="Google Shape;1103;p36"/>
          <p:cNvGrpSpPr/>
          <p:nvPr/>
        </p:nvGrpSpPr>
        <p:grpSpPr>
          <a:xfrm>
            <a:off x="732000" y="851891"/>
            <a:ext cx="7683600" cy="512275"/>
            <a:chOff x="732000" y="951666"/>
            <a:chExt cx="7683600" cy="512275"/>
          </a:xfrm>
        </p:grpSpPr>
        <p:sp>
          <p:nvSpPr>
            <p:cNvPr id="1104" name="Google Shape;1104;p36"/>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36"/>
            <p:cNvSpPr/>
            <p:nvPr/>
          </p:nvSpPr>
          <p:spPr>
            <a:xfrm>
              <a:off x="4573801" y="1094370"/>
              <a:ext cx="109776" cy="223207"/>
            </a:xfrm>
            <a:custGeom>
              <a:rect b="b" l="l" r="r" t="t"/>
              <a:pathLst>
                <a:path extrusionOk="0" h="150" w="75">
                  <a:moveTo>
                    <a:pt x="0" y="0"/>
                  </a:moveTo>
                  <a:cubicBezTo>
                    <a:pt x="0" y="150"/>
                    <a:pt x="0" y="150"/>
                    <a:pt x="0" y="150"/>
                  </a:cubicBezTo>
                  <a:cubicBezTo>
                    <a:pt x="41" y="150"/>
                    <a:pt x="75" y="116"/>
                    <a:pt x="75" y="75"/>
                  </a:cubicBezTo>
                  <a:cubicBezTo>
                    <a:pt x="75" y="33"/>
                    <a:pt x="41" y="0"/>
                    <a:pt x="0"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06" name="Google Shape;1106;p36"/>
            <p:cNvCxnSpPr/>
            <p:nvPr/>
          </p:nvCxnSpPr>
          <p:spPr>
            <a:xfrm rot="10800000">
              <a:off x="4573777"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107" name="Google Shape;1107;p36"/>
            <p:cNvCxnSpPr/>
            <p:nvPr/>
          </p:nvCxnSpPr>
          <p:spPr>
            <a:xfrm rot="10800000">
              <a:off x="4573846"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108" name="Google Shape;1108;p36"/>
            <p:cNvCxnSpPr/>
            <p:nvPr/>
          </p:nvCxnSpPr>
          <p:spPr>
            <a:xfrm flipH="1">
              <a:off x="4573846"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109" name="Google Shape;1109;p36"/>
            <p:cNvSpPr/>
            <p:nvPr/>
          </p:nvSpPr>
          <p:spPr>
            <a:xfrm>
              <a:off x="4464025" y="1094370"/>
              <a:ext cx="109776" cy="223207"/>
            </a:xfrm>
            <a:custGeom>
              <a:rect b="b" l="l" r="r" t="t"/>
              <a:pathLst>
                <a:path extrusionOk="0" h="150" w="75">
                  <a:moveTo>
                    <a:pt x="75" y="0"/>
                  </a:moveTo>
                  <a:cubicBezTo>
                    <a:pt x="75" y="150"/>
                    <a:pt x="75" y="150"/>
                    <a:pt x="75" y="150"/>
                  </a:cubicBezTo>
                  <a:cubicBezTo>
                    <a:pt x="33" y="150"/>
                    <a:pt x="0" y="116"/>
                    <a:pt x="0" y="75"/>
                  </a:cubicBezTo>
                  <a:cubicBezTo>
                    <a:pt x="0" y="33"/>
                    <a:pt x="33" y="0"/>
                    <a:pt x="75"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10" name="Google Shape;1110;p36"/>
            <p:cNvCxnSpPr/>
            <p:nvPr/>
          </p:nvCxnSpPr>
          <p:spPr>
            <a:xfrm>
              <a:off x="4464025"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111" name="Google Shape;1111;p36"/>
            <p:cNvCxnSpPr/>
            <p:nvPr/>
          </p:nvCxnSpPr>
          <p:spPr>
            <a:xfrm flipH="1" rot="10800000">
              <a:off x="4496959"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112" name="Google Shape;1112;p36"/>
            <p:cNvCxnSpPr/>
            <p:nvPr/>
          </p:nvCxnSpPr>
          <p:spPr>
            <a:xfrm>
              <a:off x="4496959"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113" name="Google Shape;1113;p36"/>
            <p:cNvSpPr/>
            <p:nvPr/>
          </p:nvSpPr>
          <p:spPr>
            <a:xfrm>
              <a:off x="4317657" y="951666"/>
              <a:ext cx="512289" cy="512275"/>
            </a:xfrm>
            <a:custGeom>
              <a:rect b="b" l="l" r="r" t="t"/>
              <a:pathLst>
                <a:path extrusionOk="0" h="140" w="140">
                  <a:moveTo>
                    <a:pt x="0" y="70"/>
                  </a:moveTo>
                  <a:lnTo>
                    <a:pt x="70" y="0"/>
                  </a:lnTo>
                  <a:lnTo>
                    <a:pt x="140" y="70"/>
                  </a:lnTo>
                  <a:lnTo>
                    <a:pt x="70" y="140"/>
                  </a:lnTo>
                  <a:lnTo>
                    <a:pt x="0" y="7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14" name="Google Shape;1114;p36"/>
            <p:cNvCxnSpPr/>
            <p:nvPr/>
          </p:nvCxnSpPr>
          <p:spPr>
            <a:xfrm rot="10800000">
              <a:off x="4548180" y="977269"/>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115" name="Google Shape;1115;p36"/>
            <p:cNvCxnSpPr/>
            <p:nvPr/>
          </p:nvCxnSpPr>
          <p:spPr>
            <a:xfrm flipH="1" rot="10800000">
              <a:off x="4559164" y="977330"/>
              <a:ext cx="40200" cy="40200"/>
            </a:xfrm>
            <a:prstGeom prst="straightConnector1">
              <a:avLst/>
            </a:prstGeom>
            <a:noFill/>
            <a:ln cap="flat" cmpd="sng" w="9525">
              <a:solidFill>
                <a:schemeClr val="lt2"/>
              </a:solidFill>
              <a:prstDash val="solid"/>
              <a:miter lim="800000"/>
              <a:headEnd len="med" w="med" type="none"/>
              <a:tailEnd len="med" w="med" type="none"/>
            </a:ln>
          </p:spPr>
        </p:cxnSp>
        <p:cxnSp>
          <p:nvCxnSpPr>
            <p:cNvPr id="1116" name="Google Shape;1116;p36"/>
            <p:cNvCxnSpPr/>
            <p:nvPr/>
          </p:nvCxnSpPr>
          <p:spPr>
            <a:xfrm flipH="1">
              <a:off x="4548180" y="1398077"/>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117" name="Google Shape;1117;p36"/>
            <p:cNvCxnSpPr/>
            <p:nvPr/>
          </p:nvCxnSpPr>
          <p:spPr>
            <a:xfrm>
              <a:off x="4559164" y="1394416"/>
              <a:ext cx="44400" cy="44400"/>
            </a:xfrm>
            <a:prstGeom prst="straightConnector1">
              <a:avLst/>
            </a:prstGeom>
            <a:noFill/>
            <a:ln cap="flat" cmpd="sng" w="9525">
              <a:solidFill>
                <a:schemeClr val="lt2"/>
              </a:solidFill>
              <a:prstDash val="solid"/>
              <a:miter lim="800000"/>
              <a:headEnd len="med" w="med" type="none"/>
              <a:tailEnd len="med" w="med" type="none"/>
            </a:ln>
          </p:spPr>
        </p:cxnSp>
        <p:cxnSp>
          <p:nvCxnSpPr>
            <p:cNvPr id="1118" name="Google Shape;1118;p36"/>
            <p:cNvCxnSpPr/>
            <p:nvPr/>
          </p:nvCxnSpPr>
          <p:spPr>
            <a:xfrm>
              <a:off x="4756762" y="1185849"/>
              <a:ext cx="44400" cy="47700"/>
            </a:xfrm>
            <a:prstGeom prst="straightConnector1">
              <a:avLst/>
            </a:prstGeom>
            <a:noFill/>
            <a:ln cap="flat" cmpd="sng" w="9525">
              <a:solidFill>
                <a:schemeClr val="lt2"/>
              </a:solidFill>
              <a:prstDash val="solid"/>
              <a:miter lim="800000"/>
              <a:headEnd len="med" w="med" type="none"/>
              <a:tailEnd len="med" w="med" type="none"/>
            </a:ln>
          </p:spPr>
        </p:cxnSp>
        <p:cxnSp>
          <p:nvCxnSpPr>
            <p:cNvPr id="1119" name="Google Shape;1119;p36"/>
            <p:cNvCxnSpPr/>
            <p:nvPr/>
          </p:nvCxnSpPr>
          <p:spPr>
            <a:xfrm flipH="1" rot="10800000">
              <a:off x="4767740" y="1178521"/>
              <a:ext cx="333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120" name="Google Shape;1120;p36"/>
            <p:cNvCxnSpPr/>
            <p:nvPr/>
          </p:nvCxnSpPr>
          <p:spPr>
            <a:xfrm rot="10800000">
              <a:off x="4343683" y="1178940"/>
              <a:ext cx="43500" cy="43500"/>
            </a:xfrm>
            <a:prstGeom prst="straightConnector1">
              <a:avLst/>
            </a:prstGeom>
            <a:noFill/>
            <a:ln cap="flat" cmpd="sng" w="9525">
              <a:solidFill>
                <a:schemeClr val="lt2"/>
              </a:solidFill>
              <a:prstDash val="solid"/>
              <a:miter lim="800000"/>
              <a:headEnd len="med" w="med" type="none"/>
              <a:tailEnd len="med" w="med" type="none"/>
            </a:ln>
          </p:spPr>
        </p:cxnSp>
        <p:cxnSp>
          <p:nvCxnSpPr>
            <p:cNvPr id="1121" name="Google Shape;1121;p36"/>
            <p:cNvCxnSpPr/>
            <p:nvPr/>
          </p:nvCxnSpPr>
          <p:spPr>
            <a:xfrm flipH="1">
              <a:off x="4343325" y="1196825"/>
              <a:ext cx="40200" cy="36600"/>
            </a:xfrm>
            <a:prstGeom prst="straightConnector1">
              <a:avLst/>
            </a:prstGeom>
            <a:noFill/>
            <a:ln cap="flat" cmpd="sng" w="9525">
              <a:solidFill>
                <a:schemeClr val="lt2"/>
              </a:solidFill>
              <a:prstDash val="solid"/>
              <a:miter lim="800000"/>
              <a:headEnd len="med" w="med" type="none"/>
              <a:tailEnd len="med" w="med" type="none"/>
            </a:ln>
          </p:spPr>
        </p:cxnSp>
        <p:sp>
          <p:nvSpPr>
            <p:cNvPr id="1122" name="Google Shape;1122;p36"/>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23" name="Google Shape;1123;p36"/>
            <p:cNvCxnSpPr/>
            <p:nvPr/>
          </p:nvCxnSpPr>
          <p:spPr>
            <a:xfrm>
              <a:off x="4965337" y="1207803"/>
              <a:ext cx="746700" cy="0"/>
            </a:xfrm>
            <a:prstGeom prst="straightConnector1">
              <a:avLst/>
            </a:prstGeom>
            <a:noFill/>
            <a:ln cap="flat" cmpd="sng" w="9525">
              <a:solidFill>
                <a:schemeClr val="lt2"/>
              </a:solidFill>
              <a:prstDash val="solid"/>
              <a:miter lim="800000"/>
              <a:headEnd len="med" w="med" type="none"/>
              <a:tailEnd len="med" w="med" type="none"/>
            </a:ln>
          </p:spPr>
        </p:cxnSp>
        <p:sp>
          <p:nvSpPr>
            <p:cNvPr id="1124" name="Google Shape;1124;p36"/>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25" name="Google Shape;1125;p36"/>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126" name="Google Shape;1126;p36"/>
            <p:cNvSpPr/>
            <p:nvPr/>
          </p:nvSpPr>
          <p:spPr>
            <a:xfrm>
              <a:off x="4932403" y="1101688"/>
              <a:ext cx="504970" cy="58546"/>
            </a:xfrm>
            <a:custGeom>
              <a:rect b="b" l="l" r="r" t="t"/>
              <a:pathLst>
                <a:path extrusionOk="0" h="16" w="138">
                  <a:moveTo>
                    <a:pt x="138" y="16"/>
                  </a:moveTo>
                  <a:lnTo>
                    <a:pt x="16" y="16"/>
                  </a:lnTo>
                  <a:lnTo>
                    <a:pt x="0"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36"/>
            <p:cNvSpPr/>
            <p:nvPr/>
          </p:nvSpPr>
          <p:spPr>
            <a:xfrm>
              <a:off x="4932403" y="1251712"/>
              <a:ext cx="504970" cy="58546"/>
            </a:xfrm>
            <a:custGeom>
              <a:rect b="b" l="l" r="r" t="t"/>
              <a:pathLst>
                <a:path extrusionOk="0" h="16" w="138">
                  <a:moveTo>
                    <a:pt x="138" y="0"/>
                  </a:moveTo>
                  <a:lnTo>
                    <a:pt x="16" y="0"/>
                  </a:lnTo>
                  <a:lnTo>
                    <a:pt x="0"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36"/>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29" name="Google Shape;1129;p36"/>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130" name="Google Shape;1130;p36"/>
            <p:cNvSpPr/>
            <p:nvPr/>
          </p:nvSpPr>
          <p:spPr>
            <a:xfrm>
              <a:off x="5616676" y="1109006"/>
              <a:ext cx="95139" cy="190274"/>
            </a:xfrm>
            <a:custGeom>
              <a:rect b="b" l="l" r="r" t="t"/>
              <a:pathLst>
                <a:path extrusionOk="0" h="52" w="26">
                  <a:moveTo>
                    <a:pt x="0" y="0"/>
                  </a:moveTo>
                  <a:lnTo>
                    <a:pt x="26" y="27"/>
                  </a:lnTo>
                  <a:lnTo>
                    <a:pt x="0"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36"/>
            <p:cNvSpPr/>
            <p:nvPr/>
          </p:nvSpPr>
          <p:spPr>
            <a:xfrm>
              <a:off x="5499582" y="1130961"/>
              <a:ext cx="150029" cy="150025"/>
            </a:xfrm>
            <a:custGeom>
              <a:rect b="b" l="l" r="r" t="t"/>
              <a:pathLst>
                <a:path extrusionOk="0" h="41" w="41">
                  <a:moveTo>
                    <a:pt x="20" y="41"/>
                  </a:moveTo>
                  <a:lnTo>
                    <a:pt x="0" y="21"/>
                  </a:lnTo>
                  <a:lnTo>
                    <a:pt x="20" y="0"/>
                  </a:lnTo>
                  <a:lnTo>
                    <a:pt x="41"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32" name="Google Shape;1132;p36"/>
            <p:cNvCxnSpPr/>
            <p:nvPr/>
          </p:nvCxnSpPr>
          <p:spPr>
            <a:xfrm>
              <a:off x="5572766"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133" name="Google Shape;1133;p36"/>
            <p:cNvCxnSpPr/>
            <p:nvPr/>
          </p:nvCxnSpPr>
          <p:spPr>
            <a:xfrm rot="10800000">
              <a:off x="3431967" y="1207803"/>
              <a:ext cx="750300" cy="0"/>
            </a:xfrm>
            <a:prstGeom prst="straightConnector1">
              <a:avLst/>
            </a:prstGeom>
            <a:noFill/>
            <a:ln cap="flat" cmpd="sng" w="9525">
              <a:solidFill>
                <a:schemeClr val="lt2"/>
              </a:solidFill>
              <a:prstDash val="solid"/>
              <a:miter lim="800000"/>
              <a:headEnd len="med" w="med" type="none"/>
              <a:tailEnd len="med" w="med" type="none"/>
            </a:ln>
          </p:spPr>
        </p:cxnSp>
        <p:sp>
          <p:nvSpPr>
            <p:cNvPr id="1134" name="Google Shape;1134;p36"/>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35" name="Google Shape;1135;p36"/>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136" name="Google Shape;1136;p36"/>
            <p:cNvSpPr/>
            <p:nvPr/>
          </p:nvSpPr>
          <p:spPr>
            <a:xfrm>
              <a:off x="3706571" y="1101688"/>
              <a:ext cx="504970" cy="58546"/>
            </a:xfrm>
            <a:custGeom>
              <a:rect b="b" l="l" r="r" t="t"/>
              <a:pathLst>
                <a:path extrusionOk="0" h="16" w="138">
                  <a:moveTo>
                    <a:pt x="0" y="16"/>
                  </a:moveTo>
                  <a:lnTo>
                    <a:pt x="123" y="16"/>
                  </a:lnTo>
                  <a:lnTo>
                    <a:pt x="138"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36"/>
            <p:cNvSpPr/>
            <p:nvPr/>
          </p:nvSpPr>
          <p:spPr>
            <a:xfrm>
              <a:off x="3706571" y="1251712"/>
              <a:ext cx="504970" cy="58546"/>
            </a:xfrm>
            <a:custGeom>
              <a:rect b="b" l="l" r="r" t="t"/>
              <a:pathLst>
                <a:path extrusionOk="0" h="16" w="138">
                  <a:moveTo>
                    <a:pt x="0" y="0"/>
                  </a:moveTo>
                  <a:lnTo>
                    <a:pt x="123" y="0"/>
                  </a:lnTo>
                  <a:lnTo>
                    <a:pt x="138"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36"/>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39" name="Google Shape;1139;p36"/>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140" name="Google Shape;1140;p36"/>
            <p:cNvSpPr/>
            <p:nvPr/>
          </p:nvSpPr>
          <p:spPr>
            <a:xfrm>
              <a:off x="3432129" y="1109006"/>
              <a:ext cx="98800" cy="190274"/>
            </a:xfrm>
            <a:custGeom>
              <a:rect b="b" l="l" r="r" t="t"/>
              <a:pathLst>
                <a:path extrusionOk="0" h="52" w="27">
                  <a:moveTo>
                    <a:pt x="27" y="0"/>
                  </a:moveTo>
                  <a:lnTo>
                    <a:pt x="0" y="27"/>
                  </a:lnTo>
                  <a:lnTo>
                    <a:pt x="27"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36"/>
            <p:cNvSpPr/>
            <p:nvPr/>
          </p:nvSpPr>
          <p:spPr>
            <a:xfrm>
              <a:off x="3497995" y="1130961"/>
              <a:ext cx="146368" cy="150025"/>
            </a:xfrm>
            <a:custGeom>
              <a:rect b="b" l="l" r="r" t="t"/>
              <a:pathLst>
                <a:path extrusionOk="0" h="41" w="40">
                  <a:moveTo>
                    <a:pt x="20" y="41"/>
                  </a:moveTo>
                  <a:lnTo>
                    <a:pt x="40" y="21"/>
                  </a:lnTo>
                  <a:lnTo>
                    <a:pt x="20" y="0"/>
                  </a:lnTo>
                  <a:lnTo>
                    <a:pt x="0"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42" name="Google Shape;1142;p36"/>
            <p:cNvCxnSpPr/>
            <p:nvPr/>
          </p:nvCxnSpPr>
          <p:spPr>
            <a:xfrm>
              <a:off x="3571179"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143" name="Google Shape;1143;p36"/>
            <p:cNvCxnSpPr/>
            <p:nvPr/>
          </p:nvCxnSpPr>
          <p:spPr>
            <a:xfrm rot="10800000">
              <a:off x="732000" y="1206750"/>
              <a:ext cx="2703600" cy="0"/>
            </a:xfrm>
            <a:prstGeom prst="straightConnector1">
              <a:avLst/>
            </a:prstGeom>
            <a:noFill/>
            <a:ln cap="flat" cmpd="sng" w="9525">
              <a:solidFill>
                <a:schemeClr val="lt2"/>
              </a:solidFill>
              <a:prstDash val="solid"/>
              <a:round/>
              <a:headEnd len="med" w="med" type="none"/>
              <a:tailEnd len="med" w="med" type="none"/>
            </a:ln>
          </p:spPr>
        </p:cxnSp>
        <p:cxnSp>
          <p:nvCxnSpPr>
            <p:cNvPr id="1144" name="Google Shape;1144;p36"/>
            <p:cNvCxnSpPr/>
            <p:nvPr/>
          </p:nvCxnSpPr>
          <p:spPr>
            <a:xfrm rot="10800000">
              <a:off x="5712000" y="1206750"/>
              <a:ext cx="2703600" cy="0"/>
            </a:xfrm>
            <a:prstGeom prst="straightConnector1">
              <a:avLst/>
            </a:prstGeom>
            <a:noFill/>
            <a:ln cap="flat" cmpd="sng" w="9525">
              <a:solidFill>
                <a:schemeClr val="lt2"/>
              </a:solidFill>
              <a:prstDash val="solid"/>
              <a:round/>
              <a:headEnd len="med" w="med" type="none"/>
              <a:tailEnd len="med" w="med" type="none"/>
            </a:ln>
          </p:spPr>
        </p:cxnSp>
      </p:grpSp>
      <p:grpSp>
        <p:nvGrpSpPr>
          <p:cNvPr id="1145" name="Google Shape;1145;p36"/>
          <p:cNvGrpSpPr/>
          <p:nvPr/>
        </p:nvGrpSpPr>
        <p:grpSpPr>
          <a:xfrm>
            <a:off x="732000" y="3779716"/>
            <a:ext cx="7683600" cy="512275"/>
            <a:chOff x="732000" y="951666"/>
            <a:chExt cx="7683600" cy="512275"/>
          </a:xfrm>
        </p:grpSpPr>
        <p:sp>
          <p:nvSpPr>
            <p:cNvPr id="1146" name="Google Shape;1146;p36"/>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36"/>
            <p:cNvSpPr/>
            <p:nvPr/>
          </p:nvSpPr>
          <p:spPr>
            <a:xfrm>
              <a:off x="4573801" y="1094370"/>
              <a:ext cx="109776" cy="223207"/>
            </a:xfrm>
            <a:custGeom>
              <a:rect b="b" l="l" r="r" t="t"/>
              <a:pathLst>
                <a:path extrusionOk="0" h="150" w="75">
                  <a:moveTo>
                    <a:pt x="0" y="0"/>
                  </a:moveTo>
                  <a:cubicBezTo>
                    <a:pt x="0" y="150"/>
                    <a:pt x="0" y="150"/>
                    <a:pt x="0" y="150"/>
                  </a:cubicBezTo>
                  <a:cubicBezTo>
                    <a:pt x="41" y="150"/>
                    <a:pt x="75" y="116"/>
                    <a:pt x="75" y="75"/>
                  </a:cubicBezTo>
                  <a:cubicBezTo>
                    <a:pt x="75" y="33"/>
                    <a:pt x="41" y="0"/>
                    <a:pt x="0"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48" name="Google Shape;1148;p36"/>
            <p:cNvCxnSpPr/>
            <p:nvPr/>
          </p:nvCxnSpPr>
          <p:spPr>
            <a:xfrm rot="10800000">
              <a:off x="4573777"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149" name="Google Shape;1149;p36"/>
            <p:cNvCxnSpPr/>
            <p:nvPr/>
          </p:nvCxnSpPr>
          <p:spPr>
            <a:xfrm rot="10800000">
              <a:off x="4573846"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150" name="Google Shape;1150;p36"/>
            <p:cNvCxnSpPr/>
            <p:nvPr/>
          </p:nvCxnSpPr>
          <p:spPr>
            <a:xfrm flipH="1">
              <a:off x="4573846"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151" name="Google Shape;1151;p36"/>
            <p:cNvSpPr/>
            <p:nvPr/>
          </p:nvSpPr>
          <p:spPr>
            <a:xfrm>
              <a:off x="4464025" y="1094370"/>
              <a:ext cx="109776" cy="223207"/>
            </a:xfrm>
            <a:custGeom>
              <a:rect b="b" l="l" r="r" t="t"/>
              <a:pathLst>
                <a:path extrusionOk="0" h="150" w="75">
                  <a:moveTo>
                    <a:pt x="75" y="0"/>
                  </a:moveTo>
                  <a:cubicBezTo>
                    <a:pt x="75" y="150"/>
                    <a:pt x="75" y="150"/>
                    <a:pt x="75" y="150"/>
                  </a:cubicBezTo>
                  <a:cubicBezTo>
                    <a:pt x="33" y="150"/>
                    <a:pt x="0" y="116"/>
                    <a:pt x="0" y="75"/>
                  </a:cubicBezTo>
                  <a:cubicBezTo>
                    <a:pt x="0" y="33"/>
                    <a:pt x="33" y="0"/>
                    <a:pt x="75" y="0"/>
                  </a:cubicBez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52" name="Google Shape;1152;p36"/>
            <p:cNvCxnSpPr/>
            <p:nvPr/>
          </p:nvCxnSpPr>
          <p:spPr>
            <a:xfrm>
              <a:off x="4464025" y="1207803"/>
              <a:ext cx="109800" cy="0"/>
            </a:xfrm>
            <a:prstGeom prst="straightConnector1">
              <a:avLst/>
            </a:prstGeom>
            <a:noFill/>
            <a:ln cap="flat" cmpd="sng" w="9525">
              <a:solidFill>
                <a:schemeClr val="lt2"/>
              </a:solidFill>
              <a:prstDash val="solid"/>
              <a:miter lim="800000"/>
              <a:headEnd len="med" w="med" type="none"/>
              <a:tailEnd len="med" w="med" type="none"/>
            </a:ln>
          </p:spPr>
        </p:cxnSp>
        <p:cxnSp>
          <p:nvCxnSpPr>
            <p:cNvPr id="1153" name="Google Shape;1153;p36"/>
            <p:cNvCxnSpPr/>
            <p:nvPr/>
          </p:nvCxnSpPr>
          <p:spPr>
            <a:xfrm flipH="1" rot="10800000">
              <a:off x="4496959" y="1207846"/>
              <a:ext cx="76800" cy="76800"/>
            </a:xfrm>
            <a:prstGeom prst="straightConnector1">
              <a:avLst/>
            </a:prstGeom>
            <a:noFill/>
            <a:ln cap="flat" cmpd="sng" w="9525">
              <a:solidFill>
                <a:schemeClr val="lt2"/>
              </a:solidFill>
              <a:prstDash val="solid"/>
              <a:miter lim="800000"/>
              <a:headEnd len="med" w="med" type="none"/>
              <a:tailEnd len="med" w="med" type="none"/>
            </a:ln>
          </p:spPr>
        </p:cxnSp>
        <p:cxnSp>
          <p:nvCxnSpPr>
            <p:cNvPr id="1154" name="Google Shape;1154;p36"/>
            <p:cNvCxnSpPr/>
            <p:nvPr/>
          </p:nvCxnSpPr>
          <p:spPr>
            <a:xfrm>
              <a:off x="4496959" y="1127303"/>
              <a:ext cx="76800" cy="76800"/>
            </a:xfrm>
            <a:prstGeom prst="straightConnector1">
              <a:avLst/>
            </a:prstGeom>
            <a:noFill/>
            <a:ln cap="flat" cmpd="sng" w="9525">
              <a:solidFill>
                <a:schemeClr val="lt2"/>
              </a:solidFill>
              <a:prstDash val="solid"/>
              <a:miter lim="800000"/>
              <a:headEnd len="med" w="med" type="none"/>
              <a:tailEnd len="med" w="med" type="none"/>
            </a:ln>
          </p:spPr>
        </p:cxnSp>
        <p:sp>
          <p:nvSpPr>
            <p:cNvPr id="1155" name="Google Shape;1155;p36"/>
            <p:cNvSpPr/>
            <p:nvPr/>
          </p:nvSpPr>
          <p:spPr>
            <a:xfrm>
              <a:off x="4317657" y="951666"/>
              <a:ext cx="512289" cy="512275"/>
            </a:xfrm>
            <a:custGeom>
              <a:rect b="b" l="l" r="r" t="t"/>
              <a:pathLst>
                <a:path extrusionOk="0" h="140" w="140">
                  <a:moveTo>
                    <a:pt x="0" y="70"/>
                  </a:moveTo>
                  <a:lnTo>
                    <a:pt x="70" y="0"/>
                  </a:lnTo>
                  <a:lnTo>
                    <a:pt x="140" y="70"/>
                  </a:lnTo>
                  <a:lnTo>
                    <a:pt x="70" y="140"/>
                  </a:lnTo>
                  <a:lnTo>
                    <a:pt x="0" y="7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56" name="Google Shape;1156;p36"/>
            <p:cNvCxnSpPr/>
            <p:nvPr/>
          </p:nvCxnSpPr>
          <p:spPr>
            <a:xfrm rot="10800000">
              <a:off x="4548180" y="977269"/>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157" name="Google Shape;1157;p36"/>
            <p:cNvCxnSpPr/>
            <p:nvPr/>
          </p:nvCxnSpPr>
          <p:spPr>
            <a:xfrm flipH="1" rot="10800000">
              <a:off x="4559164" y="977330"/>
              <a:ext cx="40200" cy="40200"/>
            </a:xfrm>
            <a:prstGeom prst="straightConnector1">
              <a:avLst/>
            </a:prstGeom>
            <a:noFill/>
            <a:ln cap="flat" cmpd="sng" w="9525">
              <a:solidFill>
                <a:schemeClr val="lt2"/>
              </a:solidFill>
              <a:prstDash val="solid"/>
              <a:miter lim="800000"/>
              <a:headEnd len="med" w="med" type="none"/>
              <a:tailEnd len="med" w="med" type="none"/>
            </a:ln>
          </p:spPr>
        </p:cxnSp>
        <p:cxnSp>
          <p:nvCxnSpPr>
            <p:cNvPr id="1158" name="Google Shape;1158;p36"/>
            <p:cNvCxnSpPr/>
            <p:nvPr/>
          </p:nvCxnSpPr>
          <p:spPr>
            <a:xfrm flipH="1">
              <a:off x="4548180" y="1398077"/>
              <a:ext cx="366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159" name="Google Shape;1159;p36"/>
            <p:cNvCxnSpPr/>
            <p:nvPr/>
          </p:nvCxnSpPr>
          <p:spPr>
            <a:xfrm>
              <a:off x="4559164" y="1394416"/>
              <a:ext cx="44400" cy="44400"/>
            </a:xfrm>
            <a:prstGeom prst="straightConnector1">
              <a:avLst/>
            </a:prstGeom>
            <a:noFill/>
            <a:ln cap="flat" cmpd="sng" w="9525">
              <a:solidFill>
                <a:schemeClr val="lt2"/>
              </a:solidFill>
              <a:prstDash val="solid"/>
              <a:miter lim="800000"/>
              <a:headEnd len="med" w="med" type="none"/>
              <a:tailEnd len="med" w="med" type="none"/>
            </a:ln>
          </p:spPr>
        </p:cxnSp>
        <p:cxnSp>
          <p:nvCxnSpPr>
            <p:cNvPr id="1160" name="Google Shape;1160;p36"/>
            <p:cNvCxnSpPr/>
            <p:nvPr/>
          </p:nvCxnSpPr>
          <p:spPr>
            <a:xfrm>
              <a:off x="4756762" y="1185849"/>
              <a:ext cx="44400" cy="47700"/>
            </a:xfrm>
            <a:prstGeom prst="straightConnector1">
              <a:avLst/>
            </a:prstGeom>
            <a:noFill/>
            <a:ln cap="flat" cmpd="sng" w="9525">
              <a:solidFill>
                <a:schemeClr val="lt2"/>
              </a:solidFill>
              <a:prstDash val="solid"/>
              <a:miter lim="800000"/>
              <a:headEnd len="med" w="med" type="none"/>
              <a:tailEnd len="med" w="med" type="none"/>
            </a:ln>
          </p:spPr>
        </p:cxnSp>
        <p:cxnSp>
          <p:nvCxnSpPr>
            <p:cNvPr id="1161" name="Google Shape;1161;p36"/>
            <p:cNvCxnSpPr/>
            <p:nvPr/>
          </p:nvCxnSpPr>
          <p:spPr>
            <a:xfrm flipH="1" rot="10800000">
              <a:off x="4767740" y="1178521"/>
              <a:ext cx="33300" cy="36600"/>
            </a:xfrm>
            <a:prstGeom prst="straightConnector1">
              <a:avLst/>
            </a:prstGeom>
            <a:noFill/>
            <a:ln cap="flat" cmpd="sng" w="9525">
              <a:solidFill>
                <a:schemeClr val="lt2"/>
              </a:solidFill>
              <a:prstDash val="solid"/>
              <a:miter lim="800000"/>
              <a:headEnd len="med" w="med" type="none"/>
              <a:tailEnd len="med" w="med" type="none"/>
            </a:ln>
          </p:spPr>
        </p:cxnSp>
        <p:cxnSp>
          <p:nvCxnSpPr>
            <p:cNvPr id="1162" name="Google Shape;1162;p36"/>
            <p:cNvCxnSpPr/>
            <p:nvPr/>
          </p:nvCxnSpPr>
          <p:spPr>
            <a:xfrm rot="10800000">
              <a:off x="4343683" y="1178940"/>
              <a:ext cx="43500" cy="43500"/>
            </a:xfrm>
            <a:prstGeom prst="straightConnector1">
              <a:avLst/>
            </a:prstGeom>
            <a:noFill/>
            <a:ln cap="flat" cmpd="sng" w="9525">
              <a:solidFill>
                <a:schemeClr val="lt2"/>
              </a:solidFill>
              <a:prstDash val="solid"/>
              <a:miter lim="800000"/>
              <a:headEnd len="med" w="med" type="none"/>
              <a:tailEnd len="med" w="med" type="none"/>
            </a:ln>
          </p:spPr>
        </p:cxnSp>
        <p:cxnSp>
          <p:nvCxnSpPr>
            <p:cNvPr id="1163" name="Google Shape;1163;p36"/>
            <p:cNvCxnSpPr/>
            <p:nvPr/>
          </p:nvCxnSpPr>
          <p:spPr>
            <a:xfrm flipH="1">
              <a:off x="4343325" y="1196825"/>
              <a:ext cx="40200" cy="36600"/>
            </a:xfrm>
            <a:prstGeom prst="straightConnector1">
              <a:avLst/>
            </a:prstGeom>
            <a:noFill/>
            <a:ln cap="flat" cmpd="sng" w="9525">
              <a:solidFill>
                <a:schemeClr val="lt2"/>
              </a:solidFill>
              <a:prstDash val="solid"/>
              <a:miter lim="800000"/>
              <a:headEnd len="med" w="med" type="none"/>
              <a:tailEnd len="med" w="med" type="none"/>
            </a:ln>
          </p:spPr>
        </p:cxnSp>
        <p:sp>
          <p:nvSpPr>
            <p:cNvPr id="1164" name="Google Shape;1164;p36"/>
            <p:cNvSpPr/>
            <p:nvPr/>
          </p:nvSpPr>
          <p:spPr>
            <a:xfrm>
              <a:off x="4368886" y="1002893"/>
              <a:ext cx="406173" cy="406162"/>
            </a:xfrm>
            <a:custGeom>
              <a:rect b="b" l="l" r="r" t="t"/>
              <a:pathLst>
                <a:path extrusionOk="0" h="111" w="111">
                  <a:moveTo>
                    <a:pt x="56" y="111"/>
                  </a:moveTo>
                  <a:lnTo>
                    <a:pt x="0" y="56"/>
                  </a:lnTo>
                  <a:lnTo>
                    <a:pt x="56" y="0"/>
                  </a:lnTo>
                  <a:lnTo>
                    <a:pt x="111" y="56"/>
                  </a:lnTo>
                  <a:lnTo>
                    <a:pt x="56" y="11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65" name="Google Shape;1165;p36"/>
            <p:cNvCxnSpPr/>
            <p:nvPr/>
          </p:nvCxnSpPr>
          <p:spPr>
            <a:xfrm>
              <a:off x="4965337" y="1207803"/>
              <a:ext cx="746700" cy="0"/>
            </a:xfrm>
            <a:prstGeom prst="straightConnector1">
              <a:avLst/>
            </a:prstGeom>
            <a:noFill/>
            <a:ln cap="flat" cmpd="sng" w="9525">
              <a:solidFill>
                <a:schemeClr val="lt2"/>
              </a:solidFill>
              <a:prstDash val="solid"/>
              <a:miter lim="800000"/>
              <a:headEnd len="med" w="med" type="none"/>
              <a:tailEnd len="med" w="med" type="none"/>
            </a:ln>
          </p:spPr>
        </p:cxnSp>
        <p:sp>
          <p:nvSpPr>
            <p:cNvPr id="1166" name="Google Shape;1166;p36"/>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67" name="Google Shape;1167;p36"/>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168" name="Google Shape;1168;p36"/>
            <p:cNvSpPr/>
            <p:nvPr/>
          </p:nvSpPr>
          <p:spPr>
            <a:xfrm>
              <a:off x="4932403" y="1101688"/>
              <a:ext cx="504970" cy="58546"/>
            </a:xfrm>
            <a:custGeom>
              <a:rect b="b" l="l" r="r" t="t"/>
              <a:pathLst>
                <a:path extrusionOk="0" h="16" w="138">
                  <a:moveTo>
                    <a:pt x="138" y="16"/>
                  </a:moveTo>
                  <a:lnTo>
                    <a:pt x="16" y="16"/>
                  </a:lnTo>
                  <a:lnTo>
                    <a:pt x="0"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36"/>
            <p:cNvSpPr/>
            <p:nvPr/>
          </p:nvSpPr>
          <p:spPr>
            <a:xfrm>
              <a:off x="4932403" y="1251712"/>
              <a:ext cx="504970" cy="58546"/>
            </a:xfrm>
            <a:custGeom>
              <a:rect b="b" l="l" r="r" t="t"/>
              <a:pathLst>
                <a:path extrusionOk="0" h="16" w="138">
                  <a:moveTo>
                    <a:pt x="138" y="0"/>
                  </a:moveTo>
                  <a:lnTo>
                    <a:pt x="16" y="0"/>
                  </a:lnTo>
                  <a:lnTo>
                    <a:pt x="0"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36"/>
            <p:cNvSpPr/>
            <p:nvPr/>
          </p:nvSpPr>
          <p:spPr>
            <a:xfrm>
              <a:off x="4775059" y="1109006"/>
              <a:ext cx="190279" cy="190274"/>
            </a:xfrm>
            <a:custGeom>
              <a:rect b="b" l="l" r="r" t="t"/>
              <a:pathLst>
                <a:path extrusionOk="0" h="52" w="52">
                  <a:moveTo>
                    <a:pt x="26" y="52"/>
                  </a:moveTo>
                  <a:lnTo>
                    <a:pt x="0" y="27"/>
                  </a:lnTo>
                  <a:lnTo>
                    <a:pt x="26" y="0"/>
                  </a:lnTo>
                  <a:lnTo>
                    <a:pt x="52"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71" name="Google Shape;1171;p36"/>
            <p:cNvCxnSpPr/>
            <p:nvPr/>
          </p:nvCxnSpPr>
          <p:spPr>
            <a:xfrm>
              <a:off x="4870198"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172" name="Google Shape;1172;p36"/>
            <p:cNvSpPr/>
            <p:nvPr/>
          </p:nvSpPr>
          <p:spPr>
            <a:xfrm>
              <a:off x="5616676" y="1109006"/>
              <a:ext cx="95139" cy="190274"/>
            </a:xfrm>
            <a:custGeom>
              <a:rect b="b" l="l" r="r" t="t"/>
              <a:pathLst>
                <a:path extrusionOk="0" h="52" w="26">
                  <a:moveTo>
                    <a:pt x="0" y="0"/>
                  </a:moveTo>
                  <a:lnTo>
                    <a:pt x="26" y="27"/>
                  </a:lnTo>
                  <a:lnTo>
                    <a:pt x="0"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36"/>
            <p:cNvSpPr/>
            <p:nvPr/>
          </p:nvSpPr>
          <p:spPr>
            <a:xfrm>
              <a:off x="5499582" y="1130961"/>
              <a:ext cx="150029" cy="150025"/>
            </a:xfrm>
            <a:custGeom>
              <a:rect b="b" l="l" r="r" t="t"/>
              <a:pathLst>
                <a:path extrusionOk="0" h="41" w="41">
                  <a:moveTo>
                    <a:pt x="20" y="41"/>
                  </a:moveTo>
                  <a:lnTo>
                    <a:pt x="0" y="21"/>
                  </a:lnTo>
                  <a:lnTo>
                    <a:pt x="20" y="0"/>
                  </a:lnTo>
                  <a:lnTo>
                    <a:pt x="41"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74" name="Google Shape;1174;p36"/>
            <p:cNvCxnSpPr/>
            <p:nvPr/>
          </p:nvCxnSpPr>
          <p:spPr>
            <a:xfrm>
              <a:off x="5572766"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175" name="Google Shape;1175;p36"/>
            <p:cNvCxnSpPr/>
            <p:nvPr/>
          </p:nvCxnSpPr>
          <p:spPr>
            <a:xfrm rot="10800000">
              <a:off x="3431967" y="1207803"/>
              <a:ext cx="750300" cy="0"/>
            </a:xfrm>
            <a:prstGeom prst="straightConnector1">
              <a:avLst/>
            </a:prstGeom>
            <a:noFill/>
            <a:ln cap="flat" cmpd="sng" w="9525">
              <a:solidFill>
                <a:schemeClr val="lt2"/>
              </a:solidFill>
              <a:prstDash val="solid"/>
              <a:miter lim="800000"/>
              <a:headEnd len="med" w="med" type="none"/>
              <a:tailEnd len="med" w="med" type="none"/>
            </a:ln>
          </p:spPr>
        </p:cxnSp>
        <p:sp>
          <p:nvSpPr>
            <p:cNvPr id="1176" name="Google Shape;1176;p36"/>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77" name="Google Shape;1177;p36"/>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178" name="Google Shape;1178;p36"/>
            <p:cNvSpPr/>
            <p:nvPr/>
          </p:nvSpPr>
          <p:spPr>
            <a:xfrm>
              <a:off x="3706571" y="1101688"/>
              <a:ext cx="504970" cy="58546"/>
            </a:xfrm>
            <a:custGeom>
              <a:rect b="b" l="l" r="r" t="t"/>
              <a:pathLst>
                <a:path extrusionOk="0" h="16" w="138">
                  <a:moveTo>
                    <a:pt x="0" y="16"/>
                  </a:moveTo>
                  <a:lnTo>
                    <a:pt x="123" y="16"/>
                  </a:lnTo>
                  <a:lnTo>
                    <a:pt x="138" y="0"/>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36"/>
            <p:cNvSpPr/>
            <p:nvPr/>
          </p:nvSpPr>
          <p:spPr>
            <a:xfrm>
              <a:off x="3706571" y="1251712"/>
              <a:ext cx="504970" cy="58546"/>
            </a:xfrm>
            <a:custGeom>
              <a:rect b="b" l="l" r="r" t="t"/>
              <a:pathLst>
                <a:path extrusionOk="0" h="16" w="138">
                  <a:moveTo>
                    <a:pt x="0" y="0"/>
                  </a:moveTo>
                  <a:lnTo>
                    <a:pt x="123" y="0"/>
                  </a:lnTo>
                  <a:lnTo>
                    <a:pt x="138" y="16"/>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36"/>
            <p:cNvSpPr/>
            <p:nvPr/>
          </p:nvSpPr>
          <p:spPr>
            <a:xfrm>
              <a:off x="4182267" y="1109006"/>
              <a:ext cx="190279" cy="190274"/>
            </a:xfrm>
            <a:custGeom>
              <a:rect b="b" l="l" r="r" t="t"/>
              <a:pathLst>
                <a:path extrusionOk="0" h="52" w="52">
                  <a:moveTo>
                    <a:pt x="26" y="52"/>
                  </a:moveTo>
                  <a:lnTo>
                    <a:pt x="52" y="27"/>
                  </a:lnTo>
                  <a:lnTo>
                    <a:pt x="26" y="0"/>
                  </a:lnTo>
                  <a:lnTo>
                    <a:pt x="0" y="27"/>
                  </a:lnTo>
                  <a:lnTo>
                    <a:pt x="26" y="52"/>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81" name="Google Shape;1181;p36"/>
            <p:cNvCxnSpPr/>
            <p:nvPr/>
          </p:nvCxnSpPr>
          <p:spPr>
            <a:xfrm>
              <a:off x="4277407" y="1109006"/>
              <a:ext cx="0" cy="190200"/>
            </a:xfrm>
            <a:prstGeom prst="straightConnector1">
              <a:avLst/>
            </a:prstGeom>
            <a:noFill/>
            <a:ln cap="flat" cmpd="sng" w="9525">
              <a:solidFill>
                <a:schemeClr val="lt2"/>
              </a:solidFill>
              <a:prstDash val="solid"/>
              <a:miter lim="800000"/>
              <a:headEnd len="med" w="med" type="none"/>
              <a:tailEnd len="med" w="med" type="none"/>
            </a:ln>
          </p:spPr>
        </p:cxnSp>
        <p:sp>
          <p:nvSpPr>
            <p:cNvPr id="1182" name="Google Shape;1182;p36"/>
            <p:cNvSpPr/>
            <p:nvPr/>
          </p:nvSpPr>
          <p:spPr>
            <a:xfrm>
              <a:off x="3432129" y="1109006"/>
              <a:ext cx="98800" cy="190274"/>
            </a:xfrm>
            <a:custGeom>
              <a:rect b="b" l="l" r="r" t="t"/>
              <a:pathLst>
                <a:path extrusionOk="0" h="52" w="27">
                  <a:moveTo>
                    <a:pt x="27" y="0"/>
                  </a:moveTo>
                  <a:lnTo>
                    <a:pt x="0" y="27"/>
                  </a:lnTo>
                  <a:lnTo>
                    <a:pt x="27" y="5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36"/>
            <p:cNvSpPr/>
            <p:nvPr/>
          </p:nvSpPr>
          <p:spPr>
            <a:xfrm>
              <a:off x="3497995" y="1130961"/>
              <a:ext cx="146368" cy="150025"/>
            </a:xfrm>
            <a:custGeom>
              <a:rect b="b" l="l" r="r" t="t"/>
              <a:pathLst>
                <a:path extrusionOk="0" h="41" w="40">
                  <a:moveTo>
                    <a:pt x="20" y="41"/>
                  </a:moveTo>
                  <a:lnTo>
                    <a:pt x="40" y="21"/>
                  </a:lnTo>
                  <a:lnTo>
                    <a:pt x="20" y="0"/>
                  </a:lnTo>
                  <a:lnTo>
                    <a:pt x="0" y="21"/>
                  </a:lnTo>
                  <a:lnTo>
                    <a:pt x="20" y="41"/>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84" name="Google Shape;1184;p36"/>
            <p:cNvCxnSpPr/>
            <p:nvPr/>
          </p:nvCxnSpPr>
          <p:spPr>
            <a:xfrm>
              <a:off x="3571179" y="1130961"/>
              <a:ext cx="0" cy="150000"/>
            </a:xfrm>
            <a:prstGeom prst="straightConnector1">
              <a:avLst/>
            </a:prstGeom>
            <a:noFill/>
            <a:ln cap="flat" cmpd="sng" w="9525">
              <a:solidFill>
                <a:schemeClr val="lt2"/>
              </a:solidFill>
              <a:prstDash val="solid"/>
              <a:miter lim="800000"/>
              <a:headEnd len="med" w="med" type="none"/>
              <a:tailEnd len="med" w="med" type="none"/>
            </a:ln>
          </p:spPr>
        </p:cxnSp>
        <p:cxnSp>
          <p:nvCxnSpPr>
            <p:cNvPr id="1185" name="Google Shape;1185;p36"/>
            <p:cNvCxnSpPr/>
            <p:nvPr/>
          </p:nvCxnSpPr>
          <p:spPr>
            <a:xfrm rot="10800000">
              <a:off x="732000" y="1206750"/>
              <a:ext cx="2703600" cy="0"/>
            </a:xfrm>
            <a:prstGeom prst="straightConnector1">
              <a:avLst/>
            </a:prstGeom>
            <a:noFill/>
            <a:ln cap="flat" cmpd="sng" w="9525">
              <a:solidFill>
                <a:schemeClr val="lt2"/>
              </a:solidFill>
              <a:prstDash val="solid"/>
              <a:round/>
              <a:headEnd len="med" w="med" type="none"/>
              <a:tailEnd len="med" w="med" type="none"/>
            </a:ln>
          </p:spPr>
        </p:cxnSp>
        <p:cxnSp>
          <p:nvCxnSpPr>
            <p:cNvPr id="1186" name="Google Shape;1186;p36"/>
            <p:cNvCxnSpPr/>
            <p:nvPr/>
          </p:nvCxnSpPr>
          <p:spPr>
            <a:xfrm rot="10800000">
              <a:off x="5712000" y="1206750"/>
              <a:ext cx="27036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37"/>
          <p:cNvSpPr txBox="1"/>
          <p:nvPr>
            <p:ph idx="1" type="subTitle"/>
          </p:nvPr>
        </p:nvSpPr>
        <p:spPr>
          <a:xfrm>
            <a:off x="4471075" y="1455500"/>
            <a:ext cx="39930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rchivo Thin"/>
                <a:ea typeface="Archivo Thin"/>
                <a:cs typeface="Archivo Thin"/>
                <a:sym typeface="Archivo Thin"/>
              </a:rPr>
              <a:t>The battleship game is a turn by turn game that is played on a 10x10 grid and the aim of each player is to sink the ships of the opponent/bot by trying to guess the location they should target. In this assignment we also have acquired some special moves like radar sweeps which tells the user if there is a ship in a 2x2 location, smoke screen which hides the users boats from the radar sweeps, artillery and torpedo strikes which target a whole row or column which helps the user to be able to play more strategically.</a:t>
            </a:r>
            <a:endParaRPr sz="1800">
              <a:latin typeface="Archivo Thin"/>
              <a:ea typeface="Archivo Thin"/>
              <a:cs typeface="Archivo Thin"/>
              <a:sym typeface="Archivo Thin"/>
            </a:endParaRPr>
          </a:p>
        </p:txBody>
      </p:sp>
      <p:pic>
        <p:nvPicPr>
          <p:cNvPr id="1192" name="Google Shape;1192;p37"/>
          <p:cNvPicPr preferRelativeResize="0"/>
          <p:nvPr>
            <p:ph idx="3" type="pic"/>
          </p:nvPr>
        </p:nvPicPr>
        <p:blipFill rotWithShape="1">
          <a:blip r:embed="rId3">
            <a:alphaModFix/>
          </a:blip>
          <a:srcRect b="0" l="2005" r="2015" t="0"/>
          <a:stretch/>
        </p:blipFill>
        <p:spPr>
          <a:xfrm>
            <a:off x="844778" y="844050"/>
            <a:ext cx="3316500" cy="3455400"/>
          </a:xfrm>
          <a:prstGeom prst="plaque">
            <a:avLst>
              <a:gd fmla="val 11553" name="adj"/>
            </a:avLst>
          </a:prstGeom>
        </p:spPr>
      </p:pic>
      <p:grpSp>
        <p:nvGrpSpPr>
          <p:cNvPr id="1193" name="Google Shape;1193;p37"/>
          <p:cNvGrpSpPr/>
          <p:nvPr/>
        </p:nvGrpSpPr>
        <p:grpSpPr>
          <a:xfrm>
            <a:off x="4471075" y="1103973"/>
            <a:ext cx="3741300" cy="214853"/>
            <a:chOff x="4471075" y="3310148"/>
            <a:chExt cx="3741300" cy="214853"/>
          </a:xfrm>
        </p:grpSpPr>
        <p:cxnSp>
          <p:nvCxnSpPr>
            <p:cNvPr id="1194" name="Google Shape;1194;p37"/>
            <p:cNvCxnSpPr/>
            <p:nvPr/>
          </p:nvCxnSpPr>
          <p:spPr>
            <a:xfrm rot="10800000">
              <a:off x="4471075" y="3417575"/>
              <a:ext cx="3741300" cy="0"/>
            </a:xfrm>
            <a:prstGeom prst="straightConnector1">
              <a:avLst/>
            </a:prstGeom>
            <a:noFill/>
            <a:ln cap="flat" cmpd="sng" w="9525">
              <a:solidFill>
                <a:schemeClr val="lt2"/>
              </a:solidFill>
              <a:prstDash val="solid"/>
              <a:round/>
              <a:headEnd len="med" w="med" type="none"/>
              <a:tailEnd len="med" w="med" type="none"/>
            </a:ln>
          </p:spPr>
        </p:cxnSp>
        <p:grpSp>
          <p:nvGrpSpPr>
            <p:cNvPr id="1195" name="Google Shape;1195;p37"/>
            <p:cNvGrpSpPr/>
            <p:nvPr/>
          </p:nvGrpSpPr>
          <p:grpSpPr>
            <a:xfrm>
              <a:off x="5571443" y="3310148"/>
              <a:ext cx="1540564" cy="214853"/>
              <a:chOff x="989013" y="4999038"/>
              <a:chExt cx="990525" cy="138125"/>
            </a:xfrm>
          </p:grpSpPr>
          <p:cxnSp>
            <p:nvCxnSpPr>
              <p:cNvPr id="1196" name="Google Shape;1196;p37"/>
              <p:cNvCxnSpPr/>
              <p:nvPr/>
            </p:nvCxnSpPr>
            <p:spPr>
              <a:xfrm>
                <a:off x="1016001" y="5068888"/>
                <a:ext cx="935100" cy="0"/>
              </a:xfrm>
              <a:prstGeom prst="straightConnector1">
                <a:avLst/>
              </a:prstGeom>
              <a:noFill/>
              <a:ln cap="flat" cmpd="sng" w="9525">
                <a:solidFill>
                  <a:schemeClr val="lt2"/>
                </a:solidFill>
                <a:prstDash val="solid"/>
                <a:miter lim="800000"/>
                <a:headEnd len="med" w="med" type="none"/>
                <a:tailEnd len="med" w="med" type="none"/>
              </a:ln>
            </p:spPr>
          </p:cxnSp>
          <p:sp>
            <p:nvSpPr>
              <p:cNvPr id="1197" name="Google Shape;1197;p37"/>
              <p:cNvSpPr/>
              <p:nvPr/>
            </p:nvSpPr>
            <p:spPr>
              <a:xfrm>
                <a:off x="1398588" y="4999038"/>
                <a:ext cx="117475" cy="138113"/>
              </a:xfrm>
              <a:custGeom>
                <a:rect b="b" l="l" r="r" t="t"/>
                <a:pathLst>
                  <a:path extrusionOk="0" h="87" w="74">
                    <a:moveTo>
                      <a:pt x="0" y="0"/>
                    </a:moveTo>
                    <a:lnTo>
                      <a:pt x="0" y="87"/>
                    </a:lnTo>
                    <a:lnTo>
                      <a:pt x="74" y="44"/>
                    </a:lnTo>
                    <a:lnTo>
                      <a:pt x="0" y="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37"/>
              <p:cNvSpPr/>
              <p:nvPr/>
            </p:nvSpPr>
            <p:spPr>
              <a:xfrm>
                <a:off x="1401763" y="5035550"/>
                <a:ext cx="57150" cy="66675"/>
              </a:xfrm>
              <a:custGeom>
                <a:rect b="b" l="l" r="r" t="t"/>
                <a:pathLst>
                  <a:path extrusionOk="0" h="42" w="36">
                    <a:moveTo>
                      <a:pt x="36" y="0"/>
                    </a:moveTo>
                    <a:lnTo>
                      <a:pt x="0" y="21"/>
                    </a:lnTo>
                    <a:lnTo>
                      <a:pt x="36" y="4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37"/>
              <p:cNvSpPr/>
              <p:nvPr/>
            </p:nvSpPr>
            <p:spPr>
              <a:xfrm>
                <a:off x="1450976" y="4999038"/>
                <a:ext cx="117475" cy="138113"/>
              </a:xfrm>
              <a:custGeom>
                <a:rect b="b" l="l" r="r" t="t"/>
                <a:pathLst>
                  <a:path extrusionOk="0" h="87" w="74">
                    <a:moveTo>
                      <a:pt x="74" y="0"/>
                    </a:moveTo>
                    <a:lnTo>
                      <a:pt x="74" y="87"/>
                    </a:lnTo>
                    <a:lnTo>
                      <a:pt x="0" y="44"/>
                    </a:lnTo>
                    <a:lnTo>
                      <a:pt x="74" y="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00" name="Google Shape;1200;p37"/>
              <p:cNvCxnSpPr/>
              <p:nvPr/>
            </p:nvCxnSpPr>
            <p:spPr>
              <a:xfrm rot="10800000">
                <a:off x="1450939" y="5068888"/>
                <a:ext cx="119100" cy="0"/>
              </a:xfrm>
              <a:prstGeom prst="straightConnector1">
                <a:avLst/>
              </a:prstGeom>
              <a:noFill/>
              <a:ln cap="flat" cmpd="sng" w="9525">
                <a:solidFill>
                  <a:schemeClr val="lt2"/>
                </a:solidFill>
                <a:prstDash val="solid"/>
                <a:miter lim="800000"/>
                <a:headEnd len="med" w="med" type="none"/>
                <a:tailEnd len="med" w="med" type="none"/>
              </a:ln>
            </p:spPr>
          </p:cxnSp>
          <p:sp>
            <p:nvSpPr>
              <p:cNvPr id="1201" name="Google Shape;1201;p37"/>
              <p:cNvSpPr/>
              <p:nvPr/>
            </p:nvSpPr>
            <p:spPr>
              <a:xfrm>
                <a:off x="1508126" y="5035550"/>
                <a:ext cx="58738" cy="66675"/>
              </a:xfrm>
              <a:custGeom>
                <a:rect b="b" l="l" r="r" t="t"/>
                <a:pathLst>
                  <a:path extrusionOk="0" h="42" w="37">
                    <a:moveTo>
                      <a:pt x="0" y="0"/>
                    </a:moveTo>
                    <a:lnTo>
                      <a:pt x="37" y="21"/>
                    </a:lnTo>
                    <a:lnTo>
                      <a:pt x="0" y="4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37"/>
              <p:cNvSpPr/>
              <p:nvPr/>
            </p:nvSpPr>
            <p:spPr>
              <a:xfrm>
                <a:off x="1471613" y="5000625"/>
                <a:ext cx="25500" cy="270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37"/>
              <p:cNvSpPr/>
              <p:nvPr/>
            </p:nvSpPr>
            <p:spPr>
              <a:xfrm>
                <a:off x="1471613" y="5110163"/>
                <a:ext cx="25500" cy="270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37"/>
              <p:cNvSpPr/>
              <p:nvPr/>
            </p:nvSpPr>
            <p:spPr>
              <a:xfrm>
                <a:off x="1625601" y="5049838"/>
                <a:ext cx="282575" cy="38100"/>
              </a:xfrm>
              <a:custGeom>
                <a:rect b="b" l="l" r="r" t="t"/>
                <a:pathLst>
                  <a:path extrusionOk="0" h="60" w="442">
                    <a:moveTo>
                      <a:pt x="442" y="60"/>
                    </a:moveTo>
                    <a:cubicBezTo>
                      <a:pt x="30" y="60"/>
                      <a:pt x="30" y="60"/>
                      <a:pt x="30" y="60"/>
                    </a:cubicBezTo>
                    <a:cubicBezTo>
                      <a:pt x="13" y="60"/>
                      <a:pt x="0" y="47"/>
                      <a:pt x="0" y="30"/>
                    </a:cubicBezTo>
                    <a:cubicBezTo>
                      <a:pt x="0" y="30"/>
                      <a:pt x="0" y="30"/>
                      <a:pt x="0" y="30"/>
                    </a:cubicBezTo>
                    <a:cubicBezTo>
                      <a:pt x="0" y="14"/>
                      <a:pt x="13" y="0"/>
                      <a:pt x="30" y="0"/>
                    </a:cubicBezTo>
                    <a:cubicBezTo>
                      <a:pt x="441" y="0"/>
                      <a:pt x="441" y="0"/>
                      <a:pt x="441" y="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37"/>
              <p:cNvSpPr/>
              <p:nvPr/>
            </p:nvSpPr>
            <p:spPr>
              <a:xfrm>
                <a:off x="1603376" y="5026025"/>
                <a:ext cx="304800" cy="85725"/>
              </a:xfrm>
              <a:custGeom>
                <a:rect b="b" l="l" r="r" t="t"/>
                <a:pathLst>
                  <a:path extrusionOk="0" h="135" w="479">
                    <a:moveTo>
                      <a:pt x="479" y="97"/>
                    </a:moveTo>
                    <a:cubicBezTo>
                      <a:pt x="371" y="135"/>
                      <a:pt x="371" y="135"/>
                      <a:pt x="371" y="135"/>
                    </a:cubicBezTo>
                    <a:cubicBezTo>
                      <a:pt x="67" y="135"/>
                      <a:pt x="67" y="135"/>
                      <a:pt x="67" y="135"/>
                    </a:cubicBezTo>
                    <a:cubicBezTo>
                      <a:pt x="30" y="135"/>
                      <a:pt x="0" y="104"/>
                      <a:pt x="0" y="67"/>
                    </a:cubicBezTo>
                    <a:cubicBezTo>
                      <a:pt x="0" y="30"/>
                      <a:pt x="30" y="0"/>
                      <a:pt x="67" y="0"/>
                    </a:cubicBezTo>
                    <a:cubicBezTo>
                      <a:pt x="371" y="0"/>
                      <a:pt x="371" y="0"/>
                      <a:pt x="371" y="0"/>
                    </a:cubicBezTo>
                    <a:cubicBezTo>
                      <a:pt x="478" y="37"/>
                      <a:pt x="478" y="37"/>
                      <a:pt x="478" y="37"/>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06" name="Google Shape;1206;p37"/>
              <p:cNvCxnSpPr/>
              <p:nvPr/>
            </p:nvCxnSpPr>
            <p:spPr>
              <a:xfrm rot="10800000">
                <a:off x="1919376" y="5068976"/>
                <a:ext cx="39600" cy="39600"/>
              </a:xfrm>
              <a:prstGeom prst="straightConnector1">
                <a:avLst/>
              </a:prstGeom>
              <a:noFill/>
              <a:ln cap="flat" cmpd="sng" w="9525">
                <a:solidFill>
                  <a:schemeClr val="lt2"/>
                </a:solidFill>
                <a:prstDash val="solid"/>
                <a:miter lim="800000"/>
                <a:headEnd len="med" w="med" type="none"/>
                <a:tailEnd len="med" w="med" type="none"/>
              </a:ln>
            </p:spPr>
          </p:cxnSp>
          <p:cxnSp>
            <p:nvCxnSpPr>
              <p:cNvPr id="1207" name="Google Shape;1207;p37"/>
              <p:cNvCxnSpPr/>
              <p:nvPr/>
            </p:nvCxnSpPr>
            <p:spPr>
              <a:xfrm flipH="1">
                <a:off x="1919376" y="5027613"/>
                <a:ext cx="39600" cy="39600"/>
              </a:xfrm>
              <a:prstGeom prst="straightConnector1">
                <a:avLst/>
              </a:prstGeom>
              <a:noFill/>
              <a:ln cap="flat" cmpd="sng" w="9525">
                <a:solidFill>
                  <a:schemeClr val="lt2"/>
                </a:solidFill>
                <a:prstDash val="solid"/>
                <a:miter lim="800000"/>
                <a:headEnd len="med" w="med" type="none"/>
                <a:tailEnd len="med" w="med" type="none"/>
              </a:ln>
            </p:spPr>
          </p:cxnSp>
          <p:sp>
            <p:nvSpPr>
              <p:cNvPr id="1208" name="Google Shape;1208;p37"/>
              <p:cNvSpPr/>
              <p:nvPr/>
            </p:nvSpPr>
            <p:spPr>
              <a:xfrm>
                <a:off x="1951038" y="5054600"/>
                <a:ext cx="28500" cy="285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37"/>
              <p:cNvSpPr/>
              <p:nvPr/>
            </p:nvSpPr>
            <p:spPr>
              <a:xfrm>
                <a:off x="1058863" y="5049838"/>
                <a:ext cx="282575" cy="38100"/>
              </a:xfrm>
              <a:custGeom>
                <a:rect b="b" l="l" r="r" t="t"/>
                <a:pathLst>
                  <a:path extrusionOk="0" h="60" w="441">
                    <a:moveTo>
                      <a:pt x="0" y="60"/>
                    </a:moveTo>
                    <a:cubicBezTo>
                      <a:pt x="411" y="60"/>
                      <a:pt x="411" y="60"/>
                      <a:pt x="411" y="60"/>
                    </a:cubicBezTo>
                    <a:cubicBezTo>
                      <a:pt x="428" y="60"/>
                      <a:pt x="441" y="47"/>
                      <a:pt x="441" y="30"/>
                    </a:cubicBezTo>
                    <a:cubicBezTo>
                      <a:pt x="441" y="30"/>
                      <a:pt x="441" y="30"/>
                      <a:pt x="441" y="30"/>
                    </a:cubicBezTo>
                    <a:cubicBezTo>
                      <a:pt x="441" y="14"/>
                      <a:pt x="428" y="0"/>
                      <a:pt x="411" y="0"/>
                    </a:cubicBezTo>
                    <a:cubicBezTo>
                      <a:pt x="0" y="0"/>
                      <a:pt x="0" y="0"/>
                      <a:pt x="0" y="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37"/>
              <p:cNvSpPr/>
              <p:nvPr/>
            </p:nvSpPr>
            <p:spPr>
              <a:xfrm>
                <a:off x="1058863" y="5026025"/>
                <a:ext cx="306388" cy="85725"/>
              </a:xfrm>
              <a:custGeom>
                <a:rect b="b" l="l" r="r" t="t"/>
                <a:pathLst>
                  <a:path extrusionOk="0" h="135" w="479">
                    <a:moveTo>
                      <a:pt x="0" y="97"/>
                    </a:moveTo>
                    <a:cubicBezTo>
                      <a:pt x="108" y="135"/>
                      <a:pt x="108" y="135"/>
                      <a:pt x="108" y="135"/>
                    </a:cubicBezTo>
                    <a:cubicBezTo>
                      <a:pt x="411" y="135"/>
                      <a:pt x="411" y="135"/>
                      <a:pt x="411" y="135"/>
                    </a:cubicBezTo>
                    <a:cubicBezTo>
                      <a:pt x="449" y="135"/>
                      <a:pt x="479" y="104"/>
                      <a:pt x="479" y="67"/>
                    </a:cubicBezTo>
                    <a:cubicBezTo>
                      <a:pt x="479" y="30"/>
                      <a:pt x="449" y="0"/>
                      <a:pt x="411" y="0"/>
                    </a:cubicBezTo>
                    <a:cubicBezTo>
                      <a:pt x="108" y="0"/>
                      <a:pt x="108" y="0"/>
                      <a:pt x="108" y="0"/>
                    </a:cubicBezTo>
                    <a:cubicBezTo>
                      <a:pt x="0" y="37"/>
                      <a:pt x="0" y="37"/>
                      <a:pt x="0" y="37"/>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11" name="Google Shape;1211;p37"/>
              <p:cNvCxnSpPr/>
              <p:nvPr/>
            </p:nvCxnSpPr>
            <p:spPr>
              <a:xfrm flipH="1" rot="10800000">
                <a:off x="1008063" y="5068976"/>
                <a:ext cx="39600" cy="39600"/>
              </a:xfrm>
              <a:prstGeom prst="straightConnector1">
                <a:avLst/>
              </a:prstGeom>
              <a:noFill/>
              <a:ln cap="flat" cmpd="sng" w="9525">
                <a:solidFill>
                  <a:schemeClr val="lt2"/>
                </a:solidFill>
                <a:prstDash val="solid"/>
                <a:miter lim="800000"/>
                <a:headEnd len="med" w="med" type="none"/>
                <a:tailEnd len="med" w="med" type="none"/>
              </a:ln>
            </p:spPr>
          </p:cxnSp>
          <p:cxnSp>
            <p:nvCxnSpPr>
              <p:cNvPr id="1212" name="Google Shape;1212;p37"/>
              <p:cNvCxnSpPr/>
              <p:nvPr/>
            </p:nvCxnSpPr>
            <p:spPr>
              <a:xfrm>
                <a:off x="1008063" y="5027613"/>
                <a:ext cx="39600" cy="39600"/>
              </a:xfrm>
              <a:prstGeom prst="straightConnector1">
                <a:avLst/>
              </a:prstGeom>
              <a:noFill/>
              <a:ln cap="flat" cmpd="sng" w="9525">
                <a:solidFill>
                  <a:schemeClr val="lt2"/>
                </a:solidFill>
                <a:prstDash val="solid"/>
                <a:miter lim="800000"/>
                <a:headEnd len="med" w="med" type="none"/>
                <a:tailEnd len="med" w="med" type="none"/>
              </a:ln>
            </p:spPr>
          </p:cxnSp>
          <p:sp>
            <p:nvSpPr>
              <p:cNvPr id="1213" name="Google Shape;1213;p37"/>
              <p:cNvSpPr/>
              <p:nvPr/>
            </p:nvSpPr>
            <p:spPr>
              <a:xfrm>
                <a:off x="989013" y="5054600"/>
                <a:ext cx="28500" cy="285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38"/>
          <p:cNvSpPr txBox="1"/>
          <p:nvPr>
            <p:ph type="title"/>
          </p:nvPr>
        </p:nvSpPr>
        <p:spPr>
          <a:xfrm>
            <a:off x="2216475" y="750326"/>
            <a:ext cx="4819800" cy="56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Game Structure:</a:t>
            </a:r>
            <a:endParaRPr/>
          </a:p>
        </p:txBody>
      </p:sp>
      <p:grpSp>
        <p:nvGrpSpPr>
          <p:cNvPr id="1219" name="Google Shape;1219;p38"/>
          <p:cNvGrpSpPr/>
          <p:nvPr/>
        </p:nvGrpSpPr>
        <p:grpSpPr>
          <a:xfrm>
            <a:off x="2308146" y="750331"/>
            <a:ext cx="302756" cy="3601733"/>
            <a:chOff x="1292246" y="750331"/>
            <a:chExt cx="302756" cy="3601733"/>
          </a:xfrm>
        </p:grpSpPr>
        <p:grpSp>
          <p:nvGrpSpPr>
            <p:cNvPr id="1220" name="Google Shape;1220;p38"/>
            <p:cNvGrpSpPr/>
            <p:nvPr/>
          </p:nvGrpSpPr>
          <p:grpSpPr>
            <a:xfrm rot="5400000">
              <a:off x="358108" y="2420370"/>
              <a:ext cx="2171033" cy="302756"/>
              <a:chOff x="989013" y="4999038"/>
              <a:chExt cx="990525" cy="138125"/>
            </a:xfrm>
          </p:grpSpPr>
          <p:cxnSp>
            <p:nvCxnSpPr>
              <p:cNvPr id="1221" name="Google Shape;1221;p38"/>
              <p:cNvCxnSpPr/>
              <p:nvPr/>
            </p:nvCxnSpPr>
            <p:spPr>
              <a:xfrm>
                <a:off x="1016001" y="5068888"/>
                <a:ext cx="935100" cy="0"/>
              </a:xfrm>
              <a:prstGeom prst="straightConnector1">
                <a:avLst/>
              </a:prstGeom>
              <a:noFill/>
              <a:ln cap="flat" cmpd="sng" w="9525">
                <a:solidFill>
                  <a:schemeClr val="dk1"/>
                </a:solidFill>
                <a:prstDash val="solid"/>
                <a:miter lim="800000"/>
                <a:headEnd len="med" w="med" type="none"/>
                <a:tailEnd len="med" w="med" type="none"/>
              </a:ln>
            </p:spPr>
          </p:cxnSp>
          <p:sp>
            <p:nvSpPr>
              <p:cNvPr id="1222" name="Google Shape;1222;p38"/>
              <p:cNvSpPr/>
              <p:nvPr/>
            </p:nvSpPr>
            <p:spPr>
              <a:xfrm>
                <a:off x="1398588" y="4999038"/>
                <a:ext cx="117475" cy="138113"/>
              </a:xfrm>
              <a:custGeom>
                <a:rect b="b" l="l" r="r" t="t"/>
                <a:pathLst>
                  <a:path extrusionOk="0" h="87" w="74">
                    <a:moveTo>
                      <a:pt x="0" y="0"/>
                    </a:moveTo>
                    <a:lnTo>
                      <a:pt x="0" y="87"/>
                    </a:lnTo>
                    <a:lnTo>
                      <a:pt x="74" y="44"/>
                    </a:lnTo>
                    <a:lnTo>
                      <a:pt x="0" y="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38"/>
              <p:cNvSpPr/>
              <p:nvPr/>
            </p:nvSpPr>
            <p:spPr>
              <a:xfrm>
                <a:off x="1401763" y="5035550"/>
                <a:ext cx="57150" cy="66675"/>
              </a:xfrm>
              <a:custGeom>
                <a:rect b="b" l="l" r="r" t="t"/>
                <a:pathLst>
                  <a:path extrusionOk="0" h="42" w="36">
                    <a:moveTo>
                      <a:pt x="36" y="0"/>
                    </a:moveTo>
                    <a:lnTo>
                      <a:pt x="0" y="21"/>
                    </a:lnTo>
                    <a:lnTo>
                      <a:pt x="36" y="42"/>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38"/>
              <p:cNvSpPr/>
              <p:nvPr/>
            </p:nvSpPr>
            <p:spPr>
              <a:xfrm>
                <a:off x="1450976" y="4999038"/>
                <a:ext cx="117475" cy="138113"/>
              </a:xfrm>
              <a:custGeom>
                <a:rect b="b" l="l" r="r" t="t"/>
                <a:pathLst>
                  <a:path extrusionOk="0" h="87" w="74">
                    <a:moveTo>
                      <a:pt x="74" y="0"/>
                    </a:moveTo>
                    <a:lnTo>
                      <a:pt x="74" y="87"/>
                    </a:lnTo>
                    <a:lnTo>
                      <a:pt x="0" y="44"/>
                    </a:lnTo>
                    <a:lnTo>
                      <a:pt x="74" y="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25" name="Google Shape;1225;p38"/>
              <p:cNvCxnSpPr/>
              <p:nvPr/>
            </p:nvCxnSpPr>
            <p:spPr>
              <a:xfrm rot="10800000">
                <a:off x="1450939" y="5068888"/>
                <a:ext cx="119100" cy="0"/>
              </a:xfrm>
              <a:prstGeom prst="straightConnector1">
                <a:avLst/>
              </a:prstGeom>
              <a:noFill/>
              <a:ln cap="flat" cmpd="sng" w="9525">
                <a:solidFill>
                  <a:schemeClr val="dk1"/>
                </a:solidFill>
                <a:prstDash val="solid"/>
                <a:miter lim="800000"/>
                <a:headEnd len="med" w="med" type="none"/>
                <a:tailEnd len="med" w="med" type="none"/>
              </a:ln>
            </p:spPr>
          </p:cxnSp>
          <p:sp>
            <p:nvSpPr>
              <p:cNvPr id="1226" name="Google Shape;1226;p38"/>
              <p:cNvSpPr/>
              <p:nvPr/>
            </p:nvSpPr>
            <p:spPr>
              <a:xfrm>
                <a:off x="1508126" y="5035550"/>
                <a:ext cx="58738" cy="66675"/>
              </a:xfrm>
              <a:custGeom>
                <a:rect b="b" l="l" r="r" t="t"/>
                <a:pathLst>
                  <a:path extrusionOk="0" h="42" w="37">
                    <a:moveTo>
                      <a:pt x="0" y="0"/>
                    </a:moveTo>
                    <a:lnTo>
                      <a:pt x="37" y="21"/>
                    </a:lnTo>
                    <a:lnTo>
                      <a:pt x="0" y="42"/>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38"/>
              <p:cNvSpPr/>
              <p:nvPr/>
            </p:nvSpPr>
            <p:spPr>
              <a:xfrm>
                <a:off x="1471613" y="5000625"/>
                <a:ext cx="25500" cy="270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38"/>
              <p:cNvSpPr/>
              <p:nvPr/>
            </p:nvSpPr>
            <p:spPr>
              <a:xfrm>
                <a:off x="1471613" y="5110163"/>
                <a:ext cx="25500" cy="270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38"/>
              <p:cNvSpPr/>
              <p:nvPr/>
            </p:nvSpPr>
            <p:spPr>
              <a:xfrm>
                <a:off x="1625601" y="5049838"/>
                <a:ext cx="282575" cy="38100"/>
              </a:xfrm>
              <a:custGeom>
                <a:rect b="b" l="l" r="r" t="t"/>
                <a:pathLst>
                  <a:path extrusionOk="0" h="60" w="442">
                    <a:moveTo>
                      <a:pt x="442" y="60"/>
                    </a:moveTo>
                    <a:cubicBezTo>
                      <a:pt x="30" y="60"/>
                      <a:pt x="30" y="60"/>
                      <a:pt x="30" y="60"/>
                    </a:cubicBezTo>
                    <a:cubicBezTo>
                      <a:pt x="13" y="60"/>
                      <a:pt x="0" y="47"/>
                      <a:pt x="0" y="30"/>
                    </a:cubicBezTo>
                    <a:cubicBezTo>
                      <a:pt x="0" y="30"/>
                      <a:pt x="0" y="30"/>
                      <a:pt x="0" y="30"/>
                    </a:cubicBezTo>
                    <a:cubicBezTo>
                      <a:pt x="0" y="14"/>
                      <a:pt x="13" y="0"/>
                      <a:pt x="30" y="0"/>
                    </a:cubicBezTo>
                    <a:cubicBezTo>
                      <a:pt x="441" y="0"/>
                      <a:pt x="441" y="0"/>
                      <a:pt x="441"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38"/>
              <p:cNvSpPr/>
              <p:nvPr/>
            </p:nvSpPr>
            <p:spPr>
              <a:xfrm>
                <a:off x="1603376" y="5026025"/>
                <a:ext cx="304800" cy="85725"/>
              </a:xfrm>
              <a:custGeom>
                <a:rect b="b" l="l" r="r" t="t"/>
                <a:pathLst>
                  <a:path extrusionOk="0" h="135" w="479">
                    <a:moveTo>
                      <a:pt x="479" y="97"/>
                    </a:moveTo>
                    <a:cubicBezTo>
                      <a:pt x="371" y="135"/>
                      <a:pt x="371" y="135"/>
                      <a:pt x="371" y="135"/>
                    </a:cubicBezTo>
                    <a:cubicBezTo>
                      <a:pt x="67" y="135"/>
                      <a:pt x="67" y="135"/>
                      <a:pt x="67" y="135"/>
                    </a:cubicBezTo>
                    <a:cubicBezTo>
                      <a:pt x="30" y="135"/>
                      <a:pt x="0" y="104"/>
                      <a:pt x="0" y="67"/>
                    </a:cubicBezTo>
                    <a:cubicBezTo>
                      <a:pt x="0" y="30"/>
                      <a:pt x="30" y="0"/>
                      <a:pt x="67" y="0"/>
                    </a:cubicBezTo>
                    <a:cubicBezTo>
                      <a:pt x="371" y="0"/>
                      <a:pt x="371" y="0"/>
                      <a:pt x="371" y="0"/>
                    </a:cubicBezTo>
                    <a:cubicBezTo>
                      <a:pt x="478" y="37"/>
                      <a:pt x="478" y="37"/>
                      <a:pt x="478"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31" name="Google Shape;1231;p38"/>
              <p:cNvCxnSpPr/>
              <p:nvPr/>
            </p:nvCxnSpPr>
            <p:spPr>
              <a:xfrm rot="10800000">
                <a:off x="1919376" y="5068976"/>
                <a:ext cx="39600" cy="39600"/>
              </a:xfrm>
              <a:prstGeom prst="straightConnector1">
                <a:avLst/>
              </a:prstGeom>
              <a:noFill/>
              <a:ln cap="flat" cmpd="sng" w="9525">
                <a:solidFill>
                  <a:schemeClr val="dk1"/>
                </a:solidFill>
                <a:prstDash val="solid"/>
                <a:miter lim="800000"/>
                <a:headEnd len="med" w="med" type="none"/>
                <a:tailEnd len="med" w="med" type="none"/>
              </a:ln>
            </p:spPr>
          </p:cxnSp>
          <p:cxnSp>
            <p:nvCxnSpPr>
              <p:cNvPr id="1232" name="Google Shape;1232;p38"/>
              <p:cNvCxnSpPr/>
              <p:nvPr/>
            </p:nvCxnSpPr>
            <p:spPr>
              <a:xfrm flipH="1">
                <a:off x="1919376" y="5027613"/>
                <a:ext cx="39600" cy="39600"/>
              </a:xfrm>
              <a:prstGeom prst="straightConnector1">
                <a:avLst/>
              </a:prstGeom>
              <a:noFill/>
              <a:ln cap="flat" cmpd="sng" w="9525">
                <a:solidFill>
                  <a:schemeClr val="dk1"/>
                </a:solidFill>
                <a:prstDash val="solid"/>
                <a:miter lim="800000"/>
                <a:headEnd len="med" w="med" type="none"/>
                <a:tailEnd len="med" w="med" type="none"/>
              </a:ln>
            </p:spPr>
          </p:cxnSp>
          <p:sp>
            <p:nvSpPr>
              <p:cNvPr id="1233" name="Google Shape;1233;p38"/>
              <p:cNvSpPr/>
              <p:nvPr/>
            </p:nvSpPr>
            <p:spPr>
              <a:xfrm>
                <a:off x="1951038" y="5054600"/>
                <a:ext cx="28500" cy="285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38"/>
              <p:cNvSpPr/>
              <p:nvPr/>
            </p:nvSpPr>
            <p:spPr>
              <a:xfrm>
                <a:off x="1058863" y="5049838"/>
                <a:ext cx="282575" cy="38100"/>
              </a:xfrm>
              <a:custGeom>
                <a:rect b="b" l="l" r="r" t="t"/>
                <a:pathLst>
                  <a:path extrusionOk="0" h="60" w="441">
                    <a:moveTo>
                      <a:pt x="0" y="60"/>
                    </a:moveTo>
                    <a:cubicBezTo>
                      <a:pt x="411" y="60"/>
                      <a:pt x="411" y="60"/>
                      <a:pt x="411" y="60"/>
                    </a:cubicBezTo>
                    <a:cubicBezTo>
                      <a:pt x="428" y="60"/>
                      <a:pt x="441" y="47"/>
                      <a:pt x="441" y="30"/>
                    </a:cubicBezTo>
                    <a:cubicBezTo>
                      <a:pt x="441" y="30"/>
                      <a:pt x="441" y="30"/>
                      <a:pt x="441" y="30"/>
                    </a:cubicBezTo>
                    <a:cubicBezTo>
                      <a:pt x="441" y="14"/>
                      <a:pt x="428" y="0"/>
                      <a:pt x="411"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38"/>
              <p:cNvSpPr/>
              <p:nvPr/>
            </p:nvSpPr>
            <p:spPr>
              <a:xfrm>
                <a:off x="1058863" y="5026025"/>
                <a:ext cx="306388" cy="85725"/>
              </a:xfrm>
              <a:custGeom>
                <a:rect b="b" l="l" r="r" t="t"/>
                <a:pathLst>
                  <a:path extrusionOk="0" h="135" w="479">
                    <a:moveTo>
                      <a:pt x="0" y="97"/>
                    </a:moveTo>
                    <a:cubicBezTo>
                      <a:pt x="108" y="135"/>
                      <a:pt x="108" y="135"/>
                      <a:pt x="108" y="135"/>
                    </a:cubicBezTo>
                    <a:cubicBezTo>
                      <a:pt x="411" y="135"/>
                      <a:pt x="411" y="135"/>
                      <a:pt x="411" y="135"/>
                    </a:cubicBezTo>
                    <a:cubicBezTo>
                      <a:pt x="449" y="135"/>
                      <a:pt x="479" y="104"/>
                      <a:pt x="479" y="67"/>
                    </a:cubicBezTo>
                    <a:cubicBezTo>
                      <a:pt x="479" y="30"/>
                      <a:pt x="449" y="0"/>
                      <a:pt x="411" y="0"/>
                    </a:cubicBezTo>
                    <a:cubicBezTo>
                      <a:pt x="108" y="0"/>
                      <a:pt x="108" y="0"/>
                      <a:pt x="108" y="0"/>
                    </a:cubicBezTo>
                    <a:cubicBezTo>
                      <a:pt x="0" y="37"/>
                      <a:pt x="0" y="37"/>
                      <a:pt x="0"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36" name="Google Shape;1236;p38"/>
              <p:cNvCxnSpPr/>
              <p:nvPr/>
            </p:nvCxnSpPr>
            <p:spPr>
              <a:xfrm flipH="1" rot="10800000">
                <a:off x="1008063" y="5068976"/>
                <a:ext cx="39600" cy="39600"/>
              </a:xfrm>
              <a:prstGeom prst="straightConnector1">
                <a:avLst/>
              </a:prstGeom>
              <a:noFill/>
              <a:ln cap="flat" cmpd="sng" w="9525">
                <a:solidFill>
                  <a:schemeClr val="dk1"/>
                </a:solidFill>
                <a:prstDash val="solid"/>
                <a:miter lim="800000"/>
                <a:headEnd len="med" w="med" type="none"/>
                <a:tailEnd len="med" w="med" type="none"/>
              </a:ln>
            </p:spPr>
          </p:cxnSp>
          <p:cxnSp>
            <p:nvCxnSpPr>
              <p:cNvPr id="1237" name="Google Shape;1237;p38"/>
              <p:cNvCxnSpPr/>
              <p:nvPr/>
            </p:nvCxnSpPr>
            <p:spPr>
              <a:xfrm>
                <a:off x="1008063" y="5027613"/>
                <a:ext cx="39600" cy="39600"/>
              </a:xfrm>
              <a:prstGeom prst="straightConnector1">
                <a:avLst/>
              </a:prstGeom>
              <a:noFill/>
              <a:ln cap="flat" cmpd="sng" w="9525">
                <a:solidFill>
                  <a:schemeClr val="dk1"/>
                </a:solidFill>
                <a:prstDash val="solid"/>
                <a:miter lim="800000"/>
                <a:headEnd len="med" w="med" type="none"/>
                <a:tailEnd len="med" w="med" type="none"/>
              </a:ln>
            </p:spPr>
          </p:cxnSp>
          <p:sp>
            <p:nvSpPr>
              <p:cNvPr id="1238" name="Google Shape;1238;p38"/>
              <p:cNvSpPr/>
              <p:nvPr/>
            </p:nvSpPr>
            <p:spPr>
              <a:xfrm>
                <a:off x="989013" y="5054600"/>
                <a:ext cx="28500" cy="285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239" name="Google Shape;1239;p38"/>
            <p:cNvCxnSpPr>
              <a:stCxn id="1238" idx="2"/>
            </p:cNvCxnSpPr>
            <p:nvPr/>
          </p:nvCxnSpPr>
          <p:spPr>
            <a:xfrm rot="10800000">
              <a:off x="1441982" y="750331"/>
              <a:ext cx="0" cy="735900"/>
            </a:xfrm>
            <a:prstGeom prst="straightConnector1">
              <a:avLst/>
            </a:prstGeom>
            <a:noFill/>
            <a:ln cap="flat" cmpd="sng" w="9525">
              <a:solidFill>
                <a:schemeClr val="dk1"/>
              </a:solidFill>
              <a:prstDash val="solid"/>
              <a:round/>
              <a:headEnd len="med" w="med" type="none"/>
              <a:tailEnd len="med" w="med" type="none"/>
            </a:ln>
          </p:spPr>
        </p:cxnSp>
        <p:cxnSp>
          <p:nvCxnSpPr>
            <p:cNvPr id="1240" name="Google Shape;1240;p38"/>
            <p:cNvCxnSpPr>
              <a:stCxn id="1233" idx="6"/>
            </p:cNvCxnSpPr>
            <p:nvPr/>
          </p:nvCxnSpPr>
          <p:spPr>
            <a:xfrm>
              <a:off x="1441982" y="3657264"/>
              <a:ext cx="0" cy="694800"/>
            </a:xfrm>
            <a:prstGeom prst="straightConnector1">
              <a:avLst/>
            </a:prstGeom>
            <a:noFill/>
            <a:ln cap="flat" cmpd="sng" w="9525">
              <a:solidFill>
                <a:schemeClr val="dk1"/>
              </a:solidFill>
              <a:prstDash val="solid"/>
              <a:round/>
              <a:headEnd len="med" w="med" type="none"/>
              <a:tailEnd len="med" w="med" type="none"/>
            </a:ln>
          </p:spPr>
        </p:cxnSp>
      </p:grpSp>
      <p:grpSp>
        <p:nvGrpSpPr>
          <p:cNvPr id="1241" name="Google Shape;1241;p38"/>
          <p:cNvGrpSpPr/>
          <p:nvPr/>
        </p:nvGrpSpPr>
        <p:grpSpPr>
          <a:xfrm>
            <a:off x="6533096" y="815581"/>
            <a:ext cx="302756" cy="3601733"/>
            <a:chOff x="1292246" y="750331"/>
            <a:chExt cx="302756" cy="3601733"/>
          </a:xfrm>
        </p:grpSpPr>
        <p:grpSp>
          <p:nvGrpSpPr>
            <p:cNvPr id="1242" name="Google Shape;1242;p38"/>
            <p:cNvGrpSpPr/>
            <p:nvPr/>
          </p:nvGrpSpPr>
          <p:grpSpPr>
            <a:xfrm rot="5400000">
              <a:off x="358108" y="2420370"/>
              <a:ext cx="2171033" cy="302756"/>
              <a:chOff x="989013" y="4999038"/>
              <a:chExt cx="990525" cy="138125"/>
            </a:xfrm>
          </p:grpSpPr>
          <p:cxnSp>
            <p:nvCxnSpPr>
              <p:cNvPr id="1243" name="Google Shape;1243;p38"/>
              <p:cNvCxnSpPr/>
              <p:nvPr/>
            </p:nvCxnSpPr>
            <p:spPr>
              <a:xfrm>
                <a:off x="1016001" y="5068888"/>
                <a:ext cx="935100" cy="0"/>
              </a:xfrm>
              <a:prstGeom prst="straightConnector1">
                <a:avLst/>
              </a:prstGeom>
              <a:noFill/>
              <a:ln cap="flat" cmpd="sng" w="9525">
                <a:solidFill>
                  <a:schemeClr val="dk1"/>
                </a:solidFill>
                <a:prstDash val="solid"/>
                <a:miter lim="800000"/>
                <a:headEnd len="med" w="med" type="none"/>
                <a:tailEnd len="med" w="med" type="none"/>
              </a:ln>
            </p:spPr>
          </p:cxnSp>
          <p:sp>
            <p:nvSpPr>
              <p:cNvPr id="1244" name="Google Shape;1244;p38"/>
              <p:cNvSpPr/>
              <p:nvPr/>
            </p:nvSpPr>
            <p:spPr>
              <a:xfrm>
                <a:off x="1398588" y="4999038"/>
                <a:ext cx="117475" cy="138113"/>
              </a:xfrm>
              <a:custGeom>
                <a:rect b="b" l="l" r="r" t="t"/>
                <a:pathLst>
                  <a:path extrusionOk="0" h="87" w="74">
                    <a:moveTo>
                      <a:pt x="0" y="0"/>
                    </a:moveTo>
                    <a:lnTo>
                      <a:pt x="0" y="87"/>
                    </a:lnTo>
                    <a:lnTo>
                      <a:pt x="74" y="44"/>
                    </a:lnTo>
                    <a:lnTo>
                      <a:pt x="0" y="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38"/>
              <p:cNvSpPr/>
              <p:nvPr/>
            </p:nvSpPr>
            <p:spPr>
              <a:xfrm>
                <a:off x="1401763" y="5035550"/>
                <a:ext cx="57150" cy="66675"/>
              </a:xfrm>
              <a:custGeom>
                <a:rect b="b" l="l" r="r" t="t"/>
                <a:pathLst>
                  <a:path extrusionOk="0" h="42" w="36">
                    <a:moveTo>
                      <a:pt x="36" y="0"/>
                    </a:moveTo>
                    <a:lnTo>
                      <a:pt x="0" y="21"/>
                    </a:lnTo>
                    <a:lnTo>
                      <a:pt x="36" y="42"/>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38"/>
              <p:cNvSpPr/>
              <p:nvPr/>
            </p:nvSpPr>
            <p:spPr>
              <a:xfrm>
                <a:off x="1450976" y="4999038"/>
                <a:ext cx="117475" cy="138113"/>
              </a:xfrm>
              <a:custGeom>
                <a:rect b="b" l="l" r="r" t="t"/>
                <a:pathLst>
                  <a:path extrusionOk="0" h="87" w="74">
                    <a:moveTo>
                      <a:pt x="74" y="0"/>
                    </a:moveTo>
                    <a:lnTo>
                      <a:pt x="74" y="87"/>
                    </a:lnTo>
                    <a:lnTo>
                      <a:pt x="0" y="44"/>
                    </a:lnTo>
                    <a:lnTo>
                      <a:pt x="74" y="0"/>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47" name="Google Shape;1247;p38"/>
              <p:cNvCxnSpPr/>
              <p:nvPr/>
            </p:nvCxnSpPr>
            <p:spPr>
              <a:xfrm rot="10800000">
                <a:off x="1450939" y="5068888"/>
                <a:ext cx="119100" cy="0"/>
              </a:xfrm>
              <a:prstGeom prst="straightConnector1">
                <a:avLst/>
              </a:prstGeom>
              <a:noFill/>
              <a:ln cap="flat" cmpd="sng" w="9525">
                <a:solidFill>
                  <a:schemeClr val="dk1"/>
                </a:solidFill>
                <a:prstDash val="solid"/>
                <a:miter lim="800000"/>
                <a:headEnd len="med" w="med" type="none"/>
                <a:tailEnd len="med" w="med" type="none"/>
              </a:ln>
            </p:spPr>
          </p:cxnSp>
          <p:sp>
            <p:nvSpPr>
              <p:cNvPr id="1248" name="Google Shape;1248;p38"/>
              <p:cNvSpPr/>
              <p:nvPr/>
            </p:nvSpPr>
            <p:spPr>
              <a:xfrm>
                <a:off x="1508126" y="5035550"/>
                <a:ext cx="58738" cy="66675"/>
              </a:xfrm>
              <a:custGeom>
                <a:rect b="b" l="l" r="r" t="t"/>
                <a:pathLst>
                  <a:path extrusionOk="0" h="42" w="37">
                    <a:moveTo>
                      <a:pt x="0" y="0"/>
                    </a:moveTo>
                    <a:lnTo>
                      <a:pt x="37" y="21"/>
                    </a:lnTo>
                    <a:lnTo>
                      <a:pt x="0" y="42"/>
                    </a:lnTo>
                  </a:path>
                </a:pathLst>
              </a:custGeom>
              <a:noFill/>
              <a:ln cap="flat" cmpd="sng" w="9525">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38"/>
              <p:cNvSpPr/>
              <p:nvPr/>
            </p:nvSpPr>
            <p:spPr>
              <a:xfrm>
                <a:off x="1471613" y="5000625"/>
                <a:ext cx="25500" cy="270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38"/>
              <p:cNvSpPr/>
              <p:nvPr/>
            </p:nvSpPr>
            <p:spPr>
              <a:xfrm>
                <a:off x="1471613" y="5110163"/>
                <a:ext cx="25500" cy="270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38"/>
              <p:cNvSpPr/>
              <p:nvPr/>
            </p:nvSpPr>
            <p:spPr>
              <a:xfrm>
                <a:off x="1625601" y="5049838"/>
                <a:ext cx="282575" cy="38100"/>
              </a:xfrm>
              <a:custGeom>
                <a:rect b="b" l="l" r="r" t="t"/>
                <a:pathLst>
                  <a:path extrusionOk="0" h="60" w="442">
                    <a:moveTo>
                      <a:pt x="442" y="60"/>
                    </a:moveTo>
                    <a:cubicBezTo>
                      <a:pt x="30" y="60"/>
                      <a:pt x="30" y="60"/>
                      <a:pt x="30" y="60"/>
                    </a:cubicBezTo>
                    <a:cubicBezTo>
                      <a:pt x="13" y="60"/>
                      <a:pt x="0" y="47"/>
                      <a:pt x="0" y="30"/>
                    </a:cubicBezTo>
                    <a:cubicBezTo>
                      <a:pt x="0" y="30"/>
                      <a:pt x="0" y="30"/>
                      <a:pt x="0" y="30"/>
                    </a:cubicBezTo>
                    <a:cubicBezTo>
                      <a:pt x="0" y="14"/>
                      <a:pt x="13" y="0"/>
                      <a:pt x="30" y="0"/>
                    </a:cubicBezTo>
                    <a:cubicBezTo>
                      <a:pt x="441" y="0"/>
                      <a:pt x="441" y="0"/>
                      <a:pt x="441"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38"/>
              <p:cNvSpPr/>
              <p:nvPr/>
            </p:nvSpPr>
            <p:spPr>
              <a:xfrm>
                <a:off x="1603376" y="5026025"/>
                <a:ext cx="304800" cy="85725"/>
              </a:xfrm>
              <a:custGeom>
                <a:rect b="b" l="l" r="r" t="t"/>
                <a:pathLst>
                  <a:path extrusionOk="0" h="135" w="479">
                    <a:moveTo>
                      <a:pt x="479" y="97"/>
                    </a:moveTo>
                    <a:cubicBezTo>
                      <a:pt x="371" y="135"/>
                      <a:pt x="371" y="135"/>
                      <a:pt x="371" y="135"/>
                    </a:cubicBezTo>
                    <a:cubicBezTo>
                      <a:pt x="67" y="135"/>
                      <a:pt x="67" y="135"/>
                      <a:pt x="67" y="135"/>
                    </a:cubicBezTo>
                    <a:cubicBezTo>
                      <a:pt x="30" y="135"/>
                      <a:pt x="0" y="104"/>
                      <a:pt x="0" y="67"/>
                    </a:cubicBezTo>
                    <a:cubicBezTo>
                      <a:pt x="0" y="30"/>
                      <a:pt x="30" y="0"/>
                      <a:pt x="67" y="0"/>
                    </a:cubicBezTo>
                    <a:cubicBezTo>
                      <a:pt x="371" y="0"/>
                      <a:pt x="371" y="0"/>
                      <a:pt x="371" y="0"/>
                    </a:cubicBezTo>
                    <a:cubicBezTo>
                      <a:pt x="478" y="37"/>
                      <a:pt x="478" y="37"/>
                      <a:pt x="478"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53" name="Google Shape;1253;p38"/>
              <p:cNvCxnSpPr/>
              <p:nvPr/>
            </p:nvCxnSpPr>
            <p:spPr>
              <a:xfrm rot="10800000">
                <a:off x="1919376" y="5068976"/>
                <a:ext cx="39600" cy="39600"/>
              </a:xfrm>
              <a:prstGeom prst="straightConnector1">
                <a:avLst/>
              </a:prstGeom>
              <a:noFill/>
              <a:ln cap="flat" cmpd="sng" w="9525">
                <a:solidFill>
                  <a:schemeClr val="dk1"/>
                </a:solidFill>
                <a:prstDash val="solid"/>
                <a:miter lim="800000"/>
                <a:headEnd len="med" w="med" type="none"/>
                <a:tailEnd len="med" w="med" type="none"/>
              </a:ln>
            </p:spPr>
          </p:cxnSp>
          <p:cxnSp>
            <p:nvCxnSpPr>
              <p:cNvPr id="1254" name="Google Shape;1254;p38"/>
              <p:cNvCxnSpPr/>
              <p:nvPr/>
            </p:nvCxnSpPr>
            <p:spPr>
              <a:xfrm flipH="1">
                <a:off x="1919376" y="5027613"/>
                <a:ext cx="39600" cy="39600"/>
              </a:xfrm>
              <a:prstGeom prst="straightConnector1">
                <a:avLst/>
              </a:prstGeom>
              <a:noFill/>
              <a:ln cap="flat" cmpd="sng" w="9525">
                <a:solidFill>
                  <a:schemeClr val="dk1"/>
                </a:solidFill>
                <a:prstDash val="solid"/>
                <a:miter lim="800000"/>
                <a:headEnd len="med" w="med" type="none"/>
                <a:tailEnd len="med" w="med" type="none"/>
              </a:ln>
            </p:spPr>
          </p:cxnSp>
          <p:sp>
            <p:nvSpPr>
              <p:cNvPr id="1255" name="Google Shape;1255;p38"/>
              <p:cNvSpPr/>
              <p:nvPr/>
            </p:nvSpPr>
            <p:spPr>
              <a:xfrm>
                <a:off x="1951038" y="5054600"/>
                <a:ext cx="28500" cy="285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38"/>
              <p:cNvSpPr/>
              <p:nvPr/>
            </p:nvSpPr>
            <p:spPr>
              <a:xfrm>
                <a:off x="1058863" y="5049838"/>
                <a:ext cx="282575" cy="38100"/>
              </a:xfrm>
              <a:custGeom>
                <a:rect b="b" l="l" r="r" t="t"/>
                <a:pathLst>
                  <a:path extrusionOk="0" h="60" w="441">
                    <a:moveTo>
                      <a:pt x="0" y="60"/>
                    </a:moveTo>
                    <a:cubicBezTo>
                      <a:pt x="411" y="60"/>
                      <a:pt x="411" y="60"/>
                      <a:pt x="411" y="60"/>
                    </a:cubicBezTo>
                    <a:cubicBezTo>
                      <a:pt x="428" y="60"/>
                      <a:pt x="441" y="47"/>
                      <a:pt x="441" y="30"/>
                    </a:cubicBezTo>
                    <a:cubicBezTo>
                      <a:pt x="441" y="30"/>
                      <a:pt x="441" y="30"/>
                      <a:pt x="441" y="30"/>
                    </a:cubicBezTo>
                    <a:cubicBezTo>
                      <a:pt x="441" y="14"/>
                      <a:pt x="428" y="0"/>
                      <a:pt x="411" y="0"/>
                    </a:cubicBezTo>
                    <a:cubicBezTo>
                      <a:pt x="0" y="0"/>
                      <a:pt x="0" y="0"/>
                      <a:pt x="0" y="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38"/>
              <p:cNvSpPr/>
              <p:nvPr/>
            </p:nvSpPr>
            <p:spPr>
              <a:xfrm>
                <a:off x="1058863" y="5026025"/>
                <a:ext cx="306388" cy="85725"/>
              </a:xfrm>
              <a:custGeom>
                <a:rect b="b" l="l" r="r" t="t"/>
                <a:pathLst>
                  <a:path extrusionOk="0" h="135" w="479">
                    <a:moveTo>
                      <a:pt x="0" y="97"/>
                    </a:moveTo>
                    <a:cubicBezTo>
                      <a:pt x="108" y="135"/>
                      <a:pt x="108" y="135"/>
                      <a:pt x="108" y="135"/>
                    </a:cubicBezTo>
                    <a:cubicBezTo>
                      <a:pt x="411" y="135"/>
                      <a:pt x="411" y="135"/>
                      <a:pt x="411" y="135"/>
                    </a:cubicBezTo>
                    <a:cubicBezTo>
                      <a:pt x="449" y="135"/>
                      <a:pt x="479" y="104"/>
                      <a:pt x="479" y="67"/>
                    </a:cubicBezTo>
                    <a:cubicBezTo>
                      <a:pt x="479" y="30"/>
                      <a:pt x="449" y="0"/>
                      <a:pt x="411" y="0"/>
                    </a:cubicBezTo>
                    <a:cubicBezTo>
                      <a:pt x="108" y="0"/>
                      <a:pt x="108" y="0"/>
                      <a:pt x="108" y="0"/>
                    </a:cubicBezTo>
                    <a:cubicBezTo>
                      <a:pt x="0" y="37"/>
                      <a:pt x="0" y="37"/>
                      <a:pt x="0" y="37"/>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58" name="Google Shape;1258;p38"/>
              <p:cNvCxnSpPr/>
              <p:nvPr/>
            </p:nvCxnSpPr>
            <p:spPr>
              <a:xfrm flipH="1" rot="10800000">
                <a:off x="1008063" y="5068976"/>
                <a:ext cx="39600" cy="39600"/>
              </a:xfrm>
              <a:prstGeom prst="straightConnector1">
                <a:avLst/>
              </a:prstGeom>
              <a:noFill/>
              <a:ln cap="flat" cmpd="sng" w="9525">
                <a:solidFill>
                  <a:schemeClr val="dk1"/>
                </a:solidFill>
                <a:prstDash val="solid"/>
                <a:miter lim="800000"/>
                <a:headEnd len="med" w="med" type="none"/>
                <a:tailEnd len="med" w="med" type="none"/>
              </a:ln>
            </p:spPr>
          </p:cxnSp>
          <p:cxnSp>
            <p:nvCxnSpPr>
              <p:cNvPr id="1259" name="Google Shape;1259;p38"/>
              <p:cNvCxnSpPr/>
              <p:nvPr/>
            </p:nvCxnSpPr>
            <p:spPr>
              <a:xfrm>
                <a:off x="1008063" y="5027613"/>
                <a:ext cx="39600" cy="39600"/>
              </a:xfrm>
              <a:prstGeom prst="straightConnector1">
                <a:avLst/>
              </a:prstGeom>
              <a:noFill/>
              <a:ln cap="flat" cmpd="sng" w="9525">
                <a:solidFill>
                  <a:schemeClr val="dk1"/>
                </a:solidFill>
                <a:prstDash val="solid"/>
                <a:miter lim="800000"/>
                <a:headEnd len="med" w="med" type="none"/>
                <a:tailEnd len="med" w="med" type="none"/>
              </a:ln>
            </p:spPr>
          </p:cxnSp>
          <p:sp>
            <p:nvSpPr>
              <p:cNvPr id="1260" name="Google Shape;1260;p38"/>
              <p:cNvSpPr/>
              <p:nvPr/>
            </p:nvSpPr>
            <p:spPr>
              <a:xfrm>
                <a:off x="989013" y="5054600"/>
                <a:ext cx="28500" cy="28500"/>
              </a:xfrm>
              <a:prstGeom prst="ellipse">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261" name="Google Shape;1261;p38"/>
            <p:cNvCxnSpPr>
              <a:stCxn id="1260" idx="2"/>
            </p:cNvCxnSpPr>
            <p:nvPr/>
          </p:nvCxnSpPr>
          <p:spPr>
            <a:xfrm rot="10800000">
              <a:off x="1441982" y="750331"/>
              <a:ext cx="0" cy="735900"/>
            </a:xfrm>
            <a:prstGeom prst="straightConnector1">
              <a:avLst/>
            </a:prstGeom>
            <a:noFill/>
            <a:ln cap="flat" cmpd="sng" w="9525">
              <a:solidFill>
                <a:schemeClr val="dk1"/>
              </a:solidFill>
              <a:prstDash val="solid"/>
              <a:round/>
              <a:headEnd len="med" w="med" type="none"/>
              <a:tailEnd len="med" w="med" type="none"/>
            </a:ln>
          </p:spPr>
        </p:cxnSp>
        <p:cxnSp>
          <p:nvCxnSpPr>
            <p:cNvPr id="1262" name="Google Shape;1262;p38"/>
            <p:cNvCxnSpPr>
              <a:stCxn id="1255" idx="6"/>
            </p:cNvCxnSpPr>
            <p:nvPr/>
          </p:nvCxnSpPr>
          <p:spPr>
            <a:xfrm>
              <a:off x="1441982" y="3657264"/>
              <a:ext cx="0" cy="694800"/>
            </a:xfrm>
            <a:prstGeom prst="straightConnector1">
              <a:avLst/>
            </a:prstGeom>
            <a:noFill/>
            <a:ln cap="flat" cmpd="sng" w="9525">
              <a:solidFill>
                <a:schemeClr val="dk1"/>
              </a:solidFill>
              <a:prstDash val="solid"/>
              <a:round/>
              <a:headEnd len="med" w="med" type="none"/>
              <a:tailEnd len="med" w="med" type="none"/>
            </a:ln>
          </p:spPr>
        </p:cxnSp>
      </p:grpSp>
      <p:grpSp>
        <p:nvGrpSpPr>
          <p:cNvPr id="1263" name="Google Shape;1263;p38"/>
          <p:cNvGrpSpPr/>
          <p:nvPr/>
        </p:nvGrpSpPr>
        <p:grpSpPr>
          <a:xfrm>
            <a:off x="308838" y="1242975"/>
            <a:ext cx="3558375" cy="924600"/>
            <a:chOff x="308838" y="1242975"/>
            <a:chExt cx="3558375" cy="924600"/>
          </a:xfrm>
        </p:grpSpPr>
        <p:cxnSp>
          <p:nvCxnSpPr>
            <p:cNvPr id="1264" name="Google Shape;1264;p38"/>
            <p:cNvCxnSpPr/>
            <p:nvPr/>
          </p:nvCxnSpPr>
          <p:spPr>
            <a:xfrm rot="10800000">
              <a:off x="2642013" y="1654113"/>
              <a:ext cx="1225200" cy="0"/>
            </a:xfrm>
            <a:prstGeom prst="straightConnector1">
              <a:avLst/>
            </a:prstGeom>
            <a:noFill/>
            <a:ln cap="flat" cmpd="sng" w="9525">
              <a:solidFill>
                <a:srgbClr val="249C91"/>
              </a:solidFill>
              <a:prstDash val="solid"/>
              <a:round/>
              <a:headEnd len="sm" w="sm" type="none"/>
              <a:tailEnd len="med" w="med" type="oval"/>
            </a:ln>
          </p:spPr>
        </p:cxnSp>
        <p:sp>
          <p:nvSpPr>
            <p:cNvPr id="1265" name="Google Shape;1265;p38"/>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ost Light"/>
                  <a:ea typeface="Jost Light"/>
                  <a:cs typeface="Jost Light"/>
                  <a:sym typeface="Jost Light"/>
                </a:rPr>
                <a:t>The grid starts out as an empty (~) 10x10 grid</a:t>
              </a:r>
              <a:endParaRPr sz="1100">
                <a:solidFill>
                  <a:schemeClr val="dk1"/>
                </a:solidFill>
                <a:latin typeface="Jost Light"/>
                <a:ea typeface="Jost Light"/>
                <a:cs typeface="Jost Light"/>
                <a:sym typeface="Jost Light"/>
              </a:endParaRPr>
            </a:p>
          </p:txBody>
        </p:sp>
      </p:grpSp>
      <p:grpSp>
        <p:nvGrpSpPr>
          <p:cNvPr id="1266" name="Google Shape;1266;p38"/>
          <p:cNvGrpSpPr/>
          <p:nvPr/>
        </p:nvGrpSpPr>
        <p:grpSpPr>
          <a:xfrm>
            <a:off x="308838" y="2646125"/>
            <a:ext cx="3263100" cy="924600"/>
            <a:chOff x="308838" y="2646125"/>
            <a:chExt cx="3263100" cy="924600"/>
          </a:xfrm>
        </p:grpSpPr>
        <p:cxnSp>
          <p:nvCxnSpPr>
            <p:cNvPr id="1267" name="Google Shape;1267;p38"/>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1268" name="Google Shape;1268;p38"/>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sz="1100">
                  <a:solidFill>
                    <a:schemeClr val="dk1"/>
                  </a:solidFill>
                  <a:latin typeface="Jost Light"/>
                  <a:ea typeface="Jost Light"/>
                  <a:cs typeface="Jost Light"/>
                  <a:sym typeface="Jost Light"/>
                </a:rPr>
                <a:t>The </a:t>
              </a:r>
              <a:r>
                <a:rPr lang="en" sz="1100">
                  <a:solidFill>
                    <a:schemeClr val="dk1"/>
                  </a:solidFill>
                  <a:latin typeface="Jost Light"/>
                  <a:ea typeface="Jost Light"/>
                  <a:cs typeface="Jost Light"/>
                  <a:sym typeface="Jost Light"/>
                </a:rPr>
                <a:t>grid</a:t>
              </a:r>
              <a:r>
                <a:rPr lang="en" sz="1100">
                  <a:solidFill>
                    <a:schemeClr val="dk1"/>
                  </a:solidFill>
                  <a:latin typeface="Jost Light"/>
                  <a:ea typeface="Jost Light"/>
                  <a:cs typeface="Jost Light"/>
                  <a:sym typeface="Jost Light"/>
                </a:rPr>
                <a:t> tracks the hits (*) and misses (o)  depending on the level selected by the user</a:t>
              </a:r>
              <a:r>
                <a:rPr lang="en" sz="1100">
                  <a:solidFill>
                    <a:schemeClr val="dk1"/>
                  </a:solidFill>
                  <a:latin typeface="Jost Light"/>
                  <a:ea typeface="Jost Light"/>
                  <a:cs typeface="Jost Light"/>
                  <a:sym typeface="Jost Light"/>
                </a:rPr>
                <a:t>.</a:t>
              </a:r>
              <a:endParaRPr sz="1100">
                <a:solidFill>
                  <a:schemeClr val="dk1"/>
                </a:solidFill>
                <a:latin typeface="Jost Light"/>
                <a:ea typeface="Jost Light"/>
                <a:cs typeface="Jost Light"/>
                <a:sym typeface="Jost Light"/>
              </a:endParaRPr>
            </a:p>
          </p:txBody>
        </p:sp>
      </p:grpSp>
      <p:grpSp>
        <p:nvGrpSpPr>
          <p:cNvPr id="1269" name="Google Shape;1269;p38"/>
          <p:cNvGrpSpPr/>
          <p:nvPr/>
        </p:nvGrpSpPr>
        <p:grpSpPr>
          <a:xfrm>
            <a:off x="4657738" y="3391700"/>
            <a:ext cx="4162750" cy="924600"/>
            <a:chOff x="4657738" y="3391700"/>
            <a:chExt cx="4162750" cy="924600"/>
          </a:xfrm>
        </p:grpSpPr>
        <p:cxnSp>
          <p:nvCxnSpPr>
            <p:cNvPr id="1270" name="Google Shape;1270;p38"/>
            <p:cNvCxnSpPr/>
            <p:nvPr/>
          </p:nvCxnSpPr>
          <p:spPr>
            <a:xfrm>
              <a:off x="4657738" y="3854000"/>
              <a:ext cx="1838700" cy="0"/>
            </a:xfrm>
            <a:prstGeom prst="straightConnector1">
              <a:avLst/>
            </a:prstGeom>
            <a:noFill/>
            <a:ln cap="flat" cmpd="sng" w="9525">
              <a:solidFill>
                <a:srgbClr val="1D7E75"/>
              </a:solidFill>
              <a:prstDash val="solid"/>
              <a:round/>
              <a:headEnd len="sm" w="sm" type="none"/>
              <a:tailEnd len="med" w="med" type="oval"/>
            </a:ln>
          </p:spPr>
        </p:cxnSp>
        <p:sp>
          <p:nvSpPr>
            <p:cNvPr id="1271" name="Google Shape;1271;p38"/>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ost Light"/>
                  <a:ea typeface="Jost Light"/>
                  <a:cs typeface="Jost Light"/>
                  <a:sym typeface="Jost Light"/>
                </a:rPr>
                <a:t>Each player has 4 types of ships of different sizes (5,4,3,2). Ships also have orientation</a:t>
              </a:r>
              <a:endParaRPr sz="800">
                <a:solidFill>
                  <a:schemeClr val="dk1"/>
                </a:solidFill>
                <a:latin typeface="Jost Light"/>
                <a:ea typeface="Jost Light"/>
                <a:cs typeface="Jost Light"/>
                <a:sym typeface="Jost Light"/>
              </a:endParaRPr>
            </a:p>
          </p:txBody>
        </p:sp>
      </p:grpSp>
      <p:grpSp>
        <p:nvGrpSpPr>
          <p:cNvPr id="1272" name="Google Shape;1272;p38"/>
          <p:cNvGrpSpPr/>
          <p:nvPr/>
        </p:nvGrpSpPr>
        <p:grpSpPr>
          <a:xfrm>
            <a:off x="5209838" y="1242975"/>
            <a:ext cx="3610650" cy="924600"/>
            <a:chOff x="5209838" y="1242975"/>
            <a:chExt cx="3610650" cy="924600"/>
          </a:xfrm>
        </p:grpSpPr>
        <p:sp>
          <p:nvSpPr>
            <p:cNvPr id="1273" name="Google Shape;1273;p38"/>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ost Light"/>
                  <a:ea typeface="Jost Light"/>
                  <a:cs typeface="Jost Light"/>
                  <a:sym typeface="Jost Light"/>
                </a:rPr>
                <a:t>Game ends when all the ships are sunk</a:t>
              </a:r>
              <a:endParaRPr sz="1100">
                <a:solidFill>
                  <a:schemeClr val="dk1"/>
                </a:solidFill>
                <a:latin typeface="Jost Light"/>
                <a:ea typeface="Jost Light"/>
                <a:cs typeface="Jost Light"/>
                <a:sym typeface="Jost Light"/>
              </a:endParaRPr>
            </a:p>
          </p:txBody>
        </p:sp>
        <p:cxnSp>
          <p:nvCxnSpPr>
            <p:cNvPr id="1274" name="Google Shape;1274;p38"/>
            <p:cNvCxnSpPr/>
            <p:nvPr/>
          </p:nvCxnSpPr>
          <p:spPr>
            <a:xfrm>
              <a:off x="5209838" y="1654113"/>
              <a:ext cx="1286700" cy="0"/>
            </a:xfrm>
            <a:prstGeom prst="straightConnector1">
              <a:avLst/>
            </a:prstGeom>
            <a:noFill/>
            <a:ln cap="flat" cmpd="sng" w="9525">
              <a:solidFill>
                <a:srgbClr val="155B55"/>
              </a:solidFill>
              <a:prstDash val="solid"/>
              <a:round/>
              <a:headEnd len="sm" w="sm" type="none"/>
              <a:tailEnd len="med" w="med" type="oval"/>
            </a:ln>
          </p:spPr>
        </p:cxnSp>
      </p:grpSp>
      <p:grpSp>
        <p:nvGrpSpPr>
          <p:cNvPr id="1275" name="Google Shape;1275;p38"/>
          <p:cNvGrpSpPr/>
          <p:nvPr/>
        </p:nvGrpSpPr>
        <p:grpSpPr>
          <a:xfrm>
            <a:off x="5610288" y="2313350"/>
            <a:ext cx="3210200" cy="924600"/>
            <a:chOff x="5610288" y="2313350"/>
            <a:chExt cx="3210200" cy="924600"/>
          </a:xfrm>
        </p:grpSpPr>
        <p:cxnSp>
          <p:nvCxnSpPr>
            <p:cNvPr id="1276" name="Google Shape;1276;p38"/>
            <p:cNvCxnSpPr/>
            <p:nvPr/>
          </p:nvCxnSpPr>
          <p:spPr>
            <a:xfrm>
              <a:off x="5610288" y="2775650"/>
              <a:ext cx="886200" cy="0"/>
            </a:xfrm>
            <a:prstGeom prst="straightConnector1">
              <a:avLst/>
            </a:prstGeom>
            <a:noFill/>
            <a:ln cap="flat" cmpd="sng" w="9525">
              <a:solidFill>
                <a:srgbClr val="1B786F"/>
              </a:solidFill>
              <a:prstDash val="solid"/>
              <a:round/>
              <a:headEnd len="sm" w="sm" type="none"/>
              <a:tailEnd len="med" w="med" type="oval"/>
            </a:ln>
          </p:spPr>
        </p:cxnSp>
        <p:sp>
          <p:nvSpPr>
            <p:cNvPr id="1277" name="Google Shape;1277;p38"/>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ost Light"/>
                  <a:ea typeface="Jost Light"/>
                  <a:cs typeface="Jost Light"/>
                  <a:sym typeface="Jost Light"/>
                </a:rPr>
                <a:t>In the game the players turn alternate after each move (valid or invalid)</a:t>
              </a:r>
              <a:endParaRPr sz="1100">
                <a:solidFill>
                  <a:schemeClr val="dk1"/>
                </a:solidFill>
                <a:latin typeface="Jost Light"/>
                <a:ea typeface="Jost Light"/>
                <a:cs typeface="Jost Light"/>
                <a:sym typeface="Jost Light"/>
              </a:endParaRPr>
            </a:p>
          </p:txBody>
        </p:sp>
      </p:grpSp>
      <p:grpSp>
        <p:nvGrpSpPr>
          <p:cNvPr id="1278" name="Google Shape;1278;p38"/>
          <p:cNvGrpSpPr/>
          <p:nvPr/>
        </p:nvGrpSpPr>
        <p:grpSpPr>
          <a:xfrm>
            <a:off x="2610911" y="750326"/>
            <a:ext cx="3922200" cy="3915924"/>
            <a:chOff x="2610905" y="610653"/>
            <a:chExt cx="3922200" cy="3922200"/>
          </a:xfrm>
        </p:grpSpPr>
        <p:sp>
          <p:nvSpPr>
            <p:cNvPr id="1279" name="Google Shape;1279;p38"/>
            <p:cNvSpPr/>
            <p:nvPr/>
          </p:nvSpPr>
          <p:spPr>
            <a:xfrm rot="-4980021">
              <a:off x="3204123" y="1186472"/>
              <a:ext cx="2771960" cy="2771960"/>
            </a:xfrm>
            <a:prstGeom prst="blockArc">
              <a:avLst>
                <a:gd fmla="val 12602522" name="adj1"/>
                <a:gd fmla="val 16867657" name="adj2"/>
                <a:gd fmla="val 20844"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80" name="Google Shape;1280;p38"/>
            <p:cNvSpPr/>
            <p:nvPr/>
          </p:nvSpPr>
          <p:spPr>
            <a:xfrm rot="7920309">
              <a:off x="3183402" y="1183149"/>
              <a:ext cx="2777207" cy="2777207"/>
            </a:xfrm>
            <a:prstGeom prst="blockArc">
              <a:avLst>
                <a:gd fmla="val 12602522" name="adj1"/>
                <a:gd fmla="val 16867657" name="adj2"/>
                <a:gd fmla="val 20844"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81" name="Google Shape;1281;p38"/>
            <p:cNvSpPr/>
            <p:nvPr/>
          </p:nvSpPr>
          <p:spPr>
            <a:xfrm rot="3600063">
              <a:off x="3186335" y="1195681"/>
              <a:ext cx="2777488" cy="2777488"/>
            </a:xfrm>
            <a:prstGeom prst="blockArc">
              <a:avLst>
                <a:gd fmla="val 12602522" name="adj1"/>
                <a:gd fmla="val 16867657" name="adj2"/>
                <a:gd fmla="val 20844"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82" name="Google Shape;1282;p38"/>
            <p:cNvSpPr/>
            <p:nvPr/>
          </p:nvSpPr>
          <p:spPr>
            <a:xfrm rot="4024705">
              <a:off x="5326681" y="1940898"/>
              <a:ext cx="578477" cy="579147"/>
            </a:xfrm>
            <a:prstGeom prst="pie">
              <a:avLst>
                <a:gd fmla="val 6190354" name="adj1"/>
                <a:gd fmla="val 14996165" name="adj2"/>
              </a:avLst>
            </a:prstGeom>
            <a:solidFill>
              <a:srgbClr val="1B786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83" name="Google Shape;1283;p38"/>
            <p:cNvSpPr/>
            <p:nvPr/>
          </p:nvSpPr>
          <p:spPr>
            <a:xfrm rot="-6816027">
              <a:off x="5326729" y="1940918"/>
              <a:ext cx="578485" cy="579035"/>
            </a:xfrm>
            <a:prstGeom prst="pie">
              <a:avLst>
                <a:gd fmla="val 4028252" name="adj1"/>
                <a:gd fmla="val 17183677" name="adj2"/>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84" name="Google Shape;1284;p38"/>
            <p:cNvSpPr/>
            <p:nvPr/>
          </p:nvSpPr>
          <p:spPr>
            <a:xfrm rot="-9359762">
              <a:off x="3193941" y="1176205"/>
              <a:ext cx="2777287" cy="2777287"/>
            </a:xfrm>
            <a:prstGeom prst="blockArc">
              <a:avLst>
                <a:gd fmla="val 12602522" name="adj1"/>
                <a:gd fmla="val 16867657" name="adj2"/>
                <a:gd fmla="val 20844"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85" name="Google Shape;1285;p38"/>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86" name="Google Shape;1286;p38"/>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87" name="Google Shape;1287;p38"/>
            <p:cNvSpPr/>
            <p:nvPr/>
          </p:nvSpPr>
          <p:spPr>
            <a:xfrm rot="-600092">
              <a:off x="3198852" y="1195456"/>
              <a:ext cx="2777611" cy="2777611"/>
            </a:xfrm>
            <a:prstGeom prst="blockArc">
              <a:avLst>
                <a:gd fmla="val 12513247" name="adj1"/>
                <a:gd fmla="val 16867657" name="adj2"/>
                <a:gd fmla="val 20844"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88" name="Google Shape;1288;p38"/>
            <p:cNvSpPr/>
            <p:nvPr/>
          </p:nvSpPr>
          <p:spPr>
            <a:xfrm rot="-176551">
              <a:off x="4312105" y="1195442"/>
              <a:ext cx="578563" cy="579162"/>
            </a:xfrm>
            <a:prstGeom prst="pie">
              <a:avLst>
                <a:gd fmla="val 6190354" name="adj1"/>
                <a:gd fmla="val 14996165" name="adj2"/>
              </a:avLst>
            </a:prstGeom>
            <a:solidFill>
              <a:srgbClr val="155B5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89" name="Google Shape;1289;p38"/>
            <p:cNvSpPr/>
            <p:nvPr/>
          </p:nvSpPr>
          <p:spPr>
            <a:xfrm rot="10584085">
              <a:off x="4312088" y="1195622"/>
              <a:ext cx="578340" cy="578939"/>
            </a:xfrm>
            <a:prstGeom prst="pie">
              <a:avLst>
                <a:gd fmla="val 4028252" name="adj1"/>
                <a:gd fmla="val 17183677"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90" name="Google Shape;1290;p38"/>
            <p:cNvSpPr/>
            <p:nvPr/>
          </p:nvSpPr>
          <p:spPr>
            <a:xfrm rot="8344778">
              <a:off x="4940929" y="3162886"/>
              <a:ext cx="578465" cy="578888"/>
            </a:xfrm>
            <a:prstGeom prst="pie">
              <a:avLst>
                <a:gd fmla="val 6190354" name="adj1"/>
                <a:gd fmla="val 14996165" name="adj2"/>
              </a:avLst>
            </a:prstGeom>
            <a:solidFill>
              <a:srgbClr val="1D7E7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91" name="Google Shape;1291;p38"/>
            <p:cNvSpPr/>
            <p:nvPr/>
          </p:nvSpPr>
          <p:spPr>
            <a:xfrm rot="-2495643">
              <a:off x="4941000" y="3162728"/>
              <a:ext cx="578445" cy="579093"/>
            </a:xfrm>
            <a:prstGeom prst="pie">
              <a:avLst>
                <a:gd fmla="val 4028252" name="adj1"/>
                <a:gd fmla="val 17183677" name="adj2"/>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92" name="Google Shape;1292;p38"/>
            <p:cNvSpPr/>
            <p:nvPr/>
          </p:nvSpPr>
          <p:spPr>
            <a:xfrm rot="-4556960">
              <a:off x="3257335" y="1939059"/>
              <a:ext cx="578302" cy="578957"/>
            </a:xfrm>
            <a:prstGeom prst="pie">
              <a:avLst>
                <a:gd fmla="val 6190354" name="adj1"/>
                <a:gd fmla="val 14996165" name="adj2"/>
              </a:avLst>
            </a:prstGeom>
            <a:solidFill>
              <a:srgbClr val="249C9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93" name="Google Shape;1293;p38"/>
            <p:cNvSpPr/>
            <p:nvPr/>
          </p:nvSpPr>
          <p:spPr>
            <a:xfrm rot="6204541">
              <a:off x="3257468" y="1938977"/>
              <a:ext cx="578264" cy="578917"/>
            </a:xfrm>
            <a:prstGeom prst="pie">
              <a:avLst>
                <a:gd fmla="val 4028252" name="adj1"/>
                <a:gd fmla="val 17183677" name="adj2"/>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25D79"/>
                </a:solidFill>
              </a:endParaRPr>
            </a:p>
          </p:txBody>
        </p:sp>
        <p:sp>
          <p:nvSpPr>
            <p:cNvPr id="1294" name="Google Shape;1294;p38"/>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05</a:t>
              </a:r>
              <a:endParaRPr b="1" sz="1600">
                <a:solidFill>
                  <a:schemeClr val="accent1"/>
                </a:solidFill>
                <a:latin typeface="Roboto"/>
                <a:ea typeface="Roboto"/>
                <a:cs typeface="Roboto"/>
                <a:sym typeface="Roboto"/>
              </a:endParaRPr>
            </a:p>
          </p:txBody>
        </p:sp>
        <p:sp>
          <p:nvSpPr>
            <p:cNvPr id="1295" name="Google Shape;1295;p38"/>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01</a:t>
              </a:r>
              <a:endParaRPr b="1" sz="1600">
                <a:solidFill>
                  <a:schemeClr val="accent1"/>
                </a:solidFill>
                <a:latin typeface="Roboto"/>
                <a:ea typeface="Roboto"/>
                <a:cs typeface="Roboto"/>
                <a:sym typeface="Roboto"/>
              </a:endParaRPr>
            </a:p>
          </p:txBody>
        </p:sp>
        <p:sp>
          <p:nvSpPr>
            <p:cNvPr id="1296" name="Google Shape;1296;p38"/>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02</a:t>
              </a:r>
              <a:endParaRPr b="1" sz="1600">
                <a:solidFill>
                  <a:schemeClr val="accent1"/>
                </a:solidFill>
                <a:latin typeface="Roboto"/>
                <a:ea typeface="Roboto"/>
                <a:cs typeface="Roboto"/>
                <a:sym typeface="Roboto"/>
              </a:endParaRPr>
            </a:p>
          </p:txBody>
        </p:sp>
        <p:sp>
          <p:nvSpPr>
            <p:cNvPr id="1297" name="Google Shape;1297;p38"/>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03</a:t>
              </a:r>
              <a:endParaRPr b="1" sz="1600">
                <a:solidFill>
                  <a:schemeClr val="accent1"/>
                </a:solidFill>
                <a:latin typeface="Roboto"/>
                <a:ea typeface="Roboto"/>
                <a:cs typeface="Roboto"/>
                <a:sym typeface="Roboto"/>
              </a:endParaRPr>
            </a:p>
          </p:txBody>
        </p:sp>
        <p:sp>
          <p:nvSpPr>
            <p:cNvPr id="1298" name="Google Shape;1298;p38"/>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04</a:t>
              </a:r>
              <a:endParaRPr b="1" sz="1600">
                <a:solidFill>
                  <a:schemeClr val="accent1"/>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39"/>
          <p:cNvSpPr txBox="1"/>
          <p:nvPr>
            <p:ph type="title"/>
          </p:nvPr>
        </p:nvSpPr>
        <p:spPr>
          <a:xfrm>
            <a:off x="720000" y="539500"/>
            <a:ext cx="4711500" cy="6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Strategies Used:</a:t>
            </a:r>
            <a:endParaRPr/>
          </a:p>
        </p:txBody>
      </p:sp>
      <p:sp>
        <p:nvSpPr>
          <p:cNvPr id="1304" name="Google Shape;1304;p39"/>
          <p:cNvSpPr txBox="1"/>
          <p:nvPr>
            <p:ph idx="1" type="subTitle"/>
          </p:nvPr>
        </p:nvSpPr>
        <p:spPr>
          <a:xfrm>
            <a:off x="720000" y="1700300"/>
            <a:ext cx="4711500" cy="22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17500" lvl="0" marL="457200" rtl="0" algn="l">
              <a:spcBef>
                <a:spcPts val="1000"/>
              </a:spcBef>
              <a:spcAft>
                <a:spcPts val="0"/>
              </a:spcAft>
              <a:buSzPts val="1400"/>
              <a:buFont typeface="Nunito"/>
              <a:buChar char="●"/>
            </a:pPr>
            <a:r>
              <a:rPr b="1" lang="en"/>
              <a:t>Offensive</a:t>
            </a:r>
            <a:endParaRPr b="1"/>
          </a:p>
          <a:p>
            <a:pPr indent="-317500" lvl="0" marL="457200" rtl="0" algn="l">
              <a:spcBef>
                <a:spcPts val="0"/>
              </a:spcBef>
              <a:spcAft>
                <a:spcPts val="0"/>
              </a:spcAft>
              <a:buSzPts val="1400"/>
              <a:buFont typeface="Nunito"/>
              <a:buChar char="●"/>
            </a:pPr>
            <a:r>
              <a:rPr b="1" lang="en"/>
              <a:t>Defensive</a:t>
            </a:r>
            <a:endParaRPr b="1"/>
          </a:p>
          <a:p>
            <a:pPr indent="-317500" lvl="0" marL="457200" rtl="0" algn="l">
              <a:spcBef>
                <a:spcPts val="0"/>
              </a:spcBef>
              <a:spcAft>
                <a:spcPts val="0"/>
              </a:spcAft>
              <a:buSzPts val="1400"/>
              <a:buFont typeface="Nunito"/>
              <a:buChar char="●"/>
            </a:pPr>
            <a:r>
              <a:rPr b="1" lang="en"/>
              <a:t>Bot</a:t>
            </a:r>
            <a:endParaRPr b="1"/>
          </a:p>
          <a:p>
            <a:pPr indent="0" lvl="0" marL="0" rtl="0" algn="l">
              <a:spcBef>
                <a:spcPts val="1000"/>
              </a:spcBef>
              <a:spcAft>
                <a:spcPts val="0"/>
              </a:spcAft>
              <a:buNone/>
            </a:pPr>
            <a:r>
              <a:t/>
            </a:r>
            <a:endParaRPr/>
          </a:p>
        </p:txBody>
      </p:sp>
      <p:pic>
        <p:nvPicPr>
          <p:cNvPr id="1305" name="Google Shape;1305;p39"/>
          <p:cNvPicPr preferRelativeResize="0"/>
          <p:nvPr>
            <p:ph idx="2" type="pic"/>
          </p:nvPr>
        </p:nvPicPr>
        <p:blipFill rotWithShape="1">
          <a:blip r:embed="rId3">
            <a:alphaModFix/>
          </a:blip>
          <a:srcRect b="0" l="33382" r="33382" t="0"/>
          <a:stretch/>
        </p:blipFill>
        <p:spPr>
          <a:xfrm>
            <a:off x="5656675" y="635850"/>
            <a:ext cx="2774100" cy="3871800"/>
          </a:xfrm>
          <a:prstGeom prst="plaque">
            <a:avLst>
              <a:gd fmla="val 14302" name="adj"/>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40"/>
          <p:cNvSpPr txBox="1"/>
          <p:nvPr>
            <p:ph type="title"/>
          </p:nvPr>
        </p:nvSpPr>
        <p:spPr>
          <a:xfrm>
            <a:off x="720000" y="539500"/>
            <a:ext cx="7704000" cy="63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Offensive Strategies:</a:t>
            </a:r>
            <a:endParaRPr/>
          </a:p>
        </p:txBody>
      </p:sp>
      <p:sp>
        <p:nvSpPr>
          <p:cNvPr id="1311" name="Google Shape;1311;p40"/>
          <p:cNvSpPr txBox="1"/>
          <p:nvPr>
            <p:ph idx="2" type="subTitle"/>
          </p:nvPr>
        </p:nvSpPr>
        <p:spPr>
          <a:xfrm>
            <a:off x="1186601" y="1370000"/>
            <a:ext cx="6096600" cy="1185300"/>
          </a:xfrm>
          <a:prstGeom prst="rect">
            <a:avLst/>
          </a:prstGeom>
        </p:spPr>
        <p:txBody>
          <a:bodyPr anchorCtr="0" anchor="t" bIns="91425" lIns="91425" spcFirstLastPara="1" rIns="91425" wrap="square" tIns="91425">
            <a:noAutofit/>
          </a:bodyPr>
          <a:lstStyle/>
          <a:p>
            <a:pPr indent="-323850" lvl="0" marL="914400" rtl="0" algn="ctr">
              <a:spcBef>
                <a:spcPts val="0"/>
              </a:spcBef>
              <a:spcAft>
                <a:spcPts val="0"/>
              </a:spcAft>
              <a:buSzPts val="1500"/>
              <a:buFont typeface="Jost Light"/>
              <a:buAutoNum type="arabicPeriod"/>
            </a:pPr>
            <a:r>
              <a:rPr lang="en" sz="1500">
                <a:latin typeface="Jost Light"/>
                <a:ea typeface="Jost Light"/>
                <a:cs typeface="Jost Light"/>
                <a:sym typeface="Jost Light"/>
              </a:rPr>
              <a:t>Random firing occurs to be able to identify the location of the placed ships </a:t>
            </a:r>
            <a:endParaRPr sz="1500">
              <a:latin typeface="Jost Light"/>
              <a:ea typeface="Jost Light"/>
              <a:cs typeface="Jost Light"/>
              <a:sym typeface="Jost Light"/>
            </a:endParaRPr>
          </a:p>
          <a:p>
            <a:pPr indent="-323850" lvl="0" marL="914400" rtl="0" algn="ctr">
              <a:spcBef>
                <a:spcPts val="0"/>
              </a:spcBef>
              <a:spcAft>
                <a:spcPts val="0"/>
              </a:spcAft>
              <a:buSzPts val="1500"/>
              <a:buFont typeface="Jost Light"/>
              <a:buAutoNum type="arabicPeriod"/>
            </a:pPr>
            <a:r>
              <a:rPr lang="en" sz="1500">
                <a:latin typeface="Jost Light"/>
                <a:ea typeface="Jost Light"/>
                <a:cs typeface="Jost Light"/>
                <a:sym typeface="Jost Light"/>
              </a:rPr>
              <a:t>After targeting a ship and hitting it we fire shots adjacent to it (not diagonally)</a:t>
            </a:r>
            <a:endParaRPr sz="1500">
              <a:latin typeface="Jost Light"/>
              <a:ea typeface="Jost Light"/>
              <a:cs typeface="Jost Light"/>
              <a:sym typeface="Jost Light"/>
            </a:endParaRPr>
          </a:p>
          <a:p>
            <a:pPr indent="-323850" lvl="0" marL="914400" rtl="0" algn="ctr">
              <a:spcBef>
                <a:spcPts val="0"/>
              </a:spcBef>
              <a:spcAft>
                <a:spcPts val="0"/>
              </a:spcAft>
              <a:buSzPts val="1500"/>
              <a:buFont typeface="Jost Light"/>
              <a:buAutoNum type="arabicPeriod"/>
            </a:pPr>
            <a:r>
              <a:rPr lang="en" sz="1500">
                <a:latin typeface="Jost Light"/>
                <a:ea typeface="Jost Light"/>
                <a:cs typeface="Jost Light"/>
                <a:sym typeface="Jost Light"/>
              </a:rPr>
              <a:t>Artillery  targets a 2x2 grid which helps improve the probability of a hit </a:t>
            </a:r>
            <a:endParaRPr sz="1500">
              <a:latin typeface="Jost Light"/>
              <a:ea typeface="Jost Light"/>
              <a:cs typeface="Jost Light"/>
              <a:sym typeface="Jost Light"/>
            </a:endParaRPr>
          </a:p>
          <a:p>
            <a:pPr indent="-323850" lvl="0" marL="914400" rtl="0" algn="ctr">
              <a:spcBef>
                <a:spcPts val="0"/>
              </a:spcBef>
              <a:spcAft>
                <a:spcPts val="0"/>
              </a:spcAft>
              <a:buSzPts val="1500"/>
              <a:buFont typeface="Jost Light"/>
              <a:buAutoNum type="arabicPeriod"/>
            </a:pPr>
            <a:r>
              <a:rPr lang="en" sz="1500">
                <a:latin typeface="Jost Light"/>
                <a:ea typeface="Jost Light"/>
                <a:cs typeface="Jost Light"/>
                <a:sym typeface="Jost Light"/>
              </a:rPr>
              <a:t>Torpedo target a whole row or column which is useful for when you want to target a big ship</a:t>
            </a:r>
            <a:endParaRPr sz="1800">
              <a:latin typeface="Jost Light"/>
              <a:ea typeface="Jost Light"/>
              <a:cs typeface="Jost Light"/>
              <a:sym typeface="Jost Light"/>
            </a:endParaRPr>
          </a:p>
        </p:txBody>
      </p:sp>
      <p:grpSp>
        <p:nvGrpSpPr>
          <p:cNvPr id="1312" name="Google Shape;1312;p40"/>
          <p:cNvGrpSpPr/>
          <p:nvPr/>
        </p:nvGrpSpPr>
        <p:grpSpPr>
          <a:xfrm>
            <a:off x="2709150" y="4162998"/>
            <a:ext cx="3741300" cy="214853"/>
            <a:chOff x="4471075" y="3310148"/>
            <a:chExt cx="3741300" cy="214853"/>
          </a:xfrm>
        </p:grpSpPr>
        <p:cxnSp>
          <p:nvCxnSpPr>
            <p:cNvPr id="1313" name="Google Shape;1313;p40"/>
            <p:cNvCxnSpPr/>
            <p:nvPr/>
          </p:nvCxnSpPr>
          <p:spPr>
            <a:xfrm rot="10800000">
              <a:off x="4471075" y="3417575"/>
              <a:ext cx="3741300" cy="0"/>
            </a:xfrm>
            <a:prstGeom prst="straightConnector1">
              <a:avLst/>
            </a:prstGeom>
            <a:noFill/>
            <a:ln cap="flat" cmpd="sng" w="9525">
              <a:solidFill>
                <a:schemeClr val="lt2"/>
              </a:solidFill>
              <a:prstDash val="solid"/>
              <a:round/>
              <a:headEnd len="med" w="med" type="none"/>
              <a:tailEnd len="med" w="med" type="none"/>
            </a:ln>
          </p:spPr>
        </p:cxnSp>
        <p:grpSp>
          <p:nvGrpSpPr>
            <p:cNvPr id="1314" name="Google Shape;1314;p40"/>
            <p:cNvGrpSpPr/>
            <p:nvPr/>
          </p:nvGrpSpPr>
          <p:grpSpPr>
            <a:xfrm>
              <a:off x="5571443" y="3310148"/>
              <a:ext cx="1540564" cy="214853"/>
              <a:chOff x="989013" y="4999038"/>
              <a:chExt cx="990525" cy="138125"/>
            </a:xfrm>
          </p:grpSpPr>
          <p:cxnSp>
            <p:nvCxnSpPr>
              <p:cNvPr id="1315" name="Google Shape;1315;p40"/>
              <p:cNvCxnSpPr/>
              <p:nvPr/>
            </p:nvCxnSpPr>
            <p:spPr>
              <a:xfrm>
                <a:off x="1016001" y="5068888"/>
                <a:ext cx="935100" cy="0"/>
              </a:xfrm>
              <a:prstGeom prst="straightConnector1">
                <a:avLst/>
              </a:prstGeom>
              <a:noFill/>
              <a:ln cap="flat" cmpd="sng" w="9525">
                <a:solidFill>
                  <a:schemeClr val="lt2"/>
                </a:solidFill>
                <a:prstDash val="solid"/>
                <a:miter lim="800000"/>
                <a:headEnd len="med" w="med" type="none"/>
                <a:tailEnd len="med" w="med" type="none"/>
              </a:ln>
            </p:spPr>
          </p:cxnSp>
          <p:sp>
            <p:nvSpPr>
              <p:cNvPr id="1316" name="Google Shape;1316;p40"/>
              <p:cNvSpPr/>
              <p:nvPr/>
            </p:nvSpPr>
            <p:spPr>
              <a:xfrm>
                <a:off x="1398588" y="4999038"/>
                <a:ext cx="117475" cy="138113"/>
              </a:xfrm>
              <a:custGeom>
                <a:rect b="b" l="l" r="r" t="t"/>
                <a:pathLst>
                  <a:path extrusionOk="0" h="87" w="74">
                    <a:moveTo>
                      <a:pt x="0" y="0"/>
                    </a:moveTo>
                    <a:lnTo>
                      <a:pt x="0" y="87"/>
                    </a:lnTo>
                    <a:lnTo>
                      <a:pt x="74" y="44"/>
                    </a:lnTo>
                    <a:lnTo>
                      <a:pt x="0" y="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40"/>
              <p:cNvSpPr/>
              <p:nvPr/>
            </p:nvSpPr>
            <p:spPr>
              <a:xfrm>
                <a:off x="1401763" y="5035550"/>
                <a:ext cx="57150" cy="66675"/>
              </a:xfrm>
              <a:custGeom>
                <a:rect b="b" l="l" r="r" t="t"/>
                <a:pathLst>
                  <a:path extrusionOk="0" h="42" w="36">
                    <a:moveTo>
                      <a:pt x="36" y="0"/>
                    </a:moveTo>
                    <a:lnTo>
                      <a:pt x="0" y="21"/>
                    </a:lnTo>
                    <a:lnTo>
                      <a:pt x="36" y="4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40"/>
              <p:cNvSpPr/>
              <p:nvPr/>
            </p:nvSpPr>
            <p:spPr>
              <a:xfrm>
                <a:off x="1450976" y="4999038"/>
                <a:ext cx="117475" cy="138113"/>
              </a:xfrm>
              <a:custGeom>
                <a:rect b="b" l="l" r="r" t="t"/>
                <a:pathLst>
                  <a:path extrusionOk="0" h="87" w="74">
                    <a:moveTo>
                      <a:pt x="74" y="0"/>
                    </a:moveTo>
                    <a:lnTo>
                      <a:pt x="74" y="87"/>
                    </a:lnTo>
                    <a:lnTo>
                      <a:pt x="0" y="44"/>
                    </a:lnTo>
                    <a:lnTo>
                      <a:pt x="74" y="0"/>
                    </a:lnTo>
                    <a:close/>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19" name="Google Shape;1319;p40"/>
              <p:cNvCxnSpPr/>
              <p:nvPr/>
            </p:nvCxnSpPr>
            <p:spPr>
              <a:xfrm rot="10800000">
                <a:off x="1450939" y="5068888"/>
                <a:ext cx="119100" cy="0"/>
              </a:xfrm>
              <a:prstGeom prst="straightConnector1">
                <a:avLst/>
              </a:prstGeom>
              <a:noFill/>
              <a:ln cap="flat" cmpd="sng" w="9525">
                <a:solidFill>
                  <a:schemeClr val="lt2"/>
                </a:solidFill>
                <a:prstDash val="solid"/>
                <a:miter lim="800000"/>
                <a:headEnd len="med" w="med" type="none"/>
                <a:tailEnd len="med" w="med" type="none"/>
              </a:ln>
            </p:spPr>
          </p:cxnSp>
          <p:sp>
            <p:nvSpPr>
              <p:cNvPr id="1320" name="Google Shape;1320;p40"/>
              <p:cNvSpPr/>
              <p:nvPr/>
            </p:nvSpPr>
            <p:spPr>
              <a:xfrm>
                <a:off x="1508126" y="5035550"/>
                <a:ext cx="58738" cy="66675"/>
              </a:xfrm>
              <a:custGeom>
                <a:rect b="b" l="l" r="r" t="t"/>
                <a:pathLst>
                  <a:path extrusionOk="0" h="42" w="37">
                    <a:moveTo>
                      <a:pt x="0" y="0"/>
                    </a:moveTo>
                    <a:lnTo>
                      <a:pt x="37" y="21"/>
                    </a:lnTo>
                    <a:lnTo>
                      <a:pt x="0" y="42"/>
                    </a:lnTo>
                  </a:path>
                </a:pathLst>
              </a:custGeom>
              <a:noFill/>
              <a:ln cap="flat" cmpd="sng" w="9525">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40"/>
              <p:cNvSpPr/>
              <p:nvPr/>
            </p:nvSpPr>
            <p:spPr>
              <a:xfrm>
                <a:off x="1471613" y="5000625"/>
                <a:ext cx="25500" cy="270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40"/>
              <p:cNvSpPr/>
              <p:nvPr/>
            </p:nvSpPr>
            <p:spPr>
              <a:xfrm>
                <a:off x="1471613" y="5110163"/>
                <a:ext cx="25500" cy="270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40"/>
              <p:cNvSpPr/>
              <p:nvPr/>
            </p:nvSpPr>
            <p:spPr>
              <a:xfrm>
                <a:off x="1625601" y="5049838"/>
                <a:ext cx="282575" cy="38100"/>
              </a:xfrm>
              <a:custGeom>
                <a:rect b="b" l="l" r="r" t="t"/>
                <a:pathLst>
                  <a:path extrusionOk="0" h="60" w="442">
                    <a:moveTo>
                      <a:pt x="442" y="60"/>
                    </a:moveTo>
                    <a:cubicBezTo>
                      <a:pt x="30" y="60"/>
                      <a:pt x="30" y="60"/>
                      <a:pt x="30" y="60"/>
                    </a:cubicBezTo>
                    <a:cubicBezTo>
                      <a:pt x="13" y="60"/>
                      <a:pt x="0" y="47"/>
                      <a:pt x="0" y="30"/>
                    </a:cubicBezTo>
                    <a:cubicBezTo>
                      <a:pt x="0" y="30"/>
                      <a:pt x="0" y="30"/>
                      <a:pt x="0" y="30"/>
                    </a:cubicBezTo>
                    <a:cubicBezTo>
                      <a:pt x="0" y="14"/>
                      <a:pt x="13" y="0"/>
                      <a:pt x="30" y="0"/>
                    </a:cubicBezTo>
                    <a:cubicBezTo>
                      <a:pt x="441" y="0"/>
                      <a:pt x="441" y="0"/>
                      <a:pt x="441" y="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40"/>
              <p:cNvSpPr/>
              <p:nvPr/>
            </p:nvSpPr>
            <p:spPr>
              <a:xfrm>
                <a:off x="1603376" y="5026025"/>
                <a:ext cx="304800" cy="85725"/>
              </a:xfrm>
              <a:custGeom>
                <a:rect b="b" l="l" r="r" t="t"/>
                <a:pathLst>
                  <a:path extrusionOk="0" h="135" w="479">
                    <a:moveTo>
                      <a:pt x="479" y="97"/>
                    </a:moveTo>
                    <a:cubicBezTo>
                      <a:pt x="371" y="135"/>
                      <a:pt x="371" y="135"/>
                      <a:pt x="371" y="135"/>
                    </a:cubicBezTo>
                    <a:cubicBezTo>
                      <a:pt x="67" y="135"/>
                      <a:pt x="67" y="135"/>
                      <a:pt x="67" y="135"/>
                    </a:cubicBezTo>
                    <a:cubicBezTo>
                      <a:pt x="30" y="135"/>
                      <a:pt x="0" y="104"/>
                      <a:pt x="0" y="67"/>
                    </a:cubicBezTo>
                    <a:cubicBezTo>
                      <a:pt x="0" y="30"/>
                      <a:pt x="30" y="0"/>
                      <a:pt x="67" y="0"/>
                    </a:cubicBezTo>
                    <a:cubicBezTo>
                      <a:pt x="371" y="0"/>
                      <a:pt x="371" y="0"/>
                      <a:pt x="371" y="0"/>
                    </a:cubicBezTo>
                    <a:cubicBezTo>
                      <a:pt x="478" y="37"/>
                      <a:pt x="478" y="37"/>
                      <a:pt x="478" y="37"/>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25" name="Google Shape;1325;p40"/>
              <p:cNvCxnSpPr/>
              <p:nvPr/>
            </p:nvCxnSpPr>
            <p:spPr>
              <a:xfrm rot="10800000">
                <a:off x="1919376" y="5068976"/>
                <a:ext cx="39600" cy="39600"/>
              </a:xfrm>
              <a:prstGeom prst="straightConnector1">
                <a:avLst/>
              </a:prstGeom>
              <a:noFill/>
              <a:ln cap="flat" cmpd="sng" w="9525">
                <a:solidFill>
                  <a:schemeClr val="lt2"/>
                </a:solidFill>
                <a:prstDash val="solid"/>
                <a:miter lim="800000"/>
                <a:headEnd len="med" w="med" type="none"/>
                <a:tailEnd len="med" w="med" type="none"/>
              </a:ln>
            </p:spPr>
          </p:cxnSp>
          <p:cxnSp>
            <p:nvCxnSpPr>
              <p:cNvPr id="1326" name="Google Shape;1326;p40"/>
              <p:cNvCxnSpPr/>
              <p:nvPr/>
            </p:nvCxnSpPr>
            <p:spPr>
              <a:xfrm flipH="1">
                <a:off x="1919376" y="5027613"/>
                <a:ext cx="39600" cy="39600"/>
              </a:xfrm>
              <a:prstGeom prst="straightConnector1">
                <a:avLst/>
              </a:prstGeom>
              <a:noFill/>
              <a:ln cap="flat" cmpd="sng" w="9525">
                <a:solidFill>
                  <a:schemeClr val="lt2"/>
                </a:solidFill>
                <a:prstDash val="solid"/>
                <a:miter lim="800000"/>
                <a:headEnd len="med" w="med" type="none"/>
                <a:tailEnd len="med" w="med" type="none"/>
              </a:ln>
            </p:spPr>
          </p:cxnSp>
          <p:sp>
            <p:nvSpPr>
              <p:cNvPr id="1327" name="Google Shape;1327;p40"/>
              <p:cNvSpPr/>
              <p:nvPr/>
            </p:nvSpPr>
            <p:spPr>
              <a:xfrm>
                <a:off x="1951038" y="5054600"/>
                <a:ext cx="28500" cy="285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40"/>
              <p:cNvSpPr/>
              <p:nvPr/>
            </p:nvSpPr>
            <p:spPr>
              <a:xfrm>
                <a:off x="1058863" y="5049838"/>
                <a:ext cx="282575" cy="38100"/>
              </a:xfrm>
              <a:custGeom>
                <a:rect b="b" l="l" r="r" t="t"/>
                <a:pathLst>
                  <a:path extrusionOk="0" h="60" w="441">
                    <a:moveTo>
                      <a:pt x="0" y="60"/>
                    </a:moveTo>
                    <a:cubicBezTo>
                      <a:pt x="411" y="60"/>
                      <a:pt x="411" y="60"/>
                      <a:pt x="411" y="60"/>
                    </a:cubicBezTo>
                    <a:cubicBezTo>
                      <a:pt x="428" y="60"/>
                      <a:pt x="441" y="47"/>
                      <a:pt x="441" y="30"/>
                    </a:cubicBezTo>
                    <a:cubicBezTo>
                      <a:pt x="441" y="30"/>
                      <a:pt x="441" y="30"/>
                      <a:pt x="441" y="30"/>
                    </a:cubicBezTo>
                    <a:cubicBezTo>
                      <a:pt x="441" y="14"/>
                      <a:pt x="428" y="0"/>
                      <a:pt x="411" y="0"/>
                    </a:cubicBezTo>
                    <a:cubicBezTo>
                      <a:pt x="0" y="0"/>
                      <a:pt x="0" y="0"/>
                      <a:pt x="0" y="0"/>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40"/>
              <p:cNvSpPr/>
              <p:nvPr/>
            </p:nvSpPr>
            <p:spPr>
              <a:xfrm>
                <a:off x="1058863" y="5026025"/>
                <a:ext cx="306388" cy="85725"/>
              </a:xfrm>
              <a:custGeom>
                <a:rect b="b" l="l" r="r" t="t"/>
                <a:pathLst>
                  <a:path extrusionOk="0" h="135" w="479">
                    <a:moveTo>
                      <a:pt x="0" y="97"/>
                    </a:moveTo>
                    <a:cubicBezTo>
                      <a:pt x="108" y="135"/>
                      <a:pt x="108" y="135"/>
                      <a:pt x="108" y="135"/>
                    </a:cubicBezTo>
                    <a:cubicBezTo>
                      <a:pt x="411" y="135"/>
                      <a:pt x="411" y="135"/>
                      <a:pt x="411" y="135"/>
                    </a:cubicBezTo>
                    <a:cubicBezTo>
                      <a:pt x="449" y="135"/>
                      <a:pt x="479" y="104"/>
                      <a:pt x="479" y="67"/>
                    </a:cubicBezTo>
                    <a:cubicBezTo>
                      <a:pt x="479" y="30"/>
                      <a:pt x="449" y="0"/>
                      <a:pt x="411" y="0"/>
                    </a:cubicBezTo>
                    <a:cubicBezTo>
                      <a:pt x="108" y="0"/>
                      <a:pt x="108" y="0"/>
                      <a:pt x="108" y="0"/>
                    </a:cubicBezTo>
                    <a:cubicBezTo>
                      <a:pt x="0" y="37"/>
                      <a:pt x="0" y="37"/>
                      <a:pt x="0" y="37"/>
                    </a:cubicBezTo>
                  </a:path>
                </a:pathLst>
              </a:cu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30" name="Google Shape;1330;p40"/>
              <p:cNvCxnSpPr/>
              <p:nvPr/>
            </p:nvCxnSpPr>
            <p:spPr>
              <a:xfrm flipH="1" rot="10800000">
                <a:off x="1008063" y="5068976"/>
                <a:ext cx="39600" cy="39600"/>
              </a:xfrm>
              <a:prstGeom prst="straightConnector1">
                <a:avLst/>
              </a:prstGeom>
              <a:noFill/>
              <a:ln cap="flat" cmpd="sng" w="9525">
                <a:solidFill>
                  <a:schemeClr val="lt2"/>
                </a:solidFill>
                <a:prstDash val="solid"/>
                <a:miter lim="800000"/>
                <a:headEnd len="med" w="med" type="none"/>
                <a:tailEnd len="med" w="med" type="none"/>
              </a:ln>
            </p:spPr>
          </p:cxnSp>
          <p:cxnSp>
            <p:nvCxnSpPr>
              <p:cNvPr id="1331" name="Google Shape;1331;p40"/>
              <p:cNvCxnSpPr/>
              <p:nvPr/>
            </p:nvCxnSpPr>
            <p:spPr>
              <a:xfrm>
                <a:off x="1008063" y="5027613"/>
                <a:ext cx="39600" cy="39600"/>
              </a:xfrm>
              <a:prstGeom prst="straightConnector1">
                <a:avLst/>
              </a:prstGeom>
              <a:noFill/>
              <a:ln cap="flat" cmpd="sng" w="9525">
                <a:solidFill>
                  <a:schemeClr val="lt2"/>
                </a:solidFill>
                <a:prstDash val="solid"/>
                <a:miter lim="800000"/>
                <a:headEnd len="med" w="med" type="none"/>
                <a:tailEnd len="med" w="med" type="none"/>
              </a:ln>
            </p:spPr>
          </p:cxnSp>
          <p:sp>
            <p:nvSpPr>
              <p:cNvPr id="1332" name="Google Shape;1332;p40"/>
              <p:cNvSpPr/>
              <p:nvPr/>
            </p:nvSpPr>
            <p:spPr>
              <a:xfrm>
                <a:off x="989013" y="5054600"/>
                <a:ext cx="28500" cy="28500"/>
              </a:xfrm>
              <a:prstGeom prst="ellipse">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41"/>
          <p:cNvSpPr txBox="1"/>
          <p:nvPr>
            <p:ph type="title"/>
          </p:nvPr>
        </p:nvSpPr>
        <p:spPr>
          <a:xfrm>
            <a:off x="720000" y="539500"/>
            <a:ext cx="7704000" cy="55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Defensive Strategies:</a:t>
            </a:r>
            <a:endParaRPr/>
          </a:p>
        </p:txBody>
      </p:sp>
      <p:sp>
        <p:nvSpPr>
          <p:cNvPr id="1338" name="Google Shape;1338;p41"/>
          <p:cNvSpPr txBox="1"/>
          <p:nvPr>
            <p:ph idx="1" type="subTitle"/>
          </p:nvPr>
        </p:nvSpPr>
        <p:spPr>
          <a:xfrm>
            <a:off x="2883388" y="2437725"/>
            <a:ext cx="2640000" cy="1097400"/>
          </a:xfrm>
          <a:prstGeom prst="rect">
            <a:avLst/>
          </a:prstGeom>
        </p:spPr>
        <p:txBody>
          <a:bodyPr anchorCtr="0" anchor="t" bIns="91425" lIns="91425" spcFirstLastPara="1" rIns="91425" wrap="square" tIns="91425">
            <a:noAutofit/>
          </a:bodyPr>
          <a:lstStyle/>
          <a:p>
            <a:pPr indent="0" lvl="0" marL="914400" rtl="0" algn="ctr">
              <a:spcBef>
                <a:spcPts val="0"/>
              </a:spcBef>
              <a:spcAft>
                <a:spcPts val="0"/>
              </a:spcAft>
              <a:buNone/>
            </a:pPr>
            <a:r>
              <a:rPr lang="en">
                <a:latin typeface="Jost Light"/>
                <a:ea typeface="Jost Light"/>
                <a:cs typeface="Jost Light"/>
                <a:sym typeface="Jost Light"/>
              </a:rPr>
              <a:t>Avoid placing the ships on the same row or column to avoid the Torpedo</a:t>
            </a:r>
            <a:endParaRPr>
              <a:latin typeface="Jost Light"/>
              <a:ea typeface="Jost Light"/>
              <a:cs typeface="Jost Light"/>
              <a:sym typeface="Jost Light"/>
            </a:endParaRPr>
          </a:p>
        </p:txBody>
      </p:sp>
      <p:sp>
        <p:nvSpPr>
          <p:cNvPr id="1339" name="Google Shape;1339;p41"/>
          <p:cNvSpPr txBox="1"/>
          <p:nvPr>
            <p:ph idx="2" type="subTitle"/>
          </p:nvPr>
        </p:nvSpPr>
        <p:spPr>
          <a:xfrm>
            <a:off x="243388" y="2437725"/>
            <a:ext cx="2640000" cy="1097400"/>
          </a:xfrm>
          <a:prstGeom prst="rect">
            <a:avLst/>
          </a:prstGeom>
        </p:spPr>
        <p:txBody>
          <a:bodyPr anchorCtr="0" anchor="t" bIns="91425" lIns="91425" spcFirstLastPara="1" rIns="91425" wrap="square" tIns="91425">
            <a:noAutofit/>
          </a:bodyPr>
          <a:lstStyle/>
          <a:p>
            <a:pPr indent="0" lvl="0" marL="914400" rtl="0" algn="ctr">
              <a:spcBef>
                <a:spcPts val="0"/>
              </a:spcBef>
              <a:spcAft>
                <a:spcPts val="0"/>
              </a:spcAft>
              <a:buNone/>
            </a:pPr>
            <a:r>
              <a:rPr lang="en">
                <a:latin typeface="Jost Light"/>
                <a:ea typeface="Jost Light"/>
                <a:cs typeface="Jost Light"/>
                <a:sym typeface="Jost Light"/>
              </a:rPr>
              <a:t>Place you ships away from each other to avoid being hit by the Artillery </a:t>
            </a:r>
            <a:endParaRPr>
              <a:latin typeface="Jost Light"/>
              <a:ea typeface="Jost Light"/>
              <a:cs typeface="Jost Light"/>
              <a:sym typeface="Jost Light"/>
            </a:endParaRPr>
          </a:p>
        </p:txBody>
      </p:sp>
      <p:sp>
        <p:nvSpPr>
          <p:cNvPr id="1340" name="Google Shape;1340;p41"/>
          <p:cNvSpPr txBox="1"/>
          <p:nvPr>
            <p:ph idx="3" type="subTitle"/>
          </p:nvPr>
        </p:nvSpPr>
        <p:spPr>
          <a:xfrm>
            <a:off x="720000" y="1970150"/>
            <a:ext cx="2640000" cy="4074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1.</a:t>
            </a:r>
            <a:endParaRPr/>
          </a:p>
        </p:txBody>
      </p:sp>
      <p:sp>
        <p:nvSpPr>
          <p:cNvPr id="1341" name="Google Shape;1341;p41"/>
          <p:cNvSpPr txBox="1"/>
          <p:nvPr>
            <p:ph idx="4" type="subTitle"/>
          </p:nvPr>
        </p:nvSpPr>
        <p:spPr>
          <a:xfrm>
            <a:off x="3359998" y="1970150"/>
            <a:ext cx="2640000" cy="4074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2.</a:t>
            </a:r>
            <a:endParaRPr/>
          </a:p>
        </p:txBody>
      </p:sp>
      <p:sp>
        <p:nvSpPr>
          <p:cNvPr id="1342" name="Google Shape;1342;p41"/>
          <p:cNvSpPr txBox="1"/>
          <p:nvPr>
            <p:ph idx="3" type="subTitle"/>
          </p:nvPr>
        </p:nvSpPr>
        <p:spPr>
          <a:xfrm>
            <a:off x="5831050" y="1970150"/>
            <a:ext cx="2640000" cy="4074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3.</a:t>
            </a:r>
            <a:endParaRPr/>
          </a:p>
        </p:txBody>
      </p:sp>
      <p:sp>
        <p:nvSpPr>
          <p:cNvPr id="1343" name="Google Shape;1343;p41"/>
          <p:cNvSpPr txBox="1"/>
          <p:nvPr>
            <p:ph idx="1" type="subTitle"/>
          </p:nvPr>
        </p:nvSpPr>
        <p:spPr>
          <a:xfrm>
            <a:off x="5352563" y="2524900"/>
            <a:ext cx="2640000" cy="1097400"/>
          </a:xfrm>
          <a:prstGeom prst="rect">
            <a:avLst/>
          </a:prstGeom>
        </p:spPr>
        <p:txBody>
          <a:bodyPr anchorCtr="0" anchor="t" bIns="91425" lIns="91425" spcFirstLastPara="1" rIns="91425" wrap="square" tIns="91425">
            <a:noAutofit/>
          </a:bodyPr>
          <a:lstStyle/>
          <a:p>
            <a:pPr indent="0" lvl="0" marL="914400" rtl="0" algn="ctr">
              <a:spcBef>
                <a:spcPts val="0"/>
              </a:spcBef>
              <a:spcAft>
                <a:spcPts val="0"/>
              </a:spcAft>
              <a:buNone/>
            </a:pPr>
            <a:r>
              <a:rPr lang="en">
                <a:latin typeface="Jost Light"/>
                <a:ea typeface="Jost Light"/>
                <a:cs typeface="Jost Light"/>
                <a:sym typeface="Jost Light"/>
              </a:rPr>
              <a:t>Try using smoke screens to hinder the radar sweeps that the attacker might use</a:t>
            </a:r>
            <a:endParaRPr>
              <a:latin typeface="Jost Light"/>
              <a:ea typeface="Jost Light"/>
              <a:cs typeface="Jost Light"/>
              <a:sym typeface="Jos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42"/>
          <p:cNvSpPr txBox="1"/>
          <p:nvPr>
            <p:ph type="title"/>
          </p:nvPr>
        </p:nvSpPr>
        <p:spPr>
          <a:xfrm>
            <a:off x="720000" y="539500"/>
            <a:ext cx="7704000" cy="6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Bot Strategies </a:t>
            </a:r>
            <a:endParaRPr/>
          </a:p>
        </p:txBody>
      </p:sp>
      <p:grpSp>
        <p:nvGrpSpPr>
          <p:cNvPr id="1349" name="Google Shape;1349;p42"/>
          <p:cNvGrpSpPr/>
          <p:nvPr/>
        </p:nvGrpSpPr>
        <p:grpSpPr>
          <a:xfrm>
            <a:off x="5632317" y="1189775"/>
            <a:ext cx="3305700" cy="3483050"/>
            <a:chOff x="5632317" y="1189775"/>
            <a:chExt cx="3305700" cy="3483050"/>
          </a:xfrm>
        </p:grpSpPr>
        <p:sp>
          <p:nvSpPr>
            <p:cNvPr id="1350" name="Google Shape;1350;p42"/>
            <p:cNvSpPr/>
            <p:nvPr/>
          </p:nvSpPr>
          <p:spPr>
            <a:xfrm>
              <a:off x="5632317" y="1189775"/>
              <a:ext cx="3305700" cy="6690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a:ea typeface="Roboto"/>
                  <a:cs typeface="Roboto"/>
                  <a:sym typeface="Roboto"/>
                </a:rPr>
                <a:t>3</a:t>
              </a:r>
              <a:endParaRPr sz="1800">
                <a:solidFill>
                  <a:schemeClr val="lt1"/>
                </a:solidFill>
                <a:latin typeface="Roboto"/>
                <a:ea typeface="Roboto"/>
                <a:cs typeface="Roboto"/>
                <a:sym typeface="Roboto"/>
              </a:endParaRPr>
            </a:p>
          </p:txBody>
        </p:sp>
        <p:sp>
          <p:nvSpPr>
            <p:cNvPr id="1351" name="Google Shape;1351;p42"/>
            <p:cNvSpPr txBox="1"/>
            <p:nvPr/>
          </p:nvSpPr>
          <p:spPr>
            <a:xfrm>
              <a:off x="6167063" y="2057125"/>
              <a:ext cx="2236200" cy="2615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Jost Light"/>
                  <a:ea typeface="Jost Light"/>
                  <a:cs typeface="Jost Light"/>
                  <a:sym typeface="Jost Light"/>
                </a:rPr>
                <a:t>Once a hit is identified the bot tries to figure out the orientation of the ship and fires accordingly</a:t>
              </a:r>
              <a:endParaRPr sz="2000">
                <a:solidFill>
                  <a:schemeClr val="dk1"/>
                </a:solidFill>
                <a:latin typeface="Jost Light"/>
                <a:ea typeface="Jost Light"/>
                <a:cs typeface="Jost Light"/>
                <a:sym typeface="Jost Light"/>
              </a:endParaRPr>
            </a:p>
          </p:txBody>
        </p:sp>
      </p:grpSp>
      <p:grpSp>
        <p:nvGrpSpPr>
          <p:cNvPr id="1352" name="Google Shape;1352;p42"/>
          <p:cNvGrpSpPr/>
          <p:nvPr/>
        </p:nvGrpSpPr>
        <p:grpSpPr>
          <a:xfrm>
            <a:off x="0" y="1189989"/>
            <a:ext cx="3546900" cy="3482836"/>
            <a:chOff x="0" y="1189989"/>
            <a:chExt cx="3546900" cy="3482836"/>
          </a:xfrm>
        </p:grpSpPr>
        <p:sp>
          <p:nvSpPr>
            <p:cNvPr id="1353" name="Google Shape;1353;p42"/>
            <p:cNvSpPr/>
            <p:nvPr/>
          </p:nvSpPr>
          <p:spPr>
            <a:xfrm>
              <a:off x="0" y="1189989"/>
              <a:ext cx="35469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a:ea typeface="Roboto"/>
                  <a:cs typeface="Roboto"/>
                  <a:sym typeface="Roboto"/>
                </a:rPr>
                <a:t>1</a:t>
              </a:r>
              <a:endParaRPr sz="1800">
                <a:solidFill>
                  <a:schemeClr val="lt1"/>
                </a:solidFill>
                <a:latin typeface="Roboto"/>
                <a:ea typeface="Roboto"/>
                <a:cs typeface="Roboto"/>
                <a:sym typeface="Roboto"/>
              </a:endParaRPr>
            </a:p>
          </p:txBody>
        </p:sp>
        <p:sp>
          <p:nvSpPr>
            <p:cNvPr id="1354" name="Google Shape;1354;p42"/>
            <p:cNvSpPr txBox="1"/>
            <p:nvPr/>
          </p:nvSpPr>
          <p:spPr>
            <a:xfrm>
              <a:off x="655361" y="2057125"/>
              <a:ext cx="2236200" cy="2615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Jost Light"/>
                  <a:ea typeface="Jost Light"/>
                  <a:cs typeface="Jost Light"/>
                  <a:sym typeface="Jost Light"/>
                </a:rPr>
                <a:t>Bot starts out with random moves and they also avoid pre targeted areas</a:t>
              </a:r>
              <a:endParaRPr sz="2000">
                <a:solidFill>
                  <a:schemeClr val="dk1"/>
                </a:solidFill>
                <a:latin typeface="Jost Light"/>
                <a:ea typeface="Jost Light"/>
                <a:cs typeface="Jost Light"/>
                <a:sym typeface="Jost Light"/>
              </a:endParaRPr>
            </a:p>
          </p:txBody>
        </p:sp>
      </p:grpSp>
      <p:grpSp>
        <p:nvGrpSpPr>
          <p:cNvPr id="1355" name="Google Shape;1355;p42"/>
          <p:cNvGrpSpPr/>
          <p:nvPr/>
        </p:nvGrpSpPr>
        <p:grpSpPr>
          <a:xfrm>
            <a:off x="2177000" y="1189775"/>
            <a:ext cx="4072904" cy="3483050"/>
            <a:chOff x="2177000" y="1189775"/>
            <a:chExt cx="4072904" cy="3483050"/>
          </a:xfrm>
        </p:grpSpPr>
        <p:sp>
          <p:nvSpPr>
            <p:cNvPr id="1356" name="Google Shape;1356;p42"/>
            <p:cNvSpPr/>
            <p:nvPr/>
          </p:nvSpPr>
          <p:spPr>
            <a:xfrm>
              <a:off x="2944204" y="1189775"/>
              <a:ext cx="3305700" cy="6690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a:ea typeface="Roboto"/>
                  <a:cs typeface="Roboto"/>
                  <a:sym typeface="Roboto"/>
                </a:rPr>
                <a:t>2</a:t>
              </a:r>
              <a:endParaRPr sz="1800">
                <a:solidFill>
                  <a:schemeClr val="lt1"/>
                </a:solidFill>
                <a:latin typeface="Roboto"/>
                <a:ea typeface="Roboto"/>
                <a:cs typeface="Roboto"/>
                <a:sym typeface="Roboto"/>
              </a:endParaRPr>
            </a:p>
          </p:txBody>
        </p:sp>
        <p:sp>
          <p:nvSpPr>
            <p:cNvPr id="1357" name="Google Shape;1357;p42"/>
            <p:cNvSpPr txBox="1"/>
            <p:nvPr/>
          </p:nvSpPr>
          <p:spPr>
            <a:xfrm>
              <a:off x="2177000" y="2147425"/>
              <a:ext cx="3936600" cy="2525400"/>
            </a:xfrm>
            <a:prstGeom prst="rect">
              <a:avLst/>
            </a:prstGeom>
            <a:noFill/>
            <a:ln>
              <a:noFill/>
            </a:ln>
          </p:spPr>
          <p:txBody>
            <a:bodyPr anchorCtr="0" anchor="t" bIns="91425" lIns="91425" spcFirstLastPara="1" rIns="91425" wrap="square" tIns="91425">
              <a:noAutofit/>
            </a:bodyPr>
            <a:lstStyle/>
            <a:p>
              <a:pPr indent="0" lvl="0" marL="914400" rtl="0" algn="ctr">
                <a:lnSpc>
                  <a:spcPct val="115000"/>
                </a:lnSpc>
                <a:spcBef>
                  <a:spcPts val="0"/>
                </a:spcBef>
                <a:spcAft>
                  <a:spcPts val="0"/>
                </a:spcAft>
                <a:buNone/>
              </a:pPr>
              <a:r>
                <a:rPr lang="en" sz="1600">
                  <a:solidFill>
                    <a:schemeClr val="dk1"/>
                  </a:solidFill>
                  <a:latin typeface="Jost Light"/>
                  <a:ea typeface="Jost Light"/>
                  <a:cs typeface="Jost Light"/>
                  <a:sym typeface="Jost Light"/>
                </a:rPr>
                <a:t>Radars ar</a:t>
              </a:r>
              <a:r>
                <a:rPr lang="en" sz="1600">
                  <a:solidFill>
                    <a:schemeClr val="dk1"/>
                  </a:solidFill>
                  <a:latin typeface="Jost Light"/>
                  <a:ea typeface="Jost Light"/>
                  <a:cs typeface="Jost Light"/>
                  <a:sym typeface="Jost Light"/>
                </a:rPr>
                <a:t>e </a:t>
              </a:r>
              <a:r>
                <a:rPr lang="en" sz="1600">
                  <a:solidFill>
                    <a:schemeClr val="dk1"/>
                  </a:solidFill>
                  <a:latin typeface="Jost Light"/>
                  <a:ea typeface="Jost Light"/>
                  <a:cs typeface="Jost Light"/>
                  <a:sym typeface="Jost Light"/>
                </a:rPr>
                <a:t>done when there are no recent hits and they focus on unexplored areas on the grid</a:t>
              </a:r>
              <a:endParaRPr sz="1600">
                <a:solidFill>
                  <a:schemeClr val="dk1"/>
                </a:solidFill>
                <a:latin typeface="Jost Light"/>
                <a:ea typeface="Jost Light"/>
                <a:cs typeface="Jost Light"/>
                <a:sym typeface="Jost Light"/>
              </a:endParaRPr>
            </a:p>
            <a:p>
              <a:pPr indent="0" lvl="0" marL="0" rtl="0" algn="ctr">
                <a:lnSpc>
                  <a:spcPct val="115000"/>
                </a:lnSpc>
                <a:spcBef>
                  <a:spcPts val="0"/>
                </a:spcBef>
                <a:spcAft>
                  <a:spcPts val="0"/>
                </a:spcAft>
                <a:buNone/>
              </a:pPr>
              <a:r>
                <a:t/>
              </a:r>
              <a:endParaRPr sz="1600">
                <a:solidFill>
                  <a:schemeClr val="dk1"/>
                </a:solidFill>
                <a:latin typeface="Jost Light"/>
                <a:ea typeface="Jost Light"/>
                <a:cs typeface="Jost Light"/>
                <a:sym typeface="Jost Light"/>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930s: the Art Deco movement by Slidesgo">
  <a:themeElements>
    <a:clrScheme name="Simple Light">
      <a:dk1>
        <a:srgbClr val="F7D772"/>
      </a:dk1>
      <a:lt1>
        <a:srgbClr val="03232D"/>
      </a:lt1>
      <a:dk2>
        <a:srgbClr val="D3DDDC"/>
      </a:dk2>
      <a:lt2>
        <a:srgbClr val="D2B06A"/>
      </a:lt2>
      <a:accent1>
        <a:srgbClr val="FFFFFF"/>
      </a:accent1>
      <a:accent2>
        <a:srgbClr val="FFFFFF"/>
      </a:accent2>
      <a:accent3>
        <a:srgbClr val="FFFFFF"/>
      </a:accent3>
      <a:accent4>
        <a:srgbClr val="FFFFFF"/>
      </a:accent4>
      <a:accent5>
        <a:srgbClr val="FFFFFF"/>
      </a:accent5>
      <a:accent6>
        <a:srgbClr val="FFFFFF"/>
      </a:accent6>
      <a:hlink>
        <a:srgbClr val="DBB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